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heme/theme3.xml" ContentType="application/vnd.openxmlformats-officedocument.theme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notesSlides/notesSlide1.xml" ContentType="application/vnd.openxmlformats-officedocument.presentationml.notesSlide+xml"/>
  <Override PartName="/ppt/comments/comment1.xml" ContentType="application/vnd.openxmlformats-officedocument.presentationml.comments+xml"/>
  <Override PartName="/ppt/comments/comment2.xml" ContentType="application/vnd.openxmlformats-officedocument.presentationml.comments+xml"/>
  <Override PartName="/ppt/comments/comment3.xml" ContentType="application/vnd.openxmlformats-officedocument.presentationml.comments+xml"/>
  <Override PartName="/ppt/comments/comment4.xml" ContentType="application/vnd.openxmlformats-officedocument.presentationml.comments+xml"/>
  <Override PartName="/ppt/comments/comment5.xml" ContentType="application/vnd.openxmlformats-officedocument.presentationml.comment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</p:sldMasterIdLst>
  <p:notesMasterIdLst>
    <p:notesMasterId r:id="rId41"/>
  </p:notesMasterIdLst>
  <p:sldIdLst>
    <p:sldId id="257" r:id="rId3"/>
    <p:sldId id="261" r:id="rId4"/>
    <p:sldId id="262" r:id="rId5"/>
    <p:sldId id="263" r:id="rId6"/>
    <p:sldId id="264" r:id="rId7"/>
    <p:sldId id="270" r:id="rId8"/>
    <p:sldId id="267" r:id="rId9"/>
    <p:sldId id="266" r:id="rId10"/>
    <p:sldId id="268" r:id="rId11"/>
    <p:sldId id="271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8" r:id="rId26"/>
    <p:sldId id="285" r:id="rId27"/>
    <p:sldId id="286" r:id="rId28"/>
    <p:sldId id="287" r:id="rId29"/>
    <p:sldId id="289" r:id="rId30"/>
    <p:sldId id="290" r:id="rId31"/>
    <p:sldId id="291" r:id="rId32"/>
    <p:sldId id="292" r:id="rId33"/>
    <p:sldId id="293" r:id="rId34"/>
    <p:sldId id="294" r:id="rId35"/>
    <p:sldId id="295" r:id="rId36"/>
    <p:sldId id="296" r:id="rId37"/>
    <p:sldId id="297" r:id="rId38"/>
    <p:sldId id="298" r:id="rId39"/>
    <p:sldId id="300" r:id="rId40"/>
  </p:sldIdLst>
  <p:sldSz cx="12192000" cy="6858000"/>
  <p:notesSz cx="6858000" cy="9144000"/>
  <p:custDataLst>
    <p:tags r:id="rId4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作者" initials="作" lastIdx="0" clrIdx="1"/>
  <p:cmAuthor id="2" name="Administrator" initials="A" lastIdx="5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  <p:ext uri="{1BD7E111-0CB8-44D6-8891-C1BB2F81B7CC}">
      <p1710:readonlyRecommended xmlns:p1710="http://schemas.microsoft.com/office/powerpoint/2017/10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778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-582" y="-108"/>
      </p:cViewPr>
      <p:guideLst>
        <p:guide orient="horz" pos="2216"/>
        <p:guide pos="3821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550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ags" Target="tags/tag1.xml"/><Relationship Id="rId47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commentAuthors" Target="commentAuthor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2-03-06T10:49:14.208" idx="1">
    <p:pos x="10" y="10"/>
    <p:text/>
    <p:extLst>
      <p:ext uri="{C676402C-5697-4E1C-873F-D02D1690AC5C}">
        <p15:threadingInfo xmlns:p15="http://schemas.microsoft.com/office/powerpoint/2012/main" xmlns="" timeZoneBias="0"/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2-03-06T10:49:14.208" idx="1">
    <p:pos x="10" y="10"/>
    <p:text/>
    <p:extLst>
      <p:ext uri="{C676402C-5697-4E1C-873F-D02D1690AC5C}">
        <p15:threadingInfo xmlns:p15="http://schemas.microsoft.com/office/powerpoint/2012/main" xmlns="" timeZoneBias="0"/>
      </p:ext>
    </p:extLst>
  </p:cm>
</p:cmLst>
</file>

<file path=ppt/comments/comment3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2-03-06T10:49:14.208" idx="1">
    <p:pos x="10" y="10"/>
    <p:text/>
    <p:extLst>
      <p:ext uri="{C676402C-5697-4E1C-873F-D02D1690AC5C}">
        <p15:threadingInfo xmlns:p15="http://schemas.microsoft.com/office/powerpoint/2012/main" xmlns="" timeZoneBias="0"/>
      </p:ext>
    </p:extLst>
  </p:cm>
</p:cmLst>
</file>

<file path=ppt/comments/comment4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2-03-06T10:49:14.208" idx="1">
    <p:pos x="10" y="10"/>
    <p:text/>
    <p:extLst>
      <p:ext uri="{C676402C-5697-4E1C-873F-D02D1690AC5C}">
        <p15:threadingInfo xmlns:p15="http://schemas.microsoft.com/office/powerpoint/2012/main" xmlns="" timeZoneBias="0"/>
      </p:ext>
    </p:extLst>
  </p:cm>
</p:cmLst>
</file>

<file path=ppt/comments/comment5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2-03-06T10:49:14.208" idx="1">
    <p:pos x="10" y="10"/>
    <p:text/>
    <p:extLst>
      <p:ext uri="{C676402C-5697-4E1C-873F-D02D1690AC5C}">
        <p15:threadingInfo xmlns:p15="http://schemas.microsoft.com/office/powerpoint/2012/main" xmlns="" timeZoneBias="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79125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3427" name="备注占位符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 anchor="t" anchorCtr="0"/>
          <a:lstStyle/>
          <a:p>
            <a: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 sz="1200" u="none" baseline="0">
              <a:solidFill>
                <a:srgbClr val="000000"/>
              </a:solidFill>
              <a:effectLst/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03428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b" anchorCtr="0"/>
          <a:lstStyle/>
          <a:p>
            <a:pPr lvl="0" algn="r"/>
            <a:fld id="{9A0DB2DC-4C9A-4742-B13C-FB6460FD3503}" type="slidenum">
              <a:rPr lang="zh-CN" altLang="en-US" sz="1200"/>
              <a:t>2</a:t>
            </a:fld>
            <a:endParaRPr lang="zh-CN" alt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8547" name="备注占位符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 anchor="t" anchorCtr="0"/>
          <a:lstStyle/>
          <a:p>
            <a: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 sz="1200" u="none" baseline="0">
              <a:solidFill>
                <a:srgbClr val="000000"/>
              </a:solidFill>
              <a:effectLst/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08548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b" anchorCtr="0"/>
          <a:lstStyle/>
          <a:p>
            <a:pPr lvl="0" algn="r"/>
            <a:fld id="{9A0DB2DC-4C9A-4742-B13C-FB6460FD3503}" type="slidenum">
              <a:rPr lang="zh-CN" altLang="en-US" sz="1200"/>
              <a:t>38</a:t>
            </a:fld>
            <a:endParaRPr lang="zh-CN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tags" Target="../tags/tag10.xml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2.xml"/><Relationship Id="rId4" Type="http://schemas.openxmlformats.org/officeDocument/2006/relationships/tags" Target="../tags/tag1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58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61.xml"/><Relationship Id="rId2" Type="http://schemas.openxmlformats.org/officeDocument/2006/relationships/tags" Target="../tags/tag60.xml"/><Relationship Id="rId1" Type="http://schemas.openxmlformats.org/officeDocument/2006/relationships/tags" Target="../tags/tag59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63.xml"/><Relationship Id="rId4" Type="http://schemas.openxmlformats.org/officeDocument/2006/relationships/tags" Target="../tags/tag62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tags" Target="../tags/tag77.xml"/><Relationship Id="rId13" Type="http://schemas.openxmlformats.org/officeDocument/2006/relationships/tags" Target="../tags/tag82.xml"/><Relationship Id="rId18" Type="http://schemas.openxmlformats.org/officeDocument/2006/relationships/tags" Target="../tags/tag87.xml"/><Relationship Id="rId3" Type="http://schemas.openxmlformats.org/officeDocument/2006/relationships/tags" Target="../tags/tag72.xml"/><Relationship Id="rId21" Type="http://schemas.openxmlformats.org/officeDocument/2006/relationships/tags" Target="../tags/tag90.xml"/><Relationship Id="rId7" Type="http://schemas.openxmlformats.org/officeDocument/2006/relationships/tags" Target="../tags/tag76.xml"/><Relationship Id="rId12" Type="http://schemas.openxmlformats.org/officeDocument/2006/relationships/tags" Target="../tags/tag81.xml"/><Relationship Id="rId17" Type="http://schemas.openxmlformats.org/officeDocument/2006/relationships/tags" Target="../tags/tag86.xml"/><Relationship Id="rId25" Type="http://schemas.openxmlformats.org/officeDocument/2006/relationships/image" Target="../media/image2.png"/><Relationship Id="rId2" Type="http://schemas.openxmlformats.org/officeDocument/2006/relationships/tags" Target="../tags/tag71.xml"/><Relationship Id="rId16" Type="http://schemas.openxmlformats.org/officeDocument/2006/relationships/tags" Target="../tags/tag85.xml"/><Relationship Id="rId20" Type="http://schemas.openxmlformats.org/officeDocument/2006/relationships/tags" Target="../tags/tag89.xml"/><Relationship Id="rId1" Type="http://schemas.openxmlformats.org/officeDocument/2006/relationships/tags" Target="../tags/tag70.xml"/><Relationship Id="rId6" Type="http://schemas.openxmlformats.org/officeDocument/2006/relationships/tags" Target="../tags/tag75.xml"/><Relationship Id="rId11" Type="http://schemas.openxmlformats.org/officeDocument/2006/relationships/tags" Target="../tags/tag80.xml"/><Relationship Id="rId24" Type="http://schemas.openxmlformats.org/officeDocument/2006/relationships/slideMaster" Target="../slideMasters/slideMaster2.xml"/><Relationship Id="rId5" Type="http://schemas.openxmlformats.org/officeDocument/2006/relationships/tags" Target="../tags/tag74.xml"/><Relationship Id="rId15" Type="http://schemas.openxmlformats.org/officeDocument/2006/relationships/tags" Target="../tags/tag84.xml"/><Relationship Id="rId23" Type="http://schemas.openxmlformats.org/officeDocument/2006/relationships/tags" Target="../tags/tag92.xml"/><Relationship Id="rId10" Type="http://schemas.openxmlformats.org/officeDocument/2006/relationships/tags" Target="../tags/tag79.xml"/><Relationship Id="rId19" Type="http://schemas.openxmlformats.org/officeDocument/2006/relationships/tags" Target="../tags/tag88.xml"/><Relationship Id="rId4" Type="http://schemas.openxmlformats.org/officeDocument/2006/relationships/tags" Target="../tags/tag73.xml"/><Relationship Id="rId9" Type="http://schemas.openxmlformats.org/officeDocument/2006/relationships/tags" Target="../tags/tag78.xml"/><Relationship Id="rId14" Type="http://schemas.openxmlformats.org/officeDocument/2006/relationships/tags" Target="../tags/tag83.xml"/><Relationship Id="rId22" Type="http://schemas.openxmlformats.org/officeDocument/2006/relationships/tags" Target="../tags/tag91.xml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95.xml"/><Relationship Id="rId7" Type="http://schemas.openxmlformats.org/officeDocument/2006/relationships/image" Target="../media/image3.png"/><Relationship Id="rId2" Type="http://schemas.openxmlformats.org/officeDocument/2006/relationships/tags" Target="../tags/tag94.xml"/><Relationship Id="rId1" Type="http://schemas.openxmlformats.org/officeDocument/2006/relationships/tags" Target="../tags/tag93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97.xml"/><Relationship Id="rId4" Type="http://schemas.openxmlformats.org/officeDocument/2006/relationships/tags" Target="../tags/tag96.xml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tags" Target="../tags/tag105.xml"/><Relationship Id="rId13" Type="http://schemas.openxmlformats.org/officeDocument/2006/relationships/tags" Target="../tags/tag110.xml"/><Relationship Id="rId18" Type="http://schemas.openxmlformats.org/officeDocument/2006/relationships/tags" Target="../tags/tag115.xml"/><Relationship Id="rId26" Type="http://schemas.openxmlformats.org/officeDocument/2006/relationships/image" Target="../media/image5.png"/><Relationship Id="rId3" Type="http://schemas.openxmlformats.org/officeDocument/2006/relationships/tags" Target="../tags/tag100.xml"/><Relationship Id="rId21" Type="http://schemas.openxmlformats.org/officeDocument/2006/relationships/tags" Target="../tags/tag118.xml"/><Relationship Id="rId7" Type="http://schemas.openxmlformats.org/officeDocument/2006/relationships/tags" Target="../tags/tag104.xml"/><Relationship Id="rId12" Type="http://schemas.openxmlformats.org/officeDocument/2006/relationships/tags" Target="../tags/tag109.xml"/><Relationship Id="rId17" Type="http://schemas.openxmlformats.org/officeDocument/2006/relationships/tags" Target="../tags/tag114.xml"/><Relationship Id="rId25" Type="http://schemas.openxmlformats.org/officeDocument/2006/relationships/slideMaster" Target="../slideMasters/slideMaster2.xml"/><Relationship Id="rId2" Type="http://schemas.openxmlformats.org/officeDocument/2006/relationships/tags" Target="../tags/tag99.xml"/><Relationship Id="rId16" Type="http://schemas.openxmlformats.org/officeDocument/2006/relationships/tags" Target="../tags/tag113.xml"/><Relationship Id="rId20" Type="http://schemas.openxmlformats.org/officeDocument/2006/relationships/tags" Target="../tags/tag117.xml"/><Relationship Id="rId1" Type="http://schemas.openxmlformats.org/officeDocument/2006/relationships/tags" Target="../tags/tag98.xml"/><Relationship Id="rId6" Type="http://schemas.openxmlformats.org/officeDocument/2006/relationships/tags" Target="../tags/tag103.xml"/><Relationship Id="rId11" Type="http://schemas.openxmlformats.org/officeDocument/2006/relationships/tags" Target="../tags/tag108.xml"/><Relationship Id="rId24" Type="http://schemas.openxmlformats.org/officeDocument/2006/relationships/tags" Target="../tags/tag121.xml"/><Relationship Id="rId5" Type="http://schemas.openxmlformats.org/officeDocument/2006/relationships/tags" Target="../tags/tag102.xml"/><Relationship Id="rId15" Type="http://schemas.openxmlformats.org/officeDocument/2006/relationships/tags" Target="../tags/tag112.xml"/><Relationship Id="rId23" Type="http://schemas.openxmlformats.org/officeDocument/2006/relationships/tags" Target="../tags/tag120.xml"/><Relationship Id="rId28" Type="http://schemas.openxmlformats.org/officeDocument/2006/relationships/image" Target="../media/image7.png"/><Relationship Id="rId10" Type="http://schemas.openxmlformats.org/officeDocument/2006/relationships/tags" Target="../tags/tag107.xml"/><Relationship Id="rId19" Type="http://schemas.openxmlformats.org/officeDocument/2006/relationships/tags" Target="../tags/tag116.xml"/><Relationship Id="rId4" Type="http://schemas.openxmlformats.org/officeDocument/2006/relationships/tags" Target="../tags/tag101.xml"/><Relationship Id="rId9" Type="http://schemas.openxmlformats.org/officeDocument/2006/relationships/tags" Target="../tags/tag106.xml"/><Relationship Id="rId14" Type="http://schemas.openxmlformats.org/officeDocument/2006/relationships/tags" Target="../tags/tag111.xml"/><Relationship Id="rId22" Type="http://schemas.openxmlformats.org/officeDocument/2006/relationships/tags" Target="../tags/tag119.xml"/><Relationship Id="rId27" Type="http://schemas.openxmlformats.org/officeDocument/2006/relationships/image" Target="../media/image6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24.xml"/><Relationship Id="rId7" Type="http://schemas.openxmlformats.org/officeDocument/2006/relationships/image" Target="../media/image3.png"/><Relationship Id="rId2" Type="http://schemas.openxmlformats.org/officeDocument/2006/relationships/tags" Target="../tags/tag123.xml"/><Relationship Id="rId1" Type="http://schemas.openxmlformats.org/officeDocument/2006/relationships/tags" Target="../tags/tag122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26.xml"/><Relationship Id="rId4" Type="http://schemas.openxmlformats.org/officeDocument/2006/relationships/tags" Target="../tags/tag125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29.xml"/><Relationship Id="rId7" Type="http://schemas.openxmlformats.org/officeDocument/2006/relationships/image" Target="../media/image3.png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31.xml"/><Relationship Id="rId4" Type="http://schemas.openxmlformats.org/officeDocument/2006/relationships/tags" Target="../tags/tag130.xml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tags" Target="../tags/tag139.xml"/><Relationship Id="rId13" Type="http://schemas.openxmlformats.org/officeDocument/2006/relationships/tags" Target="../tags/tag144.xml"/><Relationship Id="rId18" Type="http://schemas.openxmlformats.org/officeDocument/2006/relationships/tags" Target="../tags/tag149.xml"/><Relationship Id="rId3" Type="http://schemas.openxmlformats.org/officeDocument/2006/relationships/tags" Target="../tags/tag134.xml"/><Relationship Id="rId21" Type="http://schemas.openxmlformats.org/officeDocument/2006/relationships/tags" Target="../tags/tag152.xml"/><Relationship Id="rId7" Type="http://schemas.openxmlformats.org/officeDocument/2006/relationships/tags" Target="../tags/tag138.xml"/><Relationship Id="rId12" Type="http://schemas.openxmlformats.org/officeDocument/2006/relationships/tags" Target="../tags/tag143.xml"/><Relationship Id="rId17" Type="http://schemas.openxmlformats.org/officeDocument/2006/relationships/tags" Target="../tags/tag148.xml"/><Relationship Id="rId25" Type="http://schemas.openxmlformats.org/officeDocument/2006/relationships/image" Target="../media/image9.png"/><Relationship Id="rId2" Type="http://schemas.openxmlformats.org/officeDocument/2006/relationships/tags" Target="../tags/tag133.xml"/><Relationship Id="rId16" Type="http://schemas.openxmlformats.org/officeDocument/2006/relationships/tags" Target="../tags/tag147.xml"/><Relationship Id="rId20" Type="http://schemas.openxmlformats.org/officeDocument/2006/relationships/tags" Target="../tags/tag151.xml"/><Relationship Id="rId1" Type="http://schemas.openxmlformats.org/officeDocument/2006/relationships/tags" Target="../tags/tag132.xml"/><Relationship Id="rId6" Type="http://schemas.openxmlformats.org/officeDocument/2006/relationships/tags" Target="../tags/tag137.xml"/><Relationship Id="rId11" Type="http://schemas.openxmlformats.org/officeDocument/2006/relationships/tags" Target="../tags/tag142.xml"/><Relationship Id="rId24" Type="http://schemas.openxmlformats.org/officeDocument/2006/relationships/image" Target="../media/image8.png"/><Relationship Id="rId5" Type="http://schemas.openxmlformats.org/officeDocument/2006/relationships/tags" Target="../tags/tag136.xml"/><Relationship Id="rId15" Type="http://schemas.openxmlformats.org/officeDocument/2006/relationships/tags" Target="../tags/tag146.xml"/><Relationship Id="rId23" Type="http://schemas.openxmlformats.org/officeDocument/2006/relationships/slideMaster" Target="../slideMasters/slideMaster2.xml"/><Relationship Id="rId10" Type="http://schemas.openxmlformats.org/officeDocument/2006/relationships/tags" Target="../tags/tag141.xml"/><Relationship Id="rId19" Type="http://schemas.openxmlformats.org/officeDocument/2006/relationships/tags" Target="../tags/tag150.xml"/><Relationship Id="rId4" Type="http://schemas.openxmlformats.org/officeDocument/2006/relationships/tags" Target="../tags/tag135.xml"/><Relationship Id="rId9" Type="http://schemas.openxmlformats.org/officeDocument/2006/relationships/tags" Target="../tags/tag140.xml"/><Relationship Id="rId14" Type="http://schemas.openxmlformats.org/officeDocument/2006/relationships/tags" Target="../tags/tag145.xml"/><Relationship Id="rId22" Type="http://schemas.openxmlformats.org/officeDocument/2006/relationships/tags" Target="../tags/tag15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56.xml"/><Relationship Id="rId7" Type="http://schemas.openxmlformats.org/officeDocument/2006/relationships/image" Target="../media/image3.png"/><Relationship Id="rId2" Type="http://schemas.openxmlformats.org/officeDocument/2006/relationships/tags" Target="../tags/tag155.xml"/><Relationship Id="rId1" Type="http://schemas.openxmlformats.org/officeDocument/2006/relationships/tags" Target="../tags/tag154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58.xml"/><Relationship Id="rId4" Type="http://schemas.openxmlformats.org/officeDocument/2006/relationships/tags" Target="../tags/tag157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tags" Target="../tags/tag15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7.xml"/><Relationship Id="rId4" Type="http://schemas.openxmlformats.org/officeDocument/2006/relationships/tags" Target="../tags/tag16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61.xml"/><Relationship Id="rId7" Type="http://schemas.openxmlformats.org/officeDocument/2006/relationships/image" Target="../media/image3.png"/><Relationship Id="rId2" Type="http://schemas.openxmlformats.org/officeDocument/2006/relationships/tags" Target="../tags/tag160.xml"/><Relationship Id="rId1" Type="http://schemas.openxmlformats.org/officeDocument/2006/relationships/tags" Target="../tags/tag159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63.xml"/><Relationship Id="rId4" Type="http://schemas.openxmlformats.org/officeDocument/2006/relationships/tags" Target="../tags/tag162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166.xml"/><Relationship Id="rId7" Type="http://schemas.openxmlformats.org/officeDocument/2006/relationships/image" Target="../media/image3.png"/><Relationship Id="rId2" Type="http://schemas.openxmlformats.org/officeDocument/2006/relationships/tags" Target="../tags/tag165.xml"/><Relationship Id="rId1" Type="http://schemas.openxmlformats.org/officeDocument/2006/relationships/tags" Target="../tags/tag164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68.xml"/><Relationship Id="rId4" Type="http://schemas.openxmlformats.org/officeDocument/2006/relationships/tags" Target="../tags/tag167.xml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tags" Target="../tags/tag176.xml"/><Relationship Id="rId13" Type="http://schemas.openxmlformats.org/officeDocument/2006/relationships/tags" Target="../tags/tag181.xml"/><Relationship Id="rId18" Type="http://schemas.openxmlformats.org/officeDocument/2006/relationships/tags" Target="../tags/tag186.xml"/><Relationship Id="rId3" Type="http://schemas.openxmlformats.org/officeDocument/2006/relationships/tags" Target="../tags/tag171.xml"/><Relationship Id="rId21" Type="http://schemas.openxmlformats.org/officeDocument/2006/relationships/tags" Target="../tags/tag189.xml"/><Relationship Id="rId7" Type="http://schemas.openxmlformats.org/officeDocument/2006/relationships/tags" Target="../tags/tag175.xml"/><Relationship Id="rId12" Type="http://schemas.openxmlformats.org/officeDocument/2006/relationships/tags" Target="../tags/tag180.xml"/><Relationship Id="rId17" Type="http://schemas.openxmlformats.org/officeDocument/2006/relationships/tags" Target="../tags/tag185.xml"/><Relationship Id="rId25" Type="http://schemas.openxmlformats.org/officeDocument/2006/relationships/image" Target="../media/image10.png"/><Relationship Id="rId2" Type="http://schemas.openxmlformats.org/officeDocument/2006/relationships/tags" Target="../tags/tag170.xml"/><Relationship Id="rId16" Type="http://schemas.openxmlformats.org/officeDocument/2006/relationships/tags" Target="../tags/tag184.xml"/><Relationship Id="rId20" Type="http://schemas.openxmlformats.org/officeDocument/2006/relationships/tags" Target="../tags/tag188.xml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11" Type="http://schemas.openxmlformats.org/officeDocument/2006/relationships/tags" Target="../tags/tag179.xml"/><Relationship Id="rId24" Type="http://schemas.openxmlformats.org/officeDocument/2006/relationships/slideMaster" Target="../slideMasters/slideMaster2.xml"/><Relationship Id="rId5" Type="http://schemas.openxmlformats.org/officeDocument/2006/relationships/tags" Target="../tags/tag173.xml"/><Relationship Id="rId15" Type="http://schemas.openxmlformats.org/officeDocument/2006/relationships/tags" Target="../tags/tag183.xml"/><Relationship Id="rId23" Type="http://schemas.openxmlformats.org/officeDocument/2006/relationships/tags" Target="../tags/tag191.xml"/><Relationship Id="rId10" Type="http://schemas.openxmlformats.org/officeDocument/2006/relationships/tags" Target="../tags/tag178.xml"/><Relationship Id="rId19" Type="http://schemas.openxmlformats.org/officeDocument/2006/relationships/tags" Target="../tags/tag187.xml"/><Relationship Id="rId4" Type="http://schemas.openxmlformats.org/officeDocument/2006/relationships/tags" Target="../tags/tag172.xml"/><Relationship Id="rId9" Type="http://schemas.openxmlformats.org/officeDocument/2006/relationships/tags" Target="../tags/tag177.xml"/><Relationship Id="rId14" Type="http://schemas.openxmlformats.org/officeDocument/2006/relationships/tags" Target="../tags/tag182.xml"/><Relationship Id="rId22" Type="http://schemas.openxmlformats.org/officeDocument/2006/relationships/tags" Target="../tags/tag190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194.xml"/><Relationship Id="rId7" Type="http://schemas.openxmlformats.org/officeDocument/2006/relationships/image" Target="../media/image11.png"/><Relationship Id="rId2" Type="http://schemas.openxmlformats.org/officeDocument/2006/relationships/tags" Target="../tags/tag193.xml"/><Relationship Id="rId1" Type="http://schemas.openxmlformats.org/officeDocument/2006/relationships/tags" Target="../tags/tag192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96.xml"/><Relationship Id="rId4" Type="http://schemas.openxmlformats.org/officeDocument/2006/relationships/tags" Target="../tags/tag195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tags" Target="../tags/tag199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198.xml"/><Relationship Id="rId1" Type="http://schemas.openxmlformats.org/officeDocument/2006/relationships/tags" Target="../tags/tag197.xml"/><Relationship Id="rId6" Type="http://schemas.openxmlformats.org/officeDocument/2006/relationships/tags" Target="../tags/tag202.xml"/><Relationship Id="rId5" Type="http://schemas.openxmlformats.org/officeDocument/2006/relationships/tags" Target="../tags/tag201.xml"/><Relationship Id="rId4" Type="http://schemas.openxmlformats.org/officeDocument/2006/relationships/tags" Target="../tags/tag200.xml"/><Relationship Id="rId9" Type="http://schemas.openxmlformats.org/officeDocument/2006/relationships/image" Target="../media/image14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tags" Target="../tags/tag205.xml"/><Relationship Id="rId7" Type="http://schemas.openxmlformats.org/officeDocument/2006/relationships/image" Target="../media/image15.png"/><Relationship Id="rId2" Type="http://schemas.openxmlformats.org/officeDocument/2006/relationships/tags" Target="../tags/tag204.xml"/><Relationship Id="rId1" Type="http://schemas.openxmlformats.org/officeDocument/2006/relationships/tags" Target="../tags/tag203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207.xml"/><Relationship Id="rId4" Type="http://schemas.openxmlformats.org/officeDocument/2006/relationships/tags" Target="../tags/tag206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tags" Target="../tags/tag210.xml"/><Relationship Id="rId7" Type="http://schemas.openxmlformats.org/officeDocument/2006/relationships/image" Target="../media/image16.png"/><Relationship Id="rId2" Type="http://schemas.openxmlformats.org/officeDocument/2006/relationships/tags" Target="../tags/tag209.xml"/><Relationship Id="rId1" Type="http://schemas.openxmlformats.org/officeDocument/2006/relationships/tags" Target="../tags/tag208.x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212.xml"/><Relationship Id="rId4" Type="http://schemas.openxmlformats.org/officeDocument/2006/relationships/tags" Target="../tags/tag21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tags" Target="../tags/tag215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214.xml"/><Relationship Id="rId1" Type="http://schemas.openxmlformats.org/officeDocument/2006/relationships/tags" Target="../tags/tag213.xml"/><Relationship Id="rId6" Type="http://schemas.openxmlformats.org/officeDocument/2006/relationships/tags" Target="../tags/tag218.xml"/><Relationship Id="rId5" Type="http://schemas.openxmlformats.org/officeDocument/2006/relationships/tags" Target="../tags/tag217.xml"/><Relationship Id="rId4" Type="http://schemas.openxmlformats.org/officeDocument/2006/relationships/tags" Target="../tags/tag216.xml"/><Relationship Id="rId9" Type="http://schemas.openxmlformats.org/officeDocument/2006/relationships/image" Target="../media/image4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tags" Target="../tags/tag221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220.xml"/><Relationship Id="rId1" Type="http://schemas.openxmlformats.org/officeDocument/2006/relationships/tags" Target="../tags/tag219.xml"/><Relationship Id="rId6" Type="http://schemas.openxmlformats.org/officeDocument/2006/relationships/tags" Target="../tags/tag224.xml"/><Relationship Id="rId5" Type="http://schemas.openxmlformats.org/officeDocument/2006/relationships/tags" Target="../tags/tag223.xml"/><Relationship Id="rId4" Type="http://schemas.openxmlformats.org/officeDocument/2006/relationships/tags" Target="../tags/tag222.xml"/><Relationship Id="rId9" Type="http://schemas.openxmlformats.org/officeDocument/2006/relationships/image" Target="../media/image18.png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227.xml"/><Relationship Id="rId7" Type="http://schemas.openxmlformats.org/officeDocument/2006/relationships/slideMaster" Target="../slideMasters/slideMaster2.xml"/><Relationship Id="rId2" Type="http://schemas.openxmlformats.org/officeDocument/2006/relationships/tags" Target="../tags/tag226.xml"/><Relationship Id="rId1" Type="http://schemas.openxmlformats.org/officeDocument/2006/relationships/tags" Target="../tags/tag225.xml"/><Relationship Id="rId6" Type="http://schemas.openxmlformats.org/officeDocument/2006/relationships/tags" Target="../tags/tag230.xml"/><Relationship Id="rId5" Type="http://schemas.openxmlformats.org/officeDocument/2006/relationships/tags" Target="../tags/tag229.xml"/><Relationship Id="rId4" Type="http://schemas.openxmlformats.org/officeDocument/2006/relationships/tags" Target="../tags/tag228.xml"/><Relationship Id="rId9" Type="http://schemas.openxmlformats.org/officeDocument/2006/relationships/image" Target="../media/image20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tags" Target="../tags/tag18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22.xml"/><Relationship Id="rId4" Type="http://schemas.openxmlformats.org/officeDocument/2006/relationships/tags" Target="../tags/tag2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tags" Target="../tags/tag25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5" Type="http://schemas.openxmlformats.org/officeDocument/2006/relationships/tags" Target="../tags/tag27.xml"/><Relationship Id="rId4" Type="http://schemas.openxmlformats.org/officeDocument/2006/relationships/tags" Target="../tags/tag26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3" Type="http://schemas.openxmlformats.org/officeDocument/2006/relationships/tags" Target="../tags/tag31.xml"/><Relationship Id="rId7" Type="http://schemas.openxmlformats.org/officeDocument/2006/relationships/tags" Target="../tags/tag35.xml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9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tags" Target="../tags/tag39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40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43.xml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4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tags" Target="../tags/tag46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45.xml"/><Relationship Id="rId1" Type="http://schemas.openxmlformats.org/officeDocument/2006/relationships/tags" Target="../tags/tag44.xml"/><Relationship Id="rId6" Type="http://schemas.openxmlformats.org/officeDocument/2006/relationships/tags" Target="../tags/tag49.xml"/><Relationship Id="rId5" Type="http://schemas.openxmlformats.org/officeDocument/2006/relationships/tags" Target="../tags/tag48.xml"/><Relationship Id="rId4" Type="http://schemas.openxmlformats.org/officeDocument/2006/relationships/tags" Target="../tags/tag47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tags" Target="../tags/tag52.xml"/><Relationship Id="rId2" Type="http://schemas.openxmlformats.org/officeDocument/2006/relationships/tags" Target="../tags/tag51.xml"/><Relationship Id="rId1" Type="http://schemas.openxmlformats.org/officeDocument/2006/relationships/tags" Target="../tags/tag50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54.xml"/><Relationship Id="rId4" Type="http://schemas.openxmlformats.org/officeDocument/2006/relationships/tags" Target="../tags/tag5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/>
            </a:lvl1pPr>
          </a:lstStyle>
          <a:p>
            <a:r>
              <a:rPr lang="zh-CN" altLang="en-US"/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单击此处编辑副标题</a:t>
            </a:r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4"/>
            </p:custDataLst>
          </p:nvPr>
        </p:nvSpPr>
        <p:spPr>
          <a:xfrm>
            <a:off x="608400" y="774000"/>
            <a:ext cx="10972800" cy="5482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198800" y="2484000"/>
            <a:ext cx="9799200" cy="1018800"/>
          </a:xfrm>
        </p:spPr>
        <p:txBody>
          <a:bodyPr vert="horz" lIns="90000" tIns="46800" rIns="90000" bIns="46800" rtlCol="0" anchor="t" anchorCtr="0">
            <a:normAutofit/>
          </a:bodyPr>
          <a:lstStyle>
            <a:lvl1pPr algn="ctr">
              <a:defRPr sz="6000"/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  <p:custDataLst>
              <p:tags r:id="rId5"/>
            </p:custDataLst>
          </p:nvPr>
        </p:nvSpPr>
        <p:spPr>
          <a:xfrm>
            <a:off x="1198800" y="3560400"/>
            <a:ext cx="9799200" cy="471600"/>
          </a:xfrm>
        </p:spPr>
        <p:txBody>
          <a:bodyPr lIns="90000" tIns="46800" rIns="90000" bIns="46800">
            <a:normAutofit/>
          </a:bodyPr>
          <a:lstStyle>
            <a:lvl1pPr algn="ctr">
              <a:lnSpc>
                <a:spcPct val="110000"/>
              </a:lnSpc>
              <a:buNone/>
              <a:defRPr sz="2400" spc="200"/>
            </a:lvl1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1" name="组合 6"/>
          <p:cNvGrpSpPr/>
          <p:nvPr/>
        </p:nvGrpSpPr>
        <p:grpSpPr>
          <a:xfrm>
            <a:off x="1944688" y="849313"/>
            <a:ext cx="8302625" cy="3525837"/>
            <a:chOff x="3066" y="1500"/>
            <a:chExt cx="12429" cy="6080"/>
          </a:xfrm>
        </p:grpSpPr>
        <p:sp>
          <p:nvSpPr>
            <p:cNvPr id="32772" name="矩形 7"/>
            <p:cNvSpPr/>
            <p:nvPr>
              <p:custDataLst>
                <p:tags r:id="rId22"/>
              </p:custDataLst>
            </p:nvPr>
          </p:nvSpPr>
          <p:spPr>
            <a:xfrm>
              <a:off x="3066" y="1500"/>
              <a:ext cx="12217" cy="5840"/>
            </a:xfrm>
            <a:prstGeom prst="rect">
              <a:avLst/>
            </a:prstGeom>
            <a:solidFill>
              <a:srgbClr val="EB7463"/>
            </a:solidFill>
            <a:ln w="50800" cap="flat" cmpd="sng">
              <a:solidFill>
                <a:srgbClr val="8D77AA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2773" name="矩形 8"/>
            <p:cNvSpPr/>
            <p:nvPr>
              <p:custDataLst>
                <p:tags r:id="rId23"/>
              </p:custDataLst>
            </p:nvPr>
          </p:nvSpPr>
          <p:spPr>
            <a:xfrm>
              <a:off x="3278" y="1740"/>
              <a:ext cx="12217" cy="5840"/>
            </a:xfrm>
            <a:prstGeom prst="rect">
              <a:avLst/>
            </a:prstGeom>
            <a:solidFill>
              <a:srgbClr val="FFFFFF"/>
            </a:solidFill>
            <a:ln w="50800" cap="flat" cmpd="sng">
              <a:solidFill>
                <a:srgbClr val="8D77AA"/>
              </a:solidFill>
              <a:prstDash val="solid"/>
              <a:miter/>
              <a:headEnd type="none" w="med" len="med"/>
              <a:tailEnd type="none" w="med" len="med"/>
            </a:ln>
            <a:effectLst>
              <a:outerShdw dist="38100" dir="2699999" algn="tl" rotWithShape="0">
                <a:srgbClr val="000000">
                  <a:alpha val="39999"/>
                </a:srgbClr>
              </a:outerShdw>
            </a:effectLst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</p:grpSp>
      <p:pic>
        <p:nvPicPr>
          <p:cNvPr id="32774" name="图片 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32775" name="组合 10"/>
          <p:cNvGrpSpPr/>
          <p:nvPr/>
        </p:nvGrpSpPr>
        <p:grpSpPr>
          <a:xfrm>
            <a:off x="3873500" y="536575"/>
            <a:ext cx="635000" cy="568325"/>
            <a:chOff x="4052094" y="7246145"/>
            <a:chExt cx="1625600" cy="1458911"/>
          </a:xfrm>
        </p:grpSpPr>
        <p:sp>
          <p:nvSpPr>
            <p:cNvPr id="32776" name="矩形 11"/>
            <p:cNvSpPr/>
            <p:nvPr>
              <p:custDataLst>
                <p:tags r:id="rId15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2777" name="矩形 12"/>
            <p:cNvSpPr/>
            <p:nvPr>
              <p:custDataLst>
                <p:tags r:id="rId16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2778" name="直接连接符 13"/>
            <p:cNvCxnSpPr/>
            <p:nvPr>
              <p:custDataLst>
                <p:tags r:id="rId17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79" name="直接连接符 14"/>
            <p:cNvCxnSpPr/>
            <p:nvPr>
              <p:custDataLst>
                <p:tags r:id="rId18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80" name="直接连接符 18"/>
            <p:cNvCxnSpPr/>
            <p:nvPr>
              <p:custDataLst>
                <p:tags r:id="rId19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2781" name="任意多边形: 形状 19"/>
            <p:cNvSpPr/>
            <p:nvPr>
              <p:custDataLst>
                <p:tags r:id="rId20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82" name="任意多边形: 形状 20"/>
            <p:cNvSpPr/>
            <p:nvPr>
              <p:custDataLst>
                <p:tags r:id="rId21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83" name="组合 21"/>
          <p:cNvGrpSpPr/>
          <p:nvPr/>
        </p:nvGrpSpPr>
        <p:grpSpPr>
          <a:xfrm>
            <a:off x="7620000" y="536575"/>
            <a:ext cx="633413" cy="568325"/>
            <a:chOff x="4052094" y="7246145"/>
            <a:chExt cx="1625600" cy="1458911"/>
          </a:xfrm>
        </p:grpSpPr>
        <p:sp>
          <p:nvSpPr>
            <p:cNvPr id="32784" name="矩形 22"/>
            <p:cNvSpPr/>
            <p:nvPr>
              <p:custDataLst>
                <p:tags r:id="rId8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2785" name="矩形 23"/>
            <p:cNvSpPr/>
            <p:nvPr>
              <p:custDataLst>
                <p:tags r:id="rId9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2786" name="直接连接符 24"/>
            <p:cNvCxnSpPr/>
            <p:nvPr>
              <p:custDataLst>
                <p:tags r:id="rId10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87" name="直接连接符 25"/>
            <p:cNvCxnSpPr/>
            <p:nvPr>
              <p:custDataLst>
                <p:tags r:id="rId11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2788" name="直接连接符 26"/>
            <p:cNvCxnSpPr/>
            <p:nvPr>
              <p:custDataLst>
                <p:tags r:id="rId12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2789" name="任意多边形: 形状 27"/>
            <p:cNvSpPr/>
            <p:nvPr>
              <p:custDataLst>
                <p:tags r:id="rId13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90" name="任意多边形: 形状 28"/>
            <p:cNvSpPr/>
            <p:nvPr>
              <p:custDataLst>
                <p:tags r:id="rId14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32791" name="直接连接符 29"/>
          <p:cNvCxnSpPr/>
          <p:nvPr>
            <p:custDataLst>
              <p:tags r:id="rId2"/>
            </p:custDataLst>
          </p:nvPr>
        </p:nvCxnSpPr>
        <p:spPr>
          <a:xfrm flipH="1" flipV="1">
            <a:off x="4186238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32792" name="直接连接符 30"/>
          <p:cNvCxnSpPr/>
          <p:nvPr>
            <p:custDataLst>
              <p:tags r:id="rId3"/>
            </p:custDataLst>
          </p:nvPr>
        </p:nvCxnSpPr>
        <p:spPr>
          <a:xfrm flipH="1" flipV="1">
            <a:off x="7935913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32793" name="直接连接符 31"/>
          <p:cNvCxnSpPr/>
          <p:nvPr>
            <p:custDataLst>
              <p:tags r:id="rId4"/>
            </p:custDataLst>
          </p:nvPr>
        </p:nvCxnSpPr>
        <p:spPr>
          <a:xfrm>
            <a:off x="4587875" y="2916238"/>
            <a:ext cx="3232150" cy="0"/>
          </a:xfrm>
          <a:prstGeom prst="line">
            <a:avLst/>
          </a:prstGeom>
          <a:ln w="25400" cap="flat" cmpd="sng">
            <a:solidFill>
              <a:srgbClr val="EB7463"/>
            </a:solidFill>
            <a:prstDash val="solid"/>
            <a:headEnd type="none" w="med" len="med"/>
            <a:tailEnd type="none" w="med" len="med"/>
          </a:ln>
        </p:spPr>
      </p:cxnSp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2161044" y="1708400"/>
            <a:ext cx="7869910" cy="1101394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5400" spc="600" baseline="0">
                <a:solidFill>
                  <a:schemeClr val="accent1"/>
                </a:solidFill>
                <a:ea typeface="汉仪乐喵体W" pitchFamily="18" charset="-122"/>
              </a:defRPr>
            </a:lvl1pPr>
          </a:lstStyle>
          <a:p>
            <a:pPr fontAlgn="auto"/>
            <a:r>
              <a:rPr kumimoji="0" lang="zh-CN" altLang="en-US" sz="5400" b="1" i="0" u="none" strike="noStrike" kern="1200" cap="none" spc="6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2161044" y="3001549"/>
            <a:ext cx="7869911" cy="490008"/>
          </a:xfrm>
        </p:spPr>
        <p:txBody>
          <a:bodyPr lIns="90000" tIns="46800" rIns="90000" bIns="46800">
            <a:normAutofit/>
          </a:bodyPr>
          <a:lstStyle>
            <a:lvl1pPr marL="0" indent="0" algn="ctr" eaLnBrk="1" fontAlgn="auto" latinLnBrk="0" hangingPunct="1">
              <a:lnSpc>
                <a:spcPct val="100000"/>
              </a:lnSpc>
              <a:buNone/>
              <a:defRPr sz="2200" u="none" strike="noStrike" kern="1200" cap="none" spc="200" normalizeH="0" baseline="0">
                <a:solidFill>
                  <a:schemeClr val="tx1"/>
                </a:solidFill>
                <a:uFillTx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fontAlgn="auto"/>
            <a:r>
              <a:rPr kumimoji="0" lang="zh-CN" altLang="en-US" sz="2200" b="0" i="0" u="none" strike="noStrike" kern="1200" cap="none" spc="200" normalizeH="0" baseline="0" noProof="1">
                <a:uLnTx/>
                <a:uFillTx/>
              </a:rPr>
              <a:t>单击此处编辑副标题</a:t>
            </a:r>
          </a:p>
        </p:txBody>
      </p:sp>
      <p:sp>
        <p:nvSpPr>
          <p:cNvPr id="33" name="文本占位符 4"/>
          <p:cNvSpPr>
            <a:spLocks noGrp="1"/>
          </p:cNvSpPr>
          <p:nvPr>
            <p:ph type="body" sz="quarter" idx="14" hasCustomPrompt="1"/>
          </p:nvPr>
        </p:nvSpPr>
        <p:spPr>
          <a:xfrm>
            <a:off x="6299518" y="3617784"/>
            <a:ext cx="1617662" cy="455427"/>
          </a:xfrm>
        </p:spPr>
        <p:txBody>
          <a:bodyPr anchor="ctr"/>
          <a:lstStyle>
            <a:lvl1pPr marL="0" indent="0" algn="r">
              <a:buNone/>
              <a:defRPr/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单击编辑文本</a:t>
            </a:r>
          </a:p>
        </p:txBody>
      </p:sp>
      <p:sp>
        <p:nvSpPr>
          <p:cNvPr id="35" name="文本占位符 34"/>
          <p:cNvSpPr>
            <a:spLocks noGrp="1"/>
          </p:cNvSpPr>
          <p:nvPr>
            <p:ph type="body" sz="quarter" idx="15" hasCustomPrompt="1"/>
          </p:nvPr>
        </p:nvSpPr>
        <p:spPr>
          <a:xfrm>
            <a:off x="4262438" y="3615656"/>
            <a:ext cx="1617662" cy="455612"/>
          </a:xfrm>
        </p:spPr>
        <p:txBody>
          <a:bodyPr lIns="100800" tIns="0" rIns="82800" bIns="0" anchor="ctr"/>
          <a:lstStyle>
            <a:lvl1pPr marL="0" indent="0" algn="l">
              <a:buNone/>
              <a:defRPr baseline="0"/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单击编辑文本</a:t>
            </a:r>
          </a:p>
        </p:txBody>
      </p:sp>
      <p:sp>
        <p:nvSpPr>
          <p:cNvPr id="32794" name="页脚占位符 16"/>
          <p:cNvSpPr>
            <a:spLocks noGrp="1"/>
          </p:cNvSpPr>
          <p:nvPr>
            <p:ph type="ftr" sz="quarter" idx="3"/>
            <p:custDataLst>
              <p:tags r:id="rId5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2797" name="灯片编号占位符 17"/>
          <p:cNvSpPr>
            <a:spLocks noGrp="1"/>
          </p:cNvSpPr>
          <p:nvPr>
            <p:ph type="sldNum" sz="quarter" idx="4"/>
            <p:custDataLst>
              <p:tags r:id="rId6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2798" name="日期占位符 15"/>
          <p:cNvSpPr>
            <a:spLocks noGrp="1"/>
          </p:cNvSpPr>
          <p:nvPr>
            <p:ph type="dt" sz="half" idx="2"/>
            <p:custDataLst>
              <p:tags r:id="rId7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5" name="组合 6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3796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3797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882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69882" y="952508"/>
            <a:ext cx="10852237" cy="5388907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33798" name="页脚占位符 4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3801" name="灯片编号占位符 5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3802" name="日期占位符 3"/>
          <p:cNvSpPr>
            <a:spLocks noGrp="1"/>
          </p:cNvSpPr>
          <p:nvPr>
            <p:ph type="dt" sz="half" idx="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9" name="PA-矩形 60"/>
          <p:cNvSpPr/>
          <p:nvPr>
            <p:custDataLst>
              <p:tags r:id="rId1"/>
            </p:custDataLst>
          </p:nvPr>
        </p:nvSpPr>
        <p:spPr>
          <a:xfrm>
            <a:off x="1155700" y="846138"/>
            <a:ext cx="9736138" cy="5067300"/>
          </a:xfrm>
          <a:prstGeom prst="rect">
            <a:avLst/>
          </a:prstGeom>
          <a:solidFill>
            <a:srgbClr val="EB7463"/>
          </a:solidFill>
          <a:ln w="50800" cap="flat" cmpd="sng">
            <a:solidFill>
              <a:srgbClr val="6D78C2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sp>
        <p:nvSpPr>
          <p:cNvPr id="34820" name="PA-矩形 16"/>
          <p:cNvSpPr/>
          <p:nvPr>
            <p:custDataLst>
              <p:tags r:id="rId2"/>
            </p:custDataLst>
          </p:nvPr>
        </p:nvSpPr>
        <p:spPr>
          <a:xfrm>
            <a:off x="1319213" y="1028700"/>
            <a:ext cx="9736137" cy="5067300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6D78C2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pic>
        <p:nvPicPr>
          <p:cNvPr id="34821" name="PA-图片 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6"/>
          <a:stretch>
            <a:fillRect/>
          </a:stretch>
        </p:blipFill>
        <p:spPr>
          <a:xfrm>
            <a:off x="0" y="-12700"/>
            <a:ext cx="12192000" cy="68992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4822" name="PA-组合 9"/>
          <p:cNvPicPr>
            <a:picLocks noGrp="1" noChangeAspect="1"/>
          </p:cNvPicPr>
          <p:nvPr>
            <p:custDataLst>
              <p:tags r:id="rId4"/>
            </p:custDataLst>
          </p:nvPr>
        </p:nvPicPr>
        <p:blipFill>
          <a:blip r:embed="rId27"/>
          <a:stretch>
            <a:fillRect/>
          </a:stretch>
        </p:blipFill>
        <p:spPr>
          <a:xfrm>
            <a:off x="3152775" y="1960563"/>
            <a:ext cx="552450" cy="473075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34823" name="PA-组合 24"/>
          <p:cNvGrpSpPr/>
          <p:nvPr/>
        </p:nvGrpSpPr>
        <p:grpSpPr>
          <a:xfrm>
            <a:off x="2525713" y="-12700"/>
            <a:ext cx="925512" cy="1100138"/>
            <a:chOff x="2471687" y="0"/>
            <a:chExt cx="918749" cy="1091504"/>
          </a:xfrm>
        </p:grpSpPr>
        <p:grpSp>
          <p:nvGrpSpPr>
            <p:cNvPr id="34824" name="组合 16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34825" name="PA-矩形 26"/>
              <p:cNvSpPr/>
              <p:nvPr>
                <p:custDataLst>
                  <p:tags r:id="rId18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34826" name="PA-矩形 27"/>
              <p:cNvSpPr/>
              <p:nvPr>
                <p:custDataLst>
                  <p:tags r:id="rId19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34827" name="PA-直接连接符 28"/>
              <p:cNvCxnSpPr/>
              <p:nvPr>
                <p:custDataLst>
                  <p:tags r:id="rId20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28" name="PA-直接连接符 29"/>
              <p:cNvCxnSpPr/>
              <p:nvPr>
                <p:custDataLst>
                  <p:tags r:id="rId21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29" name="PA-直接连接符 30"/>
              <p:cNvCxnSpPr/>
              <p:nvPr>
                <p:custDataLst>
                  <p:tags r:id="rId22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34830" name="PA-任意多边形: 形状 17"/>
              <p:cNvSpPr/>
              <p:nvPr>
                <p:custDataLst>
                  <p:tags r:id="rId23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31" name="PA-任意多边形: 形状 20"/>
              <p:cNvSpPr/>
              <p:nvPr>
                <p:custDataLst>
                  <p:tags r:id="rId24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34832" name="PA-直接连接符 34"/>
            <p:cNvCxnSpPr/>
            <p:nvPr>
              <p:custDataLst>
                <p:tags r:id="rId17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grpSp>
        <p:nvGrpSpPr>
          <p:cNvPr id="34833" name="PA-组合 35"/>
          <p:cNvGrpSpPr/>
          <p:nvPr/>
        </p:nvGrpSpPr>
        <p:grpSpPr>
          <a:xfrm>
            <a:off x="8785225" y="-12700"/>
            <a:ext cx="927100" cy="1100138"/>
            <a:chOff x="2471687" y="0"/>
            <a:chExt cx="918749" cy="1091504"/>
          </a:xfrm>
        </p:grpSpPr>
        <p:grpSp>
          <p:nvGrpSpPr>
            <p:cNvPr id="34834" name="组合 26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34835" name="PA-矩形 37"/>
              <p:cNvSpPr/>
              <p:nvPr>
                <p:custDataLst>
                  <p:tags r:id="rId10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34836" name="PA-矩形 38"/>
              <p:cNvSpPr/>
              <p:nvPr>
                <p:custDataLst>
                  <p:tags r:id="rId11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34837" name="PA-直接连接符 39"/>
              <p:cNvCxnSpPr/>
              <p:nvPr>
                <p:custDataLst>
                  <p:tags r:id="rId12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38" name="PA-直接连接符 50"/>
              <p:cNvCxnSpPr/>
              <p:nvPr>
                <p:custDataLst>
                  <p:tags r:id="rId13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34839" name="PA-直接连接符 51"/>
              <p:cNvCxnSpPr/>
              <p:nvPr>
                <p:custDataLst>
                  <p:tags r:id="rId14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34840" name="PA-任意多边形: 形状 48"/>
              <p:cNvSpPr/>
              <p:nvPr>
                <p:custDataLst>
                  <p:tags r:id="rId15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841" name="PA-任意多边形: 形状 49"/>
              <p:cNvSpPr/>
              <p:nvPr>
                <p:custDataLst>
                  <p:tags r:id="rId16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34842" name="PA-直接连接符 54"/>
            <p:cNvCxnSpPr/>
            <p:nvPr>
              <p:custDataLst>
                <p:tags r:id="rId9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pic>
        <p:nvPicPr>
          <p:cNvPr id="34843" name="PA-组合 19"/>
          <p:cNvPicPr>
            <a:picLocks noGrp="1" noChangeAspect="1"/>
          </p:cNvPicPr>
          <p:nvPr>
            <p:custDataLst>
              <p:tags r:id="rId5"/>
            </p:custDataLst>
          </p:nvPr>
        </p:nvPicPr>
        <p:blipFill>
          <a:blip r:embed="rId28"/>
          <a:stretch>
            <a:fillRect/>
          </a:stretch>
        </p:blipFill>
        <p:spPr>
          <a:xfrm>
            <a:off x="8670925" y="1960563"/>
            <a:ext cx="552450" cy="473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2669124" y="3518552"/>
            <a:ext cx="6853750" cy="1217647"/>
          </a:xfrm>
        </p:spPr>
        <p:txBody>
          <a:bodyPr lIns="90000" tIns="46800" rIns="90000" bIns="46800" anchor="ctr" anchorCtr="0">
            <a:normAutofit/>
          </a:bodyPr>
          <a:lstStyle>
            <a:lvl1pPr algn="ctr">
              <a:defRPr sz="5400" u="none" strike="noStrike" kern="1200" cap="none" spc="300" normalizeH="0" baseline="0">
                <a:solidFill>
                  <a:schemeClr val="accent1"/>
                </a:solidFill>
                <a:uFillTx/>
                <a:latin typeface="Arial" panose="020B0604020202020204" pitchFamily="34" charset="0"/>
                <a:ea typeface="汉仪乐喵体W" pitchFamily="18" charset="-122"/>
              </a:defRPr>
            </a:lvl1pPr>
          </a:lstStyle>
          <a:p>
            <a:pPr fontAlgn="auto"/>
            <a:r>
              <a:rPr kumimoji="0" lang="zh-CN" altLang="en-US" sz="5400" b="1" i="0" u="none" strike="noStrike" kern="1200" cap="none" spc="3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34844" name="页脚占位符 4"/>
          <p:cNvSpPr>
            <a:spLocks noGrp="1"/>
          </p:cNvSpPr>
          <p:nvPr>
            <p:ph type="ftr" sz="quarter" idx="3"/>
            <p:custDataLst>
              <p:tags r:id="rId6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4847" name="灯片编号占位符 5"/>
          <p:cNvSpPr>
            <a:spLocks noGrp="1"/>
          </p:cNvSpPr>
          <p:nvPr>
            <p:ph type="sldNum" sz="quarter" idx="4"/>
            <p:custDataLst>
              <p:tags r:id="rId7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4848" name="日期占位符 3"/>
          <p:cNvSpPr>
            <a:spLocks noGrp="1"/>
          </p:cNvSpPr>
          <p:nvPr>
            <p:ph type="dt" sz="half" idx="2"/>
            <p:custDataLst>
              <p:tags r:id="rId8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43" name="组合 7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5844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5845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882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69930" y="952508"/>
            <a:ext cx="5283242" cy="5388907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38877" y="952508"/>
            <a:ext cx="5283242" cy="5388907"/>
          </a:xfrm>
        </p:spPr>
        <p:txBody>
          <a:bodyPr>
            <a:noAutofit/>
          </a:bodyPr>
          <a:lstStyle>
            <a:lvl1pPr>
              <a:defRPr sz="1600">
                <a:latin typeface="微软雅黑" panose="020B0503020204020204" charset="-122"/>
                <a:ea typeface="微软雅黑"/>
              </a:defRPr>
            </a:lvl1pPr>
            <a:lvl2pPr>
              <a:defRPr sz="1600">
                <a:latin typeface="微软雅黑" panose="020B0503020204020204" charset="-122"/>
                <a:ea typeface="微软雅黑"/>
              </a:defRPr>
            </a:lvl2pPr>
            <a:lvl3pPr>
              <a:defRPr sz="1600">
                <a:latin typeface="微软雅黑" panose="020B0503020204020204" charset="-122"/>
                <a:ea typeface="微软雅黑"/>
              </a:defRPr>
            </a:lvl3pPr>
            <a:lvl4pPr>
              <a:defRPr sz="1600">
                <a:latin typeface="微软雅黑" panose="020B0503020204020204" charset="-122"/>
                <a:ea typeface="微软雅黑"/>
              </a:defRPr>
            </a:lvl4pPr>
            <a:lvl5pPr>
              <a:defRPr sz="1600">
                <a:latin typeface="微软雅黑" panose="020B0503020204020204" charset="-122"/>
                <a:ea typeface="微软雅黑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35846" name="页脚占位符 5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5849" name="灯片编号占位符 6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5850" name="日期占位符 4"/>
          <p:cNvSpPr>
            <a:spLocks noGrp="1"/>
          </p:cNvSpPr>
          <p:nvPr>
            <p:ph type="dt" sz="half" idx="1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7" name="组合 9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6868" name="图片 10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6869" name="图片 11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882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69930" y="952508"/>
            <a:ext cx="5283242" cy="381003"/>
          </a:xfrm>
        </p:spPr>
        <p:txBody>
          <a:bodyPr lIns="101600" tIns="38100" rIns="76200" bIns="38100" anchor="t" anchorCtr="0">
            <a:noAutofit/>
          </a:bodyPr>
          <a:lstStyle>
            <a:lvl1pPr marL="0" indent="0" eaLnBrk="1" fontAlgn="auto" latinLnBrk="0" hangingPunct="1">
              <a:lnSpc>
                <a:spcPct val="100000"/>
              </a:lnSpc>
              <a:spcAft>
                <a:spcPct val="0"/>
              </a:spcAft>
              <a:buNone/>
              <a:defRPr sz="2000" b="0" u="none" strike="noStrike" kern="1200" cap="none" spc="200" normalizeH="0" baseline="0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fontAlgn="auto"/>
            <a:r>
              <a:rPr kumimoji="0" lang="zh-CN" altLang="en-US" sz="2000" b="0" i="0" u="none" strike="noStrike" kern="1200" cap="none" spc="200" normalizeH="0" baseline="0" noProof="1">
                <a:uLnTx/>
                <a:uFillTx/>
              </a:rPr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69925" y="1406525"/>
            <a:ext cx="5283200" cy="4934752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235750" y="952508"/>
            <a:ext cx="5283242" cy="381003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  <a:defRPr kumimoji="0" lang="zh-CN" altLang="en-US" sz="2000" b="0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fontAlgn="auto"/>
            <a:r>
              <a:rPr kumimoji="0" lang="zh-CN" altLang="en-US" sz="2000" b="0" i="0" u="none" strike="noStrike" kern="1200" cap="none" spc="200" normalizeH="0" baseline="0" noProof="1">
                <a:uLnTx/>
                <a:uFillTx/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35750" y="1406525"/>
            <a:ext cx="5283242" cy="4934752"/>
          </a:xfrm>
        </p:spPr>
        <p:txBody>
          <a:bodyPr vert="horz" lIns="101600" tIns="0" rIns="82550" bIns="0" rtlCol="0">
            <a:no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第五级</a:t>
            </a:r>
          </a:p>
        </p:txBody>
      </p:sp>
      <p:sp>
        <p:nvSpPr>
          <p:cNvPr id="36870" name="页脚占位符 7"/>
          <p:cNvSpPr>
            <a:spLocks noGrp="1"/>
          </p:cNvSpPr>
          <p:nvPr>
            <p:ph type="ftr" sz="quarter" idx="1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6873" name="灯片编号占位符 8"/>
          <p:cNvSpPr>
            <a:spLocks noGrp="1"/>
          </p:cNvSpPr>
          <p:nvPr>
            <p:ph type="sldNum" sz="quarter" idx="1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6874" name="日期占位符 6"/>
          <p:cNvSpPr>
            <a:spLocks noGrp="1"/>
          </p:cNvSpPr>
          <p:nvPr>
            <p:ph type="dt" sz="half" idx="1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1" name="图片 5" descr="图片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/>
          <a:stretch>
            <a:fillRect/>
          </a:stretch>
        </p:blipFill>
        <p:spPr>
          <a:xfrm>
            <a:off x="0" y="-41275"/>
            <a:ext cx="12192000" cy="68992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892" name="图片 6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9718675" y="4854575"/>
            <a:ext cx="2138363" cy="21971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7893" name="矩形 7"/>
          <p:cNvSpPr/>
          <p:nvPr>
            <p:custDataLst>
              <p:tags r:id="rId3"/>
            </p:custDataLst>
          </p:nvPr>
        </p:nvSpPr>
        <p:spPr>
          <a:xfrm>
            <a:off x="2016125" y="914400"/>
            <a:ext cx="8159750" cy="849313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6D78C2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grpSp>
        <p:nvGrpSpPr>
          <p:cNvPr id="37894" name="组合 8"/>
          <p:cNvGrpSpPr/>
          <p:nvPr/>
        </p:nvGrpSpPr>
        <p:grpSpPr>
          <a:xfrm>
            <a:off x="3873500" y="536575"/>
            <a:ext cx="635000" cy="568325"/>
            <a:chOff x="4052094" y="7246145"/>
            <a:chExt cx="1625600" cy="1458911"/>
          </a:xfrm>
        </p:grpSpPr>
        <p:sp>
          <p:nvSpPr>
            <p:cNvPr id="37895" name="矩形 9"/>
            <p:cNvSpPr/>
            <p:nvPr>
              <p:custDataLst>
                <p:tags r:id="rId16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7896" name="矩形 10"/>
            <p:cNvSpPr/>
            <p:nvPr>
              <p:custDataLst>
                <p:tags r:id="rId17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7897" name="直接连接符 11"/>
            <p:cNvCxnSpPr/>
            <p:nvPr>
              <p:custDataLst>
                <p:tags r:id="rId18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898" name="直接连接符 12"/>
            <p:cNvCxnSpPr/>
            <p:nvPr>
              <p:custDataLst>
                <p:tags r:id="rId19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899" name="直接连接符 13"/>
            <p:cNvCxnSpPr/>
            <p:nvPr>
              <p:custDataLst>
                <p:tags r:id="rId20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7900" name="任意多边形: 形状 17"/>
            <p:cNvSpPr/>
            <p:nvPr>
              <p:custDataLst>
                <p:tags r:id="rId21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1" name="任意多边形: 形状 20"/>
            <p:cNvSpPr/>
            <p:nvPr>
              <p:custDataLst>
                <p:tags r:id="rId22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902" name="组合 16"/>
          <p:cNvGrpSpPr/>
          <p:nvPr/>
        </p:nvGrpSpPr>
        <p:grpSpPr>
          <a:xfrm>
            <a:off x="7620000" y="536575"/>
            <a:ext cx="633413" cy="568325"/>
            <a:chOff x="4052094" y="7246145"/>
            <a:chExt cx="1625600" cy="1458911"/>
          </a:xfrm>
        </p:grpSpPr>
        <p:sp>
          <p:nvSpPr>
            <p:cNvPr id="37903" name="矩形 17"/>
            <p:cNvSpPr/>
            <p:nvPr>
              <p:custDataLst>
                <p:tags r:id="rId9"/>
              </p:custDataLst>
            </p:nvPr>
          </p:nvSpPr>
          <p:spPr>
            <a:xfrm>
              <a:off x="4052094" y="7828756"/>
              <a:ext cx="1625600" cy="876300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sp>
          <p:nvSpPr>
            <p:cNvPr id="37904" name="矩形 18"/>
            <p:cNvSpPr/>
            <p:nvPr>
              <p:custDataLst>
                <p:tags r:id="rId10"/>
              </p:custDataLst>
            </p:nvPr>
          </p:nvSpPr>
          <p:spPr>
            <a:xfrm>
              <a:off x="4052094" y="7828756"/>
              <a:ext cx="1625600" cy="386556"/>
            </a:xfrm>
            <a:prstGeom prst="rect">
              <a:avLst/>
            </a:prstGeom>
            <a:solidFill>
              <a:srgbClr val="6D78C2"/>
            </a:solidFill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ctr" anchorCtr="0"/>
            <a:lstStyle/>
            <a:p>
              <a:pPr marL="0" lvl="0" indent="0" algn="ctr" defTabSz="914400" rtl="0" eaLnBrk="1" fontAlgn="base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endParaRPr lang="zh-CN" altLang="en-US">
                <a:solidFill>
                  <a:srgbClr val="FFFFFF"/>
                </a:solidFill>
                <a:latin typeface="等线" charset="-122"/>
                <a:ea typeface="等线" charset="-122"/>
                <a:sym typeface="Wingdings" panose="05000000000000000000" pitchFamily="2" charset="2"/>
              </a:endParaRPr>
            </a:p>
          </p:txBody>
        </p:sp>
        <p:cxnSp>
          <p:nvCxnSpPr>
            <p:cNvPr id="37905" name="直接连接符 19"/>
            <p:cNvCxnSpPr/>
            <p:nvPr>
              <p:custDataLst>
                <p:tags r:id="rId11"/>
              </p:custDataLst>
            </p:nvPr>
          </p:nvCxnSpPr>
          <p:spPr>
            <a:xfrm flipH="1">
              <a:off x="4395788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906" name="直接连接符 20"/>
            <p:cNvCxnSpPr/>
            <p:nvPr>
              <p:custDataLst>
                <p:tags r:id="rId12"/>
              </p:custDataLst>
            </p:nvPr>
          </p:nvCxnSpPr>
          <p:spPr>
            <a:xfrm flipH="1">
              <a:off x="5155407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cxnSp>
          <p:nvCxnSpPr>
            <p:cNvPr id="37907" name="直接连接符 21"/>
            <p:cNvCxnSpPr/>
            <p:nvPr>
              <p:custDataLst>
                <p:tags r:id="rId13"/>
              </p:custDataLst>
            </p:nvPr>
          </p:nvCxnSpPr>
          <p:spPr>
            <a:xfrm flipH="1">
              <a:off x="5286376" y="7828756"/>
              <a:ext cx="0" cy="386556"/>
            </a:xfrm>
            <a:prstGeom prst="line">
              <a:avLst/>
            </a:prstGeom>
            <a:ln w="22225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  <p:sp>
          <p:nvSpPr>
            <p:cNvPr id="37908" name="任意多边形: 形状 29"/>
            <p:cNvSpPr/>
            <p:nvPr>
              <p:custDataLst>
                <p:tags r:id="rId14"/>
              </p:custDataLst>
            </p:nvPr>
          </p:nvSpPr>
          <p:spPr>
            <a:xfrm>
              <a:off x="4395795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任意多边形: 形状 30"/>
            <p:cNvSpPr/>
            <p:nvPr>
              <p:custDataLst>
                <p:tags r:id="rId15"/>
              </p:custDataLst>
            </p:nvPr>
          </p:nvSpPr>
          <p:spPr>
            <a:xfrm>
              <a:off x="4526764" y="7246145"/>
              <a:ext cx="759612" cy="582611"/>
            </a:xfrm>
            <a:noFill/>
            <a:ln w="22225" cap="flat" cmpd="sng">
              <a:solidFill>
                <a:srgbClr val="2653B8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37910" name="直接连接符 24"/>
          <p:cNvCxnSpPr/>
          <p:nvPr>
            <p:custDataLst>
              <p:tags r:id="rId4"/>
            </p:custDataLst>
          </p:nvPr>
        </p:nvCxnSpPr>
        <p:spPr>
          <a:xfrm flipH="1" flipV="1">
            <a:off x="4186238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cxnSp>
        <p:nvCxnSpPr>
          <p:cNvPr id="37911" name="直接连接符 25"/>
          <p:cNvCxnSpPr/>
          <p:nvPr>
            <p:custDataLst>
              <p:tags r:id="rId5"/>
            </p:custDataLst>
          </p:nvPr>
        </p:nvCxnSpPr>
        <p:spPr>
          <a:xfrm flipH="1" flipV="1">
            <a:off x="7935913" y="0"/>
            <a:ext cx="0" cy="536575"/>
          </a:xfrm>
          <a:prstGeom prst="line">
            <a:avLst/>
          </a:prstGeom>
          <a:ln w="19050" cap="flat" cmpd="sng">
            <a:solidFill>
              <a:srgbClr val="2653B8"/>
            </a:solidFill>
            <a:prstDash val="solid"/>
            <a:headEnd type="none" w="med" len="med"/>
            <a:tailEnd type="none" w="med" len="med"/>
          </a:ln>
        </p:spPr>
      </p:cxn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925" y="442913"/>
            <a:ext cx="10852150" cy="442912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7912" name="页脚占位符 3"/>
          <p:cNvSpPr>
            <a:spLocks noGrp="1"/>
          </p:cNvSpPr>
          <p:nvPr>
            <p:ph type="ftr" sz="quarter" idx="3"/>
            <p:custDataLst>
              <p:tags r:id="rId6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7915" name="灯片编号占位符 4"/>
          <p:cNvSpPr>
            <a:spLocks noGrp="1"/>
          </p:cNvSpPr>
          <p:nvPr>
            <p:ph type="sldNum" sz="quarter" idx="4"/>
            <p:custDataLst>
              <p:tags r:id="rId7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7916" name="日期占位符 2"/>
          <p:cNvSpPr>
            <a:spLocks noGrp="1"/>
          </p:cNvSpPr>
          <p:nvPr>
            <p:ph type="dt" sz="half" idx="2"/>
            <p:custDataLst>
              <p:tags r:id="rId8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 eaLnBrk="1" hangingPunct="1"/>
            <a:fld id="{BB962C8B-B14F-4D97-AF65-F5344CB8AC3E}" type="datetime1">
              <a:rPr lang="zh-CN" altLang="en-US"/>
              <a:t>2022/3/28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 eaLnBrk="1" hangingPunct="1"/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eaLnBrk="1" hangingPunct="1"/>
            <a:fld id="{9A0DB2DC-4C9A-4742-B13C-FB6460FD3503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5" name="组合 7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8916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8917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930" y="443234"/>
            <a:ext cx="10852237" cy="441964"/>
          </a:xfrm>
        </p:spPr>
        <p:txBody>
          <a:bodyPr vert="horz" lIns="101600" tIns="38100" rIns="76200" bIns="38100" rtlCol="0" anchor="t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669930" y="952508"/>
            <a:ext cx="5283242" cy="5388907"/>
          </a:xfrm>
        </p:spPr>
        <p:txBody>
          <a:bodyPr vert="horz" lIns="101600" tIns="0" rIns="82550" bIns="0" rtlCol="0">
            <a:noAutofit/>
          </a:bodyPr>
          <a:lstStyle>
            <a:lvl1pPr marL="0" marR="0" lvl="0" indent="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  <a:lvl2pPr marL="685800" marR="0" lvl="1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tabLst>
                <a:tab pos="1609725" algn="l"/>
              </a:tabLst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2pPr>
            <a:lvl3pPr marL="1143000" marR="0" lvl="2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3pPr>
            <a:lvl4pPr marL="1600200" marR="0" lvl="3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4pPr>
            <a:lvl5pPr marL="2057400" marR="0" lvl="4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+mn-lt"/>
                <a:ea typeface="+mn-ea"/>
                <a:cs typeface="+mn-cs"/>
                <a:sym typeface="+mn-ea"/>
              </a:defRPr>
            </a:lvl5pPr>
          </a:lstStyle>
          <a:p>
            <a:pPr lvl="0" fontAlgn="auto"/>
            <a:endParaRPr kumimoji="0" lang="zh-CN" altLang="en-US" sz="1600" b="0" i="0" u="none" strike="noStrike" kern="1200" cap="none" spc="150" normalizeH="0" baseline="0" noProof="1">
              <a:uLnTx/>
              <a:uFillTx/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38925" y="952508"/>
            <a:ext cx="5283242" cy="5388907"/>
          </a:xfrm>
        </p:spPr>
        <p:txBody>
          <a:bodyPr vert="horz" lIns="101600" tIns="0" rIns="82550" bIns="0" rtlCol="0">
            <a:normAutofit/>
          </a:bodyPr>
          <a:lstStyle>
            <a:lvl1pPr marL="228600" marR="0" lvl="0" indent="-228600" algn="l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Char char="•"/>
              <a:defRPr kumimoji="0" lang="zh-CN" altLang="en-US" sz="1600" b="0" i="0" u="none" strike="noStrike" kern="1200" cap="none" spc="15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n-cs"/>
                <a:sym typeface="+mn-ea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  <a:sym typeface="+mn-ea"/>
              </a:rPr>
              <a:t>单击此处编辑母版文本样式</a:t>
            </a:r>
          </a:p>
        </p:txBody>
      </p:sp>
      <p:sp>
        <p:nvSpPr>
          <p:cNvPr id="38918" name="页脚占位符 5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8921" name="灯片编号占位符 6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8922" name="日期占位符 4"/>
          <p:cNvSpPr>
            <a:spLocks noGrp="1"/>
          </p:cNvSpPr>
          <p:nvPr>
            <p:ph type="dt" sz="half" idx="1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608400" y="1490400"/>
            <a:ext cx="10969200" cy="47592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9" name="组合 6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39940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39941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571135" y="952508"/>
            <a:ext cx="950984" cy="5388907"/>
          </a:xfrm>
        </p:spPr>
        <p:txBody>
          <a:bodyPr vert="eaVert" lIns="101600" tIns="38100" rIns="76200" bIns="38100" rtlCol="0" anchor="ctr" anchorCtr="0">
            <a:no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spcAft>
                <a:spcPct val="0"/>
              </a:spcAft>
              <a:buNone/>
              <a:defRPr kumimoji="0" lang="zh-CN" altLang="en-US" sz="2400" b="1" i="0" u="none" strike="noStrike" kern="1200" cap="none" spc="200" normalizeH="0" baseline="0" noProof="1">
                <a:solidFill>
                  <a:schemeClr val="tx1"/>
                </a:solidFill>
                <a:uFillTx/>
                <a:latin typeface="微软雅黑" panose="020B0503020204020204" charset="-122"/>
                <a:ea typeface="微软雅黑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  <a:sym typeface="+mn-ea"/>
              </a:rPr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69925" y="952500"/>
            <a:ext cx="9828101" cy="5388907"/>
          </a:xfrm>
        </p:spPr>
        <p:txBody>
          <a:bodyPr vert="eaVert"/>
          <a:lstStyle>
            <a:lvl1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1pPr>
            <a:lvl2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2pPr>
            <a:lvl3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3pPr>
            <a:lvl4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4pPr>
            <a:lvl5pPr indent="0" eaLnBrk="1" fontAlgn="auto" latinLnBrk="0" hangingPunct="1">
              <a:defRPr>
                <a:latin typeface="微软雅黑" panose="020B0503020204020204" charset="-122"/>
                <a:ea typeface="微软雅黑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39942" name="页脚占位符 4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39945" name="灯片编号占位符 5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39946" name="日期占位符 3"/>
          <p:cNvSpPr>
            <a:spLocks noGrp="1"/>
          </p:cNvSpPr>
          <p:nvPr>
            <p:ph type="dt" sz="half" idx="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3" name="组合 5"/>
          <p:cNvGrpSpPr/>
          <p:nvPr/>
        </p:nvGrpSpPr>
        <p:grpSpPr>
          <a:xfrm>
            <a:off x="0" y="-7937"/>
            <a:ext cx="12192000" cy="963612"/>
            <a:chOff x="0" y="-7620"/>
            <a:chExt cx="12192000" cy="962660"/>
          </a:xfrm>
        </p:grpSpPr>
        <p:pic>
          <p:nvPicPr>
            <p:cNvPr id="40964" name="图片 9" descr="图层 3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7"/>
            <a:stretch>
              <a:fillRect/>
            </a:stretch>
          </p:blipFill>
          <p:spPr>
            <a:xfrm rot="10800000">
              <a:off x="10440670" y="-7620"/>
              <a:ext cx="1751330" cy="71628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40965" name="图片 10" descr="图层 4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8"/>
            <a:stretch>
              <a:fillRect/>
            </a:stretch>
          </p:blipFill>
          <p:spPr>
            <a:xfrm rot="10800000">
              <a:off x="0" y="-7620"/>
              <a:ext cx="1053465" cy="962660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669930" y="952508"/>
            <a:ext cx="10852237" cy="5388907"/>
          </a:xfrm>
        </p:spPr>
        <p:txBody>
          <a:bodyPr/>
          <a:lstStyle/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0966" name="页脚占位符 3"/>
          <p:cNvSpPr>
            <a:spLocks noGrp="1"/>
          </p:cNvSpPr>
          <p:nvPr>
            <p:ph type="ftr" sz="quarter" idx="3"/>
            <p:custDataLst>
              <p:tags r:id="rId1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0969" name="灯片编号占位符 4"/>
          <p:cNvSpPr>
            <a:spLocks noGrp="1"/>
          </p:cNvSpPr>
          <p:nvPr>
            <p:ph type="sldNum" sz="quarter" idx="4"/>
            <p:custDataLst>
              <p:tags r:id="rId2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0970" name="日期占位符 2"/>
          <p:cNvSpPr>
            <a:spLocks noGrp="1"/>
          </p:cNvSpPr>
          <p:nvPr>
            <p:ph type="dt" sz="half" idx="2"/>
            <p:custDataLst>
              <p:tags r:id="rId3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矩形 5"/>
          <p:cNvSpPr/>
          <p:nvPr>
            <p:custDataLst>
              <p:tags r:id="rId1"/>
            </p:custDataLst>
          </p:nvPr>
        </p:nvSpPr>
        <p:spPr>
          <a:xfrm>
            <a:off x="527050" y="652463"/>
            <a:ext cx="10953750" cy="5618162"/>
          </a:xfrm>
          <a:prstGeom prst="rect">
            <a:avLst/>
          </a:prstGeom>
          <a:solidFill>
            <a:srgbClr val="EB7463"/>
          </a:solidFill>
          <a:ln w="50800" cap="flat" cmpd="sng">
            <a:solidFill>
              <a:srgbClr val="8D77AA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sp>
        <p:nvSpPr>
          <p:cNvPr id="41988" name="矩形 6"/>
          <p:cNvSpPr/>
          <p:nvPr>
            <p:custDataLst>
              <p:tags r:id="rId2"/>
            </p:custDataLst>
          </p:nvPr>
        </p:nvSpPr>
        <p:spPr>
          <a:xfrm>
            <a:off x="711200" y="906463"/>
            <a:ext cx="10953750" cy="5570537"/>
          </a:xfrm>
          <a:prstGeom prst="rect">
            <a:avLst/>
          </a:prstGeom>
          <a:solidFill>
            <a:srgbClr val="FFFFFF"/>
          </a:solidFill>
          <a:ln w="50800" cap="flat" cmpd="sng">
            <a:solidFill>
              <a:srgbClr val="8D77AA"/>
            </a:solidFill>
            <a:prstDash val="solid"/>
            <a:miter/>
            <a:headEnd type="none" w="med" len="med"/>
            <a:tailEnd type="none" w="med" len="med"/>
          </a:ln>
          <a:effectLst>
            <a:outerShdw dist="38100" dir="2699999" algn="tl" rotWithShape="0">
              <a:srgbClr val="000000">
                <a:alpha val="39999"/>
              </a:srgbClr>
            </a:outerShdw>
          </a:effectLst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latin typeface="等线" charset="-122"/>
              <a:ea typeface="等线" charset="-122"/>
              <a:sym typeface="Wingdings" panose="05000000000000000000" pitchFamily="2" charset="2"/>
            </a:endParaRPr>
          </a:p>
        </p:txBody>
      </p:sp>
      <p:grpSp>
        <p:nvGrpSpPr>
          <p:cNvPr id="41989" name="组合 7"/>
          <p:cNvGrpSpPr/>
          <p:nvPr/>
        </p:nvGrpSpPr>
        <p:grpSpPr>
          <a:xfrm>
            <a:off x="2079625" y="-12700"/>
            <a:ext cx="1041400" cy="1238250"/>
            <a:chOff x="2471687" y="0"/>
            <a:chExt cx="918749" cy="1091504"/>
          </a:xfrm>
        </p:grpSpPr>
        <p:grpSp>
          <p:nvGrpSpPr>
            <p:cNvPr id="41990" name="组合 8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41991" name="矩形 10"/>
              <p:cNvSpPr/>
              <p:nvPr>
                <p:custDataLst>
                  <p:tags r:id="rId17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41992" name="矩形 11"/>
              <p:cNvSpPr/>
              <p:nvPr>
                <p:custDataLst>
                  <p:tags r:id="rId18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41993" name="直接连接符 12"/>
              <p:cNvCxnSpPr/>
              <p:nvPr>
                <p:custDataLst>
                  <p:tags r:id="rId19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1994" name="直接连接符 13"/>
              <p:cNvCxnSpPr/>
              <p:nvPr>
                <p:custDataLst>
                  <p:tags r:id="rId20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1995" name="直接连接符 14"/>
              <p:cNvCxnSpPr/>
              <p:nvPr>
                <p:custDataLst>
                  <p:tags r:id="rId21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41996" name="任意多边形: 形状 15"/>
              <p:cNvSpPr/>
              <p:nvPr>
                <p:custDataLst>
                  <p:tags r:id="rId22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97" name="任意多边形: 形状 16"/>
              <p:cNvSpPr/>
              <p:nvPr>
                <p:custDataLst>
                  <p:tags r:id="rId23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41998" name="直接连接符 9"/>
            <p:cNvCxnSpPr/>
            <p:nvPr>
              <p:custDataLst>
                <p:tags r:id="rId16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grpSp>
        <p:nvGrpSpPr>
          <p:cNvPr id="41999" name="组合 17"/>
          <p:cNvGrpSpPr/>
          <p:nvPr/>
        </p:nvGrpSpPr>
        <p:grpSpPr>
          <a:xfrm>
            <a:off x="9121775" y="-12700"/>
            <a:ext cx="1041400" cy="1238250"/>
            <a:chOff x="2471687" y="0"/>
            <a:chExt cx="918749" cy="1091504"/>
          </a:xfrm>
        </p:grpSpPr>
        <p:grpSp>
          <p:nvGrpSpPr>
            <p:cNvPr id="42000" name="组合 18"/>
            <p:cNvGrpSpPr/>
            <p:nvPr/>
          </p:nvGrpSpPr>
          <p:grpSpPr>
            <a:xfrm>
              <a:off x="2471687" y="251208"/>
              <a:ext cx="918749" cy="840296"/>
              <a:chOff x="4052089" y="7246140"/>
              <a:chExt cx="1625600" cy="1458925"/>
            </a:xfrm>
          </p:grpSpPr>
          <p:sp>
            <p:nvSpPr>
              <p:cNvPr id="42001" name="矩形 20"/>
              <p:cNvSpPr/>
              <p:nvPr>
                <p:custDataLst>
                  <p:tags r:id="rId9"/>
                </p:custDataLst>
              </p:nvPr>
            </p:nvSpPr>
            <p:spPr>
              <a:xfrm>
                <a:off x="4052089" y="7828764"/>
                <a:ext cx="1625598" cy="876301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sp>
            <p:nvSpPr>
              <p:cNvPr id="42002" name="矩形 21"/>
              <p:cNvSpPr/>
              <p:nvPr>
                <p:custDataLst>
                  <p:tags r:id="rId10"/>
                </p:custDataLst>
              </p:nvPr>
            </p:nvSpPr>
            <p:spPr>
              <a:xfrm>
                <a:off x="4052091" y="7828766"/>
                <a:ext cx="1625598" cy="386557"/>
              </a:xfrm>
              <a:prstGeom prst="rect">
                <a:avLst/>
              </a:prstGeom>
              <a:solidFill>
                <a:srgbClr val="6D78C2"/>
              </a:solidFill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 anchor="ctr" anchorCtr="0"/>
              <a:lstStyle/>
              <a:p>
                <a:pPr marL="0" lvl="0" indent="0" algn="ctr" defTabSz="914400" rtl="0" eaLnBrk="1" fontAlgn="base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</a:pPr>
                <a:endParaRPr lang="zh-CN" altLang="en-US">
                  <a:solidFill>
                    <a:srgbClr val="FFFFFF"/>
                  </a:solidFill>
                  <a:latin typeface="等线" charset="-122"/>
                  <a:ea typeface="等线" charset="-122"/>
                  <a:sym typeface="Wingdings" panose="05000000000000000000" pitchFamily="2" charset="2"/>
                </a:endParaRPr>
              </a:p>
            </p:txBody>
          </p:sp>
          <p:cxnSp>
            <p:nvCxnSpPr>
              <p:cNvPr id="42003" name="直接连接符 22"/>
              <p:cNvCxnSpPr/>
              <p:nvPr>
                <p:custDataLst>
                  <p:tags r:id="rId11"/>
                </p:custDataLst>
              </p:nvPr>
            </p:nvCxnSpPr>
            <p:spPr>
              <a:xfrm flipH="1">
                <a:off x="4395786" y="7828764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2004" name="直接连接符 23"/>
              <p:cNvCxnSpPr/>
              <p:nvPr>
                <p:custDataLst>
                  <p:tags r:id="rId12"/>
                </p:custDataLst>
              </p:nvPr>
            </p:nvCxnSpPr>
            <p:spPr>
              <a:xfrm flipH="1">
                <a:off x="5155404" y="7828759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cxnSp>
            <p:nvCxnSpPr>
              <p:cNvPr id="42005" name="直接连接符 24"/>
              <p:cNvCxnSpPr/>
              <p:nvPr>
                <p:custDataLst>
                  <p:tags r:id="rId13"/>
                </p:custDataLst>
              </p:nvPr>
            </p:nvCxnSpPr>
            <p:spPr>
              <a:xfrm flipH="1">
                <a:off x="5286374" y="7828756"/>
                <a:ext cx="0" cy="386557"/>
              </a:xfrm>
              <a:prstGeom prst="line">
                <a:avLst/>
              </a:prstGeom>
              <a:ln w="22225" cap="flat" cmpd="sng">
                <a:solidFill>
                  <a:srgbClr val="2653B8"/>
                </a:solidFill>
                <a:prstDash val="solid"/>
                <a:headEnd type="none" w="med" len="med"/>
                <a:tailEnd type="none" w="med" len="med"/>
              </a:ln>
            </p:spPr>
          </p:cxnSp>
          <p:sp>
            <p:nvSpPr>
              <p:cNvPr id="42006" name="任意多边形: 形状 25"/>
              <p:cNvSpPr/>
              <p:nvPr>
                <p:custDataLst>
                  <p:tags r:id="rId14"/>
                </p:custDataLst>
              </p:nvPr>
            </p:nvSpPr>
            <p:spPr>
              <a:xfrm>
                <a:off x="4395795" y="7246140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007" name="任意多边形: 形状 26"/>
              <p:cNvSpPr/>
              <p:nvPr>
                <p:custDataLst>
                  <p:tags r:id="rId15"/>
                </p:custDataLst>
              </p:nvPr>
            </p:nvSpPr>
            <p:spPr>
              <a:xfrm>
                <a:off x="4526764" y="7246145"/>
                <a:ext cx="759612" cy="582611"/>
              </a:xfrm>
              <a:noFill/>
              <a:ln w="22225" cap="flat" cmpd="sng">
                <a:solidFill>
                  <a:srgbClr val="2653B8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cxnSp>
          <p:nvCxnSpPr>
            <p:cNvPr id="42008" name="直接连接符 19"/>
            <p:cNvCxnSpPr/>
            <p:nvPr>
              <p:custDataLst>
                <p:tags r:id="rId8"/>
              </p:custDataLst>
            </p:nvPr>
          </p:nvCxnSpPr>
          <p:spPr>
            <a:xfrm flipH="1" flipV="1">
              <a:off x="2926041" y="0"/>
              <a:ext cx="0" cy="251209"/>
            </a:xfrm>
            <a:prstGeom prst="line">
              <a:avLst/>
            </a:prstGeom>
            <a:ln w="19050" cap="flat" cmpd="sng">
              <a:solidFill>
                <a:srgbClr val="2653B8"/>
              </a:solidFill>
              <a:prstDash val="solid"/>
              <a:headEnd type="none" w="med" len="med"/>
              <a:tailEnd type="none" w="med" len="med"/>
            </a:ln>
          </p:spPr>
        </p:cxnSp>
      </p:grpSp>
      <p:cxnSp>
        <p:nvCxnSpPr>
          <p:cNvPr id="42009" name="直接连接符 27"/>
          <p:cNvCxnSpPr/>
          <p:nvPr>
            <p:custDataLst>
              <p:tags r:id="rId3"/>
            </p:custDataLst>
          </p:nvPr>
        </p:nvCxnSpPr>
        <p:spPr>
          <a:xfrm>
            <a:off x="4587875" y="3857625"/>
            <a:ext cx="3232150" cy="0"/>
          </a:xfrm>
          <a:prstGeom prst="line">
            <a:avLst/>
          </a:prstGeom>
          <a:ln w="25400" cap="flat" cmpd="sng">
            <a:solidFill>
              <a:srgbClr val="EB7463"/>
            </a:solidFill>
            <a:prstDash val="solid"/>
            <a:headEnd type="none" w="med" len="med"/>
            <a:tailEnd type="none" w="med" len="med"/>
          </a:ln>
        </p:spPr>
      </p:cxnSp>
      <p:pic>
        <p:nvPicPr>
          <p:cNvPr id="42010" name="图片 2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5"/>
          <a:stretch>
            <a:fillRect/>
          </a:stretch>
        </p:blipFill>
        <p:spPr>
          <a:xfrm>
            <a:off x="711200" y="471488"/>
            <a:ext cx="10953750" cy="59817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2101253" y="2032001"/>
            <a:ext cx="8206028" cy="1699260"/>
          </a:xfrm>
        </p:spPr>
        <p:txBody>
          <a:bodyPr vert="horz" lIns="90000" tIns="46800" rIns="90000" bIns="46800" rtlCol="0" anchor="b" anchorCtr="0">
            <a:normAutofit/>
          </a:bodyPr>
          <a:lstStyle>
            <a:lvl1pPr marL="0" marR="0" algn="ctr" defTabSz="914400" rtl="0" eaLnBrk="1" fontAlgn="auto" latinLnBrk="0" hangingPunct="1">
              <a:lnSpc>
                <a:spcPct val="100000"/>
              </a:lnSpc>
              <a:buNone/>
              <a:defRPr kumimoji="0" lang="zh-CN" altLang="en-US" sz="8800" b="1" i="0" u="none" strike="noStrike" kern="1200" cap="none" spc="600" normalizeH="0" baseline="0" noProof="1">
                <a:solidFill>
                  <a:schemeClr val="accent1"/>
                </a:solidFill>
                <a:uFillTx/>
                <a:latin typeface="Arial" panose="020B0604020202020204" pitchFamily="34" charset="0"/>
                <a:ea typeface="汉仪乐喵体W" pitchFamily="18" charset="-122"/>
                <a:cs typeface="+mj-cs"/>
                <a:sym typeface="+mn-ea"/>
              </a:defRPr>
            </a:lvl1pPr>
          </a:lstStyle>
          <a:p>
            <a:pPr lvl="0" fontAlgn="auto"/>
            <a:r>
              <a:rPr kumimoji="0" lang="zh-CN" altLang="en-US" sz="8800" b="1" i="0" u="none" strike="noStrike" kern="1200" cap="none" spc="600" normalizeH="0" baseline="0" noProof="1">
                <a:uLnTx/>
                <a:uFillTx/>
                <a:sym typeface="+mn-ea"/>
              </a:rPr>
              <a:t>编辑标题</a:t>
            </a:r>
          </a:p>
        </p:txBody>
      </p:sp>
      <p:sp>
        <p:nvSpPr>
          <p:cNvPr id="31" name="文本占位符 30"/>
          <p:cNvSpPr>
            <a:spLocks noGrp="1"/>
          </p:cNvSpPr>
          <p:nvPr>
            <p:ph type="body" sz="quarter" idx="13" hasCustomPrompt="1"/>
          </p:nvPr>
        </p:nvSpPr>
        <p:spPr>
          <a:xfrm>
            <a:off x="3466335" y="4029412"/>
            <a:ext cx="5443311" cy="827061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buNone/>
              <a:defRPr sz="3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 fontAlgn="auto"/>
            <a:r>
              <a:rPr kumimoji="0" lang="zh-CN" altLang="en-US" sz="3600" b="0" i="0" u="none" strike="noStrike" kern="1200" cap="none" spc="150" normalizeH="0" baseline="0" noProof="1">
                <a:uLnTx/>
                <a:uFillTx/>
              </a:rPr>
              <a:t>单击此处编辑副标题</a:t>
            </a:r>
          </a:p>
        </p:txBody>
      </p:sp>
      <p:sp>
        <p:nvSpPr>
          <p:cNvPr id="42011" name="页脚占位符 3"/>
          <p:cNvSpPr>
            <a:spLocks noGrp="1"/>
          </p:cNvSpPr>
          <p:nvPr>
            <p:ph type="ftr" sz="quarter" idx="3"/>
            <p:custDataLst>
              <p:tags r:id="rId5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2014" name="灯片编号占位符 4"/>
          <p:cNvSpPr>
            <a:spLocks noGrp="1"/>
          </p:cNvSpPr>
          <p:nvPr>
            <p:ph type="sldNum" sz="quarter" idx="4"/>
            <p:custDataLst>
              <p:tags r:id="rId6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2015" name="日期占位符 2"/>
          <p:cNvSpPr>
            <a:spLocks noGrp="1"/>
          </p:cNvSpPr>
          <p:nvPr>
            <p:ph type="dt" sz="half" idx="2"/>
            <p:custDataLst>
              <p:tags r:id="rId7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通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1" name="图片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10839450" y="5789613"/>
            <a:ext cx="1235075" cy="10683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3012" name="图片 6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-19050" y="5976938"/>
            <a:ext cx="2155825" cy="8810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69925" y="442913"/>
            <a:ext cx="10852150" cy="442912"/>
          </a:xfrm>
        </p:spPr>
        <p:txBody>
          <a:bodyPr/>
          <a:lstStyle>
            <a:lvl1pPr>
              <a:defRPr baseline="0">
                <a:latin typeface="Arial" panose="020B0604020202020204" pitchFamily="34" charset="0"/>
                <a:ea typeface="微软雅黑"/>
              </a:defRPr>
            </a:lvl1pPr>
          </a:lstStyle>
          <a:p>
            <a:pPr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43013" name="页脚占位符 3"/>
          <p:cNvSpPr>
            <a:spLocks noGrp="1"/>
          </p:cNvSpPr>
          <p:nvPr>
            <p:ph type="ftr" sz="quarter" idx="3"/>
            <p:custDataLst>
              <p:tags r:id="rId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3016" name="灯片编号占位符 4"/>
          <p:cNvSpPr>
            <a:spLocks noGrp="1"/>
          </p:cNvSpPr>
          <p:nvPr>
            <p:ph type="sldNum" sz="quarter" idx="4"/>
            <p:custDataLst>
              <p:tags r:id="rId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3017" name="日期占位符 2"/>
          <p:cNvSpPr>
            <a:spLocks noGrp="1"/>
          </p:cNvSpPr>
          <p:nvPr>
            <p:ph type="dt" sz="half" idx="2"/>
            <p:custDataLst>
              <p:tags r:id="rId5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相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5" name="矩形 7"/>
          <p:cNvSpPr/>
          <p:nvPr>
            <p:custDataLst>
              <p:tags r:id="rId1"/>
            </p:custDataLst>
          </p:nvPr>
        </p:nvSpPr>
        <p:spPr>
          <a:xfrm>
            <a:off x="292100" y="304800"/>
            <a:ext cx="11607800" cy="6248400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ea typeface="微软雅黑"/>
              <a:sym typeface="Wingdings" panose="05000000000000000000" pitchFamily="2" charset="2"/>
            </a:endParaRPr>
          </a:p>
        </p:txBody>
      </p:sp>
      <p:pic>
        <p:nvPicPr>
          <p:cNvPr id="44036" name="图片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3175" y="63500"/>
            <a:ext cx="1154113" cy="11858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4037" name="内容占位符 18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10121900" y="4967288"/>
            <a:ext cx="2070100" cy="18907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1281600" y="1249200"/>
            <a:ext cx="9626400" cy="723600"/>
          </a:xfrm>
        </p:spPr>
        <p:txBody>
          <a:bodyPr anchor="ctr"/>
          <a:lstStyle>
            <a:lvl1pPr>
              <a:defRPr sz="3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200" b="1" i="0" u="none" strike="noStrike" kern="1200" cap="none" spc="2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1281113" y="2163600"/>
            <a:ext cx="9626600" cy="3445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4038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4041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4042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左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9" name="矩形 7"/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4822825" cy="6865938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5060" name="图片 9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 flipH="1">
            <a:off x="10552113" y="6189663"/>
            <a:ext cx="1655762" cy="6762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583200" y="770400"/>
            <a:ext cx="3960000" cy="882000"/>
          </a:xfrm>
        </p:spPr>
        <p:txBody>
          <a:bodyPr anchor="ctr"/>
          <a:lstStyle>
            <a:lvl1pPr>
              <a:defRPr sz="3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200" b="1" i="0" u="none" strike="noStrike" kern="1200" cap="none" spc="200" normalizeH="0" baseline="0" noProof="1">
                <a:uLnTx/>
                <a:uFillTx/>
              </a:rPr>
              <a:t>单击编辑标题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</p:nvPr>
        </p:nvSpPr>
        <p:spPr>
          <a:xfrm>
            <a:off x="586800" y="1764000"/>
            <a:ext cx="3956400" cy="4093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4"/>
          </p:nvPr>
        </p:nvSpPr>
        <p:spPr>
          <a:xfrm>
            <a:off x="5101200" y="769938"/>
            <a:ext cx="6480000" cy="5087937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微软雅黑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5061" name="页脚占位符 3"/>
          <p:cNvSpPr>
            <a:spLocks noGrp="1"/>
          </p:cNvSpPr>
          <p:nvPr>
            <p:ph type="ftr" sz="quarter" idx="3"/>
            <p:custDataLst>
              <p:tags r:id="rId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5064" name="灯片编号占位符 4"/>
          <p:cNvSpPr>
            <a:spLocks noGrp="1"/>
          </p:cNvSpPr>
          <p:nvPr>
            <p:ph type="sldNum" sz="quarter" idx="4"/>
            <p:custDataLst>
              <p:tags r:id="rId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5065" name="日期占位符 2"/>
          <p:cNvSpPr>
            <a:spLocks noGrp="1"/>
          </p:cNvSpPr>
          <p:nvPr>
            <p:ph type="dt" sz="half" idx="2"/>
            <p:custDataLst>
              <p:tags r:id="rId5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上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矩形 9"/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192000" cy="2663825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6084" name="图片 10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4763" y="6303963"/>
            <a:ext cx="1354137" cy="5540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12000" y="781200"/>
            <a:ext cx="10976400" cy="626400"/>
          </a:xfrm>
        </p:spPr>
        <p:txBody>
          <a:bodyPr anchor="ctr"/>
          <a:lstStyle>
            <a:lvl1pPr algn="ctr">
              <a:defRPr sz="36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6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</p:nvPr>
        </p:nvSpPr>
        <p:spPr>
          <a:xfrm>
            <a:off x="612000" y="1659600"/>
            <a:ext cx="10975975" cy="828000"/>
          </a:xfrm>
        </p:spPr>
        <p:txBody>
          <a:bodyPr/>
          <a:lstStyle>
            <a:lvl1pPr algn="ctr"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4"/>
          </p:nvPr>
        </p:nvSpPr>
        <p:spPr>
          <a:xfrm>
            <a:off x="612775" y="2808000"/>
            <a:ext cx="10965600" cy="34308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46085" name="页脚占位符 3"/>
          <p:cNvSpPr>
            <a:spLocks noGrp="1"/>
          </p:cNvSpPr>
          <p:nvPr>
            <p:ph type="ftr" sz="quarter" idx="3"/>
            <p:custDataLst>
              <p:tags r:id="rId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6088" name="灯片编号占位符 4"/>
          <p:cNvSpPr>
            <a:spLocks noGrp="1"/>
          </p:cNvSpPr>
          <p:nvPr>
            <p:ph type="sldNum" sz="quarter" idx="4"/>
            <p:custDataLst>
              <p:tags r:id="rId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6089" name="日期占位符 2"/>
          <p:cNvSpPr>
            <a:spLocks noGrp="1"/>
          </p:cNvSpPr>
          <p:nvPr>
            <p:ph type="dt" sz="half" idx="2"/>
            <p:custDataLst>
              <p:tags r:id="rId5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下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矩形 7"/>
          <p:cNvSpPr/>
          <p:nvPr userDrawn="1">
            <p:custDataLst>
              <p:tags r:id="rId1"/>
            </p:custDataLst>
          </p:nvPr>
        </p:nvSpPr>
        <p:spPr>
          <a:xfrm>
            <a:off x="0" y="5029200"/>
            <a:ext cx="12192000" cy="1828800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7108" name="图片 9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 rot="10800000">
            <a:off x="10440988" y="-7937"/>
            <a:ext cx="1751012" cy="71596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7109" name="图片 10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 rot="10800000">
            <a:off x="0" y="-7937"/>
            <a:ext cx="1054100" cy="9636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4800" y="669600"/>
            <a:ext cx="10976400" cy="565200"/>
          </a:xfrm>
        </p:spPr>
        <p:txBody>
          <a:bodyPr anchor="ctr"/>
          <a:lstStyle>
            <a:lvl1pPr algn="ctr">
              <a:defRPr sz="32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32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604837" y="1681200"/>
            <a:ext cx="10990800" cy="3211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9" name="文本占位符 8"/>
          <p:cNvSpPr>
            <a:spLocks noGrp="1"/>
          </p:cNvSpPr>
          <p:nvPr>
            <p:ph type="body" sz="quarter" idx="14"/>
          </p:nvPr>
        </p:nvSpPr>
        <p:spPr>
          <a:xfrm>
            <a:off x="594000" y="5180400"/>
            <a:ext cx="11001600" cy="10116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47110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7113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7114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导航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矩形 9"/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192000" cy="914400"/>
          </a:xfrm>
          <a:prstGeom prst="rect">
            <a:avLst/>
          </a:prstGeom>
          <a:solidFill>
            <a:srgbClr val="DDE4FF"/>
          </a:solidFill>
          <a:ln w="12700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wrap="square" rtlCol="0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8132" name="图片 11" descr="图层 3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4763" y="5992813"/>
            <a:ext cx="2114550" cy="8651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8133" name="图片 13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10726738" y="5516563"/>
            <a:ext cx="1468437" cy="13414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79600" y="237600"/>
            <a:ext cx="11037600" cy="441964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2400" b="1" i="0" u="none" strike="noStrike" kern="1200" cap="none" spc="200" normalizeH="0" baseline="0" noProof="1">
                <a:uLnTx/>
                <a:uFillTx/>
              </a:rPr>
              <a:t>单击此处编辑母版标题样式</a:t>
            </a:r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579600" y="1663200"/>
            <a:ext cx="5342400" cy="28944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9" name="内容占位符 8"/>
          <p:cNvSpPr>
            <a:spLocks noGrp="1"/>
          </p:cNvSpPr>
          <p:nvPr>
            <p:ph sz="quarter" idx="14"/>
          </p:nvPr>
        </p:nvSpPr>
        <p:spPr>
          <a:xfrm>
            <a:off x="6242400" y="1663200"/>
            <a:ext cx="5367600" cy="28944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  <a:lvl2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2pPr>
            <a:lvl3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3pPr>
            <a:lvl4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4pPr>
            <a:lvl5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5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  <a:p>
            <a:pPr lvl="1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第二级</a:t>
            </a:r>
          </a:p>
          <a:p>
            <a:pPr lvl="2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第三级</a:t>
            </a:r>
          </a:p>
          <a:p>
            <a:pPr lvl="3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第四级</a:t>
            </a:r>
          </a:p>
          <a:p>
            <a:pPr lvl="4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第五级</a:t>
            </a:r>
          </a:p>
        </p:txBody>
      </p:sp>
      <p:sp>
        <p:nvSpPr>
          <p:cNvPr id="11" name="文本占位符 10"/>
          <p:cNvSpPr>
            <a:spLocks noGrp="1"/>
          </p:cNvSpPr>
          <p:nvPr>
            <p:ph type="body" sz="quarter" idx="15"/>
          </p:nvPr>
        </p:nvSpPr>
        <p:spPr>
          <a:xfrm>
            <a:off x="572400" y="4816800"/>
            <a:ext cx="5342400" cy="781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13" name="文本占位符 12"/>
          <p:cNvSpPr>
            <a:spLocks noGrp="1"/>
          </p:cNvSpPr>
          <p:nvPr>
            <p:ph type="body" sz="quarter" idx="16"/>
          </p:nvPr>
        </p:nvSpPr>
        <p:spPr>
          <a:xfrm>
            <a:off x="6253200" y="4813200"/>
            <a:ext cx="5367600" cy="781200"/>
          </a:xfrm>
        </p:spPr>
        <p:txBody>
          <a:bodyPr/>
          <a:lstStyle>
            <a:lvl1pPr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48134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8137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8138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腰带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5" name="矩形 9"/>
          <p:cNvSpPr/>
          <p:nvPr>
            <p:custDataLst>
              <p:tags r:id="rId1"/>
            </p:custDataLst>
          </p:nvPr>
        </p:nvSpPr>
        <p:spPr>
          <a:xfrm>
            <a:off x="0" y="958850"/>
            <a:ext cx="12192000" cy="4940300"/>
          </a:xfrm>
          <a:prstGeom prst="rect">
            <a:avLst/>
          </a:prstGeom>
          <a:solidFill>
            <a:srgbClr val="FFFFFF"/>
          </a:solidFill>
          <a:ln w="12700">
            <a:noFill/>
          </a:ln>
        </p:spPr>
        <p:txBody>
          <a:bodyPr wrap="square"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en-US" altLang="zh-CN">
              <a:solidFill>
                <a:srgbClr val="FFFFFF"/>
              </a:solidFill>
              <a:ea typeface="微软雅黑"/>
              <a:sym typeface="微软雅黑" panose="020B0503020204020204" charset="-122"/>
            </a:endParaRPr>
          </a:p>
        </p:txBody>
      </p:sp>
      <p:pic>
        <p:nvPicPr>
          <p:cNvPr id="49156" name="图片 7" descr="图层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/>
          <a:stretch>
            <a:fillRect/>
          </a:stretch>
        </p:blipFill>
        <p:spPr>
          <a:xfrm>
            <a:off x="10013950" y="4865688"/>
            <a:ext cx="2181225" cy="19923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9157" name="图片 8" descr="图层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/>
          <a:stretch>
            <a:fillRect/>
          </a:stretch>
        </p:blipFill>
        <p:spPr>
          <a:xfrm rot="10800000">
            <a:off x="0" y="-7937"/>
            <a:ext cx="1941513" cy="17748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1522800" y="1339200"/>
            <a:ext cx="9144000" cy="2386800"/>
          </a:xfrm>
        </p:spPr>
        <p:txBody>
          <a:bodyPr lIns="90000" tIns="46800" rIns="90000" bIns="46800" anchor="b">
            <a:normAutofit/>
          </a:bodyPr>
          <a:lstStyle>
            <a:lvl1pPr algn="ctr">
              <a:defRPr sz="6000"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fontAlgn="auto"/>
            <a:r>
              <a:rPr kumimoji="0" lang="zh-CN" altLang="en-US" sz="6000" b="1" i="0" u="none" strike="noStrike" kern="1200" cap="none" spc="200" normalizeH="0" baseline="0" noProof="1">
                <a:uLnTx/>
                <a:uFillTx/>
              </a:rPr>
              <a:t>单击此处编辑标题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</p:nvPr>
        </p:nvSpPr>
        <p:spPr>
          <a:xfrm>
            <a:off x="1522413" y="3862800"/>
            <a:ext cx="9144000" cy="1656000"/>
          </a:xfrm>
        </p:spPr>
        <p:txBody>
          <a:bodyPr lIns="90000" tIns="46800" rIns="90000" bIns="46800">
            <a:normAutofit/>
          </a:bodyPr>
          <a:lstStyle>
            <a:lvl1pPr algn="ctr">
              <a:defRPr baseline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ea typeface="幼圆" pitchFamily="49" charset="-122"/>
              </a:defRPr>
            </a:lvl1pPr>
          </a:lstStyle>
          <a:p>
            <a:pPr lvl="0" fontAlgn="auto"/>
            <a:r>
              <a:rPr kumimoji="0" lang="zh-CN" altLang="en-US" sz="1600" b="0" i="0" u="none" strike="noStrike" kern="1200" cap="none" spc="150" normalizeH="0" baseline="0" noProof="1">
                <a:uLnTx/>
                <a:uFillTx/>
              </a:rPr>
              <a:t>单击此处编辑母版文本样式</a:t>
            </a:r>
          </a:p>
        </p:txBody>
      </p:sp>
      <p:sp>
        <p:nvSpPr>
          <p:cNvPr id="49158" name="页脚占位符 3"/>
          <p:cNvSpPr>
            <a:spLocks noGrp="1"/>
          </p:cNvSpPr>
          <p:nvPr>
            <p:ph type="ftr" sz="quarter" idx="3"/>
            <p:custDataLst>
              <p:tags r:id="rId4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ctr"/>
            <a:endParaRPr lang="zh-CN" altLang="en-US">
              <a:ea typeface="幼圆" pitchFamily="49" charset="-122"/>
            </a:endParaRPr>
          </a:p>
        </p:txBody>
      </p:sp>
      <p:sp>
        <p:nvSpPr>
          <p:cNvPr id="49161" name="灯片编号占位符 4"/>
          <p:cNvSpPr>
            <a:spLocks noGrp="1"/>
          </p:cNvSpPr>
          <p:nvPr>
            <p:ph type="sldNum" sz="quarter" idx="4"/>
            <p:custDataLst>
              <p:tags r:id="rId5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pPr algn="r"/>
            <a:fld id="{9A0DB2DC-4C9A-4742-B13C-FB6460FD3503}" type="slidenum">
              <a:rPr lang="zh-CN" altLang="en-US">
                <a:ea typeface="幼圆" pitchFamily="49" charset="-122"/>
              </a:rPr>
              <a:t>‹#›</a:t>
            </a:fld>
            <a:endParaRPr lang="zh-CN" altLang="en-US">
              <a:ea typeface="幼圆" pitchFamily="49" charset="-122"/>
            </a:endParaRPr>
          </a:p>
        </p:txBody>
      </p:sp>
      <p:sp>
        <p:nvSpPr>
          <p:cNvPr id="49162" name="日期占位符 2"/>
          <p:cNvSpPr>
            <a:spLocks noGrp="1"/>
          </p:cNvSpPr>
          <p:nvPr>
            <p:ph type="dt" sz="half" idx="2"/>
            <p:custDataLst>
              <p:tags r:id="rId6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/>
          <a:p>
            <a:fld id="{BB962C8B-B14F-4D97-AF65-F5344CB8AC3E}" type="datetime1">
              <a:rPr lang="zh-CN" altLang="en-US">
                <a:ea typeface="幼圆" pitchFamily="49" charset="-122"/>
              </a:rPr>
              <a:t>2022/3/28</a:t>
            </a:fld>
            <a:endParaRPr lang="zh-CN" altLang="en-US">
              <a:ea typeface="幼圆" pitchFamily="49" charset="-122"/>
            </a:endParaRPr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1990800" y="3848400"/>
            <a:ext cx="7768800" cy="766800"/>
          </a:xfrm>
        </p:spPr>
        <p:txBody>
          <a:bodyPr lIns="90000" tIns="46800" rIns="90000" bIns="46800" anchor="b" anchorCtr="0">
            <a:normAutofit/>
          </a:bodyPr>
          <a:lstStyle>
            <a:lvl1pPr>
              <a:defRPr sz="4400"/>
            </a:lvl1pPr>
          </a:lstStyle>
          <a:p>
            <a:r>
              <a:rPr lang="zh-CN" altLang="en-US"/>
              <a:t>单击此处编辑标题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1990800" y="4615200"/>
            <a:ext cx="7768800" cy="867600"/>
          </a:xfrm>
        </p:spPr>
        <p:txBody>
          <a:bodyPr lIns="90000" tIns="46800" rIns="90000" bIns="46800">
            <a:normAutofit/>
          </a:bodyPr>
          <a:lstStyle>
            <a:lvl1pPr marL="0" indent="0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单击此处编辑文本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2"/>
            </p:custDataLst>
          </p:nvPr>
        </p:nvSpPr>
        <p:spPr>
          <a:xfrm>
            <a:off x="608400" y="1501200"/>
            <a:ext cx="5176800" cy="47484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411600" y="1501200"/>
            <a:ext cx="5176800" cy="4748400"/>
          </a:xfrm>
        </p:spPr>
        <p:txBody>
          <a:bodyPr lIns="90000" tIns="46800" rIns="90000" bIns="4680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单击此处编辑文本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>
                <a:sym typeface="+mn-ea"/>
              </a:rPr>
              <a:t>单击此处编辑文本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>
                <a:sym typeface="+mn-ea"/>
              </a:rPr>
              <a:t>单击此处编辑母版文本样式</a:t>
            </a:r>
          </a:p>
          <a:p>
            <a:pPr lvl="1"/>
            <a:r>
              <a:rPr>
                <a:sym typeface="+mn-ea"/>
              </a:rPr>
              <a:t>第二级</a:t>
            </a:r>
          </a:p>
          <a:p>
            <a:pPr lvl="2"/>
            <a:r>
              <a:rPr>
                <a:sym typeface="+mn-ea"/>
              </a:rPr>
              <a:t>第三级</a:t>
            </a:r>
          </a:p>
          <a:p>
            <a:pPr lvl="3"/>
            <a:r>
              <a:rPr>
                <a:sym typeface="+mn-ea"/>
              </a:rPr>
              <a:t>第四级</a:t>
            </a:r>
          </a:p>
          <a:p>
            <a:pPr lvl="4"/>
            <a:r>
              <a:rPr>
                <a:sym typeface="+mn-ea"/>
              </a:rPr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>
                <a:sym typeface="+mn-ea"/>
              </a:rPr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1"/>
            </p:custDataLst>
          </p:nvPr>
        </p:nvSpPr>
        <p:spPr>
          <a:xfrm>
            <a:off x="608330" y="1555115"/>
            <a:ext cx="5233035" cy="4608195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endParaRPr>
              <a:sym typeface="+mn-ea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2"/>
            </p:custDataLst>
          </p:nvPr>
        </p:nvSpPr>
        <p:spPr>
          <a:xfrm>
            <a:off x="6350400" y="1555200"/>
            <a:ext cx="5227200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r>
              <a:rPr>
                <a:sym typeface="+mn-ea"/>
              </a:rPr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  <p:custDataLst>
              <p:tags r:id="rId1"/>
            </p:custDataLst>
          </p:nvPr>
        </p:nvSpPr>
        <p:spPr>
          <a:xfrm>
            <a:off x="10234800" y="914400"/>
            <a:ext cx="1044000" cy="5029200"/>
          </a:xfrm>
        </p:spPr>
        <p:txBody>
          <a:bodyPr vert="eaVert" lIns="90000" tIns="46800" rIns="90000" bIns="46800" rtlCol="0" anchor="ctr" anchorCtr="0">
            <a:normAutofit/>
          </a:bodyPr>
          <a:lstStyle>
            <a:lvl1pPr>
              <a:buNone/>
              <a:defRPr sz="2800"/>
            </a:lvl1pPr>
          </a:lstStyle>
          <a:p>
            <a:pPr lvl="0"/>
            <a:r>
              <a:rPr>
                <a:sym typeface="+mn-ea"/>
              </a:rPr>
              <a:t>单击此处编辑标题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2"/>
            </p:custDataLst>
          </p:nvPr>
        </p:nvSpPr>
        <p:spPr>
          <a:xfrm>
            <a:off x="914400" y="914400"/>
            <a:ext cx="9169200" cy="5029200"/>
          </a:xfrm>
        </p:spPr>
        <p:txBody>
          <a:bodyPr vert="eaVert" lIns="46800" tIns="46800" rIns="46800" bIns="46800"/>
          <a:lstStyle>
            <a:lvl1pPr marL="228600" indent="-228600">
              <a:spcAft>
                <a:spcPts val="1000"/>
              </a:spcAft>
              <a:defRPr spc="300"/>
            </a:lvl1pPr>
            <a:lvl2pPr marL="685800" indent="-228600">
              <a:defRPr spc="300"/>
            </a:lvl2pPr>
            <a:lvl3pPr marL="1143000" indent="-228600">
              <a:defRPr spc="300"/>
            </a:lvl3pPr>
            <a:lvl4pPr marL="1600200" indent="-228600">
              <a:defRPr spc="300"/>
            </a:lvl4pPr>
            <a:lvl5pPr marL="2057400" indent="-228600">
              <a:defRPr spc="300"/>
            </a:lvl5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18" Type="http://schemas.openxmlformats.org/officeDocument/2006/relationships/tags" Target="../tags/tag7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17" Type="http://schemas.openxmlformats.org/officeDocument/2006/relationships/tags" Target="../tags/tag6.xml"/><Relationship Id="rId2" Type="http://schemas.openxmlformats.org/officeDocument/2006/relationships/slideLayout" Target="../slideLayouts/slideLayout2.xml"/><Relationship Id="rId16" Type="http://schemas.openxmlformats.org/officeDocument/2006/relationships/tags" Target="../tags/tag5.xml"/><Relationship Id="rId20" Type="http://schemas.openxmlformats.org/officeDocument/2006/relationships/image" Target="file:///D:\qq&#25991;&#20214;\712321467\Image\C2C\Image2\%7b75232B38-A165-1FB7-499C-2E1C792CACB5%7d.png" TargetMode="Externa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4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ags" Target="../tags/tag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21" Type="http://schemas.openxmlformats.org/officeDocument/2006/relationships/tags" Target="../tags/tag6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ags" Target="../tags/tag6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tags" Target="../tags/tag64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tags" Target="../tags/tag68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tags" Target="../tags/tag67.xml"/><Relationship Id="rId10" Type="http://schemas.openxmlformats.org/officeDocument/2006/relationships/slideLayout" Target="../slideLayouts/slideLayout21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tags" Target="../tags/tag66.xml"/><Relationship Id="rId27" Type="http://schemas.openxmlformats.org/officeDocument/2006/relationships/image" Target="file:///D:\qq&#25991;&#20214;\712321467\Image\C2C\Image2\%7b75232B38-A165-1FB7-499C-2E1C792CACB5%7d.png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4"/>
            </p:custDataLst>
          </p:nvPr>
        </p:nvSpPr>
        <p:spPr>
          <a:xfrm>
            <a:off x="608400" y="608400"/>
            <a:ext cx="10969200" cy="705600"/>
          </a:xfrm>
          <a:prstGeom prst="rect">
            <a:avLst/>
          </a:prstGeom>
        </p:spPr>
        <p:txBody>
          <a:bodyPr vert="horz" lIns="90170" tIns="46990" rIns="90170" bIns="46990" rtlCol="0" anchor="ctr" anchorCtr="0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5"/>
            </p:custDataLst>
          </p:nvPr>
        </p:nvSpPr>
        <p:spPr>
          <a:xfrm>
            <a:off x="608400" y="1490400"/>
            <a:ext cx="10969200" cy="4759200"/>
          </a:xfrm>
          <a:prstGeom prst="rect">
            <a:avLst/>
          </a:prstGeo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6"/>
            </p:custDataLst>
          </p:nvPr>
        </p:nvSpPr>
        <p:spPr>
          <a:xfrm>
            <a:off x="6120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000" baseline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</a:lstStyle>
          <a:p>
            <a:fld id="{760FBDFE-C587-4B4C-A407-44438C67B59E}" type="datetimeFigureOut">
              <a:rPr lang="zh-CN" altLang="en-US" smtClean="0"/>
              <a:t>2022/3/28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7"/>
            </p:custDataLst>
          </p:nvPr>
        </p:nvSpPr>
        <p:spPr>
          <a:xfrm>
            <a:off x="4116000" y="6314400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000" baseline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8"/>
            </p:custDataLst>
          </p:nvPr>
        </p:nvSpPr>
        <p:spPr>
          <a:xfrm>
            <a:off x="88776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000" baseline="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微软雅黑"/>
              </a:defRPr>
            </a:lvl1pPr>
          </a:lstStyle>
          <a:p>
            <a:fld id="{49AE70B2-8BF9-45C0-BB95-33D1B9D3A854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1073743875" descr="学科网 zxxk.com"/>
          <p:cNvPicPr>
            <a:picLocks noChangeAspect="1"/>
          </p:cNvPicPr>
          <p:nvPr/>
        </p:nvPicPr>
        <p:blipFill>
          <a:blip r:embed="rId19" r:link="rId20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  <p:custDataLst>
      <p:tags r:id="rId13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1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Arial" panose="020B0604020202020204" pitchFamily="34" charset="0"/>
          <a:ea typeface="微软雅黑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600"/>
        </a:spcAft>
        <a:buFont typeface="Arial" panose="020B0604020202020204" pitchFamily="34" charset="0"/>
        <a:buChar char="●"/>
        <a:tabLst>
          <a:tab pos="1609725" algn="l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600"/>
        </a:spcAft>
        <a:buFont typeface="Arial" panose="020B060402020202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300"/>
        </a:spcAft>
        <a:buFont typeface="Arial" panose="020B060402020202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标题占位符 1"/>
          <p:cNvSpPr>
            <a:spLocks noGrp="1"/>
          </p:cNvSpPr>
          <p:nvPr>
            <p:ph type="title"/>
            <p:custDataLst>
              <p:tags r:id="rId20"/>
            </p:custDataLst>
          </p:nvPr>
        </p:nvSpPr>
        <p:spPr>
          <a:xfrm>
            <a:off x="669925" y="442913"/>
            <a:ext cx="10852150" cy="442912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t" anchorCtr="0"/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3075" name="文本占位符 2"/>
          <p:cNvSpPr>
            <a:spLocks noGrp="1"/>
          </p:cNvSpPr>
          <p:nvPr>
            <p:ph type="body" idx="1"/>
            <p:custDataLst>
              <p:tags r:id="rId21"/>
            </p:custDataLst>
          </p:nvPr>
        </p:nvSpPr>
        <p:spPr>
          <a:xfrm>
            <a:off x="669925" y="952500"/>
            <a:ext cx="10852150" cy="5389563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3076" name="日期占位符 3"/>
          <p:cNvSpPr>
            <a:spLocks noGrp="1"/>
          </p:cNvSpPr>
          <p:nvPr>
            <p:ph type="dt" sz="half" idx="2"/>
            <p:custDataLst>
              <p:tags r:id="rId22"/>
            </p:custDataLst>
          </p:nvPr>
        </p:nvSpPr>
        <p:spPr>
          <a:xfrm>
            <a:off x="879475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>
            <a:lvl1pPr>
              <a:defRPr sz="1200">
                <a:solidFill>
                  <a:srgbClr val="898989"/>
                </a:solidFill>
                <a:ea typeface="幼圆" pitchFamily="49" charset="-122"/>
              </a:defRPr>
            </a:lvl1pPr>
          </a:lstStyle>
          <a:p>
            <a:pPr lvl="0" eaLnBrk="1" hangingPunct="1"/>
            <a:fld id="{BB962C8B-B14F-4D97-AF65-F5344CB8AC3E}" type="datetime1">
              <a:rPr lang="zh-CN" altLang="en-US"/>
              <a:t>2022/3/28</a:t>
            </a:fld>
            <a:endParaRPr lang="zh-CN" altLang="en-US"/>
          </a:p>
        </p:txBody>
      </p:sp>
      <p:sp>
        <p:nvSpPr>
          <p:cNvPr id="3077" name="页脚占位符 4"/>
          <p:cNvSpPr>
            <a:spLocks noGrp="1"/>
          </p:cNvSpPr>
          <p:nvPr>
            <p:ph type="ftr" sz="quarter" idx="3"/>
            <p:custDataLst>
              <p:tags r:id="rId23"/>
            </p:custDataLst>
          </p:nvPr>
        </p:nvSpPr>
        <p:spPr>
          <a:xfrm>
            <a:off x="4116388" y="6350000"/>
            <a:ext cx="3959225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>
            <a:lvl1pPr algn="ctr">
              <a:defRPr sz="1200">
                <a:solidFill>
                  <a:srgbClr val="898989"/>
                </a:solidFill>
                <a:ea typeface="幼圆" pitchFamily="49" charset="-122"/>
              </a:defRPr>
            </a:lvl1pPr>
          </a:lstStyle>
          <a:p>
            <a:pPr lvl="0" eaLnBrk="1" hangingPunct="1"/>
            <a:endParaRPr lang="zh-CN" altLang="en-US"/>
          </a:p>
        </p:txBody>
      </p:sp>
      <p:sp>
        <p:nvSpPr>
          <p:cNvPr id="3078" name="灯片编号占位符 5"/>
          <p:cNvSpPr>
            <a:spLocks noGrp="1"/>
          </p:cNvSpPr>
          <p:nvPr>
            <p:ph type="sldNum" sz="quarter" idx="4"/>
            <p:custDataLst>
              <p:tags r:id="rId24"/>
            </p:custDataLst>
          </p:nvPr>
        </p:nvSpPr>
        <p:spPr>
          <a:xfrm>
            <a:off x="8610600" y="6350000"/>
            <a:ext cx="2700338" cy="315913"/>
          </a:xfrm>
          <a:prstGeom prst="rect">
            <a:avLst/>
          </a:prstGeom>
          <a:noFill/>
          <a:ln w="9525">
            <a:noFill/>
          </a:ln>
        </p:spPr>
        <p:txBody>
          <a:bodyPr lIns="91440" tIns="45720" rIns="91440" bIns="45720" anchor="ctr" anchorCtr="0"/>
          <a:lstStyle>
            <a:lvl1pPr algn="r">
              <a:defRPr sz="1200">
                <a:solidFill>
                  <a:srgbClr val="898989"/>
                </a:solidFill>
                <a:ea typeface="幼圆" pitchFamily="49" charset="-122"/>
              </a:defRPr>
            </a:lvl1pPr>
          </a:lstStyle>
          <a:p>
            <a:pPr lvl="0" eaLnBrk="1" hangingPunct="1"/>
            <a:fld id="{9A0DB2DC-4C9A-4742-B13C-FB6460FD3503}" type="slidenum">
              <a:rPr lang="zh-CN" altLang="en-US"/>
              <a:t>‹#›</a:t>
            </a:fld>
            <a:endParaRPr lang="zh-CN" altLang="en-US"/>
          </a:p>
        </p:txBody>
      </p:sp>
      <p:sp>
        <p:nvSpPr>
          <p:cNvPr id="3079" name="KSO_TEMPLATE" hidden="1"/>
          <p:cNvSpPr/>
          <p:nvPr>
            <p:custDataLst>
              <p:tags r:id="rId25"/>
            </p:custDataLst>
          </p:nvPr>
        </p:nvSpPr>
        <p:spPr>
          <a:xfrm flipH="1">
            <a:off x="0" y="0"/>
            <a:ext cx="0" cy="0"/>
          </a:xfrm>
          <a:prstGeom prst="rect">
            <a:avLst/>
          </a:prstGeom>
          <a:solidFill>
            <a:srgbClr val="4E79DA"/>
          </a:solidFill>
          <a:ln w="12700" cap="flat" cmpd="sng">
            <a:solidFill>
              <a:srgbClr val="3757A0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lstStyle/>
          <a:p>
            <a:pPr marL="0" lvl="0" indent="0" algn="ctr" defTabSz="914400" rtl="0" eaLnBrk="1" fontAlgn="base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lang="zh-CN" altLang="en-US">
              <a:solidFill>
                <a:srgbClr val="FFFFFF"/>
              </a:solidFill>
              <a:ea typeface="微软雅黑"/>
              <a:sym typeface="Wingdings" panose="05000000000000000000" pitchFamily="2" charset="2"/>
            </a:endParaRPr>
          </a:p>
        </p:txBody>
      </p:sp>
      <p:pic>
        <p:nvPicPr>
          <p:cNvPr id="3080" name="图片 1073743875" descr="学科网 zxxk.com"/>
          <p:cNvPicPr>
            <a:picLocks noChangeAspect="1"/>
          </p:cNvPicPr>
          <p:nvPr/>
        </p:nvPicPr>
        <p:blipFill>
          <a:blip r:embed="rId26" r:link="rId27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</p:sldLayoutIdLst>
  <p:transition/>
  <p:txStyles>
    <p:titleStyle>
      <a:lvl1pPr marL="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2400" b="1" u="none" strike="noStrike" kern="1200" cap="none" spc="200" normalizeH="0" baseline="0">
          <a:solidFill>
            <a:srgbClr val="000000"/>
          </a:solidFill>
          <a:uFillTx/>
          <a:latin typeface="Arial" panose="020B0604020202020204" pitchFamily="34" charset="0"/>
          <a:ea typeface="幼圆" pitchFamily="49" charset="-122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1pPr>
      <a:lvl2pPr marL="6858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2pPr>
      <a:lvl3pPr marL="11430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3pPr>
      <a:lvl4pPr marL="16002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4pPr>
      <a:lvl5pPr marL="20574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ClrTx/>
        <a:buSzTx/>
        <a:buFont typeface="Arial" panose="020B0604020202020204" pitchFamily="34" charset="0"/>
        <a:buChar char="•"/>
        <a:tabLst>
          <a:tab pos="1609725" algn="l"/>
        </a:tabLst>
        <a:defRPr sz="1600" u="none" strike="noStrike" kern="1200" cap="none" spc="150" normalizeH="0" baseline="0">
          <a:solidFill>
            <a:schemeClr val="tx1"/>
          </a:solidFill>
          <a:uFillTx/>
          <a:latin typeface="Arial" panose="020B0604020202020204" pitchFamily="34" charset="0"/>
          <a:ea typeface="幼圆" pitchFamily="49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Tx/>
        <a:buSzTx/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233.xml"/><Relationship Id="rId2" Type="http://schemas.openxmlformats.org/officeDocument/2006/relationships/tags" Target="../tags/tag232.xml"/><Relationship Id="rId1" Type="http://schemas.openxmlformats.org/officeDocument/2006/relationships/tags" Target="../tags/tag231.xml"/><Relationship Id="rId4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omments" Target="../comments/comment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omments" Target="../comments/comment3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omments" Target="../comments/comment4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236.xml"/><Relationship Id="rId2" Type="http://schemas.openxmlformats.org/officeDocument/2006/relationships/tags" Target="../tags/tag235.xml"/><Relationship Id="rId1" Type="http://schemas.openxmlformats.org/officeDocument/2006/relationships/tags" Target="../tags/tag234.xml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omments" Target="../comments/comment5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3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3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241.xml"/><Relationship Id="rId7" Type="http://schemas.openxmlformats.org/officeDocument/2006/relationships/image" Target="../media/image32.png"/><Relationship Id="rId2" Type="http://schemas.openxmlformats.org/officeDocument/2006/relationships/tags" Target="../tags/tag240.xml"/><Relationship Id="rId1" Type="http://schemas.openxmlformats.org/officeDocument/2006/relationships/tags" Target="../tags/tag239.xml"/><Relationship Id="rId6" Type="http://schemas.openxmlformats.org/officeDocument/2006/relationships/image" Target="../media/image31.png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omments" Target="../comments/comment1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65480" y="997585"/>
            <a:ext cx="10728325" cy="2301240"/>
          </a:xfrm>
        </p:spPr>
        <p:txBody>
          <a:bodyPr>
            <a:normAutofit/>
          </a:bodyPr>
          <a:lstStyle/>
          <a:p>
            <a:r>
              <a:rPr lang="en-US" altLang="zh-CN" sz="9600" spc="0">
                <a:solidFill>
                  <a:srgbClr val="FF0000"/>
                </a:solidFill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</a:rPr>
              <a:t>2022</a:t>
            </a:r>
            <a:r>
              <a:rPr lang="zh-CN" altLang="en-US" sz="9600" spc="0">
                <a:solidFill>
                  <a:srgbClr val="FF0000"/>
                </a:solidFill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</a:rPr>
              <a:t>作文微课</a:t>
            </a:r>
            <a:r>
              <a:rPr lang="en-US" altLang="zh-CN" sz="880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 </a:t>
            </a:r>
            <a:r>
              <a:rPr lang="en-US" altLang="zh-CN" sz="8800">
                <a:solidFill>
                  <a:srgbClr val="C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2080260" y="3298825"/>
            <a:ext cx="9715500" cy="1623060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——</a:t>
            </a:r>
            <a:r>
              <a:rPr lang="zh-CN" altLang="en-US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2022届作文备考资料</a:t>
            </a:r>
            <a:r>
              <a:rPr lang="en-US" altLang="zh-CN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 </a:t>
            </a:r>
          </a:p>
          <a:p>
            <a:pPr algn="r"/>
            <a:r>
              <a:rPr lang="en-US" altLang="zh-CN" sz="3200" b="1">
                <a:solidFill>
                  <a:schemeClr val="tx1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</a:rPr>
              <a:t> </a:t>
            </a:r>
            <a:endParaRPr lang="zh-CN" altLang="en-US" b="1">
              <a:solidFill>
                <a:schemeClr val="tx1"/>
              </a:solidFill>
              <a:latin typeface="楷体" panose="02010609060101010101" charset="-122"/>
              <a:ea typeface="楷体" panose="02010609060101010101" charset="-122"/>
              <a:cs typeface="楷体" panose="02010609060101010101" charset="-122"/>
            </a:endParaRPr>
          </a:p>
          <a:p>
            <a:pPr algn="r"/>
            <a:endParaRPr lang="zh-CN" altLang="en-US" b="1">
              <a:solidFill>
                <a:schemeClr val="tx1"/>
              </a:solidFill>
              <a:latin typeface="楷体" panose="02010609060101010101" charset="-122"/>
              <a:ea typeface="楷体" panose="02010609060101010101" charset="-122"/>
              <a:cs typeface="楷体" panose="02010609060101010101" charset="-122"/>
            </a:endParaRPr>
          </a:p>
        </p:txBody>
      </p:sp>
    </p:spTree>
    <p:custDataLst>
      <p:tags r:id="rId1"/>
    </p:custData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1875" y="1412875"/>
            <a:ext cx="4137660" cy="36252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9115" y="896620"/>
            <a:ext cx="10481945" cy="58762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  </a:t>
            </a:r>
            <a:r>
              <a:rPr 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议</a:t>
            </a:r>
            <a:r>
              <a:rPr lang="en-US" altLang="zh-CN" sz="40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40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利用材料中提供的信息进行分析议论，使观点确立起来。</a:t>
            </a:r>
            <a:r>
              <a:rPr sz="40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对材料中的现象或观点进行述议，透过现象看本质，评判观点正确与否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0" y="243840"/>
            <a:ext cx="12107545" cy="6136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      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议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[</a:t>
            </a:r>
            <a:r>
              <a:rPr lang="zh-CN" altLang="en-US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现场示范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]</a:t>
            </a:r>
            <a:r>
              <a:rPr lang="zh-CN" alt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正文第一段：议</a:t>
            </a:r>
            <a:r>
              <a:rPr lang="en-US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4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人与人交往，一声问候，一个微笑，一次握手，乃至一个拥抱，小小礼节多么温情，多么和谐。试想，以“繁文缛节”为借口不注重礼节，我们的生活会冷漠变成什么样子？“进退有仪”是人际交往的必须，我们可以不必像古时那样“三叩九拜”，可以简化礼节，但绝不能省掉相应礼节。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（就题目中的现象</a:t>
            </a:r>
            <a:r>
              <a:rPr lang="en-US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“</a:t>
            </a:r>
            <a:r>
              <a:rPr lang="zh-CN" altLang="en-US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议</a:t>
            </a:r>
            <a:r>
              <a:rPr lang="en-US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”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）</a:t>
            </a:r>
            <a:r>
              <a:rPr sz="24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守礼，是一个人闪亮的名片。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</a:t>
            </a:r>
            <a:r>
              <a:rPr lang="zh-CN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得出观点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。）</a:t>
            </a:r>
            <a:r>
              <a:rPr sz="24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一个人如果不分场合处处以自我为中心，不受礼节约束，不随礼而随性，他在社会必然处处碰壁。所谓行礼节“容易让自己畏手畏脚，失去自己的个性”的论调实在是荒唐。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</a:t>
            </a:r>
            <a:r>
              <a:rPr lang="zh-CN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议：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就材料中的现象有针对性地批判论述。）</a:t>
            </a:r>
            <a:r>
              <a:rPr sz="24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中国礼文化博大精深，大小礼节各有其理。生活中我们会发现，越是细微处注意礼节的人，越受人欢迎，一个人文明素养往往在细小的礼节中彰显。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（礼节在日常生活中的重要意义，</a:t>
            </a:r>
            <a:r>
              <a:rPr lang="zh-CN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突出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中心观点。）</a:t>
            </a:r>
            <a:r>
              <a:rPr lang="en-US"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42265" y="845820"/>
            <a:ext cx="10771505" cy="391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示例感悟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议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要从原因、危害、结果、本质等待角度分析评论；评论的任务是初步论证中心观点。这里面重点是“就材料论材料”“就观点论观点”。</a:t>
            </a:r>
            <a:r>
              <a:rPr lang="en-US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“议”为“联”张本。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50" name="图片 64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48760" y="1320800"/>
            <a:ext cx="3290570" cy="36264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9115" y="896620"/>
            <a:ext cx="10481945" cy="51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  </a:t>
            </a:r>
            <a:r>
              <a:rPr 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联</a:t>
            </a:r>
            <a:r>
              <a:rPr lang="en-US" altLang="zh-CN" sz="40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40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联系社会现实，展开联想，由此及彼，由个体到群体，由点到面，</a:t>
            </a:r>
            <a:r>
              <a:rPr sz="40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深入分析话题的社会深层意义，以此深化论述主旨，体现出论述的广度和深度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。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0" y="243840"/>
            <a:ext cx="12107545" cy="6694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      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联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[</a:t>
            </a:r>
            <a:r>
              <a:rPr lang="zh-CN" altLang="en-US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现场示范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]</a:t>
            </a:r>
            <a:r>
              <a:rPr lang="zh-CN" alt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正文第二段：联</a:t>
            </a:r>
            <a:r>
              <a:rPr lang="en-US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曾国藩曾说过：“人不可俗 ，但不可不随俗。”礼节就是世俗的外化，是人和人交往的礼仪规矩，是对他人表示尊重的表现，也是行万里路的通行证。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（运用三个判断句，对礼节概念和作用表述精准。）</a:t>
            </a:r>
            <a:r>
              <a:rPr sz="2400" b="1" spc="150">
                <a:highlight>
                  <a:srgbClr val="00FFFF"/>
                </a:highlight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冯仑常讲起拜访李嘉诚的经历，70多岁的李嘉诚站着跟他们握手，主动发名片，结束之后他也没有先走，仍旧逐一跟大家握手道别，在场的每个人都要握，甚至墙角的服务员，他也专门过握手致谢。校园内每周一次的升旗仪式，我们必须端端正正地站着，向五星红旗庄严地行注目礼，这是爱国的表现，我们能以“束缚手脚，不得自由”为借口拒行注目礼吗？又比如，当别人在台上演讲时，我们得认认真真地听，是不是也因为“束缚手脚不得自由”，你就左顾右盼，头接耳朵，或草率地打断别人的说话？……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联：紧密结合日常生活中礼节事例，扣住了题目要求。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）人是社会的人，很多场合的很多礼节，由来已久，约定俗成，入礼随俗，礼毕事成。礼礼其美，这也是中国礼文化的魅力。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</a:t>
            </a:r>
            <a:r>
              <a:rPr lang="zh-CN"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联中议：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由此及彼，深入分析讲求礼节的社会深层意义。） </a:t>
            </a:r>
            <a:r>
              <a:rPr lang="en-US" sz="2400" b="1" spc="150">
                <a:solidFill>
                  <a:schemeClr val="tx2">
                    <a:lumMod val="50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0" y="243840"/>
            <a:ext cx="12107545" cy="49047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      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联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[</a:t>
            </a:r>
            <a:r>
              <a:rPr lang="zh-CN" altLang="en-US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现场示范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]</a:t>
            </a:r>
            <a:r>
              <a:rPr lang="zh-CN" alt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正文第三段：联</a:t>
            </a:r>
            <a:r>
              <a:rPr lang="en-US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礼节的本质是什么？是情意的表达，是情感的沟通，更心灵的碰撞。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（设问句，回答了礼节的本质内涵问题，观点具有启发性。）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我们如若行礼，就一定要礼到心到，不能虛情假意应付形式。没有情意的礼节，表现出外礼内虚，我们要反思自己的行为是不是失之偏颇？</a:t>
            </a:r>
            <a:r>
              <a:rPr sz="2400" b="1" spc="150">
                <a:highlight>
                  <a:srgbClr val="00FFFF"/>
                </a:highlight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地铁车厢内行人如织，却沉迷手机举止冷漠；公交车上面对幼孺，却视之不见，争抢车座；马路上撞见倒地的老人，却绕道而行，避之如洪水猛兽……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</a:t>
            </a:r>
            <a:r>
              <a:rPr lang="zh-CN"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联：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再次紧密结合日常生活中礼节事例，扣住了题目要求。）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身在礼仪之邦，面对中国礼文化在日常生活中的种种缺失，难道不值得每一个人深刻反思吗？</a:t>
            </a:r>
            <a:r>
              <a:rPr lang="zh-CN"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（照应开头提出的问题）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400" b="1" spc="150">
                <a:solidFill>
                  <a:schemeClr val="tx2">
                    <a:lumMod val="50000"/>
                  </a:schemeClr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1052273" y="18745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42265" y="845820"/>
            <a:ext cx="10771505" cy="43465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示例感悟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联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lang="zh-CN" altLang="en-US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重要性：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联，是文章的关键，必须使论证充实而严密；必须选择典型且有说服力的事实作论据；必须作由此及彼由表及里的分析，做到有理有据。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zh-CN" altLang="en-US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常用套路：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由材料推开去，联系广阔的社会生活，或历史，或现实，或集体，或个人，反反正正，多角度、多侧面地把中心论点阐述得深刻有力</a:t>
            </a:r>
            <a:r>
              <a:rPr lang="zh-CN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  <a:r>
              <a:rPr lang="zh-CN" altLang="en-US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  <a:endParaRPr lang="en-US" sz="28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42265" y="845820"/>
            <a:ext cx="10771505" cy="5034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示例感悟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联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联与议的位置：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有时位置可交换，写成“引联议结”，也可边联边议。</a:t>
            </a:r>
            <a:r>
              <a:rPr lang="en-US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endParaRPr lang="en-US"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黑体" panose="02010609060101010101" charset="-122"/>
                <a:sym typeface="+mn-ea"/>
              </a:rPr>
              <a:t>联与议</a:t>
            </a:r>
            <a:r>
              <a:rPr 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黑体" panose="02010609060101010101" charset="-122"/>
                <a:sym typeface="+mn-ea"/>
              </a:rPr>
              <a:t>的关系：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“议”和“联”都有议，这是议论的本质所决定。“引议联结”式结构，其中的“议”是就材料而议，是初步议；“联”是联系到社会现实而议，是深入议。“议”为“联”张本。</a:t>
            </a:r>
            <a:r>
              <a:rPr lang="en-US"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PA-文本框 4"/>
          <p:cNvSpPr/>
          <p:nvPr>
            <p:custDataLst>
              <p:tags r:id="rId2"/>
            </p:custDataLst>
          </p:nvPr>
        </p:nvSpPr>
        <p:spPr>
          <a:xfrm>
            <a:off x="4178300" y="1565275"/>
            <a:ext cx="4016375" cy="1536700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/>
          <a:lstStyle/>
          <a:p>
            <a:pPr algn="ctr" defTabSz="914400">
              <a:buClrTx/>
              <a:buSzTx/>
              <a:buFontTx/>
              <a:buNone/>
            </a:pPr>
            <a:r>
              <a:rPr lang="zh-CN" altLang="en-US" sz="5400" b="1">
                <a:solidFill>
                  <a:srgbClr val="942313"/>
                </a:solidFill>
                <a:ea typeface="幼圆" pitchFamily="49" charset="-122"/>
                <a:sym typeface="Wingdings" panose="05000000000000000000" pitchFamily="2" charset="2"/>
              </a:rPr>
              <a:t>第三讲</a:t>
            </a:r>
            <a:endParaRPr lang="zh-CN" altLang="en-US" sz="5400" b="1">
              <a:solidFill>
                <a:srgbClr val="942313"/>
              </a:solidFill>
              <a:ea typeface="幼圆" pitchFamily="49" charset="-122"/>
            </a:endParaRPr>
          </a:p>
        </p:txBody>
      </p:sp>
      <p:sp>
        <p:nvSpPr>
          <p:cNvPr id="71683" name="标题 3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758758" y="3213100"/>
            <a:ext cx="6854825" cy="1217613"/>
          </a:xfrm>
        </p:spPr>
        <p:txBody>
          <a:bodyPr lIns="90000" tIns="46800" rIns="90000" bIns="46800" anchor="ctr" anchorCtr="0">
            <a:normAutofit fontScale="90000"/>
          </a:bodyPr>
          <a:lstStyle/>
          <a:p>
            <a:pPr defTabSz="914400">
              <a:buSzTx/>
              <a:buFontTx/>
              <a:buNone/>
            </a:pPr>
            <a:r>
              <a:rPr lang="zh-CN" altLang="en-US" kern="1200" normalizeH="0" baseline="0">
                <a:solidFill>
                  <a:srgbClr val="FF0000"/>
                </a:solidFill>
                <a:latin typeface="Arial" panose="020B0604020202020204" pitchFamily="34" charset="0"/>
                <a:ea typeface="汉仪乐喵体W" pitchFamily="18" charset="-122"/>
                <a:cs typeface="+mj-cs"/>
                <a:sym typeface="微软雅黑" panose="020B0503020204020204" charset="-122"/>
              </a:rPr>
              <a:t>快速构思之“引议联结”</a:t>
            </a:r>
            <a:r>
              <a:rPr lang="en-US" altLang="zh-CN" kern="1200" normalizeH="0" baseline="0">
                <a:solidFill>
                  <a:srgbClr val="FF0000"/>
                </a:solidFill>
                <a:latin typeface="Arial" panose="020B0604020202020204" pitchFamily="34" charset="0"/>
                <a:ea typeface="汉仪乐喵体W" pitchFamily="18" charset="-122"/>
                <a:cs typeface="+mj-cs"/>
                <a:sym typeface="微软雅黑" panose="020B0503020204020204" charset="-122"/>
              </a:rPr>
              <a:t> </a:t>
            </a:r>
          </a:p>
        </p:txBody>
      </p:sp>
    </p:spTree>
    <p:custDataLst>
      <p:tags r:id="rId1"/>
    </p:custData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51" name="图片 65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03600" y="848360"/>
            <a:ext cx="4446270" cy="44462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9115" y="896620"/>
            <a:ext cx="10481945" cy="51879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  </a:t>
            </a:r>
            <a:r>
              <a:rPr 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结</a:t>
            </a:r>
            <a:r>
              <a:rPr lang="en-US" altLang="zh-CN" sz="40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40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也就是论证结尾部分，把论证推向高潮。注意结尾一定要</a:t>
            </a:r>
            <a:r>
              <a:rPr sz="40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总结全文、再次点题，要照应材料，与文题或开头呼应；要深化论点，或发出号召，或提出办法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。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0" y="243840"/>
            <a:ext cx="12107545" cy="5113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      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结</a:t>
            </a:r>
            <a:r>
              <a:rPr lang="en-US" altLang="zh-CN" sz="28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[</a:t>
            </a:r>
            <a:r>
              <a:rPr lang="zh-CN" altLang="en-US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现场示范</a:t>
            </a:r>
            <a:r>
              <a:rPr lang="en-US" altLang="zh-CN" sz="2400">
                <a:solidFill>
                  <a:srgbClr val="0F14EF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]</a:t>
            </a:r>
            <a:r>
              <a:rPr lang="zh-CN" alt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正文第三段</a:t>
            </a:r>
            <a:r>
              <a:rPr lang="en-US" altLang="zh-CN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+</a:t>
            </a:r>
            <a:r>
              <a:rPr lang="zh-CN" alt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结尾段：结</a:t>
            </a:r>
            <a:r>
              <a:rPr lang="en-US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lang="en-US" altLang="zh-CN" sz="2400" b="1" spc="150">
                <a:solidFill>
                  <a:srgbClr val="C0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文明礼节是中华民族的文化瑰宝，传承中国礼文化是我们青年人义不容辞的责任，懂礼、行礼、守礼是一个人成长过程中不可或缺的要素。作为新时代的青年，我们要明礼修身，以礼待人。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（将文明礼节上升到传承中国礼文化高度进行总结。）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校园遇师长，以礼相见；家中有来宾，以礼相迎；陌生人初相逢，以礼相敬……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（提出建议，排比句，从形式到内容都合习作要求，是小亮点。）</a:t>
            </a: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礼礼其理，礼礼其美！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（照应文题）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要想做一个高素质的现代文明人，那就从文明礼节开始吧。</a:t>
            </a:r>
            <a:r>
              <a:rPr sz="24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（发出号召，提出希望。）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031240" y="1137285"/>
            <a:ext cx="8809990" cy="4554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示例感悟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结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结尾对中心观点的表达不仅仅是一种简单意思上的总结概括，更多的是</a:t>
            </a:r>
            <a:r>
              <a:rPr sz="28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中心观点的升华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。如果说前面的“联” 是</a:t>
            </a:r>
            <a:r>
              <a:rPr sz="28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广度和深度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，那么这里的“结”，不仅要有深度，还要有</a:t>
            </a:r>
            <a:r>
              <a:rPr sz="28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“高度”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endParaRPr sz="28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51" name="图片 65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01760" y="4187190"/>
            <a:ext cx="2032635" cy="2032635"/>
          </a:xfrm>
          <a:prstGeom prst="rect">
            <a:avLst/>
          </a:prstGeom>
        </p:spPr>
      </p:pic>
      <p:pic>
        <p:nvPicPr>
          <p:cNvPr id="650" name="图片 6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37665" y="327025"/>
            <a:ext cx="1562735" cy="220916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94380" y="2694305"/>
            <a:ext cx="2243455" cy="1965960"/>
          </a:xfrm>
          <a:prstGeom prst="rect">
            <a:avLst/>
          </a:prstGeom>
        </p:spPr>
      </p:pic>
      <p:pic>
        <p:nvPicPr>
          <p:cNvPr id="649" name="图片 6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16955" y="2535555"/>
            <a:ext cx="2071370" cy="22828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86740" y="556895"/>
            <a:ext cx="10481945" cy="1579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图解作文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altLang="zh-CN" sz="2400" b="1" spc="15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文章结构图</a:t>
            </a:r>
            <a:r>
              <a:rPr lang="zh-CN" altLang="en-US" sz="2400" b="1" spc="15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（引议联结）</a:t>
            </a:r>
            <a:r>
              <a:rPr lang="en-US" altLang="zh-CN" sz="2400" b="1" spc="150">
                <a:solidFill>
                  <a:srgbClr val="0F14EF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</a:p>
          <a:p>
            <a:pPr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0F14EF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en-US" altLang="zh-CN" sz="4000" b="1" spc="150"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aphicFrame>
        <p:nvGraphicFramePr>
          <p:cNvPr id="4" name="表格 3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1258570" y="1600835"/>
          <a:ext cx="9358630" cy="4137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0425"/>
                <a:gridCol w="2767965"/>
                <a:gridCol w="3681730"/>
                <a:gridCol w="2048510"/>
              </a:tblGrid>
              <a:tr h="54038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结构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     内容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        例文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要求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02715"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b="0">
                        <a:latin typeface="黑体" panose="02010609060101010101" charset="-122"/>
                        <a:ea typeface="黑体" panose="02010609060101010101" charset="-122"/>
                        <a:cs typeface="黑体" panose="02010609060101010101" charset="-122"/>
                      </a:endParaRPr>
                    </a:p>
                    <a:p>
                      <a:pPr algn="l"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引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引用题目材料</a:t>
                      </a:r>
                    </a:p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或引出话题</a:t>
                      </a:r>
                    </a:p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或表明观点立场</a:t>
                      </a:r>
                      <a:endParaRPr lang="en-US" altLang="en-US" sz="2400" b="1">
                        <a:latin typeface="微软雅黑" panose="020B0503020204020204" charset="-122"/>
                        <a:ea typeface="微软雅黑"/>
                        <a:cs typeface="宋体" panose="02010600030101010101" pitchFamily="2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FF0000"/>
                          </a:solidFill>
                          <a:latin typeface="楷体" panose="02010609060101010101" charset="-122"/>
                          <a:ea typeface="楷体" panose="02010609060101010101" charset="-122"/>
                          <a:cs typeface="楷体" panose="02010609060101010101" charset="-122"/>
                        </a:rPr>
                        <a:t> </a:t>
                      </a: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难道传承多年的中国礼文化真的落后于时代了吗？</a:t>
                      </a:r>
                      <a:endParaRPr lang="en-US" altLang="en-US" sz="2400" b="0">
                        <a:solidFill>
                          <a:srgbClr val="FF0000"/>
                        </a:solidFill>
                        <a:latin typeface="微软雅黑" panose="020B0503020204020204" charset="-122"/>
                        <a:ea typeface="微软雅黑"/>
                        <a:cs typeface="楷体" panose="02010609060101010101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>
                          <a:solidFill>
                            <a:srgbClr val="2E75B5"/>
                          </a:solidFill>
                          <a:latin typeface="楷体" panose="02010609060101010101" charset="-122"/>
                          <a:ea typeface="楷体" panose="02010609060101010101" charset="-122"/>
                          <a:cs typeface="楷体" panose="02010609060101010101" charset="-122"/>
                        </a:rPr>
                        <a:t>引述题目材料务求简洁凝练快速进入论题</a:t>
                      </a:r>
                      <a:endParaRPr lang="en-US" altLang="en-US" sz="2400" b="1">
                        <a:solidFill>
                          <a:srgbClr val="2E75B5"/>
                        </a:solidFill>
                        <a:latin typeface="楷体" panose="02010609060101010101" charset="-122"/>
                        <a:ea typeface="楷体" panose="02010609060101010101" charset="-122"/>
                        <a:cs typeface="楷体" panose="02010609060101010101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0"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b="0">
                        <a:latin typeface="黑体" panose="02010609060101010101" charset="-122"/>
                        <a:ea typeface="黑体" panose="02010609060101010101" charset="-122"/>
                        <a:cs typeface="黑体" panose="02010609060101010101" charset="-122"/>
                      </a:endParaRPr>
                    </a:p>
                    <a:p>
                      <a:pPr algn="l"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议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对材料中的现象或观点进行述议</a:t>
                      </a:r>
                      <a:endParaRPr lang="en-US" altLang="en-US" sz="2400" b="1">
                        <a:latin typeface="微软雅黑" panose="020B0503020204020204" charset="-122"/>
                        <a:ea typeface="微软雅黑"/>
                        <a:cs typeface="宋体" panose="02010600030101010101" pitchFamily="2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“繁文缛节”不是借口，“进退有仪”是人际交往的必须，守礼，是一个人闪亮的名片。 </a:t>
                      </a:r>
                      <a:endParaRPr lang="en-US" altLang="en-US" sz="2400" b="0">
                        <a:solidFill>
                          <a:srgbClr val="FF0000"/>
                        </a:solidFill>
                        <a:latin typeface="楷体" panose="02010609060101010101" charset="-122"/>
                        <a:ea typeface="楷体" panose="02010609060101010101" charset="-122"/>
                        <a:cs typeface="楷体" panose="02010609060101010101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>
                          <a:solidFill>
                            <a:srgbClr val="2E75B5"/>
                          </a:solidFill>
                          <a:latin typeface="楷体" panose="02010609060101010101" charset="-122"/>
                          <a:ea typeface="楷体" panose="02010609060101010101" charset="-122"/>
                          <a:cs typeface="楷体" panose="02010609060101010101" charset="-122"/>
                        </a:rPr>
                        <a:t>透过现象看本质抓住观点评对错突出中心得观点</a:t>
                      </a:r>
                      <a:endParaRPr lang="en-US" altLang="en-US" sz="2400" b="1">
                        <a:solidFill>
                          <a:srgbClr val="2E75B5"/>
                        </a:solidFill>
                        <a:latin typeface="楷体" panose="02010609060101010101" charset="-122"/>
                        <a:ea typeface="楷体" panose="02010609060101010101" charset="-122"/>
                        <a:cs typeface="楷体" panose="02010609060101010101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824865" y="4445"/>
            <a:ext cx="10481945" cy="650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图解作文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altLang="zh-CN" sz="2400" b="1" spc="15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文章结构图</a:t>
            </a:r>
            <a:r>
              <a:rPr lang="zh-CN" altLang="en-US" sz="2400" b="1" spc="150">
                <a:solidFill>
                  <a:srgbClr val="FF0000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（引议联结）</a:t>
            </a:r>
            <a:r>
              <a:rPr lang="en-US" altLang="zh-CN" sz="2400" b="1" spc="150">
                <a:solidFill>
                  <a:srgbClr val="0F14EF"/>
                </a:solidFill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</a:t>
            </a:r>
            <a:endParaRPr lang="en-US" sz="2800" b="1" spc="150"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</p:txBody>
      </p:sp>
      <p:graphicFrame>
        <p:nvGraphicFramePr>
          <p:cNvPr id="4" name="表格 3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87350" y="949960"/>
          <a:ext cx="11282045" cy="56610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0915"/>
                <a:gridCol w="1965325"/>
                <a:gridCol w="6846570"/>
                <a:gridCol w="1499235"/>
              </a:tblGrid>
              <a:tr h="54038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结构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     内容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        例文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要求</a:t>
                      </a:r>
                      <a:endParaRPr lang="en-US" altLang="en-US" sz="2400" b="0">
                        <a:solidFill>
                          <a:srgbClr val="0000FF"/>
                        </a:solidFill>
                        <a:latin typeface="方正粗黑宋简体" panose="02000000000000000000" charset="-122"/>
                        <a:ea typeface="方正粗黑宋简体" panose="02000000000000000000" charset="-122"/>
                        <a:cs typeface="方正粗黑宋简体" panose="02000000000000000000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02715"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b="0">
                        <a:latin typeface="黑体" panose="02010609060101010101" charset="-122"/>
                        <a:ea typeface="黑体" panose="02010609060101010101" charset="-122"/>
                        <a:cs typeface="黑体" panose="02010609060101010101" charset="-122"/>
                      </a:endParaRPr>
                    </a:p>
                    <a:p>
                      <a:pPr algn="l">
                        <a:buNone/>
                      </a:pPr>
                      <a:r>
                        <a:rPr lang="zh-CN" alt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联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联系社会现实，展开联想，由此及彼，由个体到群体，由点到面，拓展开来。</a:t>
                      </a:r>
                    </a:p>
                    <a:p>
                      <a:pPr>
                        <a:buNone/>
                      </a:pPr>
                      <a:endParaRPr lang="en-US" sz="2400" b="1">
                        <a:latin typeface="微软雅黑" panose="020B0503020204020204" charset="-122"/>
                        <a:ea typeface="微软雅黑"/>
                        <a:cs typeface="宋体" panose="02010600030101010101" pitchFamily="2" charset="-122"/>
                      </a:endParaRP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     </a:t>
                      </a:r>
                      <a:r>
                        <a:rPr lang="en-US" sz="2400" b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联系现①（正面）</a:t>
                      </a: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：李嘉诚、校园内升旗仪式，听演讲…观点：礼节就是世俗的外化，是…也是行万里路的通行证。</a:t>
                      </a:r>
                    </a:p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     </a:t>
                      </a:r>
                      <a:r>
                        <a:rPr lang="en-US" sz="2400" b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 联系现②（反面）</a:t>
                      </a: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：地铁车厢内、公交车上、马路上……观点：礼节的本质是什么？是情意的表达，是情感的沟通，更心灵的碰撞。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>
                          <a:solidFill>
                            <a:srgbClr val="2E75B5"/>
                          </a:solidFill>
                          <a:latin typeface="楷体" panose="02010609060101010101" charset="-122"/>
                          <a:ea typeface="楷体" panose="02010609060101010101" charset="-122"/>
                          <a:cs typeface="楷体" panose="02010609060101010101" charset="-122"/>
                        </a:rPr>
                        <a:t>深入分析话题的社会深层意义，深化论述主旨，体现论述的广度和深度。 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4560"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b="0">
                        <a:latin typeface="黑体" panose="02010609060101010101" charset="-122"/>
                        <a:ea typeface="黑体" panose="02010609060101010101" charset="-122"/>
                        <a:cs typeface="黑体" panose="02010609060101010101" charset="-122"/>
                      </a:endParaRPr>
                    </a:p>
                    <a:p>
                      <a:pPr algn="l">
                        <a:buNone/>
                      </a:pPr>
                      <a:r>
                        <a:rPr lang="zh-CN" altLang="en-US" sz="2400" b="0">
                          <a:solidFill>
                            <a:srgbClr val="0000FF"/>
                          </a:solidFill>
                          <a:latin typeface="方正粗黑宋简体" panose="02000000000000000000" charset="-122"/>
                          <a:ea typeface="方正粗黑宋简体" panose="02000000000000000000" charset="-122"/>
                          <a:cs typeface="方正粗黑宋简体" panose="02000000000000000000" charset="-122"/>
                        </a:rPr>
                        <a:t>结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b="1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总结全文</a:t>
                      </a:r>
                    </a:p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再次点题</a:t>
                      </a:r>
                    </a:p>
                    <a:p>
                      <a:pPr>
                        <a:buNone/>
                      </a:pPr>
                      <a:r>
                        <a:rPr lang="en-US" sz="2400" b="1">
                          <a:latin typeface="微软雅黑" panose="020B0503020204020204" charset="-122"/>
                          <a:ea typeface="微软雅黑"/>
                          <a:cs typeface="宋体" panose="02010600030101010101" pitchFamily="2" charset="-122"/>
                        </a:rPr>
                        <a:t>可总结归纳 可呼吁期盼 。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     文明礼节是中华民族的文化瑰宝，传承中国礼文化是我们青年人义不容辞的责任，懂礼、行礼、守礼是一个人成长过程中不可或缺的要素。</a:t>
                      </a:r>
                      <a:r>
                        <a:rPr lang="en-US" sz="2400" b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（总结升华） </a:t>
                      </a:r>
                    </a:p>
                    <a:p>
                      <a:pPr>
                        <a:buNone/>
                      </a:pPr>
                      <a:r>
                        <a:rPr lang="en-US" sz="2400" b="0">
                          <a:solidFill>
                            <a:srgbClr val="FF0000"/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      要想做一个高素质的现代文明人，那就从文明礼节开始吧。</a:t>
                      </a:r>
                      <a:r>
                        <a:rPr lang="en-US" sz="2400" b="0">
                          <a:solidFill>
                            <a:schemeClr val="tx2">
                              <a:lumMod val="50000"/>
                            </a:schemeClr>
                          </a:solidFill>
                          <a:latin typeface="微软雅黑" panose="020B0503020204020204" charset="-122"/>
                          <a:ea typeface="微软雅黑"/>
                          <a:cs typeface="楷体" panose="02010609060101010101" charset="-122"/>
                        </a:rPr>
                        <a:t>（发出号召，提出希望。） 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>
                          <a:solidFill>
                            <a:srgbClr val="2E75B5"/>
                          </a:solidFill>
                          <a:latin typeface="楷体" panose="02010609060101010101" charset="-122"/>
                          <a:ea typeface="楷体" panose="02010609060101010101" charset="-122"/>
                          <a:cs typeface="楷体" panose="02010609060101010101" charset="-122"/>
                        </a:rPr>
                        <a:t>不是简单总结概括，更多的是中心观点的升华</a:t>
                      </a:r>
                    </a:p>
                  </a:txBody>
                  <a:tcPr marL="68580" marR="6858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1366520" y="209550"/>
            <a:ext cx="8809990" cy="730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本课总结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傻瓜议论文结构——引议联结</a:t>
            </a:r>
            <a:endParaRPr lang="en-US" sz="28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8680" y="1317625"/>
            <a:ext cx="10081895" cy="52336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75590" y="811530"/>
            <a:ext cx="11508105" cy="47777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知识总结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引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lang="en-US"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一、引。引用题目材料，引出话题，或表明观点立场。开篇引述题目材料要概述，务求简洁凝练，快速入题。引用不是照抄，而是对原材料进行分析后，或概述，或摘要，取其精要，并据此提出自己的观点。它属于“引论”的部分。一般说来，材料不同，引述方式各异：文字多的叙述性材料应概述，精辟的名言警句材料要复述，寓意深刻、内涵丰富的文字材料要阐述，漫画型材料要对漫画作简洁介绍和扼要阐述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75590" y="811530"/>
            <a:ext cx="11508105" cy="43465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知识总结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议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lang="en-US"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    </a:t>
            </a:r>
            <a:r>
              <a:rPr sz="28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二、议。利用材料中提供的信息进行分析议论，使观点确立起来。对材料中的现象或观点进行述议，要透过现象看本质，要评判观点正确与否。要从原因、危害、结果、本质等待角度分析评论；评论的任务是初步论证中心观点。这里面重点是“就材料论材料”“就观点论观点”。“议”为“联”张本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32740" y="683895"/>
            <a:ext cx="11527155" cy="44265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导入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“引议联结”：</a:t>
            </a:r>
            <a:r>
              <a:rPr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文脉清晰，内容充实，说理透彻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引议联结是议论文常用的一种结构方式。如果用练拳来比写作的话，那“引议联结”就是起手式，基本功，要把它练扎实，练娴熟，成为看家本领。很多时评文惯用“引议联结”的思路行文，这样的文章文脉清晰，内容充实，说理透彻，且有很强的针对性，非常适合高考作文模仿借鉴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75590" y="811530"/>
            <a:ext cx="11508105" cy="58642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知识总结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联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  </a:t>
            </a:r>
            <a:r>
              <a:rPr lang="en-US" altLang="zh-CN" sz="24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三、联。联系社会现实，展开联想，由此及彼，由个体到群体，由点到面，深入分析话题的社会深层意义，以此深化论述主旨，体现出论述的广度和深度。 常用套路：由材料推开去，联系广阔的社会生活，或历史，或现实，或集体，或个人，反反正正，多角度、多侧面地把中心论点阐述得深刻有力。联，是文章的关键，必须使论证充实而严密；必须选择典型且有说服力的事实作论据；必须作由此及彼由表及里的分析，做到有理有据。联与议，有时位置可交换，写成“引联议结”，也可边联边议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注意：“议”和“联”都有议，这是议论的本质所决定。“引议联结”式结构，其中的“议”是就材料而议，是初步议；“联”是联系到社会现实而议，是深入议。“议”为“联”张本。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75590" y="811530"/>
            <a:ext cx="11508105" cy="463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知识总结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结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endParaRPr lang="en-US" altLang="zh-CN" sz="2800" b="1" spc="150">
              <a:solidFill>
                <a:srgbClr val="FF0000"/>
              </a:solidFill>
              <a:uFillTx/>
              <a:latin typeface="微软雅黑" panose="020B0503020204020204" charset="-122"/>
              <a:ea typeface="微软雅黑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  </a:t>
            </a:r>
            <a:r>
              <a:rPr lang="en-US" altLang="zh-CN" sz="2400" b="1" spc="150">
                <a:solidFill>
                  <a:srgbClr val="FF0000"/>
                </a:solidFill>
                <a:uFillTx/>
                <a:latin typeface="微软雅黑" panose="020B0503020204020204" charset="-122"/>
                <a:ea typeface="微软雅黑"/>
                <a:cs typeface="楷体" panose="02010609060101010101" charset="-122"/>
                <a:sym typeface="+mn-ea"/>
              </a:rPr>
              <a:t>  </a:t>
            </a:r>
            <a:r>
              <a:rPr sz="2400" b="1" spc="150">
                <a:uFillTx/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四、结。也就是论证结尾部分，把论证推向高潮。注意结尾一定要总结全文、再次点题，要照应材料，与文题或开头呼应；要深化论点，或发出号召，或提出办法。可总结归纳，可呼吁期盼。结尾对中心观点的表达不仅仅是一种简单意思上的总结概括，更多的是中心观点的升华。如果说前面的“联” 是广度和深度，那么这里的“结”，不仅要有深度，还要有“高度”。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09955" y="2023110"/>
            <a:ext cx="10772140" cy="209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 </a:t>
            </a:r>
            <a:r>
              <a:rPr lang="zh-CN" altLang="en-US" sz="2800">
                <a:solidFill>
                  <a:srgbClr val="FF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在时评中</a:t>
            </a:r>
            <a:r>
              <a:rPr lang="zh-CN" altLang="en-US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感悟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“</a:t>
            </a:r>
            <a:r>
              <a:rPr lang="zh-CN" altLang="en-US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引议联结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”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83895" y="74295"/>
            <a:ext cx="11508105" cy="730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      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时评范文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5355" y="1286510"/>
            <a:ext cx="9996170" cy="4476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83895" y="74295"/>
            <a:ext cx="11508105" cy="730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      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时评范文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0740" y="1259205"/>
            <a:ext cx="10347960" cy="52939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83895" y="74295"/>
            <a:ext cx="11508105" cy="730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      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时评范文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895" y="1541780"/>
            <a:ext cx="10984865" cy="40449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83895" y="74295"/>
            <a:ext cx="11508105" cy="730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      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时评范文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8540" y="1096010"/>
            <a:ext cx="9486900" cy="51733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683895" y="74295"/>
            <a:ext cx="11508105" cy="730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       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时评范文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endParaRPr sz="2400" b="1" spc="150">
              <a:uFillTx/>
              <a:latin typeface="黑体" panose="02010609060101010101" charset="-122"/>
              <a:ea typeface="黑体" panose="02010609060101010101" charset="-122"/>
              <a:cs typeface="黑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3615" y="1467485"/>
            <a:ext cx="9720580" cy="420751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标题 2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101850" y="2032000"/>
            <a:ext cx="8205788" cy="1698625"/>
          </a:xfrm>
        </p:spPr>
        <p:txBody>
          <a:bodyPr lIns="90000" tIns="46800" rIns="90000" bIns="46800" anchor="b" anchorCtr="0"/>
          <a:lstStyle/>
          <a:p>
            <a:pPr defTabSz="914400" fontAlgn="base">
              <a:buSzTx/>
              <a:buFontTx/>
              <a:buNone/>
            </a:pPr>
            <a:r>
              <a:rPr lang="zh-CN" altLang="en-US" kern="1200" normalizeH="0" baseline="0">
                <a:solidFill>
                  <a:srgbClr val="4E79DA"/>
                </a:solidFill>
                <a:latin typeface="Arial" panose="020B0604020202020204" pitchFamily="34" charset="0"/>
                <a:ea typeface="汉仪乐喵体W" pitchFamily="18" charset="-122"/>
                <a:cs typeface="+mj-cs"/>
                <a:sym typeface="微软雅黑" panose="020B0503020204020204" charset="-122"/>
              </a:rPr>
              <a:t>感谢观看</a:t>
            </a:r>
            <a:endParaRPr lang="zh-CN" altLang="en-US" kern="1200" normalizeH="0" baseline="0">
              <a:solidFill>
                <a:srgbClr val="000000"/>
              </a:solidFill>
              <a:latin typeface="Arial" panose="020B0604020202020204" pitchFamily="34" charset="0"/>
              <a:ea typeface="汉仪乐喵体W" pitchFamily="18" charset="-122"/>
              <a:cs typeface="+mj-cs"/>
              <a:sym typeface="微软雅黑" panose="020B0503020204020204" charset="-122"/>
            </a:endParaRPr>
          </a:p>
        </p:txBody>
      </p:sp>
      <p:sp>
        <p:nvSpPr>
          <p:cNvPr id="100355" name="文本占位符 4"/>
          <p:cNvSpPr>
            <a:spLocks noGrp="1"/>
          </p:cNvSpPr>
          <p:nvPr>
            <p:ph type="body" sz="quarter" idx="13"/>
            <p:custDataLst>
              <p:tags r:id="rId3"/>
            </p:custDataLst>
          </p:nvPr>
        </p:nvSpPr>
        <p:spPr>
          <a:xfrm>
            <a:off x="3482975" y="4005263"/>
            <a:ext cx="5441950" cy="827087"/>
          </a:xfrm>
        </p:spPr>
        <p:txBody>
          <a:bodyPr lIns="90000" tIns="46800" rIns="90000" bIns="46800" anchor="t" anchorCtr="0"/>
          <a:lstStyle/>
          <a:p>
            <a:pPr defTabSz="914400" fontAlgn="base">
              <a:buSzTx/>
            </a:pPr>
            <a:r>
              <a:rPr lang="zh-CN" altLang="en-US" b="1" kern="1200" normalizeH="0" baseline="0">
                <a:solidFill>
                  <a:srgbClr val="000000"/>
                </a:solidFill>
                <a:latin typeface="Arial" panose="020B0604020202020204" pitchFamily="34" charset="0"/>
                <a:ea typeface="幼圆" pitchFamily="49" charset="-122"/>
                <a:cs typeface="+mn-cs"/>
              </a:rPr>
              <a:t>下节再见</a:t>
            </a:r>
          </a:p>
        </p:txBody>
      </p:sp>
      <p:pic>
        <p:nvPicPr>
          <p:cNvPr id="100356" name="New picture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769600" y="12522200"/>
            <a:ext cx="355600" cy="2667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0357" name="New picture"/>
          <p:cNvPicPr/>
          <p:nvPr/>
        </p:nvPicPr>
        <p:blipFill>
          <a:blip r:embed="rId7"/>
          <a:stretch>
            <a:fillRect/>
          </a:stretch>
        </p:blipFill>
        <p:spPr>
          <a:xfrm>
            <a:off x="11252200" y="10350500"/>
            <a:ext cx="342900" cy="241300"/>
          </a:xfrm>
          <a:prstGeom prst="cube">
            <a:avLst/>
          </a:prstGeom>
        </p:spPr>
      </p:pic>
    </p:spTree>
    <p:custDataLst>
      <p:tags r:id="rId1"/>
    </p:custData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909955" y="2023110"/>
            <a:ext cx="10772140" cy="20935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 </a:t>
            </a:r>
            <a:r>
              <a:rPr lang="zh-CN" altLang="en-US" sz="2800">
                <a:solidFill>
                  <a:srgbClr val="FF0000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在真题中</a:t>
            </a:r>
            <a:r>
              <a:rPr lang="zh-CN" altLang="en-US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感悟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“</a:t>
            </a:r>
            <a:r>
              <a:rPr lang="zh-CN" altLang="en-US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引议联结</a:t>
            </a:r>
            <a:r>
              <a:rPr lang="en-US" altLang="zh-CN" sz="66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”  </a:t>
            </a:r>
            <a:endParaRPr lang="en-US" altLang="zh-CN" sz="2400" b="1" spc="150">
              <a:solidFill>
                <a:srgbClr val="0F14EF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marL="0" indent="0" fontAlgn="auto">
              <a:lnSpc>
                <a:spcPct val="150000"/>
              </a:lnSpc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</a:t>
            </a:r>
            <a:r>
              <a:rPr lang="en-US" sz="2400" b="1">
                <a:highlight>
                  <a:srgbClr val="FFFF00"/>
                </a:highlight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</a:t>
            </a:r>
            <a:r>
              <a:rPr lang="en-US" sz="2400" b="1"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      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247015" y="556895"/>
            <a:ext cx="11144250" cy="627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【</a:t>
            </a:r>
            <a:r>
              <a:rPr 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写作真题</a:t>
            </a:r>
            <a:r>
              <a:rPr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  <a:sym typeface="+mn-ea"/>
              </a:rPr>
              <a:t>】</a:t>
            </a:r>
            <a:r>
              <a:rPr sz="20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【山东省师大附中2022届高三开学考试】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000" b="1">
                <a:solidFill>
                  <a:srgbClr val="FF0000"/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阅读下面的材料，根据要求写作。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</a:t>
            </a:r>
            <a:r>
              <a:rPr lang="en-US" sz="24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</a:t>
            </a:r>
            <a:r>
              <a:rPr sz="2400" b="1"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博学于文，约之以礼”，重视文明礼节是个人形成健全人格的重要途径。“国尚礼则国昌，家尚礼则家大”，文明礼节决不是个人的事，它关系到国家和民族的尊严。可是当前有些人认为，进退有仪，那是封建社会的要求，现在社会不必在意繁文缛节；还有人认为，太注意礼节，容易让自己畏手畏脚，失去自己的个性；还有人说，如果生活中重讲礼节，但可能外在行为讲礼节，内心不一定认同，这显得不真，很虚假。</a:t>
            </a: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针对这些，你有什么思考？</a:t>
            </a:r>
          </a:p>
          <a:p>
            <a:pPr algn="l" fontAlgn="auto">
              <a:lnSpc>
                <a:spcPct val="15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    </a:t>
            </a:r>
            <a:r>
              <a:rPr sz="2000" b="1"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  <a:sym typeface="+mn-ea"/>
              </a:rPr>
              <a:t>请结合材料内容，谈谈你对日常生活中礼节的认识与思考，并提出希望和建议。要求：自拟标题，自选角度，确定立意；不要套作，不得抄袭；不得泄露个人信息；不少于800字。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 rot="871781">
            <a:off x="10422988" y="678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5" name="任意多边形 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6" name="组合 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8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530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  <p:pic>
        <p:nvPicPr>
          <p:cNvPr id="649" name="图片 6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28670" y="259715"/>
            <a:ext cx="4385945" cy="6199505"/>
          </a:xfrm>
          <a:prstGeom prst="rect">
            <a:avLst/>
          </a:prstGeom>
        </p:spPr>
      </p:pic>
      <p:pic>
        <p:nvPicPr>
          <p:cNvPr id="650" name="图片 64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55670" y="386715"/>
            <a:ext cx="4385945" cy="61995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39115" y="896620"/>
            <a:ext cx="10481945" cy="50761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知识点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</a:t>
            </a:r>
            <a:r>
              <a:rPr lang="zh-CN" altLang="en-US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4000" b="1" spc="150">
                <a:solidFill>
                  <a:schemeClr val="tx1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  </a:t>
            </a:r>
            <a:r>
              <a:rPr lang="zh-CN" alt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引</a:t>
            </a:r>
            <a:r>
              <a:rPr lang="en-US" sz="54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40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40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引用题目材料，</a:t>
            </a:r>
            <a:r>
              <a:rPr sz="40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引出话题，或表明观点立场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。开篇引述题目材料要概述，务求</a:t>
            </a:r>
            <a:r>
              <a:rPr sz="40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简洁凝练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，</a:t>
            </a:r>
            <a:r>
              <a:rPr sz="4000" b="1" spc="150">
                <a:solidFill>
                  <a:srgbClr val="FF0000"/>
                </a:solidFill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快速入题</a:t>
            </a:r>
            <a:r>
              <a:rPr sz="4000" b="1" spc="150">
                <a:uFillTx/>
                <a:latin typeface="黑体" panose="02010609060101010101" charset="-122"/>
                <a:ea typeface="黑体" panose="02010609060101010101" charset="-122"/>
                <a:cs typeface="楷体" panose="02010609060101010101" charset="-122"/>
                <a:sym typeface="+mn-ea"/>
              </a:rPr>
              <a:t>。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32740" y="243840"/>
            <a:ext cx="11527155" cy="5594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现场示范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引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zh-CN" altLang="en-US" sz="2800" b="1" spc="150"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开头第一段：引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“国尚礼则国昌，家尚礼则家大。”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（引用材料语句，开篇提出话题，十分醒目。）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中国自古便是礼仪之邦，进退有仪，举止得体不仅是我们生活的常态，更是中华民族的标签。可是当下竟有人认为注重礼节让人畏手畏脚，过于封建，过于形式。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（对材料中的现象总结概括准确。）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这让我们不禁发问：“难道传承多年的中国礼文化真的落后于时代了吗？”</a:t>
            </a:r>
            <a:r>
              <a:rPr sz="2800" b="1" spc="150">
                <a:solidFill>
                  <a:schemeClr val="tx2">
                    <a:lumMod val="50000"/>
                  </a:schemeClr>
                </a:solidFill>
                <a:uFillTx/>
                <a:latin typeface="宋体" panose="02010600030101010101" pitchFamily="2" charset="-122"/>
                <a:ea typeface="宋体" panose="02010600030101010101" pitchFamily="2" charset="-122"/>
                <a:cs typeface="楷体" panose="02010609060101010101" charset="-122"/>
                <a:sym typeface="+mn-ea"/>
              </a:rPr>
              <a:t>（提出话题，带出疑问，引出下文。） </a:t>
            </a:r>
            <a:endParaRPr lang="en-US" sz="2800" b="1" spc="150">
              <a:solidFill>
                <a:schemeClr val="tx2">
                  <a:lumMod val="50000"/>
                </a:schemeClr>
              </a:solidFill>
              <a:uFillTx/>
              <a:latin typeface="宋体" panose="02010600030101010101" pitchFamily="2" charset="-122"/>
              <a:ea typeface="宋体" panose="02010600030101010101" pitchFamily="2" charset="-122"/>
              <a:cs typeface="楷体" panose="02010609060101010101" charset="-122"/>
              <a:sym typeface="+mn-ea"/>
            </a:endParaRP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32740" y="683895"/>
            <a:ext cx="11527155" cy="44742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[</a:t>
            </a:r>
            <a:r>
              <a:rPr lang="zh-CN" altLang="en-US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示例感悟</a:t>
            </a:r>
            <a:r>
              <a:rPr lang="en-US" altLang="zh-CN" sz="2800">
                <a:solidFill>
                  <a:srgbClr val="0F14EF"/>
                </a:solidFill>
                <a:latin typeface="方正粗黑宋简体" panose="02000000000000000000" charset="-122"/>
                <a:ea typeface="方正粗黑宋简体" panose="02000000000000000000" charset="-122"/>
                <a:cs typeface="方正粗黑宋简体" panose="02000000000000000000" charset="-122"/>
              </a:rPr>
              <a:t>]</a:t>
            </a:r>
            <a:r>
              <a:rPr lang="en-US" altLang="zh-CN" sz="2400" b="1" spc="150">
                <a:solidFill>
                  <a:srgbClr val="0F14EF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         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“引议联结”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——</a:t>
            </a:r>
            <a:r>
              <a:rPr lang="zh-CN" alt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引</a:t>
            </a:r>
            <a:r>
              <a:rPr lang="en-US" sz="3200" b="1" spc="150">
                <a:solidFill>
                  <a:srgbClr val="C00000"/>
                </a:solidFill>
                <a:uFillTx/>
                <a:latin typeface="方正粗黑宋简体" panose="02000000000000000000" charset="-122"/>
                <a:ea typeface="方正粗黑宋简体" panose="02000000000000000000" charset="-122"/>
                <a:cs typeface="楷体" panose="02010609060101010101" charset="-122"/>
                <a:sym typeface="+mn-ea"/>
              </a:rPr>
              <a:t> </a:t>
            </a:r>
            <a:r>
              <a:rPr lang="en-US" altLang="zh-CN" sz="3200" b="1" spc="150">
                <a:solidFill>
                  <a:srgbClr val="C0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引用不是照抄，而是对原材料进行分析后，</a:t>
            </a:r>
            <a:r>
              <a:rPr sz="2800" b="1" spc="150">
                <a:solidFill>
                  <a:srgbClr val="FF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或概述，或摘要，取其精要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，并据此提出自己的观点。它属于</a:t>
            </a:r>
            <a:r>
              <a:rPr sz="2800" b="1" spc="150">
                <a:solidFill>
                  <a:srgbClr val="FF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“引论”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的部分。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endParaRPr sz="2800" b="1" spc="150">
              <a:solidFill>
                <a:srgbClr val="FF0000"/>
              </a:solidFill>
              <a:uFillTx/>
              <a:latin typeface="楷体" panose="02010609060101010101" charset="-122"/>
              <a:ea typeface="楷体" panose="02010609060101010101" charset="-122"/>
              <a:cs typeface="楷体" panose="02010609060101010101" charset="-122"/>
              <a:sym typeface="+mn-ea"/>
            </a:endParaRPr>
          </a:p>
          <a:p>
            <a:pPr algn="l" fontAlgn="auto">
              <a:lnSpc>
                <a:spcPct val="130000"/>
              </a:lnSpc>
              <a:spcBef>
                <a:spcPct val="0"/>
              </a:spcBef>
              <a:spcAft>
                <a:spcPts val="1000"/>
              </a:spcAft>
              <a:buFont typeface="Arial" panose="020B0604020202020204" pitchFamily="34" charset="0"/>
              <a:buNone/>
            </a:pP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 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一般说来，材料不同，引述方式各异：</a:t>
            </a:r>
            <a:r>
              <a:rPr sz="2800" b="1" spc="150">
                <a:solidFill>
                  <a:srgbClr val="FF0000"/>
                </a:solidFill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文字多的叙述性材料应概述，精辟的名言警句材料要复述，寓意深刻、内涵丰富的文字材料要阐述，漫画型材料要对漫画作简洁介绍和扼要阐述</a:t>
            </a:r>
            <a:r>
              <a:rPr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。</a:t>
            </a:r>
            <a:r>
              <a:rPr lang="en-US" sz="2800" b="1" spc="150">
                <a:uFillTx/>
                <a:latin typeface="楷体" panose="02010609060101010101" charset="-122"/>
                <a:ea typeface="楷体" panose="02010609060101010101" charset="-122"/>
                <a:cs typeface="楷体" panose="02010609060101010101" charset="-122"/>
                <a:sym typeface="+mn-ea"/>
              </a:rPr>
              <a:t> </a:t>
            </a:r>
          </a:p>
        </p:txBody>
      </p:sp>
      <p:grpSp>
        <p:nvGrpSpPr>
          <p:cNvPr id="44" name="组合 43"/>
          <p:cNvGrpSpPr/>
          <p:nvPr/>
        </p:nvGrpSpPr>
        <p:grpSpPr>
          <a:xfrm rot="871781">
            <a:off x="10295988" y="551944"/>
            <a:ext cx="976029" cy="1980763"/>
            <a:chOff x="6798621" y="1128235"/>
            <a:chExt cx="925471" cy="1878160"/>
          </a:xfrm>
          <a:solidFill>
            <a:srgbClr val="009899"/>
          </a:solidFill>
        </p:grpSpPr>
        <p:sp>
          <p:nvSpPr>
            <p:cNvPr id="45" name="任意多边形 44"/>
            <p:cNvSpPr/>
            <p:nvPr/>
          </p:nvSpPr>
          <p:spPr>
            <a:xfrm rot="20684992">
              <a:off x="6853737" y="1621627"/>
              <a:ext cx="611936" cy="1384768"/>
            </a:xfrm>
            <a:custGeom>
              <a:avLst/>
              <a:gdLst>
                <a:gd name="connsiteX0" fmla="*/ 711760 w 711760"/>
                <a:gd name="connsiteY0" fmla="*/ 0 h 1358900"/>
                <a:gd name="connsiteX1" fmla="*/ 114860 w 711760"/>
                <a:gd name="connsiteY1" fmla="*/ 635000 h 1358900"/>
                <a:gd name="connsiteX2" fmla="*/ 560 w 711760"/>
                <a:gd name="connsiteY2" fmla="*/ 1358900 h 1358900"/>
                <a:gd name="connsiteX0-1" fmla="*/ 711760 w 711760"/>
                <a:gd name="connsiteY0-2" fmla="*/ 0 h 1358900"/>
                <a:gd name="connsiteX1-3" fmla="*/ 114860 w 711760"/>
                <a:gd name="connsiteY1-4" fmla="*/ 635000 h 1358900"/>
                <a:gd name="connsiteX2-5" fmla="*/ 560 w 711760"/>
                <a:gd name="connsiteY2-6" fmla="*/ 1358900 h 1358900"/>
                <a:gd name="connsiteX0-7" fmla="*/ 711760 w 711760"/>
                <a:gd name="connsiteY0-8" fmla="*/ 0 h 1358900"/>
                <a:gd name="connsiteX1-9" fmla="*/ 114860 w 711760"/>
                <a:gd name="connsiteY1-10" fmla="*/ 635000 h 1358900"/>
                <a:gd name="connsiteX2-11" fmla="*/ 560 w 711760"/>
                <a:gd name="connsiteY2-12" fmla="*/ 1358900 h 1358900"/>
                <a:gd name="connsiteX0-13" fmla="*/ 884014 w 884014"/>
                <a:gd name="connsiteY0-14" fmla="*/ 0 h 1368888"/>
                <a:gd name="connsiteX1-15" fmla="*/ 287114 w 884014"/>
                <a:gd name="connsiteY1-16" fmla="*/ 635000 h 1368888"/>
                <a:gd name="connsiteX2-17" fmla="*/ 22 w 884014"/>
                <a:gd name="connsiteY2-18" fmla="*/ 1368888 h 1368888"/>
                <a:gd name="connsiteX0-19" fmla="*/ 883991 w 883991"/>
                <a:gd name="connsiteY0-20" fmla="*/ 0 h 1368888"/>
                <a:gd name="connsiteX1-21" fmla="*/ 287091 w 883991"/>
                <a:gd name="connsiteY1-22" fmla="*/ 635000 h 1368888"/>
                <a:gd name="connsiteX2-23" fmla="*/ -1 w 883991"/>
                <a:gd name="connsiteY2-24" fmla="*/ 1368888 h 1368888"/>
                <a:gd name="connsiteX0-25" fmla="*/ 883992 w 883992"/>
                <a:gd name="connsiteY0-26" fmla="*/ 0 h 1368888"/>
                <a:gd name="connsiteX1-27" fmla="*/ 0 w 883992"/>
                <a:gd name="connsiteY1-28" fmla="*/ 1368888 h 1368888"/>
                <a:gd name="connsiteX0-29" fmla="*/ 883992 w 883992"/>
                <a:gd name="connsiteY0-30" fmla="*/ 0 h 1368888"/>
                <a:gd name="connsiteX1-31" fmla="*/ 0 w 883992"/>
                <a:gd name="connsiteY1-32" fmla="*/ 1368888 h 1368888"/>
                <a:gd name="connsiteX0-33" fmla="*/ 928344 w 928343"/>
                <a:gd name="connsiteY0-34" fmla="*/ 0 h 1390417"/>
                <a:gd name="connsiteX1-35" fmla="*/ 0 w 928343"/>
                <a:gd name="connsiteY1-36" fmla="*/ 1390417 h 1390417"/>
                <a:gd name="connsiteX0-37" fmla="*/ 863431 w 863431"/>
                <a:gd name="connsiteY0-38" fmla="*/ 0 h 1384768"/>
                <a:gd name="connsiteX1-39" fmla="*/ 0 w 863431"/>
                <a:gd name="connsiteY1-40" fmla="*/ 1384768 h 1384768"/>
                <a:gd name="connsiteX0-41" fmla="*/ 863431 w 863431"/>
                <a:gd name="connsiteY0-42" fmla="*/ 0 h 1384768"/>
                <a:gd name="connsiteX1-43" fmla="*/ 0 w 863431"/>
                <a:gd name="connsiteY1-44" fmla="*/ 1384768 h 1384768"/>
                <a:gd name="connsiteX0-45" fmla="*/ 863431 w 863431"/>
                <a:gd name="connsiteY0-46" fmla="*/ 0 h 1384768"/>
                <a:gd name="connsiteX1-47" fmla="*/ 282647 w 863431"/>
                <a:gd name="connsiteY1-48" fmla="*/ 606889 h 1384768"/>
                <a:gd name="connsiteX2-49" fmla="*/ 0 w 863431"/>
                <a:gd name="connsiteY2-50" fmla="*/ 1384768 h 1384768"/>
                <a:gd name="connsiteX0-51" fmla="*/ 863431 w 863431"/>
                <a:gd name="connsiteY0-52" fmla="*/ 0 h 1384768"/>
                <a:gd name="connsiteX1-53" fmla="*/ 0 w 863431"/>
                <a:gd name="connsiteY1-54" fmla="*/ 1384768 h 1384768"/>
                <a:gd name="connsiteX0-55" fmla="*/ 863431 w 863431"/>
                <a:gd name="connsiteY0-56" fmla="*/ 0 h 1384768"/>
                <a:gd name="connsiteX1-57" fmla="*/ 0 w 863431"/>
                <a:gd name="connsiteY1-58" fmla="*/ 1384768 h 1384768"/>
                <a:gd name="connsiteX0-59" fmla="*/ 863431 w 863431"/>
                <a:gd name="connsiteY0-60" fmla="*/ 0 h 1384768"/>
                <a:gd name="connsiteX1-61" fmla="*/ 0 w 863431"/>
                <a:gd name="connsiteY1-62" fmla="*/ 1384768 h 1384768"/>
                <a:gd name="connsiteX0-63" fmla="*/ 863431 w 863431"/>
                <a:gd name="connsiteY0-64" fmla="*/ 0 h 1384768"/>
                <a:gd name="connsiteX1-65" fmla="*/ 0 w 863431"/>
                <a:gd name="connsiteY1-66" fmla="*/ 1384768 h 1384768"/>
                <a:gd name="connsiteX0-67" fmla="*/ 863431 w 863431"/>
                <a:gd name="connsiteY0-68" fmla="*/ 0 h 1384768"/>
                <a:gd name="connsiteX1-69" fmla="*/ 0 w 863431"/>
                <a:gd name="connsiteY1-70" fmla="*/ 1384768 h 1384768"/>
                <a:gd name="connsiteX0-71" fmla="*/ 863431 w 863431"/>
                <a:gd name="connsiteY0-72" fmla="*/ 0 h 1384768"/>
                <a:gd name="connsiteX1-73" fmla="*/ 0 w 863431"/>
                <a:gd name="connsiteY1-74" fmla="*/ 1384768 h 13847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63431" h="1384768">
                  <a:moveTo>
                    <a:pt x="863431" y="0"/>
                  </a:moveTo>
                  <a:cubicBezTo>
                    <a:pt x="615118" y="165338"/>
                    <a:pt x="20070" y="724344"/>
                    <a:pt x="0" y="1384768"/>
                  </a:cubicBezTo>
                </a:path>
              </a:pathLst>
            </a:custGeom>
            <a:noFill/>
            <a:ln w="19050">
              <a:solidFill>
                <a:srgbClr val="0098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2537975" flipH="1">
              <a:off x="6798621" y="1128235"/>
              <a:ext cx="925471" cy="911449"/>
              <a:chOff x="2286001" y="-455613"/>
              <a:chExt cx="2514600" cy="2476501"/>
            </a:xfrm>
            <a:grpFill/>
          </p:grpSpPr>
          <p:grpSp>
            <p:nvGrpSpPr>
              <p:cNvPr id="47" name="Group 205"/>
              <p:cNvGrpSpPr/>
              <p:nvPr/>
            </p:nvGrpSpPr>
            <p:grpSpPr>
              <a:xfrm>
                <a:off x="2286001" y="-455613"/>
                <a:ext cx="2514600" cy="2476501"/>
                <a:chOff x="1440" y="-287"/>
                <a:chExt cx="1584" cy="1560"/>
              </a:xfrm>
              <a:grpFill/>
            </p:grpSpPr>
            <p:sp>
              <p:nvSpPr>
                <p:cNvPr id="167" name="Freeform 5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6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7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8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9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Oval 10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11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12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13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14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15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16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17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18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19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0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1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2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3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24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25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26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27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28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29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1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2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3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4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5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6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7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8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9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40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41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42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43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44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45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46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47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48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49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50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51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52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53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54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55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56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57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58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59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60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61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62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63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64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65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66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67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68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69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70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71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72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73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74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75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76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77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78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79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80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81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82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83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84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85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86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87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88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89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90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91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92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93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94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95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96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97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98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99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100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101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102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103"/>
                <p:cNvSpPr/>
                <p:nvPr/>
              </p:nvSpPr>
              <p:spPr bwMode="auto">
                <a:xfrm>
                  <a:off x="1906" y="-200"/>
                  <a:ext cx="168" cy="76"/>
                </a:xfrm>
                <a:custGeom>
                  <a:avLst/>
                  <a:gdLst>
                    <a:gd name="T0" fmla="*/ 68 w 71"/>
                    <a:gd name="T1" fmla="*/ 30 h 32"/>
                    <a:gd name="T2" fmla="*/ 6 w 71"/>
                    <a:gd name="T3" fmla="*/ 1 h 32"/>
                    <a:gd name="T4" fmla="*/ 1 w 71"/>
                    <a:gd name="T5" fmla="*/ 2 h 32"/>
                    <a:gd name="T6" fmla="*/ 65 w 71"/>
                    <a:gd name="T7" fmla="*/ 32 h 32"/>
                    <a:gd name="T8" fmla="*/ 68 w 71"/>
                    <a:gd name="T9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32">
                      <a:moveTo>
                        <a:pt x="68" y="30"/>
                      </a:moveTo>
                      <a:cubicBezTo>
                        <a:pt x="46" y="28"/>
                        <a:pt x="22" y="16"/>
                        <a:pt x="6" y="1"/>
                      </a:cubicBezTo>
                      <a:cubicBezTo>
                        <a:pt x="5" y="0"/>
                        <a:pt x="0" y="2"/>
                        <a:pt x="1" y="2"/>
                      </a:cubicBezTo>
                      <a:cubicBezTo>
                        <a:pt x="18" y="18"/>
                        <a:pt x="42" y="30"/>
                        <a:pt x="65" y="32"/>
                      </a:cubicBezTo>
                      <a:cubicBezTo>
                        <a:pt x="67" y="32"/>
                        <a:pt x="71" y="30"/>
                        <a:pt x="6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104"/>
                <p:cNvSpPr/>
                <p:nvPr/>
              </p:nvSpPr>
              <p:spPr bwMode="auto">
                <a:xfrm>
                  <a:off x="1908" y="-230"/>
                  <a:ext cx="112" cy="132"/>
                </a:xfrm>
                <a:custGeom>
                  <a:avLst/>
                  <a:gdLst>
                    <a:gd name="T0" fmla="*/ 6 w 47"/>
                    <a:gd name="T1" fmla="*/ 55 h 56"/>
                    <a:gd name="T2" fmla="*/ 47 w 47"/>
                    <a:gd name="T3" fmla="*/ 1 h 56"/>
                    <a:gd name="T4" fmla="*/ 42 w 47"/>
                    <a:gd name="T5" fmla="*/ 1 h 56"/>
                    <a:gd name="T6" fmla="*/ 3 w 47"/>
                    <a:gd name="T7" fmla="*/ 54 h 56"/>
                    <a:gd name="T8" fmla="*/ 6 w 47"/>
                    <a:gd name="T9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56">
                      <a:moveTo>
                        <a:pt x="6" y="55"/>
                      </a:moveTo>
                      <a:cubicBezTo>
                        <a:pt x="29" y="46"/>
                        <a:pt x="47" y="27"/>
                        <a:pt x="47" y="1"/>
                      </a:cubicBezTo>
                      <a:cubicBezTo>
                        <a:pt x="47" y="0"/>
                        <a:pt x="42" y="0"/>
                        <a:pt x="42" y="1"/>
                      </a:cubicBezTo>
                      <a:cubicBezTo>
                        <a:pt x="42" y="26"/>
                        <a:pt x="25" y="45"/>
                        <a:pt x="3" y="54"/>
                      </a:cubicBezTo>
                      <a:cubicBezTo>
                        <a:pt x="0" y="55"/>
                        <a:pt x="5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105"/>
                <p:cNvSpPr/>
                <p:nvPr/>
              </p:nvSpPr>
              <p:spPr bwMode="auto">
                <a:xfrm>
                  <a:off x="1986" y="-143"/>
                  <a:ext cx="254" cy="650"/>
                </a:xfrm>
                <a:custGeom>
                  <a:avLst/>
                  <a:gdLst>
                    <a:gd name="T0" fmla="*/ 0 w 107"/>
                    <a:gd name="T1" fmla="*/ 2 h 274"/>
                    <a:gd name="T2" fmla="*/ 102 w 107"/>
                    <a:gd name="T3" fmla="*/ 273 h 274"/>
                    <a:gd name="T4" fmla="*/ 107 w 107"/>
                    <a:gd name="T5" fmla="*/ 272 h 274"/>
                    <a:gd name="T6" fmla="*/ 5 w 107"/>
                    <a:gd name="T7" fmla="*/ 1 h 274"/>
                    <a:gd name="T8" fmla="*/ 0 w 107"/>
                    <a:gd name="T9" fmla="*/ 2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7" h="274">
                      <a:moveTo>
                        <a:pt x="0" y="2"/>
                      </a:moveTo>
                      <a:cubicBezTo>
                        <a:pt x="31" y="93"/>
                        <a:pt x="75" y="180"/>
                        <a:pt x="102" y="273"/>
                      </a:cubicBezTo>
                      <a:cubicBezTo>
                        <a:pt x="103" y="274"/>
                        <a:pt x="107" y="273"/>
                        <a:pt x="107" y="272"/>
                      </a:cubicBezTo>
                      <a:cubicBezTo>
                        <a:pt x="80" y="180"/>
                        <a:pt x="36" y="92"/>
                        <a:pt x="5" y="1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106"/>
                <p:cNvSpPr/>
                <p:nvPr/>
              </p:nvSpPr>
              <p:spPr bwMode="auto">
                <a:xfrm>
                  <a:off x="1967" y="-171"/>
                  <a:ext cx="41" cy="40"/>
                </a:xfrm>
                <a:custGeom>
                  <a:avLst/>
                  <a:gdLst>
                    <a:gd name="T0" fmla="*/ 16 w 17"/>
                    <a:gd name="T1" fmla="*/ 6 h 17"/>
                    <a:gd name="T2" fmla="*/ 10 w 17"/>
                    <a:gd name="T3" fmla="*/ 16 h 17"/>
                    <a:gd name="T4" fmla="*/ 1 w 17"/>
                    <a:gd name="T5" fmla="*/ 11 h 17"/>
                    <a:gd name="T6" fmla="*/ 6 w 17"/>
                    <a:gd name="T7" fmla="*/ 1 h 17"/>
                    <a:gd name="T8" fmla="*/ 16 w 17"/>
                    <a:gd name="T9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6" y="6"/>
                      </a:moveTo>
                      <a:cubicBezTo>
                        <a:pt x="17" y="10"/>
                        <a:pt x="15" y="15"/>
                        <a:pt x="10" y="16"/>
                      </a:cubicBezTo>
                      <a:cubicBezTo>
                        <a:pt x="6" y="17"/>
                        <a:pt x="2" y="15"/>
                        <a:pt x="1" y="11"/>
                      </a:cubicBezTo>
                      <a:cubicBezTo>
                        <a:pt x="0" y="7"/>
                        <a:pt x="2" y="2"/>
                        <a:pt x="6" y="1"/>
                      </a:cubicBezTo>
                      <a:cubicBezTo>
                        <a:pt x="10" y="0"/>
                        <a:pt x="14" y="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107"/>
                <p:cNvSpPr/>
                <p:nvPr/>
              </p:nvSpPr>
              <p:spPr bwMode="auto">
                <a:xfrm>
                  <a:off x="2119" y="-230"/>
                  <a:ext cx="193" cy="57"/>
                </a:xfrm>
                <a:custGeom>
                  <a:avLst/>
                  <a:gdLst>
                    <a:gd name="T0" fmla="*/ 75 w 81"/>
                    <a:gd name="T1" fmla="*/ 5 h 24"/>
                    <a:gd name="T2" fmla="*/ 6 w 81"/>
                    <a:gd name="T3" fmla="*/ 1 h 24"/>
                    <a:gd name="T4" fmla="*/ 1 w 81"/>
                    <a:gd name="T5" fmla="*/ 1 h 24"/>
                    <a:gd name="T6" fmla="*/ 79 w 81"/>
                    <a:gd name="T7" fmla="*/ 6 h 24"/>
                    <a:gd name="T8" fmla="*/ 75 w 81"/>
                    <a:gd name="T9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4">
                      <a:moveTo>
                        <a:pt x="75" y="5"/>
                      </a:moveTo>
                      <a:cubicBezTo>
                        <a:pt x="52" y="20"/>
                        <a:pt x="26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ubicBezTo>
                        <a:pt x="24" y="23"/>
                        <a:pt x="54" y="24"/>
                        <a:pt x="79" y="6"/>
                      </a:cubicBezTo>
                      <a:cubicBezTo>
                        <a:pt x="81" y="5"/>
                        <a:pt x="76" y="4"/>
                        <a:pt x="7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108"/>
                <p:cNvSpPr/>
                <p:nvPr/>
              </p:nvSpPr>
              <p:spPr bwMode="auto">
                <a:xfrm>
                  <a:off x="2167" y="-287"/>
                  <a:ext cx="73" cy="163"/>
                </a:xfrm>
                <a:custGeom>
                  <a:avLst/>
                  <a:gdLst>
                    <a:gd name="T0" fmla="*/ 6 w 31"/>
                    <a:gd name="T1" fmla="*/ 68 h 69"/>
                    <a:gd name="T2" fmla="*/ 20 w 31"/>
                    <a:gd name="T3" fmla="*/ 1 h 69"/>
                    <a:gd name="T4" fmla="*/ 15 w 31"/>
                    <a:gd name="T5" fmla="*/ 1 h 69"/>
                    <a:gd name="T6" fmla="*/ 1 w 31"/>
                    <a:gd name="T7" fmla="*/ 66 h 69"/>
                    <a:gd name="T8" fmla="*/ 6 w 31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69">
                      <a:moveTo>
                        <a:pt x="6" y="68"/>
                      </a:moveTo>
                      <a:cubicBezTo>
                        <a:pt x="25" y="50"/>
                        <a:pt x="31" y="26"/>
                        <a:pt x="20" y="1"/>
                      </a:cubicBezTo>
                      <a:cubicBezTo>
                        <a:pt x="19" y="0"/>
                        <a:pt x="14" y="0"/>
                        <a:pt x="15" y="1"/>
                      </a:cubicBezTo>
                      <a:cubicBezTo>
                        <a:pt x="26" y="25"/>
                        <a:pt x="20" y="49"/>
                        <a:pt x="1" y="66"/>
                      </a:cubicBezTo>
                      <a:cubicBezTo>
                        <a:pt x="0" y="67"/>
                        <a:pt x="4" y="69"/>
                        <a:pt x="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109"/>
                <p:cNvSpPr/>
                <p:nvPr/>
              </p:nvSpPr>
              <p:spPr bwMode="auto">
                <a:xfrm>
                  <a:off x="2150" y="-264"/>
                  <a:ext cx="143" cy="117"/>
                </a:xfrm>
                <a:custGeom>
                  <a:avLst/>
                  <a:gdLst>
                    <a:gd name="T0" fmla="*/ 57 w 60"/>
                    <a:gd name="T1" fmla="*/ 46 h 49"/>
                    <a:gd name="T2" fmla="*/ 6 w 60"/>
                    <a:gd name="T3" fmla="*/ 1 h 49"/>
                    <a:gd name="T4" fmla="*/ 1 w 60"/>
                    <a:gd name="T5" fmla="*/ 2 h 49"/>
                    <a:gd name="T6" fmla="*/ 54 w 60"/>
                    <a:gd name="T7" fmla="*/ 48 h 49"/>
                    <a:gd name="T8" fmla="*/ 57 w 60"/>
                    <a:gd name="T9" fmla="*/ 4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9">
                      <a:moveTo>
                        <a:pt x="57" y="46"/>
                      </a:moveTo>
                      <a:cubicBezTo>
                        <a:pt x="37" y="39"/>
                        <a:pt x="17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3" y="22"/>
                        <a:pt x="33" y="41"/>
                        <a:pt x="54" y="48"/>
                      </a:cubicBezTo>
                      <a:cubicBezTo>
                        <a:pt x="55" y="49"/>
                        <a:pt x="60" y="47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110"/>
                <p:cNvSpPr/>
                <p:nvPr/>
              </p:nvSpPr>
              <p:spPr bwMode="auto">
                <a:xfrm>
                  <a:off x="2129" y="-266"/>
                  <a:ext cx="142" cy="102"/>
                </a:xfrm>
                <a:custGeom>
                  <a:avLst/>
                  <a:gdLst>
                    <a:gd name="T0" fmla="*/ 3 w 60"/>
                    <a:gd name="T1" fmla="*/ 43 h 43"/>
                    <a:gd name="T2" fmla="*/ 59 w 60"/>
                    <a:gd name="T3" fmla="*/ 2 h 43"/>
                    <a:gd name="T4" fmla="*/ 54 w 60"/>
                    <a:gd name="T5" fmla="*/ 1 h 43"/>
                    <a:gd name="T6" fmla="*/ 3 w 60"/>
                    <a:gd name="T7" fmla="*/ 41 h 43"/>
                    <a:gd name="T8" fmla="*/ 3 w 6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3" y="43"/>
                      </a:moveTo>
                      <a:cubicBezTo>
                        <a:pt x="28" y="41"/>
                        <a:pt x="52" y="27"/>
                        <a:pt x="59" y="2"/>
                      </a:cubicBezTo>
                      <a:cubicBezTo>
                        <a:pt x="60" y="0"/>
                        <a:pt x="55" y="0"/>
                        <a:pt x="54" y="1"/>
                      </a:cubicBezTo>
                      <a:cubicBezTo>
                        <a:pt x="47" y="24"/>
                        <a:pt x="27" y="39"/>
                        <a:pt x="3" y="41"/>
                      </a:cubicBezTo>
                      <a:cubicBezTo>
                        <a:pt x="0" y="41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111"/>
                <p:cNvSpPr/>
                <p:nvPr/>
              </p:nvSpPr>
              <p:spPr bwMode="auto">
                <a:xfrm>
                  <a:off x="2212" y="-188"/>
                  <a:ext cx="35" cy="683"/>
                </a:xfrm>
                <a:custGeom>
                  <a:avLst/>
                  <a:gdLst>
                    <a:gd name="T0" fmla="*/ 0 w 15"/>
                    <a:gd name="T1" fmla="*/ 2 h 288"/>
                    <a:gd name="T2" fmla="*/ 10 w 15"/>
                    <a:gd name="T3" fmla="*/ 287 h 288"/>
                    <a:gd name="T4" fmla="*/ 15 w 15"/>
                    <a:gd name="T5" fmla="*/ 287 h 288"/>
                    <a:gd name="T6" fmla="*/ 5 w 15"/>
                    <a:gd name="T7" fmla="*/ 2 h 288"/>
                    <a:gd name="T8" fmla="*/ 0 w 15"/>
                    <a:gd name="T9" fmla="*/ 2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88">
                      <a:moveTo>
                        <a:pt x="0" y="2"/>
                      </a:moveTo>
                      <a:cubicBezTo>
                        <a:pt x="4" y="97"/>
                        <a:pt x="10" y="192"/>
                        <a:pt x="10" y="287"/>
                      </a:cubicBezTo>
                      <a:cubicBezTo>
                        <a:pt x="10" y="288"/>
                        <a:pt x="15" y="288"/>
                        <a:pt x="15" y="287"/>
                      </a:cubicBezTo>
                      <a:cubicBezTo>
                        <a:pt x="15" y="192"/>
                        <a:pt x="9" y="96"/>
                        <a:pt x="5" y="2"/>
                      </a:cubicBezTo>
                      <a:cubicBezTo>
                        <a:pt x="5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Oval 112"/>
                <p:cNvSpPr>
                  <a:spLocks noChangeArrowheads="1"/>
                </p:cNvSpPr>
                <p:nvPr/>
              </p:nvSpPr>
              <p:spPr bwMode="auto">
                <a:xfrm>
                  <a:off x="2198" y="-214"/>
                  <a:ext cx="35" cy="36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113"/>
                <p:cNvSpPr/>
                <p:nvPr/>
              </p:nvSpPr>
              <p:spPr bwMode="auto">
                <a:xfrm>
                  <a:off x="2371" y="-223"/>
                  <a:ext cx="176" cy="92"/>
                </a:xfrm>
                <a:custGeom>
                  <a:avLst/>
                  <a:gdLst>
                    <a:gd name="T0" fmla="*/ 69 w 74"/>
                    <a:gd name="T1" fmla="*/ 30 h 39"/>
                    <a:gd name="T2" fmla="*/ 5 w 74"/>
                    <a:gd name="T3" fmla="*/ 2 h 39"/>
                    <a:gd name="T4" fmla="*/ 0 w 74"/>
                    <a:gd name="T5" fmla="*/ 1 h 39"/>
                    <a:gd name="T6" fmla="*/ 72 w 74"/>
                    <a:gd name="T7" fmla="*/ 32 h 39"/>
                    <a:gd name="T8" fmla="*/ 69 w 74"/>
                    <a:gd name="T9" fmla="*/ 3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9">
                      <a:moveTo>
                        <a:pt x="69" y="30"/>
                      </a:moveTo>
                      <a:cubicBezTo>
                        <a:pt x="41" y="37"/>
                        <a:pt x="17" y="27"/>
                        <a:pt x="5" y="2"/>
                      </a:cubicBezTo>
                      <a:cubicBezTo>
                        <a:pt x="4" y="0"/>
                        <a:pt x="0" y="0"/>
                        <a:pt x="0" y="1"/>
                      </a:cubicBezTo>
                      <a:cubicBezTo>
                        <a:pt x="14" y="30"/>
                        <a:pt x="42" y="39"/>
                        <a:pt x="72" y="32"/>
                      </a:cubicBezTo>
                      <a:cubicBezTo>
                        <a:pt x="74" y="32"/>
                        <a:pt x="70" y="30"/>
                        <a:pt x="69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114"/>
                <p:cNvSpPr/>
                <p:nvPr/>
              </p:nvSpPr>
              <p:spPr bwMode="auto">
                <a:xfrm>
                  <a:off x="2378" y="-249"/>
                  <a:ext cx="104" cy="142"/>
                </a:xfrm>
                <a:custGeom>
                  <a:avLst/>
                  <a:gdLst>
                    <a:gd name="T0" fmla="*/ 5 w 44"/>
                    <a:gd name="T1" fmla="*/ 60 h 60"/>
                    <a:gd name="T2" fmla="*/ 42 w 44"/>
                    <a:gd name="T3" fmla="*/ 2 h 60"/>
                    <a:gd name="T4" fmla="*/ 37 w 44"/>
                    <a:gd name="T5" fmla="*/ 1 h 60"/>
                    <a:gd name="T6" fmla="*/ 1 w 44"/>
                    <a:gd name="T7" fmla="*/ 58 h 60"/>
                    <a:gd name="T8" fmla="*/ 5 w 44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60">
                      <a:moveTo>
                        <a:pt x="5" y="60"/>
                      </a:moveTo>
                      <a:cubicBezTo>
                        <a:pt x="30" y="50"/>
                        <a:pt x="44" y="29"/>
                        <a:pt x="42" y="2"/>
                      </a:cubicBezTo>
                      <a:cubicBezTo>
                        <a:pt x="42" y="0"/>
                        <a:pt x="37" y="0"/>
                        <a:pt x="37" y="1"/>
                      </a:cubicBezTo>
                      <a:cubicBezTo>
                        <a:pt x="39" y="27"/>
                        <a:pt x="26" y="48"/>
                        <a:pt x="1" y="58"/>
                      </a:cubicBezTo>
                      <a:cubicBezTo>
                        <a:pt x="0" y="58"/>
                        <a:pt x="4" y="60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115"/>
                <p:cNvSpPr/>
                <p:nvPr/>
              </p:nvSpPr>
              <p:spPr bwMode="auto">
                <a:xfrm>
                  <a:off x="2411" y="-242"/>
                  <a:ext cx="93" cy="152"/>
                </a:xfrm>
                <a:custGeom>
                  <a:avLst/>
                  <a:gdLst>
                    <a:gd name="T0" fmla="*/ 38 w 39"/>
                    <a:gd name="T1" fmla="*/ 62 h 64"/>
                    <a:gd name="T2" fmla="*/ 5 w 39"/>
                    <a:gd name="T3" fmla="*/ 1 h 64"/>
                    <a:gd name="T4" fmla="*/ 0 w 39"/>
                    <a:gd name="T5" fmla="*/ 2 h 64"/>
                    <a:gd name="T6" fmla="*/ 33 w 39"/>
                    <a:gd name="T7" fmla="*/ 63 h 64"/>
                    <a:gd name="T8" fmla="*/ 38 w 39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4">
                      <a:moveTo>
                        <a:pt x="38" y="62"/>
                      </a:moveTo>
                      <a:cubicBezTo>
                        <a:pt x="21" y="47"/>
                        <a:pt x="9" y="23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4" y="24"/>
                        <a:pt x="16" y="48"/>
                        <a:pt x="33" y="63"/>
                      </a:cubicBezTo>
                      <a:cubicBezTo>
                        <a:pt x="34" y="64"/>
                        <a:pt x="39" y="62"/>
                        <a:pt x="38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116"/>
                <p:cNvSpPr/>
                <p:nvPr/>
              </p:nvSpPr>
              <p:spPr bwMode="auto">
                <a:xfrm>
                  <a:off x="2354" y="-209"/>
                  <a:ext cx="171" cy="66"/>
                </a:xfrm>
                <a:custGeom>
                  <a:avLst/>
                  <a:gdLst>
                    <a:gd name="T0" fmla="*/ 2 w 72"/>
                    <a:gd name="T1" fmla="*/ 21 h 28"/>
                    <a:gd name="T2" fmla="*/ 71 w 72"/>
                    <a:gd name="T3" fmla="*/ 2 h 28"/>
                    <a:gd name="T4" fmla="*/ 66 w 72"/>
                    <a:gd name="T5" fmla="*/ 2 h 28"/>
                    <a:gd name="T6" fmla="*/ 6 w 72"/>
                    <a:gd name="T7" fmla="*/ 20 h 28"/>
                    <a:gd name="T8" fmla="*/ 2 w 72"/>
                    <a:gd name="T9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28">
                      <a:moveTo>
                        <a:pt x="2" y="21"/>
                      </a:moveTo>
                      <a:cubicBezTo>
                        <a:pt x="27" y="28"/>
                        <a:pt x="54" y="23"/>
                        <a:pt x="71" y="2"/>
                      </a:cubicBezTo>
                      <a:cubicBezTo>
                        <a:pt x="72" y="1"/>
                        <a:pt x="67" y="0"/>
                        <a:pt x="66" y="2"/>
                      </a:cubicBezTo>
                      <a:cubicBezTo>
                        <a:pt x="52" y="20"/>
                        <a:pt x="28" y="26"/>
                        <a:pt x="6" y="20"/>
                      </a:cubicBezTo>
                      <a:cubicBezTo>
                        <a:pt x="5" y="19"/>
                        <a:pt x="0" y="20"/>
                        <a:pt x="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117"/>
                <p:cNvSpPr/>
                <p:nvPr/>
              </p:nvSpPr>
              <p:spPr bwMode="auto">
                <a:xfrm>
                  <a:off x="2226" y="-150"/>
                  <a:ext cx="228" cy="648"/>
                </a:xfrm>
                <a:custGeom>
                  <a:avLst/>
                  <a:gdLst>
                    <a:gd name="T0" fmla="*/ 90 w 96"/>
                    <a:gd name="T1" fmla="*/ 1 h 273"/>
                    <a:gd name="T2" fmla="*/ 0 w 96"/>
                    <a:gd name="T3" fmla="*/ 271 h 273"/>
                    <a:gd name="T4" fmla="*/ 5 w 96"/>
                    <a:gd name="T5" fmla="*/ 272 h 273"/>
                    <a:gd name="T6" fmla="*/ 95 w 96"/>
                    <a:gd name="T7" fmla="*/ 1 h 273"/>
                    <a:gd name="T8" fmla="*/ 90 w 96"/>
                    <a:gd name="T9" fmla="*/ 1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273">
                      <a:moveTo>
                        <a:pt x="90" y="1"/>
                      </a:moveTo>
                      <a:cubicBezTo>
                        <a:pt x="61" y="91"/>
                        <a:pt x="33" y="182"/>
                        <a:pt x="0" y="271"/>
                      </a:cubicBezTo>
                      <a:cubicBezTo>
                        <a:pt x="0" y="273"/>
                        <a:pt x="4" y="273"/>
                        <a:pt x="5" y="272"/>
                      </a:cubicBezTo>
                      <a:cubicBezTo>
                        <a:pt x="38" y="183"/>
                        <a:pt x="66" y="91"/>
                        <a:pt x="95" y="1"/>
                      </a:cubicBezTo>
                      <a:cubicBezTo>
                        <a:pt x="96" y="0"/>
                        <a:pt x="91" y="0"/>
                        <a:pt x="9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118"/>
                <p:cNvSpPr/>
                <p:nvPr/>
              </p:nvSpPr>
              <p:spPr bwMode="auto">
                <a:xfrm>
                  <a:off x="2428" y="-181"/>
                  <a:ext cx="43" cy="41"/>
                </a:xfrm>
                <a:custGeom>
                  <a:avLst/>
                  <a:gdLst>
                    <a:gd name="T0" fmla="*/ 16 w 18"/>
                    <a:gd name="T1" fmla="*/ 11 h 17"/>
                    <a:gd name="T2" fmla="*/ 6 w 18"/>
                    <a:gd name="T3" fmla="*/ 16 h 17"/>
                    <a:gd name="T4" fmla="*/ 2 w 18"/>
                    <a:gd name="T5" fmla="*/ 6 h 17"/>
                    <a:gd name="T6" fmla="*/ 12 w 18"/>
                    <a:gd name="T7" fmla="*/ 1 h 17"/>
                    <a:gd name="T8" fmla="*/ 16 w 18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6" y="11"/>
                      </a:moveTo>
                      <a:cubicBezTo>
                        <a:pt x="15" y="15"/>
                        <a:pt x="10" y="17"/>
                        <a:pt x="6" y="16"/>
                      </a:cubicBezTo>
                      <a:cubicBezTo>
                        <a:pt x="2" y="14"/>
                        <a:pt x="0" y="10"/>
                        <a:pt x="2" y="6"/>
                      </a:cubicBezTo>
                      <a:cubicBezTo>
                        <a:pt x="3" y="2"/>
                        <a:pt x="8" y="0"/>
                        <a:pt x="12" y="1"/>
                      </a:cubicBezTo>
                      <a:cubicBezTo>
                        <a:pt x="16" y="3"/>
                        <a:pt x="18" y="7"/>
                        <a:pt x="1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119"/>
                <p:cNvSpPr/>
                <p:nvPr/>
              </p:nvSpPr>
              <p:spPr bwMode="auto">
                <a:xfrm>
                  <a:off x="2620" y="-126"/>
                  <a:ext cx="138" cy="130"/>
                </a:xfrm>
                <a:custGeom>
                  <a:avLst/>
                  <a:gdLst>
                    <a:gd name="T0" fmla="*/ 55 w 58"/>
                    <a:gd name="T1" fmla="*/ 53 h 55"/>
                    <a:gd name="T2" fmla="*/ 5 w 58"/>
                    <a:gd name="T3" fmla="*/ 2 h 55"/>
                    <a:gd name="T4" fmla="*/ 0 w 58"/>
                    <a:gd name="T5" fmla="*/ 1 h 55"/>
                    <a:gd name="T6" fmla="*/ 55 w 58"/>
                    <a:gd name="T7" fmla="*/ 55 h 55"/>
                    <a:gd name="T8" fmla="*/ 55 w 58"/>
                    <a:gd name="T9" fmla="*/ 5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55">
                      <a:moveTo>
                        <a:pt x="55" y="53"/>
                      </a:moveTo>
                      <a:cubicBezTo>
                        <a:pt x="27" y="49"/>
                        <a:pt x="7" y="30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ubicBezTo>
                        <a:pt x="2" y="32"/>
                        <a:pt x="25" y="51"/>
                        <a:pt x="55" y="55"/>
                      </a:cubicBezTo>
                      <a:cubicBezTo>
                        <a:pt x="57" y="55"/>
                        <a:pt x="58" y="53"/>
                        <a:pt x="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120"/>
                <p:cNvSpPr/>
                <p:nvPr/>
              </p:nvSpPr>
              <p:spPr bwMode="auto">
                <a:xfrm>
                  <a:off x="2585" y="-116"/>
                  <a:ext cx="144" cy="102"/>
                </a:xfrm>
                <a:custGeom>
                  <a:avLst/>
                  <a:gdLst>
                    <a:gd name="T0" fmla="*/ 5 w 61"/>
                    <a:gd name="T1" fmla="*/ 43 h 43"/>
                    <a:gd name="T2" fmla="*/ 61 w 61"/>
                    <a:gd name="T3" fmla="*/ 2 h 43"/>
                    <a:gd name="T4" fmla="*/ 56 w 61"/>
                    <a:gd name="T5" fmla="*/ 1 h 43"/>
                    <a:gd name="T6" fmla="*/ 3 w 61"/>
                    <a:gd name="T7" fmla="*/ 41 h 43"/>
                    <a:gd name="T8" fmla="*/ 5 w 61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43">
                      <a:moveTo>
                        <a:pt x="5" y="43"/>
                      </a:moveTo>
                      <a:cubicBezTo>
                        <a:pt x="32" y="43"/>
                        <a:pt x="54" y="28"/>
                        <a:pt x="61" y="2"/>
                      </a:cubicBezTo>
                      <a:cubicBezTo>
                        <a:pt x="61" y="1"/>
                        <a:pt x="57" y="0"/>
                        <a:pt x="56" y="1"/>
                      </a:cubicBezTo>
                      <a:cubicBezTo>
                        <a:pt x="49" y="26"/>
                        <a:pt x="29" y="40"/>
                        <a:pt x="3" y="41"/>
                      </a:cubicBezTo>
                      <a:cubicBezTo>
                        <a:pt x="0" y="41"/>
                        <a:pt x="4" y="43"/>
                        <a:pt x="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121"/>
                <p:cNvSpPr/>
                <p:nvPr/>
              </p:nvSpPr>
              <p:spPr bwMode="auto">
                <a:xfrm>
                  <a:off x="2653" y="-128"/>
                  <a:ext cx="45" cy="168"/>
                </a:xfrm>
                <a:custGeom>
                  <a:avLst/>
                  <a:gdLst>
                    <a:gd name="T0" fmla="*/ 18 w 19"/>
                    <a:gd name="T1" fmla="*/ 69 h 71"/>
                    <a:gd name="T2" fmla="*/ 10 w 19"/>
                    <a:gd name="T3" fmla="*/ 1 h 71"/>
                    <a:gd name="T4" fmla="*/ 4 w 19"/>
                    <a:gd name="T5" fmla="*/ 1 h 71"/>
                    <a:gd name="T6" fmla="*/ 14 w 19"/>
                    <a:gd name="T7" fmla="*/ 70 h 71"/>
                    <a:gd name="T8" fmla="*/ 18 w 19"/>
                    <a:gd name="T9" fmla="*/ 6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71">
                      <a:moveTo>
                        <a:pt x="18" y="69"/>
                      </a:moveTo>
                      <a:cubicBezTo>
                        <a:pt x="7" y="49"/>
                        <a:pt x="6" y="22"/>
                        <a:pt x="10" y="1"/>
                      </a:cubicBezTo>
                      <a:cubicBezTo>
                        <a:pt x="10" y="0"/>
                        <a:pt x="5" y="0"/>
                        <a:pt x="4" y="1"/>
                      </a:cubicBezTo>
                      <a:cubicBezTo>
                        <a:pt x="0" y="23"/>
                        <a:pt x="3" y="50"/>
                        <a:pt x="14" y="70"/>
                      </a:cubicBezTo>
                      <a:cubicBezTo>
                        <a:pt x="14" y="71"/>
                        <a:pt x="19" y="70"/>
                        <a:pt x="18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122"/>
                <p:cNvSpPr/>
                <p:nvPr/>
              </p:nvSpPr>
              <p:spPr bwMode="auto">
                <a:xfrm>
                  <a:off x="2585" y="-76"/>
                  <a:ext cx="175" cy="52"/>
                </a:xfrm>
                <a:custGeom>
                  <a:avLst/>
                  <a:gdLst>
                    <a:gd name="T0" fmla="*/ 1 w 74"/>
                    <a:gd name="T1" fmla="*/ 2 h 22"/>
                    <a:gd name="T2" fmla="*/ 72 w 74"/>
                    <a:gd name="T3" fmla="*/ 8 h 22"/>
                    <a:gd name="T4" fmla="*/ 68 w 74"/>
                    <a:gd name="T5" fmla="*/ 7 h 22"/>
                    <a:gd name="T6" fmla="*/ 6 w 74"/>
                    <a:gd name="T7" fmla="*/ 1 h 22"/>
                    <a:gd name="T8" fmla="*/ 1 w 74"/>
                    <a:gd name="T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2">
                      <a:moveTo>
                        <a:pt x="1" y="2"/>
                      </a:moveTo>
                      <a:cubicBezTo>
                        <a:pt x="22" y="18"/>
                        <a:pt x="49" y="22"/>
                        <a:pt x="72" y="8"/>
                      </a:cubicBezTo>
                      <a:cubicBezTo>
                        <a:pt x="74" y="7"/>
                        <a:pt x="69" y="7"/>
                        <a:pt x="68" y="7"/>
                      </a:cubicBezTo>
                      <a:cubicBezTo>
                        <a:pt x="47" y="20"/>
                        <a:pt x="24" y="15"/>
                        <a:pt x="6" y="1"/>
                      </a:cubicBezTo>
                      <a:cubicBezTo>
                        <a:pt x="4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123"/>
                <p:cNvSpPr/>
                <p:nvPr/>
              </p:nvSpPr>
              <p:spPr bwMode="auto">
                <a:xfrm>
                  <a:off x="2224" y="-33"/>
                  <a:ext cx="448" cy="526"/>
                </a:xfrm>
                <a:custGeom>
                  <a:avLst/>
                  <a:gdLst>
                    <a:gd name="T0" fmla="*/ 183 w 189"/>
                    <a:gd name="T1" fmla="*/ 1 h 222"/>
                    <a:gd name="T2" fmla="*/ 1 w 189"/>
                    <a:gd name="T3" fmla="*/ 221 h 222"/>
                    <a:gd name="T4" fmla="*/ 6 w 189"/>
                    <a:gd name="T5" fmla="*/ 221 h 222"/>
                    <a:gd name="T6" fmla="*/ 188 w 189"/>
                    <a:gd name="T7" fmla="*/ 2 h 222"/>
                    <a:gd name="T8" fmla="*/ 183 w 189"/>
                    <a:gd name="T9" fmla="*/ 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9" h="221">
                      <a:moveTo>
                        <a:pt x="183" y="1"/>
                      </a:moveTo>
                      <a:cubicBezTo>
                        <a:pt x="123" y="75"/>
                        <a:pt x="64" y="150"/>
                        <a:pt x="1" y="221"/>
                      </a:cubicBezTo>
                      <a:cubicBezTo>
                        <a:pt x="0" y="222"/>
                        <a:pt x="5" y="222"/>
                        <a:pt x="6" y="221"/>
                      </a:cubicBezTo>
                      <a:cubicBezTo>
                        <a:pt x="69" y="150"/>
                        <a:pt x="128" y="75"/>
                        <a:pt x="188" y="2"/>
                      </a:cubicBezTo>
                      <a:cubicBezTo>
                        <a:pt x="189" y="1"/>
                        <a:pt x="184" y="0"/>
                        <a:pt x="1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124"/>
                <p:cNvSpPr/>
                <p:nvPr/>
              </p:nvSpPr>
              <p:spPr bwMode="auto">
                <a:xfrm>
                  <a:off x="2651" y="-62"/>
                  <a:ext cx="40" cy="40"/>
                </a:xfrm>
                <a:custGeom>
                  <a:avLst/>
                  <a:gdLst>
                    <a:gd name="T0" fmla="*/ 14 w 17"/>
                    <a:gd name="T1" fmla="*/ 14 h 17"/>
                    <a:gd name="T2" fmla="*/ 3 w 17"/>
                    <a:gd name="T3" fmla="*/ 15 h 17"/>
                    <a:gd name="T4" fmla="*/ 3 w 17"/>
                    <a:gd name="T5" fmla="*/ 4 h 17"/>
                    <a:gd name="T6" fmla="*/ 14 w 17"/>
                    <a:gd name="T7" fmla="*/ 3 h 17"/>
                    <a:gd name="T8" fmla="*/ 14 w 17"/>
                    <a:gd name="T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4" y="14"/>
                      </a:moveTo>
                      <a:cubicBezTo>
                        <a:pt x="11" y="17"/>
                        <a:pt x="7" y="17"/>
                        <a:pt x="3" y="15"/>
                      </a:cubicBezTo>
                      <a:cubicBezTo>
                        <a:pt x="0" y="12"/>
                        <a:pt x="0" y="7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6"/>
                        <a:pt x="17" y="11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125"/>
                <p:cNvSpPr/>
                <p:nvPr/>
              </p:nvSpPr>
              <p:spPr bwMode="auto">
                <a:xfrm>
                  <a:off x="2801" y="69"/>
                  <a:ext cx="106" cy="168"/>
                </a:xfrm>
                <a:custGeom>
                  <a:avLst/>
                  <a:gdLst>
                    <a:gd name="T0" fmla="*/ 43 w 45"/>
                    <a:gd name="T1" fmla="*/ 70 h 71"/>
                    <a:gd name="T2" fmla="*/ 15 w 45"/>
                    <a:gd name="T3" fmla="*/ 2 h 71"/>
                    <a:gd name="T4" fmla="*/ 10 w 45"/>
                    <a:gd name="T5" fmla="*/ 2 h 71"/>
                    <a:gd name="T6" fmla="*/ 39 w 45"/>
                    <a:gd name="T7" fmla="*/ 71 h 71"/>
                    <a:gd name="T8" fmla="*/ 43 w 4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71">
                      <a:moveTo>
                        <a:pt x="43" y="70"/>
                      </a:moveTo>
                      <a:cubicBezTo>
                        <a:pt x="18" y="55"/>
                        <a:pt x="6" y="30"/>
                        <a:pt x="15" y="2"/>
                      </a:cubicBezTo>
                      <a:cubicBezTo>
                        <a:pt x="15" y="1"/>
                        <a:pt x="10" y="0"/>
                        <a:pt x="10" y="2"/>
                      </a:cubicBezTo>
                      <a:cubicBezTo>
                        <a:pt x="0" y="30"/>
                        <a:pt x="13" y="56"/>
                        <a:pt x="39" y="71"/>
                      </a:cubicBezTo>
                      <a:cubicBezTo>
                        <a:pt x="40" y="71"/>
                        <a:pt x="45" y="71"/>
                        <a:pt x="4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126"/>
                <p:cNvSpPr/>
                <p:nvPr/>
              </p:nvSpPr>
              <p:spPr bwMode="auto">
                <a:xfrm>
                  <a:off x="2751" y="116"/>
                  <a:ext cx="173" cy="69"/>
                </a:xfrm>
                <a:custGeom>
                  <a:avLst/>
                  <a:gdLst>
                    <a:gd name="T0" fmla="*/ 3 w 73"/>
                    <a:gd name="T1" fmla="*/ 19 h 29"/>
                    <a:gd name="T2" fmla="*/ 72 w 73"/>
                    <a:gd name="T3" fmla="*/ 2 h 29"/>
                    <a:gd name="T4" fmla="*/ 68 w 73"/>
                    <a:gd name="T5" fmla="*/ 1 h 29"/>
                    <a:gd name="T6" fmla="*/ 5 w 73"/>
                    <a:gd name="T7" fmla="*/ 17 h 29"/>
                    <a:gd name="T8" fmla="*/ 3 w 73"/>
                    <a:gd name="T9" fmla="*/ 1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8">
                      <a:moveTo>
                        <a:pt x="3" y="19"/>
                      </a:moveTo>
                      <a:cubicBezTo>
                        <a:pt x="29" y="29"/>
                        <a:pt x="55" y="24"/>
                        <a:pt x="72" y="2"/>
                      </a:cubicBezTo>
                      <a:cubicBezTo>
                        <a:pt x="73" y="1"/>
                        <a:pt x="68" y="0"/>
                        <a:pt x="68" y="1"/>
                      </a:cubicBezTo>
                      <a:cubicBezTo>
                        <a:pt x="52" y="21"/>
                        <a:pt x="29" y="27"/>
                        <a:pt x="5" y="17"/>
                      </a:cubicBezTo>
                      <a:cubicBezTo>
                        <a:pt x="3" y="16"/>
                        <a:pt x="0" y="18"/>
                        <a:pt x="3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127"/>
                <p:cNvSpPr/>
                <p:nvPr/>
              </p:nvSpPr>
              <p:spPr bwMode="auto">
                <a:xfrm>
                  <a:off x="2817" y="85"/>
                  <a:ext cx="62" cy="164"/>
                </a:xfrm>
                <a:custGeom>
                  <a:avLst/>
                  <a:gdLst>
                    <a:gd name="T0" fmla="*/ 8 w 26"/>
                    <a:gd name="T1" fmla="*/ 67 h 69"/>
                    <a:gd name="T2" fmla="*/ 25 w 26"/>
                    <a:gd name="T3" fmla="*/ 1 h 69"/>
                    <a:gd name="T4" fmla="*/ 21 w 26"/>
                    <a:gd name="T5" fmla="*/ 1 h 69"/>
                    <a:gd name="T6" fmla="*/ 3 w 26"/>
                    <a:gd name="T7" fmla="*/ 68 h 69"/>
                    <a:gd name="T8" fmla="*/ 8 w 26"/>
                    <a:gd name="T9" fmla="*/ 67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8" y="67"/>
                      </a:moveTo>
                      <a:cubicBezTo>
                        <a:pt x="5" y="45"/>
                        <a:pt x="13" y="19"/>
                        <a:pt x="25" y="1"/>
                      </a:cubicBezTo>
                      <a:cubicBezTo>
                        <a:pt x="26" y="0"/>
                        <a:pt x="21" y="0"/>
                        <a:pt x="21" y="1"/>
                      </a:cubicBezTo>
                      <a:cubicBezTo>
                        <a:pt x="9" y="19"/>
                        <a:pt x="0" y="45"/>
                        <a:pt x="3" y="68"/>
                      </a:cubicBezTo>
                      <a:cubicBezTo>
                        <a:pt x="3" y="69"/>
                        <a:pt x="8" y="69"/>
                        <a:pt x="8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128"/>
                <p:cNvSpPr/>
                <p:nvPr/>
              </p:nvSpPr>
              <p:spPr bwMode="auto">
                <a:xfrm>
                  <a:off x="2772" y="104"/>
                  <a:ext cx="159" cy="88"/>
                </a:xfrm>
                <a:custGeom>
                  <a:avLst/>
                  <a:gdLst>
                    <a:gd name="T0" fmla="*/ 1 w 67"/>
                    <a:gd name="T1" fmla="*/ 2 h 37"/>
                    <a:gd name="T2" fmla="*/ 63 w 67"/>
                    <a:gd name="T3" fmla="*/ 33 h 37"/>
                    <a:gd name="T4" fmla="*/ 62 w 67"/>
                    <a:gd name="T5" fmla="*/ 31 h 37"/>
                    <a:gd name="T6" fmla="*/ 6 w 67"/>
                    <a:gd name="T7" fmla="*/ 1 h 37"/>
                    <a:gd name="T8" fmla="*/ 1 w 67"/>
                    <a:gd name="T9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7">
                      <a:moveTo>
                        <a:pt x="1" y="2"/>
                      </a:moveTo>
                      <a:cubicBezTo>
                        <a:pt x="14" y="24"/>
                        <a:pt x="37" y="37"/>
                        <a:pt x="63" y="33"/>
                      </a:cubicBezTo>
                      <a:cubicBezTo>
                        <a:pt x="67" y="33"/>
                        <a:pt x="64" y="31"/>
                        <a:pt x="62" y="31"/>
                      </a:cubicBezTo>
                      <a:cubicBezTo>
                        <a:pt x="38" y="35"/>
                        <a:pt x="17" y="21"/>
                        <a:pt x="6" y="1"/>
                      </a:cubicBezTo>
                      <a:cubicBezTo>
                        <a:pt x="5" y="0"/>
                        <a:pt x="0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129"/>
                <p:cNvSpPr/>
                <p:nvPr/>
              </p:nvSpPr>
              <p:spPr bwMode="auto">
                <a:xfrm>
                  <a:off x="2221" y="171"/>
                  <a:ext cx="617" cy="322"/>
                </a:xfrm>
                <a:custGeom>
                  <a:avLst/>
                  <a:gdLst>
                    <a:gd name="T0" fmla="*/ 254 w 260"/>
                    <a:gd name="T1" fmla="*/ 1 h 136"/>
                    <a:gd name="T2" fmla="*/ 3 w 260"/>
                    <a:gd name="T3" fmla="*/ 134 h 136"/>
                    <a:gd name="T4" fmla="*/ 6 w 260"/>
                    <a:gd name="T5" fmla="*/ 136 h 136"/>
                    <a:gd name="T6" fmla="*/ 258 w 260"/>
                    <a:gd name="T7" fmla="*/ 2 h 136"/>
                    <a:gd name="T8" fmla="*/ 254 w 260"/>
                    <a:gd name="T9" fmla="*/ 1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0" h="136">
                      <a:moveTo>
                        <a:pt x="254" y="1"/>
                      </a:moveTo>
                      <a:cubicBezTo>
                        <a:pt x="171" y="46"/>
                        <a:pt x="88" y="93"/>
                        <a:pt x="3" y="134"/>
                      </a:cubicBezTo>
                      <a:cubicBezTo>
                        <a:pt x="0" y="136"/>
                        <a:pt x="5" y="136"/>
                        <a:pt x="6" y="136"/>
                      </a:cubicBezTo>
                      <a:cubicBezTo>
                        <a:pt x="92" y="94"/>
                        <a:pt x="175" y="47"/>
                        <a:pt x="258" y="2"/>
                      </a:cubicBezTo>
                      <a:cubicBezTo>
                        <a:pt x="260" y="0"/>
                        <a:pt x="256" y="0"/>
                        <a:pt x="2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130"/>
                <p:cNvSpPr/>
                <p:nvPr/>
              </p:nvSpPr>
              <p:spPr bwMode="auto">
                <a:xfrm>
                  <a:off x="2820" y="144"/>
                  <a:ext cx="42" cy="43"/>
                </a:xfrm>
                <a:custGeom>
                  <a:avLst/>
                  <a:gdLst>
                    <a:gd name="T0" fmla="*/ 12 w 18"/>
                    <a:gd name="T1" fmla="*/ 16 h 18"/>
                    <a:gd name="T2" fmla="*/ 2 w 18"/>
                    <a:gd name="T3" fmla="*/ 12 h 18"/>
                    <a:gd name="T4" fmla="*/ 6 w 18"/>
                    <a:gd name="T5" fmla="*/ 2 h 18"/>
                    <a:gd name="T6" fmla="*/ 16 w 18"/>
                    <a:gd name="T7" fmla="*/ 6 h 18"/>
                    <a:gd name="T8" fmla="*/ 12 w 18"/>
                    <a:gd name="T9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12" y="16"/>
                      </a:moveTo>
                      <a:cubicBezTo>
                        <a:pt x="8" y="18"/>
                        <a:pt x="4" y="16"/>
                        <a:pt x="2" y="12"/>
                      </a:cubicBezTo>
                      <a:cubicBezTo>
                        <a:pt x="0" y="9"/>
                        <a:pt x="2" y="4"/>
                        <a:pt x="6" y="2"/>
                      </a:cubicBezTo>
                      <a:cubicBezTo>
                        <a:pt x="9" y="0"/>
                        <a:pt x="14" y="2"/>
                        <a:pt x="16" y="6"/>
                      </a:cubicBezTo>
                      <a:cubicBezTo>
                        <a:pt x="18" y="10"/>
                        <a:pt x="16" y="14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131"/>
                <p:cNvSpPr/>
                <p:nvPr/>
              </p:nvSpPr>
              <p:spPr bwMode="auto">
                <a:xfrm>
                  <a:off x="2900" y="322"/>
                  <a:ext cx="62" cy="183"/>
                </a:xfrm>
                <a:custGeom>
                  <a:avLst/>
                  <a:gdLst>
                    <a:gd name="T0" fmla="*/ 25 w 26"/>
                    <a:gd name="T1" fmla="*/ 75 h 77"/>
                    <a:gd name="T2" fmla="*/ 24 w 26"/>
                    <a:gd name="T3" fmla="*/ 2 h 77"/>
                    <a:gd name="T4" fmla="*/ 19 w 26"/>
                    <a:gd name="T5" fmla="*/ 1 h 77"/>
                    <a:gd name="T6" fmla="*/ 21 w 26"/>
                    <a:gd name="T7" fmla="*/ 76 h 77"/>
                    <a:gd name="T8" fmla="*/ 25 w 26"/>
                    <a:gd name="T9" fmla="*/ 7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77">
                      <a:moveTo>
                        <a:pt x="25" y="75"/>
                      </a:moveTo>
                      <a:cubicBezTo>
                        <a:pt x="7" y="53"/>
                        <a:pt x="5" y="25"/>
                        <a:pt x="24" y="2"/>
                      </a:cubicBezTo>
                      <a:cubicBezTo>
                        <a:pt x="25" y="1"/>
                        <a:pt x="20" y="0"/>
                        <a:pt x="19" y="1"/>
                      </a:cubicBezTo>
                      <a:cubicBezTo>
                        <a:pt x="0" y="24"/>
                        <a:pt x="2" y="53"/>
                        <a:pt x="21" y="76"/>
                      </a:cubicBezTo>
                      <a:cubicBezTo>
                        <a:pt x="21" y="77"/>
                        <a:pt x="26" y="77"/>
                        <a:pt x="25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132"/>
                <p:cNvSpPr/>
                <p:nvPr/>
              </p:nvSpPr>
              <p:spPr bwMode="auto">
                <a:xfrm>
                  <a:off x="2848" y="377"/>
                  <a:ext cx="176" cy="59"/>
                </a:xfrm>
                <a:custGeom>
                  <a:avLst/>
                  <a:gdLst>
                    <a:gd name="T0" fmla="*/ 1 w 74"/>
                    <a:gd name="T1" fmla="*/ 1 h 25"/>
                    <a:gd name="T2" fmla="*/ 72 w 74"/>
                    <a:gd name="T3" fmla="*/ 11 h 25"/>
                    <a:gd name="T4" fmla="*/ 68 w 74"/>
                    <a:gd name="T5" fmla="*/ 9 h 25"/>
                    <a:gd name="T6" fmla="*/ 6 w 74"/>
                    <a:gd name="T7" fmla="*/ 1 h 25"/>
                    <a:gd name="T8" fmla="*/ 1 w 74"/>
                    <a:gd name="T9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25">
                      <a:moveTo>
                        <a:pt x="1" y="1"/>
                      </a:moveTo>
                      <a:cubicBezTo>
                        <a:pt x="21" y="20"/>
                        <a:pt x="48" y="25"/>
                        <a:pt x="72" y="11"/>
                      </a:cubicBezTo>
                      <a:cubicBezTo>
                        <a:pt x="74" y="10"/>
                        <a:pt x="69" y="9"/>
                        <a:pt x="68" y="9"/>
                      </a:cubicBezTo>
                      <a:cubicBezTo>
                        <a:pt x="47" y="22"/>
                        <a:pt x="24" y="18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133"/>
                <p:cNvSpPr/>
                <p:nvPr/>
              </p:nvSpPr>
              <p:spPr bwMode="auto">
                <a:xfrm>
                  <a:off x="2881" y="353"/>
                  <a:ext cx="114" cy="138"/>
                </a:xfrm>
                <a:custGeom>
                  <a:avLst/>
                  <a:gdLst>
                    <a:gd name="T0" fmla="*/ 5 w 48"/>
                    <a:gd name="T1" fmla="*/ 56 h 58"/>
                    <a:gd name="T2" fmla="*/ 46 w 48"/>
                    <a:gd name="T3" fmla="*/ 1 h 58"/>
                    <a:gd name="T4" fmla="*/ 42 w 48"/>
                    <a:gd name="T5" fmla="*/ 0 h 58"/>
                    <a:gd name="T6" fmla="*/ 0 w 48"/>
                    <a:gd name="T7" fmla="*/ 56 h 58"/>
                    <a:gd name="T8" fmla="*/ 5 w 48"/>
                    <a:gd name="T9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57">
                      <a:moveTo>
                        <a:pt x="5" y="56"/>
                      </a:moveTo>
                      <a:cubicBezTo>
                        <a:pt x="11" y="34"/>
                        <a:pt x="28" y="14"/>
                        <a:pt x="46" y="1"/>
                      </a:cubicBezTo>
                      <a:cubicBezTo>
                        <a:pt x="48" y="0"/>
                        <a:pt x="43" y="0"/>
                        <a:pt x="42" y="0"/>
                      </a:cubicBezTo>
                      <a:cubicBezTo>
                        <a:pt x="24" y="13"/>
                        <a:pt x="6" y="34"/>
                        <a:pt x="0" y="56"/>
                      </a:cubicBezTo>
                      <a:cubicBezTo>
                        <a:pt x="0" y="58"/>
                        <a:pt x="5" y="57"/>
                        <a:pt x="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134"/>
                <p:cNvSpPr/>
                <p:nvPr/>
              </p:nvSpPr>
              <p:spPr bwMode="auto">
                <a:xfrm>
                  <a:off x="2886" y="337"/>
                  <a:ext cx="121" cy="125"/>
                </a:xfrm>
                <a:custGeom>
                  <a:avLst/>
                  <a:gdLst>
                    <a:gd name="T0" fmla="*/ 0 w 51"/>
                    <a:gd name="T1" fmla="*/ 1 h 53"/>
                    <a:gd name="T2" fmla="*/ 45 w 51"/>
                    <a:gd name="T3" fmla="*/ 53 h 53"/>
                    <a:gd name="T4" fmla="*/ 48 w 51"/>
                    <a:gd name="T5" fmla="*/ 51 h 53"/>
                    <a:gd name="T6" fmla="*/ 5 w 51"/>
                    <a:gd name="T7" fmla="*/ 1 h 53"/>
                    <a:gd name="T8" fmla="*/ 0 w 51"/>
                    <a:gd name="T9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52">
                      <a:moveTo>
                        <a:pt x="0" y="1"/>
                      </a:moveTo>
                      <a:cubicBezTo>
                        <a:pt x="4" y="26"/>
                        <a:pt x="20" y="47"/>
                        <a:pt x="45" y="53"/>
                      </a:cubicBezTo>
                      <a:cubicBezTo>
                        <a:pt x="47" y="53"/>
                        <a:pt x="51" y="52"/>
                        <a:pt x="48" y="51"/>
                      </a:cubicBezTo>
                      <a:cubicBezTo>
                        <a:pt x="24" y="46"/>
                        <a:pt x="9" y="24"/>
                        <a:pt x="5" y="1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35"/>
                <p:cNvSpPr/>
                <p:nvPr/>
              </p:nvSpPr>
              <p:spPr bwMode="auto">
                <a:xfrm>
                  <a:off x="2233" y="417"/>
                  <a:ext cx="689" cy="78"/>
                </a:xfrm>
                <a:custGeom>
                  <a:avLst/>
                  <a:gdLst>
                    <a:gd name="T0" fmla="*/ 287 w 290"/>
                    <a:gd name="T1" fmla="*/ 0 h 33"/>
                    <a:gd name="T2" fmla="*/ 3 w 290"/>
                    <a:gd name="T3" fmla="*/ 31 h 33"/>
                    <a:gd name="T4" fmla="*/ 4 w 290"/>
                    <a:gd name="T5" fmla="*/ 33 h 33"/>
                    <a:gd name="T6" fmla="*/ 287 w 290"/>
                    <a:gd name="T7" fmla="*/ 2 h 33"/>
                    <a:gd name="T8" fmla="*/ 287 w 290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0" h="33">
                      <a:moveTo>
                        <a:pt x="287" y="0"/>
                      </a:moveTo>
                      <a:cubicBezTo>
                        <a:pt x="193" y="11"/>
                        <a:pt x="98" y="24"/>
                        <a:pt x="3" y="31"/>
                      </a:cubicBezTo>
                      <a:cubicBezTo>
                        <a:pt x="0" y="31"/>
                        <a:pt x="1" y="33"/>
                        <a:pt x="4" y="33"/>
                      </a:cubicBezTo>
                      <a:cubicBezTo>
                        <a:pt x="98" y="26"/>
                        <a:pt x="193" y="13"/>
                        <a:pt x="287" y="2"/>
                      </a:cubicBezTo>
                      <a:cubicBezTo>
                        <a:pt x="290" y="2"/>
                        <a:pt x="290" y="0"/>
                        <a:pt x="2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36"/>
                <p:cNvSpPr/>
                <p:nvPr/>
              </p:nvSpPr>
              <p:spPr bwMode="auto">
                <a:xfrm>
                  <a:off x="2907" y="398"/>
                  <a:ext cx="38" cy="38"/>
                </a:xfrm>
                <a:custGeom>
                  <a:avLst/>
                  <a:gdLst>
                    <a:gd name="T0" fmla="*/ 9 w 16"/>
                    <a:gd name="T1" fmla="*/ 15 h 16"/>
                    <a:gd name="T2" fmla="*/ 1 w 16"/>
                    <a:gd name="T3" fmla="*/ 8 h 16"/>
                    <a:gd name="T4" fmla="*/ 8 w 16"/>
                    <a:gd name="T5" fmla="*/ 0 h 16"/>
                    <a:gd name="T6" fmla="*/ 16 w 16"/>
                    <a:gd name="T7" fmla="*/ 7 h 16"/>
                    <a:gd name="T8" fmla="*/ 9 w 16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15"/>
                      </a:moveTo>
                      <a:cubicBezTo>
                        <a:pt x="5" y="16"/>
                        <a:pt x="1" y="13"/>
                        <a:pt x="1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12" y="0"/>
                        <a:pt x="16" y="3"/>
                        <a:pt x="16" y="7"/>
                      </a:cubicBezTo>
                      <a:cubicBezTo>
                        <a:pt x="16" y="11"/>
                        <a:pt x="13" y="15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37"/>
                <p:cNvSpPr/>
                <p:nvPr/>
              </p:nvSpPr>
              <p:spPr bwMode="auto">
                <a:xfrm>
                  <a:off x="2876" y="571"/>
                  <a:ext cx="95" cy="174"/>
                </a:xfrm>
                <a:custGeom>
                  <a:avLst/>
                  <a:gdLst>
                    <a:gd name="T0" fmla="*/ 14 w 40"/>
                    <a:gd name="T1" fmla="*/ 71 h 73"/>
                    <a:gd name="T2" fmla="*/ 38 w 40"/>
                    <a:gd name="T3" fmla="*/ 3 h 73"/>
                    <a:gd name="T4" fmla="*/ 34 w 40"/>
                    <a:gd name="T5" fmla="*/ 1 h 73"/>
                    <a:gd name="T6" fmla="*/ 9 w 40"/>
                    <a:gd name="T7" fmla="*/ 71 h 73"/>
                    <a:gd name="T8" fmla="*/ 14 w 40"/>
                    <a:gd name="T9" fmla="*/ 71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3">
                      <a:moveTo>
                        <a:pt x="14" y="71"/>
                      </a:moveTo>
                      <a:cubicBezTo>
                        <a:pt x="5" y="44"/>
                        <a:pt x="13" y="17"/>
                        <a:pt x="38" y="3"/>
                      </a:cubicBezTo>
                      <a:cubicBezTo>
                        <a:pt x="40" y="2"/>
                        <a:pt x="35" y="0"/>
                        <a:pt x="34" y="1"/>
                      </a:cubicBezTo>
                      <a:cubicBezTo>
                        <a:pt x="8" y="16"/>
                        <a:pt x="0" y="43"/>
                        <a:pt x="9" y="71"/>
                      </a:cubicBezTo>
                      <a:cubicBezTo>
                        <a:pt x="10" y="73"/>
                        <a:pt x="14" y="73"/>
                        <a:pt x="14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8"/>
                <p:cNvSpPr/>
                <p:nvPr/>
              </p:nvSpPr>
              <p:spPr bwMode="auto">
                <a:xfrm>
                  <a:off x="2848" y="588"/>
                  <a:ext cx="157" cy="92"/>
                </a:xfrm>
                <a:custGeom>
                  <a:avLst/>
                  <a:gdLst>
                    <a:gd name="T0" fmla="*/ 0 w 66"/>
                    <a:gd name="T1" fmla="*/ 2 h 39"/>
                    <a:gd name="T2" fmla="*/ 64 w 66"/>
                    <a:gd name="T3" fmla="*/ 35 h 39"/>
                    <a:gd name="T4" fmla="*/ 61 w 66"/>
                    <a:gd name="T5" fmla="*/ 33 h 39"/>
                    <a:gd name="T6" fmla="*/ 5 w 66"/>
                    <a:gd name="T7" fmla="*/ 2 h 39"/>
                    <a:gd name="T8" fmla="*/ 0 w 66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39">
                      <a:moveTo>
                        <a:pt x="0" y="2"/>
                      </a:moveTo>
                      <a:cubicBezTo>
                        <a:pt x="12" y="27"/>
                        <a:pt x="36" y="39"/>
                        <a:pt x="64" y="35"/>
                      </a:cubicBezTo>
                      <a:cubicBezTo>
                        <a:pt x="66" y="34"/>
                        <a:pt x="62" y="32"/>
                        <a:pt x="61" y="33"/>
                      </a:cubicBezTo>
                      <a:cubicBezTo>
                        <a:pt x="36" y="37"/>
                        <a:pt x="16" y="24"/>
                        <a:pt x="5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39"/>
                <p:cNvSpPr/>
                <p:nvPr/>
              </p:nvSpPr>
              <p:spPr bwMode="auto">
                <a:xfrm>
                  <a:off x="2838" y="609"/>
                  <a:ext cx="157" cy="98"/>
                </a:xfrm>
                <a:custGeom>
                  <a:avLst/>
                  <a:gdLst>
                    <a:gd name="T0" fmla="*/ 6 w 66"/>
                    <a:gd name="T1" fmla="*/ 39 h 41"/>
                    <a:gd name="T2" fmla="*/ 62 w 66"/>
                    <a:gd name="T3" fmla="*/ 3 h 41"/>
                    <a:gd name="T4" fmla="*/ 61 w 66"/>
                    <a:gd name="T5" fmla="*/ 1 h 41"/>
                    <a:gd name="T6" fmla="*/ 1 w 66"/>
                    <a:gd name="T7" fmla="*/ 39 h 41"/>
                    <a:gd name="T8" fmla="*/ 6 w 66"/>
                    <a:gd name="T9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41">
                      <a:moveTo>
                        <a:pt x="6" y="39"/>
                      </a:moveTo>
                      <a:cubicBezTo>
                        <a:pt x="19" y="22"/>
                        <a:pt x="42" y="8"/>
                        <a:pt x="62" y="3"/>
                      </a:cubicBezTo>
                      <a:cubicBezTo>
                        <a:pt x="66" y="2"/>
                        <a:pt x="63" y="0"/>
                        <a:pt x="61" y="1"/>
                      </a:cubicBezTo>
                      <a:cubicBezTo>
                        <a:pt x="39" y="7"/>
                        <a:pt x="14" y="20"/>
                        <a:pt x="1" y="39"/>
                      </a:cubicBezTo>
                      <a:cubicBezTo>
                        <a:pt x="0" y="40"/>
                        <a:pt x="5" y="41"/>
                        <a:pt x="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40"/>
                <p:cNvSpPr/>
                <p:nvPr/>
              </p:nvSpPr>
              <p:spPr bwMode="auto">
                <a:xfrm>
                  <a:off x="2886" y="564"/>
                  <a:ext cx="81" cy="154"/>
                </a:xfrm>
                <a:custGeom>
                  <a:avLst/>
                  <a:gdLst>
                    <a:gd name="T0" fmla="*/ 5 w 34"/>
                    <a:gd name="T1" fmla="*/ 1 h 65"/>
                    <a:gd name="T2" fmla="*/ 28 w 34"/>
                    <a:gd name="T3" fmla="*/ 64 h 65"/>
                    <a:gd name="T4" fmla="*/ 32 w 34"/>
                    <a:gd name="T5" fmla="*/ 63 h 65"/>
                    <a:gd name="T6" fmla="*/ 10 w 34"/>
                    <a:gd name="T7" fmla="*/ 1 h 65"/>
                    <a:gd name="T8" fmla="*/ 5 w 34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65">
                      <a:moveTo>
                        <a:pt x="5" y="1"/>
                      </a:moveTo>
                      <a:cubicBezTo>
                        <a:pt x="0" y="26"/>
                        <a:pt x="7" y="50"/>
                        <a:pt x="28" y="64"/>
                      </a:cubicBezTo>
                      <a:cubicBezTo>
                        <a:pt x="29" y="65"/>
                        <a:pt x="34" y="64"/>
                        <a:pt x="32" y="63"/>
                      </a:cubicBezTo>
                      <a:cubicBezTo>
                        <a:pt x="12" y="49"/>
                        <a:pt x="5" y="25"/>
                        <a:pt x="10" y="1"/>
                      </a:cubicBezTo>
                      <a:cubicBezTo>
                        <a:pt x="10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41"/>
                <p:cNvSpPr/>
                <p:nvPr/>
              </p:nvSpPr>
              <p:spPr bwMode="auto">
                <a:xfrm>
                  <a:off x="2228" y="481"/>
                  <a:ext cx="677" cy="171"/>
                </a:xfrm>
                <a:custGeom>
                  <a:avLst/>
                  <a:gdLst>
                    <a:gd name="T0" fmla="*/ 283 w 285"/>
                    <a:gd name="T1" fmla="*/ 70 h 72"/>
                    <a:gd name="T2" fmla="*/ 6 w 285"/>
                    <a:gd name="T3" fmla="*/ 0 h 72"/>
                    <a:gd name="T4" fmla="*/ 3 w 285"/>
                    <a:gd name="T5" fmla="*/ 2 h 72"/>
                    <a:gd name="T6" fmla="*/ 279 w 285"/>
                    <a:gd name="T7" fmla="*/ 72 h 72"/>
                    <a:gd name="T8" fmla="*/ 283 w 285"/>
                    <a:gd name="T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2">
                      <a:moveTo>
                        <a:pt x="283" y="70"/>
                      </a:moveTo>
                      <a:cubicBezTo>
                        <a:pt x="190" y="47"/>
                        <a:pt x="97" y="26"/>
                        <a:pt x="6" y="0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94" y="28"/>
                        <a:pt x="187" y="49"/>
                        <a:pt x="279" y="72"/>
                      </a:cubicBezTo>
                      <a:cubicBezTo>
                        <a:pt x="280" y="72"/>
                        <a:pt x="285" y="71"/>
                        <a:pt x="283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42"/>
                <p:cNvSpPr/>
                <p:nvPr/>
              </p:nvSpPr>
              <p:spPr bwMode="auto">
                <a:xfrm>
                  <a:off x="2888" y="631"/>
                  <a:ext cx="41" cy="40"/>
                </a:xfrm>
                <a:custGeom>
                  <a:avLst/>
                  <a:gdLst>
                    <a:gd name="T0" fmla="*/ 6 w 17"/>
                    <a:gd name="T1" fmla="*/ 16 h 17"/>
                    <a:gd name="T2" fmla="*/ 1 w 17"/>
                    <a:gd name="T3" fmla="*/ 7 h 17"/>
                    <a:gd name="T4" fmla="*/ 10 w 17"/>
                    <a:gd name="T5" fmla="*/ 1 h 17"/>
                    <a:gd name="T6" fmla="*/ 16 w 17"/>
                    <a:gd name="T7" fmla="*/ 11 h 17"/>
                    <a:gd name="T8" fmla="*/ 6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cubicBezTo>
                        <a:pt x="2" y="15"/>
                        <a:pt x="0" y="11"/>
                        <a:pt x="1" y="7"/>
                      </a:cubicBez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5" y="3"/>
                        <a:pt x="17" y="7"/>
                        <a:pt x="16" y="11"/>
                      </a:cubicBezTo>
                      <a:cubicBezTo>
                        <a:pt x="15" y="15"/>
                        <a:pt x="10" y="17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43"/>
                <p:cNvSpPr/>
                <p:nvPr/>
              </p:nvSpPr>
              <p:spPr bwMode="auto">
                <a:xfrm>
                  <a:off x="2763" y="828"/>
                  <a:ext cx="130" cy="139"/>
                </a:xfrm>
                <a:custGeom>
                  <a:avLst/>
                  <a:gdLst>
                    <a:gd name="T0" fmla="*/ 5 w 55"/>
                    <a:gd name="T1" fmla="*/ 58 h 59"/>
                    <a:gd name="T2" fmla="*/ 53 w 55"/>
                    <a:gd name="T3" fmla="*/ 2 h 59"/>
                    <a:gd name="T4" fmla="*/ 49 w 55"/>
                    <a:gd name="T5" fmla="*/ 0 h 59"/>
                    <a:gd name="T6" fmla="*/ 0 w 55"/>
                    <a:gd name="T7" fmla="*/ 57 h 59"/>
                    <a:gd name="T8" fmla="*/ 5 w 55"/>
                    <a:gd name="T9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59">
                      <a:moveTo>
                        <a:pt x="5" y="58"/>
                      </a:moveTo>
                      <a:cubicBezTo>
                        <a:pt x="7" y="29"/>
                        <a:pt x="24" y="6"/>
                        <a:pt x="53" y="2"/>
                      </a:cubicBezTo>
                      <a:cubicBezTo>
                        <a:pt x="55" y="2"/>
                        <a:pt x="51" y="0"/>
                        <a:pt x="49" y="0"/>
                      </a:cubicBezTo>
                      <a:cubicBezTo>
                        <a:pt x="20" y="5"/>
                        <a:pt x="2" y="27"/>
                        <a:pt x="0" y="57"/>
                      </a:cubicBezTo>
                      <a:cubicBezTo>
                        <a:pt x="0" y="58"/>
                        <a:pt x="5" y="59"/>
                        <a:pt x="5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44"/>
                <p:cNvSpPr/>
                <p:nvPr/>
              </p:nvSpPr>
              <p:spPr bwMode="auto">
                <a:xfrm>
                  <a:off x="2770" y="804"/>
                  <a:ext cx="118" cy="128"/>
                </a:xfrm>
                <a:custGeom>
                  <a:avLst/>
                  <a:gdLst>
                    <a:gd name="T0" fmla="*/ 0 w 50"/>
                    <a:gd name="T1" fmla="*/ 1 h 54"/>
                    <a:gd name="T2" fmla="*/ 47 w 50"/>
                    <a:gd name="T3" fmla="*/ 54 h 54"/>
                    <a:gd name="T4" fmla="*/ 47 w 50"/>
                    <a:gd name="T5" fmla="*/ 52 h 54"/>
                    <a:gd name="T6" fmla="*/ 5 w 50"/>
                    <a:gd name="T7" fmla="*/ 2 h 54"/>
                    <a:gd name="T8" fmla="*/ 0 w 50"/>
                    <a:gd name="T9" fmla="*/ 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4">
                      <a:moveTo>
                        <a:pt x="0" y="1"/>
                      </a:moveTo>
                      <a:cubicBezTo>
                        <a:pt x="3" y="28"/>
                        <a:pt x="20" y="48"/>
                        <a:pt x="47" y="54"/>
                      </a:cubicBezTo>
                      <a:cubicBezTo>
                        <a:pt x="50" y="54"/>
                        <a:pt x="50" y="52"/>
                        <a:pt x="47" y="52"/>
                      </a:cubicBezTo>
                      <a:cubicBezTo>
                        <a:pt x="22" y="47"/>
                        <a:pt x="7" y="27"/>
                        <a:pt x="5" y="2"/>
                      </a:cubicBezTo>
                      <a:cubicBezTo>
                        <a:pt x="5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145"/>
                <p:cNvSpPr/>
                <p:nvPr/>
              </p:nvSpPr>
              <p:spPr bwMode="auto">
                <a:xfrm>
                  <a:off x="2720" y="865"/>
                  <a:ext cx="180" cy="46"/>
                </a:xfrm>
                <a:custGeom>
                  <a:avLst/>
                  <a:gdLst>
                    <a:gd name="T0" fmla="*/ 6 w 76"/>
                    <a:gd name="T1" fmla="*/ 18 h 19"/>
                    <a:gd name="T2" fmla="*/ 71 w 76"/>
                    <a:gd name="T3" fmla="*/ 5 h 19"/>
                    <a:gd name="T4" fmla="*/ 73 w 76"/>
                    <a:gd name="T5" fmla="*/ 3 h 19"/>
                    <a:gd name="T6" fmla="*/ 2 w 76"/>
                    <a:gd name="T7" fmla="*/ 17 h 19"/>
                    <a:gd name="T8" fmla="*/ 6 w 76"/>
                    <a:gd name="T9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" h="19">
                      <a:moveTo>
                        <a:pt x="6" y="18"/>
                      </a:moveTo>
                      <a:cubicBezTo>
                        <a:pt x="24" y="6"/>
                        <a:pt x="50" y="2"/>
                        <a:pt x="71" y="5"/>
                      </a:cubicBezTo>
                      <a:cubicBezTo>
                        <a:pt x="72" y="5"/>
                        <a:pt x="76" y="3"/>
                        <a:pt x="73" y="3"/>
                      </a:cubicBezTo>
                      <a:cubicBezTo>
                        <a:pt x="50" y="0"/>
                        <a:pt x="22" y="4"/>
                        <a:pt x="2" y="17"/>
                      </a:cubicBezTo>
                      <a:cubicBezTo>
                        <a:pt x="0" y="19"/>
                        <a:pt x="5" y="19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146"/>
                <p:cNvSpPr/>
                <p:nvPr/>
              </p:nvSpPr>
              <p:spPr bwMode="auto">
                <a:xfrm>
                  <a:off x="2789" y="797"/>
                  <a:ext cx="49" cy="166"/>
                </a:xfrm>
                <a:custGeom>
                  <a:avLst/>
                  <a:gdLst>
                    <a:gd name="T0" fmla="*/ 15 w 21"/>
                    <a:gd name="T1" fmla="*/ 2 h 70"/>
                    <a:gd name="T2" fmla="*/ 14 w 21"/>
                    <a:gd name="T3" fmla="*/ 69 h 70"/>
                    <a:gd name="T4" fmla="*/ 19 w 21"/>
                    <a:gd name="T5" fmla="*/ 68 h 70"/>
                    <a:gd name="T6" fmla="*/ 20 w 21"/>
                    <a:gd name="T7" fmla="*/ 2 h 70"/>
                    <a:gd name="T8" fmla="*/ 15 w 21"/>
                    <a:gd name="T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70">
                      <a:moveTo>
                        <a:pt x="15" y="2"/>
                      </a:moveTo>
                      <a:cubicBezTo>
                        <a:pt x="2" y="23"/>
                        <a:pt x="0" y="48"/>
                        <a:pt x="14" y="69"/>
                      </a:cubicBezTo>
                      <a:cubicBezTo>
                        <a:pt x="15" y="70"/>
                        <a:pt x="20" y="70"/>
                        <a:pt x="19" y="68"/>
                      </a:cubicBezTo>
                      <a:cubicBezTo>
                        <a:pt x="5" y="48"/>
                        <a:pt x="7" y="23"/>
                        <a:pt x="20" y="2"/>
                      </a:cubicBezTo>
                      <a:cubicBezTo>
                        <a:pt x="21" y="1"/>
                        <a:pt x="16" y="0"/>
                        <a:pt x="1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147"/>
                <p:cNvSpPr/>
                <p:nvPr/>
              </p:nvSpPr>
              <p:spPr bwMode="auto">
                <a:xfrm>
                  <a:off x="2233" y="479"/>
                  <a:ext cx="570" cy="401"/>
                </a:xfrm>
                <a:custGeom>
                  <a:avLst/>
                  <a:gdLst>
                    <a:gd name="T0" fmla="*/ 238 w 240"/>
                    <a:gd name="T1" fmla="*/ 166 h 169"/>
                    <a:gd name="T2" fmla="*/ 6 w 240"/>
                    <a:gd name="T3" fmla="*/ 1 h 169"/>
                    <a:gd name="T4" fmla="*/ 2 w 240"/>
                    <a:gd name="T5" fmla="*/ 2 h 169"/>
                    <a:gd name="T6" fmla="*/ 234 w 240"/>
                    <a:gd name="T7" fmla="*/ 168 h 169"/>
                    <a:gd name="T8" fmla="*/ 238 w 240"/>
                    <a:gd name="T9" fmla="*/ 166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0" h="169">
                      <a:moveTo>
                        <a:pt x="238" y="166"/>
                      </a:moveTo>
                      <a:cubicBezTo>
                        <a:pt x="161" y="112"/>
                        <a:pt x="82" y="59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77" y="60"/>
                        <a:pt x="156" y="113"/>
                        <a:pt x="234" y="168"/>
                      </a:cubicBezTo>
                      <a:cubicBezTo>
                        <a:pt x="235" y="169"/>
                        <a:pt x="240" y="167"/>
                        <a:pt x="238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148"/>
                <p:cNvSpPr/>
                <p:nvPr/>
              </p:nvSpPr>
              <p:spPr bwMode="auto">
                <a:xfrm>
                  <a:off x="2784" y="861"/>
                  <a:ext cx="43" cy="40"/>
                </a:xfrm>
                <a:custGeom>
                  <a:avLst/>
                  <a:gdLst>
                    <a:gd name="T0" fmla="*/ 4 w 18"/>
                    <a:gd name="T1" fmla="*/ 15 h 17"/>
                    <a:gd name="T2" fmla="*/ 3 w 18"/>
                    <a:gd name="T3" fmla="*/ 4 h 17"/>
                    <a:gd name="T4" fmla="*/ 14 w 18"/>
                    <a:gd name="T5" fmla="*/ 3 h 17"/>
                    <a:gd name="T6" fmla="*/ 15 w 18"/>
                    <a:gd name="T7" fmla="*/ 14 h 17"/>
                    <a:gd name="T8" fmla="*/ 4 w 18"/>
                    <a:gd name="T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15"/>
                      </a:moveTo>
                      <a:cubicBezTo>
                        <a:pt x="1" y="12"/>
                        <a:pt x="0" y="8"/>
                        <a:pt x="3" y="4"/>
                      </a:cubicBezTo>
                      <a:cubicBezTo>
                        <a:pt x="6" y="1"/>
                        <a:pt x="10" y="0"/>
                        <a:pt x="14" y="3"/>
                      </a:cubicBezTo>
                      <a:cubicBezTo>
                        <a:pt x="17" y="5"/>
                        <a:pt x="18" y="10"/>
                        <a:pt x="15" y="14"/>
                      </a:cubicBezTo>
                      <a:cubicBezTo>
                        <a:pt x="13" y="17"/>
                        <a:pt x="8" y="17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149"/>
                <p:cNvSpPr/>
                <p:nvPr/>
              </p:nvSpPr>
              <p:spPr bwMode="auto">
                <a:xfrm>
                  <a:off x="2539" y="1029"/>
                  <a:ext cx="174" cy="102"/>
                </a:xfrm>
                <a:custGeom>
                  <a:avLst/>
                  <a:gdLst>
                    <a:gd name="T0" fmla="*/ 6 w 73"/>
                    <a:gd name="T1" fmla="*/ 42 h 43"/>
                    <a:gd name="T2" fmla="*/ 68 w 73"/>
                    <a:gd name="T3" fmla="*/ 9 h 43"/>
                    <a:gd name="T4" fmla="*/ 70 w 73"/>
                    <a:gd name="T5" fmla="*/ 7 h 43"/>
                    <a:gd name="T6" fmla="*/ 1 w 73"/>
                    <a:gd name="T7" fmla="*/ 41 h 43"/>
                    <a:gd name="T8" fmla="*/ 6 w 73"/>
                    <a:gd name="T9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43">
                      <a:moveTo>
                        <a:pt x="6" y="42"/>
                      </a:moveTo>
                      <a:cubicBezTo>
                        <a:pt x="17" y="17"/>
                        <a:pt x="40" y="2"/>
                        <a:pt x="68" y="9"/>
                      </a:cubicBezTo>
                      <a:cubicBezTo>
                        <a:pt x="70" y="9"/>
                        <a:pt x="73" y="8"/>
                        <a:pt x="70" y="7"/>
                      </a:cubicBezTo>
                      <a:cubicBezTo>
                        <a:pt x="40" y="0"/>
                        <a:pt x="14" y="13"/>
                        <a:pt x="1" y="41"/>
                      </a:cubicBezTo>
                      <a:cubicBezTo>
                        <a:pt x="0" y="42"/>
                        <a:pt x="5" y="43"/>
                        <a:pt x="6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150"/>
                <p:cNvSpPr/>
                <p:nvPr/>
              </p:nvSpPr>
              <p:spPr bwMode="auto">
                <a:xfrm>
                  <a:off x="2589" y="982"/>
                  <a:ext cx="83" cy="159"/>
                </a:xfrm>
                <a:custGeom>
                  <a:avLst/>
                  <a:gdLst>
                    <a:gd name="T0" fmla="*/ 7 w 35"/>
                    <a:gd name="T1" fmla="*/ 1 h 67"/>
                    <a:gd name="T2" fmla="*/ 29 w 35"/>
                    <a:gd name="T3" fmla="*/ 66 h 67"/>
                    <a:gd name="T4" fmla="*/ 33 w 35"/>
                    <a:gd name="T5" fmla="*/ 66 h 67"/>
                    <a:gd name="T6" fmla="*/ 12 w 35"/>
                    <a:gd name="T7" fmla="*/ 2 h 67"/>
                    <a:gd name="T8" fmla="*/ 7 w 35"/>
                    <a:gd name="T9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7">
                      <a:moveTo>
                        <a:pt x="7" y="1"/>
                      </a:moveTo>
                      <a:cubicBezTo>
                        <a:pt x="0" y="27"/>
                        <a:pt x="7" y="51"/>
                        <a:pt x="29" y="66"/>
                      </a:cubicBezTo>
                      <a:cubicBezTo>
                        <a:pt x="30" y="67"/>
                        <a:pt x="35" y="67"/>
                        <a:pt x="33" y="66"/>
                      </a:cubicBezTo>
                      <a:cubicBezTo>
                        <a:pt x="11" y="51"/>
                        <a:pt x="5" y="27"/>
                        <a:pt x="12" y="2"/>
                      </a:cubicBezTo>
                      <a:cubicBezTo>
                        <a:pt x="13" y="1"/>
                        <a:pt x="8" y="0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151"/>
                <p:cNvSpPr/>
                <p:nvPr/>
              </p:nvSpPr>
              <p:spPr bwMode="auto">
                <a:xfrm>
                  <a:off x="2523" y="1048"/>
                  <a:ext cx="178" cy="45"/>
                </a:xfrm>
                <a:custGeom>
                  <a:avLst/>
                  <a:gdLst>
                    <a:gd name="T0" fmla="*/ 4 w 75"/>
                    <a:gd name="T1" fmla="*/ 6 h 19"/>
                    <a:gd name="T2" fmla="*/ 69 w 75"/>
                    <a:gd name="T3" fmla="*/ 19 h 19"/>
                    <a:gd name="T4" fmla="*/ 74 w 75"/>
                    <a:gd name="T5" fmla="*/ 17 h 19"/>
                    <a:gd name="T6" fmla="*/ 3 w 75"/>
                    <a:gd name="T7" fmla="*/ 4 h 19"/>
                    <a:gd name="T8" fmla="*/ 4 w 75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4" y="6"/>
                      </a:moveTo>
                      <a:cubicBezTo>
                        <a:pt x="26" y="2"/>
                        <a:pt x="51" y="9"/>
                        <a:pt x="69" y="19"/>
                      </a:cubicBezTo>
                      <a:cubicBezTo>
                        <a:pt x="71" y="19"/>
                        <a:pt x="75" y="18"/>
                        <a:pt x="74" y="17"/>
                      </a:cubicBezTo>
                      <a:cubicBezTo>
                        <a:pt x="53" y="6"/>
                        <a:pt x="26" y="0"/>
                        <a:pt x="3" y="4"/>
                      </a:cubicBezTo>
                      <a:cubicBezTo>
                        <a:pt x="0" y="5"/>
                        <a:pt x="2" y="6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152"/>
                <p:cNvSpPr/>
                <p:nvPr/>
              </p:nvSpPr>
              <p:spPr bwMode="auto">
                <a:xfrm>
                  <a:off x="2585" y="998"/>
                  <a:ext cx="90" cy="152"/>
                </a:xfrm>
                <a:custGeom>
                  <a:avLst/>
                  <a:gdLst>
                    <a:gd name="T0" fmla="*/ 32 w 38"/>
                    <a:gd name="T1" fmla="*/ 1 h 64"/>
                    <a:gd name="T2" fmla="*/ 5 w 38"/>
                    <a:gd name="T3" fmla="*/ 63 h 64"/>
                    <a:gd name="T4" fmla="*/ 10 w 38"/>
                    <a:gd name="T5" fmla="*/ 62 h 64"/>
                    <a:gd name="T6" fmla="*/ 36 w 38"/>
                    <a:gd name="T7" fmla="*/ 1 h 64"/>
                    <a:gd name="T8" fmla="*/ 32 w 38"/>
                    <a:gd name="T9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64">
                      <a:moveTo>
                        <a:pt x="32" y="1"/>
                      </a:moveTo>
                      <a:cubicBezTo>
                        <a:pt x="12" y="15"/>
                        <a:pt x="0" y="38"/>
                        <a:pt x="5" y="63"/>
                      </a:cubicBezTo>
                      <a:cubicBezTo>
                        <a:pt x="6" y="64"/>
                        <a:pt x="11" y="64"/>
                        <a:pt x="10" y="62"/>
                      </a:cubicBezTo>
                      <a:cubicBezTo>
                        <a:pt x="5" y="38"/>
                        <a:pt x="16" y="15"/>
                        <a:pt x="36" y="1"/>
                      </a:cubicBezTo>
                      <a:cubicBezTo>
                        <a:pt x="38" y="0"/>
                        <a:pt x="33" y="0"/>
                        <a:pt x="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153"/>
                <p:cNvSpPr/>
                <p:nvPr/>
              </p:nvSpPr>
              <p:spPr bwMode="auto">
                <a:xfrm>
                  <a:off x="2236" y="479"/>
                  <a:ext cx="375" cy="581"/>
                </a:xfrm>
                <a:custGeom>
                  <a:avLst/>
                  <a:gdLst>
                    <a:gd name="T0" fmla="*/ 157 w 158"/>
                    <a:gd name="T1" fmla="*/ 243 h 245"/>
                    <a:gd name="T2" fmla="*/ 5 w 158"/>
                    <a:gd name="T3" fmla="*/ 1 h 245"/>
                    <a:gd name="T4" fmla="*/ 1 w 158"/>
                    <a:gd name="T5" fmla="*/ 2 h 245"/>
                    <a:gd name="T6" fmla="*/ 153 w 158"/>
                    <a:gd name="T7" fmla="*/ 244 h 245"/>
                    <a:gd name="T8" fmla="*/ 157 w 158"/>
                    <a:gd name="T9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8" h="245">
                      <a:moveTo>
                        <a:pt x="157" y="243"/>
                      </a:moveTo>
                      <a:cubicBezTo>
                        <a:pt x="106" y="163"/>
                        <a:pt x="53" y="83"/>
                        <a:pt x="5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48" y="84"/>
                        <a:pt x="101" y="164"/>
                        <a:pt x="153" y="244"/>
                      </a:cubicBezTo>
                      <a:cubicBezTo>
                        <a:pt x="153" y="245"/>
                        <a:pt x="158" y="244"/>
                        <a:pt x="15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154"/>
                <p:cNvSpPr/>
                <p:nvPr/>
              </p:nvSpPr>
              <p:spPr bwMode="auto">
                <a:xfrm>
                  <a:off x="2592" y="1046"/>
                  <a:ext cx="40" cy="40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2 h 17"/>
                    <a:gd name="T4" fmla="*/ 15 w 17"/>
                    <a:gd name="T5" fmla="*/ 5 h 17"/>
                    <a:gd name="T6" fmla="*/ 12 w 17"/>
                    <a:gd name="T7" fmla="*/ 15 h 17"/>
                    <a:gd name="T8" fmla="*/ 2 w 17"/>
                    <a:gd name="T9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cubicBezTo>
                        <a:pt x="0" y="9"/>
                        <a:pt x="1" y="4"/>
                        <a:pt x="4" y="2"/>
                      </a:cubicBezTo>
                      <a:cubicBezTo>
                        <a:pt x="8" y="0"/>
                        <a:pt x="13" y="1"/>
                        <a:pt x="15" y="5"/>
                      </a:cubicBezTo>
                      <a:cubicBezTo>
                        <a:pt x="17" y="8"/>
                        <a:pt x="16" y="13"/>
                        <a:pt x="12" y="15"/>
                      </a:cubicBezTo>
                      <a:cubicBezTo>
                        <a:pt x="9" y="17"/>
                        <a:pt x="4" y="16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155"/>
                <p:cNvSpPr/>
                <p:nvPr/>
              </p:nvSpPr>
              <p:spPr bwMode="auto">
                <a:xfrm>
                  <a:off x="2285" y="1153"/>
                  <a:ext cx="193" cy="64"/>
                </a:xfrm>
                <a:custGeom>
                  <a:avLst/>
                  <a:gdLst>
                    <a:gd name="T0" fmla="*/ 6 w 81"/>
                    <a:gd name="T1" fmla="*/ 26 h 27"/>
                    <a:gd name="T2" fmla="*/ 75 w 81"/>
                    <a:gd name="T3" fmla="*/ 18 h 27"/>
                    <a:gd name="T4" fmla="*/ 79 w 81"/>
                    <a:gd name="T5" fmla="*/ 17 h 27"/>
                    <a:gd name="T6" fmla="*/ 1 w 81"/>
                    <a:gd name="T7" fmla="*/ 25 h 27"/>
                    <a:gd name="T8" fmla="*/ 6 w 81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27">
                      <a:moveTo>
                        <a:pt x="6" y="26"/>
                      </a:moveTo>
                      <a:cubicBezTo>
                        <a:pt x="26" y="7"/>
                        <a:pt x="51" y="2"/>
                        <a:pt x="75" y="18"/>
                      </a:cubicBezTo>
                      <a:cubicBezTo>
                        <a:pt x="76" y="19"/>
                        <a:pt x="81" y="19"/>
                        <a:pt x="79" y="17"/>
                      </a:cubicBezTo>
                      <a:cubicBezTo>
                        <a:pt x="53" y="0"/>
                        <a:pt x="23" y="4"/>
                        <a:pt x="1" y="25"/>
                      </a:cubicBezTo>
                      <a:cubicBezTo>
                        <a:pt x="0" y="26"/>
                        <a:pt x="5" y="27"/>
                        <a:pt x="6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156"/>
                <p:cNvSpPr/>
                <p:nvPr/>
              </p:nvSpPr>
              <p:spPr bwMode="auto">
                <a:xfrm>
                  <a:off x="2357" y="1100"/>
                  <a:ext cx="57" cy="169"/>
                </a:xfrm>
                <a:custGeom>
                  <a:avLst/>
                  <a:gdLst>
                    <a:gd name="T0" fmla="*/ 18 w 24"/>
                    <a:gd name="T1" fmla="*/ 1 h 71"/>
                    <a:gd name="T2" fmla="*/ 16 w 24"/>
                    <a:gd name="T3" fmla="*/ 69 h 71"/>
                    <a:gd name="T4" fmla="*/ 20 w 24"/>
                    <a:gd name="T5" fmla="*/ 69 h 71"/>
                    <a:gd name="T6" fmla="*/ 23 w 24"/>
                    <a:gd name="T7" fmla="*/ 2 h 71"/>
                    <a:gd name="T8" fmla="*/ 18 w 24"/>
                    <a:gd name="T9" fmla="*/ 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71">
                      <a:moveTo>
                        <a:pt x="18" y="1"/>
                      </a:moveTo>
                      <a:cubicBezTo>
                        <a:pt x="2" y="22"/>
                        <a:pt x="0" y="47"/>
                        <a:pt x="16" y="69"/>
                      </a:cubicBezTo>
                      <a:cubicBezTo>
                        <a:pt x="16" y="70"/>
                        <a:pt x="21" y="71"/>
                        <a:pt x="20" y="69"/>
                      </a:cubicBezTo>
                      <a:cubicBezTo>
                        <a:pt x="5" y="47"/>
                        <a:pt x="7" y="23"/>
                        <a:pt x="23" y="2"/>
                      </a:cubicBezTo>
                      <a:cubicBezTo>
                        <a:pt x="24" y="1"/>
                        <a:pt x="19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157"/>
                <p:cNvSpPr/>
                <p:nvPr/>
              </p:nvSpPr>
              <p:spPr bwMode="auto">
                <a:xfrm>
                  <a:off x="2293" y="1143"/>
                  <a:ext cx="159" cy="93"/>
                </a:xfrm>
                <a:custGeom>
                  <a:avLst/>
                  <a:gdLst>
                    <a:gd name="T0" fmla="*/ 3 w 67"/>
                    <a:gd name="T1" fmla="*/ 2 h 39"/>
                    <a:gd name="T2" fmla="*/ 61 w 67"/>
                    <a:gd name="T3" fmla="*/ 37 h 39"/>
                    <a:gd name="T4" fmla="*/ 66 w 67"/>
                    <a:gd name="T5" fmla="*/ 36 h 39"/>
                    <a:gd name="T6" fmla="*/ 5 w 67"/>
                    <a:gd name="T7" fmla="*/ 0 h 39"/>
                    <a:gd name="T8" fmla="*/ 3 w 67"/>
                    <a:gd name="T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9">
                      <a:moveTo>
                        <a:pt x="3" y="2"/>
                      </a:moveTo>
                      <a:cubicBezTo>
                        <a:pt x="25" y="6"/>
                        <a:pt x="47" y="21"/>
                        <a:pt x="61" y="37"/>
                      </a:cubicBezTo>
                      <a:cubicBezTo>
                        <a:pt x="62" y="39"/>
                        <a:pt x="67" y="37"/>
                        <a:pt x="66" y="36"/>
                      </a:cubicBezTo>
                      <a:cubicBezTo>
                        <a:pt x="51" y="19"/>
                        <a:pt x="28" y="4"/>
                        <a:pt x="5" y="0"/>
                      </a:cubicBezTo>
                      <a:cubicBezTo>
                        <a:pt x="4" y="0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158"/>
                <p:cNvSpPr/>
                <p:nvPr/>
              </p:nvSpPr>
              <p:spPr bwMode="auto">
                <a:xfrm>
                  <a:off x="2333" y="1134"/>
                  <a:ext cx="128" cy="120"/>
                </a:xfrm>
                <a:custGeom>
                  <a:avLst/>
                  <a:gdLst>
                    <a:gd name="T0" fmla="*/ 48 w 54"/>
                    <a:gd name="T1" fmla="*/ 1 h 51"/>
                    <a:gd name="T2" fmla="*/ 0 w 54"/>
                    <a:gd name="T3" fmla="*/ 50 h 51"/>
                    <a:gd name="T4" fmla="*/ 5 w 54"/>
                    <a:gd name="T5" fmla="*/ 50 h 51"/>
                    <a:gd name="T6" fmla="*/ 50 w 54"/>
                    <a:gd name="T7" fmla="*/ 2 h 51"/>
                    <a:gd name="T8" fmla="*/ 48 w 54"/>
                    <a:gd name="T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1">
                      <a:moveTo>
                        <a:pt x="48" y="1"/>
                      </a:moveTo>
                      <a:cubicBezTo>
                        <a:pt x="24" y="7"/>
                        <a:pt x="3" y="24"/>
                        <a:pt x="0" y="50"/>
                      </a:cubicBezTo>
                      <a:cubicBezTo>
                        <a:pt x="0" y="51"/>
                        <a:pt x="5" y="51"/>
                        <a:pt x="5" y="50"/>
                      </a:cubicBezTo>
                      <a:cubicBezTo>
                        <a:pt x="8" y="25"/>
                        <a:pt x="27" y="8"/>
                        <a:pt x="50" y="2"/>
                      </a:cubicBezTo>
                      <a:cubicBezTo>
                        <a:pt x="54" y="1"/>
                        <a:pt x="49" y="0"/>
                        <a:pt x="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159"/>
                <p:cNvSpPr/>
                <p:nvPr/>
              </p:nvSpPr>
              <p:spPr bwMode="auto">
                <a:xfrm>
                  <a:off x="2228" y="500"/>
                  <a:ext cx="150" cy="669"/>
                </a:xfrm>
                <a:custGeom>
                  <a:avLst/>
                  <a:gdLst>
                    <a:gd name="T0" fmla="*/ 63 w 63"/>
                    <a:gd name="T1" fmla="*/ 280 h 282"/>
                    <a:gd name="T2" fmla="*/ 5 w 63"/>
                    <a:gd name="T3" fmla="*/ 1 h 282"/>
                    <a:gd name="T4" fmla="*/ 0 w 63"/>
                    <a:gd name="T5" fmla="*/ 2 h 282"/>
                    <a:gd name="T6" fmla="*/ 58 w 63"/>
                    <a:gd name="T7" fmla="*/ 281 h 282"/>
                    <a:gd name="T8" fmla="*/ 63 w 63"/>
                    <a:gd name="T9" fmla="*/ 2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282">
                      <a:moveTo>
                        <a:pt x="63" y="280"/>
                      </a:moveTo>
                      <a:cubicBezTo>
                        <a:pt x="43" y="188"/>
                        <a:pt x="21" y="95"/>
                        <a:pt x="5" y="1"/>
                      </a:cubicBezTo>
                      <a:cubicBezTo>
                        <a:pt x="5" y="0"/>
                        <a:pt x="0" y="0"/>
                        <a:pt x="0" y="2"/>
                      </a:cubicBezTo>
                      <a:cubicBezTo>
                        <a:pt x="16" y="95"/>
                        <a:pt x="38" y="188"/>
                        <a:pt x="58" y="281"/>
                      </a:cubicBezTo>
                      <a:cubicBezTo>
                        <a:pt x="58" y="282"/>
                        <a:pt x="63" y="282"/>
                        <a:pt x="63" y="2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160"/>
                <p:cNvSpPr/>
                <p:nvPr/>
              </p:nvSpPr>
              <p:spPr bwMode="auto">
                <a:xfrm>
                  <a:off x="2357" y="1160"/>
                  <a:ext cx="38" cy="38"/>
                </a:xfrm>
                <a:custGeom>
                  <a:avLst/>
                  <a:gdLst>
                    <a:gd name="T0" fmla="*/ 0 w 16"/>
                    <a:gd name="T1" fmla="*/ 9 h 16"/>
                    <a:gd name="T2" fmla="*/ 7 w 16"/>
                    <a:gd name="T3" fmla="*/ 0 h 16"/>
                    <a:gd name="T4" fmla="*/ 16 w 16"/>
                    <a:gd name="T5" fmla="*/ 7 h 16"/>
                    <a:gd name="T6" fmla="*/ 9 w 16"/>
                    <a:gd name="T7" fmla="*/ 16 h 16"/>
                    <a:gd name="T8" fmla="*/ 0 w 16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0" y="9"/>
                      </a:moveTo>
                      <a:cubicBezTo>
                        <a:pt x="0" y="5"/>
                        <a:pt x="3" y="1"/>
                        <a:pt x="7" y="0"/>
                      </a:cubicBezTo>
                      <a:cubicBezTo>
                        <a:pt x="11" y="0"/>
                        <a:pt x="15" y="3"/>
                        <a:pt x="16" y="7"/>
                      </a:cubicBezTo>
                      <a:cubicBezTo>
                        <a:pt x="16" y="11"/>
                        <a:pt x="13" y="15"/>
                        <a:pt x="9" y="16"/>
                      </a:cubicBezTo>
                      <a:cubicBezTo>
                        <a:pt x="5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161"/>
                <p:cNvSpPr/>
                <p:nvPr/>
              </p:nvSpPr>
              <p:spPr bwMode="auto">
                <a:xfrm>
                  <a:off x="2041" y="1155"/>
                  <a:ext cx="187" cy="76"/>
                </a:xfrm>
                <a:custGeom>
                  <a:avLst/>
                  <a:gdLst>
                    <a:gd name="T0" fmla="*/ 6 w 79"/>
                    <a:gd name="T1" fmla="*/ 14 h 32"/>
                    <a:gd name="T2" fmla="*/ 73 w 79"/>
                    <a:gd name="T3" fmla="*/ 31 h 32"/>
                    <a:gd name="T4" fmla="*/ 78 w 79"/>
                    <a:gd name="T5" fmla="*/ 31 h 32"/>
                    <a:gd name="T6" fmla="*/ 2 w 79"/>
                    <a:gd name="T7" fmla="*/ 12 h 32"/>
                    <a:gd name="T8" fmla="*/ 6 w 79"/>
                    <a:gd name="T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2">
                      <a:moveTo>
                        <a:pt x="6" y="14"/>
                      </a:moveTo>
                      <a:cubicBezTo>
                        <a:pt x="32" y="3"/>
                        <a:pt x="57" y="8"/>
                        <a:pt x="73" y="31"/>
                      </a:cubicBezTo>
                      <a:cubicBezTo>
                        <a:pt x="74" y="32"/>
                        <a:pt x="79" y="32"/>
                        <a:pt x="78" y="31"/>
                      </a:cubicBezTo>
                      <a:cubicBezTo>
                        <a:pt x="60" y="6"/>
                        <a:pt x="30" y="0"/>
                        <a:pt x="2" y="12"/>
                      </a:cubicBezTo>
                      <a:cubicBezTo>
                        <a:pt x="0" y="13"/>
                        <a:pt x="5" y="15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162"/>
                <p:cNvSpPr/>
                <p:nvPr/>
              </p:nvSpPr>
              <p:spPr bwMode="auto">
                <a:xfrm>
                  <a:off x="2110" y="1119"/>
                  <a:ext cx="92" cy="154"/>
                </a:xfrm>
                <a:custGeom>
                  <a:avLst/>
                  <a:gdLst>
                    <a:gd name="T0" fmla="*/ 33 w 39"/>
                    <a:gd name="T1" fmla="*/ 1 h 65"/>
                    <a:gd name="T2" fmla="*/ 7 w 39"/>
                    <a:gd name="T3" fmla="*/ 63 h 65"/>
                    <a:gd name="T4" fmla="*/ 12 w 39"/>
                    <a:gd name="T5" fmla="*/ 64 h 65"/>
                    <a:gd name="T6" fmla="*/ 38 w 39"/>
                    <a:gd name="T7" fmla="*/ 2 h 65"/>
                    <a:gd name="T8" fmla="*/ 33 w 3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3" y="1"/>
                      </a:moveTo>
                      <a:cubicBezTo>
                        <a:pt x="10" y="15"/>
                        <a:pt x="0" y="37"/>
                        <a:pt x="7" y="63"/>
                      </a:cubicBezTo>
                      <a:cubicBezTo>
                        <a:pt x="7" y="65"/>
                        <a:pt x="12" y="65"/>
                        <a:pt x="12" y="64"/>
                      </a:cubicBezTo>
                      <a:cubicBezTo>
                        <a:pt x="5" y="38"/>
                        <a:pt x="15" y="16"/>
                        <a:pt x="38" y="2"/>
                      </a:cubicBezTo>
                      <a:cubicBezTo>
                        <a:pt x="39" y="2"/>
                        <a:pt x="34" y="0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163"/>
                <p:cNvSpPr/>
                <p:nvPr/>
              </p:nvSpPr>
              <p:spPr bwMode="auto">
                <a:xfrm>
                  <a:off x="2074" y="1122"/>
                  <a:ext cx="116" cy="137"/>
                </a:xfrm>
                <a:custGeom>
                  <a:avLst/>
                  <a:gdLst>
                    <a:gd name="T0" fmla="*/ 2 w 49"/>
                    <a:gd name="T1" fmla="*/ 2 h 58"/>
                    <a:gd name="T2" fmla="*/ 44 w 49"/>
                    <a:gd name="T3" fmla="*/ 56 h 58"/>
                    <a:gd name="T4" fmla="*/ 49 w 49"/>
                    <a:gd name="T5" fmla="*/ 56 h 58"/>
                    <a:gd name="T6" fmla="*/ 6 w 49"/>
                    <a:gd name="T7" fmla="*/ 1 h 58"/>
                    <a:gd name="T8" fmla="*/ 2 w 49"/>
                    <a:gd name="T9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57">
                      <a:moveTo>
                        <a:pt x="2" y="2"/>
                      </a:moveTo>
                      <a:cubicBezTo>
                        <a:pt x="21" y="13"/>
                        <a:pt x="37" y="36"/>
                        <a:pt x="44" y="56"/>
                      </a:cubicBezTo>
                      <a:cubicBezTo>
                        <a:pt x="45" y="58"/>
                        <a:pt x="49" y="57"/>
                        <a:pt x="49" y="56"/>
                      </a:cubicBezTo>
                      <a:cubicBezTo>
                        <a:pt x="41" y="35"/>
                        <a:pt x="26" y="12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164"/>
                <p:cNvSpPr/>
                <p:nvPr/>
              </p:nvSpPr>
              <p:spPr bwMode="auto">
                <a:xfrm>
                  <a:off x="2074" y="1160"/>
                  <a:ext cx="159" cy="80"/>
                </a:xfrm>
                <a:custGeom>
                  <a:avLst/>
                  <a:gdLst>
                    <a:gd name="T0" fmla="*/ 64 w 67"/>
                    <a:gd name="T1" fmla="*/ 3 h 34"/>
                    <a:gd name="T2" fmla="*/ 0 w 67"/>
                    <a:gd name="T3" fmla="*/ 33 h 34"/>
                    <a:gd name="T4" fmla="*/ 5 w 67"/>
                    <a:gd name="T5" fmla="*/ 33 h 34"/>
                    <a:gd name="T6" fmla="*/ 62 w 67"/>
                    <a:gd name="T7" fmla="*/ 5 h 34"/>
                    <a:gd name="T8" fmla="*/ 64 w 67"/>
                    <a:gd name="T9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34">
                      <a:moveTo>
                        <a:pt x="64" y="3"/>
                      </a:moveTo>
                      <a:cubicBezTo>
                        <a:pt x="38" y="0"/>
                        <a:pt x="13" y="9"/>
                        <a:pt x="0" y="33"/>
                      </a:cubicBezTo>
                      <a:cubicBezTo>
                        <a:pt x="0" y="34"/>
                        <a:pt x="4" y="34"/>
                        <a:pt x="5" y="33"/>
                      </a:cubicBezTo>
                      <a:cubicBezTo>
                        <a:pt x="16" y="12"/>
                        <a:pt x="39" y="2"/>
                        <a:pt x="62" y="5"/>
                      </a:cubicBezTo>
                      <a:cubicBezTo>
                        <a:pt x="65" y="5"/>
                        <a:pt x="67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165"/>
                <p:cNvSpPr/>
                <p:nvPr/>
              </p:nvSpPr>
              <p:spPr bwMode="auto">
                <a:xfrm>
                  <a:off x="2133" y="498"/>
                  <a:ext cx="117" cy="673"/>
                </a:xfrm>
                <a:custGeom>
                  <a:avLst/>
                  <a:gdLst>
                    <a:gd name="T0" fmla="*/ 6 w 49"/>
                    <a:gd name="T1" fmla="*/ 283 h 284"/>
                    <a:gd name="T2" fmla="*/ 49 w 49"/>
                    <a:gd name="T3" fmla="*/ 1 h 284"/>
                    <a:gd name="T4" fmla="*/ 44 w 49"/>
                    <a:gd name="T5" fmla="*/ 1 h 284"/>
                    <a:gd name="T6" fmla="*/ 1 w 49"/>
                    <a:gd name="T7" fmla="*/ 283 h 284"/>
                    <a:gd name="T8" fmla="*/ 6 w 49"/>
                    <a:gd name="T9" fmla="*/ 283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4">
                      <a:moveTo>
                        <a:pt x="6" y="283"/>
                      </a:moveTo>
                      <a:cubicBezTo>
                        <a:pt x="19" y="189"/>
                        <a:pt x="31" y="94"/>
                        <a:pt x="49" y="1"/>
                      </a:cubicBezTo>
                      <a:cubicBezTo>
                        <a:pt x="49" y="0"/>
                        <a:pt x="44" y="0"/>
                        <a:pt x="44" y="1"/>
                      </a:cubicBezTo>
                      <a:cubicBezTo>
                        <a:pt x="26" y="95"/>
                        <a:pt x="14" y="189"/>
                        <a:pt x="1" y="283"/>
                      </a:cubicBezTo>
                      <a:cubicBezTo>
                        <a:pt x="0" y="284"/>
                        <a:pt x="5" y="284"/>
                        <a:pt x="6" y="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166"/>
                <p:cNvSpPr/>
                <p:nvPr/>
              </p:nvSpPr>
              <p:spPr bwMode="auto">
                <a:xfrm>
                  <a:off x="2119" y="1162"/>
                  <a:ext cx="41" cy="40"/>
                </a:xfrm>
                <a:custGeom>
                  <a:avLst/>
                  <a:gdLst>
                    <a:gd name="T0" fmla="*/ 1 w 17"/>
                    <a:gd name="T1" fmla="*/ 7 h 17"/>
                    <a:gd name="T2" fmla="*/ 10 w 17"/>
                    <a:gd name="T3" fmla="*/ 1 h 17"/>
                    <a:gd name="T4" fmla="*/ 16 w 17"/>
                    <a:gd name="T5" fmla="*/ 10 h 17"/>
                    <a:gd name="T6" fmla="*/ 7 w 17"/>
                    <a:gd name="T7" fmla="*/ 16 h 17"/>
                    <a:gd name="T8" fmla="*/ 1 w 17"/>
                    <a:gd name="T9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" y="7"/>
                      </a:moveTo>
                      <a:cubicBezTo>
                        <a:pt x="2" y="3"/>
                        <a:pt x="6" y="0"/>
                        <a:pt x="10" y="1"/>
                      </a:cubicBezTo>
                      <a:cubicBezTo>
                        <a:pt x="14" y="2"/>
                        <a:pt x="17" y="6"/>
                        <a:pt x="16" y="10"/>
                      </a:cubicBezTo>
                      <a:cubicBezTo>
                        <a:pt x="15" y="14"/>
                        <a:pt x="11" y="17"/>
                        <a:pt x="7" y="16"/>
                      </a:cubicBezTo>
                      <a:cubicBezTo>
                        <a:pt x="3" y="15"/>
                        <a:pt x="0" y="11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167"/>
                <p:cNvSpPr/>
                <p:nvPr/>
              </p:nvSpPr>
              <p:spPr bwMode="auto">
                <a:xfrm>
                  <a:off x="1806" y="1067"/>
                  <a:ext cx="159" cy="112"/>
                </a:xfrm>
                <a:custGeom>
                  <a:avLst/>
                  <a:gdLst>
                    <a:gd name="T0" fmla="*/ 5 w 67"/>
                    <a:gd name="T1" fmla="*/ 4 h 47"/>
                    <a:gd name="T2" fmla="*/ 62 w 67"/>
                    <a:gd name="T3" fmla="*/ 45 h 47"/>
                    <a:gd name="T4" fmla="*/ 67 w 67"/>
                    <a:gd name="T5" fmla="*/ 45 h 47"/>
                    <a:gd name="T6" fmla="*/ 3 w 67"/>
                    <a:gd name="T7" fmla="*/ 2 h 47"/>
                    <a:gd name="T8" fmla="*/ 5 w 67"/>
                    <a:gd name="T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7">
                      <a:moveTo>
                        <a:pt x="5" y="4"/>
                      </a:moveTo>
                      <a:cubicBezTo>
                        <a:pt x="33" y="2"/>
                        <a:pt x="55" y="18"/>
                        <a:pt x="62" y="45"/>
                      </a:cubicBezTo>
                      <a:cubicBezTo>
                        <a:pt x="62" y="47"/>
                        <a:pt x="67" y="47"/>
                        <a:pt x="67" y="45"/>
                      </a:cubicBezTo>
                      <a:cubicBezTo>
                        <a:pt x="60" y="15"/>
                        <a:pt x="33" y="0"/>
                        <a:pt x="3" y="2"/>
                      </a:cubicBezTo>
                      <a:cubicBezTo>
                        <a:pt x="0" y="2"/>
                        <a:pt x="4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168"/>
                <p:cNvSpPr/>
                <p:nvPr/>
              </p:nvSpPr>
              <p:spPr bwMode="auto">
                <a:xfrm>
                  <a:off x="1856" y="1062"/>
                  <a:ext cx="126" cy="124"/>
                </a:xfrm>
                <a:custGeom>
                  <a:avLst/>
                  <a:gdLst>
                    <a:gd name="T0" fmla="*/ 48 w 53"/>
                    <a:gd name="T1" fmla="*/ 0 h 52"/>
                    <a:gd name="T2" fmla="*/ 0 w 53"/>
                    <a:gd name="T3" fmla="*/ 50 h 52"/>
                    <a:gd name="T4" fmla="*/ 5 w 53"/>
                    <a:gd name="T5" fmla="*/ 51 h 52"/>
                    <a:gd name="T6" fmla="*/ 51 w 53"/>
                    <a:gd name="T7" fmla="*/ 2 h 52"/>
                    <a:gd name="T8" fmla="*/ 48 w 53"/>
                    <a:gd name="T9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52">
                      <a:moveTo>
                        <a:pt x="48" y="0"/>
                      </a:moveTo>
                      <a:cubicBezTo>
                        <a:pt x="21" y="5"/>
                        <a:pt x="3" y="23"/>
                        <a:pt x="0" y="50"/>
                      </a:cubicBezTo>
                      <a:cubicBezTo>
                        <a:pt x="0" y="51"/>
                        <a:pt x="5" y="52"/>
                        <a:pt x="5" y="51"/>
                      </a:cubicBezTo>
                      <a:cubicBezTo>
                        <a:pt x="7" y="25"/>
                        <a:pt x="25" y="7"/>
                        <a:pt x="51" y="2"/>
                      </a:cubicBezTo>
                      <a:cubicBezTo>
                        <a:pt x="53" y="2"/>
                        <a:pt x="49" y="0"/>
                        <a:pt x="4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169"/>
                <p:cNvSpPr/>
                <p:nvPr/>
              </p:nvSpPr>
              <p:spPr bwMode="auto">
                <a:xfrm>
                  <a:off x="1860" y="1024"/>
                  <a:ext cx="62" cy="164"/>
                </a:xfrm>
                <a:custGeom>
                  <a:avLst/>
                  <a:gdLst>
                    <a:gd name="T0" fmla="*/ 1 w 26"/>
                    <a:gd name="T1" fmla="*/ 2 h 69"/>
                    <a:gd name="T2" fmla="*/ 21 w 26"/>
                    <a:gd name="T3" fmla="*/ 68 h 69"/>
                    <a:gd name="T4" fmla="*/ 26 w 26"/>
                    <a:gd name="T5" fmla="*/ 68 h 69"/>
                    <a:gd name="T6" fmla="*/ 6 w 26"/>
                    <a:gd name="T7" fmla="*/ 1 h 69"/>
                    <a:gd name="T8" fmla="*/ 1 w 26"/>
                    <a:gd name="T9" fmla="*/ 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69">
                      <a:moveTo>
                        <a:pt x="1" y="2"/>
                      </a:moveTo>
                      <a:cubicBezTo>
                        <a:pt x="15" y="20"/>
                        <a:pt x="21" y="46"/>
                        <a:pt x="21" y="68"/>
                      </a:cubicBezTo>
                      <a:cubicBezTo>
                        <a:pt x="21" y="69"/>
                        <a:pt x="26" y="69"/>
                        <a:pt x="26" y="68"/>
                      </a:cubicBezTo>
                      <a:cubicBezTo>
                        <a:pt x="26" y="45"/>
                        <a:pt x="20" y="19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170"/>
                <p:cNvSpPr/>
                <p:nvPr/>
              </p:nvSpPr>
              <p:spPr bwMode="auto">
                <a:xfrm>
                  <a:off x="1815" y="1091"/>
                  <a:ext cx="178" cy="45"/>
                </a:xfrm>
                <a:custGeom>
                  <a:avLst/>
                  <a:gdLst>
                    <a:gd name="T0" fmla="*/ 73 w 75"/>
                    <a:gd name="T1" fmla="*/ 11 h 19"/>
                    <a:gd name="T2" fmla="*/ 2 w 75"/>
                    <a:gd name="T3" fmla="*/ 17 h 19"/>
                    <a:gd name="T4" fmla="*/ 6 w 75"/>
                    <a:gd name="T5" fmla="*/ 18 h 19"/>
                    <a:gd name="T6" fmla="*/ 69 w 75"/>
                    <a:gd name="T7" fmla="*/ 13 h 19"/>
                    <a:gd name="T8" fmla="*/ 73 w 75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19">
                      <a:moveTo>
                        <a:pt x="73" y="11"/>
                      </a:moveTo>
                      <a:cubicBezTo>
                        <a:pt x="50" y="0"/>
                        <a:pt x="22" y="0"/>
                        <a:pt x="2" y="17"/>
                      </a:cubicBezTo>
                      <a:cubicBezTo>
                        <a:pt x="0" y="18"/>
                        <a:pt x="5" y="19"/>
                        <a:pt x="6" y="18"/>
                      </a:cubicBezTo>
                      <a:cubicBezTo>
                        <a:pt x="24" y="2"/>
                        <a:pt x="48" y="2"/>
                        <a:pt x="69" y="13"/>
                      </a:cubicBezTo>
                      <a:cubicBezTo>
                        <a:pt x="70" y="13"/>
                        <a:pt x="75" y="12"/>
                        <a:pt x="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171"/>
                <p:cNvSpPr/>
                <p:nvPr/>
              </p:nvSpPr>
              <p:spPr bwMode="auto">
                <a:xfrm>
                  <a:off x="1898" y="500"/>
                  <a:ext cx="354" cy="593"/>
                </a:xfrm>
                <a:custGeom>
                  <a:avLst/>
                  <a:gdLst>
                    <a:gd name="T0" fmla="*/ 6 w 149"/>
                    <a:gd name="T1" fmla="*/ 249 h 250"/>
                    <a:gd name="T2" fmla="*/ 148 w 149"/>
                    <a:gd name="T3" fmla="*/ 2 h 250"/>
                    <a:gd name="T4" fmla="*/ 143 w 149"/>
                    <a:gd name="T5" fmla="*/ 1 h 250"/>
                    <a:gd name="T6" fmla="*/ 1 w 149"/>
                    <a:gd name="T7" fmla="*/ 249 h 250"/>
                    <a:gd name="T8" fmla="*/ 6 w 149"/>
                    <a:gd name="T9" fmla="*/ 24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9" h="250">
                      <a:moveTo>
                        <a:pt x="6" y="249"/>
                      </a:moveTo>
                      <a:cubicBezTo>
                        <a:pt x="52" y="166"/>
                        <a:pt x="98" y="82"/>
                        <a:pt x="148" y="2"/>
                      </a:cubicBezTo>
                      <a:cubicBezTo>
                        <a:pt x="149" y="0"/>
                        <a:pt x="144" y="0"/>
                        <a:pt x="143" y="1"/>
                      </a:cubicBezTo>
                      <a:cubicBezTo>
                        <a:pt x="93" y="82"/>
                        <a:pt x="48" y="166"/>
                        <a:pt x="1" y="249"/>
                      </a:cubicBezTo>
                      <a:cubicBezTo>
                        <a:pt x="0" y="250"/>
                        <a:pt x="5" y="250"/>
                        <a:pt x="6" y="2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172"/>
                <p:cNvSpPr/>
                <p:nvPr/>
              </p:nvSpPr>
              <p:spPr bwMode="auto">
                <a:xfrm>
                  <a:off x="1879" y="1081"/>
                  <a:ext cx="43" cy="41"/>
                </a:xfrm>
                <a:custGeom>
                  <a:avLst/>
                  <a:gdLst>
                    <a:gd name="T0" fmla="*/ 2 w 18"/>
                    <a:gd name="T1" fmla="*/ 5 h 17"/>
                    <a:gd name="T2" fmla="*/ 13 w 18"/>
                    <a:gd name="T3" fmla="*/ 2 h 17"/>
                    <a:gd name="T4" fmla="*/ 15 w 18"/>
                    <a:gd name="T5" fmla="*/ 13 h 17"/>
                    <a:gd name="T6" fmla="*/ 5 w 18"/>
                    <a:gd name="T7" fmla="*/ 15 h 17"/>
                    <a:gd name="T8" fmla="*/ 2 w 18"/>
                    <a:gd name="T9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2" y="5"/>
                      </a:moveTo>
                      <a:cubicBezTo>
                        <a:pt x="5" y="1"/>
                        <a:pt x="9" y="0"/>
                        <a:pt x="13" y="2"/>
                      </a:cubicBezTo>
                      <a:cubicBezTo>
                        <a:pt x="17" y="4"/>
                        <a:pt x="18" y="9"/>
                        <a:pt x="15" y="13"/>
                      </a:cubicBezTo>
                      <a:cubicBezTo>
                        <a:pt x="13" y="16"/>
                        <a:pt x="8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173"/>
                <p:cNvSpPr/>
                <p:nvPr/>
              </p:nvSpPr>
              <p:spPr bwMode="auto">
                <a:xfrm>
                  <a:off x="1621" y="865"/>
                  <a:ext cx="121" cy="155"/>
                </a:xfrm>
                <a:custGeom>
                  <a:avLst/>
                  <a:gdLst>
                    <a:gd name="T0" fmla="*/ 3 w 51"/>
                    <a:gd name="T1" fmla="*/ 2 h 65"/>
                    <a:gd name="T2" fmla="*/ 42 w 51"/>
                    <a:gd name="T3" fmla="*/ 63 h 65"/>
                    <a:gd name="T4" fmla="*/ 47 w 51"/>
                    <a:gd name="T5" fmla="*/ 64 h 65"/>
                    <a:gd name="T6" fmla="*/ 6 w 51"/>
                    <a:gd name="T7" fmla="*/ 0 h 65"/>
                    <a:gd name="T8" fmla="*/ 3 w 51"/>
                    <a:gd name="T9" fmla="*/ 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65">
                      <a:moveTo>
                        <a:pt x="3" y="2"/>
                      </a:moveTo>
                      <a:cubicBezTo>
                        <a:pt x="30" y="11"/>
                        <a:pt x="46" y="34"/>
                        <a:pt x="42" y="63"/>
                      </a:cubicBezTo>
                      <a:cubicBezTo>
                        <a:pt x="41" y="64"/>
                        <a:pt x="46" y="65"/>
                        <a:pt x="47" y="64"/>
                      </a:cubicBezTo>
                      <a:cubicBezTo>
                        <a:pt x="51" y="34"/>
                        <a:pt x="34" y="10"/>
                        <a:pt x="6" y="0"/>
                      </a:cubicBezTo>
                      <a:cubicBezTo>
                        <a:pt x="5" y="0"/>
                        <a:pt x="0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174"/>
                <p:cNvSpPr/>
                <p:nvPr/>
              </p:nvSpPr>
              <p:spPr bwMode="auto">
                <a:xfrm>
                  <a:off x="1625" y="903"/>
                  <a:ext cx="162" cy="86"/>
                </a:xfrm>
                <a:custGeom>
                  <a:avLst/>
                  <a:gdLst>
                    <a:gd name="T0" fmla="*/ 65 w 68"/>
                    <a:gd name="T1" fmla="*/ 6 h 36"/>
                    <a:gd name="T2" fmla="*/ 0 w 68"/>
                    <a:gd name="T3" fmla="*/ 34 h 36"/>
                    <a:gd name="T4" fmla="*/ 5 w 68"/>
                    <a:gd name="T5" fmla="*/ 35 h 36"/>
                    <a:gd name="T6" fmla="*/ 64 w 68"/>
                    <a:gd name="T7" fmla="*/ 8 h 36"/>
                    <a:gd name="T8" fmla="*/ 65 w 68"/>
                    <a:gd name="T9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6">
                      <a:moveTo>
                        <a:pt x="65" y="6"/>
                      </a:moveTo>
                      <a:cubicBezTo>
                        <a:pt x="38" y="0"/>
                        <a:pt x="14" y="9"/>
                        <a:pt x="0" y="34"/>
                      </a:cubicBezTo>
                      <a:cubicBezTo>
                        <a:pt x="0" y="35"/>
                        <a:pt x="4" y="36"/>
                        <a:pt x="5" y="35"/>
                      </a:cubicBezTo>
                      <a:cubicBezTo>
                        <a:pt x="17" y="13"/>
                        <a:pt x="39" y="3"/>
                        <a:pt x="64" y="8"/>
                      </a:cubicBezTo>
                      <a:cubicBezTo>
                        <a:pt x="67" y="9"/>
                        <a:pt x="68" y="7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175"/>
                <p:cNvSpPr/>
                <p:nvPr/>
              </p:nvSpPr>
              <p:spPr bwMode="auto">
                <a:xfrm>
                  <a:off x="1675" y="842"/>
                  <a:ext cx="43" cy="171"/>
                </a:xfrm>
                <a:custGeom>
                  <a:avLst/>
                  <a:gdLst>
                    <a:gd name="T0" fmla="*/ 6 w 18"/>
                    <a:gd name="T1" fmla="*/ 2 h 72"/>
                    <a:gd name="T2" fmla="*/ 0 w 18"/>
                    <a:gd name="T3" fmla="*/ 71 h 72"/>
                    <a:gd name="T4" fmla="*/ 5 w 18"/>
                    <a:gd name="T5" fmla="*/ 71 h 72"/>
                    <a:gd name="T6" fmla="*/ 12 w 18"/>
                    <a:gd name="T7" fmla="*/ 2 h 72"/>
                    <a:gd name="T8" fmla="*/ 6 w 18"/>
                    <a:gd name="T9" fmla="*/ 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2">
                      <a:moveTo>
                        <a:pt x="6" y="2"/>
                      </a:moveTo>
                      <a:cubicBezTo>
                        <a:pt x="13" y="24"/>
                        <a:pt x="9" y="50"/>
                        <a:pt x="0" y="71"/>
                      </a:cubicBezTo>
                      <a:cubicBezTo>
                        <a:pt x="0" y="72"/>
                        <a:pt x="5" y="72"/>
                        <a:pt x="5" y="71"/>
                      </a:cubicBezTo>
                      <a:cubicBezTo>
                        <a:pt x="14" y="50"/>
                        <a:pt x="18" y="23"/>
                        <a:pt x="12" y="2"/>
                      </a:cubicBezTo>
                      <a:cubicBezTo>
                        <a:pt x="11" y="0"/>
                        <a:pt x="6" y="1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176"/>
                <p:cNvSpPr/>
                <p:nvPr/>
              </p:nvSpPr>
              <p:spPr bwMode="auto">
                <a:xfrm>
                  <a:off x="1606" y="903"/>
                  <a:ext cx="171" cy="74"/>
                </a:xfrm>
                <a:custGeom>
                  <a:avLst/>
                  <a:gdLst>
                    <a:gd name="T0" fmla="*/ 71 w 72"/>
                    <a:gd name="T1" fmla="*/ 29 h 31"/>
                    <a:gd name="T2" fmla="*/ 3 w 72"/>
                    <a:gd name="T3" fmla="*/ 8 h 31"/>
                    <a:gd name="T4" fmla="*/ 6 w 72"/>
                    <a:gd name="T5" fmla="*/ 10 h 31"/>
                    <a:gd name="T6" fmla="*/ 66 w 72"/>
                    <a:gd name="T7" fmla="*/ 30 h 31"/>
                    <a:gd name="T8" fmla="*/ 71 w 72"/>
                    <a:gd name="T9" fmla="*/ 29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31">
                      <a:moveTo>
                        <a:pt x="71" y="29"/>
                      </a:moveTo>
                      <a:cubicBezTo>
                        <a:pt x="54" y="10"/>
                        <a:pt x="29" y="0"/>
                        <a:pt x="3" y="8"/>
                      </a:cubicBezTo>
                      <a:cubicBezTo>
                        <a:pt x="0" y="10"/>
                        <a:pt x="5" y="11"/>
                        <a:pt x="6" y="10"/>
                      </a:cubicBezTo>
                      <a:cubicBezTo>
                        <a:pt x="29" y="3"/>
                        <a:pt x="51" y="13"/>
                        <a:pt x="66" y="30"/>
                      </a:cubicBezTo>
                      <a:cubicBezTo>
                        <a:pt x="67" y="31"/>
                        <a:pt x="72" y="30"/>
                        <a:pt x="7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177"/>
                <p:cNvSpPr/>
                <p:nvPr/>
              </p:nvSpPr>
              <p:spPr bwMode="auto">
                <a:xfrm>
                  <a:off x="1699" y="500"/>
                  <a:ext cx="553" cy="420"/>
                </a:xfrm>
                <a:custGeom>
                  <a:avLst/>
                  <a:gdLst>
                    <a:gd name="T0" fmla="*/ 6 w 233"/>
                    <a:gd name="T1" fmla="*/ 176 h 177"/>
                    <a:gd name="T2" fmla="*/ 232 w 233"/>
                    <a:gd name="T3" fmla="*/ 2 h 177"/>
                    <a:gd name="T4" fmla="*/ 227 w 233"/>
                    <a:gd name="T5" fmla="*/ 1 h 177"/>
                    <a:gd name="T6" fmla="*/ 2 w 233"/>
                    <a:gd name="T7" fmla="*/ 175 h 177"/>
                    <a:gd name="T8" fmla="*/ 6 w 233"/>
                    <a:gd name="T9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177">
                      <a:moveTo>
                        <a:pt x="6" y="176"/>
                      </a:moveTo>
                      <a:cubicBezTo>
                        <a:pt x="81" y="117"/>
                        <a:pt x="155" y="57"/>
                        <a:pt x="232" y="2"/>
                      </a:cubicBezTo>
                      <a:cubicBezTo>
                        <a:pt x="233" y="1"/>
                        <a:pt x="229" y="0"/>
                        <a:pt x="227" y="1"/>
                      </a:cubicBezTo>
                      <a:cubicBezTo>
                        <a:pt x="150" y="57"/>
                        <a:pt x="76" y="117"/>
                        <a:pt x="2" y="175"/>
                      </a:cubicBezTo>
                      <a:cubicBezTo>
                        <a:pt x="0" y="177"/>
                        <a:pt x="5" y="177"/>
                        <a:pt x="6" y="1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178"/>
                <p:cNvSpPr/>
                <p:nvPr/>
              </p:nvSpPr>
              <p:spPr bwMode="auto">
                <a:xfrm>
                  <a:off x="1678" y="906"/>
                  <a:ext cx="42" cy="40"/>
                </a:xfrm>
                <a:custGeom>
                  <a:avLst/>
                  <a:gdLst>
                    <a:gd name="T0" fmla="*/ 4 w 18"/>
                    <a:gd name="T1" fmla="*/ 2 h 17"/>
                    <a:gd name="T2" fmla="*/ 15 w 18"/>
                    <a:gd name="T3" fmla="*/ 4 h 17"/>
                    <a:gd name="T4" fmla="*/ 13 w 18"/>
                    <a:gd name="T5" fmla="*/ 15 h 17"/>
                    <a:gd name="T6" fmla="*/ 3 w 18"/>
                    <a:gd name="T7" fmla="*/ 13 h 17"/>
                    <a:gd name="T8" fmla="*/ 4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4" y="2"/>
                      </a:moveTo>
                      <a:cubicBezTo>
                        <a:pt x="8" y="0"/>
                        <a:pt x="13" y="1"/>
                        <a:pt x="15" y="4"/>
                      </a:cubicBezTo>
                      <a:cubicBezTo>
                        <a:pt x="18" y="8"/>
                        <a:pt x="17" y="12"/>
                        <a:pt x="13" y="15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179"/>
                <p:cNvSpPr/>
                <p:nvPr/>
              </p:nvSpPr>
              <p:spPr bwMode="auto">
                <a:xfrm>
                  <a:off x="1504" y="583"/>
                  <a:ext cx="79" cy="181"/>
                </a:xfrm>
                <a:custGeom>
                  <a:avLst/>
                  <a:gdLst>
                    <a:gd name="T0" fmla="*/ 1 w 33"/>
                    <a:gd name="T1" fmla="*/ 1 h 76"/>
                    <a:gd name="T2" fmla="*/ 13 w 33"/>
                    <a:gd name="T3" fmla="*/ 73 h 76"/>
                    <a:gd name="T4" fmla="*/ 17 w 33"/>
                    <a:gd name="T5" fmla="*/ 75 h 76"/>
                    <a:gd name="T6" fmla="*/ 6 w 33"/>
                    <a:gd name="T7" fmla="*/ 1 h 76"/>
                    <a:gd name="T8" fmla="*/ 1 w 33"/>
                    <a:gd name="T9" fmla="*/ 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6">
                      <a:moveTo>
                        <a:pt x="1" y="1"/>
                      </a:moveTo>
                      <a:cubicBezTo>
                        <a:pt x="22" y="21"/>
                        <a:pt x="28" y="48"/>
                        <a:pt x="13" y="73"/>
                      </a:cubicBezTo>
                      <a:cubicBezTo>
                        <a:pt x="12" y="75"/>
                        <a:pt x="17" y="76"/>
                        <a:pt x="17" y="75"/>
                      </a:cubicBezTo>
                      <a:cubicBezTo>
                        <a:pt x="33" y="49"/>
                        <a:pt x="27" y="21"/>
                        <a:pt x="6" y="1"/>
                      </a:cubicBezTo>
                      <a:cubicBezTo>
                        <a:pt x="5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180"/>
                <p:cNvSpPr/>
                <p:nvPr/>
              </p:nvSpPr>
              <p:spPr bwMode="auto">
                <a:xfrm>
                  <a:off x="1459" y="650"/>
                  <a:ext cx="178" cy="47"/>
                </a:xfrm>
                <a:custGeom>
                  <a:avLst/>
                  <a:gdLst>
                    <a:gd name="T0" fmla="*/ 73 w 75"/>
                    <a:gd name="T1" fmla="*/ 18 h 20"/>
                    <a:gd name="T2" fmla="*/ 1 w 75"/>
                    <a:gd name="T3" fmla="*/ 18 h 20"/>
                    <a:gd name="T4" fmla="*/ 5 w 75"/>
                    <a:gd name="T5" fmla="*/ 19 h 20"/>
                    <a:gd name="T6" fmla="*/ 69 w 75"/>
                    <a:gd name="T7" fmla="*/ 18 h 20"/>
                    <a:gd name="T8" fmla="*/ 73 w 75"/>
                    <a:gd name="T9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5" h="20">
                      <a:moveTo>
                        <a:pt x="73" y="18"/>
                      </a:moveTo>
                      <a:cubicBezTo>
                        <a:pt x="50" y="2"/>
                        <a:pt x="23" y="0"/>
                        <a:pt x="1" y="18"/>
                      </a:cubicBezTo>
                      <a:cubicBezTo>
                        <a:pt x="0" y="18"/>
                        <a:pt x="4" y="20"/>
                        <a:pt x="5" y="19"/>
                      </a:cubicBezTo>
                      <a:cubicBezTo>
                        <a:pt x="25" y="4"/>
                        <a:pt x="48" y="4"/>
                        <a:pt x="69" y="18"/>
                      </a:cubicBezTo>
                      <a:cubicBezTo>
                        <a:pt x="70" y="19"/>
                        <a:pt x="75" y="19"/>
                        <a:pt x="7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181"/>
                <p:cNvSpPr/>
                <p:nvPr/>
              </p:nvSpPr>
              <p:spPr bwMode="auto">
                <a:xfrm>
                  <a:off x="1493" y="588"/>
                  <a:ext cx="95" cy="149"/>
                </a:xfrm>
                <a:custGeom>
                  <a:avLst/>
                  <a:gdLst>
                    <a:gd name="T0" fmla="*/ 35 w 40"/>
                    <a:gd name="T1" fmla="*/ 2 h 63"/>
                    <a:gd name="T2" fmla="*/ 2 w 40"/>
                    <a:gd name="T3" fmla="*/ 62 h 63"/>
                    <a:gd name="T4" fmla="*/ 6 w 40"/>
                    <a:gd name="T5" fmla="*/ 62 h 63"/>
                    <a:gd name="T6" fmla="*/ 40 w 40"/>
                    <a:gd name="T7" fmla="*/ 1 h 63"/>
                    <a:gd name="T8" fmla="*/ 35 w 40"/>
                    <a:gd name="T9" fmla="*/ 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2">
                      <a:moveTo>
                        <a:pt x="35" y="2"/>
                      </a:moveTo>
                      <a:cubicBezTo>
                        <a:pt x="32" y="24"/>
                        <a:pt x="18" y="47"/>
                        <a:pt x="2" y="62"/>
                      </a:cubicBezTo>
                      <a:cubicBezTo>
                        <a:pt x="0" y="63"/>
                        <a:pt x="5" y="63"/>
                        <a:pt x="6" y="62"/>
                      </a:cubicBezTo>
                      <a:cubicBezTo>
                        <a:pt x="23" y="47"/>
                        <a:pt x="37" y="24"/>
                        <a:pt x="40" y="1"/>
                      </a:cubicBezTo>
                      <a:cubicBezTo>
                        <a:pt x="40" y="0"/>
                        <a:pt x="35" y="0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182"/>
                <p:cNvSpPr/>
                <p:nvPr/>
              </p:nvSpPr>
              <p:spPr bwMode="auto">
                <a:xfrm>
                  <a:off x="1466" y="631"/>
                  <a:ext cx="138" cy="111"/>
                </a:xfrm>
                <a:custGeom>
                  <a:avLst/>
                  <a:gdLst>
                    <a:gd name="T0" fmla="*/ 57 w 58"/>
                    <a:gd name="T1" fmla="*/ 45 h 47"/>
                    <a:gd name="T2" fmla="*/ 5 w 58"/>
                    <a:gd name="T3" fmla="*/ 0 h 47"/>
                    <a:gd name="T4" fmla="*/ 4 w 58"/>
                    <a:gd name="T5" fmla="*/ 2 h 47"/>
                    <a:gd name="T6" fmla="*/ 52 w 58"/>
                    <a:gd name="T7" fmla="*/ 45 h 47"/>
                    <a:gd name="T8" fmla="*/ 57 w 58"/>
                    <a:gd name="T9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7">
                      <a:moveTo>
                        <a:pt x="57" y="45"/>
                      </a:moveTo>
                      <a:cubicBezTo>
                        <a:pt x="50" y="21"/>
                        <a:pt x="31" y="2"/>
                        <a:pt x="5" y="0"/>
                      </a:cubicBezTo>
                      <a:cubicBezTo>
                        <a:pt x="3" y="0"/>
                        <a:pt x="0" y="2"/>
                        <a:pt x="4" y="2"/>
                      </a:cubicBezTo>
                      <a:cubicBezTo>
                        <a:pt x="28" y="4"/>
                        <a:pt x="45" y="23"/>
                        <a:pt x="52" y="45"/>
                      </a:cubicBezTo>
                      <a:cubicBezTo>
                        <a:pt x="53" y="47"/>
                        <a:pt x="58" y="46"/>
                        <a:pt x="5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183"/>
                <p:cNvSpPr/>
                <p:nvPr/>
              </p:nvSpPr>
              <p:spPr bwMode="auto">
                <a:xfrm>
                  <a:off x="1552" y="491"/>
                  <a:ext cx="676" cy="173"/>
                </a:xfrm>
                <a:custGeom>
                  <a:avLst/>
                  <a:gdLst>
                    <a:gd name="T0" fmla="*/ 6 w 285"/>
                    <a:gd name="T1" fmla="*/ 73 h 73"/>
                    <a:gd name="T2" fmla="*/ 282 w 285"/>
                    <a:gd name="T3" fmla="*/ 2 h 73"/>
                    <a:gd name="T4" fmla="*/ 280 w 285"/>
                    <a:gd name="T5" fmla="*/ 0 h 73"/>
                    <a:gd name="T6" fmla="*/ 4 w 285"/>
                    <a:gd name="T7" fmla="*/ 71 h 73"/>
                    <a:gd name="T8" fmla="*/ 6 w 285"/>
                    <a:gd name="T9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73">
                      <a:moveTo>
                        <a:pt x="6" y="73"/>
                      </a:moveTo>
                      <a:cubicBezTo>
                        <a:pt x="98" y="49"/>
                        <a:pt x="189" y="23"/>
                        <a:pt x="282" y="2"/>
                      </a:cubicBezTo>
                      <a:cubicBezTo>
                        <a:pt x="285" y="2"/>
                        <a:pt x="283" y="0"/>
                        <a:pt x="280" y="0"/>
                      </a:cubicBezTo>
                      <a:cubicBezTo>
                        <a:pt x="187" y="21"/>
                        <a:pt x="96" y="47"/>
                        <a:pt x="4" y="71"/>
                      </a:cubicBezTo>
                      <a:cubicBezTo>
                        <a:pt x="0" y="72"/>
                        <a:pt x="5" y="73"/>
                        <a:pt x="6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184"/>
                <p:cNvSpPr/>
                <p:nvPr/>
              </p:nvSpPr>
              <p:spPr bwMode="auto">
                <a:xfrm>
                  <a:off x="1531" y="647"/>
                  <a:ext cx="40" cy="38"/>
                </a:xfrm>
                <a:custGeom>
                  <a:avLst/>
                  <a:gdLst>
                    <a:gd name="T0" fmla="*/ 7 w 17"/>
                    <a:gd name="T1" fmla="*/ 0 h 16"/>
                    <a:gd name="T2" fmla="*/ 16 w 17"/>
                    <a:gd name="T3" fmla="*/ 6 h 16"/>
                    <a:gd name="T4" fmla="*/ 10 w 17"/>
                    <a:gd name="T5" fmla="*/ 15 h 16"/>
                    <a:gd name="T6" fmla="*/ 1 w 17"/>
                    <a:gd name="T7" fmla="*/ 10 h 16"/>
                    <a:gd name="T8" fmla="*/ 7 w 1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6">
                      <a:moveTo>
                        <a:pt x="7" y="0"/>
                      </a:moveTo>
                      <a:cubicBezTo>
                        <a:pt x="11" y="0"/>
                        <a:pt x="15" y="2"/>
                        <a:pt x="16" y="6"/>
                      </a:cubicBezTo>
                      <a:cubicBezTo>
                        <a:pt x="17" y="10"/>
                        <a:pt x="14" y="14"/>
                        <a:pt x="10" y="15"/>
                      </a:cubicBezTo>
                      <a:cubicBezTo>
                        <a:pt x="6" y="16"/>
                        <a:pt x="2" y="14"/>
                        <a:pt x="1" y="10"/>
                      </a:cubicBezTo>
                      <a:cubicBezTo>
                        <a:pt x="0" y="5"/>
                        <a:pt x="3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185"/>
                <p:cNvSpPr/>
                <p:nvPr/>
              </p:nvSpPr>
              <p:spPr bwMode="auto">
                <a:xfrm>
                  <a:off x="1485" y="339"/>
                  <a:ext cx="79" cy="178"/>
                </a:xfrm>
                <a:custGeom>
                  <a:avLst/>
                  <a:gdLst>
                    <a:gd name="T0" fmla="*/ 16 w 33"/>
                    <a:gd name="T1" fmla="*/ 1 h 75"/>
                    <a:gd name="T2" fmla="*/ 1 w 33"/>
                    <a:gd name="T3" fmla="*/ 73 h 75"/>
                    <a:gd name="T4" fmla="*/ 6 w 33"/>
                    <a:gd name="T5" fmla="*/ 74 h 75"/>
                    <a:gd name="T6" fmla="*/ 21 w 33"/>
                    <a:gd name="T7" fmla="*/ 1 h 75"/>
                    <a:gd name="T8" fmla="*/ 16 w 33"/>
                    <a:gd name="T9" fmla="*/ 1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75">
                      <a:moveTo>
                        <a:pt x="16" y="1"/>
                      </a:moveTo>
                      <a:cubicBezTo>
                        <a:pt x="28" y="27"/>
                        <a:pt x="25" y="55"/>
                        <a:pt x="1" y="73"/>
                      </a:cubicBezTo>
                      <a:cubicBezTo>
                        <a:pt x="0" y="74"/>
                        <a:pt x="5" y="75"/>
                        <a:pt x="6" y="74"/>
                      </a:cubicBezTo>
                      <a:cubicBezTo>
                        <a:pt x="30" y="56"/>
                        <a:pt x="33" y="28"/>
                        <a:pt x="21" y="1"/>
                      </a:cubicBezTo>
                      <a:cubicBezTo>
                        <a:pt x="20" y="0"/>
                        <a:pt x="15" y="0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186"/>
                <p:cNvSpPr/>
                <p:nvPr/>
              </p:nvSpPr>
              <p:spPr bwMode="auto">
                <a:xfrm>
                  <a:off x="1440" y="405"/>
                  <a:ext cx="166" cy="81"/>
                </a:xfrm>
                <a:custGeom>
                  <a:avLst/>
                  <a:gdLst>
                    <a:gd name="T0" fmla="*/ 69 w 70"/>
                    <a:gd name="T1" fmla="*/ 32 h 34"/>
                    <a:gd name="T2" fmla="*/ 1 w 70"/>
                    <a:gd name="T3" fmla="*/ 8 h 34"/>
                    <a:gd name="T4" fmla="*/ 5 w 70"/>
                    <a:gd name="T5" fmla="*/ 10 h 34"/>
                    <a:gd name="T6" fmla="*/ 65 w 70"/>
                    <a:gd name="T7" fmla="*/ 32 h 34"/>
                    <a:gd name="T8" fmla="*/ 69 w 70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34">
                      <a:moveTo>
                        <a:pt x="69" y="32"/>
                      </a:moveTo>
                      <a:cubicBezTo>
                        <a:pt x="53" y="9"/>
                        <a:pt x="28" y="0"/>
                        <a:pt x="1" y="8"/>
                      </a:cubicBezTo>
                      <a:cubicBezTo>
                        <a:pt x="0" y="9"/>
                        <a:pt x="4" y="10"/>
                        <a:pt x="5" y="10"/>
                      </a:cubicBezTo>
                      <a:cubicBezTo>
                        <a:pt x="29" y="2"/>
                        <a:pt x="51" y="12"/>
                        <a:pt x="65" y="32"/>
                      </a:cubicBezTo>
                      <a:cubicBezTo>
                        <a:pt x="65" y="33"/>
                        <a:pt x="70" y="34"/>
                        <a:pt x="6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187"/>
                <p:cNvSpPr/>
                <p:nvPr/>
              </p:nvSpPr>
              <p:spPr bwMode="auto">
                <a:xfrm>
                  <a:off x="1457" y="367"/>
                  <a:ext cx="140" cy="114"/>
                </a:xfrm>
                <a:custGeom>
                  <a:avLst/>
                  <a:gdLst>
                    <a:gd name="T0" fmla="*/ 54 w 59"/>
                    <a:gd name="T1" fmla="*/ 2 h 48"/>
                    <a:gd name="T2" fmla="*/ 3 w 59"/>
                    <a:gd name="T3" fmla="*/ 46 h 48"/>
                    <a:gd name="T4" fmla="*/ 5 w 59"/>
                    <a:gd name="T5" fmla="*/ 48 h 48"/>
                    <a:gd name="T6" fmla="*/ 59 w 59"/>
                    <a:gd name="T7" fmla="*/ 2 h 48"/>
                    <a:gd name="T8" fmla="*/ 54 w 59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8">
                      <a:moveTo>
                        <a:pt x="54" y="2"/>
                      </a:moveTo>
                      <a:cubicBezTo>
                        <a:pt x="44" y="21"/>
                        <a:pt x="23" y="38"/>
                        <a:pt x="3" y="46"/>
                      </a:cubicBezTo>
                      <a:cubicBezTo>
                        <a:pt x="0" y="48"/>
                        <a:pt x="4" y="48"/>
                        <a:pt x="5" y="48"/>
                      </a:cubicBezTo>
                      <a:cubicBezTo>
                        <a:pt x="26" y="39"/>
                        <a:pt x="48" y="22"/>
                        <a:pt x="59" y="2"/>
                      </a:cubicBezTo>
                      <a:cubicBezTo>
                        <a:pt x="59" y="1"/>
                        <a:pt x="55" y="0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188"/>
                <p:cNvSpPr/>
                <p:nvPr/>
              </p:nvSpPr>
              <p:spPr bwMode="auto">
                <a:xfrm>
                  <a:off x="1469" y="372"/>
                  <a:ext cx="95" cy="145"/>
                </a:xfrm>
                <a:custGeom>
                  <a:avLst/>
                  <a:gdLst>
                    <a:gd name="T0" fmla="*/ 39 w 40"/>
                    <a:gd name="T1" fmla="*/ 60 h 61"/>
                    <a:gd name="T2" fmla="*/ 6 w 40"/>
                    <a:gd name="T3" fmla="*/ 0 h 61"/>
                    <a:gd name="T4" fmla="*/ 2 w 40"/>
                    <a:gd name="T5" fmla="*/ 2 h 61"/>
                    <a:gd name="T6" fmla="*/ 33 w 40"/>
                    <a:gd name="T7" fmla="*/ 60 h 61"/>
                    <a:gd name="T8" fmla="*/ 39 w 40"/>
                    <a:gd name="T9" fmla="*/ 6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61">
                      <a:moveTo>
                        <a:pt x="39" y="60"/>
                      </a:moveTo>
                      <a:cubicBezTo>
                        <a:pt x="40" y="35"/>
                        <a:pt x="29" y="11"/>
                        <a:pt x="6" y="0"/>
                      </a:cubicBezTo>
                      <a:cubicBezTo>
                        <a:pt x="5" y="0"/>
                        <a:pt x="0" y="1"/>
                        <a:pt x="2" y="2"/>
                      </a:cubicBezTo>
                      <a:cubicBezTo>
                        <a:pt x="25" y="12"/>
                        <a:pt x="35" y="36"/>
                        <a:pt x="33" y="60"/>
                      </a:cubicBezTo>
                      <a:cubicBezTo>
                        <a:pt x="33" y="61"/>
                        <a:pt x="38" y="61"/>
                        <a:pt x="3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189"/>
                <p:cNvSpPr/>
                <p:nvPr/>
              </p:nvSpPr>
              <p:spPr bwMode="auto">
                <a:xfrm>
                  <a:off x="1540" y="429"/>
                  <a:ext cx="693" cy="76"/>
                </a:xfrm>
                <a:custGeom>
                  <a:avLst/>
                  <a:gdLst>
                    <a:gd name="T0" fmla="*/ 3 w 292"/>
                    <a:gd name="T1" fmla="*/ 2 h 32"/>
                    <a:gd name="T2" fmla="*/ 287 w 292"/>
                    <a:gd name="T3" fmla="*/ 32 h 32"/>
                    <a:gd name="T4" fmla="*/ 289 w 292"/>
                    <a:gd name="T5" fmla="*/ 30 h 32"/>
                    <a:gd name="T6" fmla="*/ 5 w 292"/>
                    <a:gd name="T7" fmla="*/ 0 h 32"/>
                    <a:gd name="T8" fmla="*/ 3 w 292"/>
                    <a:gd name="T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2" h="32">
                      <a:moveTo>
                        <a:pt x="3" y="2"/>
                      </a:moveTo>
                      <a:cubicBezTo>
                        <a:pt x="98" y="11"/>
                        <a:pt x="193" y="19"/>
                        <a:pt x="287" y="32"/>
                      </a:cubicBezTo>
                      <a:cubicBezTo>
                        <a:pt x="288" y="32"/>
                        <a:pt x="292" y="31"/>
                        <a:pt x="289" y="30"/>
                      </a:cubicBezTo>
                      <a:cubicBezTo>
                        <a:pt x="195" y="17"/>
                        <a:pt x="100" y="9"/>
                        <a:pt x="5" y="0"/>
                      </a:cubicBezTo>
                      <a:cubicBezTo>
                        <a:pt x="4" y="0"/>
                        <a:pt x="0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190"/>
                <p:cNvSpPr/>
                <p:nvPr/>
              </p:nvSpPr>
              <p:spPr bwMode="auto">
                <a:xfrm>
                  <a:off x="1519" y="412"/>
                  <a:ext cx="38" cy="38"/>
                </a:xfrm>
                <a:custGeom>
                  <a:avLst/>
                  <a:gdLst>
                    <a:gd name="T0" fmla="*/ 9 w 16"/>
                    <a:gd name="T1" fmla="*/ 0 h 16"/>
                    <a:gd name="T2" fmla="*/ 15 w 16"/>
                    <a:gd name="T3" fmla="*/ 9 h 16"/>
                    <a:gd name="T4" fmla="*/ 7 w 16"/>
                    <a:gd name="T5" fmla="*/ 15 h 16"/>
                    <a:gd name="T6" fmla="*/ 0 w 16"/>
                    <a:gd name="T7" fmla="*/ 7 h 16"/>
                    <a:gd name="T8" fmla="*/ 9 w 16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9" y="0"/>
                      </a:moveTo>
                      <a:cubicBezTo>
                        <a:pt x="13" y="1"/>
                        <a:pt x="16" y="5"/>
                        <a:pt x="15" y="9"/>
                      </a:cubicBezTo>
                      <a:cubicBezTo>
                        <a:pt x="15" y="13"/>
                        <a:pt x="11" y="16"/>
                        <a:pt x="7" y="15"/>
                      </a:cubicBez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2"/>
                        <a:pt x="5" y="0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191"/>
                <p:cNvSpPr/>
                <p:nvPr/>
              </p:nvSpPr>
              <p:spPr bwMode="auto">
                <a:xfrm>
                  <a:off x="1526" y="99"/>
                  <a:ext cx="116" cy="155"/>
                </a:xfrm>
                <a:custGeom>
                  <a:avLst/>
                  <a:gdLst>
                    <a:gd name="T0" fmla="*/ 42 w 49"/>
                    <a:gd name="T1" fmla="*/ 1 h 65"/>
                    <a:gd name="T2" fmla="*/ 3 w 49"/>
                    <a:gd name="T3" fmla="*/ 63 h 65"/>
                    <a:gd name="T4" fmla="*/ 6 w 49"/>
                    <a:gd name="T5" fmla="*/ 65 h 65"/>
                    <a:gd name="T6" fmla="*/ 47 w 49"/>
                    <a:gd name="T7" fmla="*/ 2 h 65"/>
                    <a:gd name="T8" fmla="*/ 42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2" y="1"/>
                      </a:moveTo>
                      <a:cubicBezTo>
                        <a:pt x="44" y="29"/>
                        <a:pt x="31" y="54"/>
                        <a:pt x="3" y="63"/>
                      </a:cubicBezTo>
                      <a:cubicBezTo>
                        <a:pt x="0" y="63"/>
                        <a:pt x="5" y="65"/>
                        <a:pt x="6" y="65"/>
                      </a:cubicBezTo>
                      <a:cubicBezTo>
                        <a:pt x="35" y="56"/>
                        <a:pt x="49" y="31"/>
                        <a:pt x="47" y="2"/>
                      </a:cubicBezTo>
                      <a:cubicBezTo>
                        <a:pt x="46" y="0"/>
                        <a:pt x="42" y="0"/>
                        <a:pt x="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192"/>
                <p:cNvSpPr/>
                <p:nvPr/>
              </p:nvSpPr>
              <p:spPr bwMode="auto">
                <a:xfrm>
                  <a:off x="1516" y="149"/>
                  <a:ext cx="136" cy="114"/>
                </a:xfrm>
                <a:custGeom>
                  <a:avLst/>
                  <a:gdLst>
                    <a:gd name="T0" fmla="*/ 57 w 57"/>
                    <a:gd name="T1" fmla="*/ 46 h 48"/>
                    <a:gd name="T2" fmla="*/ 3 w 57"/>
                    <a:gd name="T3" fmla="*/ 0 h 48"/>
                    <a:gd name="T4" fmla="*/ 4 w 57"/>
                    <a:gd name="T5" fmla="*/ 3 h 48"/>
                    <a:gd name="T6" fmla="*/ 52 w 57"/>
                    <a:gd name="T7" fmla="*/ 46 h 48"/>
                    <a:gd name="T8" fmla="*/ 57 w 57"/>
                    <a:gd name="T9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57" y="46"/>
                      </a:moveTo>
                      <a:cubicBezTo>
                        <a:pt x="51" y="19"/>
                        <a:pt x="31" y="2"/>
                        <a:pt x="3" y="0"/>
                      </a:cubicBezTo>
                      <a:cubicBezTo>
                        <a:pt x="0" y="0"/>
                        <a:pt x="2" y="2"/>
                        <a:pt x="4" y="3"/>
                      </a:cubicBezTo>
                      <a:cubicBezTo>
                        <a:pt x="30" y="4"/>
                        <a:pt x="46" y="21"/>
                        <a:pt x="52" y="46"/>
                      </a:cubicBezTo>
                      <a:cubicBezTo>
                        <a:pt x="52" y="47"/>
                        <a:pt x="57" y="48"/>
                        <a:pt x="5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193"/>
                <p:cNvSpPr/>
                <p:nvPr/>
              </p:nvSpPr>
              <p:spPr bwMode="auto">
                <a:xfrm>
                  <a:off x="1514" y="149"/>
                  <a:ext cx="173" cy="62"/>
                </a:xfrm>
                <a:custGeom>
                  <a:avLst/>
                  <a:gdLst>
                    <a:gd name="T0" fmla="*/ 67 w 73"/>
                    <a:gd name="T1" fmla="*/ 1 h 26"/>
                    <a:gd name="T2" fmla="*/ 4 w 73"/>
                    <a:gd name="T3" fmla="*/ 24 h 26"/>
                    <a:gd name="T4" fmla="*/ 3 w 73"/>
                    <a:gd name="T5" fmla="*/ 26 h 26"/>
                    <a:gd name="T6" fmla="*/ 71 w 73"/>
                    <a:gd name="T7" fmla="*/ 2 h 26"/>
                    <a:gd name="T8" fmla="*/ 67 w 73"/>
                    <a:gd name="T9" fmla="*/ 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26">
                      <a:moveTo>
                        <a:pt x="67" y="1"/>
                      </a:moveTo>
                      <a:cubicBezTo>
                        <a:pt x="50" y="15"/>
                        <a:pt x="26" y="23"/>
                        <a:pt x="4" y="24"/>
                      </a:cubicBezTo>
                      <a:cubicBezTo>
                        <a:pt x="2" y="24"/>
                        <a:pt x="0" y="26"/>
                        <a:pt x="3" y="26"/>
                      </a:cubicBezTo>
                      <a:cubicBezTo>
                        <a:pt x="27" y="25"/>
                        <a:pt x="53" y="17"/>
                        <a:pt x="71" y="2"/>
                      </a:cubicBezTo>
                      <a:cubicBezTo>
                        <a:pt x="73" y="0"/>
                        <a:pt x="68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194"/>
                <p:cNvSpPr/>
                <p:nvPr/>
              </p:nvSpPr>
              <p:spPr bwMode="auto">
                <a:xfrm>
                  <a:off x="1564" y="111"/>
                  <a:ext cx="59" cy="164"/>
                </a:xfrm>
                <a:custGeom>
                  <a:avLst/>
                  <a:gdLst>
                    <a:gd name="T0" fmla="*/ 14 w 25"/>
                    <a:gd name="T1" fmla="*/ 68 h 69"/>
                    <a:gd name="T2" fmla="*/ 6 w 25"/>
                    <a:gd name="T3" fmla="*/ 1 h 69"/>
                    <a:gd name="T4" fmla="*/ 1 w 25"/>
                    <a:gd name="T5" fmla="*/ 2 h 69"/>
                    <a:gd name="T6" fmla="*/ 10 w 25"/>
                    <a:gd name="T7" fmla="*/ 68 h 69"/>
                    <a:gd name="T8" fmla="*/ 14 w 25"/>
                    <a:gd name="T9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69">
                      <a:moveTo>
                        <a:pt x="14" y="68"/>
                      </a:moveTo>
                      <a:cubicBezTo>
                        <a:pt x="25" y="45"/>
                        <a:pt x="23" y="20"/>
                        <a:pt x="6" y="1"/>
                      </a:cubicBezTo>
                      <a:cubicBezTo>
                        <a:pt x="5" y="0"/>
                        <a:pt x="0" y="1"/>
                        <a:pt x="1" y="2"/>
                      </a:cubicBezTo>
                      <a:cubicBezTo>
                        <a:pt x="18" y="20"/>
                        <a:pt x="20" y="45"/>
                        <a:pt x="10" y="68"/>
                      </a:cubicBezTo>
                      <a:cubicBezTo>
                        <a:pt x="9" y="69"/>
                        <a:pt x="14" y="69"/>
                        <a:pt x="1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195"/>
                <p:cNvSpPr/>
                <p:nvPr/>
              </p:nvSpPr>
              <p:spPr bwMode="auto">
                <a:xfrm>
                  <a:off x="1609" y="189"/>
                  <a:ext cx="619" cy="318"/>
                </a:xfrm>
                <a:custGeom>
                  <a:avLst/>
                  <a:gdLst>
                    <a:gd name="T0" fmla="*/ 2 w 261"/>
                    <a:gd name="T1" fmla="*/ 2 h 134"/>
                    <a:gd name="T2" fmla="*/ 255 w 261"/>
                    <a:gd name="T3" fmla="*/ 133 h 134"/>
                    <a:gd name="T4" fmla="*/ 259 w 261"/>
                    <a:gd name="T5" fmla="*/ 132 h 134"/>
                    <a:gd name="T6" fmla="*/ 6 w 261"/>
                    <a:gd name="T7" fmla="*/ 1 h 134"/>
                    <a:gd name="T8" fmla="*/ 2 w 261"/>
                    <a:gd name="T9" fmla="*/ 2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1" h="134">
                      <a:moveTo>
                        <a:pt x="2" y="2"/>
                      </a:moveTo>
                      <a:cubicBezTo>
                        <a:pt x="87" y="45"/>
                        <a:pt x="172" y="87"/>
                        <a:pt x="255" y="133"/>
                      </a:cubicBezTo>
                      <a:cubicBezTo>
                        <a:pt x="256" y="134"/>
                        <a:pt x="261" y="133"/>
                        <a:pt x="259" y="132"/>
                      </a:cubicBezTo>
                      <a:cubicBezTo>
                        <a:pt x="177" y="85"/>
                        <a:pt x="91" y="44"/>
                        <a:pt x="6" y="1"/>
                      </a:cubicBezTo>
                      <a:cubicBezTo>
                        <a:pt x="5" y="0"/>
                        <a:pt x="0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196"/>
                <p:cNvSpPr/>
                <p:nvPr/>
              </p:nvSpPr>
              <p:spPr bwMode="auto">
                <a:xfrm>
                  <a:off x="1585" y="168"/>
                  <a:ext cx="43" cy="40"/>
                </a:xfrm>
                <a:custGeom>
                  <a:avLst/>
                  <a:gdLst>
                    <a:gd name="T0" fmla="*/ 13 w 18"/>
                    <a:gd name="T1" fmla="*/ 2 h 17"/>
                    <a:gd name="T2" fmla="*/ 15 w 18"/>
                    <a:gd name="T3" fmla="*/ 12 h 17"/>
                    <a:gd name="T4" fmla="*/ 5 w 18"/>
                    <a:gd name="T5" fmla="*/ 15 h 17"/>
                    <a:gd name="T6" fmla="*/ 2 w 18"/>
                    <a:gd name="T7" fmla="*/ 5 h 17"/>
                    <a:gd name="T8" fmla="*/ 13 w 18"/>
                    <a:gd name="T9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17">
                      <a:moveTo>
                        <a:pt x="13" y="2"/>
                      </a:moveTo>
                      <a:cubicBezTo>
                        <a:pt x="16" y="4"/>
                        <a:pt x="18" y="9"/>
                        <a:pt x="15" y="12"/>
                      </a:cubicBezTo>
                      <a:cubicBezTo>
                        <a:pt x="13" y="16"/>
                        <a:pt x="9" y="17"/>
                        <a:pt x="5" y="15"/>
                      </a:cubicBezTo>
                      <a:cubicBezTo>
                        <a:pt x="1" y="13"/>
                        <a:pt x="0" y="8"/>
                        <a:pt x="2" y="5"/>
                      </a:cubicBezTo>
                      <a:cubicBezTo>
                        <a:pt x="4" y="1"/>
                        <a:pt x="9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197"/>
                <p:cNvSpPr/>
                <p:nvPr/>
              </p:nvSpPr>
              <p:spPr bwMode="auto">
                <a:xfrm>
                  <a:off x="1675" y="-95"/>
                  <a:ext cx="159" cy="114"/>
                </a:xfrm>
                <a:custGeom>
                  <a:avLst/>
                  <a:gdLst>
                    <a:gd name="T0" fmla="*/ 62 w 67"/>
                    <a:gd name="T1" fmla="*/ 1 h 48"/>
                    <a:gd name="T2" fmla="*/ 3 w 67"/>
                    <a:gd name="T3" fmla="*/ 43 h 48"/>
                    <a:gd name="T4" fmla="*/ 4 w 67"/>
                    <a:gd name="T5" fmla="*/ 45 h 48"/>
                    <a:gd name="T6" fmla="*/ 67 w 67"/>
                    <a:gd name="T7" fmla="*/ 2 h 48"/>
                    <a:gd name="T8" fmla="*/ 62 w 67"/>
                    <a:gd name="T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48">
                      <a:moveTo>
                        <a:pt x="62" y="1"/>
                      </a:moveTo>
                      <a:cubicBezTo>
                        <a:pt x="53" y="28"/>
                        <a:pt x="32" y="46"/>
                        <a:pt x="3" y="43"/>
                      </a:cubicBezTo>
                      <a:cubicBezTo>
                        <a:pt x="0" y="43"/>
                        <a:pt x="2" y="45"/>
                        <a:pt x="4" y="45"/>
                      </a:cubicBezTo>
                      <a:cubicBezTo>
                        <a:pt x="34" y="48"/>
                        <a:pt x="58" y="31"/>
                        <a:pt x="67" y="2"/>
                      </a:cubicBezTo>
                      <a:cubicBezTo>
                        <a:pt x="67" y="1"/>
                        <a:pt x="62" y="0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198"/>
                <p:cNvSpPr/>
                <p:nvPr/>
              </p:nvSpPr>
              <p:spPr bwMode="auto">
                <a:xfrm>
                  <a:off x="1699" y="-88"/>
                  <a:ext cx="100" cy="152"/>
                </a:xfrm>
                <a:custGeom>
                  <a:avLst/>
                  <a:gdLst>
                    <a:gd name="T0" fmla="*/ 37 w 42"/>
                    <a:gd name="T1" fmla="*/ 62 h 64"/>
                    <a:gd name="T2" fmla="*/ 6 w 42"/>
                    <a:gd name="T3" fmla="*/ 1 h 64"/>
                    <a:gd name="T4" fmla="*/ 3 w 42"/>
                    <a:gd name="T5" fmla="*/ 2 h 64"/>
                    <a:gd name="T6" fmla="*/ 32 w 42"/>
                    <a:gd name="T7" fmla="*/ 61 h 64"/>
                    <a:gd name="T8" fmla="*/ 37 w 42"/>
                    <a:gd name="T9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64">
                      <a:moveTo>
                        <a:pt x="37" y="62"/>
                      </a:moveTo>
                      <a:cubicBezTo>
                        <a:pt x="42" y="36"/>
                        <a:pt x="31" y="13"/>
                        <a:pt x="6" y="1"/>
                      </a:cubicBezTo>
                      <a:cubicBezTo>
                        <a:pt x="5" y="0"/>
                        <a:pt x="0" y="0"/>
                        <a:pt x="3" y="2"/>
                      </a:cubicBezTo>
                      <a:cubicBezTo>
                        <a:pt x="27" y="13"/>
                        <a:pt x="37" y="36"/>
                        <a:pt x="32" y="61"/>
                      </a:cubicBezTo>
                      <a:cubicBezTo>
                        <a:pt x="32" y="63"/>
                        <a:pt x="37" y="64"/>
                        <a:pt x="37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199"/>
                <p:cNvSpPr/>
                <p:nvPr/>
              </p:nvSpPr>
              <p:spPr bwMode="auto">
                <a:xfrm>
                  <a:off x="1678" y="-38"/>
                  <a:ext cx="185" cy="31"/>
                </a:xfrm>
                <a:custGeom>
                  <a:avLst/>
                  <a:gdLst>
                    <a:gd name="T0" fmla="*/ 72 w 78"/>
                    <a:gd name="T1" fmla="*/ 4 h 13"/>
                    <a:gd name="T2" fmla="*/ 6 w 78"/>
                    <a:gd name="T3" fmla="*/ 1 h 13"/>
                    <a:gd name="T4" fmla="*/ 3 w 78"/>
                    <a:gd name="T5" fmla="*/ 2 h 13"/>
                    <a:gd name="T6" fmla="*/ 75 w 78"/>
                    <a:gd name="T7" fmla="*/ 5 h 13"/>
                    <a:gd name="T8" fmla="*/ 72 w 78"/>
                    <a:gd name="T9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13">
                      <a:moveTo>
                        <a:pt x="72" y="4"/>
                      </a:moveTo>
                      <a:cubicBezTo>
                        <a:pt x="52" y="11"/>
                        <a:pt x="26" y="8"/>
                        <a:pt x="6" y="1"/>
                      </a:cubicBezTo>
                      <a:cubicBezTo>
                        <a:pt x="5" y="0"/>
                        <a:pt x="0" y="1"/>
                        <a:pt x="3" y="2"/>
                      </a:cubicBezTo>
                      <a:cubicBezTo>
                        <a:pt x="24" y="11"/>
                        <a:pt x="52" y="13"/>
                        <a:pt x="75" y="5"/>
                      </a:cubicBezTo>
                      <a:cubicBezTo>
                        <a:pt x="78" y="4"/>
                        <a:pt x="73" y="3"/>
                        <a:pt x="7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200"/>
                <p:cNvSpPr/>
                <p:nvPr/>
              </p:nvSpPr>
              <p:spPr bwMode="auto">
                <a:xfrm>
                  <a:off x="1718" y="-107"/>
                  <a:ext cx="78" cy="161"/>
                </a:xfrm>
                <a:custGeom>
                  <a:avLst/>
                  <a:gdLst>
                    <a:gd name="T0" fmla="*/ 6 w 33"/>
                    <a:gd name="T1" fmla="*/ 67 h 68"/>
                    <a:gd name="T2" fmla="*/ 24 w 33"/>
                    <a:gd name="T3" fmla="*/ 2 h 68"/>
                    <a:gd name="T4" fmla="*/ 19 w 33"/>
                    <a:gd name="T5" fmla="*/ 2 h 68"/>
                    <a:gd name="T6" fmla="*/ 2 w 33"/>
                    <a:gd name="T7" fmla="*/ 66 h 68"/>
                    <a:gd name="T8" fmla="*/ 6 w 33"/>
                    <a:gd name="T9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68">
                      <a:moveTo>
                        <a:pt x="6" y="67"/>
                      </a:moveTo>
                      <a:cubicBezTo>
                        <a:pt x="24" y="50"/>
                        <a:pt x="33" y="26"/>
                        <a:pt x="24" y="2"/>
                      </a:cubicBezTo>
                      <a:cubicBezTo>
                        <a:pt x="23" y="0"/>
                        <a:pt x="18" y="1"/>
                        <a:pt x="19" y="2"/>
                      </a:cubicBezTo>
                      <a:cubicBezTo>
                        <a:pt x="28" y="26"/>
                        <a:pt x="19" y="50"/>
                        <a:pt x="2" y="66"/>
                      </a:cubicBezTo>
                      <a:cubicBezTo>
                        <a:pt x="0" y="67"/>
                        <a:pt x="5" y="68"/>
                        <a:pt x="6" y="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201"/>
                <p:cNvSpPr/>
                <p:nvPr/>
              </p:nvSpPr>
              <p:spPr bwMode="auto">
                <a:xfrm>
                  <a:off x="1773" y="-17"/>
                  <a:ext cx="455" cy="524"/>
                </a:xfrm>
                <a:custGeom>
                  <a:avLst/>
                  <a:gdLst>
                    <a:gd name="T0" fmla="*/ 1 w 192"/>
                    <a:gd name="T1" fmla="*/ 3 h 221"/>
                    <a:gd name="T2" fmla="*/ 186 w 192"/>
                    <a:gd name="T3" fmla="*/ 220 h 221"/>
                    <a:gd name="T4" fmla="*/ 191 w 192"/>
                    <a:gd name="T5" fmla="*/ 219 h 221"/>
                    <a:gd name="T6" fmla="*/ 6 w 192"/>
                    <a:gd name="T7" fmla="*/ 2 h 221"/>
                    <a:gd name="T8" fmla="*/ 1 w 192"/>
                    <a:gd name="T9" fmla="*/ 3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2" h="221">
                      <a:moveTo>
                        <a:pt x="1" y="3"/>
                      </a:moveTo>
                      <a:cubicBezTo>
                        <a:pt x="63" y="74"/>
                        <a:pt x="127" y="146"/>
                        <a:pt x="186" y="220"/>
                      </a:cubicBezTo>
                      <a:cubicBezTo>
                        <a:pt x="187" y="221"/>
                        <a:pt x="192" y="220"/>
                        <a:pt x="191" y="219"/>
                      </a:cubicBezTo>
                      <a:cubicBezTo>
                        <a:pt x="132" y="145"/>
                        <a:pt x="68" y="73"/>
                        <a:pt x="6" y="2"/>
                      </a:cubicBezTo>
                      <a:cubicBezTo>
                        <a:pt x="5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202"/>
                <p:cNvSpPr/>
                <p:nvPr/>
              </p:nvSpPr>
              <p:spPr bwMode="auto">
                <a:xfrm>
                  <a:off x="1751" y="-41"/>
                  <a:ext cx="41" cy="41"/>
                </a:xfrm>
                <a:custGeom>
                  <a:avLst/>
                  <a:gdLst>
                    <a:gd name="T0" fmla="*/ 15 w 17"/>
                    <a:gd name="T1" fmla="*/ 3 h 17"/>
                    <a:gd name="T2" fmla="*/ 14 w 17"/>
                    <a:gd name="T3" fmla="*/ 14 h 17"/>
                    <a:gd name="T4" fmla="*/ 3 w 17"/>
                    <a:gd name="T5" fmla="*/ 13 h 17"/>
                    <a:gd name="T6" fmla="*/ 4 w 17"/>
                    <a:gd name="T7" fmla="*/ 2 h 17"/>
                    <a:gd name="T8" fmla="*/ 15 w 17"/>
                    <a:gd name="T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15" y="3"/>
                      </a:moveTo>
                      <a:cubicBezTo>
                        <a:pt x="17" y="7"/>
                        <a:pt x="17" y="12"/>
                        <a:pt x="14" y="14"/>
                      </a:cubicBezTo>
                      <a:cubicBezTo>
                        <a:pt x="10" y="17"/>
                        <a:pt x="5" y="16"/>
                        <a:pt x="3" y="13"/>
                      </a:cubicBezTo>
                      <a:cubicBezTo>
                        <a:pt x="0" y="10"/>
                        <a:pt x="1" y="5"/>
                        <a:pt x="4" y="2"/>
                      </a:cubicBezTo>
                      <a:cubicBezTo>
                        <a:pt x="7" y="0"/>
                        <a:pt x="12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203"/>
                <p:cNvSpPr/>
                <p:nvPr/>
              </p:nvSpPr>
              <p:spPr bwMode="auto">
                <a:xfrm>
                  <a:off x="1884" y="-200"/>
                  <a:ext cx="188" cy="79"/>
                </a:xfrm>
                <a:custGeom>
                  <a:avLst/>
                  <a:gdLst>
                    <a:gd name="T0" fmla="*/ 74 w 79"/>
                    <a:gd name="T1" fmla="*/ 1 h 33"/>
                    <a:gd name="T2" fmla="*/ 6 w 79"/>
                    <a:gd name="T3" fmla="*/ 18 h 33"/>
                    <a:gd name="T4" fmla="*/ 2 w 79"/>
                    <a:gd name="T5" fmla="*/ 19 h 33"/>
                    <a:gd name="T6" fmla="*/ 78 w 79"/>
                    <a:gd name="T7" fmla="*/ 2 h 33"/>
                    <a:gd name="T8" fmla="*/ 74 w 79"/>
                    <a:gd name="T9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9" h="33">
                      <a:moveTo>
                        <a:pt x="74" y="1"/>
                      </a:moveTo>
                      <a:cubicBezTo>
                        <a:pt x="56" y="22"/>
                        <a:pt x="31" y="31"/>
                        <a:pt x="6" y="18"/>
                      </a:cubicBezTo>
                      <a:cubicBezTo>
                        <a:pt x="5" y="17"/>
                        <a:pt x="0" y="18"/>
                        <a:pt x="2" y="19"/>
                      </a:cubicBezTo>
                      <a:cubicBezTo>
                        <a:pt x="30" y="33"/>
                        <a:pt x="59" y="26"/>
                        <a:pt x="78" y="2"/>
                      </a:cubicBezTo>
                      <a:cubicBezTo>
                        <a:pt x="79" y="1"/>
                        <a:pt x="75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204"/>
                <p:cNvSpPr/>
                <p:nvPr/>
              </p:nvSpPr>
              <p:spPr bwMode="auto">
                <a:xfrm>
                  <a:off x="1946" y="-237"/>
                  <a:ext cx="59" cy="168"/>
                </a:xfrm>
                <a:custGeom>
                  <a:avLst/>
                  <a:gdLst>
                    <a:gd name="T0" fmla="*/ 11 w 25"/>
                    <a:gd name="T1" fmla="*/ 70 h 71"/>
                    <a:gd name="T2" fmla="*/ 6 w 25"/>
                    <a:gd name="T3" fmla="*/ 2 h 71"/>
                    <a:gd name="T4" fmla="*/ 1 w 25"/>
                    <a:gd name="T5" fmla="*/ 2 h 71"/>
                    <a:gd name="T6" fmla="*/ 6 w 25"/>
                    <a:gd name="T7" fmla="*/ 69 h 71"/>
                    <a:gd name="T8" fmla="*/ 11 w 25"/>
                    <a:gd name="T9" fmla="*/ 7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71">
                      <a:moveTo>
                        <a:pt x="11" y="70"/>
                      </a:moveTo>
                      <a:cubicBezTo>
                        <a:pt x="25" y="47"/>
                        <a:pt x="23" y="22"/>
                        <a:pt x="6" y="2"/>
                      </a:cubicBezTo>
                      <a:cubicBezTo>
                        <a:pt x="5" y="1"/>
                        <a:pt x="0" y="0"/>
                        <a:pt x="1" y="2"/>
                      </a:cubicBezTo>
                      <a:cubicBezTo>
                        <a:pt x="19" y="22"/>
                        <a:pt x="20" y="46"/>
                        <a:pt x="6" y="69"/>
                      </a:cubicBezTo>
                      <a:cubicBezTo>
                        <a:pt x="6" y="69"/>
                        <a:pt x="10" y="71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6435" tIns="48218" rIns="96435" bIns="48218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48" name="Freeform 206"/>
              <p:cNvSpPr/>
              <p:nvPr/>
            </p:nvSpPr>
            <p:spPr bwMode="auto">
              <a:xfrm>
                <a:off x="3025776" y="-317500"/>
                <a:ext cx="266700" cy="120650"/>
              </a:xfrm>
              <a:custGeom>
                <a:avLst/>
                <a:gdLst>
                  <a:gd name="T0" fmla="*/ 68 w 71"/>
                  <a:gd name="T1" fmla="*/ 30 h 32"/>
                  <a:gd name="T2" fmla="*/ 6 w 71"/>
                  <a:gd name="T3" fmla="*/ 1 h 32"/>
                  <a:gd name="T4" fmla="*/ 1 w 71"/>
                  <a:gd name="T5" fmla="*/ 2 h 32"/>
                  <a:gd name="T6" fmla="*/ 65 w 71"/>
                  <a:gd name="T7" fmla="*/ 32 h 32"/>
                  <a:gd name="T8" fmla="*/ 68 w 71"/>
                  <a:gd name="T9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8" y="30"/>
                    </a:moveTo>
                    <a:cubicBezTo>
                      <a:pt x="46" y="28"/>
                      <a:pt x="22" y="16"/>
                      <a:pt x="6" y="1"/>
                    </a:cubicBezTo>
                    <a:cubicBezTo>
                      <a:pt x="5" y="0"/>
                      <a:pt x="0" y="2"/>
                      <a:pt x="1" y="2"/>
                    </a:cubicBezTo>
                    <a:cubicBezTo>
                      <a:pt x="18" y="18"/>
                      <a:pt x="42" y="30"/>
                      <a:pt x="65" y="32"/>
                    </a:cubicBezTo>
                    <a:cubicBezTo>
                      <a:pt x="67" y="32"/>
                      <a:pt x="71" y="30"/>
                      <a:pt x="68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207"/>
              <p:cNvSpPr/>
              <p:nvPr/>
            </p:nvSpPr>
            <p:spPr bwMode="auto">
              <a:xfrm>
                <a:off x="3028951" y="-365125"/>
                <a:ext cx="177800" cy="209550"/>
              </a:xfrm>
              <a:custGeom>
                <a:avLst/>
                <a:gdLst>
                  <a:gd name="T0" fmla="*/ 6 w 47"/>
                  <a:gd name="T1" fmla="*/ 55 h 56"/>
                  <a:gd name="T2" fmla="*/ 47 w 47"/>
                  <a:gd name="T3" fmla="*/ 1 h 56"/>
                  <a:gd name="T4" fmla="*/ 42 w 47"/>
                  <a:gd name="T5" fmla="*/ 1 h 56"/>
                  <a:gd name="T6" fmla="*/ 3 w 47"/>
                  <a:gd name="T7" fmla="*/ 54 h 56"/>
                  <a:gd name="T8" fmla="*/ 6 w 47"/>
                  <a:gd name="T9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6">
                    <a:moveTo>
                      <a:pt x="6" y="55"/>
                    </a:moveTo>
                    <a:cubicBezTo>
                      <a:pt x="29" y="46"/>
                      <a:pt x="47" y="27"/>
                      <a:pt x="47" y="1"/>
                    </a:cubicBezTo>
                    <a:cubicBezTo>
                      <a:pt x="47" y="0"/>
                      <a:pt x="42" y="0"/>
                      <a:pt x="42" y="1"/>
                    </a:cubicBezTo>
                    <a:cubicBezTo>
                      <a:pt x="42" y="26"/>
                      <a:pt x="25" y="45"/>
                      <a:pt x="3" y="54"/>
                    </a:cubicBezTo>
                    <a:cubicBezTo>
                      <a:pt x="0" y="55"/>
                      <a:pt x="5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208"/>
              <p:cNvSpPr/>
              <p:nvPr/>
            </p:nvSpPr>
            <p:spPr bwMode="auto">
              <a:xfrm>
                <a:off x="3152776" y="-227013"/>
                <a:ext cx="403225" cy="1031875"/>
              </a:xfrm>
              <a:custGeom>
                <a:avLst/>
                <a:gdLst>
                  <a:gd name="T0" fmla="*/ 0 w 107"/>
                  <a:gd name="T1" fmla="*/ 2 h 274"/>
                  <a:gd name="T2" fmla="*/ 102 w 107"/>
                  <a:gd name="T3" fmla="*/ 273 h 274"/>
                  <a:gd name="T4" fmla="*/ 107 w 107"/>
                  <a:gd name="T5" fmla="*/ 272 h 274"/>
                  <a:gd name="T6" fmla="*/ 5 w 107"/>
                  <a:gd name="T7" fmla="*/ 1 h 274"/>
                  <a:gd name="T8" fmla="*/ 0 w 107"/>
                  <a:gd name="T9" fmla="*/ 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274">
                    <a:moveTo>
                      <a:pt x="0" y="2"/>
                    </a:moveTo>
                    <a:cubicBezTo>
                      <a:pt x="31" y="93"/>
                      <a:pt x="75" y="180"/>
                      <a:pt x="102" y="273"/>
                    </a:cubicBezTo>
                    <a:cubicBezTo>
                      <a:pt x="103" y="274"/>
                      <a:pt x="107" y="273"/>
                      <a:pt x="107" y="272"/>
                    </a:cubicBezTo>
                    <a:cubicBezTo>
                      <a:pt x="80" y="180"/>
                      <a:pt x="36" y="92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209"/>
              <p:cNvSpPr/>
              <p:nvPr/>
            </p:nvSpPr>
            <p:spPr bwMode="auto">
              <a:xfrm>
                <a:off x="3122613" y="-271463"/>
                <a:ext cx="65088" cy="63500"/>
              </a:xfrm>
              <a:custGeom>
                <a:avLst/>
                <a:gdLst>
                  <a:gd name="T0" fmla="*/ 16 w 17"/>
                  <a:gd name="T1" fmla="*/ 6 h 17"/>
                  <a:gd name="T2" fmla="*/ 10 w 17"/>
                  <a:gd name="T3" fmla="*/ 16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5"/>
                      <a:pt x="10" y="16"/>
                    </a:cubicBezTo>
                    <a:cubicBezTo>
                      <a:pt x="6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210"/>
              <p:cNvSpPr/>
              <p:nvPr/>
            </p:nvSpPr>
            <p:spPr bwMode="auto">
              <a:xfrm>
                <a:off x="4208463" y="71437"/>
                <a:ext cx="192088" cy="247650"/>
              </a:xfrm>
              <a:custGeom>
                <a:avLst/>
                <a:gdLst>
                  <a:gd name="T0" fmla="*/ 47 w 51"/>
                  <a:gd name="T1" fmla="*/ 64 h 66"/>
                  <a:gd name="T2" fmla="*/ 10 w 51"/>
                  <a:gd name="T3" fmla="*/ 3 h 66"/>
                  <a:gd name="T4" fmla="*/ 5 w 51"/>
                  <a:gd name="T5" fmla="*/ 2 h 66"/>
                  <a:gd name="T6" fmla="*/ 45 w 51"/>
                  <a:gd name="T7" fmla="*/ 66 h 66"/>
                  <a:gd name="T8" fmla="*/ 47 w 51"/>
                  <a:gd name="T9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66">
                    <a:moveTo>
                      <a:pt x="47" y="64"/>
                    </a:moveTo>
                    <a:cubicBezTo>
                      <a:pt x="21" y="54"/>
                      <a:pt x="5" y="31"/>
                      <a:pt x="10" y="3"/>
                    </a:cubicBezTo>
                    <a:cubicBezTo>
                      <a:pt x="10" y="1"/>
                      <a:pt x="5" y="0"/>
                      <a:pt x="5" y="2"/>
                    </a:cubicBezTo>
                    <a:cubicBezTo>
                      <a:pt x="0" y="32"/>
                      <a:pt x="17" y="55"/>
                      <a:pt x="45" y="66"/>
                    </a:cubicBezTo>
                    <a:cubicBezTo>
                      <a:pt x="46" y="66"/>
                      <a:pt x="51" y="66"/>
                      <a:pt x="47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211"/>
              <p:cNvSpPr/>
              <p:nvPr/>
            </p:nvSpPr>
            <p:spPr bwMode="auto">
              <a:xfrm>
                <a:off x="4137026" y="123825"/>
                <a:ext cx="260350" cy="131763"/>
              </a:xfrm>
              <a:custGeom>
                <a:avLst/>
                <a:gdLst>
                  <a:gd name="T0" fmla="*/ 3 w 69"/>
                  <a:gd name="T1" fmla="*/ 29 h 35"/>
                  <a:gd name="T2" fmla="*/ 68 w 69"/>
                  <a:gd name="T3" fmla="*/ 2 h 35"/>
                  <a:gd name="T4" fmla="*/ 63 w 69"/>
                  <a:gd name="T5" fmla="*/ 1 h 35"/>
                  <a:gd name="T6" fmla="*/ 3 w 69"/>
                  <a:gd name="T7" fmla="*/ 27 h 35"/>
                  <a:gd name="T8" fmla="*/ 3 w 69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3" y="29"/>
                    </a:moveTo>
                    <a:cubicBezTo>
                      <a:pt x="30" y="35"/>
                      <a:pt x="54" y="27"/>
                      <a:pt x="68" y="2"/>
                    </a:cubicBezTo>
                    <a:cubicBezTo>
                      <a:pt x="69" y="1"/>
                      <a:pt x="64" y="0"/>
                      <a:pt x="63" y="1"/>
                    </a:cubicBezTo>
                    <a:cubicBezTo>
                      <a:pt x="51" y="23"/>
                      <a:pt x="28" y="33"/>
                      <a:pt x="3" y="27"/>
                    </a:cubicBezTo>
                    <a:cubicBezTo>
                      <a:pt x="1" y="27"/>
                      <a:pt x="0" y="29"/>
                      <a:pt x="3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12"/>
              <p:cNvSpPr/>
              <p:nvPr/>
            </p:nvSpPr>
            <p:spPr bwMode="auto">
              <a:xfrm>
                <a:off x="4246563" y="85725"/>
                <a:ext cx="71438" cy="271463"/>
              </a:xfrm>
              <a:custGeom>
                <a:avLst/>
                <a:gdLst>
                  <a:gd name="T0" fmla="*/ 11 w 19"/>
                  <a:gd name="T1" fmla="*/ 69 h 72"/>
                  <a:gd name="T2" fmla="*/ 18 w 19"/>
                  <a:gd name="T3" fmla="*/ 1 h 72"/>
                  <a:gd name="T4" fmla="*/ 13 w 19"/>
                  <a:gd name="T5" fmla="*/ 1 h 72"/>
                  <a:gd name="T6" fmla="*/ 6 w 19"/>
                  <a:gd name="T7" fmla="*/ 70 h 72"/>
                  <a:gd name="T8" fmla="*/ 11 w 19"/>
                  <a:gd name="T9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2">
                    <a:moveTo>
                      <a:pt x="11" y="69"/>
                    </a:moveTo>
                    <a:cubicBezTo>
                      <a:pt x="5" y="48"/>
                      <a:pt x="9" y="21"/>
                      <a:pt x="18" y="1"/>
                    </a:cubicBezTo>
                    <a:cubicBezTo>
                      <a:pt x="19" y="0"/>
                      <a:pt x="14" y="0"/>
                      <a:pt x="13" y="1"/>
                    </a:cubicBezTo>
                    <a:cubicBezTo>
                      <a:pt x="4" y="21"/>
                      <a:pt x="0" y="48"/>
                      <a:pt x="6" y="70"/>
                    </a:cubicBezTo>
                    <a:cubicBezTo>
                      <a:pt x="6" y="72"/>
                      <a:pt x="11" y="71"/>
                      <a:pt x="11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3"/>
              <p:cNvSpPr/>
              <p:nvPr/>
            </p:nvSpPr>
            <p:spPr bwMode="auto">
              <a:xfrm>
                <a:off x="4156076" y="138112"/>
                <a:ext cx="266700" cy="120650"/>
              </a:xfrm>
              <a:custGeom>
                <a:avLst/>
                <a:gdLst>
                  <a:gd name="T0" fmla="*/ 0 w 71"/>
                  <a:gd name="T1" fmla="*/ 2 h 32"/>
                  <a:gd name="T2" fmla="*/ 68 w 71"/>
                  <a:gd name="T3" fmla="*/ 24 h 32"/>
                  <a:gd name="T4" fmla="*/ 65 w 71"/>
                  <a:gd name="T5" fmla="*/ 22 h 32"/>
                  <a:gd name="T6" fmla="*/ 5 w 71"/>
                  <a:gd name="T7" fmla="*/ 1 h 32"/>
                  <a:gd name="T8" fmla="*/ 0 w 71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0" y="2"/>
                    </a:moveTo>
                    <a:cubicBezTo>
                      <a:pt x="17" y="22"/>
                      <a:pt x="42" y="32"/>
                      <a:pt x="68" y="24"/>
                    </a:cubicBezTo>
                    <a:cubicBezTo>
                      <a:pt x="71" y="23"/>
                      <a:pt x="66" y="21"/>
                      <a:pt x="65" y="22"/>
                    </a:cubicBezTo>
                    <a:cubicBezTo>
                      <a:pt x="42" y="29"/>
                      <a:pt x="20" y="19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14"/>
              <p:cNvSpPr/>
              <p:nvPr/>
            </p:nvSpPr>
            <p:spPr bwMode="auto">
              <a:xfrm>
                <a:off x="3476626" y="233362"/>
                <a:ext cx="800100" cy="606425"/>
              </a:xfrm>
              <a:custGeom>
                <a:avLst/>
                <a:gdLst>
                  <a:gd name="T0" fmla="*/ 206 w 212"/>
                  <a:gd name="T1" fmla="*/ 0 h 161"/>
                  <a:gd name="T2" fmla="*/ 2 w 212"/>
                  <a:gd name="T3" fmla="*/ 160 h 161"/>
                  <a:gd name="T4" fmla="*/ 6 w 212"/>
                  <a:gd name="T5" fmla="*/ 160 h 161"/>
                  <a:gd name="T6" fmla="*/ 210 w 212"/>
                  <a:gd name="T7" fmla="*/ 1 h 161"/>
                  <a:gd name="T8" fmla="*/ 206 w 212"/>
                  <a:gd name="T9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1">
                    <a:moveTo>
                      <a:pt x="206" y="0"/>
                    </a:moveTo>
                    <a:cubicBezTo>
                      <a:pt x="137" y="53"/>
                      <a:pt x="72" y="110"/>
                      <a:pt x="2" y="160"/>
                    </a:cubicBezTo>
                    <a:cubicBezTo>
                      <a:pt x="0" y="161"/>
                      <a:pt x="5" y="161"/>
                      <a:pt x="6" y="160"/>
                    </a:cubicBezTo>
                    <a:cubicBezTo>
                      <a:pt x="77" y="111"/>
                      <a:pt x="142" y="54"/>
                      <a:pt x="210" y="1"/>
                    </a:cubicBezTo>
                    <a:cubicBezTo>
                      <a:pt x="212" y="0"/>
                      <a:pt x="207" y="0"/>
                      <a:pt x="20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15"/>
              <p:cNvSpPr/>
              <p:nvPr/>
            </p:nvSpPr>
            <p:spPr bwMode="auto">
              <a:xfrm>
                <a:off x="4241801" y="187325"/>
                <a:ext cx="68263" cy="68263"/>
              </a:xfrm>
              <a:custGeom>
                <a:avLst/>
                <a:gdLst>
                  <a:gd name="T0" fmla="*/ 13 w 18"/>
                  <a:gd name="T1" fmla="*/ 15 h 18"/>
                  <a:gd name="T2" fmla="*/ 3 w 18"/>
                  <a:gd name="T3" fmla="*/ 13 h 18"/>
                  <a:gd name="T4" fmla="*/ 5 w 18"/>
                  <a:gd name="T5" fmla="*/ 3 h 18"/>
                  <a:gd name="T6" fmla="*/ 15 w 18"/>
                  <a:gd name="T7" fmla="*/ 5 h 18"/>
                  <a:gd name="T8" fmla="*/ 13 w 18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3" y="15"/>
                    </a:moveTo>
                    <a:cubicBezTo>
                      <a:pt x="10" y="18"/>
                      <a:pt x="5" y="17"/>
                      <a:pt x="3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8" y="0"/>
                      <a:pt x="13" y="1"/>
                      <a:pt x="15" y="5"/>
                    </a:cubicBezTo>
                    <a:cubicBezTo>
                      <a:pt x="18" y="8"/>
                      <a:pt x="17" y="13"/>
                      <a:pt x="13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16"/>
              <p:cNvSpPr/>
              <p:nvPr/>
            </p:nvSpPr>
            <p:spPr bwMode="auto">
              <a:xfrm>
                <a:off x="2697163" y="74612"/>
                <a:ext cx="184150" cy="244475"/>
              </a:xfrm>
              <a:custGeom>
                <a:avLst/>
                <a:gdLst>
                  <a:gd name="T0" fmla="*/ 5 w 49"/>
                  <a:gd name="T1" fmla="*/ 65 h 65"/>
                  <a:gd name="T2" fmla="*/ 44 w 49"/>
                  <a:gd name="T3" fmla="*/ 2 h 65"/>
                  <a:gd name="T4" fmla="*/ 39 w 49"/>
                  <a:gd name="T5" fmla="*/ 1 h 65"/>
                  <a:gd name="T6" fmla="*/ 1 w 49"/>
                  <a:gd name="T7" fmla="*/ 63 h 65"/>
                  <a:gd name="T8" fmla="*/ 5 w 49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5">
                    <a:moveTo>
                      <a:pt x="5" y="65"/>
                    </a:moveTo>
                    <a:cubicBezTo>
                      <a:pt x="33" y="55"/>
                      <a:pt x="49" y="31"/>
                      <a:pt x="44" y="2"/>
                    </a:cubicBezTo>
                    <a:cubicBezTo>
                      <a:pt x="44" y="0"/>
                      <a:pt x="39" y="0"/>
                      <a:pt x="39" y="1"/>
                    </a:cubicBezTo>
                    <a:cubicBezTo>
                      <a:pt x="44" y="30"/>
                      <a:pt x="28" y="53"/>
                      <a:pt x="1" y="63"/>
                    </a:cubicBezTo>
                    <a:cubicBezTo>
                      <a:pt x="0" y="64"/>
                      <a:pt x="4" y="65"/>
                      <a:pt x="5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7"/>
              <p:cNvSpPr/>
              <p:nvPr/>
            </p:nvSpPr>
            <p:spPr bwMode="auto">
              <a:xfrm>
                <a:off x="2697163" y="123825"/>
                <a:ext cx="260350" cy="131763"/>
              </a:xfrm>
              <a:custGeom>
                <a:avLst/>
                <a:gdLst>
                  <a:gd name="T0" fmla="*/ 64 w 69"/>
                  <a:gd name="T1" fmla="*/ 27 h 35"/>
                  <a:gd name="T2" fmla="*/ 5 w 69"/>
                  <a:gd name="T3" fmla="*/ 2 h 35"/>
                  <a:gd name="T4" fmla="*/ 0 w 69"/>
                  <a:gd name="T5" fmla="*/ 1 h 35"/>
                  <a:gd name="T6" fmla="*/ 67 w 69"/>
                  <a:gd name="T7" fmla="*/ 29 h 35"/>
                  <a:gd name="T8" fmla="*/ 64 w 69"/>
                  <a:gd name="T9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5">
                    <a:moveTo>
                      <a:pt x="64" y="27"/>
                    </a:moveTo>
                    <a:cubicBezTo>
                      <a:pt x="39" y="33"/>
                      <a:pt x="18" y="24"/>
                      <a:pt x="5" y="2"/>
                    </a:cubicBezTo>
                    <a:cubicBezTo>
                      <a:pt x="5" y="1"/>
                      <a:pt x="0" y="0"/>
                      <a:pt x="0" y="1"/>
                    </a:cubicBezTo>
                    <a:cubicBezTo>
                      <a:pt x="14" y="26"/>
                      <a:pt x="40" y="35"/>
                      <a:pt x="67" y="29"/>
                    </a:cubicBezTo>
                    <a:cubicBezTo>
                      <a:pt x="69" y="29"/>
                      <a:pt x="65" y="27"/>
                      <a:pt x="6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18"/>
              <p:cNvSpPr/>
              <p:nvPr/>
            </p:nvSpPr>
            <p:spPr bwMode="auto">
              <a:xfrm>
                <a:off x="2776538" y="82550"/>
                <a:ext cx="68263" cy="271463"/>
              </a:xfrm>
              <a:custGeom>
                <a:avLst/>
                <a:gdLst>
                  <a:gd name="T0" fmla="*/ 12 w 18"/>
                  <a:gd name="T1" fmla="*/ 71 h 72"/>
                  <a:gd name="T2" fmla="*/ 5 w 18"/>
                  <a:gd name="T3" fmla="*/ 2 h 72"/>
                  <a:gd name="T4" fmla="*/ 0 w 18"/>
                  <a:gd name="T5" fmla="*/ 2 h 72"/>
                  <a:gd name="T6" fmla="*/ 7 w 18"/>
                  <a:gd name="T7" fmla="*/ 71 h 72"/>
                  <a:gd name="T8" fmla="*/ 12 w 18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2">
                    <a:moveTo>
                      <a:pt x="12" y="71"/>
                    </a:moveTo>
                    <a:cubicBezTo>
                      <a:pt x="18" y="49"/>
                      <a:pt x="14" y="22"/>
                      <a:pt x="5" y="2"/>
                    </a:cubicBezTo>
                    <a:cubicBezTo>
                      <a:pt x="4" y="0"/>
                      <a:pt x="0" y="1"/>
                      <a:pt x="0" y="2"/>
                    </a:cubicBezTo>
                    <a:cubicBezTo>
                      <a:pt x="9" y="23"/>
                      <a:pt x="13" y="49"/>
                      <a:pt x="7" y="71"/>
                    </a:cubicBezTo>
                    <a:cubicBezTo>
                      <a:pt x="7" y="72"/>
                      <a:pt x="12" y="72"/>
                      <a:pt x="1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19"/>
              <p:cNvSpPr/>
              <p:nvPr/>
            </p:nvSpPr>
            <p:spPr bwMode="auto">
              <a:xfrm>
                <a:off x="2670176" y="138112"/>
                <a:ext cx="268288" cy="120650"/>
              </a:xfrm>
              <a:custGeom>
                <a:avLst/>
                <a:gdLst>
                  <a:gd name="T0" fmla="*/ 65 w 71"/>
                  <a:gd name="T1" fmla="*/ 1 h 32"/>
                  <a:gd name="T2" fmla="*/ 6 w 71"/>
                  <a:gd name="T3" fmla="*/ 22 h 32"/>
                  <a:gd name="T4" fmla="*/ 2 w 71"/>
                  <a:gd name="T5" fmla="*/ 24 h 32"/>
                  <a:gd name="T6" fmla="*/ 70 w 71"/>
                  <a:gd name="T7" fmla="*/ 2 h 32"/>
                  <a:gd name="T8" fmla="*/ 65 w 71"/>
                  <a:gd name="T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2">
                    <a:moveTo>
                      <a:pt x="65" y="1"/>
                    </a:moveTo>
                    <a:cubicBezTo>
                      <a:pt x="51" y="19"/>
                      <a:pt x="29" y="29"/>
                      <a:pt x="6" y="22"/>
                    </a:cubicBezTo>
                    <a:cubicBezTo>
                      <a:pt x="5" y="22"/>
                      <a:pt x="0" y="23"/>
                      <a:pt x="2" y="24"/>
                    </a:cubicBezTo>
                    <a:cubicBezTo>
                      <a:pt x="28" y="32"/>
                      <a:pt x="53" y="22"/>
                      <a:pt x="70" y="2"/>
                    </a:cubicBezTo>
                    <a:cubicBezTo>
                      <a:pt x="71" y="1"/>
                      <a:pt x="66" y="0"/>
                      <a:pt x="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20"/>
              <p:cNvSpPr/>
              <p:nvPr/>
            </p:nvSpPr>
            <p:spPr bwMode="auto">
              <a:xfrm>
                <a:off x="2817813" y="228600"/>
                <a:ext cx="795338" cy="614363"/>
              </a:xfrm>
              <a:custGeom>
                <a:avLst/>
                <a:gdLst>
                  <a:gd name="T0" fmla="*/ 1 w 211"/>
                  <a:gd name="T1" fmla="*/ 2 h 163"/>
                  <a:gd name="T2" fmla="*/ 205 w 211"/>
                  <a:gd name="T3" fmla="*/ 162 h 163"/>
                  <a:gd name="T4" fmla="*/ 210 w 211"/>
                  <a:gd name="T5" fmla="*/ 160 h 163"/>
                  <a:gd name="T6" fmla="*/ 6 w 211"/>
                  <a:gd name="T7" fmla="*/ 1 h 163"/>
                  <a:gd name="T8" fmla="*/ 1 w 211"/>
                  <a:gd name="T9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63">
                    <a:moveTo>
                      <a:pt x="1" y="2"/>
                    </a:moveTo>
                    <a:cubicBezTo>
                      <a:pt x="70" y="55"/>
                      <a:pt x="135" y="112"/>
                      <a:pt x="205" y="162"/>
                    </a:cubicBezTo>
                    <a:cubicBezTo>
                      <a:pt x="206" y="163"/>
                      <a:pt x="211" y="162"/>
                      <a:pt x="210" y="160"/>
                    </a:cubicBezTo>
                    <a:cubicBezTo>
                      <a:pt x="139" y="111"/>
                      <a:pt x="74" y="53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21"/>
              <p:cNvSpPr/>
              <p:nvPr/>
            </p:nvSpPr>
            <p:spPr bwMode="auto">
              <a:xfrm>
                <a:off x="2784476" y="187325"/>
                <a:ext cx="63500" cy="68263"/>
              </a:xfrm>
              <a:custGeom>
                <a:avLst/>
                <a:gdLst>
                  <a:gd name="T0" fmla="*/ 4 w 17"/>
                  <a:gd name="T1" fmla="*/ 15 h 18"/>
                  <a:gd name="T2" fmla="*/ 15 w 17"/>
                  <a:gd name="T3" fmla="*/ 13 h 18"/>
                  <a:gd name="T4" fmla="*/ 13 w 17"/>
                  <a:gd name="T5" fmla="*/ 3 h 18"/>
                  <a:gd name="T6" fmla="*/ 2 w 17"/>
                  <a:gd name="T7" fmla="*/ 5 h 18"/>
                  <a:gd name="T8" fmla="*/ 4 w 17"/>
                  <a:gd name="T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4" y="15"/>
                    </a:moveTo>
                    <a:cubicBezTo>
                      <a:pt x="7" y="18"/>
                      <a:pt x="12" y="17"/>
                      <a:pt x="15" y="13"/>
                    </a:cubicBezTo>
                    <a:cubicBezTo>
                      <a:pt x="17" y="10"/>
                      <a:pt x="16" y="5"/>
                      <a:pt x="13" y="3"/>
                    </a:cubicBezTo>
                    <a:cubicBezTo>
                      <a:pt x="9" y="0"/>
                      <a:pt x="5" y="1"/>
                      <a:pt x="2" y="5"/>
                    </a:cubicBezTo>
                    <a:cubicBezTo>
                      <a:pt x="0" y="8"/>
                      <a:pt x="1" y="13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22"/>
              <p:cNvSpPr/>
              <p:nvPr/>
            </p:nvSpPr>
            <p:spPr bwMode="auto">
              <a:xfrm>
                <a:off x="3213101" y="-169863"/>
                <a:ext cx="298450" cy="134938"/>
              </a:xfrm>
              <a:custGeom>
                <a:avLst/>
                <a:gdLst>
                  <a:gd name="T0" fmla="*/ 73 w 79"/>
                  <a:gd name="T1" fmla="*/ 1 h 36"/>
                  <a:gd name="T2" fmla="*/ 6 w 79"/>
                  <a:gd name="T3" fmla="*/ 22 h 36"/>
                  <a:gd name="T4" fmla="*/ 3 w 79"/>
                  <a:gd name="T5" fmla="*/ 23 h 36"/>
                  <a:gd name="T6" fmla="*/ 78 w 79"/>
                  <a:gd name="T7" fmla="*/ 2 h 36"/>
                  <a:gd name="T8" fmla="*/ 73 w 79"/>
                  <a:gd name="T9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6">
                    <a:moveTo>
                      <a:pt x="73" y="1"/>
                    </a:moveTo>
                    <a:cubicBezTo>
                      <a:pt x="57" y="23"/>
                      <a:pt x="32" y="34"/>
                      <a:pt x="6" y="22"/>
                    </a:cubicBezTo>
                    <a:cubicBezTo>
                      <a:pt x="4" y="21"/>
                      <a:pt x="0" y="22"/>
                      <a:pt x="3" y="23"/>
                    </a:cubicBezTo>
                    <a:cubicBezTo>
                      <a:pt x="31" y="36"/>
                      <a:pt x="60" y="27"/>
                      <a:pt x="78" y="2"/>
                    </a:cubicBezTo>
                    <a:cubicBezTo>
                      <a:pt x="79" y="1"/>
                      <a:pt x="74" y="0"/>
                      <a:pt x="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23"/>
              <p:cNvSpPr/>
              <p:nvPr/>
            </p:nvSpPr>
            <p:spPr bwMode="auto">
              <a:xfrm>
                <a:off x="3303588" y="-219075"/>
                <a:ext cx="106363" cy="263525"/>
              </a:xfrm>
              <a:custGeom>
                <a:avLst/>
                <a:gdLst>
                  <a:gd name="T0" fmla="*/ 15 w 28"/>
                  <a:gd name="T1" fmla="*/ 69 h 70"/>
                  <a:gd name="T2" fmla="*/ 6 w 28"/>
                  <a:gd name="T3" fmla="*/ 1 h 70"/>
                  <a:gd name="T4" fmla="*/ 2 w 28"/>
                  <a:gd name="T5" fmla="*/ 1 h 70"/>
                  <a:gd name="T6" fmla="*/ 11 w 28"/>
                  <a:gd name="T7" fmla="*/ 68 h 70"/>
                  <a:gd name="T8" fmla="*/ 15 w 28"/>
                  <a:gd name="T9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0">
                    <a:moveTo>
                      <a:pt x="15" y="69"/>
                    </a:moveTo>
                    <a:cubicBezTo>
                      <a:pt x="28" y="45"/>
                      <a:pt x="25" y="20"/>
                      <a:pt x="6" y="1"/>
                    </a:cubicBezTo>
                    <a:cubicBezTo>
                      <a:pt x="5" y="1"/>
                      <a:pt x="0" y="0"/>
                      <a:pt x="2" y="1"/>
                    </a:cubicBezTo>
                    <a:cubicBezTo>
                      <a:pt x="20" y="20"/>
                      <a:pt x="23" y="45"/>
                      <a:pt x="11" y="68"/>
                    </a:cubicBezTo>
                    <a:cubicBezTo>
                      <a:pt x="10" y="69"/>
                      <a:pt x="15" y="70"/>
                      <a:pt x="15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24"/>
              <p:cNvSpPr/>
              <p:nvPr/>
            </p:nvSpPr>
            <p:spPr bwMode="auto">
              <a:xfrm>
                <a:off x="3248026" y="-155575"/>
                <a:ext cx="266700" cy="106363"/>
              </a:xfrm>
              <a:custGeom>
                <a:avLst/>
                <a:gdLst>
                  <a:gd name="T0" fmla="*/ 68 w 71"/>
                  <a:gd name="T1" fmla="*/ 26 h 28"/>
                  <a:gd name="T2" fmla="*/ 5 w 71"/>
                  <a:gd name="T3" fmla="*/ 1 h 28"/>
                  <a:gd name="T4" fmla="*/ 1 w 71"/>
                  <a:gd name="T5" fmla="*/ 2 h 28"/>
                  <a:gd name="T6" fmla="*/ 67 w 71"/>
                  <a:gd name="T7" fmla="*/ 28 h 28"/>
                  <a:gd name="T8" fmla="*/ 68 w 71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68" y="26"/>
                    </a:moveTo>
                    <a:cubicBezTo>
                      <a:pt x="46" y="26"/>
                      <a:pt x="22" y="15"/>
                      <a:pt x="5" y="1"/>
                    </a:cubicBezTo>
                    <a:cubicBezTo>
                      <a:pt x="4" y="0"/>
                      <a:pt x="0" y="2"/>
                      <a:pt x="1" y="2"/>
                    </a:cubicBezTo>
                    <a:cubicBezTo>
                      <a:pt x="18" y="17"/>
                      <a:pt x="44" y="28"/>
                      <a:pt x="67" y="28"/>
                    </a:cubicBezTo>
                    <a:cubicBezTo>
                      <a:pt x="69" y="28"/>
                      <a:pt x="71" y="26"/>
                      <a:pt x="68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25"/>
              <p:cNvSpPr/>
              <p:nvPr/>
            </p:nvSpPr>
            <p:spPr bwMode="auto">
              <a:xfrm>
                <a:off x="3259138" y="-214313"/>
                <a:ext cx="169863" cy="217488"/>
              </a:xfrm>
              <a:custGeom>
                <a:avLst/>
                <a:gdLst>
                  <a:gd name="T0" fmla="*/ 6 w 45"/>
                  <a:gd name="T1" fmla="*/ 58 h 58"/>
                  <a:gd name="T2" fmla="*/ 44 w 45"/>
                  <a:gd name="T3" fmla="*/ 1 h 58"/>
                  <a:gd name="T4" fmla="*/ 39 w 45"/>
                  <a:gd name="T5" fmla="*/ 2 h 58"/>
                  <a:gd name="T6" fmla="*/ 2 w 45"/>
                  <a:gd name="T7" fmla="*/ 57 h 58"/>
                  <a:gd name="T8" fmla="*/ 6 w 45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7">
                    <a:moveTo>
                      <a:pt x="6" y="58"/>
                    </a:moveTo>
                    <a:cubicBezTo>
                      <a:pt x="29" y="48"/>
                      <a:pt x="45" y="27"/>
                      <a:pt x="44" y="1"/>
                    </a:cubicBezTo>
                    <a:cubicBezTo>
                      <a:pt x="44" y="0"/>
                      <a:pt x="39" y="0"/>
                      <a:pt x="39" y="2"/>
                    </a:cubicBezTo>
                    <a:cubicBezTo>
                      <a:pt x="40" y="26"/>
                      <a:pt x="24" y="47"/>
                      <a:pt x="2" y="57"/>
                    </a:cubicBezTo>
                    <a:cubicBezTo>
                      <a:pt x="0" y="58"/>
                      <a:pt x="5" y="58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26"/>
              <p:cNvSpPr/>
              <p:nvPr/>
            </p:nvSpPr>
            <p:spPr bwMode="auto">
              <a:xfrm>
                <a:off x="3375026" y="-71438"/>
                <a:ext cx="234950" cy="914400"/>
              </a:xfrm>
              <a:custGeom>
                <a:avLst/>
                <a:gdLst>
                  <a:gd name="T0" fmla="*/ 1 w 62"/>
                  <a:gd name="T1" fmla="*/ 2 h 243"/>
                  <a:gd name="T2" fmla="*/ 57 w 62"/>
                  <a:gd name="T3" fmla="*/ 241 h 243"/>
                  <a:gd name="T4" fmla="*/ 62 w 62"/>
                  <a:gd name="T5" fmla="*/ 241 h 243"/>
                  <a:gd name="T6" fmla="*/ 6 w 62"/>
                  <a:gd name="T7" fmla="*/ 1 h 243"/>
                  <a:gd name="T8" fmla="*/ 1 w 62"/>
                  <a:gd name="T9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43">
                    <a:moveTo>
                      <a:pt x="1" y="2"/>
                    </a:moveTo>
                    <a:cubicBezTo>
                      <a:pt x="31" y="78"/>
                      <a:pt x="30" y="164"/>
                      <a:pt x="57" y="241"/>
                    </a:cubicBezTo>
                    <a:cubicBezTo>
                      <a:pt x="57" y="243"/>
                      <a:pt x="62" y="242"/>
                      <a:pt x="62" y="241"/>
                    </a:cubicBezTo>
                    <a:cubicBezTo>
                      <a:pt x="35" y="163"/>
                      <a:pt x="36" y="78"/>
                      <a:pt x="6" y="1"/>
                    </a:cubicBezTo>
                    <a:cubicBezTo>
                      <a:pt x="5" y="0"/>
                      <a:pt x="0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27"/>
              <p:cNvSpPr/>
              <p:nvPr/>
            </p:nvSpPr>
            <p:spPr bwMode="auto">
              <a:xfrm>
                <a:off x="3344863" y="-117475"/>
                <a:ext cx="65088" cy="65088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6 h 17"/>
                  <a:gd name="T4" fmla="*/ 2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6"/>
                    </a:cubicBezTo>
                    <a:cubicBezTo>
                      <a:pt x="7" y="17"/>
                      <a:pt x="3" y="15"/>
                      <a:pt x="2" y="11"/>
                    </a:cubicBez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5" y="2"/>
                      <a:pt x="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8"/>
              <p:cNvSpPr/>
              <p:nvPr/>
            </p:nvSpPr>
            <p:spPr bwMode="auto">
              <a:xfrm>
                <a:off x="2640013" y="1062038"/>
                <a:ext cx="180975" cy="252413"/>
              </a:xfrm>
              <a:custGeom>
                <a:avLst/>
                <a:gdLst>
                  <a:gd name="T0" fmla="*/ 44 w 48"/>
                  <a:gd name="T1" fmla="*/ 65 h 67"/>
                  <a:gd name="T2" fmla="*/ 6 w 48"/>
                  <a:gd name="T3" fmla="*/ 0 h 67"/>
                  <a:gd name="T4" fmla="*/ 3 w 48"/>
                  <a:gd name="T5" fmla="*/ 2 h 67"/>
                  <a:gd name="T6" fmla="*/ 39 w 48"/>
                  <a:gd name="T7" fmla="*/ 64 h 67"/>
                  <a:gd name="T8" fmla="*/ 44 w 48"/>
                  <a:gd name="T9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44" y="65"/>
                    </a:moveTo>
                    <a:cubicBezTo>
                      <a:pt x="48" y="36"/>
                      <a:pt x="34" y="10"/>
                      <a:pt x="6" y="0"/>
                    </a:cubicBezTo>
                    <a:cubicBezTo>
                      <a:pt x="4" y="0"/>
                      <a:pt x="0" y="1"/>
                      <a:pt x="3" y="2"/>
                    </a:cubicBezTo>
                    <a:cubicBezTo>
                      <a:pt x="31" y="11"/>
                      <a:pt x="43" y="36"/>
                      <a:pt x="39" y="64"/>
                    </a:cubicBezTo>
                    <a:cubicBezTo>
                      <a:pt x="39" y="66"/>
                      <a:pt x="44" y="67"/>
                      <a:pt x="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29"/>
              <p:cNvSpPr/>
              <p:nvPr/>
            </p:nvSpPr>
            <p:spPr bwMode="auto">
              <a:xfrm>
                <a:off x="2614613" y="1054100"/>
                <a:ext cx="225425" cy="169863"/>
              </a:xfrm>
              <a:custGeom>
                <a:avLst/>
                <a:gdLst>
                  <a:gd name="T0" fmla="*/ 55 w 60"/>
                  <a:gd name="T1" fmla="*/ 1 h 45"/>
                  <a:gd name="T2" fmla="*/ 4 w 60"/>
                  <a:gd name="T3" fmla="*/ 43 h 45"/>
                  <a:gd name="T4" fmla="*/ 6 w 60"/>
                  <a:gd name="T5" fmla="*/ 45 h 45"/>
                  <a:gd name="T6" fmla="*/ 60 w 60"/>
                  <a:gd name="T7" fmla="*/ 2 h 45"/>
                  <a:gd name="T8" fmla="*/ 55 w 60"/>
                  <a:gd name="T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5">
                    <a:moveTo>
                      <a:pt x="55" y="1"/>
                    </a:moveTo>
                    <a:cubicBezTo>
                      <a:pt x="48" y="26"/>
                      <a:pt x="30" y="42"/>
                      <a:pt x="4" y="43"/>
                    </a:cubicBezTo>
                    <a:cubicBezTo>
                      <a:pt x="0" y="43"/>
                      <a:pt x="4" y="45"/>
                      <a:pt x="6" y="45"/>
                    </a:cubicBezTo>
                    <a:cubicBezTo>
                      <a:pt x="33" y="45"/>
                      <a:pt x="53" y="28"/>
                      <a:pt x="60" y="2"/>
                    </a:cubicBezTo>
                    <a:cubicBezTo>
                      <a:pt x="60" y="1"/>
                      <a:pt x="56" y="0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30"/>
              <p:cNvSpPr/>
              <p:nvPr/>
            </p:nvSpPr>
            <p:spPr bwMode="auto">
              <a:xfrm>
                <a:off x="2617788" y="1125538"/>
                <a:ext cx="268288" cy="109538"/>
              </a:xfrm>
              <a:custGeom>
                <a:avLst/>
                <a:gdLst>
                  <a:gd name="T0" fmla="*/ 70 w 71"/>
                  <a:gd name="T1" fmla="*/ 27 h 29"/>
                  <a:gd name="T2" fmla="*/ 5 w 71"/>
                  <a:gd name="T3" fmla="*/ 1 h 29"/>
                  <a:gd name="T4" fmla="*/ 3 w 71"/>
                  <a:gd name="T5" fmla="*/ 3 h 29"/>
                  <a:gd name="T6" fmla="*/ 66 w 71"/>
                  <a:gd name="T7" fmla="*/ 28 h 29"/>
                  <a:gd name="T8" fmla="*/ 70 w 71"/>
                  <a:gd name="T9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28">
                    <a:moveTo>
                      <a:pt x="70" y="27"/>
                    </a:moveTo>
                    <a:cubicBezTo>
                      <a:pt x="54" y="11"/>
                      <a:pt x="28" y="2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25" y="4"/>
                      <a:pt x="50" y="13"/>
                      <a:pt x="66" y="28"/>
                    </a:cubicBezTo>
                    <a:cubicBezTo>
                      <a:pt x="67" y="29"/>
                      <a:pt x="71" y="28"/>
                      <a:pt x="70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31"/>
              <p:cNvSpPr/>
              <p:nvPr/>
            </p:nvSpPr>
            <p:spPr bwMode="auto">
              <a:xfrm>
                <a:off x="2689226" y="1027113"/>
                <a:ext cx="101600" cy="260350"/>
              </a:xfrm>
              <a:custGeom>
                <a:avLst/>
                <a:gdLst>
                  <a:gd name="T0" fmla="*/ 13 w 27"/>
                  <a:gd name="T1" fmla="*/ 2 h 69"/>
                  <a:gd name="T2" fmla="*/ 2 w 27"/>
                  <a:gd name="T3" fmla="*/ 67 h 69"/>
                  <a:gd name="T4" fmla="*/ 6 w 27"/>
                  <a:gd name="T5" fmla="*/ 68 h 69"/>
                  <a:gd name="T6" fmla="*/ 18 w 27"/>
                  <a:gd name="T7" fmla="*/ 1 h 69"/>
                  <a:gd name="T8" fmla="*/ 13 w 27"/>
                  <a:gd name="T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69">
                    <a:moveTo>
                      <a:pt x="13" y="2"/>
                    </a:moveTo>
                    <a:cubicBezTo>
                      <a:pt x="22" y="25"/>
                      <a:pt x="20" y="50"/>
                      <a:pt x="2" y="67"/>
                    </a:cubicBezTo>
                    <a:cubicBezTo>
                      <a:pt x="0" y="69"/>
                      <a:pt x="5" y="69"/>
                      <a:pt x="6" y="68"/>
                    </a:cubicBezTo>
                    <a:cubicBezTo>
                      <a:pt x="25" y="50"/>
                      <a:pt x="27" y="25"/>
                      <a:pt x="18" y="1"/>
                    </a:cubicBezTo>
                    <a:cubicBezTo>
                      <a:pt x="17" y="0"/>
                      <a:pt x="12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32"/>
              <p:cNvSpPr/>
              <p:nvPr/>
            </p:nvSpPr>
            <p:spPr bwMode="auto">
              <a:xfrm>
                <a:off x="2768601" y="793750"/>
                <a:ext cx="811213" cy="373063"/>
              </a:xfrm>
              <a:custGeom>
                <a:avLst/>
                <a:gdLst>
                  <a:gd name="T0" fmla="*/ 6 w 215"/>
                  <a:gd name="T1" fmla="*/ 98 h 99"/>
                  <a:gd name="T2" fmla="*/ 213 w 215"/>
                  <a:gd name="T3" fmla="*/ 2 h 99"/>
                  <a:gd name="T4" fmla="*/ 209 w 215"/>
                  <a:gd name="T5" fmla="*/ 1 h 99"/>
                  <a:gd name="T6" fmla="*/ 2 w 215"/>
                  <a:gd name="T7" fmla="*/ 97 h 99"/>
                  <a:gd name="T8" fmla="*/ 6 w 215"/>
                  <a:gd name="T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99">
                    <a:moveTo>
                      <a:pt x="6" y="98"/>
                    </a:moveTo>
                    <a:cubicBezTo>
                      <a:pt x="75" y="67"/>
                      <a:pt x="145" y="36"/>
                      <a:pt x="213" y="2"/>
                    </a:cubicBezTo>
                    <a:cubicBezTo>
                      <a:pt x="215" y="1"/>
                      <a:pt x="210" y="0"/>
                      <a:pt x="209" y="1"/>
                    </a:cubicBezTo>
                    <a:cubicBezTo>
                      <a:pt x="141" y="35"/>
                      <a:pt x="71" y="66"/>
                      <a:pt x="2" y="97"/>
                    </a:cubicBezTo>
                    <a:cubicBezTo>
                      <a:pt x="0" y="98"/>
                      <a:pt x="5" y="99"/>
                      <a:pt x="6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33"/>
              <p:cNvSpPr/>
              <p:nvPr/>
            </p:nvSpPr>
            <p:spPr bwMode="auto">
              <a:xfrm>
                <a:off x="2730501" y="1136650"/>
                <a:ext cx="65088" cy="63500"/>
              </a:xfrm>
              <a:custGeom>
                <a:avLst/>
                <a:gdLst>
                  <a:gd name="T0" fmla="*/ 12 w 17"/>
                  <a:gd name="T1" fmla="*/ 15 h 17"/>
                  <a:gd name="T2" fmla="*/ 16 w 17"/>
                  <a:gd name="T3" fmla="*/ 5 h 17"/>
                  <a:gd name="T4" fmla="*/ 5 w 17"/>
                  <a:gd name="T5" fmla="*/ 1 h 17"/>
                  <a:gd name="T6" fmla="*/ 2 w 17"/>
                  <a:gd name="T7" fmla="*/ 12 h 17"/>
                  <a:gd name="T8" fmla="*/ 12 w 17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2" y="15"/>
                    </a:moveTo>
                    <a:cubicBezTo>
                      <a:pt x="16" y="13"/>
                      <a:pt x="17" y="9"/>
                      <a:pt x="16" y="5"/>
                    </a:cubicBezTo>
                    <a:cubicBezTo>
                      <a:pt x="14" y="1"/>
                      <a:pt x="9" y="0"/>
                      <a:pt x="5" y="1"/>
                    </a:cubicBezTo>
                    <a:cubicBezTo>
                      <a:pt x="1" y="3"/>
                      <a:pt x="0" y="8"/>
                      <a:pt x="2" y="12"/>
                    </a:cubicBezTo>
                    <a:cubicBezTo>
                      <a:pt x="4" y="16"/>
                      <a:pt x="8" y="17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34"/>
              <p:cNvSpPr/>
              <p:nvPr/>
            </p:nvSpPr>
            <p:spPr bwMode="auto">
              <a:xfrm>
                <a:off x="3451226" y="1479550"/>
                <a:ext cx="296863" cy="128588"/>
              </a:xfrm>
              <a:custGeom>
                <a:avLst/>
                <a:gdLst>
                  <a:gd name="T0" fmla="*/ 76 w 79"/>
                  <a:gd name="T1" fmla="*/ 12 h 34"/>
                  <a:gd name="T2" fmla="*/ 1 w 79"/>
                  <a:gd name="T3" fmla="*/ 31 h 34"/>
                  <a:gd name="T4" fmla="*/ 6 w 79"/>
                  <a:gd name="T5" fmla="*/ 33 h 34"/>
                  <a:gd name="T6" fmla="*/ 73 w 79"/>
                  <a:gd name="T7" fmla="*/ 13 h 34"/>
                  <a:gd name="T8" fmla="*/ 76 w 79"/>
                  <a:gd name="T9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34">
                    <a:moveTo>
                      <a:pt x="76" y="12"/>
                    </a:moveTo>
                    <a:cubicBezTo>
                      <a:pt x="48" y="0"/>
                      <a:pt x="18" y="5"/>
                      <a:pt x="1" y="31"/>
                    </a:cubicBezTo>
                    <a:cubicBezTo>
                      <a:pt x="0" y="33"/>
                      <a:pt x="5" y="34"/>
                      <a:pt x="6" y="33"/>
                    </a:cubicBezTo>
                    <a:cubicBezTo>
                      <a:pt x="21" y="9"/>
                      <a:pt x="47" y="2"/>
                      <a:pt x="73" y="13"/>
                    </a:cubicBezTo>
                    <a:cubicBezTo>
                      <a:pt x="74" y="14"/>
                      <a:pt x="79" y="13"/>
                      <a:pt x="76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35"/>
              <p:cNvSpPr/>
              <p:nvPr/>
            </p:nvSpPr>
            <p:spPr bwMode="auto">
              <a:xfrm>
                <a:off x="3484563" y="1427163"/>
                <a:ext cx="155575" cy="244475"/>
              </a:xfrm>
              <a:custGeom>
                <a:avLst/>
                <a:gdLst>
                  <a:gd name="T0" fmla="*/ 3 w 41"/>
                  <a:gd name="T1" fmla="*/ 1 h 65"/>
                  <a:gd name="T2" fmla="*/ 30 w 41"/>
                  <a:gd name="T3" fmla="*/ 62 h 65"/>
                  <a:gd name="T4" fmla="*/ 35 w 41"/>
                  <a:gd name="T5" fmla="*/ 63 h 65"/>
                  <a:gd name="T6" fmla="*/ 7 w 41"/>
                  <a:gd name="T7" fmla="*/ 1 h 65"/>
                  <a:gd name="T8" fmla="*/ 3 w 41"/>
                  <a:gd name="T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5">
                    <a:moveTo>
                      <a:pt x="3" y="1"/>
                    </a:moveTo>
                    <a:cubicBezTo>
                      <a:pt x="25" y="14"/>
                      <a:pt x="36" y="37"/>
                      <a:pt x="30" y="62"/>
                    </a:cubicBezTo>
                    <a:cubicBezTo>
                      <a:pt x="29" y="64"/>
                      <a:pt x="34" y="65"/>
                      <a:pt x="35" y="63"/>
                    </a:cubicBezTo>
                    <a:cubicBezTo>
                      <a:pt x="41" y="37"/>
                      <a:pt x="29" y="14"/>
                      <a:pt x="7" y="1"/>
                    </a:cubicBezTo>
                    <a:cubicBezTo>
                      <a:pt x="5" y="0"/>
                      <a:pt x="0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36"/>
              <p:cNvSpPr/>
              <p:nvPr/>
            </p:nvSpPr>
            <p:spPr bwMode="auto">
              <a:xfrm>
                <a:off x="3511551" y="1427163"/>
                <a:ext cx="180975" cy="217488"/>
              </a:xfrm>
              <a:custGeom>
                <a:avLst/>
                <a:gdLst>
                  <a:gd name="T0" fmla="*/ 42 w 48"/>
                  <a:gd name="T1" fmla="*/ 1 h 58"/>
                  <a:gd name="T2" fmla="*/ 0 w 48"/>
                  <a:gd name="T3" fmla="*/ 56 h 58"/>
                  <a:gd name="T4" fmla="*/ 5 w 48"/>
                  <a:gd name="T5" fmla="*/ 56 h 58"/>
                  <a:gd name="T6" fmla="*/ 46 w 48"/>
                  <a:gd name="T7" fmla="*/ 2 h 58"/>
                  <a:gd name="T8" fmla="*/ 42 w 48"/>
                  <a:gd name="T9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7">
                    <a:moveTo>
                      <a:pt x="42" y="1"/>
                    </a:moveTo>
                    <a:cubicBezTo>
                      <a:pt x="23" y="12"/>
                      <a:pt x="8" y="35"/>
                      <a:pt x="0" y="56"/>
                    </a:cubicBezTo>
                    <a:cubicBezTo>
                      <a:pt x="0" y="58"/>
                      <a:pt x="5" y="58"/>
                      <a:pt x="5" y="56"/>
                    </a:cubicBezTo>
                    <a:cubicBezTo>
                      <a:pt x="12" y="36"/>
                      <a:pt x="27" y="13"/>
                      <a:pt x="46" y="2"/>
                    </a:cubicBezTo>
                    <a:cubicBezTo>
                      <a:pt x="48" y="0"/>
                      <a:pt x="43" y="0"/>
                      <a:pt x="4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37"/>
              <p:cNvSpPr/>
              <p:nvPr/>
            </p:nvSpPr>
            <p:spPr bwMode="auto">
              <a:xfrm>
                <a:off x="3440113" y="1487488"/>
                <a:ext cx="260350" cy="127000"/>
              </a:xfrm>
              <a:custGeom>
                <a:avLst/>
                <a:gdLst>
                  <a:gd name="T0" fmla="*/ 5 w 69"/>
                  <a:gd name="T1" fmla="*/ 6 h 34"/>
                  <a:gd name="T2" fmla="*/ 63 w 69"/>
                  <a:gd name="T3" fmla="*/ 33 h 34"/>
                  <a:gd name="T4" fmla="*/ 68 w 69"/>
                  <a:gd name="T5" fmla="*/ 32 h 34"/>
                  <a:gd name="T6" fmla="*/ 4 w 69"/>
                  <a:gd name="T7" fmla="*/ 4 h 34"/>
                  <a:gd name="T8" fmla="*/ 5 w 69"/>
                  <a:gd name="T9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34">
                    <a:moveTo>
                      <a:pt x="5" y="6"/>
                    </a:moveTo>
                    <a:cubicBezTo>
                      <a:pt x="29" y="2"/>
                      <a:pt x="51" y="12"/>
                      <a:pt x="63" y="33"/>
                    </a:cubicBezTo>
                    <a:cubicBezTo>
                      <a:pt x="64" y="34"/>
                      <a:pt x="69" y="33"/>
                      <a:pt x="68" y="32"/>
                    </a:cubicBezTo>
                    <a:cubicBezTo>
                      <a:pt x="55" y="9"/>
                      <a:pt x="29" y="0"/>
                      <a:pt x="4" y="4"/>
                    </a:cubicBezTo>
                    <a:cubicBezTo>
                      <a:pt x="0" y="4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38"/>
              <p:cNvSpPr/>
              <p:nvPr/>
            </p:nvSpPr>
            <p:spPr bwMode="auto">
              <a:xfrm>
                <a:off x="3519488" y="700087"/>
                <a:ext cx="77788" cy="809625"/>
              </a:xfrm>
              <a:custGeom>
                <a:avLst/>
                <a:gdLst>
                  <a:gd name="T0" fmla="*/ 21 w 21"/>
                  <a:gd name="T1" fmla="*/ 213 h 215"/>
                  <a:gd name="T2" fmla="*/ 5 w 21"/>
                  <a:gd name="T3" fmla="*/ 1 h 215"/>
                  <a:gd name="T4" fmla="*/ 0 w 21"/>
                  <a:gd name="T5" fmla="*/ 2 h 215"/>
                  <a:gd name="T6" fmla="*/ 16 w 21"/>
                  <a:gd name="T7" fmla="*/ 213 h 215"/>
                  <a:gd name="T8" fmla="*/ 21 w 21"/>
                  <a:gd name="T9" fmla="*/ 21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5">
                    <a:moveTo>
                      <a:pt x="21" y="213"/>
                    </a:moveTo>
                    <a:cubicBezTo>
                      <a:pt x="9" y="143"/>
                      <a:pt x="12" y="72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7" y="72"/>
                      <a:pt x="4" y="144"/>
                      <a:pt x="16" y="213"/>
                    </a:cubicBezTo>
                    <a:cubicBezTo>
                      <a:pt x="16" y="215"/>
                      <a:pt x="21" y="214"/>
                      <a:pt x="21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39"/>
              <p:cNvSpPr/>
              <p:nvPr/>
            </p:nvSpPr>
            <p:spPr bwMode="auto">
              <a:xfrm>
                <a:off x="3556001" y="1490663"/>
                <a:ext cx="65088" cy="63500"/>
              </a:xfrm>
              <a:custGeom>
                <a:avLst/>
                <a:gdLst>
                  <a:gd name="T0" fmla="*/ 16 w 17"/>
                  <a:gd name="T1" fmla="*/ 7 h 17"/>
                  <a:gd name="T2" fmla="*/ 7 w 17"/>
                  <a:gd name="T3" fmla="*/ 1 h 17"/>
                  <a:gd name="T4" fmla="*/ 1 w 17"/>
                  <a:gd name="T5" fmla="*/ 10 h 17"/>
                  <a:gd name="T6" fmla="*/ 10 w 17"/>
                  <a:gd name="T7" fmla="*/ 16 h 17"/>
                  <a:gd name="T8" fmla="*/ 16 w 17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7"/>
                    </a:moveTo>
                    <a:cubicBezTo>
                      <a:pt x="15" y="3"/>
                      <a:pt x="11" y="0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6" y="17"/>
                      <a:pt x="10" y="16"/>
                    </a:cubicBezTo>
                    <a:cubicBezTo>
                      <a:pt x="15" y="15"/>
                      <a:pt x="17" y="11"/>
                      <a:pt x="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40"/>
              <p:cNvSpPr/>
              <p:nvPr/>
            </p:nvSpPr>
            <p:spPr bwMode="auto">
              <a:xfrm>
                <a:off x="3832226" y="1506538"/>
                <a:ext cx="233363" cy="198438"/>
              </a:xfrm>
              <a:custGeom>
                <a:avLst/>
                <a:gdLst>
                  <a:gd name="T0" fmla="*/ 56 w 62"/>
                  <a:gd name="T1" fmla="*/ 1 h 53"/>
                  <a:gd name="T2" fmla="*/ 0 w 62"/>
                  <a:gd name="T3" fmla="*/ 51 h 53"/>
                  <a:gd name="T4" fmla="*/ 5 w 62"/>
                  <a:gd name="T5" fmla="*/ 52 h 53"/>
                  <a:gd name="T6" fmla="*/ 59 w 62"/>
                  <a:gd name="T7" fmla="*/ 3 h 53"/>
                  <a:gd name="T8" fmla="*/ 56 w 62"/>
                  <a:gd name="T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2">
                    <a:moveTo>
                      <a:pt x="56" y="1"/>
                    </a:moveTo>
                    <a:cubicBezTo>
                      <a:pt x="27" y="3"/>
                      <a:pt x="4" y="21"/>
                      <a:pt x="0" y="51"/>
                    </a:cubicBezTo>
                    <a:cubicBezTo>
                      <a:pt x="0" y="53"/>
                      <a:pt x="5" y="53"/>
                      <a:pt x="5" y="52"/>
                    </a:cubicBezTo>
                    <a:cubicBezTo>
                      <a:pt x="9" y="23"/>
                      <a:pt x="30" y="5"/>
                      <a:pt x="59" y="3"/>
                    </a:cubicBezTo>
                    <a:cubicBezTo>
                      <a:pt x="62" y="2"/>
                      <a:pt x="58" y="0"/>
                      <a:pt x="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41"/>
              <p:cNvSpPr/>
              <p:nvPr/>
            </p:nvSpPr>
            <p:spPr bwMode="auto">
              <a:xfrm>
                <a:off x="3786188" y="1524000"/>
                <a:ext cx="222250" cy="173038"/>
              </a:xfrm>
              <a:custGeom>
                <a:avLst/>
                <a:gdLst>
                  <a:gd name="T0" fmla="*/ 4 w 59"/>
                  <a:gd name="T1" fmla="*/ 3 h 46"/>
                  <a:gd name="T2" fmla="*/ 54 w 59"/>
                  <a:gd name="T3" fmla="*/ 44 h 46"/>
                  <a:gd name="T4" fmla="*/ 59 w 59"/>
                  <a:gd name="T5" fmla="*/ 44 h 46"/>
                  <a:gd name="T6" fmla="*/ 3 w 59"/>
                  <a:gd name="T7" fmla="*/ 0 h 46"/>
                  <a:gd name="T8" fmla="*/ 4 w 59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4" y="3"/>
                    </a:moveTo>
                    <a:cubicBezTo>
                      <a:pt x="29" y="4"/>
                      <a:pt x="48" y="19"/>
                      <a:pt x="54" y="44"/>
                    </a:cubicBezTo>
                    <a:cubicBezTo>
                      <a:pt x="54" y="45"/>
                      <a:pt x="59" y="46"/>
                      <a:pt x="59" y="44"/>
                    </a:cubicBezTo>
                    <a:cubicBezTo>
                      <a:pt x="52" y="17"/>
                      <a:pt x="30" y="2"/>
                      <a:pt x="3" y="0"/>
                    </a:cubicBezTo>
                    <a:cubicBezTo>
                      <a:pt x="0" y="0"/>
                      <a:pt x="2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42"/>
              <p:cNvSpPr/>
              <p:nvPr/>
            </p:nvSpPr>
            <p:spPr bwMode="auto">
              <a:xfrm>
                <a:off x="3892551" y="1446213"/>
                <a:ext cx="74613" cy="266700"/>
              </a:xfrm>
              <a:custGeom>
                <a:avLst/>
                <a:gdLst>
                  <a:gd name="T0" fmla="*/ 15 w 20"/>
                  <a:gd name="T1" fmla="*/ 2 h 71"/>
                  <a:gd name="T2" fmla="*/ 3 w 20"/>
                  <a:gd name="T3" fmla="*/ 70 h 71"/>
                  <a:gd name="T4" fmla="*/ 8 w 20"/>
                  <a:gd name="T5" fmla="*/ 69 h 71"/>
                  <a:gd name="T6" fmla="*/ 20 w 20"/>
                  <a:gd name="T7" fmla="*/ 2 h 71"/>
                  <a:gd name="T8" fmla="*/ 15 w 20"/>
                  <a:gd name="T9" fmla="*/ 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71">
                    <a:moveTo>
                      <a:pt x="15" y="2"/>
                    </a:moveTo>
                    <a:cubicBezTo>
                      <a:pt x="3" y="21"/>
                      <a:pt x="0" y="48"/>
                      <a:pt x="3" y="70"/>
                    </a:cubicBezTo>
                    <a:cubicBezTo>
                      <a:pt x="3" y="71"/>
                      <a:pt x="8" y="71"/>
                      <a:pt x="8" y="69"/>
                    </a:cubicBezTo>
                    <a:cubicBezTo>
                      <a:pt x="5" y="47"/>
                      <a:pt x="8" y="21"/>
                      <a:pt x="20" y="2"/>
                    </a:cubicBezTo>
                    <a:cubicBezTo>
                      <a:pt x="20" y="1"/>
                      <a:pt x="16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43"/>
              <p:cNvSpPr/>
              <p:nvPr/>
            </p:nvSpPr>
            <p:spPr bwMode="auto">
              <a:xfrm>
                <a:off x="3778251" y="1547813"/>
                <a:ext cx="279400" cy="74613"/>
              </a:xfrm>
              <a:custGeom>
                <a:avLst/>
                <a:gdLst>
                  <a:gd name="T0" fmla="*/ 6 w 74"/>
                  <a:gd name="T1" fmla="*/ 19 h 20"/>
                  <a:gd name="T2" fmla="*/ 69 w 74"/>
                  <a:gd name="T3" fmla="*/ 16 h 20"/>
                  <a:gd name="T4" fmla="*/ 73 w 74"/>
                  <a:gd name="T5" fmla="*/ 15 h 20"/>
                  <a:gd name="T6" fmla="*/ 2 w 74"/>
                  <a:gd name="T7" fmla="*/ 18 h 20"/>
                  <a:gd name="T8" fmla="*/ 6 w 74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20">
                    <a:moveTo>
                      <a:pt x="6" y="19"/>
                    </a:moveTo>
                    <a:cubicBezTo>
                      <a:pt x="25" y="6"/>
                      <a:pt x="49" y="3"/>
                      <a:pt x="69" y="16"/>
                    </a:cubicBezTo>
                    <a:cubicBezTo>
                      <a:pt x="70" y="17"/>
                      <a:pt x="74" y="16"/>
                      <a:pt x="73" y="15"/>
                    </a:cubicBezTo>
                    <a:cubicBezTo>
                      <a:pt x="51" y="0"/>
                      <a:pt x="23" y="4"/>
                      <a:pt x="2" y="18"/>
                    </a:cubicBezTo>
                    <a:cubicBezTo>
                      <a:pt x="0" y="19"/>
                      <a:pt x="5" y="20"/>
                      <a:pt x="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44"/>
              <p:cNvSpPr/>
              <p:nvPr/>
            </p:nvSpPr>
            <p:spPr bwMode="auto">
              <a:xfrm>
                <a:off x="3511551" y="749300"/>
                <a:ext cx="411163" cy="812800"/>
              </a:xfrm>
              <a:custGeom>
                <a:avLst/>
                <a:gdLst>
                  <a:gd name="T0" fmla="*/ 108 w 109"/>
                  <a:gd name="T1" fmla="*/ 214 h 216"/>
                  <a:gd name="T2" fmla="*/ 55 w 109"/>
                  <a:gd name="T3" fmla="*/ 102 h 216"/>
                  <a:gd name="T4" fmla="*/ 5 w 109"/>
                  <a:gd name="T5" fmla="*/ 1 h 216"/>
                  <a:gd name="T6" fmla="*/ 1 w 109"/>
                  <a:gd name="T7" fmla="*/ 2 h 216"/>
                  <a:gd name="T8" fmla="*/ 53 w 109"/>
                  <a:gd name="T9" fmla="*/ 109 h 216"/>
                  <a:gd name="T10" fmla="*/ 103 w 109"/>
                  <a:gd name="T11" fmla="*/ 215 h 216"/>
                  <a:gd name="T12" fmla="*/ 108 w 109"/>
                  <a:gd name="T13" fmla="*/ 21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9" h="216">
                    <a:moveTo>
                      <a:pt x="108" y="214"/>
                    </a:moveTo>
                    <a:cubicBezTo>
                      <a:pt x="84" y="181"/>
                      <a:pt x="70" y="140"/>
                      <a:pt x="55" y="102"/>
                    </a:cubicBezTo>
                    <a:cubicBezTo>
                      <a:pt x="41" y="68"/>
                      <a:pt x="29" y="30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25" y="33"/>
                      <a:pt x="38" y="73"/>
                      <a:pt x="53" y="109"/>
                    </a:cubicBezTo>
                    <a:cubicBezTo>
                      <a:pt x="67" y="145"/>
                      <a:pt x="80" y="183"/>
                      <a:pt x="103" y="215"/>
                    </a:cubicBezTo>
                    <a:cubicBezTo>
                      <a:pt x="104" y="216"/>
                      <a:pt x="109" y="215"/>
                      <a:pt x="108" y="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45"/>
              <p:cNvSpPr/>
              <p:nvPr/>
            </p:nvSpPr>
            <p:spPr bwMode="auto">
              <a:xfrm>
                <a:off x="3887788" y="1539875"/>
                <a:ext cx="65088" cy="68263"/>
              </a:xfrm>
              <a:custGeom>
                <a:avLst/>
                <a:gdLst>
                  <a:gd name="T0" fmla="*/ 14 w 17"/>
                  <a:gd name="T1" fmla="*/ 4 h 18"/>
                  <a:gd name="T2" fmla="*/ 4 w 17"/>
                  <a:gd name="T3" fmla="*/ 3 h 18"/>
                  <a:gd name="T4" fmla="*/ 3 w 17"/>
                  <a:gd name="T5" fmla="*/ 14 h 18"/>
                  <a:gd name="T6" fmla="*/ 13 w 17"/>
                  <a:gd name="T7" fmla="*/ 15 h 18"/>
                  <a:gd name="T8" fmla="*/ 14 w 17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4"/>
                    </a:moveTo>
                    <a:cubicBezTo>
                      <a:pt x="12" y="1"/>
                      <a:pt x="7" y="0"/>
                      <a:pt x="4" y="3"/>
                    </a:cubicBezTo>
                    <a:cubicBezTo>
                      <a:pt x="0" y="6"/>
                      <a:pt x="0" y="10"/>
                      <a:pt x="3" y="14"/>
                    </a:cubicBezTo>
                    <a:cubicBezTo>
                      <a:pt x="5" y="17"/>
                      <a:pt x="10" y="18"/>
                      <a:pt x="13" y="15"/>
                    </a:cubicBezTo>
                    <a:cubicBezTo>
                      <a:pt x="17" y="12"/>
                      <a:pt x="17" y="7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46"/>
              <p:cNvSpPr/>
              <p:nvPr/>
            </p:nvSpPr>
            <p:spPr bwMode="auto">
              <a:xfrm>
                <a:off x="3556001" y="60325"/>
                <a:ext cx="196850" cy="77788"/>
              </a:xfrm>
              <a:custGeom>
                <a:avLst/>
                <a:gdLst>
                  <a:gd name="T0" fmla="*/ 46 w 52"/>
                  <a:gd name="T1" fmla="*/ 11 h 21"/>
                  <a:gd name="T2" fmla="*/ 6 w 52"/>
                  <a:gd name="T3" fmla="*/ 1 h 21"/>
                  <a:gd name="T4" fmla="*/ 1 w 52"/>
                  <a:gd name="T5" fmla="*/ 1 h 21"/>
                  <a:gd name="T6" fmla="*/ 50 w 52"/>
                  <a:gd name="T7" fmla="*/ 13 h 21"/>
                  <a:gd name="T8" fmla="*/ 46 w 52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1">
                    <a:moveTo>
                      <a:pt x="46" y="11"/>
                    </a:moveTo>
                    <a:cubicBezTo>
                      <a:pt x="31" y="18"/>
                      <a:pt x="16" y="15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13" y="18"/>
                      <a:pt x="32" y="21"/>
                      <a:pt x="50" y="13"/>
                    </a:cubicBezTo>
                    <a:cubicBezTo>
                      <a:pt x="52" y="12"/>
                      <a:pt x="47" y="11"/>
                      <a:pt x="4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47"/>
              <p:cNvSpPr/>
              <p:nvPr/>
            </p:nvSpPr>
            <p:spPr bwMode="auto">
              <a:xfrm>
                <a:off x="3582988" y="19050"/>
                <a:ext cx="98425" cy="157163"/>
              </a:xfrm>
              <a:custGeom>
                <a:avLst/>
                <a:gdLst>
                  <a:gd name="T0" fmla="*/ 6 w 26"/>
                  <a:gd name="T1" fmla="*/ 41 h 42"/>
                  <a:gd name="T2" fmla="*/ 22 w 26"/>
                  <a:gd name="T3" fmla="*/ 2 h 42"/>
                  <a:gd name="T4" fmla="*/ 17 w 26"/>
                  <a:gd name="T5" fmla="*/ 1 h 42"/>
                  <a:gd name="T6" fmla="*/ 1 w 26"/>
                  <a:gd name="T7" fmla="*/ 39 h 42"/>
                  <a:gd name="T8" fmla="*/ 6 w 26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6" y="41"/>
                    </a:moveTo>
                    <a:cubicBezTo>
                      <a:pt x="20" y="32"/>
                      <a:pt x="26" y="18"/>
                      <a:pt x="22" y="2"/>
                    </a:cubicBezTo>
                    <a:cubicBezTo>
                      <a:pt x="22" y="0"/>
                      <a:pt x="17" y="0"/>
                      <a:pt x="17" y="1"/>
                    </a:cubicBezTo>
                    <a:cubicBezTo>
                      <a:pt x="21" y="17"/>
                      <a:pt x="15" y="31"/>
                      <a:pt x="1" y="39"/>
                    </a:cubicBezTo>
                    <a:cubicBezTo>
                      <a:pt x="0" y="40"/>
                      <a:pt x="5" y="42"/>
                      <a:pt x="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48"/>
              <p:cNvSpPr/>
              <p:nvPr/>
            </p:nvSpPr>
            <p:spPr bwMode="auto">
              <a:xfrm>
                <a:off x="3594101" y="33337"/>
                <a:ext cx="123825" cy="139700"/>
              </a:xfrm>
              <a:custGeom>
                <a:avLst/>
                <a:gdLst>
                  <a:gd name="T0" fmla="*/ 32 w 33"/>
                  <a:gd name="T1" fmla="*/ 34 h 37"/>
                  <a:gd name="T2" fmla="*/ 5 w 33"/>
                  <a:gd name="T3" fmla="*/ 1 h 37"/>
                  <a:gd name="T4" fmla="*/ 0 w 33"/>
                  <a:gd name="T5" fmla="*/ 2 h 37"/>
                  <a:gd name="T6" fmla="*/ 28 w 33"/>
                  <a:gd name="T7" fmla="*/ 36 h 37"/>
                  <a:gd name="T8" fmla="*/ 32 w 33"/>
                  <a:gd name="T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2" y="34"/>
                    </a:moveTo>
                    <a:cubicBezTo>
                      <a:pt x="20" y="28"/>
                      <a:pt x="10" y="14"/>
                      <a:pt x="5" y="1"/>
                    </a:cubicBezTo>
                    <a:cubicBezTo>
                      <a:pt x="5" y="0"/>
                      <a:pt x="0" y="1"/>
                      <a:pt x="0" y="2"/>
                    </a:cubicBezTo>
                    <a:cubicBezTo>
                      <a:pt x="5" y="15"/>
                      <a:pt x="15" y="29"/>
                      <a:pt x="28" y="36"/>
                    </a:cubicBezTo>
                    <a:cubicBezTo>
                      <a:pt x="29" y="37"/>
                      <a:pt x="33" y="35"/>
                      <a:pt x="3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49"/>
              <p:cNvSpPr/>
              <p:nvPr/>
            </p:nvSpPr>
            <p:spPr bwMode="auto">
              <a:xfrm>
                <a:off x="3552826" y="49212"/>
                <a:ext cx="165100" cy="85725"/>
              </a:xfrm>
              <a:custGeom>
                <a:avLst/>
                <a:gdLst>
                  <a:gd name="T0" fmla="*/ 3 w 44"/>
                  <a:gd name="T1" fmla="*/ 21 h 23"/>
                  <a:gd name="T2" fmla="*/ 44 w 44"/>
                  <a:gd name="T3" fmla="*/ 2 h 23"/>
                  <a:gd name="T4" fmla="*/ 39 w 44"/>
                  <a:gd name="T5" fmla="*/ 2 h 23"/>
                  <a:gd name="T6" fmla="*/ 4 w 44"/>
                  <a:gd name="T7" fmla="*/ 19 h 23"/>
                  <a:gd name="T8" fmla="*/ 3 w 4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3">
                    <a:moveTo>
                      <a:pt x="3" y="21"/>
                    </a:moveTo>
                    <a:cubicBezTo>
                      <a:pt x="19" y="23"/>
                      <a:pt x="36" y="17"/>
                      <a:pt x="44" y="2"/>
                    </a:cubicBezTo>
                    <a:cubicBezTo>
                      <a:pt x="44" y="1"/>
                      <a:pt x="39" y="0"/>
                      <a:pt x="39" y="2"/>
                    </a:cubicBezTo>
                    <a:cubicBezTo>
                      <a:pt x="32" y="14"/>
                      <a:pt x="19" y="21"/>
                      <a:pt x="4" y="19"/>
                    </a:cubicBezTo>
                    <a:cubicBezTo>
                      <a:pt x="2" y="19"/>
                      <a:pt x="0" y="21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50"/>
              <p:cNvSpPr/>
              <p:nvPr/>
            </p:nvSpPr>
            <p:spPr bwMode="auto">
              <a:xfrm>
                <a:off x="3541713" y="120650"/>
                <a:ext cx="115888" cy="669925"/>
              </a:xfrm>
              <a:custGeom>
                <a:avLst/>
                <a:gdLst>
                  <a:gd name="T0" fmla="*/ 26 w 31"/>
                  <a:gd name="T1" fmla="*/ 1 h 178"/>
                  <a:gd name="T2" fmla="*/ 0 w 31"/>
                  <a:gd name="T3" fmla="*/ 177 h 178"/>
                  <a:gd name="T4" fmla="*/ 5 w 31"/>
                  <a:gd name="T5" fmla="*/ 176 h 178"/>
                  <a:gd name="T6" fmla="*/ 31 w 31"/>
                  <a:gd name="T7" fmla="*/ 1 h 178"/>
                  <a:gd name="T8" fmla="*/ 26 w 31"/>
                  <a:gd name="T9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78">
                    <a:moveTo>
                      <a:pt x="26" y="1"/>
                    </a:moveTo>
                    <a:cubicBezTo>
                      <a:pt x="18" y="60"/>
                      <a:pt x="11" y="118"/>
                      <a:pt x="0" y="177"/>
                    </a:cubicBezTo>
                    <a:cubicBezTo>
                      <a:pt x="0" y="178"/>
                      <a:pt x="5" y="178"/>
                      <a:pt x="5" y="176"/>
                    </a:cubicBezTo>
                    <a:cubicBezTo>
                      <a:pt x="16" y="118"/>
                      <a:pt x="23" y="59"/>
                      <a:pt x="31" y="1"/>
                    </a:cubicBezTo>
                    <a:cubicBezTo>
                      <a:pt x="31" y="0"/>
                      <a:pt x="26" y="0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1"/>
              <p:cNvSpPr/>
              <p:nvPr/>
            </p:nvSpPr>
            <p:spPr bwMode="auto">
              <a:xfrm>
                <a:off x="3632201" y="90487"/>
                <a:ext cx="38100" cy="41275"/>
              </a:xfrm>
              <a:custGeom>
                <a:avLst/>
                <a:gdLst>
                  <a:gd name="T0" fmla="*/ 9 w 10"/>
                  <a:gd name="T1" fmla="*/ 6 h 11"/>
                  <a:gd name="T2" fmla="*/ 4 w 10"/>
                  <a:gd name="T3" fmla="*/ 10 h 11"/>
                  <a:gd name="T4" fmla="*/ 0 w 10"/>
                  <a:gd name="T5" fmla="*/ 5 h 11"/>
                  <a:gd name="T6" fmla="*/ 6 w 10"/>
                  <a:gd name="T7" fmla="*/ 1 h 11"/>
                  <a:gd name="T8" fmla="*/ 9 w 10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6"/>
                    </a:moveTo>
                    <a:cubicBezTo>
                      <a:pt x="9" y="9"/>
                      <a:pt x="6" y="11"/>
                      <a:pt x="4" y="10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8" y="1"/>
                      <a:pt x="10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52"/>
              <p:cNvSpPr/>
              <p:nvPr/>
            </p:nvSpPr>
            <p:spPr bwMode="auto">
              <a:xfrm>
                <a:off x="3887788" y="-46038"/>
                <a:ext cx="173038" cy="112713"/>
              </a:xfrm>
              <a:custGeom>
                <a:avLst/>
                <a:gdLst>
                  <a:gd name="T0" fmla="*/ 40 w 46"/>
                  <a:gd name="T1" fmla="*/ 26 h 30"/>
                  <a:gd name="T2" fmla="*/ 6 w 46"/>
                  <a:gd name="T3" fmla="*/ 2 h 30"/>
                  <a:gd name="T4" fmla="*/ 1 w 46"/>
                  <a:gd name="T5" fmla="*/ 1 h 30"/>
                  <a:gd name="T6" fmla="*/ 42 w 46"/>
                  <a:gd name="T7" fmla="*/ 28 h 30"/>
                  <a:gd name="T8" fmla="*/ 40 w 46"/>
                  <a:gd name="T9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0" y="26"/>
                    </a:moveTo>
                    <a:cubicBezTo>
                      <a:pt x="23" y="27"/>
                      <a:pt x="10" y="18"/>
                      <a:pt x="6" y="2"/>
                    </a:cubicBezTo>
                    <a:cubicBezTo>
                      <a:pt x="5" y="0"/>
                      <a:pt x="0" y="0"/>
                      <a:pt x="1" y="1"/>
                    </a:cubicBezTo>
                    <a:cubicBezTo>
                      <a:pt x="6" y="21"/>
                      <a:pt x="23" y="30"/>
                      <a:pt x="42" y="28"/>
                    </a:cubicBezTo>
                    <a:cubicBezTo>
                      <a:pt x="46" y="28"/>
                      <a:pt x="42" y="26"/>
                      <a:pt x="40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53"/>
              <p:cNvSpPr/>
              <p:nvPr/>
            </p:nvSpPr>
            <p:spPr bwMode="auto">
              <a:xfrm>
                <a:off x="3873501" y="-57150"/>
                <a:ext cx="134938" cy="131763"/>
              </a:xfrm>
              <a:custGeom>
                <a:avLst/>
                <a:gdLst>
                  <a:gd name="T0" fmla="*/ 6 w 36"/>
                  <a:gd name="T1" fmla="*/ 34 h 35"/>
                  <a:gd name="T2" fmla="*/ 35 w 36"/>
                  <a:gd name="T3" fmla="*/ 3 h 35"/>
                  <a:gd name="T4" fmla="*/ 30 w 36"/>
                  <a:gd name="T5" fmla="*/ 2 h 35"/>
                  <a:gd name="T6" fmla="*/ 3 w 36"/>
                  <a:gd name="T7" fmla="*/ 32 h 35"/>
                  <a:gd name="T8" fmla="*/ 6 w 36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6" y="34"/>
                    </a:moveTo>
                    <a:cubicBezTo>
                      <a:pt x="22" y="31"/>
                      <a:pt x="34" y="20"/>
                      <a:pt x="35" y="3"/>
                    </a:cubicBezTo>
                    <a:cubicBezTo>
                      <a:pt x="36" y="1"/>
                      <a:pt x="31" y="0"/>
                      <a:pt x="30" y="2"/>
                    </a:cubicBezTo>
                    <a:cubicBezTo>
                      <a:pt x="29" y="18"/>
                      <a:pt x="18" y="29"/>
                      <a:pt x="3" y="32"/>
                    </a:cubicBezTo>
                    <a:cubicBezTo>
                      <a:pt x="0" y="33"/>
                      <a:pt x="5" y="35"/>
                      <a:pt x="6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54"/>
              <p:cNvSpPr/>
              <p:nvPr/>
            </p:nvSpPr>
            <p:spPr bwMode="auto">
              <a:xfrm>
                <a:off x="3933826" y="-57150"/>
                <a:ext cx="71438" cy="166688"/>
              </a:xfrm>
              <a:custGeom>
                <a:avLst/>
                <a:gdLst>
                  <a:gd name="T0" fmla="*/ 18 w 19"/>
                  <a:gd name="T1" fmla="*/ 42 h 44"/>
                  <a:gd name="T2" fmla="*/ 5 w 19"/>
                  <a:gd name="T3" fmla="*/ 1 h 44"/>
                  <a:gd name="T4" fmla="*/ 0 w 19"/>
                  <a:gd name="T5" fmla="*/ 2 h 44"/>
                  <a:gd name="T6" fmla="*/ 14 w 19"/>
                  <a:gd name="T7" fmla="*/ 43 h 44"/>
                  <a:gd name="T8" fmla="*/ 18 w 19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8" y="42"/>
                    </a:moveTo>
                    <a:cubicBezTo>
                      <a:pt x="9" y="31"/>
                      <a:pt x="5" y="15"/>
                      <a:pt x="5" y="1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16"/>
                      <a:pt x="5" y="32"/>
                      <a:pt x="14" y="43"/>
                    </a:cubicBezTo>
                    <a:cubicBezTo>
                      <a:pt x="14" y="44"/>
                      <a:pt x="19" y="43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55"/>
              <p:cNvSpPr/>
              <p:nvPr/>
            </p:nvSpPr>
            <p:spPr bwMode="auto">
              <a:xfrm>
                <a:off x="3862388" y="-4763"/>
                <a:ext cx="184150" cy="49213"/>
              </a:xfrm>
              <a:custGeom>
                <a:avLst/>
                <a:gdLst>
                  <a:gd name="T0" fmla="*/ 2 w 49"/>
                  <a:gd name="T1" fmla="*/ 6 h 13"/>
                  <a:gd name="T2" fmla="*/ 48 w 49"/>
                  <a:gd name="T3" fmla="*/ 1 h 13"/>
                  <a:gd name="T4" fmla="*/ 43 w 49"/>
                  <a:gd name="T5" fmla="*/ 1 h 13"/>
                  <a:gd name="T6" fmla="*/ 6 w 49"/>
                  <a:gd name="T7" fmla="*/ 5 h 13"/>
                  <a:gd name="T8" fmla="*/ 2 w 49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3">
                    <a:moveTo>
                      <a:pt x="2" y="6"/>
                    </a:moveTo>
                    <a:cubicBezTo>
                      <a:pt x="17" y="13"/>
                      <a:pt x="35" y="13"/>
                      <a:pt x="48" y="1"/>
                    </a:cubicBezTo>
                    <a:cubicBezTo>
                      <a:pt x="49" y="0"/>
                      <a:pt x="44" y="0"/>
                      <a:pt x="43" y="1"/>
                    </a:cubicBezTo>
                    <a:cubicBezTo>
                      <a:pt x="33" y="10"/>
                      <a:pt x="19" y="11"/>
                      <a:pt x="6" y="5"/>
                    </a:cubicBezTo>
                    <a:cubicBezTo>
                      <a:pt x="5" y="4"/>
                      <a:pt x="0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56"/>
              <p:cNvSpPr/>
              <p:nvPr/>
            </p:nvSpPr>
            <p:spPr bwMode="auto">
              <a:xfrm>
                <a:off x="3552826" y="36512"/>
                <a:ext cx="414338" cy="712788"/>
              </a:xfrm>
              <a:custGeom>
                <a:avLst/>
                <a:gdLst>
                  <a:gd name="T0" fmla="*/ 104 w 110"/>
                  <a:gd name="T1" fmla="*/ 1 h 189"/>
                  <a:gd name="T2" fmla="*/ 0 w 110"/>
                  <a:gd name="T3" fmla="*/ 188 h 189"/>
                  <a:gd name="T4" fmla="*/ 5 w 110"/>
                  <a:gd name="T5" fmla="*/ 188 h 189"/>
                  <a:gd name="T6" fmla="*/ 109 w 110"/>
                  <a:gd name="T7" fmla="*/ 2 h 189"/>
                  <a:gd name="T8" fmla="*/ 104 w 110"/>
                  <a:gd name="T9" fmla="*/ 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89">
                    <a:moveTo>
                      <a:pt x="104" y="1"/>
                    </a:moveTo>
                    <a:cubicBezTo>
                      <a:pt x="71" y="64"/>
                      <a:pt x="37" y="127"/>
                      <a:pt x="0" y="188"/>
                    </a:cubicBezTo>
                    <a:cubicBezTo>
                      <a:pt x="0" y="189"/>
                      <a:pt x="5" y="189"/>
                      <a:pt x="5" y="188"/>
                    </a:cubicBezTo>
                    <a:cubicBezTo>
                      <a:pt x="42" y="127"/>
                      <a:pt x="75" y="64"/>
                      <a:pt x="109" y="2"/>
                    </a:cubicBezTo>
                    <a:cubicBezTo>
                      <a:pt x="110" y="0"/>
                      <a:pt x="105" y="0"/>
                      <a:pt x="10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57"/>
              <p:cNvSpPr/>
              <p:nvPr/>
            </p:nvSpPr>
            <p:spPr bwMode="auto">
              <a:xfrm>
                <a:off x="3940176" y="11112"/>
                <a:ext cx="38100" cy="41275"/>
              </a:xfrm>
              <a:custGeom>
                <a:avLst/>
                <a:gdLst>
                  <a:gd name="T0" fmla="*/ 9 w 10"/>
                  <a:gd name="T1" fmla="*/ 8 h 11"/>
                  <a:gd name="T2" fmla="*/ 3 w 10"/>
                  <a:gd name="T3" fmla="*/ 9 h 11"/>
                  <a:gd name="T4" fmla="*/ 1 w 10"/>
                  <a:gd name="T5" fmla="*/ 3 h 11"/>
                  <a:gd name="T6" fmla="*/ 7 w 10"/>
                  <a:gd name="T7" fmla="*/ 1 h 11"/>
                  <a:gd name="T8" fmla="*/ 9 w 10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8"/>
                    </a:moveTo>
                    <a:cubicBezTo>
                      <a:pt x="8" y="10"/>
                      <a:pt x="5" y="11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0" y="3"/>
                      <a:pt x="10" y="6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Freeform 258"/>
              <p:cNvSpPr/>
              <p:nvPr/>
            </p:nvSpPr>
            <p:spPr bwMode="auto">
              <a:xfrm>
                <a:off x="4016376" y="247650"/>
                <a:ext cx="131763" cy="155575"/>
              </a:xfrm>
              <a:custGeom>
                <a:avLst/>
                <a:gdLst>
                  <a:gd name="T0" fmla="*/ 32 w 35"/>
                  <a:gd name="T1" fmla="*/ 39 h 41"/>
                  <a:gd name="T2" fmla="*/ 7 w 35"/>
                  <a:gd name="T3" fmla="*/ 2 h 41"/>
                  <a:gd name="T4" fmla="*/ 2 w 35"/>
                  <a:gd name="T5" fmla="*/ 1 h 41"/>
                  <a:gd name="T6" fmla="*/ 30 w 35"/>
                  <a:gd name="T7" fmla="*/ 40 h 41"/>
                  <a:gd name="T8" fmla="*/ 32 w 35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1">
                    <a:moveTo>
                      <a:pt x="32" y="39"/>
                    </a:moveTo>
                    <a:cubicBezTo>
                      <a:pt x="15" y="33"/>
                      <a:pt x="5" y="19"/>
                      <a:pt x="7" y="2"/>
                    </a:cubicBezTo>
                    <a:cubicBezTo>
                      <a:pt x="7" y="1"/>
                      <a:pt x="2" y="0"/>
                      <a:pt x="2" y="1"/>
                    </a:cubicBezTo>
                    <a:cubicBezTo>
                      <a:pt x="0" y="21"/>
                      <a:pt x="12" y="35"/>
                      <a:pt x="30" y="40"/>
                    </a:cubicBezTo>
                    <a:cubicBezTo>
                      <a:pt x="32" y="41"/>
                      <a:pt x="35" y="40"/>
                      <a:pt x="32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59"/>
              <p:cNvSpPr/>
              <p:nvPr/>
            </p:nvSpPr>
            <p:spPr bwMode="auto">
              <a:xfrm>
                <a:off x="3970338" y="274637"/>
                <a:ext cx="166688" cy="90488"/>
              </a:xfrm>
              <a:custGeom>
                <a:avLst/>
                <a:gdLst>
                  <a:gd name="T0" fmla="*/ 4 w 44"/>
                  <a:gd name="T1" fmla="*/ 22 h 24"/>
                  <a:gd name="T2" fmla="*/ 44 w 44"/>
                  <a:gd name="T3" fmla="*/ 2 h 24"/>
                  <a:gd name="T4" fmla="*/ 39 w 44"/>
                  <a:gd name="T5" fmla="*/ 1 h 24"/>
                  <a:gd name="T6" fmla="*/ 3 w 44"/>
                  <a:gd name="T7" fmla="*/ 19 h 24"/>
                  <a:gd name="T8" fmla="*/ 4 w 4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4">
                    <a:moveTo>
                      <a:pt x="4" y="22"/>
                    </a:moveTo>
                    <a:cubicBezTo>
                      <a:pt x="21" y="24"/>
                      <a:pt x="36" y="18"/>
                      <a:pt x="44" y="2"/>
                    </a:cubicBezTo>
                    <a:cubicBezTo>
                      <a:pt x="44" y="1"/>
                      <a:pt x="40" y="0"/>
                      <a:pt x="39" y="1"/>
                    </a:cubicBezTo>
                    <a:cubicBezTo>
                      <a:pt x="32" y="15"/>
                      <a:pt x="19" y="22"/>
                      <a:pt x="3" y="19"/>
                    </a:cubicBezTo>
                    <a:cubicBezTo>
                      <a:pt x="0" y="19"/>
                      <a:pt x="2" y="21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60"/>
              <p:cNvSpPr/>
              <p:nvPr/>
            </p:nvSpPr>
            <p:spPr bwMode="auto">
              <a:xfrm>
                <a:off x="4043363" y="255587"/>
                <a:ext cx="44450" cy="173038"/>
              </a:xfrm>
              <a:custGeom>
                <a:avLst/>
                <a:gdLst>
                  <a:gd name="T0" fmla="*/ 10 w 12"/>
                  <a:gd name="T1" fmla="*/ 44 h 46"/>
                  <a:gd name="T2" fmla="*/ 12 w 12"/>
                  <a:gd name="T3" fmla="*/ 1 h 46"/>
                  <a:gd name="T4" fmla="*/ 7 w 12"/>
                  <a:gd name="T5" fmla="*/ 1 h 46"/>
                  <a:gd name="T6" fmla="*/ 5 w 12"/>
                  <a:gd name="T7" fmla="*/ 44 h 46"/>
                  <a:gd name="T8" fmla="*/ 10 w 12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6">
                    <a:moveTo>
                      <a:pt x="10" y="44"/>
                    </a:moveTo>
                    <a:cubicBezTo>
                      <a:pt x="5" y="30"/>
                      <a:pt x="7" y="14"/>
                      <a:pt x="12" y="1"/>
                    </a:cubicBezTo>
                    <a:cubicBezTo>
                      <a:pt x="12" y="0"/>
                      <a:pt x="7" y="0"/>
                      <a:pt x="7" y="1"/>
                    </a:cubicBezTo>
                    <a:cubicBezTo>
                      <a:pt x="2" y="14"/>
                      <a:pt x="0" y="31"/>
                      <a:pt x="5" y="44"/>
                    </a:cubicBezTo>
                    <a:cubicBezTo>
                      <a:pt x="5" y="46"/>
                      <a:pt x="10" y="45"/>
                      <a:pt x="1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61"/>
              <p:cNvSpPr/>
              <p:nvPr/>
            </p:nvSpPr>
            <p:spPr bwMode="auto">
              <a:xfrm>
                <a:off x="3983038" y="293687"/>
                <a:ext cx="176213" cy="71438"/>
              </a:xfrm>
              <a:custGeom>
                <a:avLst/>
                <a:gdLst>
                  <a:gd name="T0" fmla="*/ 0 w 47"/>
                  <a:gd name="T1" fmla="*/ 2 h 19"/>
                  <a:gd name="T2" fmla="*/ 45 w 47"/>
                  <a:gd name="T3" fmla="*/ 13 h 19"/>
                  <a:gd name="T4" fmla="*/ 41 w 47"/>
                  <a:gd name="T5" fmla="*/ 12 h 19"/>
                  <a:gd name="T6" fmla="*/ 5 w 47"/>
                  <a:gd name="T7" fmla="*/ 1 h 19"/>
                  <a:gd name="T8" fmla="*/ 0 w 47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0" y="2"/>
                    </a:moveTo>
                    <a:cubicBezTo>
                      <a:pt x="12" y="14"/>
                      <a:pt x="29" y="19"/>
                      <a:pt x="45" y="13"/>
                    </a:cubicBezTo>
                    <a:cubicBezTo>
                      <a:pt x="47" y="12"/>
                      <a:pt x="42" y="11"/>
                      <a:pt x="41" y="12"/>
                    </a:cubicBezTo>
                    <a:cubicBezTo>
                      <a:pt x="28" y="17"/>
                      <a:pt x="14" y="11"/>
                      <a:pt x="5" y="1"/>
                    </a:cubicBezTo>
                    <a:cubicBezTo>
                      <a:pt x="4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62"/>
              <p:cNvSpPr/>
              <p:nvPr/>
            </p:nvSpPr>
            <p:spPr bwMode="auto">
              <a:xfrm>
                <a:off x="3530601" y="346075"/>
                <a:ext cx="538163" cy="439738"/>
              </a:xfrm>
              <a:custGeom>
                <a:avLst/>
                <a:gdLst>
                  <a:gd name="T0" fmla="*/ 137 w 143"/>
                  <a:gd name="T1" fmla="*/ 1 h 117"/>
                  <a:gd name="T2" fmla="*/ 1 w 143"/>
                  <a:gd name="T3" fmla="*/ 115 h 117"/>
                  <a:gd name="T4" fmla="*/ 6 w 143"/>
                  <a:gd name="T5" fmla="*/ 116 h 117"/>
                  <a:gd name="T6" fmla="*/ 141 w 143"/>
                  <a:gd name="T7" fmla="*/ 2 h 117"/>
                  <a:gd name="T8" fmla="*/ 137 w 143"/>
                  <a:gd name="T9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17">
                    <a:moveTo>
                      <a:pt x="137" y="1"/>
                    </a:moveTo>
                    <a:cubicBezTo>
                      <a:pt x="92" y="39"/>
                      <a:pt x="48" y="79"/>
                      <a:pt x="1" y="115"/>
                    </a:cubicBezTo>
                    <a:cubicBezTo>
                      <a:pt x="0" y="116"/>
                      <a:pt x="5" y="117"/>
                      <a:pt x="6" y="116"/>
                    </a:cubicBezTo>
                    <a:cubicBezTo>
                      <a:pt x="52" y="79"/>
                      <a:pt x="97" y="40"/>
                      <a:pt x="141" y="2"/>
                    </a:cubicBezTo>
                    <a:cubicBezTo>
                      <a:pt x="143" y="0"/>
                      <a:pt x="138" y="0"/>
                      <a:pt x="1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63"/>
              <p:cNvSpPr/>
              <p:nvPr/>
            </p:nvSpPr>
            <p:spPr bwMode="auto">
              <a:xfrm>
                <a:off x="4043363" y="323850"/>
                <a:ext cx="41275" cy="36513"/>
              </a:xfrm>
              <a:custGeom>
                <a:avLst/>
                <a:gdLst>
                  <a:gd name="T0" fmla="*/ 9 w 11"/>
                  <a:gd name="T1" fmla="*/ 9 h 10"/>
                  <a:gd name="T2" fmla="*/ 2 w 11"/>
                  <a:gd name="T3" fmla="*/ 8 h 10"/>
                  <a:gd name="T4" fmla="*/ 3 w 11"/>
                  <a:gd name="T5" fmla="*/ 1 h 10"/>
                  <a:gd name="T6" fmla="*/ 9 w 11"/>
                  <a:gd name="T7" fmla="*/ 2 h 10"/>
                  <a:gd name="T8" fmla="*/ 9 w 11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9"/>
                    </a:move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64"/>
              <p:cNvSpPr/>
              <p:nvPr/>
            </p:nvSpPr>
            <p:spPr bwMode="auto">
              <a:xfrm>
                <a:off x="4156076" y="474662"/>
                <a:ext cx="93663" cy="179388"/>
              </a:xfrm>
              <a:custGeom>
                <a:avLst/>
                <a:gdLst>
                  <a:gd name="T0" fmla="*/ 23 w 25"/>
                  <a:gd name="T1" fmla="*/ 46 h 48"/>
                  <a:gd name="T2" fmla="*/ 13 w 25"/>
                  <a:gd name="T3" fmla="*/ 2 h 48"/>
                  <a:gd name="T4" fmla="*/ 9 w 25"/>
                  <a:gd name="T5" fmla="*/ 1 h 48"/>
                  <a:gd name="T6" fmla="*/ 19 w 25"/>
                  <a:gd name="T7" fmla="*/ 47 h 48"/>
                  <a:gd name="T8" fmla="*/ 23 w 25"/>
                  <a:gd name="T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46"/>
                    </a:moveTo>
                    <a:cubicBezTo>
                      <a:pt x="10" y="35"/>
                      <a:pt x="5" y="19"/>
                      <a:pt x="13" y="2"/>
                    </a:cubicBezTo>
                    <a:cubicBezTo>
                      <a:pt x="14" y="1"/>
                      <a:pt x="9" y="0"/>
                      <a:pt x="9" y="1"/>
                    </a:cubicBezTo>
                    <a:cubicBezTo>
                      <a:pt x="0" y="18"/>
                      <a:pt x="5" y="35"/>
                      <a:pt x="19" y="47"/>
                    </a:cubicBezTo>
                    <a:cubicBezTo>
                      <a:pt x="20" y="48"/>
                      <a:pt x="25" y="48"/>
                      <a:pt x="23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65"/>
              <p:cNvSpPr/>
              <p:nvPr/>
            </p:nvSpPr>
            <p:spPr bwMode="auto">
              <a:xfrm>
                <a:off x="4098926" y="534987"/>
                <a:ext cx="188913" cy="55563"/>
              </a:xfrm>
              <a:custGeom>
                <a:avLst/>
                <a:gdLst>
                  <a:gd name="T0" fmla="*/ 2 w 50"/>
                  <a:gd name="T1" fmla="*/ 5 h 15"/>
                  <a:gd name="T2" fmla="*/ 49 w 50"/>
                  <a:gd name="T3" fmla="*/ 3 h 15"/>
                  <a:gd name="T4" fmla="*/ 44 w 50"/>
                  <a:gd name="T5" fmla="*/ 1 h 15"/>
                  <a:gd name="T6" fmla="*/ 6 w 50"/>
                  <a:gd name="T7" fmla="*/ 4 h 15"/>
                  <a:gd name="T8" fmla="*/ 2 w 50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2" y="5"/>
                    </a:moveTo>
                    <a:cubicBezTo>
                      <a:pt x="18" y="14"/>
                      <a:pt x="35" y="15"/>
                      <a:pt x="49" y="3"/>
                    </a:cubicBezTo>
                    <a:cubicBezTo>
                      <a:pt x="50" y="2"/>
                      <a:pt x="45" y="0"/>
                      <a:pt x="44" y="1"/>
                    </a:cubicBezTo>
                    <a:cubicBezTo>
                      <a:pt x="33" y="11"/>
                      <a:pt x="19" y="12"/>
                      <a:pt x="6" y="4"/>
                    </a:cubicBezTo>
                    <a:cubicBezTo>
                      <a:pt x="5" y="4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66"/>
              <p:cNvSpPr/>
              <p:nvPr/>
            </p:nvSpPr>
            <p:spPr bwMode="auto">
              <a:xfrm>
                <a:off x="4156076" y="496887"/>
                <a:ext cx="93663" cy="157163"/>
              </a:xfrm>
              <a:custGeom>
                <a:avLst/>
                <a:gdLst>
                  <a:gd name="T0" fmla="*/ 5 w 25"/>
                  <a:gd name="T1" fmla="*/ 40 h 42"/>
                  <a:gd name="T2" fmla="*/ 24 w 25"/>
                  <a:gd name="T3" fmla="*/ 2 h 42"/>
                  <a:gd name="T4" fmla="*/ 19 w 25"/>
                  <a:gd name="T5" fmla="*/ 1 h 42"/>
                  <a:gd name="T6" fmla="*/ 0 w 25"/>
                  <a:gd name="T7" fmla="*/ 40 h 42"/>
                  <a:gd name="T8" fmla="*/ 5 w 2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40"/>
                    </a:moveTo>
                    <a:cubicBezTo>
                      <a:pt x="6" y="26"/>
                      <a:pt x="14" y="11"/>
                      <a:pt x="24" y="2"/>
                    </a:cubicBezTo>
                    <a:cubicBezTo>
                      <a:pt x="25" y="0"/>
                      <a:pt x="20" y="0"/>
                      <a:pt x="19" y="1"/>
                    </a:cubicBezTo>
                    <a:cubicBezTo>
                      <a:pt x="9" y="11"/>
                      <a:pt x="1" y="26"/>
                      <a:pt x="0" y="40"/>
                    </a:cubicBezTo>
                    <a:cubicBezTo>
                      <a:pt x="0" y="42"/>
                      <a:pt x="5" y="41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67"/>
              <p:cNvSpPr/>
              <p:nvPr/>
            </p:nvSpPr>
            <p:spPr bwMode="auto">
              <a:xfrm>
                <a:off x="4132263" y="500062"/>
                <a:ext cx="150813" cy="106363"/>
              </a:xfrm>
              <a:custGeom>
                <a:avLst/>
                <a:gdLst>
                  <a:gd name="T0" fmla="*/ 0 w 40"/>
                  <a:gd name="T1" fmla="*/ 1 h 28"/>
                  <a:gd name="T2" fmla="*/ 35 w 40"/>
                  <a:gd name="T3" fmla="*/ 28 h 28"/>
                  <a:gd name="T4" fmla="*/ 36 w 40"/>
                  <a:gd name="T5" fmla="*/ 26 h 28"/>
                  <a:gd name="T6" fmla="*/ 5 w 40"/>
                  <a:gd name="T7" fmla="*/ 1 h 28"/>
                  <a:gd name="T8" fmla="*/ 0 w 40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1"/>
                    </a:moveTo>
                    <a:cubicBezTo>
                      <a:pt x="6" y="16"/>
                      <a:pt x="18" y="27"/>
                      <a:pt x="35" y="28"/>
                    </a:cubicBezTo>
                    <a:cubicBezTo>
                      <a:pt x="37" y="28"/>
                      <a:pt x="40" y="26"/>
                      <a:pt x="36" y="26"/>
                    </a:cubicBezTo>
                    <a:cubicBezTo>
                      <a:pt x="21" y="25"/>
                      <a:pt x="10" y="14"/>
                      <a:pt x="5" y="1"/>
                    </a:cubicBezTo>
                    <a:cubicBezTo>
                      <a:pt x="5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68"/>
              <p:cNvSpPr/>
              <p:nvPr/>
            </p:nvSpPr>
            <p:spPr bwMode="auto">
              <a:xfrm>
                <a:off x="3525838" y="571500"/>
                <a:ext cx="671513" cy="214313"/>
              </a:xfrm>
              <a:custGeom>
                <a:avLst/>
                <a:gdLst>
                  <a:gd name="T0" fmla="*/ 172 w 178"/>
                  <a:gd name="T1" fmla="*/ 1 h 57"/>
                  <a:gd name="T2" fmla="*/ 3 w 178"/>
                  <a:gd name="T3" fmla="*/ 55 h 57"/>
                  <a:gd name="T4" fmla="*/ 6 w 178"/>
                  <a:gd name="T5" fmla="*/ 56 h 57"/>
                  <a:gd name="T6" fmla="*/ 175 w 178"/>
                  <a:gd name="T7" fmla="*/ 2 h 57"/>
                  <a:gd name="T8" fmla="*/ 172 w 178"/>
                  <a:gd name="T9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57">
                    <a:moveTo>
                      <a:pt x="172" y="1"/>
                    </a:moveTo>
                    <a:cubicBezTo>
                      <a:pt x="116" y="19"/>
                      <a:pt x="60" y="39"/>
                      <a:pt x="3" y="55"/>
                    </a:cubicBezTo>
                    <a:cubicBezTo>
                      <a:pt x="0" y="56"/>
                      <a:pt x="4" y="57"/>
                      <a:pt x="6" y="56"/>
                    </a:cubicBezTo>
                    <a:cubicBezTo>
                      <a:pt x="63" y="40"/>
                      <a:pt x="119" y="21"/>
                      <a:pt x="175" y="2"/>
                    </a:cubicBezTo>
                    <a:cubicBezTo>
                      <a:pt x="178" y="1"/>
                      <a:pt x="173" y="0"/>
                      <a:pt x="1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69"/>
              <p:cNvSpPr/>
              <p:nvPr/>
            </p:nvSpPr>
            <p:spPr bwMode="auto">
              <a:xfrm>
                <a:off x="4170363" y="552450"/>
                <a:ext cx="41275" cy="42863"/>
              </a:xfrm>
              <a:custGeom>
                <a:avLst/>
                <a:gdLst>
                  <a:gd name="T0" fmla="*/ 7 w 11"/>
                  <a:gd name="T1" fmla="*/ 10 h 11"/>
                  <a:gd name="T2" fmla="*/ 1 w 11"/>
                  <a:gd name="T3" fmla="*/ 7 h 11"/>
                  <a:gd name="T4" fmla="*/ 4 w 11"/>
                  <a:gd name="T5" fmla="*/ 1 h 11"/>
                  <a:gd name="T6" fmla="*/ 10 w 11"/>
                  <a:gd name="T7" fmla="*/ 4 h 11"/>
                  <a:gd name="T8" fmla="*/ 7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0"/>
                    </a:moveTo>
                    <a:cubicBezTo>
                      <a:pt x="4" y="11"/>
                      <a:pt x="2" y="9"/>
                      <a:pt x="1" y="7"/>
                    </a:cubicBezTo>
                    <a:cubicBezTo>
                      <a:pt x="0" y="4"/>
                      <a:pt x="2" y="1"/>
                      <a:pt x="4" y="1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1" y="6"/>
                      <a:pt x="9" y="9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70"/>
              <p:cNvSpPr/>
              <p:nvPr/>
            </p:nvSpPr>
            <p:spPr bwMode="auto">
              <a:xfrm>
                <a:off x="4362451" y="744537"/>
                <a:ext cx="84138" cy="185738"/>
              </a:xfrm>
              <a:custGeom>
                <a:avLst/>
                <a:gdLst>
                  <a:gd name="T0" fmla="*/ 14 w 22"/>
                  <a:gd name="T1" fmla="*/ 47 h 49"/>
                  <a:gd name="T2" fmla="*/ 21 w 22"/>
                  <a:gd name="T3" fmla="*/ 3 h 49"/>
                  <a:gd name="T4" fmla="*/ 17 w 22"/>
                  <a:gd name="T5" fmla="*/ 1 h 49"/>
                  <a:gd name="T6" fmla="*/ 9 w 22"/>
                  <a:gd name="T7" fmla="*/ 47 h 49"/>
                  <a:gd name="T8" fmla="*/ 14 w 22"/>
                  <a:gd name="T9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9">
                    <a:moveTo>
                      <a:pt x="14" y="47"/>
                    </a:moveTo>
                    <a:cubicBezTo>
                      <a:pt x="5" y="31"/>
                      <a:pt x="7" y="15"/>
                      <a:pt x="21" y="3"/>
                    </a:cubicBezTo>
                    <a:cubicBezTo>
                      <a:pt x="22" y="2"/>
                      <a:pt x="18" y="0"/>
                      <a:pt x="17" y="1"/>
                    </a:cubicBezTo>
                    <a:cubicBezTo>
                      <a:pt x="2" y="14"/>
                      <a:pt x="0" y="31"/>
                      <a:pt x="9" y="47"/>
                    </a:cubicBezTo>
                    <a:cubicBezTo>
                      <a:pt x="10" y="49"/>
                      <a:pt x="14" y="49"/>
                      <a:pt x="14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71"/>
              <p:cNvSpPr/>
              <p:nvPr/>
            </p:nvSpPr>
            <p:spPr bwMode="auto">
              <a:xfrm>
                <a:off x="4318001" y="782637"/>
                <a:ext cx="176213" cy="79375"/>
              </a:xfrm>
              <a:custGeom>
                <a:avLst/>
                <a:gdLst>
                  <a:gd name="T0" fmla="*/ 1 w 47"/>
                  <a:gd name="T1" fmla="*/ 1 h 21"/>
                  <a:gd name="T2" fmla="*/ 46 w 47"/>
                  <a:gd name="T3" fmla="*/ 15 h 21"/>
                  <a:gd name="T4" fmla="*/ 42 w 47"/>
                  <a:gd name="T5" fmla="*/ 13 h 21"/>
                  <a:gd name="T6" fmla="*/ 6 w 47"/>
                  <a:gd name="T7" fmla="*/ 1 h 21"/>
                  <a:gd name="T8" fmla="*/ 1 w 47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1" y="1"/>
                    </a:moveTo>
                    <a:cubicBezTo>
                      <a:pt x="12" y="16"/>
                      <a:pt x="29" y="21"/>
                      <a:pt x="46" y="15"/>
                    </a:cubicBezTo>
                    <a:cubicBezTo>
                      <a:pt x="47" y="15"/>
                      <a:pt x="43" y="13"/>
                      <a:pt x="42" y="13"/>
                    </a:cubicBezTo>
                    <a:cubicBezTo>
                      <a:pt x="27" y="18"/>
                      <a:pt x="15" y="13"/>
                      <a:pt x="6" y="1"/>
                    </a:cubicBezTo>
                    <a:cubicBezTo>
                      <a:pt x="5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72"/>
              <p:cNvSpPr/>
              <p:nvPr/>
            </p:nvSpPr>
            <p:spPr bwMode="auto">
              <a:xfrm>
                <a:off x="4332288" y="782637"/>
                <a:ext cx="147638" cy="117475"/>
              </a:xfrm>
              <a:custGeom>
                <a:avLst/>
                <a:gdLst>
                  <a:gd name="T0" fmla="*/ 5 w 39"/>
                  <a:gd name="T1" fmla="*/ 30 h 31"/>
                  <a:gd name="T2" fmla="*/ 36 w 39"/>
                  <a:gd name="T3" fmla="*/ 1 h 31"/>
                  <a:gd name="T4" fmla="*/ 32 w 39"/>
                  <a:gd name="T5" fmla="*/ 0 h 31"/>
                  <a:gd name="T6" fmla="*/ 0 w 39"/>
                  <a:gd name="T7" fmla="*/ 30 h 31"/>
                  <a:gd name="T8" fmla="*/ 5 w 39"/>
                  <a:gd name="T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1">
                    <a:moveTo>
                      <a:pt x="5" y="30"/>
                    </a:moveTo>
                    <a:cubicBezTo>
                      <a:pt x="11" y="18"/>
                      <a:pt x="24" y="7"/>
                      <a:pt x="36" y="1"/>
                    </a:cubicBezTo>
                    <a:cubicBezTo>
                      <a:pt x="39" y="0"/>
                      <a:pt x="34" y="0"/>
                      <a:pt x="32" y="0"/>
                    </a:cubicBezTo>
                    <a:cubicBezTo>
                      <a:pt x="20" y="6"/>
                      <a:pt x="6" y="17"/>
                      <a:pt x="0" y="30"/>
                    </a:cubicBezTo>
                    <a:cubicBezTo>
                      <a:pt x="0" y="31"/>
                      <a:pt x="5" y="31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73"/>
              <p:cNvSpPr/>
              <p:nvPr/>
            </p:nvSpPr>
            <p:spPr bwMode="auto">
              <a:xfrm>
                <a:off x="4362451" y="749300"/>
                <a:ext cx="106363" cy="146050"/>
              </a:xfrm>
              <a:custGeom>
                <a:avLst/>
                <a:gdLst>
                  <a:gd name="T0" fmla="*/ 1 w 28"/>
                  <a:gd name="T1" fmla="*/ 2 h 39"/>
                  <a:gd name="T2" fmla="*/ 22 w 28"/>
                  <a:gd name="T3" fmla="*/ 38 h 39"/>
                  <a:gd name="T4" fmla="*/ 26 w 28"/>
                  <a:gd name="T5" fmla="*/ 37 h 39"/>
                  <a:gd name="T6" fmla="*/ 6 w 28"/>
                  <a:gd name="T7" fmla="*/ 1 h 39"/>
                  <a:gd name="T8" fmla="*/ 1 w 28"/>
                  <a:gd name="T9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9">
                    <a:moveTo>
                      <a:pt x="1" y="2"/>
                    </a:moveTo>
                    <a:cubicBezTo>
                      <a:pt x="0" y="17"/>
                      <a:pt x="8" y="32"/>
                      <a:pt x="22" y="38"/>
                    </a:cubicBezTo>
                    <a:cubicBezTo>
                      <a:pt x="24" y="39"/>
                      <a:pt x="28" y="38"/>
                      <a:pt x="26" y="37"/>
                    </a:cubicBezTo>
                    <a:cubicBezTo>
                      <a:pt x="12" y="31"/>
                      <a:pt x="5" y="16"/>
                      <a:pt x="6" y="1"/>
                    </a:cubicBezTo>
                    <a:cubicBezTo>
                      <a:pt x="6" y="0"/>
                      <a:pt x="1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74"/>
              <p:cNvSpPr/>
              <p:nvPr/>
            </p:nvSpPr>
            <p:spPr bwMode="auto">
              <a:xfrm>
                <a:off x="3609976" y="760412"/>
                <a:ext cx="787400" cy="79375"/>
              </a:xfrm>
              <a:custGeom>
                <a:avLst/>
                <a:gdLst>
                  <a:gd name="T0" fmla="*/ 206 w 209"/>
                  <a:gd name="T1" fmla="*/ 19 h 21"/>
                  <a:gd name="T2" fmla="*/ 5 w 209"/>
                  <a:gd name="T3" fmla="*/ 0 h 21"/>
                  <a:gd name="T4" fmla="*/ 3 w 209"/>
                  <a:gd name="T5" fmla="*/ 2 h 21"/>
                  <a:gd name="T6" fmla="*/ 204 w 209"/>
                  <a:gd name="T7" fmla="*/ 21 h 21"/>
                  <a:gd name="T8" fmla="*/ 206 w 209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21">
                    <a:moveTo>
                      <a:pt x="206" y="19"/>
                    </a:moveTo>
                    <a:cubicBezTo>
                      <a:pt x="139" y="15"/>
                      <a:pt x="72" y="7"/>
                      <a:pt x="5" y="0"/>
                    </a:cubicBezTo>
                    <a:cubicBezTo>
                      <a:pt x="4" y="0"/>
                      <a:pt x="0" y="2"/>
                      <a:pt x="3" y="2"/>
                    </a:cubicBezTo>
                    <a:cubicBezTo>
                      <a:pt x="70" y="9"/>
                      <a:pt x="137" y="17"/>
                      <a:pt x="204" y="21"/>
                    </a:cubicBezTo>
                    <a:cubicBezTo>
                      <a:pt x="207" y="21"/>
                      <a:pt x="209" y="19"/>
                      <a:pt x="20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75"/>
              <p:cNvSpPr/>
              <p:nvPr/>
            </p:nvSpPr>
            <p:spPr bwMode="auto">
              <a:xfrm>
                <a:off x="4373563" y="815975"/>
                <a:ext cx="38100" cy="38100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5 h 10"/>
                  <a:gd name="T4" fmla="*/ 6 w 10"/>
                  <a:gd name="T5" fmla="*/ 0 h 10"/>
                  <a:gd name="T6" fmla="*/ 10 w 10"/>
                  <a:gd name="T7" fmla="*/ 6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10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76"/>
              <p:cNvSpPr/>
              <p:nvPr/>
            </p:nvSpPr>
            <p:spPr bwMode="auto">
              <a:xfrm>
                <a:off x="4260851" y="1050925"/>
                <a:ext cx="117475" cy="157163"/>
              </a:xfrm>
              <a:custGeom>
                <a:avLst/>
                <a:gdLst>
                  <a:gd name="T0" fmla="*/ 7 w 31"/>
                  <a:gd name="T1" fmla="*/ 41 h 42"/>
                  <a:gd name="T2" fmla="*/ 30 w 31"/>
                  <a:gd name="T3" fmla="*/ 2 h 42"/>
                  <a:gd name="T4" fmla="*/ 26 w 31"/>
                  <a:gd name="T5" fmla="*/ 0 h 42"/>
                  <a:gd name="T6" fmla="*/ 2 w 31"/>
                  <a:gd name="T7" fmla="*/ 40 h 42"/>
                  <a:gd name="T8" fmla="*/ 7 w 31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7" y="41"/>
                    </a:moveTo>
                    <a:cubicBezTo>
                      <a:pt x="5" y="23"/>
                      <a:pt x="12" y="8"/>
                      <a:pt x="30" y="2"/>
                    </a:cubicBezTo>
                    <a:cubicBezTo>
                      <a:pt x="31" y="1"/>
                      <a:pt x="27" y="0"/>
                      <a:pt x="26" y="0"/>
                    </a:cubicBezTo>
                    <a:cubicBezTo>
                      <a:pt x="8" y="6"/>
                      <a:pt x="0" y="22"/>
                      <a:pt x="2" y="40"/>
                    </a:cubicBezTo>
                    <a:cubicBezTo>
                      <a:pt x="2" y="42"/>
                      <a:pt x="7" y="42"/>
                      <a:pt x="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77"/>
              <p:cNvSpPr/>
              <p:nvPr/>
            </p:nvSpPr>
            <p:spPr bwMode="auto">
              <a:xfrm>
                <a:off x="4246563" y="1042988"/>
                <a:ext cx="150813" cy="109538"/>
              </a:xfrm>
              <a:custGeom>
                <a:avLst/>
                <a:gdLst>
                  <a:gd name="T0" fmla="*/ 0 w 40"/>
                  <a:gd name="T1" fmla="*/ 2 h 29"/>
                  <a:gd name="T2" fmla="*/ 37 w 40"/>
                  <a:gd name="T3" fmla="*/ 29 h 29"/>
                  <a:gd name="T4" fmla="*/ 35 w 40"/>
                  <a:gd name="T5" fmla="*/ 27 h 29"/>
                  <a:gd name="T6" fmla="*/ 5 w 40"/>
                  <a:gd name="T7" fmla="*/ 2 h 29"/>
                  <a:gd name="T8" fmla="*/ 0 w 40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0" y="2"/>
                    </a:moveTo>
                    <a:cubicBezTo>
                      <a:pt x="5" y="19"/>
                      <a:pt x="19" y="29"/>
                      <a:pt x="37" y="29"/>
                    </a:cubicBezTo>
                    <a:cubicBezTo>
                      <a:pt x="40" y="29"/>
                      <a:pt x="36" y="27"/>
                      <a:pt x="35" y="27"/>
                    </a:cubicBezTo>
                    <a:cubicBezTo>
                      <a:pt x="19" y="27"/>
                      <a:pt x="9" y="16"/>
                      <a:pt x="5" y="2"/>
                    </a:cubicBezTo>
                    <a:cubicBezTo>
                      <a:pt x="5" y="1"/>
                      <a:pt x="0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78"/>
              <p:cNvSpPr/>
              <p:nvPr/>
            </p:nvSpPr>
            <p:spPr bwMode="auto">
              <a:xfrm>
                <a:off x="4216401" y="1087438"/>
                <a:ext cx="176213" cy="71438"/>
              </a:xfrm>
              <a:custGeom>
                <a:avLst/>
                <a:gdLst>
                  <a:gd name="T0" fmla="*/ 6 w 47"/>
                  <a:gd name="T1" fmla="*/ 18 h 19"/>
                  <a:gd name="T2" fmla="*/ 44 w 47"/>
                  <a:gd name="T3" fmla="*/ 3 h 19"/>
                  <a:gd name="T4" fmla="*/ 43 w 47"/>
                  <a:gd name="T5" fmla="*/ 1 h 19"/>
                  <a:gd name="T6" fmla="*/ 2 w 47"/>
                  <a:gd name="T7" fmla="*/ 18 h 19"/>
                  <a:gd name="T8" fmla="*/ 6 w 47"/>
                  <a:gd name="T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9">
                    <a:moveTo>
                      <a:pt x="6" y="18"/>
                    </a:moveTo>
                    <a:cubicBezTo>
                      <a:pt x="16" y="9"/>
                      <a:pt x="31" y="4"/>
                      <a:pt x="44" y="3"/>
                    </a:cubicBezTo>
                    <a:cubicBezTo>
                      <a:pt x="47" y="3"/>
                      <a:pt x="46" y="0"/>
                      <a:pt x="43" y="1"/>
                    </a:cubicBezTo>
                    <a:cubicBezTo>
                      <a:pt x="29" y="2"/>
                      <a:pt x="12" y="8"/>
                      <a:pt x="2" y="18"/>
                    </a:cubicBezTo>
                    <a:cubicBezTo>
                      <a:pt x="0" y="19"/>
                      <a:pt x="5" y="19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79"/>
              <p:cNvSpPr/>
              <p:nvPr/>
            </p:nvSpPr>
            <p:spPr bwMode="auto">
              <a:xfrm>
                <a:off x="4276726" y="1027113"/>
                <a:ext cx="71438" cy="166688"/>
              </a:xfrm>
              <a:custGeom>
                <a:avLst/>
                <a:gdLst>
                  <a:gd name="T0" fmla="*/ 6 w 19"/>
                  <a:gd name="T1" fmla="*/ 2 h 44"/>
                  <a:gd name="T2" fmla="*/ 13 w 19"/>
                  <a:gd name="T3" fmla="*/ 43 h 44"/>
                  <a:gd name="T4" fmla="*/ 18 w 19"/>
                  <a:gd name="T5" fmla="*/ 42 h 44"/>
                  <a:gd name="T6" fmla="*/ 11 w 19"/>
                  <a:gd name="T7" fmla="*/ 2 h 44"/>
                  <a:gd name="T8" fmla="*/ 6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6" y="2"/>
                    </a:moveTo>
                    <a:cubicBezTo>
                      <a:pt x="0" y="16"/>
                      <a:pt x="2" y="32"/>
                      <a:pt x="13" y="43"/>
                    </a:cubicBezTo>
                    <a:cubicBezTo>
                      <a:pt x="15" y="44"/>
                      <a:pt x="19" y="43"/>
                      <a:pt x="18" y="42"/>
                    </a:cubicBezTo>
                    <a:cubicBezTo>
                      <a:pt x="7" y="32"/>
                      <a:pt x="5" y="16"/>
                      <a:pt x="11" y="2"/>
                    </a:cubicBezTo>
                    <a:cubicBezTo>
                      <a:pt x="12" y="1"/>
                      <a:pt x="7" y="0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80"/>
              <p:cNvSpPr/>
              <p:nvPr/>
            </p:nvSpPr>
            <p:spPr bwMode="auto">
              <a:xfrm>
                <a:off x="3665538" y="831850"/>
                <a:ext cx="636588" cy="285750"/>
              </a:xfrm>
              <a:custGeom>
                <a:avLst/>
                <a:gdLst>
                  <a:gd name="T0" fmla="*/ 167 w 169"/>
                  <a:gd name="T1" fmla="*/ 74 h 76"/>
                  <a:gd name="T2" fmla="*/ 6 w 169"/>
                  <a:gd name="T3" fmla="*/ 0 h 76"/>
                  <a:gd name="T4" fmla="*/ 1 w 169"/>
                  <a:gd name="T5" fmla="*/ 2 h 76"/>
                  <a:gd name="T6" fmla="*/ 163 w 169"/>
                  <a:gd name="T7" fmla="*/ 75 h 76"/>
                  <a:gd name="T8" fmla="*/ 167 w 169"/>
                  <a:gd name="T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76">
                    <a:moveTo>
                      <a:pt x="167" y="74"/>
                    </a:moveTo>
                    <a:cubicBezTo>
                      <a:pt x="113" y="50"/>
                      <a:pt x="59" y="27"/>
                      <a:pt x="6" y="0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54" y="28"/>
                      <a:pt x="109" y="51"/>
                      <a:pt x="163" y="75"/>
                    </a:cubicBezTo>
                    <a:cubicBezTo>
                      <a:pt x="164" y="76"/>
                      <a:pt x="169" y="75"/>
                      <a:pt x="16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81"/>
              <p:cNvSpPr/>
              <p:nvPr/>
            </p:nvSpPr>
            <p:spPr bwMode="auto">
              <a:xfrm>
                <a:off x="4279901" y="1095375"/>
                <a:ext cx="38100" cy="41275"/>
              </a:xfrm>
              <a:custGeom>
                <a:avLst/>
                <a:gdLst>
                  <a:gd name="T0" fmla="*/ 3 w 10"/>
                  <a:gd name="T1" fmla="*/ 10 h 11"/>
                  <a:gd name="T2" fmla="*/ 1 w 10"/>
                  <a:gd name="T3" fmla="*/ 4 h 11"/>
                  <a:gd name="T4" fmla="*/ 7 w 10"/>
                  <a:gd name="T5" fmla="*/ 2 h 11"/>
                  <a:gd name="T6" fmla="*/ 9 w 10"/>
                  <a:gd name="T7" fmla="*/ 8 h 11"/>
                  <a:gd name="T8" fmla="*/ 3 w 10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3" y="10"/>
                    </a:move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8" y="10"/>
                      <a:pt x="5" y="11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82"/>
              <p:cNvSpPr/>
              <p:nvPr/>
            </p:nvSpPr>
            <p:spPr bwMode="auto">
              <a:xfrm>
                <a:off x="4103688" y="1350963"/>
                <a:ext cx="157163" cy="120650"/>
              </a:xfrm>
              <a:custGeom>
                <a:avLst/>
                <a:gdLst>
                  <a:gd name="T0" fmla="*/ 5 w 42"/>
                  <a:gd name="T1" fmla="*/ 31 h 32"/>
                  <a:gd name="T2" fmla="*/ 39 w 42"/>
                  <a:gd name="T3" fmla="*/ 3 h 32"/>
                  <a:gd name="T4" fmla="*/ 38 w 42"/>
                  <a:gd name="T5" fmla="*/ 0 h 32"/>
                  <a:gd name="T6" fmla="*/ 0 w 42"/>
                  <a:gd name="T7" fmla="*/ 30 h 32"/>
                  <a:gd name="T8" fmla="*/ 5 w 42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2">
                    <a:moveTo>
                      <a:pt x="5" y="31"/>
                    </a:moveTo>
                    <a:cubicBezTo>
                      <a:pt x="9" y="14"/>
                      <a:pt x="21" y="2"/>
                      <a:pt x="39" y="3"/>
                    </a:cubicBezTo>
                    <a:cubicBezTo>
                      <a:pt x="42" y="3"/>
                      <a:pt x="40" y="1"/>
                      <a:pt x="38" y="0"/>
                    </a:cubicBezTo>
                    <a:cubicBezTo>
                      <a:pt x="18" y="0"/>
                      <a:pt x="4" y="11"/>
                      <a:pt x="0" y="30"/>
                    </a:cubicBezTo>
                    <a:cubicBezTo>
                      <a:pt x="0" y="31"/>
                      <a:pt x="4" y="32"/>
                      <a:pt x="5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83"/>
              <p:cNvSpPr/>
              <p:nvPr/>
            </p:nvSpPr>
            <p:spPr bwMode="auto">
              <a:xfrm>
                <a:off x="4129088" y="1309688"/>
                <a:ext cx="112713" cy="147638"/>
              </a:xfrm>
              <a:custGeom>
                <a:avLst/>
                <a:gdLst>
                  <a:gd name="T0" fmla="*/ 2 w 30"/>
                  <a:gd name="T1" fmla="*/ 1 h 39"/>
                  <a:gd name="T2" fmla="*/ 25 w 30"/>
                  <a:gd name="T3" fmla="*/ 39 h 39"/>
                  <a:gd name="T4" fmla="*/ 27 w 30"/>
                  <a:gd name="T5" fmla="*/ 37 h 39"/>
                  <a:gd name="T6" fmla="*/ 7 w 30"/>
                  <a:gd name="T7" fmla="*/ 2 h 39"/>
                  <a:gd name="T8" fmla="*/ 2 w 30"/>
                  <a:gd name="T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9">
                    <a:moveTo>
                      <a:pt x="2" y="1"/>
                    </a:moveTo>
                    <a:cubicBezTo>
                      <a:pt x="0" y="18"/>
                      <a:pt x="9" y="32"/>
                      <a:pt x="25" y="39"/>
                    </a:cubicBezTo>
                    <a:cubicBezTo>
                      <a:pt x="27" y="39"/>
                      <a:pt x="30" y="38"/>
                      <a:pt x="27" y="37"/>
                    </a:cubicBezTo>
                    <a:cubicBezTo>
                      <a:pt x="12" y="31"/>
                      <a:pt x="6" y="17"/>
                      <a:pt x="7" y="2"/>
                    </a:cubicBezTo>
                    <a:cubicBezTo>
                      <a:pt x="7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84"/>
              <p:cNvSpPr/>
              <p:nvPr/>
            </p:nvSpPr>
            <p:spPr bwMode="auto">
              <a:xfrm>
                <a:off x="4065588" y="1381125"/>
                <a:ext cx="195263" cy="26988"/>
              </a:xfrm>
              <a:custGeom>
                <a:avLst/>
                <a:gdLst>
                  <a:gd name="T0" fmla="*/ 6 w 52"/>
                  <a:gd name="T1" fmla="*/ 7 h 7"/>
                  <a:gd name="T2" fmla="*/ 46 w 52"/>
                  <a:gd name="T3" fmla="*/ 6 h 7"/>
                  <a:gd name="T4" fmla="*/ 49 w 52"/>
                  <a:gd name="T5" fmla="*/ 4 h 7"/>
                  <a:gd name="T6" fmla="*/ 3 w 52"/>
                  <a:gd name="T7" fmla="*/ 5 h 7"/>
                  <a:gd name="T8" fmla="*/ 6 w 52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7">
                    <a:moveTo>
                      <a:pt x="6" y="7"/>
                    </a:moveTo>
                    <a:cubicBezTo>
                      <a:pt x="18" y="2"/>
                      <a:pt x="34" y="2"/>
                      <a:pt x="46" y="6"/>
                    </a:cubicBezTo>
                    <a:cubicBezTo>
                      <a:pt x="47" y="6"/>
                      <a:pt x="52" y="5"/>
                      <a:pt x="49" y="4"/>
                    </a:cubicBezTo>
                    <a:cubicBezTo>
                      <a:pt x="35" y="0"/>
                      <a:pt x="17" y="0"/>
                      <a:pt x="3" y="5"/>
                    </a:cubicBezTo>
                    <a:cubicBezTo>
                      <a:pt x="0" y="7"/>
                      <a:pt x="5" y="7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85"/>
              <p:cNvSpPr/>
              <p:nvPr/>
            </p:nvSpPr>
            <p:spPr bwMode="auto">
              <a:xfrm>
                <a:off x="4137026" y="1314450"/>
                <a:ext cx="74613" cy="165100"/>
              </a:xfrm>
              <a:custGeom>
                <a:avLst/>
                <a:gdLst>
                  <a:gd name="T0" fmla="*/ 14 w 20"/>
                  <a:gd name="T1" fmla="*/ 1 h 44"/>
                  <a:gd name="T2" fmla="*/ 6 w 20"/>
                  <a:gd name="T3" fmla="*/ 43 h 44"/>
                  <a:gd name="T4" fmla="*/ 11 w 20"/>
                  <a:gd name="T5" fmla="*/ 42 h 44"/>
                  <a:gd name="T6" fmla="*/ 19 w 20"/>
                  <a:gd name="T7" fmla="*/ 2 h 44"/>
                  <a:gd name="T8" fmla="*/ 14 w 20"/>
                  <a:gd name="T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4" y="1"/>
                    </a:moveTo>
                    <a:cubicBezTo>
                      <a:pt x="4" y="13"/>
                      <a:pt x="0" y="28"/>
                      <a:pt x="6" y="43"/>
                    </a:cubicBezTo>
                    <a:cubicBezTo>
                      <a:pt x="7" y="44"/>
                      <a:pt x="12" y="43"/>
                      <a:pt x="11" y="42"/>
                    </a:cubicBezTo>
                    <a:cubicBezTo>
                      <a:pt x="5" y="28"/>
                      <a:pt x="9" y="13"/>
                      <a:pt x="19" y="2"/>
                    </a:cubicBezTo>
                    <a:cubicBezTo>
                      <a:pt x="20" y="1"/>
                      <a:pt x="16" y="0"/>
                      <a:pt x="1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86"/>
              <p:cNvSpPr/>
              <p:nvPr/>
            </p:nvSpPr>
            <p:spPr bwMode="auto">
              <a:xfrm>
                <a:off x="3586163" y="831850"/>
                <a:ext cx="576263" cy="557213"/>
              </a:xfrm>
              <a:custGeom>
                <a:avLst/>
                <a:gdLst>
                  <a:gd name="T0" fmla="*/ 152 w 153"/>
                  <a:gd name="T1" fmla="*/ 146 h 148"/>
                  <a:gd name="T2" fmla="*/ 6 w 153"/>
                  <a:gd name="T3" fmla="*/ 1 h 148"/>
                  <a:gd name="T4" fmla="*/ 1 w 153"/>
                  <a:gd name="T5" fmla="*/ 2 h 148"/>
                  <a:gd name="T6" fmla="*/ 148 w 153"/>
                  <a:gd name="T7" fmla="*/ 147 h 148"/>
                  <a:gd name="T8" fmla="*/ 152 w 153"/>
                  <a:gd name="T9" fmla="*/ 14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48">
                    <a:moveTo>
                      <a:pt x="152" y="146"/>
                    </a:moveTo>
                    <a:cubicBezTo>
                      <a:pt x="104" y="97"/>
                      <a:pt x="52" y="51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ubicBezTo>
                      <a:pt x="47" y="52"/>
                      <a:pt x="99" y="98"/>
                      <a:pt x="148" y="147"/>
                    </a:cubicBezTo>
                    <a:cubicBezTo>
                      <a:pt x="149" y="148"/>
                      <a:pt x="153" y="147"/>
                      <a:pt x="152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87"/>
              <p:cNvSpPr/>
              <p:nvPr/>
            </p:nvSpPr>
            <p:spPr bwMode="auto">
              <a:xfrm>
                <a:off x="4140201" y="1373188"/>
                <a:ext cx="41275" cy="38100"/>
              </a:xfrm>
              <a:custGeom>
                <a:avLst/>
                <a:gdLst>
                  <a:gd name="T0" fmla="*/ 2 w 11"/>
                  <a:gd name="T1" fmla="*/ 8 h 10"/>
                  <a:gd name="T2" fmla="*/ 2 w 11"/>
                  <a:gd name="T3" fmla="*/ 2 h 10"/>
                  <a:gd name="T4" fmla="*/ 9 w 11"/>
                  <a:gd name="T5" fmla="*/ 2 h 10"/>
                  <a:gd name="T6" fmla="*/ 9 w 11"/>
                  <a:gd name="T7" fmla="*/ 9 h 10"/>
                  <a:gd name="T8" fmla="*/ 2 w 11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2" y="8"/>
                    </a:move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88"/>
              <p:cNvSpPr/>
              <p:nvPr/>
            </p:nvSpPr>
            <p:spPr bwMode="auto">
              <a:xfrm>
                <a:off x="2930526" y="1381125"/>
                <a:ext cx="139700" cy="136525"/>
              </a:xfrm>
              <a:custGeom>
                <a:avLst/>
                <a:gdLst>
                  <a:gd name="T0" fmla="*/ 3 w 37"/>
                  <a:gd name="T1" fmla="*/ 3 h 36"/>
                  <a:gd name="T2" fmla="*/ 32 w 37"/>
                  <a:gd name="T3" fmla="*/ 34 h 36"/>
                  <a:gd name="T4" fmla="*/ 37 w 37"/>
                  <a:gd name="T5" fmla="*/ 35 h 36"/>
                  <a:gd name="T6" fmla="*/ 3 w 37"/>
                  <a:gd name="T7" fmla="*/ 1 h 36"/>
                  <a:gd name="T8" fmla="*/ 3 w 37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6">
                    <a:moveTo>
                      <a:pt x="3" y="3"/>
                    </a:moveTo>
                    <a:cubicBezTo>
                      <a:pt x="19" y="5"/>
                      <a:pt x="31" y="17"/>
                      <a:pt x="32" y="34"/>
                    </a:cubicBezTo>
                    <a:cubicBezTo>
                      <a:pt x="32" y="36"/>
                      <a:pt x="37" y="36"/>
                      <a:pt x="37" y="35"/>
                    </a:cubicBezTo>
                    <a:cubicBezTo>
                      <a:pt x="36" y="15"/>
                      <a:pt x="22" y="3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89"/>
              <p:cNvSpPr/>
              <p:nvPr/>
            </p:nvSpPr>
            <p:spPr bwMode="auto">
              <a:xfrm>
                <a:off x="2952751" y="1403350"/>
                <a:ext cx="158750" cy="106363"/>
              </a:xfrm>
              <a:custGeom>
                <a:avLst/>
                <a:gdLst>
                  <a:gd name="T0" fmla="*/ 36 w 42"/>
                  <a:gd name="T1" fmla="*/ 0 h 28"/>
                  <a:gd name="T2" fmla="*/ 1 w 42"/>
                  <a:gd name="T3" fmla="*/ 25 h 28"/>
                  <a:gd name="T4" fmla="*/ 6 w 42"/>
                  <a:gd name="T5" fmla="*/ 26 h 28"/>
                  <a:gd name="T6" fmla="*/ 38 w 42"/>
                  <a:gd name="T7" fmla="*/ 2 h 28"/>
                  <a:gd name="T8" fmla="*/ 36 w 42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8">
                    <a:moveTo>
                      <a:pt x="36" y="0"/>
                    </a:moveTo>
                    <a:cubicBezTo>
                      <a:pt x="19" y="0"/>
                      <a:pt x="6" y="9"/>
                      <a:pt x="1" y="25"/>
                    </a:cubicBezTo>
                    <a:cubicBezTo>
                      <a:pt x="0" y="26"/>
                      <a:pt x="5" y="28"/>
                      <a:pt x="6" y="26"/>
                    </a:cubicBezTo>
                    <a:cubicBezTo>
                      <a:pt x="10" y="11"/>
                      <a:pt x="23" y="2"/>
                      <a:pt x="38" y="2"/>
                    </a:cubicBezTo>
                    <a:cubicBezTo>
                      <a:pt x="42" y="2"/>
                      <a:pt x="38" y="0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90"/>
              <p:cNvSpPr/>
              <p:nvPr/>
            </p:nvSpPr>
            <p:spPr bwMode="auto">
              <a:xfrm>
                <a:off x="2987676" y="1347788"/>
                <a:ext cx="49213" cy="173038"/>
              </a:xfrm>
              <a:custGeom>
                <a:avLst/>
                <a:gdLst>
                  <a:gd name="T0" fmla="*/ 1 w 13"/>
                  <a:gd name="T1" fmla="*/ 2 h 46"/>
                  <a:gd name="T2" fmla="*/ 6 w 13"/>
                  <a:gd name="T3" fmla="*/ 45 h 46"/>
                  <a:gd name="T4" fmla="*/ 11 w 13"/>
                  <a:gd name="T5" fmla="*/ 44 h 46"/>
                  <a:gd name="T6" fmla="*/ 6 w 13"/>
                  <a:gd name="T7" fmla="*/ 1 h 46"/>
                  <a:gd name="T8" fmla="*/ 1 w 13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" y="2"/>
                    </a:moveTo>
                    <a:cubicBezTo>
                      <a:pt x="7" y="14"/>
                      <a:pt x="8" y="31"/>
                      <a:pt x="6" y="45"/>
                    </a:cubicBezTo>
                    <a:cubicBezTo>
                      <a:pt x="6" y="46"/>
                      <a:pt x="10" y="46"/>
                      <a:pt x="11" y="44"/>
                    </a:cubicBezTo>
                    <a:cubicBezTo>
                      <a:pt x="13" y="30"/>
                      <a:pt x="12" y="14"/>
                      <a:pt x="6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91"/>
              <p:cNvSpPr/>
              <p:nvPr/>
            </p:nvSpPr>
            <p:spPr bwMode="auto">
              <a:xfrm>
                <a:off x="2927351" y="1411288"/>
                <a:ext cx="180975" cy="57150"/>
              </a:xfrm>
              <a:custGeom>
                <a:avLst/>
                <a:gdLst>
                  <a:gd name="T0" fmla="*/ 47 w 48"/>
                  <a:gd name="T1" fmla="*/ 13 h 15"/>
                  <a:gd name="T2" fmla="*/ 1 w 48"/>
                  <a:gd name="T3" fmla="*/ 9 h 15"/>
                  <a:gd name="T4" fmla="*/ 5 w 48"/>
                  <a:gd name="T5" fmla="*/ 10 h 15"/>
                  <a:gd name="T6" fmla="*/ 43 w 48"/>
                  <a:gd name="T7" fmla="*/ 14 h 15"/>
                  <a:gd name="T8" fmla="*/ 47 w 48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47" y="13"/>
                    </a:moveTo>
                    <a:cubicBezTo>
                      <a:pt x="33" y="3"/>
                      <a:pt x="16" y="0"/>
                      <a:pt x="1" y="9"/>
                    </a:cubicBezTo>
                    <a:cubicBezTo>
                      <a:pt x="0" y="10"/>
                      <a:pt x="4" y="10"/>
                      <a:pt x="5" y="10"/>
                    </a:cubicBezTo>
                    <a:cubicBezTo>
                      <a:pt x="18" y="2"/>
                      <a:pt x="32" y="6"/>
                      <a:pt x="43" y="14"/>
                    </a:cubicBezTo>
                    <a:cubicBezTo>
                      <a:pt x="44" y="15"/>
                      <a:pt x="48" y="14"/>
                      <a:pt x="4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92"/>
              <p:cNvSpPr/>
              <p:nvPr/>
            </p:nvSpPr>
            <p:spPr bwMode="auto">
              <a:xfrm>
                <a:off x="3013076" y="790575"/>
                <a:ext cx="561975" cy="631825"/>
              </a:xfrm>
              <a:custGeom>
                <a:avLst/>
                <a:gdLst>
                  <a:gd name="T0" fmla="*/ 6 w 149"/>
                  <a:gd name="T1" fmla="*/ 167 h 168"/>
                  <a:gd name="T2" fmla="*/ 148 w 149"/>
                  <a:gd name="T3" fmla="*/ 1 h 168"/>
                  <a:gd name="T4" fmla="*/ 143 w 149"/>
                  <a:gd name="T5" fmla="*/ 1 h 168"/>
                  <a:gd name="T6" fmla="*/ 1 w 149"/>
                  <a:gd name="T7" fmla="*/ 167 h 168"/>
                  <a:gd name="T8" fmla="*/ 6 w 149"/>
                  <a:gd name="T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68">
                    <a:moveTo>
                      <a:pt x="6" y="167"/>
                    </a:moveTo>
                    <a:cubicBezTo>
                      <a:pt x="52" y="111"/>
                      <a:pt x="99" y="55"/>
                      <a:pt x="148" y="1"/>
                    </a:cubicBezTo>
                    <a:cubicBezTo>
                      <a:pt x="149" y="0"/>
                      <a:pt x="144" y="0"/>
                      <a:pt x="143" y="1"/>
                    </a:cubicBezTo>
                    <a:cubicBezTo>
                      <a:pt x="94" y="55"/>
                      <a:pt x="47" y="111"/>
                      <a:pt x="1" y="167"/>
                    </a:cubicBezTo>
                    <a:cubicBezTo>
                      <a:pt x="0" y="168"/>
                      <a:pt x="5" y="168"/>
                      <a:pt x="6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93"/>
              <p:cNvSpPr/>
              <p:nvPr/>
            </p:nvSpPr>
            <p:spPr bwMode="auto">
              <a:xfrm>
                <a:off x="2998788" y="1411288"/>
                <a:ext cx="38100" cy="38100"/>
              </a:xfrm>
              <a:custGeom>
                <a:avLst/>
                <a:gdLst>
                  <a:gd name="T0" fmla="*/ 2 w 10"/>
                  <a:gd name="T1" fmla="*/ 2 h 10"/>
                  <a:gd name="T2" fmla="*/ 8 w 10"/>
                  <a:gd name="T3" fmla="*/ 1 h 10"/>
                  <a:gd name="T4" fmla="*/ 9 w 10"/>
                  <a:gd name="T5" fmla="*/ 8 h 10"/>
                  <a:gd name="T6" fmla="*/ 2 w 10"/>
                  <a:gd name="T7" fmla="*/ 8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3" y="0"/>
                      <a:pt x="6" y="0"/>
                      <a:pt x="8" y="1"/>
                    </a:cubicBez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94"/>
              <p:cNvSpPr/>
              <p:nvPr/>
            </p:nvSpPr>
            <p:spPr bwMode="auto">
              <a:xfrm>
                <a:off x="2878138" y="1035050"/>
                <a:ext cx="112713" cy="173038"/>
              </a:xfrm>
              <a:custGeom>
                <a:avLst/>
                <a:gdLst>
                  <a:gd name="T0" fmla="*/ 2 w 30"/>
                  <a:gd name="T1" fmla="*/ 2 h 46"/>
                  <a:gd name="T2" fmla="*/ 19 w 30"/>
                  <a:gd name="T3" fmla="*/ 44 h 46"/>
                  <a:gd name="T4" fmla="*/ 24 w 30"/>
                  <a:gd name="T5" fmla="*/ 44 h 46"/>
                  <a:gd name="T6" fmla="*/ 6 w 30"/>
                  <a:gd name="T7" fmla="*/ 1 h 46"/>
                  <a:gd name="T8" fmla="*/ 2 w 30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6">
                    <a:moveTo>
                      <a:pt x="2" y="2"/>
                    </a:moveTo>
                    <a:cubicBezTo>
                      <a:pt x="18" y="11"/>
                      <a:pt x="25" y="26"/>
                      <a:pt x="19" y="44"/>
                    </a:cubicBezTo>
                    <a:cubicBezTo>
                      <a:pt x="18" y="45"/>
                      <a:pt x="23" y="46"/>
                      <a:pt x="24" y="44"/>
                    </a:cubicBezTo>
                    <a:cubicBezTo>
                      <a:pt x="30" y="26"/>
                      <a:pt x="22" y="10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95"/>
              <p:cNvSpPr/>
              <p:nvPr/>
            </p:nvSpPr>
            <p:spPr bwMode="auto">
              <a:xfrm>
                <a:off x="2859088" y="1092200"/>
                <a:ext cx="184150" cy="66675"/>
              </a:xfrm>
              <a:custGeom>
                <a:avLst/>
                <a:gdLst>
                  <a:gd name="T0" fmla="*/ 46 w 49"/>
                  <a:gd name="T1" fmla="*/ 6 h 18"/>
                  <a:gd name="T2" fmla="*/ 1 w 49"/>
                  <a:gd name="T3" fmla="*/ 16 h 18"/>
                  <a:gd name="T4" fmla="*/ 6 w 49"/>
                  <a:gd name="T5" fmla="*/ 17 h 18"/>
                  <a:gd name="T6" fmla="*/ 44 w 49"/>
                  <a:gd name="T7" fmla="*/ 8 h 18"/>
                  <a:gd name="T8" fmla="*/ 46 w 49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6" y="6"/>
                    </a:moveTo>
                    <a:cubicBezTo>
                      <a:pt x="29" y="0"/>
                      <a:pt x="13" y="2"/>
                      <a:pt x="1" y="16"/>
                    </a:cubicBezTo>
                    <a:cubicBezTo>
                      <a:pt x="0" y="17"/>
                      <a:pt x="5" y="18"/>
                      <a:pt x="6" y="17"/>
                    </a:cubicBezTo>
                    <a:cubicBezTo>
                      <a:pt x="16" y="6"/>
                      <a:pt x="29" y="2"/>
                      <a:pt x="44" y="8"/>
                    </a:cubicBezTo>
                    <a:cubicBezTo>
                      <a:pt x="46" y="8"/>
                      <a:pt x="49" y="7"/>
                      <a:pt x="4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96"/>
              <p:cNvSpPr/>
              <p:nvPr/>
            </p:nvSpPr>
            <p:spPr bwMode="auto">
              <a:xfrm>
                <a:off x="2905126" y="1023938"/>
                <a:ext cx="71438" cy="165100"/>
              </a:xfrm>
              <a:custGeom>
                <a:avLst/>
                <a:gdLst>
                  <a:gd name="T0" fmla="*/ 12 w 19"/>
                  <a:gd name="T1" fmla="*/ 2 h 44"/>
                  <a:gd name="T2" fmla="*/ 1 w 19"/>
                  <a:gd name="T3" fmla="*/ 43 h 44"/>
                  <a:gd name="T4" fmla="*/ 6 w 19"/>
                  <a:gd name="T5" fmla="*/ 43 h 44"/>
                  <a:gd name="T6" fmla="*/ 17 w 19"/>
                  <a:gd name="T7" fmla="*/ 2 h 44"/>
                  <a:gd name="T8" fmla="*/ 12 w 19"/>
                  <a:gd name="T9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44">
                    <a:moveTo>
                      <a:pt x="12" y="2"/>
                    </a:moveTo>
                    <a:cubicBezTo>
                      <a:pt x="14" y="16"/>
                      <a:pt x="8" y="32"/>
                      <a:pt x="1" y="43"/>
                    </a:cubicBezTo>
                    <a:cubicBezTo>
                      <a:pt x="0" y="44"/>
                      <a:pt x="5" y="44"/>
                      <a:pt x="6" y="43"/>
                    </a:cubicBezTo>
                    <a:cubicBezTo>
                      <a:pt x="13" y="32"/>
                      <a:pt x="19" y="16"/>
                      <a:pt x="17" y="2"/>
                    </a:cubicBezTo>
                    <a:cubicBezTo>
                      <a:pt x="17" y="0"/>
                      <a:pt x="12" y="1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97"/>
              <p:cNvSpPr/>
              <p:nvPr/>
            </p:nvSpPr>
            <p:spPr bwMode="auto">
              <a:xfrm>
                <a:off x="2855913" y="1079500"/>
                <a:ext cx="165100" cy="95250"/>
              </a:xfrm>
              <a:custGeom>
                <a:avLst/>
                <a:gdLst>
                  <a:gd name="T0" fmla="*/ 43 w 44"/>
                  <a:gd name="T1" fmla="*/ 23 h 25"/>
                  <a:gd name="T2" fmla="*/ 3 w 44"/>
                  <a:gd name="T3" fmla="*/ 3 h 25"/>
                  <a:gd name="T4" fmla="*/ 5 w 44"/>
                  <a:gd name="T5" fmla="*/ 5 h 25"/>
                  <a:gd name="T6" fmla="*/ 38 w 44"/>
                  <a:gd name="T7" fmla="*/ 24 h 25"/>
                  <a:gd name="T8" fmla="*/ 43 w 4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43" y="23"/>
                    </a:moveTo>
                    <a:cubicBezTo>
                      <a:pt x="35" y="8"/>
                      <a:pt x="20" y="0"/>
                      <a:pt x="3" y="3"/>
                    </a:cubicBezTo>
                    <a:cubicBezTo>
                      <a:pt x="0" y="3"/>
                      <a:pt x="2" y="5"/>
                      <a:pt x="5" y="5"/>
                    </a:cubicBezTo>
                    <a:cubicBezTo>
                      <a:pt x="19" y="3"/>
                      <a:pt x="31" y="12"/>
                      <a:pt x="38" y="24"/>
                    </a:cubicBezTo>
                    <a:cubicBezTo>
                      <a:pt x="39" y="25"/>
                      <a:pt x="44" y="24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98"/>
              <p:cNvSpPr/>
              <p:nvPr/>
            </p:nvSpPr>
            <p:spPr bwMode="auto">
              <a:xfrm>
                <a:off x="2941638" y="790575"/>
                <a:ext cx="625475" cy="315913"/>
              </a:xfrm>
              <a:custGeom>
                <a:avLst/>
                <a:gdLst>
                  <a:gd name="T0" fmla="*/ 6 w 166"/>
                  <a:gd name="T1" fmla="*/ 83 h 84"/>
                  <a:gd name="T2" fmla="*/ 164 w 166"/>
                  <a:gd name="T3" fmla="*/ 2 h 84"/>
                  <a:gd name="T4" fmla="*/ 160 w 166"/>
                  <a:gd name="T5" fmla="*/ 1 h 84"/>
                  <a:gd name="T6" fmla="*/ 3 w 166"/>
                  <a:gd name="T7" fmla="*/ 82 h 84"/>
                  <a:gd name="T8" fmla="*/ 6 w 166"/>
                  <a:gd name="T9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">
                    <a:moveTo>
                      <a:pt x="6" y="83"/>
                    </a:moveTo>
                    <a:cubicBezTo>
                      <a:pt x="59" y="56"/>
                      <a:pt x="111" y="27"/>
                      <a:pt x="164" y="2"/>
                    </a:cubicBezTo>
                    <a:cubicBezTo>
                      <a:pt x="166" y="1"/>
                      <a:pt x="161" y="0"/>
                      <a:pt x="160" y="1"/>
                    </a:cubicBezTo>
                    <a:cubicBezTo>
                      <a:pt x="107" y="26"/>
                      <a:pt x="55" y="55"/>
                      <a:pt x="3" y="82"/>
                    </a:cubicBezTo>
                    <a:cubicBezTo>
                      <a:pt x="0" y="83"/>
                      <a:pt x="5" y="84"/>
                      <a:pt x="6" y="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99"/>
              <p:cNvSpPr/>
              <p:nvPr/>
            </p:nvSpPr>
            <p:spPr bwMode="auto">
              <a:xfrm>
                <a:off x="2927351" y="1087438"/>
                <a:ext cx="41275" cy="41275"/>
              </a:xfrm>
              <a:custGeom>
                <a:avLst/>
                <a:gdLst>
                  <a:gd name="T0" fmla="*/ 4 w 11"/>
                  <a:gd name="T1" fmla="*/ 1 h 11"/>
                  <a:gd name="T2" fmla="*/ 10 w 11"/>
                  <a:gd name="T3" fmla="*/ 4 h 11"/>
                  <a:gd name="T4" fmla="*/ 8 w 11"/>
                  <a:gd name="T5" fmla="*/ 10 h 11"/>
                  <a:gd name="T6" fmla="*/ 1 w 11"/>
                  <a:gd name="T7" fmla="*/ 8 h 11"/>
                  <a:gd name="T8" fmla="*/ 4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1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6"/>
                      <a:pt x="10" y="9"/>
                      <a:pt x="8" y="10"/>
                    </a:cubicBezTo>
                    <a:cubicBezTo>
                      <a:pt x="5" y="11"/>
                      <a:pt x="3" y="10"/>
                      <a:pt x="1" y="8"/>
                    </a:cubicBezTo>
                    <a:cubicBezTo>
                      <a:pt x="0" y="5"/>
                      <a:pt x="1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300"/>
              <p:cNvSpPr/>
              <p:nvPr/>
            </p:nvSpPr>
            <p:spPr bwMode="auto">
              <a:xfrm>
                <a:off x="2809876" y="741362"/>
                <a:ext cx="68263" cy="184150"/>
              </a:xfrm>
              <a:custGeom>
                <a:avLst/>
                <a:gdLst>
                  <a:gd name="T0" fmla="*/ 2 w 18"/>
                  <a:gd name="T1" fmla="*/ 1 h 49"/>
                  <a:gd name="T2" fmla="*/ 1 w 18"/>
                  <a:gd name="T3" fmla="*/ 46 h 49"/>
                  <a:gd name="T4" fmla="*/ 6 w 18"/>
                  <a:gd name="T5" fmla="*/ 48 h 49"/>
                  <a:gd name="T6" fmla="*/ 7 w 18"/>
                  <a:gd name="T7" fmla="*/ 1 h 49"/>
                  <a:gd name="T8" fmla="*/ 2 w 18"/>
                  <a:gd name="T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1"/>
                    </a:moveTo>
                    <a:cubicBezTo>
                      <a:pt x="13" y="16"/>
                      <a:pt x="13" y="32"/>
                      <a:pt x="1" y="46"/>
                    </a:cubicBezTo>
                    <a:cubicBezTo>
                      <a:pt x="0" y="47"/>
                      <a:pt x="5" y="49"/>
                      <a:pt x="6" y="48"/>
                    </a:cubicBezTo>
                    <a:cubicBezTo>
                      <a:pt x="18" y="34"/>
                      <a:pt x="18" y="16"/>
                      <a:pt x="7" y="1"/>
                    </a:cubicBezTo>
                    <a:cubicBezTo>
                      <a:pt x="6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301"/>
              <p:cNvSpPr/>
              <p:nvPr/>
            </p:nvSpPr>
            <p:spPr bwMode="auto">
              <a:xfrm>
                <a:off x="2749551" y="804862"/>
                <a:ext cx="185738" cy="68263"/>
              </a:xfrm>
              <a:custGeom>
                <a:avLst/>
                <a:gdLst>
                  <a:gd name="T0" fmla="*/ 47 w 49"/>
                  <a:gd name="T1" fmla="*/ 17 h 18"/>
                  <a:gd name="T2" fmla="*/ 2 w 49"/>
                  <a:gd name="T3" fmla="*/ 9 h 18"/>
                  <a:gd name="T4" fmla="*/ 6 w 49"/>
                  <a:gd name="T5" fmla="*/ 11 h 18"/>
                  <a:gd name="T6" fmla="*/ 43 w 49"/>
                  <a:gd name="T7" fmla="*/ 17 h 18"/>
                  <a:gd name="T8" fmla="*/ 47 w 4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8">
                    <a:moveTo>
                      <a:pt x="47" y="17"/>
                    </a:moveTo>
                    <a:cubicBezTo>
                      <a:pt x="35" y="4"/>
                      <a:pt x="18" y="0"/>
                      <a:pt x="2" y="9"/>
                    </a:cubicBezTo>
                    <a:cubicBezTo>
                      <a:pt x="0" y="10"/>
                      <a:pt x="5" y="11"/>
                      <a:pt x="6" y="11"/>
                    </a:cubicBezTo>
                    <a:cubicBezTo>
                      <a:pt x="19" y="4"/>
                      <a:pt x="32" y="6"/>
                      <a:pt x="43" y="17"/>
                    </a:cubicBezTo>
                    <a:cubicBezTo>
                      <a:pt x="44" y="18"/>
                      <a:pt x="49" y="18"/>
                      <a:pt x="4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302"/>
              <p:cNvSpPr/>
              <p:nvPr/>
            </p:nvSpPr>
            <p:spPr bwMode="auto">
              <a:xfrm>
                <a:off x="2776538" y="755650"/>
                <a:ext cx="128588" cy="136525"/>
              </a:xfrm>
              <a:custGeom>
                <a:avLst/>
                <a:gdLst>
                  <a:gd name="T0" fmla="*/ 29 w 34"/>
                  <a:gd name="T1" fmla="*/ 2 h 36"/>
                  <a:gd name="T2" fmla="*/ 2 w 34"/>
                  <a:gd name="T3" fmla="*/ 35 h 36"/>
                  <a:gd name="T4" fmla="*/ 6 w 34"/>
                  <a:gd name="T5" fmla="*/ 36 h 36"/>
                  <a:gd name="T6" fmla="*/ 33 w 34"/>
                  <a:gd name="T7" fmla="*/ 2 h 36"/>
                  <a:gd name="T8" fmla="*/ 29 w 34"/>
                  <a:gd name="T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6">
                    <a:moveTo>
                      <a:pt x="29" y="2"/>
                    </a:moveTo>
                    <a:cubicBezTo>
                      <a:pt x="25" y="15"/>
                      <a:pt x="13" y="27"/>
                      <a:pt x="2" y="35"/>
                    </a:cubicBezTo>
                    <a:cubicBezTo>
                      <a:pt x="0" y="36"/>
                      <a:pt x="5" y="36"/>
                      <a:pt x="6" y="36"/>
                    </a:cubicBezTo>
                    <a:cubicBezTo>
                      <a:pt x="18" y="28"/>
                      <a:pt x="29" y="15"/>
                      <a:pt x="33" y="2"/>
                    </a:cubicBezTo>
                    <a:cubicBezTo>
                      <a:pt x="34" y="0"/>
                      <a:pt x="29" y="1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303"/>
              <p:cNvSpPr/>
              <p:nvPr/>
            </p:nvSpPr>
            <p:spPr bwMode="auto">
              <a:xfrm>
                <a:off x="2768601" y="779462"/>
                <a:ext cx="125413" cy="134938"/>
              </a:xfrm>
              <a:custGeom>
                <a:avLst/>
                <a:gdLst>
                  <a:gd name="T0" fmla="*/ 33 w 33"/>
                  <a:gd name="T1" fmla="*/ 34 h 36"/>
                  <a:gd name="T2" fmla="*/ 5 w 33"/>
                  <a:gd name="T3" fmla="*/ 1 h 36"/>
                  <a:gd name="T4" fmla="*/ 3 w 33"/>
                  <a:gd name="T5" fmla="*/ 3 h 36"/>
                  <a:gd name="T6" fmla="*/ 28 w 33"/>
                  <a:gd name="T7" fmla="*/ 34 h 36"/>
                  <a:gd name="T8" fmla="*/ 33 w 33"/>
                  <a:gd name="T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3" y="34"/>
                    </a:moveTo>
                    <a:cubicBezTo>
                      <a:pt x="31" y="18"/>
                      <a:pt x="21" y="5"/>
                      <a:pt x="5" y="1"/>
                    </a:cubicBezTo>
                    <a:cubicBezTo>
                      <a:pt x="4" y="0"/>
                      <a:pt x="0" y="2"/>
                      <a:pt x="3" y="3"/>
                    </a:cubicBezTo>
                    <a:cubicBezTo>
                      <a:pt x="18" y="6"/>
                      <a:pt x="26" y="20"/>
                      <a:pt x="28" y="34"/>
                    </a:cubicBezTo>
                    <a:cubicBezTo>
                      <a:pt x="28" y="36"/>
                      <a:pt x="33" y="35"/>
                      <a:pt x="33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304"/>
              <p:cNvSpPr/>
              <p:nvPr/>
            </p:nvSpPr>
            <p:spPr bwMode="auto">
              <a:xfrm>
                <a:off x="2851151" y="779462"/>
                <a:ext cx="690563" cy="52388"/>
              </a:xfrm>
              <a:custGeom>
                <a:avLst/>
                <a:gdLst>
                  <a:gd name="T0" fmla="*/ 3 w 183"/>
                  <a:gd name="T1" fmla="*/ 14 h 14"/>
                  <a:gd name="T2" fmla="*/ 180 w 183"/>
                  <a:gd name="T3" fmla="*/ 2 h 14"/>
                  <a:gd name="T4" fmla="*/ 180 w 183"/>
                  <a:gd name="T5" fmla="*/ 0 h 14"/>
                  <a:gd name="T6" fmla="*/ 3 w 183"/>
                  <a:gd name="T7" fmla="*/ 12 h 14"/>
                  <a:gd name="T8" fmla="*/ 3 w 18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4">
                    <a:moveTo>
                      <a:pt x="3" y="14"/>
                    </a:moveTo>
                    <a:cubicBezTo>
                      <a:pt x="62" y="9"/>
                      <a:pt x="121" y="4"/>
                      <a:pt x="180" y="2"/>
                    </a:cubicBezTo>
                    <a:cubicBezTo>
                      <a:pt x="183" y="2"/>
                      <a:pt x="183" y="0"/>
                      <a:pt x="180" y="0"/>
                    </a:cubicBezTo>
                    <a:cubicBezTo>
                      <a:pt x="121" y="2"/>
                      <a:pt x="62" y="7"/>
                      <a:pt x="3" y="12"/>
                    </a:cubicBezTo>
                    <a:cubicBezTo>
                      <a:pt x="0" y="12"/>
                      <a:pt x="0" y="14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305"/>
              <p:cNvSpPr/>
              <p:nvPr/>
            </p:nvSpPr>
            <p:spPr bwMode="auto">
              <a:xfrm>
                <a:off x="2833688" y="812800"/>
                <a:ext cx="36513" cy="33338"/>
              </a:xfrm>
              <a:custGeom>
                <a:avLst/>
                <a:gdLst>
                  <a:gd name="T0" fmla="*/ 5 w 10"/>
                  <a:gd name="T1" fmla="*/ 0 h 9"/>
                  <a:gd name="T2" fmla="*/ 10 w 10"/>
                  <a:gd name="T3" fmla="*/ 4 h 9"/>
                  <a:gd name="T4" fmla="*/ 5 w 10"/>
                  <a:gd name="T5" fmla="*/ 9 h 9"/>
                  <a:gd name="T6" fmla="*/ 0 w 10"/>
                  <a:gd name="T7" fmla="*/ 5 h 9"/>
                  <a:gd name="T8" fmla="*/ 5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7" y="0"/>
                      <a:pt x="10" y="2"/>
                      <a:pt x="10" y="4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306"/>
              <p:cNvSpPr/>
              <p:nvPr/>
            </p:nvSpPr>
            <p:spPr bwMode="auto">
              <a:xfrm>
                <a:off x="2809876" y="504825"/>
                <a:ext cx="106363" cy="173038"/>
              </a:xfrm>
              <a:custGeom>
                <a:avLst/>
                <a:gdLst>
                  <a:gd name="T0" fmla="*/ 18 w 28"/>
                  <a:gd name="T1" fmla="*/ 2 h 46"/>
                  <a:gd name="T2" fmla="*/ 1 w 28"/>
                  <a:gd name="T3" fmla="*/ 44 h 46"/>
                  <a:gd name="T4" fmla="*/ 5 w 28"/>
                  <a:gd name="T5" fmla="*/ 46 h 46"/>
                  <a:gd name="T6" fmla="*/ 23 w 28"/>
                  <a:gd name="T7" fmla="*/ 2 h 46"/>
                  <a:gd name="T8" fmla="*/ 18 w 2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6">
                    <a:moveTo>
                      <a:pt x="18" y="2"/>
                    </a:moveTo>
                    <a:cubicBezTo>
                      <a:pt x="23" y="19"/>
                      <a:pt x="17" y="35"/>
                      <a:pt x="1" y="44"/>
                    </a:cubicBezTo>
                    <a:cubicBezTo>
                      <a:pt x="0" y="45"/>
                      <a:pt x="4" y="46"/>
                      <a:pt x="5" y="46"/>
                    </a:cubicBezTo>
                    <a:cubicBezTo>
                      <a:pt x="22" y="37"/>
                      <a:pt x="28" y="20"/>
                      <a:pt x="23" y="2"/>
                    </a:cubicBezTo>
                    <a:cubicBezTo>
                      <a:pt x="22" y="1"/>
                      <a:pt x="17" y="0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307"/>
              <p:cNvSpPr/>
              <p:nvPr/>
            </p:nvSpPr>
            <p:spPr bwMode="auto">
              <a:xfrm>
                <a:off x="2776538" y="568325"/>
                <a:ext cx="165100" cy="98425"/>
              </a:xfrm>
              <a:custGeom>
                <a:avLst/>
                <a:gdLst>
                  <a:gd name="T0" fmla="*/ 43 w 44"/>
                  <a:gd name="T1" fmla="*/ 25 h 26"/>
                  <a:gd name="T2" fmla="*/ 3 w 44"/>
                  <a:gd name="T3" fmla="*/ 2 h 26"/>
                  <a:gd name="T4" fmla="*/ 6 w 44"/>
                  <a:gd name="T5" fmla="*/ 4 h 26"/>
                  <a:gd name="T6" fmla="*/ 38 w 44"/>
                  <a:gd name="T7" fmla="*/ 24 h 26"/>
                  <a:gd name="T8" fmla="*/ 43 w 44"/>
                  <a:gd name="T9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43" y="25"/>
                    </a:moveTo>
                    <a:cubicBezTo>
                      <a:pt x="36" y="8"/>
                      <a:pt x="21" y="0"/>
                      <a:pt x="3" y="2"/>
                    </a:cubicBezTo>
                    <a:cubicBezTo>
                      <a:pt x="0" y="2"/>
                      <a:pt x="5" y="4"/>
                      <a:pt x="6" y="4"/>
                    </a:cubicBezTo>
                    <a:cubicBezTo>
                      <a:pt x="21" y="2"/>
                      <a:pt x="32" y="11"/>
                      <a:pt x="38" y="24"/>
                    </a:cubicBezTo>
                    <a:cubicBezTo>
                      <a:pt x="39" y="25"/>
                      <a:pt x="44" y="26"/>
                      <a:pt x="43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08"/>
              <p:cNvSpPr/>
              <p:nvPr/>
            </p:nvSpPr>
            <p:spPr bwMode="auto">
              <a:xfrm>
                <a:off x="2787651" y="546100"/>
                <a:ext cx="165100" cy="93663"/>
              </a:xfrm>
              <a:custGeom>
                <a:avLst/>
                <a:gdLst>
                  <a:gd name="T0" fmla="*/ 38 w 44"/>
                  <a:gd name="T1" fmla="*/ 2 h 25"/>
                  <a:gd name="T2" fmla="*/ 3 w 44"/>
                  <a:gd name="T3" fmla="*/ 23 h 25"/>
                  <a:gd name="T4" fmla="*/ 5 w 44"/>
                  <a:gd name="T5" fmla="*/ 24 h 25"/>
                  <a:gd name="T6" fmla="*/ 43 w 44"/>
                  <a:gd name="T7" fmla="*/ 2 h 25"/>
                  <a:gd name="T8" fmla="*/ 38 w 44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5">
                    <a:moveTo>
                      <a:pt x="38" y="2"/>
                    </a:moveTo>
                    <a:cubicBezTo>
                      <a:pt x="30" y="12"/>
                      <a:pt x="16" y="20"/>
                      <a:pt x="3" y="23"/>
                    </a:cubicBezTo>
                    <a:cubicBezTo>
                      <a:pt x="0" y="23"/>
                      <a:pt x="3" y="25"/>
                      <a:pt x="5" y="24"/>
                    </a:cubicBezTo>
                    <a:cubicBezTo>
                      <a:pt x="19" y="21"/>
                      <a:pt x="34" y="13"/>
                      <a:pt x="43" y="2"/>
                    </a:cubicBezTo>
                    <a:cubicBezTo>
                      <a:pt x="44" y="1"/>
                      <a:pt x="39" y="0"/>
                      <a:pt x="3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09"/>
              <p:cNvSpPr/>
              <p:nvPr/>
            </p:nvSpPr>
            <p:spPr bwMode="auto">
              <a:xfrm>
                <a:off x="2817813" y="530225"/>
                <a:ext cx="87313" cy="158750"/>
              </a:xfrm>
              <a:custGeom>
                <a:avLst/>
                <a:gdLst>
                  <a:gd name="T0" fmla="*/ 19 w 23"/>
                  <a:gd name="T1" fmla="*/ 40 h 42"/>
                  <a:gd name="T2" fmla="*/ 6 w 23"/>
                  <a:gd name="T3" fmla="*/ 0 h 42"/>
                  <a:gd name="T4" fmla="*/ 2 w 23"/>
                  <a:gd name="T5" fmla="*/ 2 h 42"/>
                  <a:gd name="T6" fmla="*/ 14 w 23"/>
                  <a:gd name="T7" fmla="*/ 41 h 42"/>
                  <a:gd name="T8" fmla="*/ 19 w 23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2">
                    <a:moveTo>
                      <a:pt x="19" y="40"/>
                    </a:moveTo>
                    <a:cubicBezTo>
                      <a:pt x="23" y="25"/>
                      <a:pt x="19" y="10"/>
                      <a:pt x="6" y="0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4" y="11"/>
                      <a:pt x="18" y="26"/>
                      <a:pt x="14" y="41"/>
                    </a:cubicBezTo>
                    <a:cubicBezTo>
                      <a:pt x="14" y="42"/>
                      <a:pt x="19" y="42"/>
                      <a:pt x="1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10"/>
              <p:cNvSpPr/>
              <p:nvPr/>
            </p:nvSpPr>
            <p:spPr bwMode="auto">
              <a:xfrm>
                <a:off x="2874963" y="598487"/>
                <a:ext cx="674688" cy="195263"/>
              </a:xfrm>
              <a:custGeom>
                <a:avLst/>
                <a:gdLst>
                  <a:gd name="T0" fmla="*/ 3 w 179"/>
                  <a:gd name="T1" fmla="*/ 2 h 52"/>
                  <a:gd name="T2" fmla="*/ 173 w 179"/>
                  <a:gd name="T3" fmla="*/ 52 h 52"/>
                  <a:gd name="T4" fmla="*/ 176 w 179"/>
                  <a:gd name="T5" fmla="*/ 50 h 52"/>
                  <a:gd name="T6" fmla="*/ 6 w 179"/>
                  <a:gd name="T7" fmla="*/ 0 h 52"/>
                  <a:gd name="T8" fmla="*/ 3 w 179"/>
                  <a:gd name="T9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2">
                    <a:moveTo>
                      <a:pt x="3" y="2"/>
                    </a:moveTo>
                    <a:cubicBezTo>
                      <a:pt x="60" y="18"/>
                      <a:pt x="117" y="33"/>
                      <a:pt x="173" y="52"/>
                    </a:cubicBezTo>
                    <a:cubicBezTo>
                      <a:pt x="174" y="52"/>
                      <a:pt x="179" y="51"/>
                      <a:pt x="176" y="50"/>
                    </a:cubicBezTo>
                    <a:cubicBezTo>
                      <a:pt x="120" y="32"/>
                      <a:pt x="63" y="16"/>
                      <a:pt x="6" y="0"/>
                    </a:cubicBezTo>
                    <a:cubicBezTo>
                      <a:pt x="5" y="0"/>
                      <a:pt x="0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11"/>
              <p:cNvSpPr/>
              <p:nvPr/>
            </p:nvSpPr>
            <p:spPr bwMode="auto">
              <a:xfrm>
                <a:off x="2859088" y="579437"/>
                <a:ext cx="41275" cy="41275"/>
              </a:xfrm>
              <a:custGeom>
                <a:avLst/>
                <a:gdLst>
                  <a:gd name="T0" fmla="*/ 7 w 11"/>
                  <a:gd name="T1" fmla="*/ 1 h 11"/>
                  <a:gd name="T2" fmla="*/ 10 w 11"/>
                  <a:gd name="T3" fmla="*/ 7 h 11"/>
                  <a:gd name="T4" fmla="*/ 4 w 11"/>
                  <a:gd name="T5" fmla="*/ 10 h 11"/>
                  <a:gd name="T6" fmla="*/ 1 w 11"/>
                  <a:gd name="T7" fmla="*/ 4 h 11"/>
                  <a:gd name="T8" fmla="*/ 7 w 1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9" y="2"/>
                      <a:pt x="11" y="4"/>
                      <a:pt x="10" y="7"/>
                    </a:cubicBezTo>
                    <a:cubicBezTo>
                      <a:pt x="9" y="9"/>
                      <a:pt x="6" y="11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4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12"/>
              <p:cNvSpPr/>
              <p:nvPr/>
            </p:nvSpPr>
            <p:spPr bwMode="auto">
              <a:xfrm>
                <a:off x="2894013" y="288925"/>
                <a:ext cx="142875" cy="139700"/>
              </a:xfrm>
              <a:custGeom>
                <a:avLst/>
                <a:gdLst>
                  <a:gd name="T0" fmla="*/ 33 w 38"/>
                  <a:gd name="T1" fmla="*/ 2 h 37"/>
                  <a:gd name="T2" fmla="*/ 3 w 38"/>
                  <a:gd name="T3" fmla="*/ 35 h 37"/>
                  <a:gd name="T4" fmla="*/ 6 w 38"/>
                  <a:gd name="T5" fmla="*/ 37 h 37"/>
                  <a:gd name="T6" fmla="*/ 38 w 38"/>
                  <a:gd name="T7" fmla="*/ 2 h 37"/>
                  <a:gd name="T8" fmla="*/ 33 w 38"/>
                  <a:gd name="T9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3" y="2"/>
                    </a:moveTo>
                    <a:cubicBezTo>
                      <a:pt x="32" y="19"/>
                      <a:pt x="21" y="33"/>
                      <a:pt x="3" y="35"/>
                    </a:cubicBezTo>
                    <a:cubicBezTo>
                      <a:pt x="0" y="35"/>
                      <a:pt x="4" y="37"/>
                      <a:pt x="6" y="37"/>
                    </a:cubicBezTo>
                    <a:cubicBezTo>
                      <a:pt x="24" y="35"/>
                      <a:pt x="37" y="21"/>
                      <a:pt x="38" y="2"/>
                    </a:cubicBezTo>
                    <a:cubicBezTo>
                      <a:pt x="38" y="1"/>
                      <a:pt x="33" y="0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13"/>
              <p:cNvSpPr/>
              <p:nvPr/>
            </p:nvSpPr>
            <p:spPr bwMode="auto">
              <a:xfrm>
                <a:off x="2905126" y="319087"/>
                <a:ext cx="120650" cy="139700"/>
              </a:xfrm>
              <a:custGeom>
                <a:avLst/>
                <a:gdLst>
                  <a:gd name="T0" fmla="*/ 32 w 32"/>
                  <a:gd name="T1" fmla="*/ 35 h 37"/>
                  <a:gd name="T2" fmla="*/ 3 w 32"/>
                  <a:gd name="T3" fmla="*/ 1 h 37"/>
                  <a:gd name="T4" fmla="*/ 3 w 32"/>
                  <a:gd name="T5" fmla="*/ 3 h 37"/>
                  <a:gd name="T6" fmla="*/ 27 w 32"/>
                  <a:gd name="T7" fmla="*/ 34 h 37"/>
                  <a:gd name="T8" fmla="*/ 32 w 32"/>
                  <a:gd name="T9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7">
                    <a:moveTo>
                      <a:pt x="32" y="35"/>
                    </a:moveTo>
                    <a:cubicBezTo>
                      <a:pt x="31" y="18"/>
                      <a:pt x="20" y="5"/>
                      <a:pt x="3" y="1"/>
                    </a:cubicBezTo>
                    <a:cubicBezTo>
                      <a:pt x="0" y="0"/>
                      <a:pt x="0" y="2"/>
                      <a:pt x="3" y="3"/>
                    </a:cubicBezTo>
                    <a:cubicBezTo>
                      <a:pt x="18" y="7"/>
                      <a:pt x="26" y="19"/>
                      <a:pt x="27" y="34"/>
                    </a:cubicBezTo>
                    <a:cubicBezTo>
                      <a:pt x="27" y="36"/>
                      <a:pt x="32" y="37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314"/>
              <p:cNvSpPr/>
              <p:nvPr/>
            </p:nvSpPr>
            <p:spPr bwMode="auto">
              <a:xfrm>
                <a:off x="2889251" y="349250"/>
                <a:ext cx="192088" cy="41275"/>
              </a:xfrm>
              <a:custGeom>
                <a:avLst/>
                <a:gdLst>
                  <a:gd name="T0" fmla="*/ 45 w 51"/>
                  <a:gd name="T1" fmla="*/ 1 h 11"/>
                  <a:gd name="T2" fmla="*/ 5 w 51"/>
                  <a:gd name="T3" fmla="*/ 7 h 11"/>
                  <a:gd name="T4" fmla="*/ 3 w 51"/>
                  <a:gd name="T5" fmla="*/ 9 h 11"/>
                  <a:gd name="T6" fmla="*/ 48 w 51"/>
                  <a:gd name="T7" fmla="*/ 2 h 11"/>
                  <a:gd name="T8" fmla="*/ 45 w 51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1">
                    <a:moveTo>
                      <a:pt x="45" y="1"/>
                    </a:moveTo>
                    <a:cubicBezTo>
                      <a:pt x="33" y="7"/>
                      <a:pt x="18" y="9"/>
                      <a:pt x="5" y="7"/>
                    </a:cubicBezTo>
                    <a:cubicBezTo>
                      <a:pt x="4" y="7"/>
                      <a:pt x="0" y="9"/>
                      <a:pt x="3" y="9"/>
                    </a:cubicBezTo>
                    <a:cubicBezTo>
                      <a:pt x="18" y="11"/>
                      <a:pt x="36" y="9"/>
                      <a:pt x="48" y="2"/>
                    </a:cubicBezTo>
                    <a:cubicBezTo>
                      <a:pt x="51" y="0"/>
                      <a:pt x="46" y="0"/>
                      <a:pt x="4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15"/>
              <p:cNvSpPr/>
              <p:nvPr/>
            </p:nvSpPr>
            <p:spPr bwMode="auto">
              <a:xfrm>
                <a:off x="2949576" y="293687"/>
                <a:ext cx="60325" cy="165100"/>
              </a:xfrm>
              <a:custGeom>
                <a:avLst/>
                <a:gdLst>
                  <a:gd name="T0" fmla="*/ 5 w 16"/>
                  <a:gd name="T1" fmla="*/ 43 h 44"/>
                  <a:gd name="T2" fmla="*/ 8 w 16"/>
                  <a:gd name="T3" fmla="*/ 1 h 44"/>
                  <a:gd name="T4" fmla="*/ 3 w 16"/>
                  <a:gd name="T5" fmla="*/ 2 h 44"/>
                  <a:gd name="T6" fmla="*/ 1 w 16"/>
                  <a:gd name="T7" fmla="*/ 43 h 44"/>
                  <a:gd name="T8" fmla="*/ 5 w 16"/>
                  <a:gd name="T9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4">
                    <a:moveTo>
                      <a:pt x="5" y="43"/>
                    </a:moveTo>
                    <a:cubicBezTo>
                      <a:pt x="14" y="30"/>
                      <a:pt x="16" y="14"/>
                      <a:pt x="8" y="1"/>
                    </a:cubicBezTo>
                    <a:cubicBezTo>
                      <a:pt x="7" y="0"/>
                      <a:pt x="2" y="1"/>
                      <a:pt x="3" y="2"/>
                    </a:cubicBezTo>
                    <a:cubicBezTo>
                      <a:pt x="11" y="15"/>
                      <a:pt x="9" y="30"/>
                      <a:pt x="1" y="43"/>
                    </a:cubicBezTo>
                    <a:cubicBezTo>
                      <a:pt x="0" y="44"/>
                      <a:pt x="5" y="44"/>
                      <a:pt x="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16"/>
              <p:cNvSpPr/>
              <p:nvPr/>
            </p:nvSpPr>
            <p:spPr bwMode="auto">
              <a:xfrm>
                <a:off x="2987676" y="376237"/>
                <a:ext cx="554038" cy="422275"/>
              </a:xfrm>
              <a:custGeom>
                <a:avLst/>
                <a:gdLst>
                  <a:gd name="T0" fmla="*/ 1 w 147"/>
                  <a:gd name="T1" fmla="*/ 3 h 112"/>
                  <a:gd name="T2" fmla="*/ 141 w 147"/>
                  <a:gd name="T3" fmla="*/ 111 h 112"/>
                  <a:gd name="T4" fmla="*/ 146 w 147"/>
                  <a:gd name="T5" fmla="*/ 110 h 112"/>
                  <a:gd name="T6" fmla="*/ 5 w 147"/>
                  <a:gd name="T7" fmla="*/ 1 h 112"/>
                  <a:gd name="T8" fmla="*/ 1 w 147"/>
                  <a:gd name="T9" fmla="*/ 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12">
                    <a:moveTo>
                      <a:pt x="1" y="3"/>
                    </a:moveTo>
                    <a:cubicBezTo>
                      <a:pt x="48" y="38"/>
                      <a:pt x="96" y="73"/>
                      <a:pt x="141" y="111"/>
                    </a:cubicBezTo>
                    <a:cubicBezTo>
                      <a:pt x="142" y="112"/>
                      <a:pt x="147" y="110"/>
                      <a:pt x="146" y="110"/>
                    </a:cubicBezTo>
                    <a:cubicBezTo>
                      <a:pt x="100" y="72"/>
                      <a:pt x="53" y="37"/>
                      <a:pt x="5" y="1"/>
                    </a:cubicBezTo>
                    <a:cubicBezTo>
                      <a:pt x="4" y="0"/>
                      <a:pt x="0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17"/>
              <p:cNvSpPr/>
              <p:nvPr/>
            </p:nvSpPr>
            <p:spPr bwMode="auto">
              <a:xfrm>
                <a:off x="2968626" y="357187"/>
                <a:ext cx="41275" cy="38100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18"/>
              <p:cNvSpPr/>
              <p:nvPr/>
            </p:nvSpPr>
            <p:spPr bwMode="auto">
              <a:xfrm>
                <a:off x="3081338" y="138112"/>
                <a:ext cx="185738" cy="103188"/>
              </a:xfrm>
              <a:custGeom>
                <a:avLst/>
                <a:gdLst>
                  <a:gd name="T0" fmla="*/ 43 w 49"/>
                  <a:gd name="T1" fmla="*/ 1 h 27"/>
                  <a:gd name="T2" fmla="*/ 5 w 49"/>
                  <a:gd name="T3" fmla="*/ 20 h 27"/>
                  <a:gd name="T4" fmla="*/ 3 w 49"/>
                  <a:gd name="T5" fmla="*/ 21 h 27"/>
                  <a:gd name="T6" fmla="*/ 48 w 49"/>
                  <a:gd name="T7" fmla="*/ 2 h 27"/>
                  <a:gd name="T8" fmla="*/ 43 w 49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7">
                    <a:moveTo>
                      <a:pt x="43" y="1"/>
                    </a:moveTo>
                    <a:cubicBezTo>
                      <a:pt x="36" y="15"/>
                      <a:pt x="22" y="24"/>
                      <a:pt x="5" y="20"/>
                    </a:cubicBezTo>
                    <a:cubicBezTo>
                      <a:pt x="3" y="19"/>
                      <a:pt x="0" y="20"/>
                      <a:pt x="3" y="21"/>
                    </a:cubicBezTo>
                    <a:cubicBezTo>
                      <a:pt x="22" y="27"/>
                      <a:pt x="39" y="19"/>
                      <a:pt x="48" y="2"/>
                    </a:cubicBezTo>
                    <a:cubicBezTo>
                      <a:pt x="49" y="1"/>
                      <a:pt x="44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19"/>
              <p:cNvSpPr/>
              <p:nvPr/>
            </p:nvSpPr>
            <p:spPr bwMode="auto">
              <a:xfrm>
                <a:off x="3122613" y="123825"/>
                <a:ext cx="90488" cy="165100"/>
              </a:xfrm>
              <a:custGeom>
                <a:avLst/>
                <a:gdLst>
                  <a:gd name="T0" fmla="*/ 18 w 24"/>
                  <a:gd name="T1" fmla="*/ 42 h 44"/>
                  <a:gd name="T2" fmla="*/ 6 w 24"/>
                  <a:gd name="T3" fmla="*/ 1 h 44"/>
                  <a:gd name="T4" fmla="*/ 2 w 24"/>
                  <a:gd name="T5" fmla="*/ 2 h 44"/>
                  <a:gd name="T6" fmla="*/ 13 w 24"/>
                  <a:gd name="T7" fmla="*/ 41 h 44"/>
                  <a:gd name="T8" fmla="*/ 18 w 24"/>
                  <a:gd name="T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44">
                    <a:moveTo>
                      <a:pt x="18" y="42"/>
                    </a:moveTo>
                    <a:cubicBezTo>
                      <a:pt x="24" y="26"/>
                      <a:pt x="20" y="11"/>
                      <a:pt x="6" y="1"/>
                    </a:cubicBezTo>
                    <a:cubicBezTo>
                      <a:pt x="5" y="0"/>
                      <a:pt x="0" y="0"/>
                      <a:pt x="2" y="2"/>
                    </a:cubicBezTo>
                    <a:cubicBezTo>
                      <a:pt x="15" y="11"/>
                      <a:pt x="19" y="26"/>
                      <a:pt x="13" y="41"/>
                    </a:cubicBezTo>
                    <a:cubicBezTo>
                      <a:pt x="13" y="43"/>
                      <a:pt x="18" y="44"/>
                      <a:pt x="18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20"/>
              <p:cNvSpPr/>
              <p:nvPr/>
            </p:nvSpPr>
            <p:spPr bwMode="auto">
              <a:xfrm>
                <a:off x="3092451" y="168275"/>
                <a:ext cx="185738" cy="53975"/>
              </a:xfrm>
              <a:custGeom>
                <a:avLst/>
                <a:gdLst>
                  <a:gd name="T0" fmla="*/ 46 w 49"/>
                  <a:gd name="T1" fmla="*/ 10 h 14"/>
                  <a:gd name="T2" fmla="*/ 6 w 49"/>
                  <a:gd name="T3" fmla="*/ 1 h 14"/>
                  <a:gd name="T4" fmla="*/ 2 w 49"/>
                  <a:gd name="T5" fmla="*/ 2 h 14"/>
                  <a:gd name="T6" fmla="*/ 46 w 49"/>
                  <a:gd name="T7" fmla="*/ 12 h 14"/>
                  <a:gd name="T8" fmla="*/ 46 w 49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4">
                    <a:moveTo>
                      <a:pt x="46" y="10"/>
                    </a:moveTo>
                    <a:cubicBezTo>
                      <a:pt x="33" y="12"/>
                      <a:pt x="17" y="7"/>
                      <a:pt x="6" y="1"/>
                    </a:cubicBezTo>
                    <a:cubicBezTo>
                      <a:pt x="5" y="0"/>
                      <a:pt x="0" y="1"/>
                      <a:pt x="2" y="2"/>
                    </a:cubicBezTo>
                    <a:cubicBezTo>
                      <a:pt x="15" y="10"/>
                      <a:pt x="31" y="14"/>
                      <a:pt x="46" y="12"/>
                    </a:cubicBezTo>
                    <a:cubicBezTo>
                      <a:pt x="49" y="12"/>
                      <a:pt x="49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1"/>
              <p:cNvSpPr/>
              <p:nvPr/>
            </p:nvSpPr>
            <p:spPr bwMode="auto">
              <a:xfrm>
                <a:off x="3119438" y="115887"/>
                <a:ext cx="101600" cy="150813"/>
              </a:xfrm>
              <a:custGeom>
                <a:avLst/>
                <a:gdLst>
                  <a:gd name="T0" fmla="*/ 5 w 27"/>
                  <a:gd name="T1" fmla="*/ 40 h 40"/>
                  <a:gd name="T2" fmla="*/ 24 w 27"/>
                  <a:gd name="T3" fmla="*/ 2 h 40"/>
                  <a:gd name="T4" fmla="*/ 19 w 27"/>
                  <a:gd name="T5" fmla="*/ 2 h 40"/>
                  <a:gd name="T6" fmla="*/ 1 w 27"/>
                  <a:gd name="T7" fmla="*/ 39 h 40"/>
                  <a:gd name="T8" fmla="*/ 5 w 27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5" y="40"/>
                    </a:moveTo>
                    <a:cubicBezTo>
                      <a:pt x="18" y="31"/>
                      <a:pt x="27" y="17"/>
                      <a:pt x="24" y="2"/>
                    </a:cubicBezTo>
                    <a:cubicBezTo>
                      <a:pt x="23" y="0"/>
                      <a:pt x="18" y="1"/>
                      <a:pt x="19" y="2"/>
                    </a:cubicBezTo>
                    <a:cubicBezTo>
                      <a:pt x="21" y="17"/>
                      <a:pt x="14" y="31"/>
                      <a:pt x="1" y="39"/>
                    </a:cubicBezTo>
                    <a:cubicBezTo>
                      <a:pt x="0" y="40"/>
                      <a:pt x="4" y="40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22"/>
              <p:cNvSpPr/>
              <p:nvPr/>
            </p:nvSpPr>
            <p:spPr bwMode="auto">
              <a:xfrm>
                <a:off x="3182938" y="206375"/>
                <a:ext cx="358775" cy="592138"/>
              </a:xfrm>
              <a:custGeom>
                <a:avLst/>
                <a:gdLst>
                  <a:gd name="T0" fmla="*/ 1 w 95"/>
                  <a:gd name="T1" fmla="*/ 2 h 157"/>
                  <a:gd name="T2" fmla="*/ 89 w 95"/>
                  <a:gd name="T3" fmla="*/ 156 h 157"/>
                  <a:gd name="T4" fmla="*/ 94 w 95"/>
                  <a:gd name="T5" fmla="*/ 155 h 157"/>
                  <a:gd name="T6" fmla="*/ 5 w 95"/>
                  <a:gd name="T7" fmla="*/ 1 h 157"/>
                  <a:gd name="T8" fmla="*/ 1 w 95"/>
                  <a:gd name="T9" fmla="*/ 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57">
                    <a:moveTo>
                      <a:pt x="1" y="2"/>
                    </a:moveTo>
                    <a:cubicBezTo>
                      <a:pt x="31" y="53"/>
                      <a:pt x="62" y="104"/>
                      <a:pt x="89" y="156"/>
                    </a:cubicBezTo>
                    <a:cubicBezTo>
                      <a:pt x="90" y="157"/>
                      <a:pt x="95" y="156"/>
                      <a:pt x="94" y="155"/>
                    </a:cubicBezTo>
                    <a:cubicBezTo>
                      <a:pt x="66" y="103"/>
                      <a:pt x="35" y="52"/>
                      <a:pt x="5" y="1"/>
                    </a:cubicBezTo>
                    <a:cubicBezTo>
                      <a:pt x="5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23"/>
              <p:cNvSpPr/>
              <p:nvPr/>
            </p:nvSpPr>
            <p:spPr bwMode="auto">
              <a:xfrm>
                <a:off x="3168651" y="180975"/>
                <a:ext cx="41275" cy="41275"/>
              </a:xfrm>
              <a:custGeom>
                <a:avLst/>
                <a:gdLst>
                  <a:gd name="T0" fmla="*/ 9 w 11"/>
                  <a:gd name="T1" fmla="*/ 4 h 11"/>
                  <a:gd name="T2" fmla="*/ 7 w 11"/>
                  <a:gd name="T3" fmla="*/ 10 h 11"/>
                  <a:gd name="T4" fmla="*/ 1 w 11"/>
                  <a:gd name="T5" fmla="*/ 8 h 11"/>
                  <a:gd name="T6" fmla="*/ 3 w 11"/>
                  <a:gd name="T7" fmla="*/ 2 h 11"/>
                  <a:gd name="T8" fmla="*/ 9 w 11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4"/>
                    </a:move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2"/>
                    </a:cubicBezTo>
                    <a:cubicBezTo>
                      <a:pt x="5" y="0"/>
                      <a:pt x="8" y="1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Oval 324"/>
              <p:cNvSpPr>
                <a:spLocks noChangeArrowheads="1"/>
              </p:cNvSpPr>
              <p:nvPr/>
            </p:nvSpPr>
            <p:spPr bwMode="auto">
              <a:xfrm>
                <a:off x="3424238" y="661987"/>
                <a:ext cx="268288" cy="26828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96435" tIns="48218" rIns="96435" bIns="48218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OS" val="Unix 3.10 unknown"/>
  <p:tag name="AS_RELEASE_DATE" val="2020.11.30"/>
  <p:tag name="AS_TITLE" val="Aspose.Slides for Java"/>
  <p:tag name="AS_VERSION" val="20.1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22"/>
  <p:tag name="KSO_WM_UNIT_INDEX" val="22"/>
  <p:tag name="KSO_WM_UNIT_LAYERLEVEL" val="1"/>
  <p:tag name="KSO_WM_UNIT_TYPE" val="i"/>
  <p:tag name="PA" val="v5.2.8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LOR_SCHEME_PARENT_PAGE" val="0_1"/>
  <p:tag name="KSO_WM_UNIT_COLOR_SCHEME_SHAPE_ID" val="8"/>
  <p:tag name="KSO_WM_UNIT_COMPATIBLE" val="0"/>
  <p:tag name="KSO_WM_UNIT_DECOLORIZATION" val="1"/>
  <p:tag name="KSO_WM_UNIT_DIAGRAM_ISNUMVISUAL" val="0"/>
  <p:tag name="KSO_WM_UNIT_DIAGRAM_ISREFERUNIT" val="0"/>
  <p:tag name="KSO_WM_UNIT_HIGHLIGHT" val="0"/>
  <p:tag name="KSO_WM_UNIT_ID" val="_3*i*13"/>
  <p:tag name="KSO_WM_UNIT_INDEX" val="13"/>
  <p:tag name="KSO_WM_UNIT_LAYERLEVEL" val="1"/>
  <p:tag name="KSO_WM_UNIT_TYPE" val="i"/>
  <p:tag name="PA" val="v5.2.8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LOR_SCHEME_PARENT_PAGE" val="0_1"/>
  <p:tag name="KSO_WM_UNIT_COLOR_SCHEME_SHAPE_ID" val="8"/>
  <p:tag name="KSO_WM_UNIT_COMPATIBLE" val="0"/>
  <p:tag name="KSO_WM_UNIT_DECOLORIZATION" val="1"/>
  <p:tag name="KSO_WM_UNIT_DIAGRAM_ISNUMVISUAL" val="0"/>
  <p:tag name="KSO_WM_UNIT_DIAGRAM_ISREFERUNIT" val="0"/>
  <p:tag name="KSO_WM_UNIT_HIGHLIGHT" val="0"/>
  <p:tag name="KSO_WM_UNIT_ID" val="_3*i*13"/>
  <p:tag name="KSO_WM_UNIT_INDEX" val="13"/>
  <p:tag name="KSO_WM_UNIT_LAYERLEVEL" val="1"/>
  <p:tag name="KSO_WM_UNIT_TYPE" val="i"/>
  <p:tag name="PA" val="v5.2.8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9"/>
  <p:tag name="KSO_WM_UNIT_INDEX" val="19"/>
  <p:tag name="KSO_WM_UNIT_LAYERLEVEL" val="1"/>
  <p:tag name="KSO_WM_UNIT_TYPE" val="i"/>
  <p:tag name="PA" val="v5.2.8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2"/>
  <p:tag name="KSO_WM_UNIT_INDEX" val="12"/>
  <p:tag name="KSO_WM_UNIT_LAYERLEVEL" val="1"/>
  <p:tag name="KSO_WM_UNIT_TYPE" val="i"/>
  <p:tag name="PA" val="v5.2.8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3"/>
  <p:tag name="KSO_WM_UNIT_INDEX" val="13"/>
  <p:tag name="KSO_WM_UNIT_LAYERLEVEL" val="1"/>
  <p:tag name="KSO_WM_UNIT_TYPE" val="i"/>
  <p:tag name="PA" val="v5.2.8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4"/>
  <p:tag name="KSO_WM_UNIT_INDEX" val="14"/>
  <p:tag name="KSO_WM_UNIT_LAYERLEVEL" val="1"/>
  <p:tag name="KSO_WM_UNIT_TYPE" val="i"/>
  <p:tag name="PA" val="v5.2.8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5"/>
  <p:tag name="KSO_WM_UNIT_INDEX" val="15"/>
  <p:tag name="KSO_WM_UNIT_LAYERLEVEL" val="1"/>
  <p:tag name="KSO_WM_UNIT_TYPE" val="i"/>
  <p:tag name="PA" val="v5.2.8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6"/>
  <p:tag name="KSO_WM_UNIT_INDEX" val="16"/>
  <p:tag name="KSO_WM_UNIT_LAYERLEVEL" val="1"/>
  <p:tag name="KSO_WM_UNIT_TYPE" val="i"/>
  <p:tag name="PA" val="v5.2.8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7"/>
  <p:tag name="KSO_WM_UNIT_INDEX" val="17"/>
  <p:tag name="KSO_WM_UNIT_LAYERLEVEL" val="1"/>
  <p:tag name="KSO_WM_UNIT_TYPE" val="i"/>
  <p:tag name="PA" val="v5.2.8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8"/>
  <p:tag name="KSO_WM_UNIT_INDEX" val="18"/>
  <p:tag name="KSO_WM_UNIT_LAYERLEVEL" val="1"/>
  <p:tag name="KSO_WM_UNIT_TYPE" val="i"/>
  <p:tag name="PA" val="v5.2.8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1"/>
  <p:tag name="KSO_WM_UNIT_INDEX" val="11"/>
  <p:tag name="KSO_WM_UNIT_LAYERLEVEL" val="1"/>
  <p:tag name="KSO_WM_UNIT_TYPE" val="i"/>
  <p:tag name="PA" val="v5.2.8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4"/>
  <p:tag name="KSO_WM_UNIT_INDEX" val="4"/>
  <p:tag name="KSO_WM_UNIT_LAYERLEVEL" val="1"/>
  <p:tag name="KSO_WM_UNIT_TYPE" val="i"/>
  <p:tag name="PA" val="v5.2.8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5"/>
  <p:tag name="KSO_WM_UNIT_INDEX" val="5"/>
  <p:tag name="KSO_WM_UNIT_LAYERLEVEL" val="1"/>
  <p:tag name="KSO_WM_UNIT_TYPE" val="i"/>
  <p:tag name="PA" val="v5.2.8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6"/>
  <p:tag name="KSO_WM_UNIT_INDEX" val="6"/>
  <p:tag name="KSO_WM_UNIT_LAYERLEVEL" val="1"/>
  <p:tag name="KSO_WM_UNIT_TYPE" val="i"/>
  <p:tag name="PA" val="v5.2.8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7"/>
  <p:tag name="KSO_WM_UNIT_INDEX" val="7"/>
  <p:tag name="KSO_WM_UNIT_LAYERLEVEL" val="1"/>
  <p:tag name="KSO_WM_UNIT_TYPE" val="i"/>
  <p:tag name="PA" val="v5.2.8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8"/>
  <p:tag name="KSO_WM_UNIT_INDEX" val="8"/>
  <p:tag name="KSO_WM_UNIT_LAYERLEVEL" val="1"/>
  <p:tag name="KSO_WM_UNIT_TYPE" val="i"/>
  <p:tag name="PA" val="v5.2.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9"/>
  <p:tag name="KSO_WM_UNIT_INDEX" val="9"/>
  <p:tag name="KSO_WM_UNIT_LAYERLEVEL" val="1"/>
  <p:tag name="KSO_WM_UNIT_TYPE" val="i"/>
  <p:tag name="PA" val="v5.2.8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10"/>
  <p:tag name="KSO_WM_UNIT_INDEX" val="10"/>
  <p:tag name="KSO_WM_UNIT_LAYERLEVEL" val="1"/>
  <p:tag name="KSO_WM_UNIT_TYPE" val="i"/>
  <p:tag name="PA" val="v5.2.8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22"/>
  <p:tag name="KSO_WM_UNIT_INDEX" val="22"/>
  <p:tag name="KSO_WM_UNIT_LAYERLEVEL" val="1"/>
  <p:tag name="KSO_WM_UNIT_TYPE" val="i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3"/>
  <p:tag name="KSO_WM_UNIT_INDEX" val="3"/>
  <p:tag name="KSO_WM_UNIT_LAYERLEVEL" val="1"/>
  <p:tag name="KSO_WM_UNIT_TYPE" val="i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8"/>
  <p:tag name="KSO_WM_UNIT_INDEX" val="18"/>
  <p:tag name="KSO_WM_UNIT_LAYERLEVEL" val="1"/>
  <p:tag name="KSO_WM_UNIT_TYPE" val="i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9"/>
  <p:tag name="KSO_WM_UNIT_INDEX" val="19"/>
  <p:tag name="KSO_WM_UNIT_LAYERLEVEL" val="1"/>
  <p:tag name="KSO_WM_UNIT_TYPE" val="i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1"/>
  <p:tag name="KSO_WM_UNIT_INDEX" val="11"/>
  <p:tag name="KSO_WM_UNIT_LAYERLEVEL" val="1"/>
  <p:tag name="KSO_WM_UNIT_TYPE" val="i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2"/>
  <p:tag name="KSO_WM_UNIT_INDEX" val="12"/>
  <p:tag name="KSO_WM_UNIT_LAYERLEVEL" val="1"/>
  <p:tag name="KSO_WM_UNIT_TYPE" val="i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3"/>
  <p:tag name="KSO_WM_UNIT_INDEX" val="13"/>
  <p:tag name="KSO_WM_UNIT_LAYERLEVEL" val="1"/>
  <p:tag name="KSO_WM_UNIT_TYPE" val="i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4"/>
  <p:tag name="KSO_WM_UNIT_INDEX" val="14"/>
  <p:tag name="KSO_WM_UNIT_LAYERLEVEL" val="1"/>
  <p:tag name="KSO_WM_UNIT_TYPE" val="i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5"/>
  <p:tag name="KSO_WM_UNIT_INDEX" val="15"/>
  <p:tag name="KSO_WM_UNIT_LAYERLEVEL" val="1"/>
  <p:tag name="KSO_WM_UNIT_TYPE" val="i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6"/>
  <p:tag name="KSO_WM_UNIT_INDEX" val="16"/>
  <p:tag name="KSO_WM_UNIT_LAYERLEVEL" val="1"/>
  <p:tag name="KSO_WM_UNIT_TYPE" val="i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7"/>
  <p:tag name="KSO_WM_UNIT_INDEX" val="17"/>
  <p:tag name="KSO_WM_UNIT_LAYERLEVEL" val="1"/>
  <p:tag name="KSO_WM_UNIT_TYPE" val="i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4"/>
  <p:tag name="KSO_WM_UNIT_INDEX" val="4"/>
  <p:tag name="KSO_WM_UNIT_LAYERLEVEL" val="1"/>
  <p:tag name="KSO_WM_UNIT_TYPE" val="i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5"/>
  <p:tag name="KSO_WM_UNIT_INDEX" val="5"/>
  <p:tag name="KSO_WM_UNIT_LAYERLEVEL" val="1"/>
  <p:tag name="KSO_WM_UNIT_TYPE" val="i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6"/>
  <p:tag name="KSO_WM_UNIT_INDEX" val="6"/>
  <p:tag name="KSO_WM_UNIT_LAYERLEVEL" val="1"/>
  <p:tag name="KSO_WM_UNIT_TYPE" val="i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7"/>
  <p:tag name="KSO_WM_UNIT_INDEX" val="7"/>
  <p:tag name="KSO_WM_UNIT_LAYERLEVEL" val="1"/>
  <p:tag name="KSO_WM_UNIT_TYPE" val="i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8"/>
  <p:tag name="KSO_WM_UNIT_INDEX" val="8"/>
  <p:tag name="KSO_WM_UNIT_LAYERLEVEL" val="1"/>
  <p:tag name="KSO_WM_UNIT_TYPE" val="i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9"/>
  <p:tag name="KSO_WM_UNIT_INDEX" val="9"/>
  <p:tag name="KSO_WM_UNIT_LAYERLEVEL" val="1"/>
  <p:tag name="KSO_WM_UNIT_TYPE" val="i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i*10"/>
  <p:tag name="KSO_WM_UNIT_INDEX" val="10"/>
  <p:tag name="KSO_WM_UNIT_LAYERLEVEL" val="1"/>
  <p:tag name="KSO_WM_UNIT_TYPE" val="i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"/>
  <p:tag name="KSO_WM_UNIT_INDEX" val="1"/>
  <p:tag name="KSO_WM_UNIT_LAYERLEVEL" val="1"/>
  <p:tag name="KSO_WM_UNIT_TYPE" val="i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"/>
  <p:tag name="KSO_WM_UNIT_INDEX" val="2"/>
  <p:tag name="KSO_WM_UNIT_LAYERLEVEL" val="1"/>
  <p:tag name="KSO_WM_UNIT_TYPE" val="i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4"/>
  <p:tag name="KSO_WM_UNIT_INDEX" val="24"/>
  <p:tag name="KSO_WM_UNIT_LAYERLEVEL" val="1"/>
  <p:tag name="KSO_WM_UNIT_TYPE" val="i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1"/>
  <p:tag name="KSO_WM_UNIT_INDEX" val="21"/>
  <p:tag name="KSO_WM_UNIT_LAYERLEVEL" val="1"/>
  <p:tag name="KSO_WM_UNIT_TYPE" val="i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20"/>
  <p:tag name="KSO_WM_UNIT_INDEX" val="20"/>
  <p:tag name="KSO_WM_UNIT_LAYERLEVEL" val="1"/>
  <p:tag name="KSO_WM_UNIT_TYPE" val="i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3"/>
  <p:tag name="KSO_WM_UNIT_INDEX" val="13"/>
  <p:tag name="KSO_WM_UNIT_LAYERLEVEL" val="1"/>
  <p:tag name="KSO_WM_UNIT_TYPE" val="i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4"/>
  <p:tag name="KSO_WM_UNIT_INDEX" val="14"/>
  <p:tag name="KSO_WM_UNIT_LAYERLEVEL" val="1"/>
  <p:tag name="KSO_WM_UNIT_TYPE" val="i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5"/>
  <p:tag name="KSO_WM_UNIT_INDEX" val="15"/>
  <p:tag name="KSO_WM_UNIT_LAYERLEVEL" val="1"/>
  <p:tag name="KSO_WM_UNIT_TYPE" val="i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6"/>
  <p:tag name="KSO_WM_UNIT_INDEX" val="16"/>
  <p:tag name="KSO_WM_UNIT_LAYERLEVEL" val="1"/>
  <p:tag name="KSO_WM_UNIT_TYPE" val="i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7"/>
  <p:tag name="KSO_WM_UNIT_INDEX" val="17"/>
  <p:tag name="KSO_WM_UNIT_LAYERLEVEL" val="1"/>
  <p:tag name="KSO_WM_UNIT_TYPE" val="i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8"/>
  <p:tag name="KSO_WM_UNIT_INDEX" val="18"/>
  <p:tag name="KSO_WM_UNIT_LAYERLEVEL" val="1"/>
  <p:tag name="KSO_WM_UNIT_TYPE" val="i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9"/>
  <p:tag name="KSO_WM_UNIT_INDEX" val="19"/>
  <p:tag name="KSO_WM_UNIT_LAYERLEVEL" val="1"/>
  <p:tag name="KSO_WM_UNIT_TYPE" val="i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1"/>
  <p:tag name="KSO_WM_UNIT_INDEX" val="11"/>
  <p:tag name="KSO_WM_UNIT_LAYERLEVEL" val="1"/>
  <p:tag name="KSO_WM_UNIT_TYPE" val="i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4"/>
  <p:tag name="KSO_WM_UNIT_INDEX" val="4"/>
  <p:tag name="KSO_WM_UNIT_LAYERLEVEL" val="1"/>
  <p:tag name="KSO_WM_UNIT_TYPE" val="i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5"/>
  <p:tag name="KSO_WM_UNIT_INDEX" val="5"/>
  <p:tag name="KSO_WM_UNIT_LAYERLEVEL" val="1"/>
  <p:tag name="KSO_WM_UNIT_TYPE" val="i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6"/>
  <p:tag name="KSO_WM_UNIT_INDEX" val="6"/>
  <p:tag name="KSO_WM_UNIT_LAYERLEVEL" val="1"/>
  <p:tag name="KSO_WM_UNIT_TYPE" val="i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7"/>
  <p:tag name="KSO_WM_UNIT_INDEX" val="7"/>
  <p:tag name="KSO_WM_UNIT_LAYERLEVEL" val="1"/>
  <p:tag name="KSO_WM_UNIT_TYPE" val="i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8"/>
  <p:tag name="KSO_WM_UNIT_INDEX" val="8"/>
  <p:tag name="KSO_WM_UNIT_LAYERLEVEL" val="1"/>
  <p:tag name="KSO_WM_UNIT_TYPE" val="i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9"/>
  <p:tag name="KSO_WM_UNIT_INDEX" val="9"/>
  <p:tag name="KSO_WM_UNIT_LAYERLEVEL" val="1"/>
  <p:tag name="KSO_WM_UNIT_TYPE" val="i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i*10"/>
  <p:tag name="KSO_WM_UNIT_INDEX" val="10"/>
  <p:tag name="KSO_WM_UNIT_LAYERLEVEL" val="1"/>
  <p:tag name="KSO_WM_UNIT_TYPE" val="i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i*22"/>
  <p:tag name="KSO_WM_UNIT_INDEX" val="22"/>
  <p:tag name="KSO_WM_UNIT_LAYERLEVEL" val="1"/>
  <p:tag name="KSO_WM_UNIT_TYPE" val="i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general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2**"/>
  <p:tag name="KSO_WM_UNIT_LAYERLEVEL" val="1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3*i*1"/>
  <p:tag name="KSO_WM_UNIT_INDEX" val="1"/>
  <p:tag name="KSO_WM_UNIT_LAYERLEVEL" val="1"/>
  <p:tag name="KSO_WM_UNIT_SUBTYPE" val="h"/>
  <p:tag name="KSO_WM_UNIT_TYPE" val="i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i*22"/>
  <p:tag name="KSO_WM_UNIT_INDEX" val="22"/>
  <p:tag name="KSO_WM_UNIT_LAYERLEVEL" val="1"/>
  <p:tag name="KSO_WM_UNIT_TYPE" val="i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COLOR_TYPE" val="1"/>
  <p:tag name="KSO_WM_TEMPLATE_INDEX" val="20205176"/>
  <p:tag name="KSO_WM_TEMPLATE_MASTER_TYPE" val="0"/>
  <p:tag name="KSO_WM_TEMPLATE_SUBCATEGORY" val="19"/>
  <p:tag name="KSO_WM_TEMPLATE_THUMBS_INDEX" val="1、4、7、12、13、14、15、16、17、18、20、24、25、28、33、36、40、43、44"/>
  <p:tag name="KSO_WM_UNIT_SHOW_EDIT_AREA_INDICATION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frame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3**"/>
  <p:tag name="KSO_WM_UNIT_LAYERLEVEL" val="1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4*i*1"/>
  <p:tag name="KSO_WM_UNIT_INDEX" val="1"/>
  <p:tag name="KSO_WM_UNIT_LAYERLEVEL" val="1"/>
  <p:tag name="KSO_WM_UNIT_SUBTYPE" val="h"/>
  <p:tag name="KSO_WM_UNIT_TYPE" val="i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leftRigh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4**"/>
  <p:tag name="KSO_WM_UNIT_LAYERLEVEL" val="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5*i*1"/>
  <p:tag name="KSO_WM_UNIT_INDEX" val="1"/>
  <p:tag name="KSO_WM_UNIT_LAYERLEVEL" val="1"/>
  <p:tag name="KSO_WM_UNIT_SUBTYPE" val="h"/>
  <p:tag name="KSO_WM_UNIT_TYPE" val="i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topBottom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5**"/>
  <p:tag name="KSO_WM_UNIT_LAYERLEVEL" val="1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6*i*1"/>
  <p:tag name="KSO_WM_UNIT_INDEX" val="1"/>
  <p:tag name="KSO_WM_UNIT_LAYERLEVEL" val="1"/>
  <p:tag name="KSO_WM_UNIT_SUBTYPE" val="h"/>
  <p:tag name="KSO_WM_UNIT_TYPE" val="i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ottomTop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6**"/>
  <p:tag name="KSO_WM_UNIT_LAYERLEVEL" val="1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7*i*1"/>
  <p:tag name="KSO_WM_UNIT_INDEX" val="1"/>
  <p:tag name="KSO_WM_UNIT_LAYERLEVEL" val="1"/>
  <p:tag name="KSO_WM_UNIT_SUBTYPE" val="h"/>
  <p:tag name="KSO_WM_UNIT_TYPE" val="i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navigation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7**"/>
  <p:tag name="KSO_WM_UNIT_LAYERLEVEL" val="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BK_DARK_LIGHT" val="2"/>
  <p:tag name="KSO_WM_UNIT_COMPATIBLE" val="0"/>
  <p:tag name="KSO_WM_UNIT_DIAGRAM_ISNUMVISUAL" val="0"/>
  <p:tag name="KSO_WM_UNIT_DIAGRAM_ISREFERUNIT" val="0"/>
  <p:tag name="KSO_WM_UNIT_HIGHLIGHT" val="0"/>
  <p:tag name="KSO_WM_UNIT_ID" val="_18*i*1"/>
  <p:tag name="KSO_WM_UNIT_INDEX" val="1"/>
  <p:tag name="KSO_WM_UNIT_LAYERLEVEL" val="1"/>
  <p:tag name="KSO_WM_UNIT_SUBTYPE" val="h"/>
  <p:tag name="KSO_WM_UNIT_TYPE" val="i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ACKGROUND_TYPE" val="belt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8**"/>
  <p:tag name="KSO_WM_UNIT_LAYERLEVEL" val="1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5176_1"/>
  <p:tag name="KSO_WM_SLIDE_INDEX" val="1"/>
  <p:tag name="KSO_WM_SLIDE_ITEM_CNT" val="0"/>
  <p:tag name="KSO_WM_SLIDE_LAYOUT" val="a_b"/>
  <p:tag name="KSO_WM_SLIDE_LAYOUT_CNT" val="1_1"/>
  <p:tag name="KSO_WM_SLIDE_SUBTYPE" val="defaultBlank"/>
  <p:tag name="KSO_WM_SLIDE_TYPE" val="title"/>
  <p:tag name="KSO_WM_TAG_VERSION" val="1.0"/>
  <p:tag name="KSO_WM_TEMPLATE_CATEGORY" val="custom"/>
  <p:tag name="KSO_WM_TEMPLATE_COLOR_TYPE" val="1"/>
  <p:tag name="KSO_WM_TEMPLATE_INDEX" val="20205176"/>
  <p:tag name="KSO_WM_TEMPLATE_MASTER_TYPE" val="0"/>
  <p:tag name="KSO_WM_TEMPLATE_SUBCATEGORY" val="19"/>
  <p:tag name="KSO_WM_TEMPLATE_THUMBS_INDEX" val="1、4、7、12、13、14、15、16、17、18、20、24、25、28、33、36、40、43、44"/>
  <p:tag name="KSO_WM_UNIT_SHOW_EDIT_AREA_INDICATION" val="1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custom20205176_1*a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空白演示"/>
  <p:tag name="KSO_WM_UNIT_SHOW_EDIT_AREA_INDICATION" val="1"/>
  <p:tag name="KSO_WM_UNIT_TYPE" val="a"/>
  <p:tag name="KSO_WM_UNIT_VALUE" val="28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custom20205176_1*b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单击输入您的封面副标题"/>
  <p:tag name="KSO_WM_UNIT_SHOW_EDIT_AREA_INDICATION" val="1"/>
  <p:tag name="KSO_WM_UNIT_TYPE" val="b"/>
  <p:tag name="KSO_WM_UNIT_VALUE" val="111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3888_7"/>
  <p:tag name="KSO_WM_SLIDE_INDEX" val="7"/>
  <p:tag name="KSO_WM_SLIDE_ITEM_CNT" val="0"/>
  <p:tag name="KSO_WM_SLIDE_LAYOUT" val="a_e"/>
  <p:tag name="KSO_WM_SLIDE_LAYOUT_CNT" val="1_1"/>
  <p:tag name="KSO_WM_SLIDE_SUBTYPE" val="pureTxt"/>
  <p:tag name="KSO_WM_SLIDE_TYPE" val="sectionTitle"/>
  <p:tag name="KSO_WM_TAG_VERSION" val="1.0"/>
  <p:tag name="KSO_WM_TEMPLATE_CATEGORY" val="custom"/>
  <p:tag name="KSO_WM_TEMPLATE_COLOR_TYPE" val="1"/>
  <p:tag name="KSO_WM_TEMPLATE_INDEX" val="20203888"/>
  <p:tag name="KSO_WM_TEMPLATE_MASTER_TYPE" val="1"/>
  <p:tag name="KSO_WM_TEMPLATE_SUBCATEGORY" val="0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1"/>
  <p:tag name="KSO_WM_UNIT_DIAGRAM_ISNUMVISUAL" val="0"/>
  <p:tag name="KSO_WM_UNIT_DIAGRAM_ISREFERUNIT" val="0"/>
  <p:tag name="KSO_WM_UNIT_HIGHLIGHT" val="0"/>
  <p:tag name="KSO_WM_UNIT_ID" val="custom20203888_7*e*1"/>
  <p:tag name="KSO_WM_UNIT_INDEX" val="1"/>
  <p:tag name="KSO_WM_UNIT_ISCONTENTSTITLE" val="0"/>
  <p:tag name="KSO_WM_UNIT_LAYERLEVEL" val="1"/>
  <p:tag name="KSO_WM_UNIT_NOCLEAR" val="0"/>
  <p:tag name="KSO_WM_UNIT_PRESET_TEXT" val="第一章"/>
  <p:tag name="KSO_WM_UNIT_TEXT_FILL_FORE_SCHEMECOLOR_INDEX" val="10"/>
  <p:tag name="KSO_WM_UNIT_TEXT_FILL_FORE_SCHEMECOLOR_INDEX_BRIGHTNESS" val="0"/>
  <p:tag name="KSO_WM_UNIT_TEXT_FILL_TYPE" val="1"/>
  <p:tag name="KSO_WM_UNIT_TYPE" val="e"/>
  <p:tag name="KSO_WM_UNIT_VALUE" val="12"/>
  <p:tag name="PA" val="v5.2.8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custom20203888_7*a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单击此处添加标题"/>
  <p:tag name="KSO_WM_UNIT_TYPE" val="a"/>
  <p:tag name="KSO_WM_UNIT_VALUE" val="10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TABLE_BEAUTIFY" val="smartTable{5fc359ed-cdb2-4a21-96e4-ccfdb745e8b4}"/>
  <p:tag name="TABLE_ENDDRAG_ORIGIN_RECT" val="577*383"/>
  <p:tag name="TABLE_ENDDRAG_RECT" val="112*126*577*383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TABLE_BEAUTIFY" val="smartTable{5fc359ed-cdb2-4a21-96e4-ccfdb745e8b4}"/>
  <p:tag name="TABLE_ENDDRAG_ORIGIN_RECT" val="888*445"/>
  <p:tag name="TABLE_ENDDRAG_RECT" val="30*74*888*445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3888_30"/>
  <p:tag name="KSO_WM_SLIDE_INDEX" val="30"/>
  <p:tag name="KSO_WM_SLIDE_ITEM_CNT" val="0"/>
  <p:tag name="KSO_WM_SLIDE_LAYOUT" val="a_b"/>
  <p:tag name="KSO_WM_SLIDE_LAYOUT_CNT" val="1_1"/>
  <p:tag name="KSO_WM_SLIDE_SUBTYPE" val="pureTxt"/>
  <p:tag name="KSO_WM_SLIDE_TYPE" val="endPage"/>
  <p:tag name="KSO_WM_TAG_VERSION" val="1.0"/>
  <p:tag name="KSO_WM_TEMPLATE_CATEGORY" val="custom"/>
  <p:tag name="KSO_WM_TEMPLATE_COLOR_TYPE" val="1"/>
  <p:tag name="KSO_WM_TEMPLATE_INDEX" val="20203888"/>
  <p:tag name="KSO_WM_TEMPLATE_MASTER_TYPE" val="1"/>
  <p:tag name="KSO_WM_TEMPLATE_SUBCATEGORY" val="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custom20203888_30*a*1"/>
  <p:tag name="KSO_WM_UNIT_INDEX" val="1"/>
  <p:tag name="KSO_WM_UNIT_ISCONTENTSTITLE" val="0"/>
  <p:tag name="KSO_WM_UNIT_ISNUMDGMTITLE" val="0"/>
  <p:tag name="KSO_WM_UNIT_LAYERLEVEL" val="1"/>
  <p:tag name="KSO_WM_UNIT_NOCLEAR" val="1"/>
  <p:tag name="KSO_WM_UNIT_PRESET_TEXT" val="感谢观看"/>
  <p:tag name="KSO_WM_UNIT_TYPE" val="a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custom20203888_30*b*1"/>
  <p:tag name="KSO_WM_UNIT_INDEX" val="1"/>
  <p:tag name="KSO_WM_UNIT_ISCONTENTSTITLE" val="0"/>
  <p:tag name="KSO_WM_UNIT_ISNUMDGMTITLE" val="0"/>
  <p:tag name="KSO_WM_UNIT_LAYERLEVEL" val="1"/>
  <p:tag name="KSO_WM_UNIT_NOCLEAR" val="0"/>
  <p:tag name="KSO_WM_UNIT_PRESET_TEXT" val="单击此处添加副标题"/>
  <p:tag name="KSO_WM_UNIT_TYPE" val="b"/>
  <p:tag name="KSO_WM_UNIT_VALUE" val="1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5176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INDEX" val="20203888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TEMPLATE_CATEGORY" val="custom"/>
  <p:tag name="KSO_WM_TEMPLATE_COLOR_TYPE" val="1"/>
  <p:tag name="KSO_WM_TEMPLATE_INDEX" val="20203888"/>
  <p:tag name="KSO_WM_TEMPLATE_MASTER_THUMB_INDEX" val="12"/>
  <p:tag name="KSO_WM_TEMPLATE_MASTER_TYPE" val="1"/>
  <p:tag name="KSO_WM_TEMPLATE_SUBCATEGORY" val="0"/>
  <p:tag name="KSO_WM_TEMPLATE_THUMBS_INDEX" val="1、4、5、8、11、12、14、16、17、18、19、20、21、22、23、24、25、26、27、28、3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20"/>
  <p:tag name="KSO_WM_UNIT_INDEX" val="20"/>
  <p:tag name="KSO_WM_UNIT_LAYERLEVEL" val="1"/>
  <p:tag name="KSO_WM_UNIT_TYPE" val="i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8"/>
  <p:tag name="KSO_WM_UNIT_INDEX" val="18"/>
  <p:tag name="KSO_WM_UNIT_LAYERLEVEL" val="1"/>
  <p:tag name="KSO_WM_UNIT_TYPE" val="i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9"/>
  <p:tag name="KSO_WM_UNIT_INDEX" val="19"/>
  <p:tag name="KSO_WM_UNIT_LAYERLEVEL" val="1"/>
  <p:tag name="KSO_WM_UNIT_TYPE" val="i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24"/>
  <p:tag name="KSO_WM_UNIT_INDEX" val="24"/>
  <p:tag name="KSO_WM_UNIT_LAYERLEVEL" val="1"/>
  <p:tag name="KSO_WM_UNIT_TYPE" val="i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1"/>
  <p:tag name="KSO_WM_UNIT_INDEX" val="11"/>
  <p:tag name="KSO_WM_UNIT_LAYERLEVEL" val="1"/>
  <p:tag name="KSO_WM_UNIT_TYPE" val="i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2"/>
  <p:tag name="KSO_WM_UNIT_INDEX" val="12"/>
  <p:tag name="KSO_WM_UNIT_LAYERLEVEL" val="1"/>
  <p:tag name="KSO_WM_UNIT_TYPE" val="i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3"/>
  <p:tag name="KSO_WM_UNIT_INDEX" val="13"/>
  <p:tag name="KSO_WM_UNIT_LAYERLEVEL" val="1"/>
  <p:tag name="KSO_WM_UNIT_TYPE" val="i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4"/>
  <p:tag name="KSO_WM_UNIT_INDEX" val="14"/>
  <p:tag name="KSO_WM_UNIT_LAYERLEVEL" val="1"/>
  <p:tag name="KSO_WM_UNIT_TYPE" val="i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5"/>
  <p:tag name="KSO_WM_UNIT_INDEX" val="15"/>
  <p:tag name="KSO_WM_UNIT_LAYERLEVEL" val="1"/>
  <p:tag name="KSO_WM_UNIT_TYPE" val="i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6"/>
  <p:tag name="KSO_WM_UNIT_INDEX" val="16"/>
  <p:tag name="KSO_WM_UNIT_LAYERLEVEL" val="1"/>
  <p:tag name="KSO_WM_UNIT_TYPE" val="i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7"/>
  <p:tag name="KSO_WM_UNIT_INDEX" val="17"/>
  <p:tag name="KSO_WM_UNIT_LAYERLEVEL" val="1"/>
  <p:tag name="KSO_WM_UNIT_TYPE" val="i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4"/>
  <p:tag name="KSO_WM_UNIT_INDEX" val="4"/>
  <p:tag name="KSO_WM_UNIT_LAYERLEVEL" val="1"/>
  <p:tag name="KSO_WM_UNIT_TYPE" val="i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5"/>
  <p:tag name="KSO_WM_UNIT_INDEX" val="5"/>
  <p:tag name="KSO_WM_UNIT_LAYERLEVEL" val="1"/>
  <p:tag name="KSO_WM_UNIT_TYPE" val="i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6"/>
  <p:tag name="KSO_WM_UNIT_INDEX" val="6"/>
  <p:tag name="KSO_WM_UNIT_LAYERLEVEL" val="1"/>
  <p:tag name="KSO_WM_UNIT_TYPE" val="i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7"/>
  <p:tag name="KSO_WM_UNIT_INDEX" val="7"/>
  <p:tag name="KSO_WM_UNIT_LAYERLEVEL" val="1"/>
  <p:tag name="KSO_WM_UNIT_TYPE" val="i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8"/>
  <p:tag name="KSO_WM_UNIT_INDEX" val="8"/>
  <p:tag name="KSO_WM_UNIT_LAYERLEVEL" val="1"/>
  <p:tag name="KSO_WM_UNIT_TYPE" val="i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9"/>
  <p:tag name="KSO_WM_UNIT_INDEX" val="9"/>
  <p:tag name="KSO_WM_UNIT_LAYERLEVEL" val="1"/>
  <p:tag name="KSO_WM_UNIT_TYPE" val="i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10"/>
  <p:tag name="KSO_WM_UNIT_INDEX" val="10"/>
  <p:tag name="KSO_WM_UNIT_LAYERLEVEL" val="1"/>
  <p:tag name="KSO_WM_UNIT_TYPE" val="i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i*2"/>
  <p:tag name="KSO_WM_UNIT_INDEX" val="2"/>
  <p:tag name="KSO_WM_UNIT_LAYERLEVEL" val="1"/>
  <p:tag name="KSO_WM_UNIT_TYPE" val="i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y*1"/>
  <p:tag name="KSO_WM_UNIT_INDEX" val="1"/>
  <p:tag name="KSO_WM_UNIT_LAYERLEVEL" val="1"/>
  <p:tag name="KSO_WM_UNIT_TYPE" val="y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BK_DARK_LIGHT" val="2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2"/>
  <p:tag name="KSO_WM_UNIT_INDEX" val="2"/>
  <p:tag name="KSO_WM_UNIT_LAYERLEVEL" val="1"/>
  <p:tag name="KSO_WM_UNIT_TYPE" val="i"/>
  <p:tag name="PA" val="v5.2.8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i*3"/>
  <p:tag name="KSO_WM_UNIT_INDEX" val="3"/>
  <p:tag name="KSO_WM_UNIT_LAYERLEVEL" val="1"/>
  <p:tag name="KSO_WM_UNIT_TYPE" val="i"/>
  <p:tag name="PA" val="v5.2.8"/>
</p:tagLst>
</file>

<file path=ppt/theme/theme1.xml><?xml version="1.0" encoding="utf-8"?>
<a:theme xmlns:a="http://schemas.openxmlformats.org/drawingml/2006/main" name="1_Office 主题​​">
  <a:themeElements>
    <a:clrScheme name="新版空白演示配色">
      <a:dk1>
        <a:srgbClr val="000000"/>
      </a:dk1>
      <a:lt1>
        <a:srgbClr val="FFFFFF"/>
      </a:lt1>
      <a:dk2>
        <a:srgbClr val="0F1423"/>
      </a:dk2>
      <a:lt2>
        <a:srgbClr val="FFFFFF"/>
      </a:lt2>
      <a:accent1>
        <a:srgbClr val="6096E6"/>
      </a:accent1>
      <a:accent2>
        <a:srgbClr val="58B6E5"/>
      </a:accent2>
      <a:accent3>
        <a:srgbClr val="56CA95"/>
      </a:accent3>
      <a:accent4>
        <a:srgbClr val="FFBA55"/>
      </a:accent4>
      <a:accent5>
        <a:srgbClr val="F18870"/>
      </a:accent5>
      <a:accent6>
        <a:srgbClr val="EC5F74"/>
      </a:accent6>
      <a:hlink>
        <a:srgbClr val="0563C1"/>
      </a:hlink>
      <a:folHlink>
        <a:srgbClr val="954D72"/>
      </a:folHlink>
    </a:clrScheme>
    <a:fontScheme name="自定义 9">
      <a:majorFont>
        <a:latin typeface="Arial"/>
        <a:ea typeface="微软雅黑"/>
        <a:cs typeface="Arial"/>
      </a:majorFont>
      <a:minorFont>
        <a:latin typeface="Arial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​​">
  <a:themeElements>
    <a:clrScheme name="自定义 27">
      <a:dk1>
        <a:srgbClr val="000000"/>
      </a:dk1>
      <a:lt1>
        <a:srgbClr val="FFFFFF"/>
      </a:lt1>
      <a:dk2>
        <a:srgbClr val="DDE4FF"/>
      </a:dk2>
      <a:lt2>
        <a:srgbClr val="FFFFFF"/>
      </a:lt2>
      <a:accent1>
        <a:srgbClr val="4E79DA"/>
      </a:accent1>
      <a:accent2>
        <a:srgbClr val="6D78C2"/>
      </a:accent2>
      <a:accent3>
        <a:srgbClr val="8D77AA"/>
      </a:accent3>
      <a:accent4>
        <a:srgbClr val="AC7693"/>
      </a:accent4>
      <a:accent5>
        <a:srgbClr val="CC757B"/>
      </a:accent5>
      <a:accent6>
        <a:srgbClr val="EB7463"/>
      </a:accent6>
      <a:hlink>
        <a:srgbClr val="0563C1"/>
      </a:hlink>
      <a:folHlink>
        <a:srgbClr val="954E72"/>
      </a:folHlink>
    </a:clrScheme>
    <a:fontScheme name="自定义 9">
      <a:majorFont>
        <a:latin typeface="Arial"/>
        <a:ea typeface="微软雅黑"/>
        <a:cs typeface="Arial"/>
      </a:majorFont>
      <a:minorFont>
        <a:latin typeface="Arial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:r="http://schemas.openxmlformats.org/officeDocument/2006/relationships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1353</Words>
  <Application>Microsoft Office PowerPoint</Application>
  <PresentationFormat>自定义</PresentationFormat>
  <Paragraphs>124</Paragraphs>
  <Slides>38</Slides>
  <Notes>2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38</vt:i4>
      </vt:variant>
    </vt:vector>
  </HeadingPairs>
  <TitlesOfParts>
    <vt:vector size="40" baseType="lpstr">
      <vt:lpstr>1_Office 主题​​</vt:lpstr>
      <vt:lpstr>2_Office 主题​​</vt:lpstr>
      <vt:lpstr>2022作文微课   </vt:lpstr>
      <vt:lpstr>快速构思之“引议联结”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感谢观看</vt:lpstr>
    </vt:vector>
  </TitlesOfParts>
  <Company>学科网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2022作文微课   </dc:title>
  <dc:creator>rbm.xkw.com</dc:creator>
  <cp:lastModifiedBy>User</cp:lastModifiedBy>
  <cp:revision>2</cp:revision>
  <cp:lastPrinted>2022-03-28T10:39:54Z</cp:lastPrinted>
  <dcterms:created xsi:type="dcterms:W3CDTF">2022-03-28T10:39:54Z</dcterms:created>
  <dcterms:modified xsi:type="dcterms:W3CDTF">2022-03-28T06:42:33Z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lbum">
    <vt:lpwstr>rbm.xkw.com</vt:lpwstr>
  </property>
  <property fmtid="{D5CDD505-2E9C-101B-9397-08002B2CF9AE}" pid="3" name="author">
    <vt:lpwstr>rbm.xkw.com</vt:lpwstr>
  </property>
  <property fmtid="{D5CDD505-2E9C-101B-9397-08002B2CF9AE}" pid="4" name="company">
    <vt:lpwstr>学科网</vt:lpwstr>
  </property>
  <property fmtid="{D5CDD505-2E9C-101B-9397-08002B2CF9AE}" pid="5" name="copyright">
    <vt:lpwstr>学科网版权所有</vt:lpwstr>
  </property>
</Properties>
</file>