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heme/theme3.xml" ContentType="application/vnd.openxmlformats-officedocument.theme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notesSlides/notesSlide1.xml" ContentType="application/vnd.openxmlformats-officedocument.presentationml.notesSlide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notesSlides/notesSlide2.xml" ContentType="application/vnd.openxmlformats-officedocument.presentationml.notesSlide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notesSlides/notesSlide3.xml" ContentType="application/vnd.openxmlformats-officedocument.presentationml.notesSlide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notesSlides/notesSlide4.xml" ContentType="application/vnd.openxmlformats-officedocument.presentationml.notesSlide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notesSlides/notesSlide5.xml" ContentType="application/vnd.openxmlformats-officedocument.presentationml.notesSlide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notesSlides/notesSlide6.xml" ContentType="application/vnd.openxmlformats-officedocument.presentationml.notesSlide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notesSlides/notesSlide7.xml" ContentType="application/vnd.openxmlformats-officedocument.presentationml.notesSlide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notesSlides/notesSlide8.xml" ContentType="application/vnd.openxmlformats-officedocument.presentationml.notesSlide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notesSlides/notesSlide9.xml" ContentType="application/vnd.openxmlformats-officedocument.presentationml.notesSlide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notesSlides/notesSlide10.xml" ContentType="application/vnd.openxmlformats-officedocument.presentationml.notesSlide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notesSlides/notesSlide11.xml" ContentType="application/vnd.openxmlformats-officedocument.presentationml.notesSlide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notesSlides/notesSlide12.xml" ContentType="application/vnd.openxmlformats-officedocument.presentationml.notesSlide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notesSlides/notesSlide13.xml" ContentType="application/vnd.openxmlformats-officedocument.presentationml.notesSlide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notesSlides/notesSlide14.xml" ContentType="application/vnd.openxmlformats-officedocument.presentationml.notesSlide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notesSlides/notesSlide15.xml" ContentType="application/vnd.openxmlformats-officedocument.presentationml.notesSlide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notesSlides/notesSlide16.xml" ContentType="application/vnd.openxmlformats-officedocument.presentationml.notesSlide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notesSlides/notesSlide17.xml" ContentType="application/vnd.openxmlformats-officedocument.presentationml.notesSlide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notesSlides/notesSlide18.xml" ContentType="application/vnd.openxmlformats-officedocument.presentationml.notesSlide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notesSlides/notesSlide19.xml" ContentType="application/vnd.openxmlformats-officedocument.presentationml.notesSlide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notesSlides/notesSlide20.xml" ContentType="application/vnd.openxmlformats-officedocument.presentationml.notesSlide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notesSlides/notesSlide21.xml" ContentType="application/vnd.openxmlformats-officedocument.presentationml.notesSlide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notesSlides/notesSlide22.xml" ContentType="application/vnd.openxmlformats-officedocument.presentationml.notesSlide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notesSlides/notesSlide23.xml" ContentType="application/vnd.openxmlformats-officedocument.presentationml.notesSlide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notesSlides/notesSlide24.xml" ContentType="application/vnd.openxmlformats-officedocument.presentationml.notesSlide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32"/>
  </p:notesMasterIdLst>
  <p:sldIdLst>
    <p:sldId id="410" r:id="rId3"/>
    <p:sldId id="411" r:id="rId4"/>
    <p:sldId id="412" r:id="rId5"/>
    <p:sldId id="413" r:id="rId6"/>
    <p:sldId id="414" r:id="rId7"/>
    <p:sldId id="415" r:id="rId8"/>
    <p:sldId id="416" r:id="rId9"/>
    <p:sldId id="417" r:id="rId10"/>
    <p:sldId id="418" r:id="rId11"/>
    <p:sldId id="419" r:id="rId12"/>
    <p:sldId id="420" r:id="rId13"/>
    <p:sldId id="421" r:id="rId14"/>
    <p:sldId id="422" r:id="rId15"/>
    <p:sldId id="423" r:id="rId16"/>
    <p:sldId id="424" r:id="rId17"/>
    <p:sldId id="425" r:id="rId18"/>
    <p:sldId id="426" r:id="rId19"/>
    <p:sldId id="427" r:id="rId20"/>
    <p:sldId id="428" r:id="rId21"/>
    <p:sldId id="429" r:id="rId22"/>
    <p:sldId id="430" r:id="rId23"/>
    <p:sldId id="431" r:id="rId24"/>
    <p:sldId id="432" r:id="rId25"/>
    <p:sldId id="433" r:id="rId26"/>
    <p:sldId id="434" r:id="rId27"/>
    <p:sldId id="435" r:id="rId28"/>
    <p:sldId id="436" r:id="rId29"/>
    <p:sldId id="437" r:id="rId30"/>
    <p:sldId id="438" r:id="rId31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38" y="-51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gs" Target="tags/tag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2021-4-22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0418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8612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2473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7605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2963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6241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3580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4272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2535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564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1078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9944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90304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2383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6740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2853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70914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5447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4426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8675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1949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6260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2789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6452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3216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4.xml"/><Relationship Id="rId4" Type="http://schemas.openxmlformats.org/officeDocument/2006/relationships/tags" Target="../tags/tag7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9.xml"/><Relationship Id="rId4" Type="http://schemas.openxmlformats.org/officeDocument/2006/relationships/tags" Target="../tags/tag78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84.xml"/><Relationship Id="rId4" Type="http://schemas.openxmlformats.org/officeDocument/2006/relationships/tags" Target="../tags/tag83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87.xml"/><Relationship Id="rId7" Type="http://schemas.openxmlformats.org/officeDocument/2006/relationships/tags" Target="../tags/tag91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99.xml"/><Relationship Id="rId3" Type="http://schemas.openxmlformats.org/officeDocument/2006/relationships/tags" Target="../tags/tag94.xml"/><Relationship Id="rId7" Type="http://schemas.openxmlformats.org/officeDocument/2006/relationships/tags" Target="../tags/tag98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9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0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106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14.xml"/><Relationship Id="rId4" Type="http://schemas.openxmlformats.org/officeDocument/2006/relationships/tags" Target="../tags/tag11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18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23.xml"/><Relationship Id="rId4" Type="http://schemas.openxmlformats.org/officeDocument/2006/relationships/tags" Target="../tags/tag12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27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130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6" Type="http://schemas.openxmlformats.org/officeDocument/2006/relationships/tags" Target="../tags/tag133.xml"/><Relationship Id="rId5" Type="http://schemas.openxmlformats.org/officeDocument/2006/relationships/tags" Target="../tags/tag132.xml"/><Relationship Id="rId4" Type="http://schemas.openxmlformats.org/officeDocument/2006/relationships/tags" Target="../tags/tag131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36.xml"/><Relationship Id="rId7" Type="http://schemas.openxmlformats.org/officeDocument/2006/relationships/tags" Target="../tags/tag140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tags" Target="../tags/tag137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43.xml"/><Relationship Id="rId7" Type="http://schemas.openxmlformats.org/officeDocument/2006/relationships/tags" Target="../tags/tag147.xml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6" Type="http://schemas.openxmlformats.org/officeDocument/2006/relationships/tags" Target="../tags/tag146.xml"/><Relationship Id="rId5" Type="http://schemas.openxmlformats.org/officeDocument/2006/relationships/tags" Target="../tags/tag145.xml"/><Relationship Id="rId4" Type="http://schemas.openxmlformats.org/officeDocument/2006/relationships/tags" Target="../tags/tag144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50.xml"/><Relationship Id="rId7" Type="http://schemas.openxmlformats.org/officeDocument/2006/relationships/tags" Target="../tags/tag154.xml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6" Type="http://schemas.openxmlformats.org/officeDocument/2006/relationships/tags" Target="../tags/tag153.xml"/><Relationship Id="rId5" Type="http://schemas.openxmlformats.org/officeDocument/2006/relationships/tags" Target="../tags/tag152.xml"/><Relationship Id="rId4" Type="http://schemas.openxmlformats.org/officeDocument/2006/relationships/tags" Target="../tags/tag151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tags" Target="../tags/tag162.xml"/><Relationship Id="rId3" Type="http://schemas.openxmlformats.org/officeDocument/2006/relationships/tags" Target="../tags/tag157.xml"/><Relationship Id="rId7" Type="http://schemas.openxmlformats.org/officeDocument/2006/relationships/tags" Target="../tags/tag161.xml"/><Relationship Id="rId2" Type="http://schemas.openxmlformats.org/officeDocument/2006/relationships/tags" Target="../tags/tag156.xml"/><Relationship Id="rId1" Type="http://schemas.openxmlformats.org/officeDocument/2006/relationships/tags" Target="../tags/tag155.xml"/><Relationship Id="rId6" Type="http://schemas.openxmlformats.org/officeDocument/2006/relationships/tags" Target="../tags/tag160.xml"/><Relationship Id="rId5" Type="http://schemas.openxmlformats.org/officeDocument/2006/relationships/tags" Target="../tags/tag159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158.xml"/><Relationship Id="rId9" Type="http://schemas.openxmlformats.org/officeDocument/2006/relationships/tags" Target="../tags/tag16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166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6" Type="http://schemas.openxmlformats.org/officeDocument/2006/relationships/tags" Target="../tags/tag169.xml"/><Relationship Id="rId5" Type="http://schemas.openxmlformats.org/officeDocument/2006/relationships/tags" Target="../tags/tag168.xml"/><Relationship Id="rId4" Type="http://schemas.openxmlformats.org/officeDocument/2006/relationships/tags" Target="../tags/tag167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2021-4-22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10870" y="1521460"/>
            <a:ext cx="10970260" cy="2152015"/>
          </a:xfrm>
        </p:spPr>
        <p:txBody>
          <a:bodyPr lIns="101600" tIns="38100" rIns="25400" bIns="38100" anchor="b" anchorCtr="0">
            <a:normAutofit/>
          </a:bodyPr>
          <a:lstStyle>
            <a:lvl1pPr algn="ctr">
              <a:defRPr sz="6000" b="1" spc="600"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10870" y="3737610"/>
            <a:ext cx="10970260" cy="1596390"/>
          </a:xfrm>
        </p:spPr>
        <p:txBody>
          <a:bodyPr lIns="101600" tIns="38100" rIns="76200" bIns="38100">
            <a:normAutofit/>
          </a:bodyPr>
          <a:lstStyle>
            <a:lvl1pPr marL="0" indent="0" algn="ctr" eaLnBrk="1" fontAlgn="auto" latinLnBrk="0" hangingPunct="1">
              <a:lnSpc>
                <a:spcPct val="15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11505" y="1515110"/>
            <a:ext cx="10970895" cy="4736465"/>
          </a:xfrm>
        </p:spPr>
        <p:txBody>
          <a:bodyPr vert="horz" lIns="90170" tIns="46990" rIns="9017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14400" marR="0" lvl="2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71600" marR="0" lvl="3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28800" marR="0" lvl="4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1995" y="3926840"/>
            <a:ext cx="7767955" cy="768350"/>
          </a:xfrm>
        </p:spPr>
        <p:txBody>
          <a:bodyPr lIns="101600" tIns="38100" rIns="63500" bIns="38100" anchor="t" anchorCtr="0">
            <a:normAutofit/>
          </a:bodyPr>
          <a:lstStyle>
            <a:lvl1pPr>
              <a:defRPr sz="4400" b="1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1995" y="4728210"/>
            <a:ext cx="7769225" cy="1078230"/>
          </a:xfrm>
        </p:spPr>
        <p:txBody>
          <a:bodyPr wrap="square" lIns="90170" tIns="46990" rIns="90170" bIns="46990">
            <a:normAutofit/>
          </a:bodyPr>
          <a:lstStyle>
            <a:lvl1pPr marL="0" indent="0" algn="l" eaLnBrk="1" fontAlgn="auto" latinLnBrk="0" hangingPunct="1">
              <a:lnSpc>
                <a:spcPct val="150000"/>
              </a:lnSpc>
              <a:spcAft>
                <a:spcPct val="0"/>
              </a:spcAft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idx="1" hasCustomPrompt="1"/>
            <p:custDataLst>
              <p:tags r:id="rId1"/>
            </p:custDataLst>
          </p:nvPr>
        </p:nvSpPr>
        <p:spPr>
          <a:xfrm>
            <a:off x="612775" y="1522095"/>
            <a:ext cx="5169535" cy="4751070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>
            <a:lvl1pPr marL="0" indent="0" algn="l">
              <a:buFont typeface="Wingdings" panose="05000000000000000000" charset="0"/>
              <a:buChar char="l"/>
              <a:defRPr>
                <a:latin typeface="+mn-ea"/>
                <a:ea typeface="+mn-ea"/>
                <a:cs typeface="+mn-ea"/>
              </a:defRPr>
            </a:lvl1pPr>
            <a:lvl2pPr marL="457200" indent="0" algn="l">
              <a:buFont typeface="Wingdings" panose="05000000000000000000" charset="0"/>
              <a:buChar char="l"/>
              <a:defRPr/>
            </a:lvl2pPr>
            <a:lvl3pPr marL="914400" indent="0" algn="l">
              <a:buFont typeface="Wingdings" panose="05000000000000000000" charset="0"/>
              <a:buChar char="l"/>
              <a:defRPr/>
            </a:lvl3pPr>
            <a:lvl4pPr marL="1371600" indent="0" algn="l">
              <a:buFont typeface="Wingdings" panose="05000000000000000000" charset="0"/>
              <a:buChar char="l"/>
              <a:defRPr/>
            </a:lvl4pPr>
            <a:lvl5pPr marL="1828800" indent="0" algn="l">
              <a:buFont typeface="Wingdings" panose="05000000000000000000" charset="0"/>
              <a:buChar char="l"/>
              <a:defRPr/>
            </a:lvl5pPr>
          </a:lstStyle>
          <a:p>
            <a:pPr lvl="0"/>
            <a:r>
              <a:rPr>
                <a:sym typeface="+mn-ea"/>
              </a:rPr>
              <a:t> 单击此处编辑文本</a:t>
            </a:r>
            <a:endParaRPr lang="zh-CN" altLang="en-US"/>
          </a:p>
        </p:txBody>
      </p:sp>
      <p:cxnSp>
        <p:nvCxnSpPr>
          <p:cNvPr id="25" name="直接连接符 24"/>
          <p:cNvCxnSpPr/>
          <p:nvPr userDrawn="1">
            <p:custDataLst>
              <p:tags r:id="rId2"/>
            </p:custDataLst>
          </p:nvPr>
        </p:nvCxnSpPr>
        <p:spPr>
          <a:xfrm flipH="1">
            <a:off x="6096000" y="1715770"/>
            <a:ext cx="0" cy="444246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标题 9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3" hasCustomPrompt="1"/>
            <p:custDataLst>
              <p:tags r:id="rId4"/>
            </p:custDataLst>
          </p:nvPr>
        </p:nvSpPr>
        <p:spPr>
          <a:xfrm>
            <a:off x="6412230" y="1522095"/>
            <a:ext cx="5169535" cy="4751070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>
            <a:lvl1pPr marL="0" indent="0" algn="l">
              <a:buFont typeface="Wingdings" panose="05000000000000000000" charset="0"/>
              <a:buChar char="l"/>
              <a:defRPr>
                <a:latin typeface="+mn-ea"/>
                <a:ea typeface="+mn-ea"/>
                <a:cs typeface="+mn-ea"/>
              </a:defRPr>
            </a:lvl1pPr>
            <a:lvl2pPr marL="457200" indent="0" algn="l">
              <a:buFont typeface="Wingdings" panose="05000000000000000000" charset="0"/>
              <a:buChar char="l"/>
              <a:defRPr/>
            </a:lvl2pPr>
            <a:lvl3pPr marL="914400" indent="0" algn="l">
              <a:buFont typeface="Wingdings" panose="05000000000000000000" charset="0"/>
              <a:buChar char="l"/>
              <a:defRPr/>
            </a:lvl3pPr>
            <a:lvl4pPr marL="1371600" indent="0" algn="l">
              <a:buFont typeface="Wingdings" panose="05000000000000000000" charset="0"/>
              <a:buChar char="l"/>
              <a:defRPr/>
            </a:lvl4pPr>
            <a:lvl5pPr marL="1828800" indent="0" algn="l">
              <a:buFont typeface="Wingdings" panose="05000000000000000000" charset="0"/>
              <a:buChar char="l"/>
              <a:defRPr/>
            </a:lvl5pPr>
          </a:lstStyle>
          <a:p>
            <a:pPr lvl="0"/>
            <a:r>
              <a:rPr>
                <a:sym typeface="+mn-ea"/>
              </a:rPr>
              <a:t> 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"/>
            </p:custDataLst>
          </p:nvPr>
        </p:nvSpPr>
        <p:spPr>
          <a:xfrm>
            <a:off x="619125" y="1428115"/>
            <a:ext cx="5334000" cy="3810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2"/>
            </p:custDataLst>
          </p:nvPr>
        </p:nvSpPr>
        <p:spPr>
          <a:xfrm>
            <a:off x="619125" y="1854200"/>
            <a:ext cx="5334000" cy="440436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3"/>
            </p:custDataLst>
          </p:nvPr>
        </p:nvSpPr>
        <p:spPr>
          <a:xfrm>
            <a:off x="6235700" y="1428115"/>
            <a:ext cx="5344160" cy="3810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4"/>
            </p:custDataLst>
          </p:nvPr>
        </p:nvSpPr>
        <p:spPr>
          <a:xfrm>
            <a:off x="6235700" y="1854200"/>
            <a:ext cx="5344160" cy="440436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11" name="标题 10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2021-4-22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2021-4-22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930" y="914400"/>
            <a:ext cx="1042670" cy="5029200"/>
          </a:xfrm>
        </p:spPr>
        <p:txBody>
          <a:bodyPr vert="eaVert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2"/>
            </p:custDataLst>
          </p:nvPr>
        </p:nvSpPr>
        <p:spPr>
          <a:xfrm>
            <a:off x="913765" y="914399"/>
            <a:ext cx="9170035" cy="5028565"/>
          </a:xfrm>
        </p:spPr>
        <p:txBody>
          <a:bodyPr vert="eaVert" lIns="46990" tIns="46990" rIns="46990" bIns="46990">
            <a:normAutofit/>
          </a:bodyPr>
          <a:lstStyle>
            <a:lvl1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 单击此处编辑文本</a:t>
            </a:r>
          </a:p>
          <a:p>
            <a:pPr lvl="1"/>
            <a:r>
              <a:rPr lang="zh-CN" altLang="en-US"/>
              <a:t> 第二级</a:t>
            </a:r>
          </a:p>
          <a:p>
            <a:pPr lvl="2"/>
            <a:r>
              <a:rPr lang="zh-CN" altLang="en-US"/>
              <a:t> 第三级</a:t>
            </a:r>
          </a:p>
          <a:p>
            <a:pPr lvl="3"/>
            <a:r>
              <a:rPr lang="zh-CN" altLang="en-US"/>
              <a:t> 第四级</a:t>
            </a:r>
          </a:p>
          <a:p>
            <a:pPr lvl="4"/>
            <a:r>
              <a:rPr lang="zh-CN" altLang="en-US"/>
              <a:t> 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7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11505" y="775335"/>
            <a:ext cx="10968990" cy="5481955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2209802" y="2576987"/>
            <a:ext cx="7772398" cy="1271113"/>
          </a:xfrm>
        </p:spPr>
        <p:txBody>
          <a:bodyPr vert="horz" wrap="square" lIns="90170" tIns="46990" rIns="90170" bIns="4699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800" normalizeH="0" baseline="0" noProof="1">
                <a:solidFill>
                  <a:schemeClr val="tx1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  <p:custDataLst>
              <p:tags r:id="rId5"/>
            </p:custDataLst>
          </p:nvPr>
        </p:nvSpPr>
        <p:spPr>
          <a:xfrm>
            <a:off x="2205355" y="3949700"/>
            <a:ext cx="7788910" cy="561975"/>
          </a:xfrm>
        </p:spPr>
        <p:txBody>
          <a:bodyPr anchor="t" anchorCtr="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1500"/>
              </a:spcAft>
              <a:buNone/>
              <a:defRPr sz="2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1"/>
            </p:custDataLst>
          </p:nvPr>
        </p:nvSpPr>
        <p:spPr>
          <a:xfrm>
            <a:off x="838200" y="794326"/>
            <a:ext cx="10515600" cy="540484"/>
          </a:xfrm>
        </p:spPr>
        <p:txBody>
          <a:bodyPr>
            <a:normAutofit/>
          </a:bodyPr>
          <a:lstStyle>
            <a:lvl1pPr>
              <a:defRPr sz="2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2021-4-22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 hasCustomPrompt="1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2021-4-22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5863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6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7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2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6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7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0" y="5041901"/>
            <a:ext cx="12192000" cy="182879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3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6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7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None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latin typeface="Viner Hand ITC" panose="03070502030502020203" charset="0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4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="1" strike="noStrike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6"/>
            </p:custDataLst>
          </p:nvPr>
        </p:nvSpPr>
        <p:spPr>
          <a:xfrm>
            <a:off x="1522413" y="3801840"/>
            <a:ext cx="9144000" cy="1656000"/>
          </a:xfrm>
        </p:spPr>
        <p:txBody>
          <a:bodyPr>
            <a:normAutofit/>
          </a:bodyPr>
          <a:lstStyle>
            <a:lvl1pPr algn="ctr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2021-4-22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ags" Target="../tags/tag65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tags" Target="../tags/tag69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tags" Target="../tags/tag64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tags" Target="../tags/tag68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tags" Target="../tags/tag67.xml"/><Relationship Id="rId10" Type="http://schemas.openxmlformats.org/officeDocument/2006/relationships/slideLayout" Target="../slideLayouts/slideLayout2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tags" Target="../tags/tag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2021-4-22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13410" y="611505"/>
            <a:ext cx="10965180" cy="6477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12775" y="1515745"/>
            <a:ext cx="10965815" cy="4735195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KSO_TEMPLATE" hidden="1"/>
          <p:cNvSpPr/>
          <p:nvPr userDrawn="1">
            <p:custDataLst>
              <p:tags r:id="rId22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200" normalizeH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72.xml"/><Relationship Id="rId2" Type="http://schemas.openxmlformats.org/officeDocument/2006/relationships/tags" Target="../tags/tag171.xml"/><Relationship Id="rId1" Type="http://schemas.openxmlformats.org/officeDocument/2006/relationships/tags" Target="../tags/tag170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7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41.xml"/><Relationship Id="rId7" Type="http://schemas.openxmlformats.org/officeDocument/2006/relationships/notesSlide" Target="../notesSlides/notesSlide8.xml"/><Relationship Id="rId2" Type="http://schemas.openxmlformats.org/officeDocument/2006/relationships/tags" Target="../tags/tag240.xml"/><Relationship Id="rId1" Type="http://schemas.openxmlformats.org/officeDocument/2006/relationships/tags" Target="../tags/tag239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243.xml"/><Relationship Id="rId4" Type="http://schemas.openxmlformats.org/officeDocument/2006/relationships/tags" Target="../tags/tag24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tags" Target="../tags/tag246.xml"/><Relationship Id="rId7" Type="http://schemas.openxmlformats.org/officeDocument/2006/relationships/tags" Target="../tags/tag250.xml"/><Relationship Id="rId2" Type="http://schemas.openxmlformats.org/officeDocument/2006/relationships/tags" Target="../tags/tag245.xml"/><Relationship Id="rId1" Type="http://schemas.openxmlformats.org/officeDocument/2006/relationships/tags" Target="../tags/tag244.xml"/><Relationship Id="rId6" Type="http://schemas.openxmlformats.org/officeDocument/2006/relationships/tags" Target="../tags/tag249.xml"/><Relationship Id="rId5" Type="http://schemas.openxmlformats.org/officeDocument/2006/relationships/tags" Target="../tags/tag248.xml"/><Relationship Id="rId4" Type="http://schemas.openxmlformats.org/officeDocument/2006/relationships/tags" Target="../tags/tag247.xml"/><Relationship Id="rId9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253.xml"/><Relationship Id="rId7" Type="http://schemas.openxmlformats.org/officeDocument/2006/relationships/notesSlide" Target="../notesSlides/notesSlide10.xml"/><Relationship Id="rId2" Type="http://schemas.openxmlformats.org/officeDocument/2006/relationships/tags" Target="../tags/tag252.xml"/><Relationship Id="rId1" Type="http://schemas.openxmlformats.org/officeDocument/2006/relationships/tags" Target="../tags/tag251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255.xml"/><Relationship Id="rId4" Type="http://schemas.openxmlformats.org/officeDocument/2006/relationships/tags" Target="../tags/tag25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3" Type="http://schemas.openxmlformats.org/officeDocument/2006/relationships/tags" Target="../tags/tag258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257.xml"/><Relationship Id="rId1" Type="http://schemas.openxmlformats.org/officeDocument/2006/relationships/tags" Target="../tags/tag256.xml"/><Relationship Id="rId6" Type="http://schemas.openxmlformats.org/officeDocument/2006/relationships/tags" Target="../tags/tag261.xml"/><Relationship Id="rId5" Type="http://schemas.openxmlformats.org/officeDocument/2006/relationships/tags" Target="../tags/tag260.xml"/><Relationship Id="rId4" Type="http://schemas.openxmlformats.org/officeDocument/2006/relationships/tags" Target="../tags/tag259.xml"/><Relationship Id="rId9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264.xml"/><Relationship Id="rId7" Type="http://schemas.openxmlformats.org/officeDocument/2006/relationships/notesSlide" Target="../notesSlides/notesSlide12.xml"/><Relationship Id="rId2" Type="http://schemas.openxmlformats.org/officeDocument/2006/relationships/tags" Target="../tags/tag263.xml"/><Relationship Id="rId1" Type="http://schemas.openxmlformats.org/officeDocument/2006/relationships/tags" Target="../tags/tag262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266.xml"/><Relationship Id="rId4" Type="http://schemas.openxmlformats.org/officeDocument/2006/relationships/tags" Target="../tags/tag26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3" Type="http://schemas.openxmlformats.org/officeDocument/2006/relationships/tags" Target="../tags/tag269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268.xml"/><Relationship Id="rId1" Type="http://schemas.openxmlformats.org/officeDocument/2006/relationships/tags" Target="../tags/tag267.xml"/><Relationship Id="rId6" Type="http://schemas.openxmlformats.org/officeDocument/2006/relationships/tags" Target="../tags/tag272.xml"/><Relationship Id="rId5" Type="http://schemas.openxmlformats.org/officeDocument/2006/relationships/tags" Target="../tags/tag271.xml"/><Relationship Id="rId4" Type="http://schemas.openxmlformats.org/officeDocument/2006/relationships/tags" Target="../tags/tag270.xml"/><Relationship Id="rId9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275.xml"/><Relationship Id="rId7" Type="http://schemas.openxmlformats.org/officeDocument/2006/relationships/notesSlide" Target="../notesSlides/notesSlide14.xml"/><Relationship Id="rId2" Type="http://schemas.openxmlformats.org/officeDocument/2006/relationships/tags" Target="../tags/tag274.xml"/><Relationship Id="rId1" Type="http://schemas.openxmlformats.org/officeDocument/2006/relationships/tags" Target="../tags/tag273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277.xml"/><Relationship Id="rId4" Type="http://schemas.openxmlformats.org/officeDocument/2006/relationships/tags" Target="../tags/tag27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3" Type="http://schemas.openxmlformats.org/officeDocument/2006/relationships/tags" Target="../tags/tag280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279.xml"/><Relationship Id="rId1" Type="http://schemas.openxmlformats.org/officeDocument/2006/relationships/tags" Target="../tags/tag278.xml"/><Relationship Id="rId6" Type="http://schemas.openxmlformats.org/officeDocument/2006/relationships/tags" Target="../tags/tag283.xml"/><Relationship Id="rId5" Type="http://schemas.openxmlformats.org/officeDocument/2006/relationships/tags" Target="../tags/tag282.xml"/><Relationship Id="rId4" Type="http://schemas.openxmlformats.org/officeDocument/2006/relationships/tags" Target="../tags/tag281.xml"/><Relationship Id="rId9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86.xml"/><Relationship Id="rId7" Type="http://schemas.openxmlformats.org/officeDocument/2006/relationships/notesSlide" Target="../notesSlides/notesSlide16.xml"/><Relationship Id="rId2" Type="http://schemas.openxmlformats.org/officeDocument/2006/relationships/tags" Target="../tags/tag285.xml"/><Relationship Id="rId1" Type="http://schemas.openxmlformats.org/officeDocument/2006/relationships/tags" Target="../tags/tag284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288.xml"/><Relationship Id="rId4" Type="http://schemas.openxmlformats.org/officeDocument/2006/relationships/tags" Target="../tags/tag28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3" Type="http://schemas.openxmlformats.org/officeDocument/2006/relationships/tags" Target="../tags/tag291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290.xml"/><Relationship Id="rId1" Type="http://schemas.openxmlformats.org/officeDocument/2006/relationships/tags" Target="../tags/tag289.xml"/><Relationship Id="rId6" Type="http://schemas.openxmlformats.org/officeDocument/2006/relationships/tags" Target="../tags/tag294.xml"/><Relationship Id="rId5" Type="http://schemas.openxmlformats.org/officeDocument/2006/relationships/tags" Target="../tags/tag293.xml"/><Relationship Id="rId4" Type="http://schemas.openxmlformats.org/officeDocument/2006/relationships/tags" Target="../tags/tag292.xml"/><Relationship Id="rId9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76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175.xml"/><Relationship Id="rId1" Type="http://schemas.openxmlformats.org/officeDocument/2006/relationships/tags" Target="../tags/tag174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178.xml"/><Relationship Id="rId4" Type="http://schemas.openxmlformats.org/officeDocument/2006/relationships/tags" Target="../tags/tag17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297.xml"/><Relationship Id="rId7" Type="http://schemas.openxmlformats.org/officeDocument/2006/relationships/notesSlide" Target="../notesSlides/notesSlide18.xml"/><Relationship Id="rId2" Type="http://schemas.openxmlformats.org/officeDocument/2006/relationships/tags" Target="../tags/tag296.xml"/><Relationship Id="rId1" Type="http://schemas.openxmlformats.org/officeDocument/2006/relationships/tags" Target="../tags/tag295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299.xml"/><Relationship Id="rId4" Type="http://schemas.openxmlformats.org/officeDocument/2006/relationships/tags" Target="../tags/tag29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307.xml"/><Relationship Id="rId13" Type="http://schemas.openxmlformats.org/officeDocument/2006/relationships/tags" Target="../tags/tag312.xml"/><Relationship Id="rId18" Type="http://schemas.openxmlformats.org/officeDocument/2006/relationships/tags" Target="../tags/tag317.xml"/><Relationship Id="rId26" Type="http://schemas.openxmlformats.org/officeDocument/2006/relationships/tags" Target="../tags/tag325.xml"/><Relationship Id="rId3" Type="http://schemas.openxmlformats.org/officeDocument/2006/relationships/tags" Target="../tags/tag302.xml"/><Relationship Id="rId21" Type="http://schemas.openxmlformats.org/officeDocument/2006/relationships/tags" Target="../tags/tag320.xml"/><Relationship Id="rId7" Type="http://schemas.openxmlformats.org/officeDocument/2006/relationships/tags" Target="../tags/tag306.xml"/><Relationship Id="rId12" Type="http://schemas.openxmlformats.org/officeDocument/2006/relationships/tags" Target="../tags/tag311.xml"/><Relationship Id="rId17" Type="http://schemas.openxmlformats.org/officeDocument/2006/relationships/tags" Target="../tags/tag316.xml"/><Relationship Id="rId25" Type="http://schemas.openxmlformats.org/officeDocument/2006/relationships/tags" Target="../tags/tag324.xml"/><Relationship Id="rId2" Type="http://schemas.openxmlformats.org/officeDocument/2006/relationships/tags" Target="../tags/tag301.xml"/><Relationship Id="rId16" Type="http://schemas.openxmlformats.org/officeDocument/2006/relationships/tags" Target="../tags/tag315.xml"/><Relationship Id="rId20" Type="http://schemas.openxmlformats.org/officeDocument/2006/relationships/tags" Target="../tags/tag319.xml"/><Relationship Id="rId29" Type="http://schemas.openxmlformats.org/officeDocument/2006/relationships/slideLayout" Target="../slideLayouts/slideLayout18.xml"/><Relationship Id="rId1" Type="http://schemas.openxmlformats.org/officeDocument/2006/relationships/tags" Target="../tags/tag300.xml"/><Relationship Id="rId6" Type="http://schemas.openxmlformats.org/officeDocument/2006/relationships/tags" Target="../tags/tag305.xml"/><Relationship Id="rId11" Type="http://schemas.openxmlformats.org/officeDocument/2006/relationships/tags" Target="../tags/tag310.xml"/><Relationship Id="rId24" Type="http://schemas.openxmlformats.org/officeDocument/2006/relationships/tags" Target="../tags/tag323.xml"/><Relationship Id="rId5" Type="http://schemas.openxmlformats.org/officeDocument/2006/relationships/tags" Target="../tags/tag304.xml"/><Relationship Id="rId15" Type="http://schemas.openxmlformats.org/officeDocument/2006/relationships/tags" Target="../tags/tag314.xml"/><Relationship Id="rId23" Type="http://schemas.openxmlformats.org/officeDocument/2006/relationships/tags" Target="../tags/tag322.xml"/><Relationship Id="rId28" Type="http://schemas.openxmlformats.org/officeDocument/2006/relationships/tags" Target="../tags/tag327.xml"/><Relationship Id="rId10" Type="http://schemas.openxmlformats.org/officeDocument/2006/relationships/tags" Target="../tags/tag309.xml"/><Relationship Id="rId19" Type="http://schemas.openxmlformats.org/officeDocument/2006/relationships/tags" Target="../tags/tag318.xml"/><Relationship Id="rId31" Type="http://schemas.openxmlformats.org/officeDocument/2006/relationships/image" Target="../media/image3.png"/><Relationship Id="rId4" Type="http://schemas.openxmlformats.org/officeDocument/2006/relationships/tags" Target="../tags/tag303.xml"/><Relationship Id="rId9" Type="http://schemas.openxmlformats.org/officeDocument/2006/relationships/tags" Target="../tags/tag308.xml"/><Relationship Id="rId14" Type="http://schemas.openxmlformats.org/officeDocument/2006/relationships/tags" Target="../tags/tag313.xml"/><Relationship Id="rId22" Type="http://schemas.openxmlformats.org/officeDocument/2006/relationships/tags" Target="../tags/tag321.xml"/><Relationship Id="rId27" Type="http://schemas.openxmlformats.org/officeDocument/2006/relationships/tags" Target="../tags/tag326.xml"/><Relationship Id="rId30" Type="http://schemas.openxmlformats.org/officeDocument/2006/relationships/notesSlide" Target="../notesSlides/notesSlide1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3" Type="http://schemas.openxmlformats.org/officeDocument/2006/relationships/tags" Target="../tags/tag330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329.xml"/><Relationship Id="rId1" Type="http://schemas.openxmlformats.org/officeDocument/2006/relationships/tags" Target="../tags/tag328.xml"/><Relationship Id="rId6" Type="http://schemas.openxmlformats.org/officeDocument/2006/relationships/tags" Target="../tags/tag333.xml"/><Relationship Id="rId5" Type="http://schemas.openxmlformats.org/officeDocument/2006/relationships/tags" Target="../tags/tag332.xml"/><Relationship Id="rId4" Type="http://schemas.openxmlformats.org/officeDocument/2006/relationships/tags" Target="../tags/tag331.xml"/><Relationship Id="rId9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341.xml"/><Relationship Id="rId13" Type="http://schemas.openxmlformats.org/officeDocument/2006/relationships/tags" Target="../tags/tag346.xml"/><Relationship Id="rId18" Type="http://schemas.openxmlformats.org/officeDocument/2006/relationships/tags" Target="../tags/tag351.xml"/><Relationship Id="rId3" Type="http://schemas.openxmlformats.org/officeDocument/2006/relationships/tags" Target="../tags/tag336.xml"/><Relationship Id="rId21" Type="http://schemas.openxmlformats.org/officeDocument/2006/relationships/notesSlide" Target="../notesSlides/notesSlide21.xml"/><Relationship Id="rId7" Type="http://schemas.openxmlformats.org/officeDocument/2006/relationships/tags" Target="../tags/tag340.xml"/><Relationship Id="rId12" Type="http://schemas.openxmlformats.org/officeDocument/2006/relationships/tags" Target="../tags/tag345.xml"/><Relationship Id="rId17" Type="http://schemas.openxmlformats.org/officeDocument/2006/relationships/tags" Target="../tags/tag350.xml"/><Relationship Id="rId2" Type="http://schemas.openxmlformats.org/officeDocument/2006/relationships/tags" Target="../tags/tag335.xml"/><Relationship Id="rId16" Type="http://schemas.openxmlformats.org/officeDocument/2006/relationships/tags" Target="../tags/tag349.xml"/><Relationship Id="rId20" Type="http://schemas.openxmlformats.org/officeDocument/2006/relationships/slideLayout" Target="../slideLayouts/slideLayout18.xml"/><Relationship Id="rId1" Type="http://schemas.openxmlformats.org/officeDocument/2006/relationships/tags" Target="../tags/tag334.xml"/><Relationship Id="rId6" Type="http://schemas.openxmlformats.org/officeDocument/2006/relationships/tags" Target="../tags/tag339.xml"/><Relationship Id="rId11" Type="http://schemas.openxmlformats.org/officeDocument/2006/relationships/tags" Target="../tags/tag344.xml"/><Relationship Id="rId5" Type="http://schemas.openxmlformats.org/officeDocument/2006/relationships/tags" Target="../tags/tag338.xml"/><Relationship Id="rId15" Type="http://schemas.openxmlformats.org/officeDocument/2006/relationships/tags" Target="../tags/tag348.xml"/><Relationship Id="rId10" Type="http://schemas.openxmlformats.org/officeDocument/2006/relationships/tags" Target="../tags/tag343.xml"/><Relationship Id="rId19" Type="http://schemas.openxmlformats.org/officeDocument/2006/relationships/tags" Target="../tags/tag352.xml"/><Relationship Id="rId4" Type="http://schemas.openxmlformats.org/officeDocument/2006/relationships/tags" Target="../tags/tag337.xml"/><Relationship Id="rId9" Type="http://schemas.openxmlformats.org/officeDocument/2006/relationships/tags" Target="../tags/tag342.xml"/><Relationship Id="rId14" Type="http://schemas.openxmlformats.org/officeDocument/2006/relationships/tags" Target="../tags/tag34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360.xml"/><Relationship Id="rId3" Type="http://schemas.openxmlformats.org/officeDocument/2006/relationships/tags" Target="../tags/tag355.xml"/><Relationship Id="rId7" Type="http://schemas.openxmlformats.org/officeDocument/2006/relationships/tags" Target="../tags/tag359.xml"/><Relationship Id="rId2" Type="http://schemas.openxmlformats.org/officeDocument/2006/relationships/tags" Target="../tags/tag354.xml"/><Relationship Id="rId1" Type="http://schemas.openxmlformats.org/officeDocument/2006/relationships/tags" Target="../tags/tag353.xml"/><Relationship Id="rId6" Type="http://schemas.openxmlformats.org/officeDocument/2006/relationships/tags" Target="../tags/tag358.xml"/><Relationship Id="rId11" Type="http://schemas.openxmlformats.org/officeDocument/2006/relationships/notesSlide" Target="../notesSlides/notesSlide22.xml"/><Relationship Id="rId5" Type="http://schemas.openxmlformats.org/officeDocument/2006/relationships/tags" Target="../tags/tag357.xml"/><Relationship Id="rId10" Type="http://schemas.openxmlformats.org/officeDocument/2006/relationships/slideLayout" Target="../slideLayouts/slideLayout18.xml"/><Relationship Id="rId4" Type="http://schemas.openxmlformats.org/officeDocument/2006/relationships/tags" Target="../tags/tag356.xml"/><Relationship Id="rId9" Type="http://schemas.openxmlformats.org/officeDocument/2006/relationships/tags" Target="../tags/tag36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369.xml"/><Relationship Id="rId3" Type="http://schemas.openxmlformats.org/officeDocument/2006/relationships/tags" Target="../tags/tag364.xml"/><Relationship Id="rId7" Type="http://schemas.openxmlformats.org/officeDocument/2006/relationships/tags" Target="../tags/tag368.xml"/><Relationship Id="rId2" Type="http://schemas.openxmlformats.org/officeDocument/2006/relationships/tags" Target="../tags/tag363.xml"/><Relationship Id="rId1" Type="http://schemas.openxmlformats.org/officeDocument/2006/relationships/tags" Target="../tags/tag362.xml"/><Relationship Id="rId6" Type="http://schemas.openxmlformats.org/officeDocument/2006/relationships/tags" Target="../tags/tag367.xml"/><Relationship Id="rId11" Type="http://schemas.openxmlformats.org/officeDocument/2006/relationships/notesSlide" Target="../notesSlides/notesSlide23.xml"/><Relationship Id="rId5" Type="http://schemas.openxmlformats.org/officeDocument/2006/relationships/tags" Target="../tags/tag366.xml"/><Relationship Id="rId10" Type="http://schemas.openxmlformats.org/officeDocument/2006/relationships/slideLayout" Target="../slideLayouts/slideLayout18.xml"/><Relationship Id="rId4" Type="http://schemas.openxmlformats.org/officeDocument/2006/relationships/tags" Target="../tags/tag365.xml"/><Relationship Id="rId9" Type="http://schemas.openxmlformats.org/officeDocument/2006/relationships/tags" Target="../tags/tag370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378.xml"/><Relationship Id="rId13" Type="http://schemas.openxmlformats.org/officeDocument/2006/relationships/tags" Target="../tags/tag383.xml"/><Relationship Id="rId18" Type="http://schemas.openxmlformats.org/officeDocument/2006/relationships/tags" Target="../tags/tag388.xml"/><Relationship Id="rId3" Type="http://schemas.openxmlformats.org/officeDocument/2006/relationships/tags" Target="../tags/tag373.xml"/><Relationship Id="rId7" Type="http://schemas.openxmlformats.org/officeDocument/2006/relationships/tags" Target="../tags/tag377.xml"/><Relationship Id="rId12" Type="http://schemas.openxmlformats.org/officeDocument/2006/relationships/tags" Target="../tags/tag382.xml"/><Relationship Id="rId17" Type="http://schemas.openxmlformats.org/officeDocument/2006/relationships/tags" Target="../tags/tag387.xml"/><Relationship Id="rId2" Type="http://schemas.openxmlformats.org/officeDocument/2006/relationships/tags" Target="../tags/tag372.xml"/><Relationship Id="rId16" Type="http://schemas.openxmlformats.org/officeDocument/2006/relationships/tags" Target="../tags/tag386.xml"/><Relationship Id="rId1" Type="http://schemas.openxmlformats.org/officeDocument/2006/relationships/tags" Target="../tags/tag371.xml"/><Relationship Id="rId6" Type="http://schemas.openxmlformats.org/officeDocument/2006/relationships/tags" Target="../tags/tag376.xml"/><Relationship Id="rId11" Type="http://schemas.openxmlformats.org/officeDocument/2006/relationships/tags" Target="../tags/tag381.xml"/><Relationship Id="rId5" Type="http://schemas.openxmlformats.org/officeDocument/2006/relationships/tags" Target="../tags/tag375.xml"/><Relationship Id="rId15" Type="http://schemas.openxmlformats.org/officeDocument/2006/relationships/tags" Target="../tags/tag385.xml"/><Relationship Id="rId10" Type="http://schemas.openxmlformats.org/officeDocument/2006/relationships/tags" Target="../tags/tag380.xml"/><Relationship Id="rId19" Type="http://schemas.openxmlformats.org/officeDocument/2006/relationships/slideLayout" Target="../slideLayouts/slideLayout18.xml"/><Relationship Id="rId4" Type="http://schemas.openxmlformats.org/officeDocument/2006/relationships/tags" Target="../tags/tag374.xml"/><Relationship Id="rId9" Type="http://schemas.openxmlformats.org/officeDocument/2006/relationships/tags" Target="../tags/tag379.xml"/><Relationship Id="rId14" Type="http://schemas.openxmlformats.org/officeDocument/2006/relationships/tags" Target="../tags/tag38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396.xml"/><Relationship Id="rId13" Type="http://schemas.openxmlformats.org/officeDocument/2006/relationships/tags" Target="../tags/tag401.xml"/><Relationship Id="rId18" Type="http://schemas.openxmlformats.org/officeDocument/2006/relationships/tags" Target="../tags/tag406.xml"/><Relationship Id="rId26" Type="http://schemas.openxmlformats.org/officeDocument/2006/relationships/tags" Target="../tags/tag414.xml"/><Relationship Id="rId3" Type="http://schemas.openxmlformats.org/officeDocument/2006/relationships/tags" Target="../tags/tag391.xml"/><Relationship Id="rId21" Type="http://schemas.openxmlformats.org/officeDocument/2006/relationships/tags" Target="../tags/tag409.xml"/><Relationship Id="rId7" Type="http://schemas.openxmlformats.org/officeDocument/2006/relationships/tags" Target="../tags/tag395.xml"/><Relationship Id="rId12" Type="http://schemas.openxmlformats.org/officeDocument/2006/relationships/tags" Target="../tags/tag400.xml"/><Relationship Id="rId17" Type="http://schemas.openxmlformats.org/officeDocument/2006/relationships/tags" Target="../tags/tag405.xml"/><Relationship Id="rId25" Type="http://schemas.openxmlformats.org/officeDocument/2006/relationships/tags" Target="../tags/tag413.xml"/><Relationship Id="rId2" Type="http://schemas.openxmlformats.org/officeDocument/2006/relationships/tags" Target="../tags/tag390.xml"/><Relationship Id="rId16" Type="http://schemas.openxmlformats.org/officeDocument/2006/relationships/tags" Target="../tags/tag404.xml"/><Relationship Id="rId20" Type="http://schemas.openxmlformats.org/officeDocument/2006/relationships/tags" Target="../tags/tag408.xml"/><Relationship Id="rId29" Type="http://schemas.openxmlformats.org/officeDocument/2006/relationships/tags" Target="../tags/tag417.xml"/><Relationship Id="rId1" Type="http://schemas.openxmlformats.org/officeDocument/2006/relationships/tags" Target="../tags/tag389.xml"/><Relationship Id="rId6" Type="http://schemas.openxmlformats.org/officeDocument/2006/relationships/tags" Target="../tags/tag394.xml"/><Relationship Id="rId11" Type="http://schemas.openxmlformats.org/officeDocument/2006/relationships/tags" Target="../tags/tag399.xml"/><Relationship Id="rId24" Type="http://schemas.openxmlformats.org/officeDocument/2006/relationships/tags" Target="../tags/tag412.xml"/><Relationship Id="rId5" Type="http://schemas.openxmlformats.org/officeDocument/2006/relationships/tags" Target="../tags/tag393.xml"/><Relationship Id="rId15" Type="http://schemas.openxmlformats.org/officeDocument/2006/relationships/tags" Target="../tags/tag403.xml"/><Relationship Id="rId23" Type="http://schemas.openxmlformats.org/officeDocument/2006/relationships/tags" Target="../tags/tag411.xml"/><Relationship Id="rId28" Type="http://schemas.openxmlformats.org/officeDocument/2006/relationships/tags" Target="../tags/tag416.xml"/><Relationship Id="rId10" Type="http://schemas.openxmlformats.org/officeDocument/2006/relationships/tags" Target="../tags/tag398.xml"/><Relationship Id="rId19" Type="http://schemas.openxmlformats.org/officeDocument/2006/relationships/tags" Target="../tags/tag407.xml"/><Relationship Id="rId4" Type="http://schemas.openxmlformats.org/officeDocument/2006/relationships/tags" Target="../tags/tag392.xml"/><Relationship Id="rId9" Type="http://schemas.openxmlformats.org/officeDocument/2006/relationships/tags" Target="../tags/tag397.xml"/><Relationship Id="rId14" Type="http://schemas.openxmlformats.org/officeDocument/2006/relationships/tags" Target="../tags/tag402.xml"/><Relationship Id="rId22" Type="http://schemas.openxmlformats.org/officeDocument/2006/relationships/tags" Target="../tags/tag410.xml"/><Relationship Id="rId27" Type="http://schemas.openxmlformats.org/officeDocument/2006/relationships/tags" Target="../tags/tag415.xml"/><Relationship Id="rId30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4.xml"/><Relationship Id="rId3" Type="http://schemas.openxmlformats.org/officeDocument/2006/relationships/tags" Target="../tags/tag420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419.xml"/><Relationship Id="rId1" Type="http://schemas.openxmlformats.org/officeDocument/2006/relationships/tags" Target="../tags/tag418.xml"/><Relationship Id="rId6" Type="http://schemas.openxmlformats.org/officeDocument/2006/relationships/tags" Target="../tags/tag423.xml"/><Relationship Id="rId5" Type="http://schemas.openxmlformats.org/officeDocument/2006/relationships/tags" Target="../tags/tag422.xml"/><Relationship Id="rId4" Type="http://schemas.openxmlformats.org/officeDocument/2006/relationships/tags" Target="../tags/tag421.xml"/><Relationship Id="rId9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426.xml"/><Relationship Id="rId2" Type="http://schemas.openxmlformats.org/officeDocument/2006/relationships/tags" Target="../tags/tag425.xml"/><Relationship Id="rId1" Type="http://schemas.openxmlformats.org/officeDocument/2006/relationships/tags" Target="../tags/tag424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42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86.xml"/><Relationship Id="rId13" Type="http://schemas.openxmlformats.org/officeDocument/2006/relationships/tags" Target="../tags/tag191.xml"/><Relationship Id="rId18" Type="http://schemas.openxmlformats.org/officeDocument/2006/relationships/tags" Target="../tags/tag196.xml"/><Relationship Id="rId3" Type="http://schemas.openxmlformats.org/officeDocument/2006/relationships/tags" Target="../tags/tag181.xml"/><Relationship Id="rId21" Type="http://schemas.openxmlformats.org/officeDocument/2006/relationships/tags" Target="../tags/tag199.xml"/><Relationship Id="rId7" Type="http://schemas.openxmlformats.org/officeDocument/2006/relationships/tags" Target="../tags/tag185.xml"/><Relationship Id="rId12" Type="http://schemas.openxmlformats.org/officeDocument/2006/relationships/tags" Target="../tags/tag190.xml"/><Relationship Id="rId17" Type="http://schemas.openxmlformats.org/officeDocument/2006/relationships/tags" Target="../tags/tag195.xml"/><Relationship Id="rId25" Type="http://schemas.openxmlformats.org/officeDocument/2006/relationships/image" Target="../media/image1.png"/><Relationship Id="rId2" Type="http://schemas.openxmlformats.org/officeDocument/2006/relationships/tags" Target="../tags/tag180.xml"/><Relationship Id="rId16" Type="http://schemas.openxmlformats.org/officeDocument/2006/relationships/tags" Target="../tags/tag194.xml"/><Relationship Id="rId20" Type="http://schemas.openxmlformats.org/officeDocument/2006/relationships/tags" Target="../tags/tag198.xml"/><Relationship Id="rId1" Type="http://schemas.openxmlformats.org/officeDocument/2006/relationships/tags" Target="../tags/tag179.xml"/><Relationship Id="rId6" Type="http://schemas.openxmlformats.org/officeDocument/2006/relationships/tags" Target="../tags/tag184.xml"/><Relationship Id="rId11" Type="http://schemas.openxmlformats.org/officeDocument/2006/relationships/tags" Target="../tags/tag189.xml"/><Relationship Id="rId24" Type="http://schemas.openxmlformats.org/officeDocument/2006/relationships/slideLayout" Target="../slideLayouts/slideLayout18.xml"/><Relationship Id="rId5" Type="http://schemas.openxmlformats.org/officeDocument/2006/relationships/tags" Target="../tags/tag183.xml"/><Relationship Id="rId15" Type="http://schemas.openxmlformats.org/officeDocument/2006/relationships/tags" Target="../tags/tag193.xml"/><Relationship Id="rId23" Type="http://schemas.openxmlformats.org/officeDocument/2006/relationships/tags" Target="../tags/tag201.xml"/><Relationship Id="rId10" Type="http://schemas.openxmlformats.org/officeDocument/2006/relationships/tags" Target="../tags/tag188.xml"/><Relationship Id="rId19" Type="http://schemas.openxmlformats.org/officeDocument/2006/relationships/tags" Target="../tags/tag197.xml"/><Relationship Id="rId4" Type="http://schemas.openxmlformats.org/officeDocument/2006/relationships/tags" Target="../tags/tag182.xml"/><Relationship Id="rId9" Type="http://schemas.openxmlformats.org/officeDocument/2006/relationships/tags" Target="../tags/tag187.xml"/><Relationship Id="rId14" Type="http://schemas.openxmlformats.org/officeDocument/2006/relationships/tags" Target="../tags/tag192.xml"/><Relationship Id="rId22" Type="http://schemas.openxmlformats.org/officeDocument/2006/relationships/tags" Target="../tags/tag20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04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203.xml"/><Relationship Id="rId1" Type="http://schemas.openxmlformats.org/officeDocument/2006/relationships/tags" Target="../tags/tag202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206.xml"/><Relationship Id="rId4" Type="http://schemas.openxmlformats.org/officeDocument/2006/relationships/tags" Target="../tags/tag20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14.xml"/><Relationship Id="rId3" Type="http://schemas.openxmlformats.org/officeDocument/2006/relationships/tags" Target="../tags/tag209.xml"/><Relationship Id="rId7" Type="http://schemas.openxmlformats.org/officeDocument/2006/relationships/tags" Target="../tags/tag213.xml"/><Relationship Id="rId2" Type="http://schemas.openxmlformats.org/officeDocument/2006/relationships/tags" Target="../tags/tag208.xml"/><Relationship Id="rId1" Type="http://schemas.openxmlformats.org/officeDocument/2006/relationships/tags" Target="../tags/tag207.xml"/><Relationship Id="rId6" Type="http://schemas.openxmlformats.org/officeDocument/2006/relationships/tags" Target="../tags/tag212.xml"/><Relationship Id="rId11" Type="http://schemas.openxmlformats.org/officeDocument/2006/relationships/slideLayout" Target="../slideLayouts/slideLayout18.xml"/><Relationship Id="rId5" Type="http://schemas.openxmlformats.org/officeDocument/2006/relationships/tags" Target="../tags/tag211.xml"/><Relationship Id="rId10" Type="http://schemas.openxmlformats.org/officeDocument/2006/relationships/tags" Target="../tags/tag216.xml"/><Relationship Id="rId4" Type="http://schemas.openxmlformats.org/officeDocument/2006/relationships/tags" Target="../tags/tag210.xml"/><Relationship Id="rId9" Type="http://schemas.openxmlformats.org/officeDocument/2006/relationships/tags" Target="../tags/tag2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19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218.xml"/><Relationship Id="rId1" Type="http://schemas.openxmlformats.org/officeDocument/2006/relationships/tags" Target="../tags/tag217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221.xml"/><Relationship Id="rId4" Type="http://schemas.openxmlformats.org/officeDocument/2006/relationships/tags" Target="../tags/tag22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3" Type="http://schemas.openxmlformats.org/officeDocument/2006/relationships/tags" Target="../tags/tag224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223.xml"/><Relationship Id="rId1" Type="http://schemas.openxmlformats.org/officeDocument/2006/relationships/tags" Target="../tags/tag222.xml"/><Relationship Id="rId6" Type="http://schemas.openxmlformats.org/officeDocument/2006/relationships/tags" Target="../tags/tag227.xml"/><Relationship Id="rId5" Type="http://schemas.openxmlformats.org/officeDocument/2006/relationships/tags" Target="../tags/tag226.xml"/><Relationship Id="rId4" Type="http://schemas.openxmlformats.org/officeDocument/2006/relationships/tags" Target="../tags/tag225.xml"/><Relationship Id="rId9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30.xml"/><Relationship Id="rId7" Type="http://schemas.openxmlformats.org/officeDocument/2006/relationships/notesSlide" Target="../notesSlides/notesSlide6.xml"/><Relationship Id="rId2" Type="http://schemas.openxmlformats.org/officeDocument/2006/relationships/tags" Target="../tags/tag229.xml"/><Relationship Id="rId1" Type="http://schemas.openxmlformats.org/officeDocument/2006/relationships/tags" Target="../tags/tag228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232.xml"/><Relationship Id="rId4" Type="http://schemas.openxmlformats.org/officeDocument/2006/relationships/tags" Target="../tags/tag23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3" Type="http://schemas.openxmlformats.org/officeDocument/2006/relationships/tags" Target="../tags/tag235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234.xml"/><Relationship Id="rId1" Type="http://schemas.openxmlformats.org/officeDocument/2006/relationships/tags" Target="../tags/tag233.xml"/><Relationship Id="rId6" Type="http://schemas.openxmlformats.org/officeDocument/2006/relationships/tags" Target="../tags/tag238.xml"/><Relationship Id="rId5" Type="http://schemas.openxmlformats.org/officeDocument/2006/relationships/tags" Target="../tags/tag237.xml"/><Relationship Id="rId4" Type="http://schemas.openxmlformats.org/officeDocument/2006/relationships/tags" Target="../tags/tag236.xml"/><Relationship Id="rId9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10870" y="1131472"/>
            <a:ext cx="10970260" cy="2152015"/>
          </a:xfrm>
        </p:spPr>
        <p:txBody>
          <a:bodyPr/>
          <a:lstStyle/>
          <a:p>
            <a:r>
              <a:rPr lang="zh-CN" altLang="en-US" spc="300"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第八单元 15.1 谏太宗十思疏 教案</a:t>
            </a:r>
          </a:p>
        </p:txBody>
      </p:sp>
      <p:sp>
        <p:nvSpPr>
          <p:cNvPr id="6" name="文本占位符 2"/>
          <p:cNvSpPr txBox="1"/>
          <p:nvPr>
            <p:custDataLst>
              <p:tags r:id="rId3"/>
            </p:custDataLst>
          </p:nvPr>
        </p:nvSpPr>
        <p:spPr>
          <a:xfrm>
            <a:off x="3861594" y="4640347"/>
            <a:ext cx="4468813" cy="337185"/>
          </a:xfrm>
          <a:prstGeom prst="rect">
            <a:avLst/>
          </a:prstGeom>
        </p:spPr>
        <p:txBody>
          <a:bodyPr wrap="square">
            <a:normAutofit fontScale="97500"/>
          </a:bodyPr>
          <a:lstStyle>
            <a:lvl1pPr marL="2286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pc="300">
                <a:latin typeface="Arial" panose="020B0604020202020204" pitchFamily="34" charset="0"/>
                <a:ea typeface="微软雅黑" panose="020B0503020204020204" pitchFamily="34" charset="-122"/>
              </a:rPr>
              <a:t>演讲人</a:t>
            </a:r>
          </a:p>
        </p:txBody>
      </p:sp>
      <p:sp>
        <p:nvSpPr>
          <p:cNvPr id="8" name="文本占位符 2"/>
          <p:cNvSpPr txBox="1"/>
          <p:nvPr>
            <p:custDataLst>
              <p:tags r:id="rId4"/>
            </p:custDataLst>
          </p:nvPr>
        </p:nvSpPr>
        <p:spPr>
          <a:xfrm>
            <a:off x="3861594" y="4978901"/>
            <a:ext cx="4468813" cy="337185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pc="300">
                <a:latin typeface="Arial" panose="020B0604020202020204" pitchFamily="34" charset="0"/>
                <a:ea typeface="微软雅黑" panose="020B0503020204020204" pitchFamily="34" charset="-122"/>
              </a:rPr>
              <a:t>2021-03-29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课前准备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3323688" y="3064930"/>
            <a:ext cx="7660229" cy="1691489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2000"/>
              </a:spcAft>
              <a:buClrTx/>
              <a:buSzTx/>
              <a:buFontTx/>
              <a:buNone/>
            </a:pPr>
            <a:r>
              <a:rPr kumimoji="0" lang="zh-CN" altLang="en-US" sz="2400" i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指导学生完成预习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2000"/>
              </a:spcAft>
              <a:buClrTx/>
              <a:buSzTx/>
              <a:buFontTx/>
              <a:buNone/>
            </a:pPr>
            <a:r>
              <a:rPr kumimoji="0" lang="zh-CN" altLang="en-US" sz="2400" i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制作课件</a:t>
            </a: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323688" y="2077379"/>
            <a:ext cx="7660229" cy="646331"/>
          </a:xfrm>
          <a:prstGeom prst="rect">
            <a:avLst/>
          </a:prstGeom>
          <a:noFill/>
        </p:spPr>
        <p:txBody>
          <a:bodyPr wrap="square" rtlCol="0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555" b="1" i="0" baseline="0" noProof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课前准备</a:t>
            </a:r>
          </a:p>
        </p:txBody>
      </p:sp>
      <p:grpSp>
        <p:nvGrpSpPr>
          <p:cNvPr id="9" name="图形 2"/>
          <p:cNvGrpSpPr/>
          <p:nvPr>
            <p:custDataLst>
              <p:tags r:id="rId4"/>
            </p:custDataLst>
          </p:nvPr>
        </p:nvGrpSpPr>
        <p:grpSpPr>
          <a:xfrm>
            <a:off x="0" y="0"/>
            <a:ext cx="5348098" cy="6858000"/>
            <a:chOff x="0" y="0"/>
            <a:chExt cx="5348098" cy="6858000"/>
          </a:xfrm>
        </p:grpSpPr>
        <p:sp>
          <p:nvSpPr>
            <p:cNvPr id="10" name="任意多边形: 形状 9"/>
            <p:cNvSpPr/>
            <p:nvPr>
              <p:custDataLst>
                <p:tags r:id="rId5"/>
              </p:custDataLst>
            </p:nvPr>
          </p:nvSpPr>
          <p:spPr>
            <a:xfrm>
              <a:off x="291829" y="926242"/>
              <a:ext cx="2683565" cy="5925413"/>
            </a:xfrm>
            <a:custGeom>
              <a:avLst/>
              <a:gdLst>
                <a:gd name="connsiteX0" fmla="*/ 2683565 w 2683565"/>
                <a:gd name="connsiteY0" fmla="*/ 5925414 h 5925413"/>
                <a:gd name="connsiteX1" fmla="*/ 1459149 w 2683565"/>
                <a:gd name="connsiteY1" fmla="*/ 0 h 5925413"/>
                <a:gd name="connsiteX2" fmla="*/ 0 w 2683565"/>
                <a:gd name="connsiteY2" fmla="*/ 3971423 h 5925413"/>
                <a:gd name="connsiteX3" fmla="*/ 253765 w 2683565"/>
                <a:gd name="connsiteY3" fmla="*/ 5925414 h 5925413"/>
                <a:gd name="connsiteX4" fmla="*/ 2683565 w 2683565"/>
                <a:gd name="connsiteY4" fmla="*/ 5925414 h 5925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83565" h="5925413">
                  <a:moveTo>
                    <a:pt x="2683565" y="5925414"/>
                  </a:moveTo>
                  <a:cubicBezTo>
                    <a:pt x="2683565" y="5925414"/>
                    <a:pt x="570971" y="3692281"/>
                    <a:pt x="1459149" y="0"/>
                  </a:cubicBezTo>
                  <a:cubicBezTo>
                    <a:pt x="336239" y="754951"/>
                    <a:pt x="0" y="3971423"/>
                    <a:pt x="0" y="3971423"/>
                  </a:cubicBezTo>
                  <a:lnTo>
                    <a:pt x="253765" y="5925414"/>
                  </a:lnTo>
                  <a:lnTo>
                    <a:pt x="2683565" y="5925414"/>
                  </a:lnTo>
                  <a:close/>
                </a:path>
              </a:pathLst>
            </a:custGeom>
            <a:solidFill>
              <a:schemeClr val="dk2"/>
            </a:solidFill>
            <a:ln w="6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任意多边形: 形状 12"/>
            <p:cNvSpPr/>
            <p:nvPr>
              <p:custDataLst>
                <p:tags r:id="rId6"/>
              </p:custDataLst>
            </p:nvPr>
          </p:nvSpPr>
          <p:spPr>
            <a:xfrm>
              <a:off x="0" y="1148286"/>
              <a:ext cx="2055496" cy="5709713"/>
            </a:xfrm>
            <a:custGeom>
              <a:avLst/>
              <a:gdLst>
                <a:gd name="connsiteX0" fmla="*/ 0 w 2055496"/>
                <a:gd name="connsiteY0" fmla="*/ 5703369 h 5709713"/>
                <a:gd name="connsiteX1" fmla="*/ 1287858 w 2055496"/>
                <a:gd name="connsiteY1" fmla="*/ 5709713 h 5709713"/>
                <a:gd name="connsiteX2" fmla="*/ 2055497 w 2055496"/>
                <a:gd name="connsiteY2" fmla="*/ 0 h 5709713"/>
                <a:gd name="connsiteX3" fmla="*/ 0 w 2055496"/>
                <a:gd name="connsiteY3" fmla="*/ 881834 h 5709713"/>
                <a:gd name="connsiteX4" fmla="*/ 0 w 2055496"/>
                <a:gd name="connsiteY4" fmla="*/ 5703369 h 5709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5496" h="5709713">
                  <a:moveTo>
                    <a:pt x="0" y="5703369"/>
                  </a:moveTo>
                  <a:lnTo>
                    <a:pt x="1287858" y="5709713"/>
                  </a:lnTo>
                  <a:cubicBezTo>
                    <a:pt x="1287858" y="5709713"/>
                    <a:pt x="82474" y="2442489"/>
                    <a:pt x="2055497" y="0"/>
                  </a:cubicBezTo>
                  <a:cubicBezTo>
                    <a:pt x="1230760" y="247421"/>
                    <a:pt x="0" y="881834"/>
                    <a:pt x="0" y="881834"/>
                  </a:cubicBezTo>
                  <a:lnTo>
                    <a:pt x="0" y="5703369"/>
                  </a:lnTo>
                  <a:close/>
                </a:path>
              </a:pathLst>
            </a:custGeom>
            <a:solidFill>
              <a:schemeClr val="accent2"/>
            </a:solidFill>
            <a:ln w="6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: 形状 13"/>
            <p:cNvSpPr/>
            <p:nvPr>
              <p:custDataLst>
                <p:tags r:id="rId7"/>
              </p:custDataLst>
            </p:nvPr>
          </p:nvSpPr>
          <p:spPr>
            <a:xfrm>
              <a:off x="0" y="0"/>
              <a:ext cx="5348098" cy="4320349"/>
            </a:xfrm>
            <a:custGeom>
              <a:avLst/>
              <a:gdLst>
                <a:gd name="connsiteX0" fmla="*/ 0 w 5348098"/>
                <a:gd name="connsiteY0" fmla="*/ 0 h 4320349"/>
                <a:gd name="connsiteX1" fmla="*/ 5348098 w 5348098"/>
                <a:gd name="connsiteY1" fmla="*/ 0 h 4320349"/>
                <a:gd name="connsiteX2" fmla="*/ 0 w 5348098"/>
                <a:gd name="connsiteY2" fmla="*/ 4320350 h 4320349"/>
                <a:gd name="connsiteX3" fmla="*/ 0 w 5348098"/>
                <a:gd name="connsiteY3" fmla="*/ 0 h 4320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48098" h="4320349">
                  <a:moveTo>
                    <a:pt x="0" y="0"/>
                  </a:moveTo>
                  <a:lnTo>
                    <a:pt x="5348098" y="0"/>
                  </a:lnTo>
                  <a:cubicBezTo>
                    <a:pt x="5348098" y="0"/>
                    <a:pt x="1376675" y="145915"/>
                    <a:pt x="0" y="4320350"/>
                  </a:cubicBezTo>
                  <a:cubicBezTo>
                    <a:pt x="0" y="3108622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 w="6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教学过程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06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92486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691381"/>
            <a:ext cx="39624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545352"/>
            <a:ext cx="3962400" cy="262126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讽谏帝王，是冒险的事。批”龙鳞”，逆”圣听”，需要大勇与大智。《谏太宗十思疏》就是其中第二疏，因此也称“论时政第二疏”。唐太宗看了猛然警醒，写了《答魏征手诏》，表示从谏改过。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400" y="914400"/>
            <a:ext cx="548640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写作背景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07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13429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538924"/>
            <a:ext cx="42672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写作背景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392894"/>
            <a:ext cx="4267200" cy="292618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fontScale="77500"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唐太宗是历史上著名的开明君主，他常以隋朝的暴政为戒，不敢过分使用民力，能够节私欲，明赏罚，听取劝谏，甚至被誉“从谏如流”。但到了贞观中期，随着生产有了较大发展，加上边防巩固，内外无事，其逐渐骄奢忘本，大修庙宇宫殿，广求珍宝，四处巡游，劳民伤财。魏征对此极为忧虑，他清醒地看到了繁荣昌盛的后面隐藏着危机，在贞观十一年（637）“频上四疏，以陈得失”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791080" y="914400"/>
            <a:ext cx="539115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作者介绍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08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13429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538924"/>
            <a:ext cx="39624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作者介绍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392894"/>
            <a:ext cx="3962400" cy="292618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fontScale="77500"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魏征，（580-643），字玄成，唐朝下曲阳人。是我国初唐伟大的政治家、思想家和杰出的历史学家，早年因避乱而出家做道士，后参加李密反隋的起义军，李密失败后降唐，太宗时拜谏议大夫，左光禄大夫，封郑国公，世人称魏郑公。死后赠司空，谧文贞。曾主持《隋书》《群书治要》的编撰工作，《隋书》的序论及《梁书》《陈书》《齐书》的总论，皆出其手，时称良史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280" y="914400"/>
            <a:ext cx="569595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题目解说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09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13429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538924"/>
            <a:ext cx="39624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题目解说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392894"/>
            <a:ext cx="3962400" cy="292618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fontScale="77500"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宗——庙号。中国古代帝王死后在庙里奉祀时追尊的名。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贞观——年号。用于纪念的名号，被认为是帝王正统的标志。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李世民——姓名。为表尊崇，要对帝王的名字进行回避，即“避讳”。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疏——封建时代臣子冋国君陈述意见的一种文体。《文心雕龙 章表》“章以谢恩，奏以按劾，表以陈情，议以执异。”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280" y="914400"/>
            <a:ext cx="569595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教学目标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全文分析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914400" y="659309"/>
            <a:ext cx="10363200" cy="713828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algn="ctr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全文分析</a:t>
            </a: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914362" y="1676291"/>
            <a:ext cx="10363283" cy="4572109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27000" dist="38100" dir="5400000" algn="t" rotWithShape="0">
              <a:schemeClr val="dk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9" name="图片 5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1"/>
          <a:stretch>
            <a:fillRect/>
          </a:stretch>
        </p:blipFill>
        <p:spPr>
          <a:xfrm>
            <a:off x="5436870" y="3303270"/>
            <a:ext cx="1320165" cy="1320165"/>
          </a:xfrm>
          <a:prstGeom prst="rect">
            <a:avLst/>
          </a:prstGeom>
        </p:spPr>
      </p:pic>
      <p:sp>
        <p:nvSpPr>
          <p:cNvPr id="49" name="椭圆 48"/>
          <p:cNvSpPr/>
          <p:nvPr>
            <p:custDataLst>
              <p:tags r:id="rId5"/>
            </p:custDataLst>
          </p:nvPr>
        </p:nvSpPr>
        <p:spPr>
          <a:xfrm>
            <a:off x="7354570" y="2614930"/>
            <a:ext cx="327025" cy="327025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38100">
            <a:solidFill>
              <a:schemeClr val="lt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52500" lnSpcReduction="20000"/>
          </a:bodyPr>
          <a:lstStyle/>
          <a:p>
            <a:pPr algn="ctr">
              <a:lnSpc>
                <a:spcPct val="140000"/>
              </a:lnSpc>
            </a:pPr>
            <a:endParaRPr lang="zh-CN" altLang="en-US" sz="135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>
            <p:custDataLst>
              <p:tags r:id="rId6"/>
            </p:custDataLst>
          </p:nvPr>
        </p:nvSpPr>
        <p:spPr>
          <a:xfrm>
            <a:off x="7356475" y="2614930"/>
            <a:ext cx="327025" cy="327025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3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27" name="文本框 26"/>
          <p:cNvSpPr txBox="1"/>
          <p:nvPr>
            <p:custDataLst>
              <p:tags r:id="rId7"/>
            </p:custDataLst>
          </p:nvPr>
        </p:nvSpPr>
        <p:spPr>
          <a:xfrm>
            <a:off x="7895590" y="2433955"/>
            <a:ext cx="1727835" cy="670560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 fontScale="92500"/>
          </a:bodyPr>
          <a:lstStyle/>
          <a:p>
            <a:pPr>
              <a:lnSpc>
                <a:spcPct val="120000"/>
              </a:lnSpc>
            </a:pPr>
            <a:r>
              <a:rPr lang="zh-CN" altLang="en-US" sz="1200" spc="15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魏征认为人君有始无终，天下易取难守的原因是什么？</a:t>
            </a:r>
          </a:p>
        </p:txBody>
      </p:sp>
      <p:sp>
        <p:nvSpPr>
          <p:cNvPr id="39" name="椭圆 38"/>
          <p:cNvSpPr/>
          <p:nvPr>
            <p:custDataLst>
              <p:tags r:id="rId8"/>
            </p:custDataLst>
          </p:nvPr>
        </p:nvSpPr>
        <p:spPr>
          <a:xfrm>
            <a:off x="7354570" y="3808730"/>
            <a:ext cx="327025" cy="327025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lt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52500" lnSpcReduction="20000"/>
          </a:bodyPr>
          <a:lstStyle/>
          <a:p>
            <a:pPr algn="ctr">
              <a:lnSpc>
                <a:spcPct val="140000"/>
              </a:lnSpc>
            </a:pPr>
            <a:endParaRPr lang="zh-CN" altLang="en-US" sz="135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文本框 39"/>
          <p:cNvSpPr txBox="1"/>
          <p:nvPr>
            <p:custDataLst>
              <p:tags r:id="rId9"/>
            </p:custDataLst>
          </p:nvPr>
        </p:nvSpPr>
        <p:spPr>
          <a:xfrm>
            <a:off x="7356475" y="3808730"/>
            <a:ext cx="327025" cy="327025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3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41" name="文本框 40"/>
          <p:cNvSpPr txBox="1"/>
          <p:nvPr>
            <p:custDataLst>
              <p:tags r:id="rId10"/>
            </p:custDataLst>
          </p:nvPr>
        </p:nvSpPr>
        <p:spPr>
          <a:xfrm>
            <a:off x="7895590" y="3627755"/>
            <a:ext cx="1727835" cy="670560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15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本文在措辞上有何特点？试简要分析。</a:t>
            </a:r>
          </a:p>
        </p:txBody>
      </p:sp>
      <p:sp>
        <p:nvSpPr>
          <p:cNvPr id="48" name="椭圆 47"/>
          <p:cNvSpPr/>
          <p:nvPr>
            <p:custDataLst>
              <p:tags r:id="rId11"/>
            </p:custDataLst>
          </p:nvPr>
        </p:nvSpPr>
        <p:spPr>
          <a:xfrm>
            <a:off x="4502785" y="2616835"/>
            <a:ext cx="327025" cy="327025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lt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52500" lnSpcReduction="20000"/>
          </a:bodyPr>
          <a:lstStyle/>
          <a:p>
            <a:pPr algn="ctr">
              <a:lnSpc>
                <a:spcPct val="140000"/>
              </a:lnSpc>
            </a:pPr>
            <a:endParaRPr lang="zh-CN" altLang="en-US" sz="135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>
            <p:custDataLst>
              <p:tags r:id="rId12"/>
            </p:custDataLst>
          </p:nvPr>
        </p:nvSpPr>
        <p:spPr>
          <a:xfrm>
            <a:off x="4505325" y="2616835"/>
            <a:ext cx="327025" cy="327025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3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52" name="文本框 51"/>
          <p:cNvSpPr txBox="1"/>
          <p:nvPr>
            <p:custDataLst>
              <p:tags r:id="rId13"/>
            </p:custDataLst>
          </p:nvPr>
        </p:nvSpPr>
        <p:spPr>
          <a:xfrm>
            <a:off x="2569210" y="2435860"/>
            <a:ext cx="1727835" cy="670560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spc="15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分析第1段</a:t>
            </a:r>
          </a:p>
        </p:txBody>
      </p:sp>
      <p:sp>
        <p:nvSpPr>
          <p:cNvPr id="55" name="椭圆 54"/>
          <p:cNvSpPr/>
          <p:nvPr>
            <p:custDataLst>
              <p:tags r:id="rId14"/>
            </p:custDataLst>
          </p:nvPr>
        </p:nvSpPr>
        <p:spPr>
          <a:xfrm>
            <a:off x="4502785" y="3808730"/>
            <a:ext cx="327025" cy="327025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38100">
            <a:solidFill>
              <a:schemeClr val="lt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52500" lnSpcReduction="20000"/>
          </a:bodyPr>
          <a:lstStyle/>
          <a:p>
            <a:pPr algn="ctr">
              <a:lnSpc>
                <a:spcPct val="140000"/>
              </a:lnSpc>
            </a:pPr>
            <a:endParaRPr lang="zh-CN" altLang="en-US" sz="135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文本框 57"/>
          <p:cNvSpPr txBox="1"/>
          <p:nvPr>
            <p:custDataLst>
              <p:tags r:id="rId15"/>
            </p:custDataLst>
          </p:nvPr>
        </p:nvSpPr>
        <p:spPr>
          <a:xfrm>
            <a:off x="4505325" y="3808730"/>
            <a:ext cx="327025" cy="327025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3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</a:p>
        </p:txBody>
      </p:sp>
      <p:sp>
        <p:nvSpPr>
          <p:cNvPr id="60" name="文本框 59"/>
          <p:cNvSpPr txBox="1"/>
          <p:nvPr>
            <p:custDataLst>
              <p:tags r:id="rId16"/>
            </p:custDataLst>
          </p:nvPr>
        </p:nvSpPr>
        <p:spPr>
          <a:xfrm>
            <a:off x="2569210" y="3627755"/>
            <a:ext cx="1727835" cy="670560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spc="15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第三、四条是戒骄躁。 。</a:t>
            </a:r>
          </a:p>
        </p:txBody>
      </p:sp>
      <p:sp>
        <p:nvSpPr>
          <p:cNvPr id="62" name="椭圆 61"/>
          <p:cNvSpPr/>
          <p:nvPr>
            <p:custDataLst>
              <p:tags r:id="rId17"/>
            </p:custDataLst>
          </p:nvPr>
        </p:nvSpPr>
        <p:spPr>
          <a:xfrm>
            <a:off x="4502785" y="5001260"/>
            <a:ext cx="327025" cy="327025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lt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52500" lnSpcReduction="20000"/>
          </a:bodyPr>
          <a:lstStyle/>
          <a:p>
            <a:pPr algn="ctr">
              <a:lnSpc>
                <a:spcPct val="140000"/>
              </a:lnSpc>
            </a:pPr>
            <a:endParaRPr lang="zh-CN" altLang="en-US" sz="135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文本框 62"/>
          <p:cNvSpPr txBox="1"/>
          <p:nvPr>
            <p:custDataLst>
              <p:tags r:id="rId18"/>
            </p:custDataLst>
          </p:nvPr>
        </p:nvSpPr>
        <p:spPr>
          <a:xfrm>
            <a:off x="4505325" y="5001260"/>
            <a:ext cx="327025" cy="327025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3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</a:p>
        </p:txBody>
      </p:sp>
      <p:sp>
        <p:nvSpPr>
          <p:cNvPr id="64" name="文本框 63"/>
          <p:cNvSpPr txBox="1"/>
          <p:nvPr>
            <p:custDataLst>
              <p:tags r:id="rId19"/>
            </p:custDataLst>
          </p:nvPr>
        </p:nvSpPr>
        <p:spPr>
          <a:xfrm>
            <a:off x="2569210" y="4820285"/>
            <a:ext cx="1727835" cy="670560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spc="15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第一、二条是戒奢侈。</a:t>
            </a:r>
          </a:p>
        </p:txBody>
      </p:sp>
      <p:sp>
        <p:nvSpPr>
          <p:cNvPr id="24" name="Freeform 5"/>
          <p:cNvSpPr/>
          <p:nvPr>
            <p:custDataLst>
              <p:tags r:id="rId20"/>
            </p:custDataLst>
          </p:nvPr>
        </p:nvSpPr>
        <p:spPr bwMode="auto">
          <a:xfrm rot="16200000">
            <a:off x="4661535" y="3781425"/>
            <a:ext cx="887730" cy="364490"/>
          </a:xfrm>
          <a:custGeom>
            <a:avLst/>
            <a:gdLst>
              <a:gd name="T0" fmla="*/ 1 w 127"/>
              <a:gd name="T1" fmla="*/ 36 h 52"/>
              <a:gd name="T2" fmla="*/ 75 w 127"/>
              <a:gd name="T3" fmla="*/ 10 h 52"/>
              <a:gd name="T4" fmla="*/ 76 w 127"/>
              <a:gd name="T5" fmla="*/ 0 h 52"/>
              <a:gd name="T6" fmla="*/ 127 w 127"/>
              <a:gd name="T7" fmla="*/ 45 h 52"/>
              <a:gd name="T8" fmla="*/ 72 w 127"/>
              <a:gd name="T9" fmla="*/ 41 h 52"/>
              <a:gd name="T10" fmla="*/ 73 w 127"/>
              <a:gd name="T11" fmla="*/ 31 h 52"/>
              <a:gd name="T12" fmla="*/ 14 w 127"/>
              <a:gd name="T13" fmla="*/ 52 h 52"/>
              <a:gd name="T14" fmla="*/ 0 w 127"/>
              <a:gd name="T15" fmla="*/ 38 h 52"/>
              <a:gd name="T16" fmla="*/ 1 w 127"/>
              <a:gd name="T17" fmla="*/ 3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7" h="52">
                <a:moveTo>
                  <a:pt x="1" y="36"/>
                </a:moveTo>
                <a:cubicBezTo>
                  <a:pt x="22" y="17"/>
                  <a:pt x="49" y="8"/>
                  <a:pt x="75" y="10"/>
                </a:cubicBezTo>
                <a:cubicBezTo>
                  <a:pt x="75" y="7"/>
                  <a:pt x="76" y="4"/>
                  <a:pt x="76" y="0"/>
                </a:cubicBezTo>
                <a:cubicBezTo>
                  <a:pt x="99" y="9"/>
                  <a:pt x="117" y="26"/>
                  <a:pt x="127" y="45"/>
                </a:cubicBezTo>
                <a:cubicBezTo>
                  <a:pt x="107" y="35"/>
                  <a:pt x="88" y="35"/>
                  <a:pt x="72" y="41"/>
                </a:cubicBezTo>
                <a:cubicBezTo>
                  <a:pt x="73" y="37"/>
                  <a:pt x="73" y="34"/>
                  <a:pt x="73" y="31"/>
                </a:cubicBezTo>
                <a:cubicBezTo>
                  <a:pt x="52" y="29"/>
                  <a:pt x="30" y="36"/>
                  <a:pt x="14" y="52"/>
                </a:cubicBezTo>
                <a:cubicBezTo>
                  <a:pt x="9" y="47"/>
                  <a:pt x="5" y="43"/>
                  <a:pt x="0" y="38"/>
                </a:cubicBezTo>
                <a:cubicBezTo>
                  <a:pt x="0" y="37"/>
                  <a:pt x="1" y="37"/>
                  <a:pt x="1" y="36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68591" tIns="34295" rIns="68591" bIns="34295" numCol="1" anchor="t" anchorCtr="0" compatLnSpc="1">
            <a:normAutofit/>
          </a:bodyPr>
          <a:lstStyle/>
          <a:p>
            <a:pPr>
              <a:lnSpc>
                <a:spcPct val="120000"/>
              </a:lnSpc>
            </a:pPr>
            <a:endParaRPr lang="en-US" sz="135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reeform 5"/>
          <p:cNvSpPr/>
          <p:nvPr>
            <p:custDataLst>
              <p:tags r:id="rId21"/>
            </p:custDataLst>
          </p:nvPr>
        </p:nvSpPr>
        <p:spPr bwMode="auto">
          <a:xfrm rot="19800000">
            <a:off x="5157470" y="2922905"/>
            <a:ext cx="887730" cy="364490"/>
          </a:xfrm>
          <a:custGeom>
            <a:avLst/>
            <a:gdLst>
              <a:gd name="T0" fmla="*/ 1 w 127"/>
              <a:gd name="T1" fmla="*/ 36 h 52"/>
              <a:gd name="T2" fmla="*/ 75 w 127"/>
              <a:gd name="T3" fmla="*/ 10 h 52"/>
              <a:gd name="T4" fmla="*/ 76 w 127"/>
              <a:gd name="T5" fmla="*/ 0 h 52"/>
              <a:gd name="T6" fmla="*/ 127 w 127"/>
              <a:gd name="T7" fmla="*/ 45 h 52"/>
              <a:gd name="T8" fmla="*/ 72 w 127"/>
              <a:gd name="T9" fmla="*/ 41 h 52"/>
              <a:gd name="T10" fmla="*/ 73 w 127"/>
              <a:gd name="T11" fmla="*/ 31 h 52"/>
              <a:gd name="T12" fmla="*/ 14 w 127"/>
              <a:gd name="T13" fmla="*/ 52 h 52"/>
              <a:gd name="T14" fmla="*/ 0 w 127"/>
              <a:gd name="T15" fmla="*/ 38 h 52"/>
              <a:gd name="T16" fmla="*/ 1 w 127"/>
              <a:gd name="T17" fmla="*/ 3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7" h="52">
                <a:moveTo>
                  <a:pt x="1" y="36"/>
                </a:moveTo>
                <a:cubicBezTo>
                  <a:pt x="22" y="17"/>
                  <a:pt x="49" y="8"/>
                  <a:pt x="75" y="10"/>
                </a:cubicBezTo>
                <a:cubicBezTo>
                  <a:pt x="75" y="7"/>
                  <a:pt x="76" y="4"/>
                  <a:pt x="76" y="0"/>
                </a:cubicBezTo>
                <a:cubicBezTo>
                  <a:pt x="99" y="9"/>
                  <a:pt x="117" y="26"/>
                  <a:pt x="127" y="45"/>
                </a:cubicBezTo>
                <a:cubicBezTo>
                  <a:pt x="107" y="35"/>
                  <a:pt x="88" y="35"/>
                  <a:pt x="72" y="41"/>
                </a:cubicBezTo>
                <a:cubicBezTo>
                  <a:pt x="73" y="37"/>
                  <a:pt x="73" y="34"/>
                  <a:pt x="73" y="31"/>
                </a:cubicBezTo>
                <a:cubicBezTo>
                  <a:pt x="52" y="29"/>
                  <a:pt x="30" y="36"/>
                  <a:pt x="14" y="52"/>
                </a:cubicBezTo>
                <a:cubicBezTo>
                  <a:pt x="9" y="47"/>
                  <a:pt x="5" y="43"/>
                  <a:pt x="0" y="38"/>
                </a:cubicBezTo>
                <a:cubicBezTo>
                  <a:pt x="0" y="37"/>
                  <a:pt x="1" y="37"/>
                  <a:pt x="1" y="3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91" tIns="34295" rIns="68591" bIns="34295" numCol="1" anchor="t" anchorCtr="0" compatLnSpc="1">
            <a:normAutofit/>
          </a:bodyPr>
          <a:lstStyle/>
          <a:p>
            <a:pPr>
              <a:lnSpc>
                <a:spcPct val="120000"/>
              </a:lnSpc>
            </a:pPr>
            <a:endParaRPr lang="en-US" sz="135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Freeform 5"/>
          <p:cNvSpPr/>
          <p:nvPr>
            <p:custDataLst>
              <p:tags r:id="rId22"/>
            </p:custDataLst>
          </p:nvPr>
        </p:nvSpPr>
        <p:spPr bwMode="auto">
          <a:xfrm rot="1800000">
            <a:off x="6148705" y="2922905"/>
            <a:ext cx="887730" cy="364490"/>
          </a:xfrm>
          <a:custGeom>
            <a:avLst/>
            <a:gdLst>
              <a:gd name="T0" fmla="*/ 1 w 127"/>
              <a:gd name="T1" fmla="*/ 36 h 52"/>
              <a:gd name="T2" fmla="*/ 75 w 127"/>
              <a:gd name="T3" fmla="*/ 10 h 52"/>
              <a:gd name="T4" fmla="*/ 76 w 127"/>
              <a:gd name="T5" fmla="*/ 0 h 52"/>
              <a:gd name="T6" fmla="*/ 127 w 127"/>
              <a:gd name="T7" fmla="*/ 45 h 52"/>
              <a:gd name="T8" fmla="*/ 72 w 127"/>
              <a:gd name="T9" fmla="*/ 41 h 52"/>
              <a:gd name="T10" fmla="*/ 73 w 127"/>
              <a:gd name="T11" fmla="*/ 31 h 52"/>
              <a:gd name="T12" fmla="*/ 14 w 127"/>
              <a:gd name="T13" fmla="*/ 52 h 52"/>
              <a:gd name="T14" fmla="*/ 0 w 127"/>
              <a:gd name="T15" fmla="*/ 38 h 52"/>
              <a:gd name="T16" fmla="*/ 1 w 127"/>
              <a:gd name="T17" fmla="*/ 3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7" h="52">
                <a:moveTo>
                  <a:pt x="1" y="36"/>
                </a:moveTo>
                <a:cubicBezTo>
                  <a:pt x="22" y="17"/>
                  <a:pt x="49" y="8"/>
                  <a:pt x="75" y="10"/>
                </a:cubicBezTo>
                <a:cubicBezTo>
                  <a:pt x="75" y="7"/>
                  <a:pt x="76" y="4"/>
                  <a:pt x="76" y="0"/>
                </a:cubicBezTo>
                <a:cubicBezTo>
                  <a:pt x="99" y="9"/>
                  <a:pt x="117" y="26"/>
                  <a:pt x="127" y="45"/>
                </a:cubicBezTo>
                <a:cubicBezTo>
                  <a:pt x="107" y="35"/>
                  <a:pt x="88" y="35"/>
                  <a:pt x="72" y="41"/>
                </a:cubicBezTo>
                <a:cubicBezTo>
                  <a:pt x="73" y="37"/>
                  <a:pt x="73" y="34"/>
                  <a:pt x="73" y="31"/>
                </a:cubicBezTo>
                <a:cubicBezTo>
                  <a:pt x="52" y="29"/>
                  <a:pt x="30" y="36"/>
                  <a:pt x="14" y="52"/>
                </a:cubicBezTo>
                <a:cubicBezTo>
                  <a:pt x="9" y="47"/>
                  <a:pt x="5" y="43"/>
                  <a:pt x="0" y="38"/>
                </a:cubicBezTo>
                <a:cubicBezTo>
                  <a:pt x="0" y="37"/>
                  <a:pt x="1" y="37"/>
                  <a:pt x="1" y="36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68591" tIns="34295" rIns="68591" bIns="34295" numCol="1" anchor="t" anchorCtr="0" compatLnSpc="1">
            <a:normAutofit/>
          </a:bodyPr>
          <a:lstStyle/>
          <a:p>
            <a:pPr>
              <a:lnSpc>
                <a:spcPct val="120000"/>
              </a:lnSpc>
            </a:pPr>
            <a:endParaRPr lang="en-US" sz="135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Freeform 5"/>
          <p:cNvSpPr/>
          <p:nvPr>
            <p:custDataLst>
              <p:tags r:id="rId23"/>
            </p:custDataLst>
          </p:nvPr>
        </p:nvSpPr>
        <p:spPr bwMode="auto">
          <a:xfrm rot="5400000">
            <a:off x="6644005" y="3781425"/>
            <a:ext cx="887730" cy="364490"/>
          </a:xfrm>
          <a:custGeom>
            <a:avLst/>
            <a:gdLst>
              <a:gd name="T0" fmla="*/ 1 w 127"/>
              <a:gd name="T1" fmla="*/ 36 h 52"/>
              <a:gd name="T2" fmla="*/ 75 w 127"/>
              <a:gd name="T3" fmla="*/ 10 h 52"/>
              <a:gd name="T4" fmla="*/ 76 w 127"/>
              <a:gd name="T5" fmla="*/ 0 h 52"/>
              <a:gd name="T6" fmla="*/ 127 w 127"/>
              <a:gd name="T7" fmla="*/ 45 h 52"/>
              <a:gd name="T8" fmla="*/ 72 w 127"/>
              <a:gd name="T9" fmla="*/ 41 h 52"/>
              <a:gd name="T10" fmla="*/ 73 w 127"/>
              <a:gd name="T11" fmla="*/ 31 h 52"/>
              <a:gd name="T12" fmla="*/ 14 w 127"/>
              <a:gd name="T13" fmla="*/ 52 h 52"/>
              <a:gd name="T14" fmla="*/ 0 w 127"/>
              <a:gd name="T15" fmla="*/ 38 h 52"/>
              <a:gd name="T16" fmla="*/ 1 w 127"/>
              <a:gd name="T17" fmla="*/ 3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7" h="52">
                <a:moveTo>
                  <a:pt x="1" y="36"/>
                </a:moveTo>
                <a:cubicBezTo>
                  <a:pt x="22" y="17"/>
                  <a:pt x="49" y="8"/>
                  <a:pt x="75" y="10"/>
                </a:cubicBezTo>
                <a:cubicBezTo>
                  <a:pt x="75" y="7"/>
                  <a:pt x="76" y="4"/>
                  <a:pt x="76" y="0"/>
                </a:cubicBezTo>
                <a:cubicBezTo>
                  <a:pt x="99" y="9"/>
                  <a:pt x="117" y="26"/>
                  <a:pt x="127" y="45"/>
                </a:cubicBezTo>
                <a:cubicBezTo>
                  <a:pt x="107" y="35"/>
                  <a:pt x="88" y="35"/>
                  <a:pt x="72" y="41"/>
                </a:cubicBezTo>
                <a:cubicBezTo>
                  <a:pt x="73" y="37"/>
                  <a:pt x="73" y="34"/>
                  <a:pt x="73" y="31"/>
                </a:cubicBezTo>
                <a:cubicBezTo>
                  <a:pt x="52" y="29"/>
                  <a:pt x="30" y="36"/>
                  <a:pt x="14" y="52"/>
                </a:cubicBezTo>
                <a:cubicBezTo>
                  <a:pt x="9" y="47"/>
                  <a:pt x="5" y="43"/>
                  <a:pt x="0" y="38"/>
                </a:cubicBezTo>
                <a:cubicBezTo>
                  <a:pt x="0" y="37"/>
                  <a:pt x="1" y="37"/>
                  <a:pt x="1" y="3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91" tIns="34295" rIns="68591" bIns="34295" numCol="1" anchor="t" anchorCtr="0" compatLnSpc="1">
            <a:normAutofit/>
          </a:bodyPr>
          <a:lstStyle/>
          <a:p>
            <a:pPr>
              <a:lnSpc>
                <a:spcPct val="120000"/>
              </a:lnSpc>
            </a:pPr>
            <a:endParaRPr lang="en-US" sz="135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Freeform 5"/>
          <p:cNvSpPr/>
          <p:nvPr>
            <p:custDataLst>
              <p:tags r:id="rId24"/>
            </p:custDataLst>
          </p:nvPr>
        </p:nvSpPr>
        <p:spPr bwMode="auto">
          <a:xfrm rot="9000000">
            <a:off x="6148705" y="4639945"/>
            <a:ext cx="887730" cy="364490"/>
          </a:xfrm>
          <a:custGeom>
            <a:avLst/>
            <a:gdLst>
              <a:gd name="T0" fmla="*/ 1 w 127"/>
              <a:gd name="T1" fmla="*/ 36 h 52"/>
              <a:gd name="T2" fmla="*/ 75 w 127"/>
              <a:gd name="T3" fmla="*/ 10 h 52"/>
              <a:gd name="T4" fmla="*/ 76 w 127"/>
              <a:gd name="T5" fmla="*/ 0 h 52"/>
              <a:gd name="T6" fmla="*/ 127 w 127"/>
              <a:gd name="T7" fmla="*/ 45 h 52"/>
              <a:gd name="T8" fmla="*/ 72 w 127"/>
              <a:gd name="T9" fmla="*/ 41 h 52"/>
              <a:gd name="T10" fmla="*/ 73 w 127"/>
              <a:gd name="T11" fmla="*/ 31 h 52"/>
              <a:gd name="T12" fmla="*/ 14 w 127"/>
              <a:gd name="T13" fmla="*/ 52 h 52"/>
              <a:gd name="T14" fmla="*/ 0 w 127"/>
              <a:gd name="T15" fmla="*/ 38 h 52"/>
              <a:gd name="T16" fmla="*/ 1 w 127"/>
              <a:gd name="T17" fmla="*/ 3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7" h="52">
                <a:moveTo>
                  <a:pt x="1" y="36"/>
                </a:moveTo>
                <a:cubicBezTo>
                  <a:pt x="22" y="17"/>
                  <a:pt x="49" y="8"/>
                  <a:pt x="75" y="10"/>
                </a:cubicBezTo>
                <a:cubicBezTo>
                  <a:pt x="75" y="7"/>
                  <a:pt x="76" y="4"/>
                  <a:pt x="76" y="0"/>
                </a:cubicBezTo>
                <a:cubicBezTo>
                  <a:pt x="99" y="9"/>
                  <a:pt x="117" y="26"/>
                  <a:pt x="127" y="45"/>
                </a:cubicBezTo>
                <a:cubicBezTo>
                  <a:pt x="107" y="35"/>
                  <a:pt x="88" y="35"/>
                  <a:pt x="72" y="41"/>
                </a:cubicBezTo>
                <a:cubicBezTo>
                  <a:pt x="73" y="37"/>
                  <a:pt x="73" y="34"/>
                  <a:pt x="73" y="31"/>
                </a:cubicBezTo>
                <a:cubicBezTo>
                  <a:pt x="52" y="29"/>
                  <a:pt x="30" y="36"/>
                  <a:pt x="14" y="52"/>
                </a:cubicBezTo>
                <a:cubicBezTo>
                  <a:pt x="9" y="47"/>
                  <a:pt x="5" y="43"/>
                  <a:pt x="0" y="38"/>
                </a:cubicBezTo>
                <a:cubicBezTo>
                  <a:pt x="0" y="37"/>
                  <a:pt x="1" y="37"/>
                  <a:pt x="1" y="36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68591" tIns="34295" rIns="68591" bIns="34295" numCol="1" anchor="t" anchorCtr="0" compatLnSpc="1">
            <a:normAutofit/>
          </a:bodyPr>
          <a:lstStyle/>
          <a:p>
            <a:pPr>
              <a:lnSpc>
                <a:spcPct val="120000"/>
              </a:lnSpc>
            </a:pPr>
            <a:endParaRPr lang="en-US" sz="135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Freeform 5"/>
          <p:cNvSpPr/>
          <p:nvPr>
            <p:custDataLst>
              <p:tags r:id="rId25"/>
            </p:custDataLst>
          </p:nvPr>
        </p:nvSpPr>
        <p:spPr bwMode="auto">
          <a:xfrm rot="12600000">
            <a:off x="5157470" y="4639945"/>
            <a:ext cx="887730" cy="364490"/>
          </a:xfrm>
          <a:custGeom>
            <a:avLst/>
            <a:gdLst>
              <a:gd name="T0" fmla="*/ 1 w 127"/>
              <a:gd name="T1" fmla="*/ 36 h 52"/>
              <a:gd name="T2" fmla="*/ 75 w 127"/>
              <a:gd name="T3" fmla="*/ 10 h 52"/>
              <a:gd name="T4" fmla="*/ 76 w 127"/>
              <a:gd name="T5" fmla="*/ 0 h 52"/>
              <a:gd name="T6" fmla="*/ 127 w 127"/>
              <a:gd name="T7" fmla="*/ 45 h 52"/>
              <a:gd name="T8" fmla="*/ 72 w 127"/>
              <a:gd name="T9" fmla="*/ 41 h 52"/>
              <a:gd name="T10" fmla="*/ 73 w 127"/>
              <a:gd name="T11" fmla="*/ 31 h 52"/>
              <a:gd name="T12" fmla="*/ 14 w 127"/>
              <a:gd name="T13" fmla="*/ 52 h 52"/>
              <a:gd name="T14" fmla="*/ 0 w 127"/>
              <a:gd name="T15" fmla="*/ 38 h 52"/>
              <a:gd name="T16" fmla="*/ 1 w 127"/>
              <a:gd name="T17" fmla="*/ 3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7" h="52">
                <a:moveTo>
                  <a:pt x="1" y="36"/>
                </a:moveTo>
                <a:cubicBezTo>
                  <a:pt x="22" y="17"/>
                  <a:pt x="49" y="8"/>
                  <a:pt x="75" y="10"/>
                </a:cubicBezTo>
                <a:cubicBezTo>
                  <a:pt x="75" y="7"/>
                  <a:pt x="76" y="4"/>
                  <a:pt x="76" y="0"/>
                </a:cubicBezTo>
                <a:cubicBezTo>
                  <a:pt x="99" y="9"/>
                  <a:pt x="117" y="26"/>
                  <a:pt x="127" y="45"/>
                </a:cubicBezTo>
                <a:cubicBezTo>
                  <a:pt x="107" y="35"/>
                  <a:pt x="88" y="35"/>
                  <a:pt x="72" y="41"/>
                </a:cubicBezTo>
                <a:cubicBezTo>
                  <a:pt x="73" y="37"/>
                  <a:pt x="73" y="34"/>
                  <a:pt x="73" y="31"/>
                </a:cubicBezTo>
                <a:cubicBezTo>
                  <a:pt x="52" y="29"/>
                  <a:pt x="30" y="36"/>
                  <a:pt x="14" y="52"/>
                </a:cubicBezTo>
                <a:cubicBezTo>
                  <a:pt x="9" y="47"/>
                  <a:pt x="5" y="43"/>
                  <a:pt x="0" y="38"/>
                </a:cubicBezTo>
                <a:cubicBezTo>
                  <a:pt x="0" y="37"/>
                  <a:pt x="1" y="37"/>
                  <a:pt x="1" y="3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91" tIns="34295" rIns="68591" bIns="34295" numCol="1" anchor="t" anchorCtr="0" compatLnSpc="1">
            <a:normAutofit/>
          </a:bodyPr>
          <a:lstStyle/>
          <a:p>
            <a:pPr>
              <a:lnSpc>
                <a:spcPct val="120000"/>
              </a:lnSpc>
            </a:pPr>
            <a:endParaRPr lang="en-US" sz="135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椭圆 36"/>
          <p:cNvSpPr/>
          <p:nvPr>
            <p:custDataLst>
              <p:tags r:id="rId26"/>
            </p:custDataLst>
          </p:nvPr>
        </p:nvSpPr>
        <p:spPr>
          <a:xfrm>
            <a:off x="7354570" y="5001260"/>
            <a:ext cx="327025" cy="327025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38100">
            <a:solidFill>
              <a:schemeClr val="lt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52500" lnSpcReduction="20000"/>
          </a:bodyPr>
          <a:lstStyle/>
          <a:p>
            <a:pPr algn="ctr">
              <a:lnSpc>
                <a:spcPct val="140000"/>
              </a:lnSpc>
            </a:pPr>
            <a:endParaRPr lang="zh-CN" altLang="en-US" sz="135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文本框 37"/>
          <p:cNvSpPr txBox="1"/>
          <p:nvPr>
            <p:custDataLst>
              <p:tags r:id="rId27"/>
            </p:custDataLst>
          </p:nvPr>
        </p:nvSpPr>
        <p:spPr>
          <a:xfrm>
            <a:off x="7356475" y="5001260"/>
            <a:ext cx="327025" cy="327025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3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42" name="文本框 41"/>
          <p:cNvSpPr txBox="1"/>
          <p:nvPr>
            <p:custDataLst>
              <p:tags r:id="rId28"/>
            </p:custDataLst>
          </p:nvPr>
        </p:nvSpPr>
        <p:spPr>
          <a:xfrm>
            <a:off x="7895590" y="4820285"/>
            <a:ext cx="1727835" cy="670560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15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“十思”的内容可以概括为哪几个方面？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92486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828800"/>
            <a:ext cx="3962400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全文分析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743200"/>
            <a:ext cx="3962400" cy="2286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第五、六条是戒放纵。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第七、八条是戒小人。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第九、十条是戒赏罚不公。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400" y="914400"/>
            <a:ext cx="548640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10515684" y="609600"/>
            <a:ext cx="717550" cy="478790"/>
            <a:chOff x="8005" y="6254"/>
            <a:chExt cx="1130" cy="754"/>
          </a:xfrm>
        </p:grpSpPr>
        <p:sp>
          <p:nvSpPr>
            <p:cNvPr id="5" name="装饰 3"/>
            <p:cNvSpPr>
              <a:spLocks noChangeAspect="1"/>
            </p:cNvSpPr>
            <p:nvPr>
              <p:custDataLst>
                <p:tags r:id="rId18"/>
              </p:custDataLst>
            </p:nvPr>
          </p:nvSpPr>
          <p:spPr>
            <a:xfrm>
              <a:off x="8005" y="6254"/>
              <a:ext cx="490" cy="755"/>
            </a:xfrm>
            <a:custGeom>
              <a:avLst/>
              <a:gdLst>
                <a:gd name="connsiteX0" fmla="*/ 0 w 950118"/>
                <a:gd name="connsiteY0" fmla="*/ 0 h 1464467"/>
                <a:gd name="connsiteX1" fmla="*/ 950118 w 950118"/>
                <a:gd name="connsiteY1" fmla="*/ 0 h 1464467"/>
                <a:gd name="connsiteX2" fmla="*/ 950118 w 950118"/>
                <a:gd name="connsiteY2" fmla="*/ 950118 h 1464467"/>
                <a:gd name="connsiteX3" fmla="*/ 945895 w 950118"/>
                <a:gd name="connsiteY3" fmla="*/ 1007193 h 1464467"/>
                <a:gd name="connsiteX4" fmla="*/ 534143 w 950118"/>
                <a:gd name="connsiteY4" fmla="*/ 1464467 h 1464467"/>
                <a:gd name="connsiteX5" fmla="*/ 525809 w 950118"/>
                <a:gd name="connsiteY5" fmla="*/ 1463322 h 1464467"/>
                <a:gd name="connsiteX6" fmla="*/ 525809 w 950118"/>
                <a:gd name="connsiteY6" fmla="*/ 950118 h 1464467"/>
                <a:gd name="connsiteX7" fmla="*/ 0 w 950118"/>
                <a:gd name="connsiteY7" fmla="*/ 950118 h 1464467"/>
                <a:gd name="connsiteX0-1" fmla="*/ 0 w 950118"/>
                <a:gd name="connsiteY0-2" fmla="*/ 0 h 1464467"/>
                <a:gd name="connsiteX1-3" fmla="*/ 950118 w 950118"/>
                <a:gd name="connsiteY1-4" fmla="*/ 0 h 1464467"/>
                <a:gd name="connsiteX2-5" fmla="*/ 950118 w 950118"/>
                <a:gd name="connsiteY2-6" fmla="*/ 950118 h 1464467"/>
                <a:gd name="connsiteX3-7" fmla="*/ 534143 w 950118"/>
                <a:gd name="connsiteY3-8" fmla="*/ 1464467 h 1464467"/>
                <a:gd name="connsiteX4-9" fmla="*/ 525809 w 950118"/>
                <a:gd name="connsiteY4-10" fmla="*/ 1463322 h 1464467"/>
                <a:gd name="connsiteX5-11" fmla="*/ 525809 w 950118"/>
                <a:gd name="connsiteY5-12" fmla="*/ 950118 h 1464467"/>
                <a:gd name="connsiteX6-13" fmla="*/ 0 w 950118"/>
                <a:gd name="connsiteY6-14" fmla="*/ 950118 h 1464467"/>
                <a:gd name="connsiteX7-15" fmla="*/ 0 w 950118"/>
                <a:gd name="connsiteY7-16" fmla="*/ 0 h 1464467"/>
                <a:gd name="connsiteX0-17" fmla="*/ 0 w 950118"/>
                <a:gd name="connsiteY0-18" fmla="*/ 0 h 1464467"/>
                <a:gd name="connsiteX1-19" fmla="*/ 950118 w 950118"/>
                <a:gd name="connsiteY1-20" fmla="*/ 0 h 1464467"/>
                <a:gd name="connsiteX2-21" fmla="*/ 950118 w 950118"/>
                <a:gd name="connsiteY2-22" fmla="*/ 950118 h 1464467"/>
                <a:gd name="connsiteX3-23" fmla="*/ 534143 w 950118"/>
                <a:gd name="connsiteY3-24" fmla="*/ 1464467 h 1464467"/>
                <a:gd name="connsiteX4-25" fmla="*/ 525809 w 950118"/>
                <a:gd name="connsiteY4-26" fmla="*/ 1463322 h 1464467"/>
                <a:gd name="connsiteX5-27" fmla="*/ 525809 w 950118"/>
                <a:gd name="connsiteY5-28" fmla="*/ 950118 h 1464467"/>
                <a:gd name="connsiteX6-29" fmla="*/ 0 w 950118"/>
                <a:gd name="connsiteY6-30" fmla="*/ 950118 h 1464467"/>
                <a:gd name="connsiteX7-31" fmla="*/ 0 w 950118"/>
                <a:gd name="connsiteY7-32" fmla="*/ 0 h 1464467"/>
                <a:gd name="connsiteX0-33" fmla="*/ 0 w 950118"/>
                <a:gd name="connsiteY0-34" fmla="*/ 0 h 1463322"/>
                <a:gd name="connsiteX1-35" fmla="*/ 950118 w 950118"/>
                <a:gd name="connsiteY1-36" fmla="*/ 0 h 1463322"/>
                <a:gd name="connsiteX2-37" fmla="*/ 950118 w 950118"/>
                <a:gd name="connsiteY2-38" fmla="*/ 950118 h 1463322"/>
                <a:gd name="connsiteX3-39" fmla="*/ 525809 w 950118"/>
                <a:gd name="connsiteY3-40" fmla="*/ 1463322 h 1463322"/>
                <a:gd name="connsiteX4-41" fmla="*/ 525809 w 950118"/>
                <a:gd name="connsiteY4-42" fmla="*/ 950118 h 1463322"/>
                <a:gd name="connsiteX5-43" fmla="*/ 0 w 950118"/>
                <a:gd name="connsiteY5-44" fmla="*/ 950118 h 1463322"/>
                <a:gd name="connsiteX6-45" fmla="*/ 0 w 950118"/>
                <a:gd name="connsiteY6-46" fmla="*/ 0 h 1463322"/>
                <a:gd name="connsiteX0-47" fmla="*/ 0 w 950118"/>
                <a:gd name="connsiteY0-48" fmla="*/ 0 h 1463322"/>
                <a:gd name="connsiteX1-49" fmla="*/ 950118 w 950118"/>
                <a:gd name="connsiteY1-50" fmla="*/ 0 h 1463322"/>
                <a:gd name="connsiteX2-51" fmla="*/ 950118 w 950118"/>
                <a:gd name="connsiteY2-52" fmla="*/ 950118 h 1463322"/>
                <a:gd name="connsiteX3-53" fmla="*/ 525809 w 950118"/>
                <a:gd name="connsiteY3-54" fmla="*/ 1463322 h 1463322"/>
                <a:gd name="connsiteX4-55" fmla="*/ 525809 w 950118"/>
                <a:gd name="connsiteY4-56" fmla="*/ 950118 h 1463322"/>
                <a:gd name="connsiteX5-57" fmla="*/ 0 w 950118"/>
                <a:gd name="connsiteY5-58" fmla="*/ 950118 h 1463322"/>
                <a:gd name="connsiteX6-59" fmla="*/ 0 w 950118"/>
                <a:gd name="connsiteY6-60" fmla="*/ 0 h 1463322"/>
                <a:gd name="connsiteX0-61" fmla="*/ 0 w 950118"/>
                <a:gd name="connsiteY0-62" fmla="*/ 0 h 1463322"/>
                <a:gd name="connsiteX1-63" fmla="*/ 950118 w 950118"/>
                <a:gd name="connsiteY1-64" fmla="*/ 0 h 1463322"/>
                <a:gd name="connsiteX2-65" fmla="*/ 950118 w 950118"/>
                <a:gd name="connsiteY2-66" fmla="*/ 923925 h 1463322"/>
                <a:gd name="connsiteX3-67" fmla="*/ 525809 w 950118"/>
                <a:gd name="connsiteY3-68" fmla="*/ 1463322 h 1463322"/>
                <a:gd name="connsiteX4-69" fmla="*/ 525809 w 950118"/>
                <a:gd name="connsiteY4-70" fmla="*/ 950118 h 1463322"/>
                <a:gd name="connsiteX5-71" fmla="*/ 0 w 950118"/>
                <a:gd name="connsiteY5-72" fmla="*/ 950118 h 1463322"/>
                <a:gd name="connsiteX6-73" fmla="*/ 0 w 950118"/>
                <a:gd name="connsiteY6-74" fmla="*/ 0 h 1463322"/>
                <a:gd name="connsiteX0-75" fmla="*/ 0 w 950118"/>
                <a:gd name="connsiteY0-76" fmla="*/ 0 h 1463322"/>
                <a:gd name="connsiteX1-77" fmla="*/ 950118 w 950118"/>
                <a:gd name="connsiteY1-78" fmla="*/ 0 h 1463322"/>
                <a:gd name="connsiteX2-79" fmla="*/ 950118 w 950118"/>
                <a:gd name="connsiteY2-80" fmla="*/ 923925 h 1463322"/>
                <a:gd name="connsiteX3-81" fmla="*/ 525809 w 950118"/>
                <a:gd name="connsiteY3-82" fmla="*/ 1463322 h 1463322"/>
                <a:gd name="connsiteX4-83" fmla="*/ 525809 w 950118"/>
                <a:gd name="connsiteY4-84" fmla="*/ 950118 h 1463322"/>
                <a:gd name="connsiteX5-85" fmla="*/ 0 w 950118"/>
                <a:gd name="connsiteY5-86" fmla="*/ 950118 h 1463322"/>
                <a:gd name="connsiteX6-87" fmla="*/ 0 w 950118"/>
                <a:gd name="connsiteY6-88" fmla="*/ 0 h 1463322"/>
                <a:gd name="connsiteX0-89" fmla="*/ 0 w 950118"/>
                <a:gd name="connsiteY0-90" fmla="*/ 0 h 1463322"/>
                <a:gd name="connsiteX1-91" fmla="*/ 950118 w 950118"/>
                <a:gd name="connsiteY1-92" fmla="*/ 0 h 1463322"/>
                <a:gd name="connsiteX2-93" fmla="*/ 950118 w 950118"/>
                <a:gd name="connsiteY2-94" fmla="*/ 923925 h 1463322"/>
                <a:gd name="connsiteX3-95" fmla="*/ 525809 w 950118"/>
                <a:gd name="connsiteY3-96" fmla="*/ 1463322 h 1463322"/>
                <a:gd name="connsiteX4-97" fmla="*/ 525809 w 950118"/>
                <a:gd name="connsiteY4-98" fmla="*/ 950118 h 1463322"/>
                <a:gd name="connsiteX5-99" fmla="*/ 0 w 950118"/>
                <a:gd name="connsiteY5-100" fmla="*/ 950118 h 1463322"/>
                <a:gd name="connsiteX6-101" fmla="*/ 0 w 950118"/>
                <a:gd name="connsiteY6-102" fmla="*/ 0 h 1463322"/>
                <a:gd name="connsiteX0-103" fmla="*/ 0 w 950118"/>
                <a:gd name="connsiteY0-104" fmla="*/ 0 h 1463322"/>
                <a:gd name="connsiteX1-105" fmla="*/ 950118 w 950118"/>
                <a:gd name="connsiteY1-106" fmla="*/ 0 h 1463322"/>
                <a:gd name="connsiteX2-107" fmla="*/ 950118 w 950118"/>
                <a:gd name="connsiteY2-108" fmla="*/ 923925 h 1463322"/>
                <a:gd name="connsiteX3-109" fmla="*/ 525809 w 950118"/>
                <a:gd name="connsiteY3-110" fmla="*/ 1463322 h 1463322"/>
                <a:gd name="connsiteX4-111" fmla="*/ 525809 w 950118"/>
                <a:gd name="connsiteY4-112" fmla="*/ 950118 h 1463322"/>
                <a:gd name="connsiteX5-113" fmla="*/ 0 w 950118"/>
                <a:gd name="connsiteY5-114" fmla="*/ 950118 h 1463322"/>
                <a:gd name="connsiteX6-115" fmla="*/ 0 w 950118"/>
                <a:gd name="connsiteY6-116" fmla="*/ 0 h 14633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50118" h="1463322">
                  <a:moveTo>
                    <a:pt x="0" y="0"/>
                  </a:moveTo>
                  <a:lnTo>
                    <a:pt x="950118" y="0"/>
                  </a:lnTo>
                  <a:lnTo>
                    <a:pt x="950118" y="923925"/>
                  </a:lnTo>
                  <a:cubicBezTo>
                    <a:pt x="946074" y="1377362"/>
                    <a:pt x="596527" y="1463322"/>
                    <a:pt x="525809" y="1463322"/>
                  </a:cubicBezTo>
                  <a:lnTo>
                    <a:pt x="525809" y="950118"/>
                  </a:lnTo>
                  <a:lnTo>
                    <a:pt x="0" y="950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装饰 4"/>
            <p:cNvSpPr>
              <a:spLocks noChangeAspect="1"/>
            </p:cNvSpPr>
            <p:nvPr>
              <p:custDataLst>
                <p:tags r:id="rId19"/>
              </p:custDataLst>
            </p:nvPr>
          </p:nvSpPr>
          <p:spPr>
            <a:xfrm>
              <a:off x="8645" y="6254"/>
              <a:ext cx="490" cy="755"/>
            </a:xfrm>
            <a:custGeom>
              <a:avLst/>
              <a:gdLst>
                <a:gd name="connsiteX0" fmla="*/ 0 w 950118"/>
                <a:gd name="connsiteY0" fmla="*/ 0 h 1464467"/>
                <a:gd name="connsiteX1" fmla="*/ 950118 w 950118"/>
                <a:gd name="connsiteY1" fmla="*/ 0 h 1464467"/>
                <a:gd name="connsiteX2" fmla="*/ 950118 w 950118"/>
                <a:gd name="connsiteY2" fmla="*/ 950118 h 1464467"/>
                <a:gd name="connsiteX3" fmla="*/ 945895 w 950118"/>
                <a:gd name="connsiteY3" fmla="*/ 1007193 h 1464467"/>
                <a:gd name="connsiteX4" fmla="*/ 534143 w 950118"/>
                <a:gd name="connsiteY4" fmla="*/ 1464467 h 1464467"/>
                <a:gd name="connsiteX5" fmla="*/ 525809 w 950118"/>
                <a:gd name="connsiteY5" fmla="*/ 1463322 h 1464467"/>
                <a:gd name="connsiteX6" fmla="*/ 525809 w 950118"/>
                <a:gd name="connsiteY6" fmla="*/ 950118 h 1464467"/>
                <a:gd name="connsiteX7" fmla="*/ 0 w 950118"/>
                <a:gd name="connsiteY7" fmla="*/ 950118 h 1464467"/>
                <a:gd name="connsiteX0-1" fmla="*/ 0 w 950118"/>
                <a:gd name="connsiteY0-2" fmla="*/ 0 h 1464467"/>
                <a:gd name="connsiteX1-3" fmla="*/ 950118 w 950118"/>
                <a:gd name="connsiteY1-4" fmla="*/ 0 h 1464467"/>
                <a:gd name="connsiteX2-5" fmla="*/ 950118 w 950118"/>
                <a:gd name="connsiteY2-6" fmla="*/ 950118 h 1464467"/>
                <a:gd name="connsiteX3-7" fmla="*/ 534143 w 950118"/>
                <a:gd name="connsiteY3-8" fmla="*/ 1464467 h 1464467"/>
                <a:gd name="connsiteX4-9" fmla="*/ 525809 w 950118"/>
                <a:gd name="connsiteY4-10" fmla="*/ 1463322 h 1464467"/>
                <a:gd name="connsiteX5-11" fmla="*/ 525809 w 950118"/>
                <a:gd name="connsiteY5-12" fmla="*/ 950118 h 1464467"/>
                <a:gd name="connsiteX6-13" fmla="*/ 0 w 950118"/>
                <a:gd name="connsiteY6-14" fmla="*/ 950118 h 1464467"/>
                <a:gd name="connsiteX7-15" fmla="*/ 0 w 950118"/>
                <a:gd name="connsiteY7-16" fmla="*/ 0 h 1464467"/>
                <a:gd name="connsiteX0-17" fmla="*/ 0 w 950118"/>
                <a:gd name="connsiteY0-18" fmla="*/ 0 h 1464467"/>
                <a:gd name="connsiteX1-19" fmla="*/ 950118 w 950118"/>
                <a:gd name="connsiteY1-20" fmla="*/ 0 h 1464467"/>
                <a:gd name="connsiteX2-21" fmla="*/ 950118 w 950118"/>
                <a:gd name="connsiteY2-22" fmla="*/ 950118 h 1464467"/>
                <a:gd name="connsiteX3-23" fmla="*/ 534143 w 950118"/>
                <a:gd name="connsiteY3-24" fmla="*/ 1464467 h 1464467"/>
                <a:gd name="connsiteX4-25" fmla="*/ 525809 w 950118"/>
                <a:gd name="connsiteY4-26" fmla="*/ 1463322 h 1464467"/>
                <a:gd name="connsiteX5-27" fmla="*/ 525809 w 950118"/>
                <a:gd name="connsiteY5-28" fmla="*/ 950118 h 1464467"/>
                <a:gd name="connsiteX6-29" fmla="*/ 0 w 950118"/>
                <a:gd name="connsiteY6-30" fmla="*/ 950118 h 1464467"/>
                <a:gd name="connsiteX7-31" fmla="*/ 0 w 950118"/>
                <a:gd name="connsiteY7-32" fmla="*/ 0 h 1464467"/>
                <a:gd name="connsiteX0-33" fmla="*/ 0 w 950118"/>
                <a:gd name="connsiteY0-34" fmla="*/ 0 h 1463322"/>
                <a:gd name="connsiteX1-35" fmla="*/ 950118 w 950118"/>
                <a:gd name="connsiteY1-36" fmla="*/ 0 h 1463322"/>
                <a:gd name="connsiteX2-37" fmla="*/ 950118 w 950118"/>
                <a:gd name="connsiteY2-38" fmla="*/ 950118 h 1463322"/>
                <a:gd name="connsiteX3-39" fmla="*/ 525809 w 950118"/>
                <a:gd name="connsiteY3-40" fmla="*/ 1463322 h 1463322"/>
                <a:gd name="connsiteX4-41" fmla="*/ 525809 w 950118"/>
                <a:gd name="connsiteY4-42" fmla="*/ 950118 h 1463322"/>
                <a:gd name="connsiteX5-43" fmla="*/ 0 w 950118"/>
                <a:gd name="connsiteY5-44" fmla="*/ 950118 h 1463322"/>
                <a:gd name="connsiteX6-45" fmla="*/ 0 w 950118"/>
                <a:gd name="connsiteY6-46" fmla="*/ 0 h 1463322"/>
                <a:gd name="connsiteX0-47" fmla="*/ 0 w 950118"/>
                <a:gd name="connsiteY0-48" fmla="*/ 0 h 1463322"/>
                <a:gd name="connsiteX1-49" fmla="*/ 950118 w 950118"/>
                <a:gd name="connsiteY1-50" fmla="*/ 0 h 1463322"/>
                <a:gd name="connsiteX2-51" fmla="*/ 950118 w 950118"/>
                <a:gd name="connsiteY2-52" fmla="*/ 950118 h 1463322"/>
                <a:gd name="connsiteX3-53" fmla="*/ 525809 w 950118"/>
                <a:gd name="connsiteY3-54" fmla="*/ 1463322 h 1463322"/>
                <a:gd name="connsiteX4-55" fmla="*/ 525809 w 950118"/>
                <a:gd name="connsiteY4-56" fmla="*/ 950118 h 1463322"/>
                <a:gd name="connsiteX5-57" fmla="*/ 0 w 950118"/>
                <a:gd name="connsiteY5-58" fmla="*/ 950118 h 1463322"/>
                <a:gd name="connsiteX6-59" fmla="*/ 0 w 950118"/>
                <a:gd name="connsiteY6-60" fmla="*/ 0 h 1463322"/>
                <a:gd name="connsiteX0-61" fmla="*/ 0 w 950118"/>
                <a:gd name="connsiteY0-62" fmla="*/ 0 h 1463322"/>
                <a:gd name="connsiteX1-63" fmla="*/ 950118 w 950118"/>
                <a:gd name="connsiteY1-64" fmla="*/ 0 h 1463322"/>
                <a:gd name="connsiteX2-65" fmla="*/ 950118 w 950118"/>
                <a:gd name="connsiteY2-66" fmla="*/ 923925 h 1463322"/>
                <a:gd name="connsiteX3-67" fmla="*/ 525809 w 950118"/>
                <a:gd name="connsiteY3-68" fmla="*/ 1463322 h 1463322"/>
                <a:gd name="connsiteX4-69" fmla="*/ 525809 w 950118"/>
                <a:gd name="connsiteY4-70" fmla="*/ 950118 h 1463322"/>
                <a:gd name="connsiteX5-71" fmla="*/ 0 w 950118"/>
                <a:gd name="connsiteY5-72" fmla="*/ 950118 h 1463322"/>
                <a:gd name="connsiteX6-73" fmla="*/ 0 w 950118"/>
                <a:gd name="connsiteY6-74" fmla="*/ 0 h 1463322"/>
                <a:gd name="connsiteX0-75" fmla="*/ 0 w 950118"/>
                <a:gd name="connsiteY0-76" fmla="*/ 0 h 1463322"/>
                <a:gd name="connsiteX1-77" fmla="*/ 950118 w 950118"/>
                <a:gd name="connsiteY1-78" fmla="*/ 0 h 1463322"/>
                <a:gd name="connsiteX2-79" fmla="*/ 950118 w 950118"/>
                <a:gd name="connsiteY2-80" fmla="*/ 923925 h 1463322"/>
                <a:gd name="connsiteX3-81" fmla="*/ 525809 w 950118"/>
                <a:gd name="connsiteY3-82" fmla="*/ 1463322 h 1463322"/>
                <a:gd name="connsiteX4-83" fmla="*/ 525809 w 950118"/>
                <a:gd name="connsiteY4-84" fmla="*/ 950118 h 1463322"/>
                <a:gd name="connsiteX5-85" fmla="*/ 0 w 950118"/>
                <a:gd name="connsiteY5-86" fmla="*/ 950118 h 1463322"/>
                <a:gd name="connsiteX6-87" fmla="*/ 0 w 950118"/>
                <a:gd name="connsiteY6-88" fmla="*/ 0 h 1463322"/>
                <a:gd name="connsiteX0-89" fmla="*/ 0 w 950118"/>
                <a:gd name="connsiteY0-90" fmla="*/ 0 h 1463322"/>
                <a:gd name="connsiteX1-91" fmla="*/ 950118 w 950118"/>
                <a:gd name="connsiteY1-92" fmla="*/ 0 h 1463322"/>
                <a:gd name="connsiteX2-93" fmla="*/ 950118 w 950118"/>
                <a:gd name="connsiteY2-94" fmla="*/ 923925 h 1463322"/>
                <a:gd name="connsiteX3-95" fmla="*/ 525809 w 950118"/>
                <a:gd name="connsiteY3-96" fmla="*/ 1463322 h 1463322"/>
                <a:gd name="connsiteX4-97" fmla="*/ 525809 w 950118"/>
                <a:gd name="connsiteY4-98" fmla="*/ 950118 h 1463322"/>
                <a:gd name="connsiteX5-99" fmla="*/ 0 w 950118"/>
                <a:gd name="connsiteY5-100" fmla="*/ 950118 h 1463322"/>
                <a:gd name="connsiteX6-101" fmla="*/ 0 w 950118"/>
                <a:gd name="connsiteY6-102" fmla="*/ 0 h 1463322"/>
                <a:gd name="connsiteX0-103" fmla="*/ 0 w 950118"/>
                <a:gd name="connsiteY0-104" fmla="*/ 0 h 1463322"/>
                <a:gd name="connsiteX1-105" fmla="*/ 950118 w 950118"/>
                <a:gd name="connsiteY1-106" fmla="*/ 0 h 1463322"/>
                <a:gd name="connsiteX2-107" fmla="*/ 950118 w 950118"/>
                <a:gd name="connsiteY2-108" fmla="*/ 923925 h 1463322"/>
                <a:gd name="connsiteX3-109" fmla="*/ 525809 w 950118"/>
                <a:gd name="connsiteY3-110" fmla="*/ 1463322 h 1463322"/>
                <a:gd name="connsiteX4-111" fmla="*/ 525809 w 950118"/>
                <a:gd name="connsiteY4-112" fmla="*/ 950118 h 1463322"/>
                <a:gd name="connsiteX5-113" fmla="*/ 0 w 950118"/>
                <a:gd name="connsiteY5-114" fmla="*/ 950118 h 1463322"/>
                <a:gd name="connsiteX6-115" fmla="*/ 0 w 950118"/>
                <a:gd name="connsiteY6-116" fmla="*/ 0 h 14633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50118" h="1463322">
                  <a:moveTo>
                    <a:pt x="0" y="0"/>
                  </a:moveTo>
                  <a:lnTo>
                    <a:pt x="950118" y="0"/>
                  </a:lnTo>
                  <a:lnTo>
                    <a:pt x="950118" y="923925"/>
                  </a:lnTo>
                  <a:cubicBezTo>
                    <a:pt x="946074" y="1377362"/>
                    <a:pt x="596527" y="1463322"/>
                    <a:pt x="525809" y="1463322"/>
                  </a:cubicBezTo>
                  <a:lnTo>
                    <a:pt x="525809" y="950118"/>
                  </a:lnTo>
                  <a:lnTo>
                    <a:pt x="0" y="950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4" name="Object 901"/>
          <p:cNvSpPr txBox="1"/>
          <p:nvPr>
            <p:custDataLst>
              <p:tags r:id="rId3"/>
            </p:custDataLst>
          </p:nvPr>
        </p:nvSpPr>
        <p:spPr>
          <a:xfrm>
            <a:off x="609605" y="609481"/>
            <a:ext cx="9448864" cy="752474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 fontScale="97500" lnSpcReduction="10000"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4780" b="1" i="0" spc="32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全文分析</a:t>
            </a:r>
          </a:p>
        </p:txBody>
      </p:sp>
      <p:sp>
        <p:nvSpPr>
          <p:cNvPr id="2" name="Object 902"/>
          <p:cNvSpPr txBox="1"/>
          <p:nvPr>
            <p:custDataLst>
              <p:tags r:id="rId4"/>
            </p:custDataLst>
          </p:nvPr>
        </p:nvSpPr>
        <p:spPr>
          <a:xfrm>
            <a:off x="609605" y="1387355"/>
            <a:ext cx="9448864" cy="378593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rm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000" spc="8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分析第1段</a:t>
            </a:r>
          </a:p>
        </p:txBody>
      </p:sp>
      <p:sp>
        <p:nvSpPr>
          <p:cNvPr id="7" name="装饰3"/>
          <p:cNvSpPr/>
          <p:nvPr>
            <p:custDataLst>
              <p:tags r:id="rId5"/>
            </p:custDataLst>
          </p:nvPr>
        </p:nvSpPr>
        <p:spPr>
          <a:xfrm>
            <a:off x="609605" y="2069104"/>
            <a:ext cx="10972888" cy="4179414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165100" algn="ctr" rotWithShape="0">
              <a:schemeClr val="dk1">
                <a:lumMod val="95000"/>
                <a:lumOff val="5000"/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折角形 2"/>
          <p:cNvSpPr/>
          <p:nvPr>
            <p:custDataLst>
              <p:tags r:id="rId6"/>
            </p:custDataLst>
          </p:nvPr>
        </p:nvSpPr>
        <p:spPr>
          <a:xfrm>
            <a:off x="1990090" y="2948306"/>
            <a:ext cx="2484755" cy="2609850"/>
          </a:xfrm>
          <a:prstGeom prst="foldedCorner">
            <a:avLst>
              <a:gd name="adj" fmla="val 12009"/>
            </a:avLst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2178685" y="3046731"/>
            <a:ext cx="2296160" cy="238950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300" spc="15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请一名学生口头分析本段内容，教师引导补充。</a:t>
            </a:r>
          </a:p>
        </p:txBody>
      </p:sp>
      <p:sp>
        <p:nvSpPr>
          <p:cNvPr id="11" name="椭圆 10"/>
          <p:cNvSpPr/>
          <p:nvPr>
            <p:custDataLst>
              <p:tags r:id="rId8"/>
            </p:custDataLst>
          </p:nvPr>
        </p:nvSpPr>
        <p:spPr>
          <a:xfrm>
            <a:off x="1779905" y="2758441"/>
            <a:ext cx="510540" cy="51054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7500" lnSpcReduction="10000"/>
          </a:bodyPr>
          <a:lstStyle/>
          <a:p>
            <a:pPr algn="ctr"/>
            <a:endParaRPr lang="en-US" altLang="zh-CN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折角形 12"/>
          <p:cNvSpPr/>
          <p:nvPr>
            <p:custDataLst>
              <p:tags r:id="rId9"/>
            </p:custDataLst>
          </p:nvPr>
        </p:nvSpPr>
        <p:spPr>
          <a:xfrm>
            <a:off x="4974590" y="2948306"/>
            <a:ext cx="2484755" cy="2609850"/>
          </a:xfrm>
          <a:prstGeom prst="foldedCorner">
            <a:avLst>
              <a:gd name="adj" fmla="val 12009"/>
            </a:avLst>
          </a:prstGeom>
          <a:solidFill>
            <a:schemeClr val="accent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0"/>
            </p:custDataLst>
          </p:nvPr>
        </p:nvSpPr>
        <p:spPr>
          <a:xfrm>
            <a:off x="5163185" y="3046731"/>
            <a:ext cx="2296160" cy="238950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300" spc="15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教师小结：第1段旗帜鲜明地提出中心论点：为人君者必须“居安思危，戒奢以俭”。</a:t>
            </a:r>
          </a:p>
        </p:txBody>
      </p:sp>
      <p:sp>
        <p:nvSpPr>
          <p:cNvPr id="15" name="椭圆 14"/>
          <p:cNvSpPr/>
          <p:nvPr>
            <p:custDataLst>
              <p:tags r:id="rId11"/>
            </p:custDataLst>
          </p:nvPr>
        </p:nvSpPr>
        <p:spPr>
          <a:xfrm>
            <a:off x="4764405" y="2758441"/>
            <a:ext cx="510540" cy="5105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7500" lnSpcReduction="10000"/>
          </a:bodyPr>
          <a:lstStyle/>
          <a:p>
            <a:pPr algn="ctr"/>
            <a:endParaRPr lang="en-US" altLang="zh-CN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折角形 16"/>
          <p:cNvSpPr/>
          <p:nvPr>
            <p:custDataLst>
              <p:tags r:id="rId12"/>
            </p:custDataLst>
          </p:nvPr>
        </p:nvSpPr>
        <p:spPr>
          <a:xfrm>
            <a:off x="7959090" y="2948306"/>
            <a:ext cx="2484755" cy="2609850"/>
          </a:xfrm>
          <a:prstGeom prst="foldedCorner">
            <a:avLst>
              <a:gd name="adj" fmla="val 12009"/>
            </a:avLst>
          </a:prstGeom>
          <a:solidFill>
            <a:schemeClr val="accent3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3"/>
            </p:custDataLst>
          </p:nvPr>
        </p:nvSpPr>
        <p:spPr>
          <a:xfrm>
            <a:off x="8147685" y="3046731"/>
            <a:ext cx="2296160" cy="238950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300" spc="15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文章开篇连用两上比喻句“求木之长者，必固其根本；欲流之远者，必浚其泉源”来正而论证“思国之安者，必积其德义”的道理。接着，紧承上文，用一个排比句从反面申述不居安思危的危害。</a:t>
            </a:r>
          </a:p>
        </p:txBody>
      </p:sp>
      <p:sp>
        <p:nvSpPr>
          <p:cNvPr id="19" name="椭圆 18"/>
          <p:cNvSpPr/>
          <p:nvPr>
            <p:custDataLst>
              <p:tags r:id="rId14"/>
            </p:custDataLst>
          </p:nvPr>
        </p:nvSpPr>
        <p:spPr>
          <a:xfrm>
            <a:off x="7748905" y="2758441"/>
            <a:ext cx="510540" cy="51054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7500" lnSpcReduction="10000"/>
          </a:bodyPr>
          <a:lstStyle/>
          <a:p>
            <a:pPr algn="ctr"/>
            <a:endParaRPr lang="en-US" altLang="zh-CN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5"/>
            </p:custDataLst>
          </p:nvPr>
        </p:nvSpPr>
        <p:spPr>
          <a:xfrm>
            <a:off x="1864767" y="2848095"/>
            <a:ext cx="275183" cy="369332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r>
              <a:rPr lang="en-US" altLang="zh-CN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16" name="文本框 15"/>
          <p:cNvSpPr txBox="1"/>
          <p:nvPr>
            <p:custDataLst>
              <p:tags r:id="rId16"/>
            </p:custDataLst>
          </p:nvPr>
        </p:nvSpPr>
        <p:spPr>
          <a:xfrm>
            <a:off x="4865573" y="2848095"/>
            <a:ext cx="275183" cy="369332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r>
              <a:rPr lang="en-US" altLang="zh-CN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20" name="文本框 19"/>
          <p:cNvSpPr txBox="1"/>
          <p:nvPr>
            <p:custDataLst>
              <p:tags r:id="rId17"/>
            </p:custDataLst>
          </p:nvPr>
        </p:nvSpPr>
        <p:spPr>
          <a:xfrm>
            <a:off x="7846264" y="2852540"/>
            <a:ext cx="275183" cy="369332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r>
              <a:rPr lang="en-US" altLang="zh-CN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>
            <a:off x="4742303" y="1800914"/>
            <a:ext cx="7449696" cy="5058061"/>
          </a:xfrm>
          <a:custGeom>
            <a:avLst/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3"/>
            </p:custDataLst>
          </p:nvPr>
        </p:nvSpPr>
        <p:spPr>
          <a:xfrm>
            <a:off x="1" y="3038168"/>
            <a:ext cx="5230153" cy="3835320"/>
          </a:xfrm>
          <a:custGeom>
            <a:avLst/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魏征认为人君有始无终，天下易取难守的原因是什么？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2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[答案] 取天下时，忧患深重，竭诚待下；守天下时，踌躇满志，纵情傲物，滥刑威民。</a:t>
            </a:r>
          </a:p>
        </p:txBody>
      </p:sp>
      <p:sp>
        <p:nvSpPr>
          <p:cNvPr id="21" name="椭圆 20"/>
          <p:cNvSpPr/>
          <p:nvPr>
            <p:custDataLst>
              <p:tags r:id="rId7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8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7500"/>
          </a:bodyPr>
          <a:lstStyle/>
          <a:p>
            <a:pPr algn="ctr"/>
            <a:r>
              <a:rPr lang="zh-CN" altLang="en-US" sz="37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全文分析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>
            <a:off x="4742303" y="1800914"/>
            <a:ext cx="7449696" cy="5058061"/>
          </a:xfrm>
          <a:custGeom>
            <a:avLst/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3"/>
            </p:custDataLst>
          </p:nvPr>
        </p:nvSpPr>
        <p:spPr>
          <a:xfrm>
            <a:off x="1" y="3038168"/>
            <a:ext cx="5230153" cy="3835320"/>
          </a:xfrm>
          <a:custGeom>
            <a:avLst/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本文在措辞上有何特点？试简要分析。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2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[答案] 多用“下愚”“明哲”“臣闻”(而非“臣以为”)这样的词语，表达谦恭之意。在等级森严的封建时代，他没有因唐太宗对自己的赏识而得意忘形，仍是坚持一贯的谨言慎行的风格。文中语言真诚谦虚，委婉而又通达，合情而又合理，极富艺术魅力。</a:t>
            </a:r>
          </a:p>
        </p:txBody>
      </p:sp>
      <p:sp>
        <p:nvSpPr>
          <p:cNvPr id="21" name="椭圆 20"/>
          <p:cNvSpPr/>
          <p:nvPr>
            <p:custDataLst>
              <p:tags r:id="rId7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8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7500"/>
          </a:bodyPr>
          <a:lstStyle/>
          <a:p>
            <a:pPr algn="ctr"/>
            <a:r>
              <a:rPr lang="zh-CN" altLang="en-US" sz="37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全文分析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120896" cy="6858000"/>
          </a:xfrm>
          <a:prstGeom prst="rect">
            <a:avLst/>
          </a:prstGeom>
          <a:solidFill>
            <a:schemeClr val="lt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609605" y="6324651"/>
            <a:ext cx="762006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609600" y="609600"/>
            <a:ext cx="2894978" cy="727710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/>
          </a:bodyPr>
          <a:lstStyle/>
          <a:p>
            <a:pPr lvl="0" algn="l">
              <a:lnSpc>
                <a:spcPct val="110000"/>
              </a:lnSpc>
              <a:buClrTx/>
              <a:buSzTx/>
              <a:buFontTx/>
            </a:pPr>
            <a:r>
              <a:rPr lang="zh-CN" sz="4000" b="1" spc="24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全文分析</a:t>
            </a: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609600" y="1362710"/>
            <a:ext cx="2895613" cy="673563"/>
          </a:xfrm>
          <a:prstGeom prst="rect">
            <a:avLst/>
          </a:prstGeom>
          <a:noFill/>
        </p:spPr>
        <p:txBody>
          <a:bodyPr wrap="square" lIns="63500" tIns="25400" rIns="63500" bIns="25400" rtlCol="0">
            <a:normAutofit lnSpcReduction="10000"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spc="100">
                <a:solidFill>
                  <a:schemeClr val="dk1">
                    <a:lumMod val="65000"/>
                    <a:lumOff val="3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“十思”的内容可以概括为哪几个方面？</a:t>
            </a:r>
          </a:p>
        </p:txBody>
      </p:sp>
      <p:sp>
        <p:nvSpPr>
          <p:cNvPr id="29" name="Rounded  28"/>
          <p:cNvSpPr/>
          <p:nvPr>
            <p:custDataLst>
              <p:tags r:id="rId6"/>
            </p:custDataLst>
          </p:nvPr>
        </p:nvSpPr>
        <p:spPr>
          <a:xfrm>
            <a:off x="5734835" y="1733537"/>
            <a:ext cx="983987" cy="784699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Rectangle 31"/>
          <p:cNvSpPr/>
          <p:nvPr>
            <p:custDataLst>
              <p:tags r:id="rId7"/>
            </p:custDataLst>
          </p:nvPr>
        </p:nvSpPr>
        <p:spPr>
          <a:xfrm>
            <a:off x="6128464" y="1733537"/>
            <a:ext cx="1698936" cy="7846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Rectangle 32"/>
          <p:cNvSpPr/>
          <p:nvPr>
            <p:custDataLst>
              <p:tags r:id="rId8"/>
            </p:custDataLst>
          </p:nvPr>
        </p:nvSpPr>
        <p:spPr>
          <a:xfrm>
            <a:off x="7827400" y="1733537"/>
            <a:ext cx="1698936" cy="78469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Isosceles  33"/>
          <p:cNvSpPr/>
          <p:nvPr>
            <p:custDataLst>
              <p:tags r:id="rId9"/>
            </p:custDataLst>
          </p:nvPr>
        </p:nvSpPr>
        <p:spPr>
          <a:xfrm rot="5400000">
            <a:off x="9657120" y="1602754"/>
            <a:ext cx="784699" cy="104626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Isosceles  34"/>
          <p:cNvSpPr/>
          <p:nvPr>
            <p:custDataLst>
              <p:tags r:id="rId10"/>
            </p:custDataLst>
          </p:nvPr>
        </p:nvSpPr>
        <p:spPr>
          <a:xfrm rot="5400000">
            <a:off x="10247389" y="1939677"/>
            <a:ext cx="278008" cy="372419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Oval 19"/>
          <p:cNvSpPr/>
          <p:nvPr>
            <p:custDataLst>
              <p:tags r:id="rId11"/>
            </p:custDataLst>
          </p:nvPr>
        </p:nvSpPr>
        <p:spPr>
          <a:xfrm>
            <a:off x="8627868" y="2617905"/>
            <a:ext cx="129721" cy="12972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Straight  20"/>
          <p:cNvCxnSpPr/>
          <p:nvPr>
            <p:custDataLst>
              <p:tags r:id="rId12"/>
            </p:custDataLst>
          </p:nvPr>
        </p:nvCxnSpPr>
        <p:spPr>
          <a:xfrm flipH="1" flipV="1">
            <a:off x="8692729" y="2735085"/>
            <a:ext cx="0" cy="331317"/>
          </a:xfrm>
          <a:prstGeom prst="line">
            <a:avLst/>
          </a:prstGeom>
          <a:ln w="19050">
            <a:solidFill>
              <a:schemeClr val="accent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/>
          <p:cNvSpPr/>
          <p:nvPr>
            <p:custDataLst>
              <p:tags r:id="rId13"/>
            </p:custDataLst>
          </p:nvPr>
        </p:nvSpPr>
        <p:spPr>
          <a:xfrm>
            <a:off x="8548110" y="3056915"/>
            <a:ext cx="289235" cy="28923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Oval 22"/>
          <p:cNvSpPr/>
          <p:nvPr>
            <p:custDataLst>
              <p:tags r:id="rId14"/>
            </p:custDataLst>
          </p:nvPr>
        </p:nvSpPr>
        <p:spPr>
          <a:xfrm>
            <a:off x="6926650" y="2602324"/>
            <a:ext cx="129721" cy="12972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Straight  23"/>
          <p:cNvCxnSpPr/>
          <p:nvPr>
            <p:custDataLst>
              <p:tags r:id="rId15"/>
            </p:custDataLst>
          </p:nvPr>
        </p:nvCxnSpPr>
        <p:spPr>
          <a:xfrm flipH="1" flipV="1">
            <a:off x="6991511" y="2719504"/>
            <a:ext cx="0" cy="1119753"/>
          </a:xfrm>
          <a:prstGeom prst="line">
            <a:avLst/>
          </a:prstGeom>
          <a:ln w="19050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/>
          <p:nvPr>
            <p:custDataLst>
              <p:tags r:id="rId16"/>
            </p:custDataLst>
          </p:nvPr>
        </p:nvSpPr>
        <p:spPr>
          <a:xfrm>
            <a:off x="6846892" y="3800609"/>
            <a:ext cx="289235" cy="28923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Box 11"/>
          <p:cNvSpPr txBox="1"/>
          <p:nvPr>
            <p:custDataLst>
              <p:tags r:id="rId17"/>
            </p:custDataLst>
          </p:nvPr>
        </p:nvSpPr>
        <p:spPr>
          <a:xfrm flipH="1">
            <a:off x="5756462" y="4351201"/>
            <a:ext cx="2400341" cy="771992"/>
          </a:xfrm>
          <a:prstGeom prst="rect">
            <a:avLst/>
          </a:prstGeom>
          <a:noFill/>
        </p:spPr>
        <p:txBody>
          <a:bodyPr wrap="square" lIns="90000" tIns="46800" rIns="90000" bIns="46800" rtlCol="0" anchor="t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150">
                <a:solidFill>
                  <a:schemeClr val="dk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Medium" panose="020F0502020204030203" pitchFamily="34" charset="0"/>
              </a:rPr>
              <a:t>明确：</a:t>
            </a:r>
          </a:p>
        </p:txBody>
      </p:sp>
      <p:sp>
        <p:nvSpPr>
          <p:cNvPr id="59" name="TextBox 11"/>
          <p:cNvSpPr txBox="1"/>
          <p:nvPr>
            <p:custDataLst>
              <p:tags r:id="rId18"/>
            </p:custDataLst>
          </p:nvPr>
        </p:nvSpPr>
        <p:spPr>
          <a:xfrm flipH="1">
            <a:off x="7492558" y="3551777"/>
            <a:ext cx="2400341" cy="771992"/>
          </a:xfrm>
          <a:prstGeom prst="rect">
            <a:avLst/>
          </a:prstGeom>
          <a:noFill/>
        </p:spPr>
        <p:txBody>
          <a:bodyPr wrap="square" lIns="90000" tIns="46800" rIns="90000" bIns="46800" rtlCol="0" anchor="t">
            <a:normAutofit fontScale="90000" lnSpcReduction="20000"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150">
                <a:solidFill>
                  <a:schemeClr val="dk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“十思”的核心内容是正己安人，“十思”两两成对，分为五个方面：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任意多边形: 形状 11"/>
          <p:cNvSpPr/>
          <p:nvPr>
            <p:custDataLst>
              <p:tags r:id="rId3"/>
            </p:custDataLst>
          </p:nvPr>
        </p:nvSpPr>
        <p:spPr>
          <a:xfrm>
            <a:off x="707390" y="-12700"/>
            <a:ext cx="11163300" cy="6858000"/>
          </a:xfrm>
          <a:custGeom>
            <a:avLst/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>
            <p:custDataLst>
              <p:tags r:id="rId4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chemeClr val="accent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>
            <p:custDataLst>
              <p:tags r:id="rId5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>
            <p:custDataLst>
              <p:tags r:id="rId6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>
            <p:custDataLst>
              <p:tags r:id="rId7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3" name="椭圆 2"/>
            <p:cNvSpPr/>
            <p:nvPr>
              <p:custDataLst>
                <p:tags r:id="rId28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chemeClr val="accent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>
              <p:custDataLst>
                <p:tags r:id="rId29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8"/>
            </p:custDataLst>
          </p:nvPr>
        </p:nvSpPr>
        <p:spPr>
          <a:xfrm>
            <a:off x="2690368" y="2547584"/>
            <a:ext cx="6811275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Object 901"/>
          <p:cNvSpPr txBox="1"/>
          <p:nvPr>
            <p:custDataLst>
              <p:tags r:id="rId9"/>
            </p:custDataLst>
          </p:nvPr>
        </p:nvSpPr>
        <p:spPr>
          <a:xfrm>
            <a:off x="1523968" y="1066721"/>
            <a:ext cx="9144064" cy="752474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 fontScale="97500" lnSpcReduction="10000"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4780" b="1" i="0" spc="32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全文分析</a:t>
            </a:r>
          </a:p>
        </p:txBody>
      </p:sp>
      <p:sp>
        <p:nvSpPr>
          <p:cNvPr id="7" name="Object 902"/>
          <p:cNvSpPr txBox="1"/>
          <p:nvPr>
            <p:custDataLst>
              <p:tags r:id="rId10"/>
            </p:custDataLst>
          </p:nvPr>
        </p:nvSpPr>
        <p:spPr>
          <a:xfrm>
            <a:off x="1523968" y="1844595"/>
            <a:ext cx="9144064" cy="444553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rm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2400" spc="8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第九、十条是戒赏罚不公。</a:t>
            </a:r>
          </a:p>
        </p:txBody>
      </p:sp>
      <p:cxnSp>
        <p:nvCxnSpPr>
          <p:cNvPr id="8" name="直接连接符 7"/>
          <p:cNvCxnSpPr>
            <a:stCxn id="72" idx="5"/>
            <a:endCxn id="76" idx="1"/>
          </p:cNvCxnSpPr>
          <p:nvPr>
            <p:custDataLst>
              <p:tags r:id="rId11"/>
            </p:custDataLst>
          </p:nvPr>
        </p:nvCxnSpPr>
        <p:spPr>
          <a:xfrm>
            <a:off x="3303270" y="4037648"/>
            <a:ext cx="868680" cy="686435"/>
          </a:xfrm>
          <a:prstGeom prst="line">
            <a:avLst/>
          </a:prstGeom>
          <a:ln w="3175">
            <a:solidFill>
              <a:schemeClr val="lt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stCxn id="76" idx="7"/>
            <a:endCxn id="84" idx="2"/>
          </p:cNvCxnSpPr>
          <p:nvPr>
            <p:custDataLst>
              <p:tags r:id="rId12"/>
            </p:custDataLst>
          </p:nvPr>
        </p:nvCxnSpPr>
        <p:spPr>
          <a:xfrm flipV="1">
            <a:off x="4765675" y="3669983"/>
            <a:ext cx="2076450" cy="1053465"/>
          </a:xfrm>
          <a:prstGeom prst="line">
            <a:avLst/>
          </a:prstGeom>
          <a:ln w="3175">
            <a:solidFill>
              <a:schemeClr val="lt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椭圆 83"/>
          <p:cNvSpPr/>
          <p:nvPr>
            <p:custDataLst>
              <p:tags r:id="rId13"/>
            </p:custDataLst>
          </p:nvPr>
        </p:nvSpPr>
        <p:spPr>
          <a:xfrm>
            <a:off x="6842125" y="3249613"/>
            <a:ext cx="840105" cy="840105"/>
          </a:xfrm>
          <a:prstGeom prst="ellips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椭圆 84"/>
          <p:cNvSpPr/>
          <p:nvPr>
            <p:custDataLst>
              <p:tags r:id="rId14"/>
            </p:custDataLst>
          </p:nvPr>
        </p:nvSpPr>
        <p:spPr>
          <a:xfrm>
            <a:off x="6912610" y="3320098"/>
            <a:ext cx="698500" cy="698500"/>
          </a:xfrm>
          <a:prstGeom prst="ellips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椭圆 85"/>
          <p:cNvSpPr/>
          <p:nvPr>
            <p:custDataLst>
              <p:tags r:id="rId15"/>
            </p:custDataLst>
          </p:nvPr>
        </p:nvSpPr>
        <p:spPr>
          <a:xfrm>
            <a:off x="6994525" y="3402013"/>
            <a:ext cx="535305" cy="53530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任意多边形 86"/>
          <p:cNvSpPr/>
          <p:nvPr>
            <p:custDataLst>
              <p:tags r:id="rId16"/>
            </p:custDataLst>
          </p:nvPr>
        </p:nvSpPr>
        <p:spPr bwMode="auto">
          <a:xfrm>
            <a:off x="7145020" y="3536633"/>
            <a:ext cx="234315" cy="265430"/>
          </a:xfrm>
          <a:custGeom>
            <a:avLst/>
            <a:gdLst>
              <a:gd name="connsiteX0" fmla="*/ 32079 w 449102"/>
              <a:gd name="connsiteY0" fmla="*/ 355245 h 508000"/>
              <a:gd name="connsiteX1" fmla="*/ 32079 w 449102"/>
              <a:gd name="connsiteY1" fmla="*/ 387217 h 508000"/>
              <a:gd name="connsiteX2" fmla="*/ 60593 w 449102"/>
              <a:gd name="connsiteY2" fmla="*/ 387217 h 508000"/>
              <a:gd name="connsiteX3" fmla="*/ 32079 w 449102"/>
              <a:gd name="connsiteY3" fmla="*/ 355245 h 508000"/>
              <a:gd name="connsiteX4" fmla="*/ 231680 w 449102"/>
              <a:gd name="connsiteY4" fmla="*/ 248672 h 508000"/>
              <a:gd name="connsiteX5" fmla="*/ 213858 w 449102"/>
              <a:gd name="connsiteY5" fmla="*/ 266434 h 508000"/>
              <a:gd name="connsiteX6" fmla="*/ 213858 w 449102"/>
              <a:gd name="connsiteY6" fmla="*/ 284196 h 508000"/>
              <a:gd name="connsiteX7" fmla="*/ 352866 w 449102"/>
              <a:gd name="connsiteY7" fmla="*/ 284196 h 508000"/>
              <a:gd name="connsiteX8" fmla="*/ 370688 w 449102"/>
              <a:gd name="connsiteY8" fmla="*/ 266434 h 508000"/>
              <a:gd name="connsiteX9" fmla="*/ 370688 w 449102"/>
              <a:gd name="connsiteY9" fmla="*/ 248672 h 508000"/>
              <a:gd name="connsiteX10" fmla="*/ 231680 w 449102"/>
              <a:gd name="connsiteY10" fmla="*/ 248672 h 508000"/>
              <a:gd name="connsiteX11" fmla="*/ 217107 w 449102"/>
              <a:gd name="connsiteY11" fmla="*/ 98655 h 508000"/>
              <a:gd name="connsiteX12" fmla="*/ 316580 w 449102"/>
              <a:gd name="connsiteY12" fmla="*/ 98655 h 508000"/>
              <a:gd name="connsiteX13" fmla="*/ 316580 w 449102"/>
              <a:gd name="connsiteY13" fmla="*/ 112934 h 508000"/>
              <a:gd name="connsiteX14" fmla="*/ 309475 w 449102"/>
              <a:gd name="connsiteY14" fmla="*/ 130782 h 508000"/>
              <a:gd name="connsiteX15" fmla="*/ 302370 w 449102"/>
              <a:gd name="connsiteY15" fmla="*/ 130782 h 508000"/>
              <a:gd name="connsiteX16" fmla="*/ 302370 w 449102"/>
              <a:gd name="connsiteY16" fmla="*/ 112934 h 508000"/>
              <a:gd name="connsiteX17" fmla="*/ 224212 w 449102"/>
              <a:gd name="connsiteY17" fmla="*/ 112934 h 508000"/>
              <a:gd name="connsiteX18" fmla="*/ 213554 w 449102"/>
              <a:gd name="connsiteY18" fmla="*/ 130782 h 508000"/>
              <a:gd name="connsiteX19" fmla="*/ 117633 w 449102"/>
              <a:gd name="connsiteY19" fmla="*/ 130782 h 508000"/>
              <a:gd name="connsiteX20" fmla="*/ 106976 w 449102"/>
              <a:gd name="connsiteY20" fmla="*/ 141491 h 508000"/>
              <a:gd name="connsiteX21" fmla="*/ 106976 w 449102"/>
              <a:gd name="connsiteY21" fmla="*/ 216452 h 508000"/>
              <a:gd name="connsiteX22" fmla="*/ 99870 w 449102"/>
              <a:gd name="connsiteY22" fmla="*/ 216452 h 508000"/>
              <a:gd name="connsiteX23" fmla="*/ 92765 w 449102"/>
              <a:gd name="connsiteY23" fmla="*/ 198604 h 508000"/>
              <a:gd name="connsiteX24" fmla="*/ 92765 w 449102"/>
              <a:gd name="connsiteY24" fmla="*/ 141491 h 508000"/>
              <a:gd name="connsiteX25" fmla="*/ 117633 w 449102"/>
              <a:gd name="connsiteY25" fmla="*/ 116503 h 508000"/>
              <a:gd name="connsiteX26" fmla="*/ 206449 w 449102"/>
              <a:gd name="connsiteY26" fmla="*/ 116503 h 508000"/>
              <a:gd name="connsiteX27" fmla="*/ 185531 w 449102"/>
              <a:gd name="connsiteY27" fmla="*/ 55954 h 508000"/>
              <a:gd name="connsiteX28" fmla="*/ 285658 w 449102"/>
              <a:gd name="connsiteY28" fmla="*/ 55954 h 508000"/>
              <a:gd name="connsiteX29" fmla="*/ 285658 w 449102"/>
              <a:gd name="connsiteY29" fmla="*/ 70159 h 508000"/>
              <a:gd name="connsiteX30" fmla="*/ 278506 w 449102"/>
              <a:gd name="connsiteY30" fmla="*/ 87915 h 508000"/>
              <a:gd name="connsiteX31" fmla="*/ 271354 w 449102"/>
              <a:gd name="connsiteY31" fmla="*/ 87915 h 508000"/>
              <a:gd name="connsiteX32" fmla="*/ 271354 w 449102"/>
              <a:gd name="connsiteY32" fmla="*/ 70159 h 508000"/>
              <a:gd name="connsiteX33" fmla="*/ 196258 w 449102"/>
              <a:gd name="connsiteY33" fmla="*/ 70159 h 508000"/>
              <a:gd name="connsiteX34" fmla="*/ 181955 w 449102"/>
              <a:gd name="connsiteY34" fmla="*/ 87915 h 508000"/>
              <a:gd name="connsiteX35" fmla="*/ 85403 w 449102"/>
              <a:gd name="connsiteY35" fmla="*/ 87915 h 508000"/>
              <a:gd name="connsiteX36" fmla="*/ 74675 w 449102"/>
              <a:gd name="connsiteY36" fmla="*/ 102120 h 508000"/>
              <a:gd name="connsiteX37" fmla="*/ 74675 w 449102"/>
              <a:gd name="connsiteY37" fmla="*/ 176696 h 508000"/>
              <a:gd name="connsiteX38" fmla="*/ 67523 w 449102"/>
              <a:gd name="connsiteY38" fmla="*/ 176696 h 508000"/>
              <a:gd name="connsiteX39" fmla="*/ 60371 w 449102"/>
              <a:gd name="connsiteY39" fmla="*/ 155389 h 508000"/>
              <a:gd name="connsiteX40" fmla="*/ 60371 w 449102"/>
              <a:gd name="connsiteY40" fmla="*/ 102120 h 508000"/>
              <a:gd name="connsiteX41" fmla="*/ 85403 w 449102"/>
              <a:gd name="connsiteY41" fmla="*/ 73710 h 508000"/>
              <a:gd name="connsiteX42" fmla="*/ 174803 w 449102"/>
              <a:gd name="connsiteY42" fmla="*/ 73710 h 508000"/>
              <a:gd name="connsiteX43" fmla="*/ 185531 w 449102"/>
              <a:gd name="connsiteY43" fmla="*/ 55954 h 508000"/>
              <a:gd name="connsiteX44" fmla="*/ 49900 w 449102"/>
              <a:gd name="connsiteY44" fmla="*/ 35525 h 508000"/>
              <a:gd name="connsiteX45" fmla="*/ 32079 w 449102"/>
              <a:gd name="connsiteY45" fmla="*/ 53287 h 508000"/>
              <a:gd name="connsiteX46" fmla="*/ 32079 w 449102"/>
              <a:gd name="connsiteY46" fmla="*/ 198937 h 508000"/>
              <a:gd name="connsiteX47" fmla="*/ 128315 w 449102"/>
              <a:gd name="connsiteY47" fmla="*/ 287748 h 508000"/>
              <a:gd name="connsiteX48" fmla="*/ 128315 w 449102"/>
              <a:gd name="connsiteY48" fmla="*/ 195385 h 508000"/>
              <a:gd name="connsiteX49" fmla="*/ 163958 w 449102"/>
              <a:gd name="connsiteY49" fmla="*/ 156308 h 508000"/>
              <a:gd name="connsiteX50" fmla="*/ 352866 w 449102"/>
              <a:gd name="connsiteY50" fmla="*/ 156308 h 508000"/>
              <a:gd name="connsiteX51" fmla="*/ 352866 w 449102"/>
              <a:gd name="connsiteY51" fmla="*/ 35525 h 508000"/>
              <a:gd name="connsiteX52" fmla="*/ 49900 w 449102"/>
              <a:gd name="connsiteY52" fmla="*/ 35525 h 508000"/>
              <a:gd name="connsiteX53" fmla="*/ 39207 w 449102"/>
              <a:gd name="connsiteY53" fmla="*/ 0 h 508000"/>
              <a:gd name="connsiteX54" fmla="*/ 377816 w 449102"/>
              <a:gd name="connsiteY54" fmla="*/ 0 h 508000"/>
              <a:gd name="connsiteX55" fmla="*/ 377816 w 449102"/>
              <a:gd name="connsiteY55" fmla="*/ 156308 h 508000"/>
              <a:gd name="connsiteX56" fmla="*/ 449102 w 449102"/>
              <a:gd name="connsiteY56" fmla="*/ 156308 h 508000"/>
              <a:gd name="connsiteX57" fmla="*/ 449102 w 449102"/>
              <a:gd name="connsiteY57" fmla="*/ 468923 h 508000"/>
              <a:gd name="connsiteX58" fmla="*/ 409895 w 449102"/>
              <a:gd name="connsiteY58" fmla="*/ 508000 h 508000"/>
              <a:gd name="connsiteX59" fmla="*/ 128315 w 449102"/>
              <a:gd name="connsiteY59" fmla="*/ 508000 h 508000"/>
              <a:gd name="connsiteX60" fmla="*/ 128315 w 449102"/>
              <a:gd name="connsiteY60" fmla="*/ 458266 h 508000"/>
              <a:gd name="connsiteX61" fmla="*/ 74850 w 449102"/>
              <a:gd name="connsiteY61" fmla="*/ 401427 h 508000"/>
              <a:gd name="connsiteX62" fmla="*/ 0 w 449102"/>
              <a:gd name="connsiteY62" fmla="*/ 401427 h 508000"/>
              <a:gd name="connsiteX63" fmla="*/ 0 w 449102"/>
              <a:gd name="connsiteY63" fmla="*/ 39077 h 508000"/>
              <a:gd name="connsiteX64" fmla="*/ 39207 w 449102"/>
              <a:gd name="connsiteY64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449102" h="508000">
                <a:moveTo>
                  <a:pt x="32079" y="355245"/>
                </a:moveTo>
                <a:cubicBezTo>
                  <a:pt x="32079" y="355245"/>
                  <a:pt x="32079" y="355245"/>
                  <a:pt x="32079" y="387217"/>
                </a:cubicBezTo>
                <a:lnTo>
                  <a:pt x="60593" y="387217"/>
                </a:lnTo>
                <a:cubicBezTo>
                  <a:pt x="60593" y="387217"/>
                  <a:pt x="60593" y="387217"/>
                  <a:pt x="32079" y="355245"/>
                </a:cubicBezTo>
                <a:close/>
                <a:moveTo>
                  <a:pt x="231680" y="248672"/>
                </a:moveTo>
                <a:cubicBezTo>
                  <a:pt x="220987" y="248672"/>
                  <a:pt x="213858" y="255776"/>
                  <a:pt x="213858" y="266434"/>
                </a:cubicBezTo>
                <a:cubicBezTo>
                  <a:pt x="213858" y="266434"/>
                  <a:pt x="213858" y="266434"/>
                  <a:pt x="213858" y="284196"/>
                </a:cubicBezTo>
                <a:cubicBezTo>
                  <a:pt x="213858" y="284196"/>
                  <a:pt x="213858" y="284196"/>
                  <a:pt x="352866" y="284196"/>
                </a:cubicBezTo>
                <a:cubicBezTo>
                  <a:pt x="363559" y="284196"/>
                  <a:pt x="370688" y="277091"/>
                  <a:pt x="370688" y="266434"/>
                </a:cubicBezTo>
                <a:cubicBezTo>
                  <a:pt x="370688" y="255776"/>
                  <a:pt x="370688" y="248672"/>
                  <a:pt x="370688" y="248672"/>
                </a:cubicBezTo>
                <a:cubicBezTo>
                  <a:pt x="370688" y="248672"/>
                  <a:pt x="370688" y="248672"/>
                  <a:pt x="231680" y="248672"/>
                </a:cubicBezTo>
                <a:close/>
                <a:moveTo>
                  <a:pt x="217107" y="98655"/>
                </a:moveTo>
                <a:cubicBezTo>
                  <a:pt x="217107" y="98655"/>
                  <a:pt x="217107" y="98655"/>
                  <a:pt x="316580" y="98655"/>
                </a:cubicBezTo>
                <a:cubicBezTo>
                  <a:pt x="316580" y="98655"/>
                  <a:pt x="316580" y="98655"/>
                  <a:pt x="316580" y="112934"/>
                </a:cubicBezTo>
                <a:cubicBezTo>
                  <a:pt x="316580" y="123642"/>
                  <a:pt x="313028" y="130782"/>
                  <a:pt x="309475" y="130782"/>
                </a:cubicBezTo>
                <a:cubicBezTo>
                  <a:pt x="309475" y="130782"/>
                  <a:pt x="309475" y="130782"/>
                  <a:pt x="302370" y="130782"/>
                </a:cubicBezTo>
                <a:cubicBezTo>
                  <a:pt x="302370" y="130782"/>
                  <a:pt x="302370" y="130782"/>
                  <a:pt x="302370" y="112934"/>
                </a:cubicBezTo>
                <a:cubicBezTo>
                  <a:pt x="302370" y="112934"/>
                  <a:pt x="302370" y="112934"/>
                  <a:pt x="224212" y="112934"/>
                </a:cubicBezTo>
                <a:cubicBezTo>
                  <a:pt x="224212" y="112934"/>
                  <a:pt x="224212" y="112934"/>
                  <a:pt x="213554" y="130782"/>
                </a:cubicBezTo>
                <a:cubicBezTo>
                  <a:pt x="213554" y="130782"/>
                  <a:pt x="213554" y="130782"/>
                  <a:pt x="117633" y="130782"/>
                </a:cubicBezTo>
                <a:cubicBezTo>
                  <a:pt x="110528" y="130782"/>
                  <a:pt x="106976" y="134351"/>
                  <a:pt x="106976" y="141491"/>
                </a:cubicBezTo>
                <a:cubicBezTo>
                  <a:pt x="106976" y="141491"/>
                  <a:pt x="106976" y="141491"/>
                  <a:pt x="106976" y="216452"/>
                </a:cubicBezTo>
                <a:cubicBezTo>
                  <a:pt x="106976" y="216452"/>
                  <a:pt x="106976" y="216452"/>
                  <a:pt x="99870" y="216452"/>
                </a:cubicBezTo>
                <a:cubicBezTo>
                  <a:pt x="92765" y="216452"/>
                  <a:pt x="92765" y="209313"/>
                  <a:pt x="92765" y="198604"/>
                </a:cubicBezTo>
                <a:cubicBezTo>
                  <a:pt x="92765" y="198604"/>
                  <a:pt x="92765" y="198604"/>
                  <a:pt x="92765" y="141491"/>
                </a:cubicBezTo>
                <a:cubicBezTo>
                  <a:pt x="92765" y="127212"/>
                  <a:pt x="103423" y="116503"/>
                  <a:pt x="117633" y="116503"/>
                </a:cubicBezTo>
                <a:cubicBezTo>
                  <a:pt x="117633" y="116503"/>
                  <a:pt x="117633" y="116503"/>
                  <a:pt x="206449" y="116503"/>
                </a:cubicBezTo>
                <a:close/>
                <a:moveTo>
                  <a:pt x="185531" y="55954"/>
                </a:moveTo>
                <a:cubicBezTo>
                  <a:pt x="185531" y="55954"/>
                  <a:pt x="185531" y="55954"/>
                  <a:pt x="285658" y="55954"/>
                </a:cubicBezTo>
                <a:cubicBezTo>
                  <a:pt x="285658" y="55954"/>
                  <a:pt x="285658" y="55954"/>
                  <a:pt x="285658" y="70159"/>
                </a:cubicBezTo>
                <a:cubicBezTo>
                  <a:pt x="285658" y="80813"/>
                  <a:pt x="282082" y="87915"/>
                  <a:pt x="278506" y="87915"/>
                </a:cubicBezTo>
                <a:cubicBezTo>
                  <a:pt x="278506" y="87915"/>
                  <a:pt x="278506" y="87915"/>
                  <a:pt x="271354" y="87915"/>
                </a:cubicBezTo>
                <a:cubicBezTo>
                  <a:pt x="271354" y="87915"/>
                  <a:pt x="271354" y="87915"/>
                  <a:pt x="271354" y="70159"/>
                </a:cubicBezTo>
                <a:cubicBezTo>
                  <a:pt x="271354" y="70159"/>
                  <a:pt x="271354" y="70159"/>
                  <a:pt x="196258" y="70159"/>
                </a:cubicBezTo>
                <a:lnTo>
                  <a:pt x="181955" y="87915"/>
                </a:lnTo>
                <a:cubicBezTo>
                  <a:pt x="181955" y="87915"/>
                  <a:pt x="181955" y="87915"/>
                  <a:pt x="85403" y="87915"/>
                </a:cubicBezTo>
                <a:cubicBezTo>
                  <a:pt x="78251" y="87915"/>
                  <a:pt x="74675" y="95018"/>
                  <a:pt x="74675" y="102120"/>
                </a:cubicBezTo>
                <a:cubicBezTo>
                  <a:pt x="74675" y="102120"/>
                  <a:pt x="74675" y="102120"/>
                  <a:pt x="74675" y="176696"/>
                </a:cubicBezTo>
                <a:cubicBezTo>
                  <a:pt x="74675" y="176696"/>
                  <a:pt x="74675" y="176696"/>
                  <a:pt x="67523" y="176696"/>
                </a:cubicBezTo>
                <a:cubicBezTo>
                  <a:pt x="63947" y="176696"/>
                  <a:pt x="60371" y="166043"/>
                  <a:pt x="60371" y="155389"/>
                </a:cubicBezTo>
                <a:cubicBezTo>
                  <a:pt x="60371" y="155389"/>
                  <a:pt x="60371" y="155389"/>
                  <a:pt x="60371" y="102120"/>
                </a:cubicBezTo>
                <a:cubicBezTo>
                  <a:pt x="60371" y="87915"/>
                  <a:pt x="71099" y="73710"/>
                  <a:pt x="85403" y="73710"/>
                </a:cubicBezTo>
                <a:cubicBezTo>
                  <a:pt x="85403" y="73710"/>
                  <a:pt x="85403" y="73710"/>
                  <a:pt x="174803" y="73710"/>
                </a:cubicBezTo>
                <a:cubicBezTo>
                  <a:pt x="174803" y="73710"/>
                  <a:pt x="174803" y="73710"/>
                  <a:pt x="185531" y="55954"/>
                </a:cubicBezTo>
                <a:close/>
                <a:moveTo>
                  <a:pt x="49900" y="35525"/>
                </a:moveTo>
                <a:cubicBezTo>
                  <a:pt x="39207" y="35525"/>
                  <a:pt x="32079" y="42630"/>
                  <a:pt x="32079" y="53287"/>
                </a:cubicBezTo>
                <a:cubicBezTo>
                  <a:pt x="32079" y="53287"/>
                  <a:pt x="32079" y="53287"/>
                  <a:pt x="32079" y="198937"/>
                </a:cubicBezTo>
                <a:cubicBezTo>
                  <a:pt x="32079" y="198937"/>
                  <a:pt x="32079" y="198937"/>
                  <a:pt x="128315" y="287748"/>
                </a:cubicBezTo>
                <a:cubicBezTo>
                  <a:pt x="128315" y="287748"/>
                  <a:pt x="128315" y="287748"/>
                  <a:pt x="128315" y="195385"/>
                </a:cubicBezTo>
                <a:cubicBezTo>
                  <a:pt x="128315" y="174070"/>
                  <a:pt x="142572" y="156308"/>
                  <a:pt x="163958" y="156308"/>
                </a:cubicBezTo>
                <a:cubicBezTo>
                  <a:pt x="163958" y="156308"/>
                  <a:pt x="163958" y="156308"/>
                  <a:pt x="352866" y="156308"/>
                </a:cubicBezTo>
                <a:cubicBezTo>
                  <a:pt x="352866" y="156308"/>
                  <a:pt x="352866" y="156308"/>
                  <a:pt x="352866" y="35525"/>
                </a:cubicBezTo>
                <a:cubicBezTo>
                  <a:pt x="352866" y="35525"/>
                  <a:pt x="352866" y="35525"/>
                  <a:pt x="49900" y="35525"/>
                </a:cubicBezTo>
                <a:close/>
                <a:moveTo>
                  <a:pt x="39207" y="0"/>
                </a:moveTo>
                <a:cubicBezTo>
                  <a:pt x="39207" y="0"/>
                  <a:pt x="39207" y="0"/>
                  <a:pt x="377816" y="0"/>
                </a:cubicBezTo>
                <a:lnTo>
                  <a:pt x="377816" y="156308"/>
                </a:lnTo>
                <a:cubicBezTo>
                  <a:pt x="377816" y="156308"/>
                  <a:pt x="377816" y="156308"/>
                  <a:pt x="449102" y="156308"/>
                </a:cubicBezTo>
                <a:cubicBezTo>
                  <a:pt x="449102" y="156308"/>
                  <a:pt x="449102" y="156308"/>
                  <a:pt x="449102" y="468923"/>
                </a:cubicBezTo>
                <a:cubicBezTo>
                  <a:pt x="449102" y="490238"/>
                  <a:pt x="431281" y="508000"/>
                  <a:pt x="409895" y="508000"/>
                </a:cubicBezTo>
                <a:cubicBezTo>
                  <a:pt x="409895" y="508000"/>
                  <a:pt x="409895" y="508000"/>
                  <a:pt x="128315" y="508000"/>
                </a:cubicBezTo>
                <a:cubicBezTo>
                  <a:pt x="128315" y="508000"/>
                  <a:pt x="128315" y="508000"/>
                  <a:pt x="128315" y="458266"/>
                </a:cubicBezTo>
                <a:cubicBezTo>
                  <a:pt x="128315" y="458266"/>
                  <a:pt x="128315" y="458266"/>
                  <a:pt x="74850" y="401427"/>
                </a:cubicBezTo>
                <a:cubicBezTo>
                  <a:pt x="74850" y="401427"/>
                  <a:pt x="74850" y="401427"/>
                  <a:pt x="0" y="401427"/>
                </a:cubicBezTo>
                <a:cubicBezTo>
                  <a:pt x="0" y="401427"/>
                  <a:pt x="0" y="401427"/>
                  <a:pt x="0" y="39077"/>
                </a:cubicBezTo>
                <a:cubicBezTo>
                  <a:pt x="0" y="17762"/>
                  <a:pt x="17822" y="0"/>
                  <a:pt x="39207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wrap="square" lIns="91440" tIns="45720" rIns="91440" bIns="45720" anchor="ctr">
            <a:normAutofit fontScale="80000" lnSpcReduction="20000"/>
          </a:bodyPr>
          <a:lstStyle/>
          <a:p>
            <a:pPr algn="ctr"/>
            <a:endParaRPr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椭圆 75"/>
          <p:cNvSpPr/>
          <p:nvPr>
            <p:custDataLst>
              <p:tags r:id="rId17"/>
            </p:custDataLst>
          </p:nvPr>
        </p:nvSpPr>
        <p:spPr>
          <a:xfrm>
            <a:off x="4048760" y="4600258"/>
            <a:ext cx="840105" cy="840105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椭圆 76"/>
          <p:cNvSpPr/>
          <p:nvPr>
            <p:custDataLst>
              <p:tags r:id="rId18"/>
            </p:custDataLst>
          </p:nvPr>
        </p:nvSpPr>
        <p:spPr>
          <a:xfrm>
            <a:off x="4119880" y="4670743"/>
            <a:ext cx="698500" cy="698500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椭圆 77"/>
          <p:cNvSpPr/>
          <p:nvPr>
            <p:custDataLst>
              <p:tags r:id="rId19"/>
            </p:custDataLst>
          </p:nvPr>
        </p:nvSpPr>
        <p:spPr>
          <a:xfrm>
            <a:off x="4201160" y="4752658"/>
            <a:ext cx="535305" cy="53530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任意多边形 78"/>
          <p:cNvSpPr/>
          <p:nvPr>
            <p:custDataLst>
              <p:tags r:id="rId20"/>
            </p:custDataLst>
          </p:nvPr>
        </p:nvSpPr>
        <p:spPr bwMode="auto">
          <a:xfrm>
            <a:off x="4336415" y="4887913"/>
            <a:ext cx="265430" cy="264795"/>
          </a:xfrm>
          <a:custGeom>
            <a:avLst/>
            <a:gdLst>
              <a:gd name="connsiteX0" fmla="*/ 84666 w 508000"/>
              <a:gd name="connsiteY0" fmla="*/ 303955 h 506592"/>
              <a:gd name="connsiteX1" fmla="*/ 233680 w 508000"/>
              <a:gd name="connsiteY1" fmla="*/ 428915 h 506592"/>
              <a:gd name="connsiteX2" fmla="*/ 233680 w 508000"/>
              <a:gd name="connsiteY2" fmla="*/ 408651 h 506592"/>
              <a:gd name="connsiteX3" fmla="*/ 254000 w 508000"/>
              <a:gd name="connsiteY3" fmla="*/ 391765 h 506592"/>
              <a:gd name="connsiteX4" fmla="*/ 274320 w 508000"/>
              <a:gd name="connsiteY4" fmla="*/ 408651 h 506592"/>
              <a:gd name="connsiteX5" fmla="*/ 274320 w 508000"/>
              <a:gd name="connsiteY5" fmla="*/ 428915 h 506592"/>
              <a:gd name="connsiteX6" fmla="*/ 423334 w 508000"/>
              <a:gd name="connsiteY6" fmla="*/ 303955 h 506592"/>
              <a:gd name="connsiteX7" fmla="*/ 254000 w 508000"/>
              <a:gd name="connsiteY7" fmla="*/ 371501 h 506592"/>
              <a:gd name="connsiteX8" fmla="*/ 84666 w 508000"/>
              <a:gd name="connsiteY8" fmla="*/ 303955 h 506592"/>
              <a:gd name="connsiteX9" fmla="*/ 362374 w 508000"/>
              <a:gd name="connsiteY9" fmla="*/ 209392 h 506592"/>
              <a:gd name="connsiteX10" fmla="*/ 372534 w 508000"/>
              <a:gd name="connsiteY10" fmla="*/ 253296 h 506592"/>
              <a:gd name="connsiteX11" fmla="*/ 362374 w 508000"/>
              <a:gd name="connsiteY11" fmla="*/ 297201 h 506592"/>
              <a:gd name="connsiteX12" fmla="*/ 423334 w 508000"/>
              <a:gd name="connsiteY12" fmla="*/ 253296 h 506592"/>
              <a:gd name="connsiteX13" fmla="*/ 362374 w 508000"/>
              <a:gd name="connsiteY13" fmla="*/ 209392 h 506592"/>
              <a:gd name="connsiteX14" fmla="*/ 145626 w 508000"/>
              <a:gd name="connsiteY14" fmla="*/ 209392 h 506592"/>
              <a:gd name="connsiteX15" fmla="*/ 88053 w 508000"/>
              <a:gd name="connsiteY15" fmla="*/ 253296 h 506592"/>
              <a:gd name="connsiteX16" fmla="*/ 145626 w 508000"/>
              <a:gd name="connsiteY16" fmla="*/ 297201 h 506592"/>
              <a:gd name="connsiteX17" fmla="*/ 138853 w 508000"/>
              <a:gd name="connsiteY17" fmla="*/ 253296 h 506592"/>
              <a:gd name="connsiteX18" fmla="*/ 145626 w 508000"/>
              <a:gd name="connsiteY18" fmla="*/ 209392 h 506592"/>
              <a:gd name="connsiteX19" fmla="*/ 254413 w 508000"/>
              <a:gd name="connsiteY19" fmla="*/ 205451 h 506592"/>
              <a:gd name="connsiteX20" fmla="*/ 305363 w 508000"/>
              <a:gd name="connsiteY20" fmla="*/ 253005 h 506592"/>
              <a:gd name="connsiteX21" fmla="*/ 254413 w 508000"/>
              <a:gd name="connsiteY21" fmla="*/ 303955 h 506592"/>
              <a:gd name="connsiteX22" fmla="*/ 206859 w 508000"/>
              <a:gd name="connsiteY22" fmla="*/ 253005 h 506592"/>
              <a:gd name="connsiteX23" fmla="*/ 254413 w 508000"/>
              <a:gd name="connsiteY23" fmla="*/ 205451 h 506592"/>
              <a:gd name="connsiteX24" fmla="*/ 254000 w 508000"/>
              <a:gd name="connsiteY24" fmla="*/ 175618 h 506592"/>
              <a:gd name="connsiteX25" fmla="*/ 176106 w 508000"/>
              <a:gd name="connsiteY25" fmla="*/ 253296 h 506592"/>
              <a:gd name="connsiteX26" fmla="*/ 254000 w 508000"/>
              <a:gd name="connsiteY26" fmla="*/ 330974 h 506592"/>
              <a:gd name="connsiteX27" fmla="*/ 331894 w 508000"/>
              <a:gd name="connsiteY27" fmla="*/ 253296 h 506592"/>
              <a:gd name="connsiteX28" fmla="*/ 254000 w 508000"/>
              <a:gd name="connsiteY28" fmla="*/ 175618 h 506592"/>
              <a:gd name="connsiteX29" fmla="*/ 233680 w 508000"/>
              <a:gd name="connsiteY29" fmla="*/ 77677 h 506592"/>
              <a:gd name="connsiteX30" fmla="*/ 84666 w 508000"/>
              <a:gd name="connsiteY30" fmla="*/ 202637 h 506592"/>
              <a:gd name="connsiteX31" fmla="*/ 254000 w 508000"/>
              <a:gd name="connsiteY31" fmla="*/ 138468 h 506592"/>
              <a:gd name="connsiteX32" fmla="*/ 423334 w 508000"/>
              <a:gd name="connsiteY32" fmla="*/ 202637 h 506592"/>
              <a:gd name="connsiteX33" fmla="*/ 274320 w 508000"/>
              <a:gd name="connsiteY33" fmla="*/ 77677 h 506592"/>
              <a:gd name="connsiteX34" fmla="*/ 274320 w 508000"/>
              <a:gd name="connsiteY34" fmla="*/ 97941 h 506592"/>
              <a:gd name="connsiteX35" fmla="*/ 254000 w 508000"/>
              <a:gd name="connsiteY35" fmla="*/ 118205 h 506592"/>
              <a:gd name="connsiteX36" fmla="*/ 233680 w 508000"/>
              <a:gd name="connsiteY36" fmla="*/ 97941 h 506592"/>
              <a:gd name="connsiteX37" fmla="*/ 233680 w 508000"/>
              <a:gd name="connsiteY37" fmla="*/ 77677 h 506592"/>
              <a:gd name="connsiteX38" fmla="*/ 254000 w 508000"/>
              <a:gd name="connsiteY38" fmla="*/ 0 h 506592"/>
              <a:gd name="connsiteX39" fmla="*/ 274320 w 508000"/>
              <a:gd name="connsiteY39" fmla="*/ 20264 h 506592"/>
              <a:gd name="connsiteX40" fmla="*/ 274320 w 508000"/>
              <a:gd name="connsiteY40" fmla="*/ 40527 h 506592"/>
              <a:gd name="connsiteX41" fmla="*/ 470747 w 508000"/>
              <a:gd name="connsiteY41" fmla="*/ 233033 h 506592"/>
              <a:gd name="connsiteX42" fmla="*/ 491067 w 508000"/>
              <a:gd name="connsiteY42" fmla="*/ 233033 h 506592"/>
              <a:gd name="connsiteX43" fmla="*/ 508000 w 508000"/>
              <a:gd name="connsiteY43" fmla="*/ 253296 h 506592"/>
              <a:gd name="connsiteX44" fmla="*/ 491067 w 508000"/>
              <a:gd name="connsiteY44" fmla="*/ 273560 h 506592"/>
              <a:gd name="connsiteX45" fmla="*/ 470747 w 508000"/>
              <a:gd name="connsiteY45" fmla="*/ 273560 h 506592"/>
              <a:gd name="connsiteX46" fmla="*/ 274320 w 508000"/>
              <a:gd name="connsiteY46" fmla="*/ 469442 h 506592"/>
              <a:gd name="connsiteX47" fmla="*/ 274320 w 508000"/>
              <a:gd name="connsiteY47" fmla="*/ 489706 h 506592"/>
              <a:gd name="connsiteX48" fmla="*/ 254000 w 508000"/>
              <a:gd name="connsiteY48" fmla="*/ 506592 h 506592"/>
              <a:gd name="connsiteX49" fmla="*/ 233680 w 508000"/>
              <a:gd name="connsiteY49" fmla="*/ 489706 h 506592"/>
              <a:gd name="connsiteX50" fmla="*/ 233680 w 508000"/>
              <a:gd name="connsiteY50" fmla="*/ 469442 h 506592"/>
              <a:gd name="connsiteX51" fmla="*/ 40640 w 508000"/>
              <a:gd name="connsiteY51" fmla="*/ 273560 h 506592"/>
              <a:gd name="connsiteX52" fmla="*/ 20320 w 508000"/>
              <a:gd name="connsiteY52" fmla="*/ 273560 h 506592"/>
              <a:gd name="connsiteX53" fmla="*/ 0 w 508000"/>
              <a:gd name="connsiteY53" fmla="*/ 253296 h 506592"/>
              <a:gd name="connsiteX54" fmla="*/ 20320 w 508000"/>
              <a:gd name="connsiteY54" fmla="*/ 233033 h 506592"/>
              <a:gd name="connsiteX55" fmla="*/ 40640 w 508000"/>
              <a:gd name="connsiteY55" fmla="*/ 233033 h 506592"/>
              <a:gd name="connsiteX56" fmla="*/ 233680 w 508000"/>
              <a:gd name="connsiteY56" fmla="*/ 40527 h 506592"/>
              <a:gd name="connsiteX57" fmla="*/ 233680 w 508000"/>
              <a:gd name="connsiteY57" fmla="*/ 20264 h 506592"/>
              <a:gd name="connsiteX58" fmla="*/ 254000 w 508000"/>
              <a:gd name="connsiteY58" fmla="*/ 0 h 506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508000" h="506592">
                <a:moveTo>
                  <a:pt x="84666" y="303955"/>
                </a:moveTo>
                <a:cubicBezTo>
                  <a:pt x="104986" y="371501"/>
                  <a:pt x="165946" y="422160"/>
                  <a:pt x="233680" y="428915"/>
                </a:cubicBezTo>
                <a:cubicBezTo>
                  <a:pt x="233680" y="428915"/>
                  <a:pt x="233680" y="428915"/>
                  <a:pt x="233680" y="408651"/>
                </a:cubicBezTo>
                <a:cubicBezTo>
                  <a:pt x="233680" y="398519"/>
                  <a:pt x="243840" y="391765"/>
                  <a:pt x="254000" y="391765"/>
                </a:cubicBezTo>
                <a:cubicBezTo>
                  <a:pt x="264160" y="391765"/>
                  <a:pt x="274320" y="398519"/>
                  <a:pt x="274320" y="408651"/>
                </a:cubicBezTo>
                <a:cubicBezTo>
                  <a:pt x="274320" y="408651"/>
                  <a:pt x="274320" y="408651"/>
                  <a:pt x="274320" y="428915"/>
                </a:cubicBezTo>
                <a:cubicBezTo>
                  <a:pt x="345440" y="422160"/>
                  <a:pt x="403014" y="371501"/>
                  <a:pt x="423334" y="303955"/>
                </a:cubicBezTo>
                <a:cubicBezTo>
                  <a:pt x="386080" y="334351"/>
                  <a:pt x="325120" y="371501"/>
                  <a:pt x="254000" y="371501"/>
                </a:cubicBezTo>
                <a:cubicBezTo>
                  <a:pt x="186266" y="371501"/>
                  <a:pt x="125306" y="334351"/>
                  <a:pt x="84666" y="303955"/>
                </a:cubicBezTo>
                <a:close/>
                <a:moveTo>
                  <a:pt x="362374" y="209392"/>
                </a:moveTo>
                <a:cubicBezTo>
                  <a:pt x="369147" y="222901"/>
                  <a:pt x="372534" y="239787"/>
                  <a:pt x="372534" y="253296"/>
                </a:cubicBezTo>
                <a:cubicBezTo>
                  <a:pt x="372534" y="270183"/>
                  <a:pt x="369147" y="283692"/>
                  <a:pt x="362374" y="297201"/>
                </a:cubicBezTo>
                <a:cubicBezTo>
                  <a:pt x="389467" y="283692"/>
                  <a:pt x="409787" y="266805"/>
                  <a:pt x="423334" y="253296"/>
                </a:cubicBezTo>
                <a:cubicBezTo>
                  <a:pt x="409787" y="243164"/>
                  <a:pt x="389467" y="226278"/>
                  <a:pt x="362374" y="209392"/>
                </a:cubicBezTo>
                <a:close/>
                <a:moveTo>
                  <a:pt x="145626" y="209392"/>
                </a:moveTo>
                <a:cubicBezTo>
                  <a:pt x="118533" y="226278"/>
                  <a:pt x="98213" y="243164"/>
                  <a:pt x="88053" y="253296"/>
                </a:cubicBezTo>
                <a:cubicBezTo>
                  <a:pt x="98213" y="266805"/>
                  <a:pt x="118533" y="283692"/>
                  <a:pt x="145626" y="297201"/>
                </a:cubicBezTo>
                <a:cubicBezTo>
                  <a:pt x="138853" y="283692"/>
                  <a:pt x="138853" y="270183"/>
                  <a:pt x="138853" y="253296"/>
                </a:cubicBezTo>
                <a:cubicBezTo>
                  <a:pt x="138853" y="239787"/>
                  <a:pt x="138853" y="222901"/>
                  <a:pt x="145626" y="209392"/>
                </a:cubicBezTo>
                <a:close/>
                <a:moveTo>
                  <a:pt x="254413" y="205451"/>
                </a:moveTo>
                <a:cubicBezTo>
                  <a:pt x="281586" y="205451"/>
                  <a:pt x="305363" y="225831"/>
                  <a:pt x="305363" y="253005"/>
                </a:cubicBezTo>
                <a:cubicBezTo>
                  <a:pt x="305363" y="280178"/>
                  <a:pt x="281586" y="303955"/>
                  <a:pt x="254413" y="303955"/>
                </a:cubicBezTo>
                <a:cubicBezTo>
                  <a:pt x="227239" y="303955"/>
                  <a:pt x="206859" y="280178"/>
                  <a:pt x="206859" y="253005"/>
                </a:cubicBezTo>
                <a:cubicBezTo>
                  <a:pt x="206859" y="225831"/>
                  <a:pt x="227239" y="205451"/>
                  <a:pt x="254413" y="205451"/>
                </a:cubicBezTo>
                <a:close/>
                <a:moveTo>
                  <a:pt x="254000" y="175618"/>
                </a:moveTo>
                <a:cubicBezTo>
                  <a:pt x="209974" y="175618"/>
                  <a:pt x="176106" y="209392"/>
                  <a:pt x="176106" y="253296"/>
                </a:cubicBezTo>
                <a:cubicBezTo>
                  <a:pt x="176106" y="297201"/>
                  <a:pt x="209974" y="330974"/>
                  <a:pt x="254000" y="330974"/>
                </a:cubicBezTo>
                <a:cubicBezTo>
                  <a:pt x="298027" y="330974"/>
                  <a:pt x="331894" y="297201"/>
                  <a:pt x="331894" y="253296"/>
                </a:cubicBezTo>
                <a:cubicBezTo>
                  <a:pt x="331894" y="209392"/>
                  <a:pt x="298027" y="175618"/>
                  <a:pt x="254000" y="175618"/>
                </a:cubicBezTo>
                <a:close/>
                <a:moveTo>
                  <a:pt x="233680" y="77677"/>
                </a:moveTo>
                <a:cubicBezTo>
                  <a:pt x="165946" y="87809"/>
                  <a:pt x="104986" y="138468"/>
                  <a:pt x="84666" y="202637"/>
                </a:cubicBezTo>
                <a:cubicBezTo>
                  <a:pt x="125306" y="172241"/>
                  <a:pt x="186266" y="138468"/>
                  <a:pt x="254000" y="138468"/>
                </a:cubicBezTo>
                <a:cubicBezTo>
                  <a:pt x="325120" y="138468"/>
                  <a:pt x="386080" y="172241"/>
                  <a:pt x="423334" y="202637"/>
                </a:cubicBezTo>
                <a:cubicBezTo>
                  <a:pt x="403014" y="138468"/>
                  <a:pt x="345440" y="87809"/>
                  <a:pt x="274320" y="77677"/>
                </a:cubicBezTo>
                <a:cubicBezTo>
                  <a:pt x="274320" y="77677"/>
                  <a:pt x="274320" y="77677"/>
                  <a:pt x="274320" y="97941"/>
                </a:cubicBezTo>
                <a:cubicBezTo>
                  <a:pt x="274320" y="108073"/>
                  <a:pt x="264160" y="118205"/>
                  <a:pt x="254000" y="118205"/>
                </a:cubicBezTo>
                <a:cubicBezTo>
                  <a:pt x="243840" y="118205"/>
                  <a:pt x="233680" y="108073"/>
                  <a:pt x="233680" y="97941"/>
                </a:cubicBezTo>
                <a:cubicBezTo>
                  <a:pt x="233680" y="97941"/>
                  <a:pt x="233680" y="97941"/>
                  <a:pt x="233680" y="77677"/>
                </a:cubicBezTo>
                <a:close/>
                <a:moveTo>
                  <a:pt x="254000" y="0"/>
                </a:moveTo>
                <a:cubicBezTo>
                  <a:pt x="264160" y="0"/>
                  <a:pt x="274320" y="10132"/>
                  <a:pt x="274320" y="20264"/>
                </a:cubicBezTo>
                <a:cubicBezTo>
                  <a:pt x="274320" y="20264"/>
                  <a:pt x="274320" y="20264"/>
                  <a:pt x="274320" y="40527"/>
                </a:cubicBezTo>
                <a:cubicBezTo>
                  <a:pt x="375920" y="50659"/>
                  <a:pt x="460587" y="131714"/>
                  <a:pt x="470747" y="233033"/>
                </a:cubicBezTo>
                <a:cubicBezTo>
                  <a:pt x="470747" y="233033"/>
                  <a:pt x="470747" y="233033"/>
                  <a:pt x="491067" y="233033"/>
                </a:cubicBezTo>
                <a:cubicBezTo>
                  <a:pt x="501227" y="233033"/>
                  <a:pt x="508000" y="243164"/>
                  <a:pt x="508000" y="253296"/>
                </a:cubicBezTo>
                <a:cubicBezTo>
                  <a:pt x="508000" y="263428"/>
                  <a:pt x="501227" y="273560"/>
                  <a:pt x="491067" y="273560"/>
                </a:cubicBezTo>
                <a:cubicBezTo>
                  <a:pt x="491067" y="273560"/>
                  <a:pt x="491067" y="273560"/>
                  <a:pt x="470747" y="273560"/>
                </a:cubicBezTo>
                <a:cubicBezTo>
                  <a:pt x="460587" y="374878"/>
                  <a:pt x="375920" y="459310"/>
                  <a:pt x="274320" y="469442"/>
                </a:cubicBezTo>
                <a:cubicBezTo>
                  <a:pt x="274320" y="469442"/>
                  <a:pt x="274320" y="469442"/>
                  <a:pt x="274320" y="489706"/>
                </a:cubicBezTo>
                <a:cubicBezTo>
                  <a:pt x="274320" y="499838"/>
                  <a:pt x="264160" y="506592"/>
                  <a:pt x="254000" y="506592"/>
                </a:cubicBezTo>
                <a:cubicBezTo>
                  <a:pt x="243840" y="506592"/>
                  <a:pt x="233680" y="499838"/>
                  <a:pt x="233680" y="489706"/>
                </a:cubicBezTo>
                <a:cubicBezTo>
                  <a:pt x="233680" y="489706"/>
                  <a:pt x="233680" y="489706"/>
                  <a:pt x="233680" y="469442"/>
                </a:cubicBezTo>
                <a:cubicBezTo>
                  <a:pt x="132080" y="459310"/>
                  <a:pt x="50800" y="374878"/>
                  <a:pt x="40640" y="273560"/>
                </a:cubicBezTo>
                <a:cubicBezTo>
                  <a:pt x="40640" y="273560"/>
                  <a:pt x="40640" y="273560"/>
                  <a:pt x="20320" y="273560"/>
                </a:cubicBezTo>
                <a:cubicBezTo>
                  <a:pt x="10160" y="273560"/>
                  <a:pt x="0" y="263428"/>
                  <a:pt x="0" y="253296"/>
                </a:cubicBezTo>
                <a:cubicBezTo>
                  <a:pt x="0" y="243164"/>
                  <a:pt x="10160" y="233033"/>
                  <a:pt x="20320" y="233033"/>
                </a:cubicBezTo>
                <a:cubicBezTo>
                  <a:pt x="20320" y="233033"/>
                  <a:pt x="20320" y="233033"/>
                  <a:pt x="40640" y="233033"/>
                </a:cubicBezTo>
                <a:cubicBezTo>
                  <a:pt x="50800" y="131714"/>
                  <a:pt x="132080" y="50659"/>
                  <a:pt x="233680" y="40527"/>
                </a:cubicBezTo>
                <a:cubicBezTo>
                  <a:pt x="233680" y="40527"/>
                  <a:pt x="233680" y="40527"/>
                  <a:pt x="233680" y="20264"/>
                </a:cubicBezTo>
                <a:cubicBezTo>
                  <a:pt x="233680" y="10132"/>
                  <a:pt x="243840" y="0"/>
                  <a:pt x="25400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wrap="square" lIns="91440" tIns="45720" rIns="91440" bIns="45720" anchor="ctr">
            <a:normAutofit fontScale="80000" lnSpcReduction="20000"/>
          </a:bodyPr>
          <a:lstStyle/>
          <a:p>
            <a:pPr algn="ctr"/>
            <a:endParaRPr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椭圆 71"/>
          <p:cNvSpPr/>
          <p:nvPr>
            <p:custDataLst>
              <p:tags r:id="rId21"/>
            </p:custDataLst>
          </p:nvPr>
        </p:nvSpPr>
        <p:spPr>
          <a:xfrm>
            <a:off x="2586355" y="3320098"/>
            <a:ext cx="840105" cy="840105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椭圆 72"/>
          <p:cNvSpPr/>
          <p:nvPr>
            <p:custDataLst>
              <p:tags r:id="rId22"/>
            </p:custDataLst>
          </p:nvPr>
        </p:nvSpPr>
        <p:spPr>
          <a:xfrm>
            <a:off x="2656840" y="3391218"/>
            <a:ext cx="698500" cy="698500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椭圆 73"/>
          <p:cNvSpPr/>
          <p:nvPr>
            <p:custDataLst>
              <p:tags r:id="rId23"/>
            </p:custDataLst>
          </p:nvPr>
        </p:nvSpPr>
        <p:spPr>
          <a:xfrm>
            <a:off x="2738755" y="3472498"/>
            <a:ext cx="535305" cy="5353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任意多边形 74"/>
          <p:cNvSpPr/>
          <p:nvPr>
            <p:custDataLst>
              <p:tags r:id="rId24"/>
            </p:custDataLst>
          </p:nvPr>
        </p:nvSpPr>
        <p:spPr bwMode="auto">
          <a:xfrm>
            <a:off x="2874010" y="3607753"/>
            <a:ext cx="265430" cy="265430"/>
          </a:xfrm>
          <a:custGeom>
            <a:avLst/>
            <a:gdLst>
              <a:gd name="connsiteX0" fmla="*/ 185778 w 502142"/>
              <a:gd name="connsiteY0" fmla="*/ 245107 h 502347"/>
              <a:gd name="connsiteX1" fmla="*/ 181850 w 502142"/>
              <a:gd name="connsiteY1" fmla="*/ 247726 h 502347"/>
              <a:gd name="connsiteX2" fmla="*/ 196252 w 502142"/>
              <a:gd name="connsiteY2" fmla="*/ 262134 h 502347"/>
              <a:gd name="connsiteX3" fmla="*/ 198871 w 502142"/>
              <a:gd name="connsiteY3" fmla="*/ 259515 h 502347"/>
              <a:gd name="connsiteX4" fmla="*/ 198871 w 502142"/>
              <a:gd name="connsiteY4" fmla="*/ 258205 h 502347"/>
              <a:gd name="connsiteX5" fmla="*/ 197562 w 502142"/>
              <a:gd name="connsiteY5" fmla="*/ 256895 h 502347"/>
              <a:gd name="connsiteX6" fmla="*/ 196252 w 502142"/>
              <a:gd name="connsiteY6" fmla="*/ 255585 h 502347"/>
              <a:gd name="connsiteX7" fmla="*/ 187087 w 502142"/>
              <a:gd name="connsiteY7" fmla="*/ 245107 h 502347"/>
              <a:gd name="connsiteX8" fmla="*/ 185778 w 502142"/>
              <a:gd name="connsiteY8" fmla="*/ 245107 h 502347"/>
              <a:gd name="connsiteX9" fmla="*/ 300657 w 502142"/>
              <a:gd name="connsiteY9" fmla="*/ 124890 h 502347"/>
              <a:gd name="connsiteX10" fmla="*/ 333369 w 502142"/>
              <a:gd name="connsiteY10" fmla="*/ 157500 h 502347"/>
              <a:gd name="connsiteX11" fmla="*/ 300657 w 502142"/>
              <a:gd name="connsiteY11" fmla="*/ 191414 h 502347"/>
              <a:gd name="connsiteX12" fmla="*/ 267945 w 502142"/>
              <a:gd name="connsiteY12" fmla="*/ 157500 h 502347"/>
              <a:gd name="connsiteX13" fmla="*/ 300657 w 502142"/>
              <a:gd name="connsiteY13" fmla="*/ 124890 h 502347"/>
              <a:gd name="connsiteX14" fmla="*/ 251242 w 502142"/>
              <a:gd name="connsiteY14" fmla="*/ 83999 h 502347"/>
              <a:gd name="connsiteX15" fmla="*/ 180541 w 502142"/>
              <a:gd name="connsiteY15" fmla="*/ 99717 h 502347"/>
              <a:gd name="connsiteX16" fmla="*/ 99366 w 502142"/>
              <a:gd name="connsiteY16" fmla="*/ 321076 h 502347"/>
              <a:gd name="connsiteX17" fmla="*/ 251242 w 502142"/>
              <a:gd name="connsiteY17" fmla="*/ 419313 h 502347"/>
              <a:gd name="connsiteX18" fmla="*/ 268263 w 502142"/>
              <a:gd name="connsiteY18" fmla="*/ 418003 h 502347"/>
              <a:gd name="connsiteX19" fmla="*/ 264335 w 502142"/>
              <a:gd name="connsiteY19" fmla="*/ 418003 h 502347"/>
              <a:gd name="connsiteX20" fmla="*/ 253861 w 502142"/>
              <a:gd name="connsiteY20" fmla="*/ 399665 h 502347"/>
              <a:gd name="connsiteX21" fmla="*/ 270881 w 502142"/>
              <a:gd name="connsiteY21" fmla="*/ 336794 h 502347"/>
              <a:gd name="connsiteX22" fmla="*/ 251242 w 502142"/>
              <a:gd name="connsiteY22" fmla="*/ 307978 h 502347"/>
              <a:gd name="connsiteX23" fmla="*/ 247314 w 502142"/>
              <a:gd name="connsiteY23" fmla="*/ 306668 h 502347"/>
              <a:gd name="connsiteX24" fmla="*/ 236840 w 502142"/>
              <a:gd name="connsiteY24" fmla="*/ 335484 h 502347"/>
              <a:gd name="connsiteX25" fmla="*/ 222438 w 502142"/>
              <a:gd name="connsiteY25" fmla="*/ 345963 h 502347"/>
              <a:gd name="connsiteX26" fmla="*/ 173995 w 502142"/>
              <a:gd name="connsiteY26" fmla="*/ 348582 h 502347"/>
              <a:gd name="connsiteX27" fmla="*/ 158283 w 502142"/>
              <a:gd name="connsiteY27" fmla="*/ 334174 h 502347"/>
              <a:gd name="connsiteX28" fmla="*/ 172685 w 502142"/>
              <a:gd name="connsiteY28" fmla="*/ 318457 h 502347"/>
              <a:gd name="connsiteX29" fmla="*/ 211964 w 502142"/>
              <a:gd name="connsiteY29" fmla="*/ 315837 h 502347"/>
              <a:gd name="connsiteX30" fmla="*/ 223747 w 502142"/>
              <a:gd name="connsiteY30" fmla="*/ 283092 h 502347"/>
              <a:gd name="connsiteX31" fmla="*/ 225056 w 502142"/>
              <a:gd name="connsiteY31" fmla="*/ 272613 h 502347"/>
              <a:gd name="connsiteX32" fmla="*/ 242077 w 502142"/>
              <a:gd name="connsiteY32" fmla="*/ 217601 h 502347"/>
              <a:gd name="connsiteX33" fmla="*/ 234221 w 502142"/>
              <a:gd name="connsiteY33" fmla="*/ 221530 h 502347"/>
              <a:gd name="connsiteX34" fmla="*/ 211964 w 502142"/>
              <a:gd name="connsiteY34" fmla="*/ 247726 h 502347"/>
              <a:gd name="connsiteX35" fmla="*/ 201489 w 502142"/>
              <a:gd name="connsiteY35" fmla="*/ 256895 h 502347"/>
              <a:gd name="connsiteX36" fmla="*/ 201489 w 502142"/>
              <a:gd name="connsiteY36" fmla="*/ 262134 h 502347"/>
              <a:gd name="connsiteX37" fmla="*/ 197562 w 502142"/>
              <a:gd name="connsiteY37" fmla="*/ 264754 h 502347"/>
              <a:gd name="connsiteX38" fmla="*/ 211964 w 502142"/>
              <a:gd name="connsiteY38" fmla="*/ 279162 h 502347"/>
              <a:gd name="connsiteX39" fmla="*/ 175304 w 502142"/>
              <a:gd name="connsiteY39" fmla="*/ 311908 h 502347"/>
              <a:gd name="connsiteX40" fmla="*/ 130788 w 502142"/>
              <a:gd name="connsiteY40" fmla="*/ 264754 h 502347"/>
              <a:gd name="connsiteX41" fmla="*/ 166139 w 502142"/>
              <a:gd name="connsiteY41" fmla="*/ 230699 h 502347"/>
              <a:gd name="connsiteX42" fmla="*/ 179232 w 502142"/>
              <a:gd name="connsiteY42" fmla="*/ 245107 h 502347"/>
              <a:gd name="connsiteX43" fmla="*/ 183159 w 502142"/>
              <a:gd name="connsiteY43" fmla="*/ 242487 h 502347"/>
              <a:gd name="connsiteX44" fmla="*/ 187087 w 502142"/>
              <a:gd name="connsiteY44" fmla="*/ 241177 h 502347"/>
              <a:gd name="connsiteX45" fmla="*/ 187087 w 502142"/>
              <a:gd name="connsiteY45" fmla="*/ 239867 h 502347"/>
              <a:gd name="connsiteX46" fmla="*/ 222438 w 502142"/>
              <a:gd name="connsiteY46" fmla="*/ 199263 h 502347"/>
              <a:gd name="connsiteX47" fmla="*/ 270881 w 502142"/>
              <a:gd name="connsiteY47" fmla="*/ 186165 h 502347"/>
              <a:gd name="connsiteX48" fmla="*/ 276118 w 502142"/>
              <a:gd name="connsiteY48" fmla="*/ 186165 h 502347"/>
              <a:gd name="connsiteX49" fmla="*/ 283974 w 502142"/>
              <a:gd name="connsiteY49" fmla="*/ 187475 h 502347"/>
              <a:gd name="connsiteX50" fmla="*/ 286592 w 502142"/>
              <a:gd name="connsiteY50" fmla="*/ 188785 h 502347"/>
              <a:gd name="connsiteX51" fmla="*/ 291830 w 502142"/>
              <a:gd name="connsiteY51" fmla="*/ 191404 h 502347"/>
              <a:gd name="connsiteX52" fmla="*/ 304922 w 502142"/>
              <a:gd name="connsiteY52" fmla="*/ 208432 h 502347"/>
              <a:gd name="connsiteX53" fmla="*/ 304922 w 502142"/>
              <a:gd name="connsiteY53" fmla="*/ 209742 h 502347"/>
              <a:gd name="connsiteX54" fmla="*/ 321943 w 502142"/>
              <a:gd name="connsiteY54" fmla="*/ 222840 h 502347"/>
              <a:gd name="connsiteX55" fmla="*/ 350747 w 502142"/>
              <a:gd name="connsiteY55" fmla="*/ 218910 h 502347"/>
              <a:gd name="connsiteX56" fmla="*/ 367768 w 502142"/>
              <a:gd name="connsiteY56" fmla="*/ 220220 h 502347"/>
              <a:gd name="connsiteX57" fmla="*/ 366458 w 502142"/>
              <a:gd name="connsiteY57" fmla="*/ 238558 h 502347"/>
              <a:gd name="connsiteX58" fmla="*/ 332417 w 502142"/>
              <a:gd name="connsiteY58" fmla="*/ 250346 h 502347"/>
              <a:gd name="connsiteX59" fmla="*/ 315397 w 502142"/>
              <a:gd name="connsiteY59" fmla="*/ 247726 h 502347"/>
              <a:gd name="connsiteX60" fmla="*/ 298376 w 502142"/>
              <a:gd name="connsiteY60" fmla="*/ 239867 h 502347"/>
              <a:gd name="connsiteX61" fmla="*/ 282665 w 502142"/>
              <a:gd name="connsiteY61" fmla="*/ 290950 h 502347"/>
              <a:gd name="connsiteX62" fmla="*/ 280046 w 502142"/>
              <a:gd name="connsiteY62" fmla="*/ 296190 h 502347"/>
              <a:gd name="connsiteX63" fmla="*/ 299685 w 502142"/>
              <a:gd name="connsiteY63" fmla="*/ 325006 h 502347"/>
              <a:gd name="connsiteX64" fmla="*/ 302304 w 502142"/>
              <a:gd name="connsiteY64" fmla="*/ 336794 h 502347"/>
              <a:gd name="connsiteX65" fmla="*/ 282665 w 502142"/>
              <a:gd name="connsiteY65" fmla="*/ 407524 h 502347"/>
              <a:gd name="connsiteX66" fmla="*/ 272190 w 502142"/>
              <a:gd name="connsiteY66" fmla="*/ 418003 h 502347"/>
              <a:gd name="connsiteX67" fmla="*/ 320634 w 502142"/>
              <a:gd name="connsiteY67" fmla="*/ 403595 h 502347"/>
              <a:gd name="connsiteX68" fmla="*/ 403118 w 502142"/>
              <a:gd name="connsiteY68" fmla="*/ 180926 h 502347"/>
              <a:gd name="connsiteX69" fmla="*/ 251242 w 502142"/>
              <a:gd name="connsiteY69" fmla="*/ 83999 h 502347"/>
              <a:gd name="connsiteX70" fmla="*/ 324562 w 502142"/>
              <a:gd name="connsiteY70" fmla="*/ 1480 h 502347"/>
              <a:gd name="connsiteX71" fmla="*/ 357294 w 502142"/>
              <a:gd name="connsiteY71" fmla="*/ 14579 h 502347"/>
              <a:gd name="connsiteX72" fmla="*/ 376933 w 502142"/>
              <a:gd name="connsiteY72" fmla="*/ 56493 h 502347"/>
              <a:gd name="connsiteX73" fmla="*/ 366458 w 502142"/>
              <a:gd name="connsiteY73" fmla="*/ 82689 h 502347"/>
              <a:gd name="connsiteX74" fmla="*/ 410974 w 502142"/>
              <a:gd name="connsiteY74" fmla="*/ 123294 h 502347"/>
              <a:gd name="connsiteX75" fmla="*/ 435850 w 502142"/>
              <a:gd name="connsiteY75" fmla="*/ 110195 h 502347"/>
              <a:gd name="connsiteX76" fmla="*/ 479056 w 502142"/>
              <a:gd name="connsiteY76" fmla="*/ 127223 h 502347"/>
              <a:gd name="connsiteX77" fmla="*/ 493458 w 502142"/>
              <a:gd name="connsiteY77" fmla="*/ 159969 h 502347"/>
              <a:gd name="connsiteX78" fmla="*/ 477747 w 502142"/>
              <a:gd name="connsiteY78" fmla="*/ 201883 h 502347"/>
              <a:gd name="connsiteX79" fmla="*/ 452871 w 502142"/>
              <a:gd name="connsiteY79" fmla="*/ 213671 h 502347"/>
              <a:gd name="connsiteX80" fmla="*/ 454180 w 502142"/>
              <a:gd name="connsiteY80" fmla="*/ 272613 h 502347"/>
              <a:gd name="connsiteX81" fmla="*/ 481675 w 502142"/>
              <a:gd name="connsiteY81" fmla="*/ 283092 h 502347"/>
              <a:gd name="connsiteX82" fmla="*/ 500005 w 502142"/>
              <a:gd name="connsiteY82" fmla="*/ 323696 h 502347"/>
              <a:gd name="connsiteX83" fmla="*/ 488221 w 502142"/>
              <a:gd name="connsiteY83" fmla="*/ 357751 h 502347"/>
              <a:gd name="connsiteX84" fmla="*/ 471201 w 502142"/>
              <a:gd name="connsiteY84" fmla="*/ 376089 h 502347"/>
              <a:gd name="connsiteX85" fmla="*/ 446324 w 502142"/>
              <a:gd name="connsiteY85" fmla="*/ 377399 h 502347"/>
              <a:gd name="connsiteX86" fmla="*/ 420139 w 502142"/>
              <a:gd name="connsiteY86" fmla="*/ 366920 h 502347"/>
              <a:gd name="connsiteX87" fmla="*/ 379551 w 502142"/>
              <a:gd name="connsiteY87" fmla="*/ 410144 h 502347"/>
              <a:gd name="connsiteX88" fmla="*/ 391335 w 502142"/>
              <a:gd name="connsiteY88" fmla="*/ 436340 h 502347"/>
              <a:gd name="connsiteX89" fmla="*/ 375623 w 502142"/>
              <a:gd name="connsiteY89" fmla="*/ 479564 h 502347"/>
              <a:gd name="connsiteX90" fmla="*/ 342891 w 502142"/>
              <a:gd name="connsiteY90" fmla="*/ 493972 h 502347"/>
              <a:gd name="connsiteX91" fmla="*/ 300995 w 502142"/>
              <a:gd name="connsiteY91" fmla="*/ 478255 h 502347"/>
              <a:gd name="connsiteX92" fmla="*/ 289211 w 502142"/>
              <a:gd name="connsiteY92" fmla="*/ 453368 h 502347"/>
              <a:gd name="connsiteX93" fmla="*/ 228984 w 502142"/>
              <a:gd name="connsiteY93" fmla="*/ 454678 h 502347"/>
              <a:gd name="connsiteX94" fmla="*/ 219819 w 502142"/>
              <a:gd name="connsiteY94" fmla="*/ 482184 h 502347"/>
              <a:gd name="connsiteX95" fmla="*/ 202799 w 502142"/>
              <a:gd name="connsiteY95" fmla="*/ 499212 h 502347"/>
              <a:gd name="connsiteX96" fmla="*/ 177922 w 502142"/>
              <a:gd name="connsiteY96" fmla="*/ 500522 h 502347"/>
              <a:gd name="connsiteX97" fmla="*/ 143881 w 502142"/>
              <a:gd name="connsiteY97" fmla="*/ 488733 h 502347"/>
              <a:gd name="connsiteX98" fmla="*/ 126861 w 502142"/>
              <a:gd name="connsiteY98" fmla="*/ 471705 h 502347"/>
              <a:gd name="connsiteX99" fmla="*/ 125551 w 502142"/>
              <a:gd name="connsiteY99" fmla="*/ 446819 h 502347"/>
              <a:gd name="connsiteX100" fmla="*/ 134716 w 502142"/>
              <a:gd name="connsiteY100" fmla="*/ 420623 h 502347"/>
              <a:gd name="connsiteX101" fmla="*/ 91510 w 502142"/>
              <a:gd name="connsiteY101" fmla="*/ 380018 h 502347"/>
              <a:gd name="connsiteX102" fmla="*/ 66634 w 502142"/>
              <a:gd name="connsiteY102" fmla="*/ 391807 h 502347"/>
              <a:gd name="connsiteX103" fmla="*/ 23428 w 502142"/>
              <a:gd name="connsiteY103" fmla="*/ 376089 h 502347"/>
              <a:gd name="connsiteX104" fmla="*/ 7716 w 502142"/>
              <a:gd name="connsiteY104" fmla="*/ 343343 h 502347"/>
              <a:gd name="connsiteX105" fmla="*/ 23428 w 502142"/>
              <a:gd name="connsiteY105" fmla="*/ 300119 h 502347"/>
              <a:gd name="connsiteX106" fmla="*/ 49613 w 502142"/>
              <a:gd name="connsiteY106" fmla="*/ 288331 h 502347"/>
              <a:gd name="connsiteX107" fmla="*/ 48304 w 502142"/>
              <a:gd name="connsiteY107" fmla="*/ 229389 h 502347"/>
              <a:gd name="connsiteX108" fmla="*/ 20809 w 502142"/>
              <a:gd name="connsiteY108" fmla="*/ 220220 h 502347"/>
              <a:gd name="connsiteX109" fmla="*/ 2479 w 502142"/>
              <a:gd name="connsiteY109" fmla="*/ 203193 h 502347"/>
              <a:gd name="connsiteX110" fmla="*/ 2479 w 502142"/>
              <a:gd name="connsiteY110" fmla="*/ 178306 h 502347"/>
              <a:gd name="connsiteX111" fmla="*/ 14263 w 502142"/>
              <a:gd name="connsiteY111" fmla="*/ 144251 h 502347"/>
              <a:gd name="connsiteX112" fmla="*/ 56159 w 502142"/>
              <a:gd name="connsiteY112" fmla="*/ 125913 h 502347"/>
              <a:gd name="connsiteX113" fmla="*/ 82345 w 502142"/>
              <a:gd name="connsiteY113" fmla="*/ 135082 h 502347"/>
              <a:gd name="connsiteX114" fmla="*/ 122933 w 502142"/>
              <a:gd name="connsiteY114" fmla="*/ 91858 h 502347"/>
              <a:gd name="connsiteX115" fmla="*/ 111149 w 502142"/>
              <a:gd name="connsiteY115" fmla="*/ 65662 h 502347"/>
              <a:gd name="connsiteX116" fmla="*/ 126861 w 502142"/>
              <a:gd name="connsiteY116" fmla="*/ 23747 h 502347"/>
              <a:gd name="connsiteX117" fmla="*/ 159592 w 502142"/>
              <a:gd name="connsiteY117" fmla="*/ 8029 h 502347"/>
              <a:gd name="connsiteX118" fmla="*/ 201489 w 502142"/>
              <a:gd name="connsiteY118" fmla="*/ 23747 h 502347"/>
              <a:gd name="connsiteX119" fmla="*/ 213273 w 502142"/>
              <a:gd name="connsiteY119" fmla="*/ 49944 h 502347"/>
              <a:gd name="connsiteX120" fmla="*/ 272190 w 502142"/>
              <a:gd name="connsiteY120" fmla="*/ 47324 h 502347"/>
              <a:gd name="connsiteX121" fmla="*/ 282665 w 502142"/>
              <a:gd name="connsiteY121" fmla="*/ 21128 h 502347"/>
              <a:gd name="connsiteX122" fmla="*/ 324562 w 502142"/>
              <a:gd name="connsiteY122" fmla="*/ 1480 h 502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502141" h="502347">
                <a:moveTo>
                  <a:pt x="185778" y="245107"/>
                </a:moveTo>
                <a:cubicBezTo>
                  <a:pt x="185778" y="245107"/>
                  <a:pt x="185778" y="245107"/>
                  <a:pt x="181850" y="247726"/>
                </a:cubicBezTo>
                <a:cubicBezTo>
                  <a:pt x="181850" y="247726"/>
                  <a:pt x="181850" y="247726"/>
                  <a:pt x="196252" y="262134"/>
                </a:cubicBezTo>
                <a:cubicBezTo>
                  <a:pt x="196252" y="262134"/>
                  <a:pt x="196252" y="262134"/>
                  <a:pt x="198871" y="259515"/>
                </a:cubicBezTo>
                <a:cubicBezTo>
                  <a:pt x="198871" y="259515"/>
                  <a:pt x="198871" y="258205"/>
                  <a:pt x="198871" y="258205"/>
                </a:cubicBezTo>
                <a:cubicBezTo>
                  <a:pt x="198871" y="258205"/>
                  <a:pt x="198871" y="258205"/>
                  <a:pt x="197562" y="256895"/>
                </a:cubicBezTo>
                <a:cubicBezTo>
                  <a:pt x="197562" y="256895"/>
                  <a:pt x="196252" y="256895"/>
                  <a:pt x="196252" y="255585"/>
                </a:cubicBezTo>
                <a:cubicBezTo>
                  <a:pt x="191015" y="254275"/>
                  <a:pt x="187087" y="250346"/>
                  <a:pt x="187087" y="245107"/>
                </a:cubicBezTo>
                <a:cubicBezTo>
                  <a:pt x="187087" y="245107"/>
                  <a:pt x="187087" y="245107"/>
                  <a:pt x="185778" y="245107"/>
                </a:cubicBezTo>
                <a:close/>
                <a:moveTo>
                  <a:pt x="300657" y="124890"/>
                </a:moveTo>
                <a:cubicBezTo>
                  <a:pt x="318976" y="124890"/>
                  <a:pt x="333369" y="140543"/>
                  <a:pt x="333369" y="157500"/>
                </a:cubicBezTo>
                <a:cubicBezTo>
                  <a:pt x="333369" y="175761"/>
                  <a:pt x="318976" y="191414"/>
                  <a:pt x="300657" y="191414"/>
                </a:cubicBezTo>
                <a:cubicBezTo>
                  <a:pt x="282339" y="191414"/>
                  <a:pt x="267945" y="175761"/>
                  <a:pt x="267945" y="157500"/>
                </a:cubicBezTo>
                <a:cubicBezTo>
                  <a:pt x="267945" y="140543"/>
                  <a:pt x="282339" y="124890"/>
                  <a:pt x="300657" y="124890"/>
                </a:cubicBezTo>
                <a:close/>
                <a:moveTo>
                  <a:pt x="251242" y="83999"/>
                </a:moveTo>
                <a:cubicBezTo>
                  <a:pt x="226366" y="83999"/>
                  <a:pt x="202799" y="89238"/>
                  <a:pt x="180541" y="99717"/>
                </a:cubicBezTo>
                <a:cubicBezTo>
                  <a:pt x="96747" y="137702"/>
                  <a:pt x="60087" y="237248"/>
                  <a:pt x="99366" y="321076"/>
                </a:cubicBezTo>
                <a:cubicBezTo>
                  <a:pt x="125551" y="381328"/>
                  <a:pt x="185778" y="419313"/>
                  <a:pt x="251242" y="419313"/>
                </a:cubicBezTo>
                <a:cubicBezTo>
                  <a:pt x="256479" y="419313"/>
                  <a:pt x="263025" y="419313"/>
                  <a:pt x="268263" y="418003"/>
                </a:cubicBezTo>
                <a:cubicBezTo>
                  <a:pt x="266953" y="418003"/>
                  <a:pt x="265644" y="418003"/>
                  <a:pt x="264335" y="418003"/>
                </a:cubicBezTo>
                <a:cubicBezTo>
                  <a:pt x="256479" y="415383"/>
                  <a:pt x="252551" y="407524"/>
                  <a:pt x="253861" y="399665"/>
                </a:cubicBezTo>
                <a:cubicBezTo>
                  <a:pt x="253861" y="399665"/>
                  <a:pt x="253861" y="399665"/>
                  <a:pt x="270881" y="336794"/>
                </a:cubicBezTo>
                <a:cubicBezTo>
                  <a:pt x="270881" y="336794"/>
                  <a:pt x="270881" y="336794"/>
                  <a:pt x="251242" y="307978"/>
                </a:cubicBezTo>
                <a:cubicBezTo>
                  <a:pt x="249933" y="307978"/>
                  <a:pt x="248623" y="306668"/>
                  <a:pt x="247314" y="306668"/>
                </a:cubicBezTo>
                <a:cubicBezTo>
                  <a:pt x="247314" y="306668"/>
                  <a:pt x="247314" y="306668"/>
                  <a:pt x="236840" y="335484"/>
                </a:cubicBezTo>
                <a:cubicBezTo>
                  <a:pt x="234221" y="342033"/>
                  <a:pt x="228984" y="345963"/>
                  <a:pt x="222438" y="345963"/>
                </a:cubicBezTo>
                <a:cubicBezTo>
                  <a:pt x="222438" y="345963"/>
                  <a:pt x="222438" y="345963"/>
                  <a:pt x="173995" y="348582"/>
                </a:cubicBezTo>
                <a:cubicBezTo>
                  <a:pt x="166139" y="348582"/>
                  <a:pt x="159592" y="342033"/>
                  <a:pt x="158283" y="334174"/>
                </a:cubicBezTo>
                <a:cubicBezTo>
                  <a:pt x="158283" y="325006"/>
                  <a:pt x="164830" y="318457"/>
                  <a:pt x="172685" y="318457"/>
                </a:cubicBezTo>
                <a:cubicBezTo>
                  <a:pt x="172685" y="318457"/>
                  <a:pt x="172685" y="318457"/>
                  <a:pt x="211964" y="315837"/>
                </a:cubicBezTo>
                <a:cubicBezTo>
                  <a:pt x="211964" y="315837"/>
                  <a:pt x="211964" y="315837"/>
                  <a:pt x="223747" y="283092"/>
                </a:cubicBezTo>
                <a:cubicBezTo>
                  <a:pt x="223747" y="279162"/>
                  <a:pt x="223747" y="276542"/>
                  <a:pt x="225056" y="272613"/>
                </a:cubicBezTo>
                <a:cubicBezTo>
                  <a:pt x="225056" y="272613"/>
                  <a:pt x="225056" y="272613"/>
                  <a:pt x="242077" y="217601"/>
                </a:cubicBezTo>
                <a:cubicBezTo>
                  <a:pt x="239458" y="218910"/>
                  <a:pt x="236840" y="220220"/>
                  <a:pt x="234221" y="221530"/>
                </a:cubicBezTo>
                <a:cubicBezTo>
                  <a:pt x="222438" y="228079"/>
                  <a:pt x="214582" y="237248"/>
                  <a:pt x="211964" y="247726"/>
                </a:cubicBezTo>
                <a:cubicBezTo>
                  <a:pt x="210654" y="251656"/>
                  <a:pt x="206726" y="255585"/>
                  <a:pt x="201489" y="256895"/>
                </a:cubicBezTo>
                <a:cubicBezTo>
                  <a:pt x="202799" y="258205"/>
                  <a:pt x="202799" y="260825"/>
                  <a:pt x="201489" y="262134"/>
                </a:cubicBezTo>
                <a:cubicBezTo>
                  <a:pt x="201489" y="262134"/>
                  <a:pt x="201489" y="262134"/>
                  <a:pt x="197562" y="264754"/>
                </a:cubicBezTo>
                <a:cubicBezTo>
                  <a:pt x="197562" y="264754"/>
                  <a:pt x="197562" y="264754"/>
                  <a:pt x="211964" y="279162"/>
                </a:cubicBezTo>
                <a:cubicBezTo>
                  <a:pt x="211964" y="279162"/>
                  <a:pt x="211964" y="279162"/>
                  <a:pt x="175304" y="311908"/>
                </a:cubicBezTo>
                <a:cubicBezTo>
                  <a:pt x="175304" y="311908"/>
                  <a:pt x="175304" y="311908"/>
                  <a:pt x="130788" y="264754"/>
                </a:cubicBezTo>
                <a:cubicBezTo>
                  <a:pt x="130788" y="264754"/>
                  <a:pt x="130788" y="264754"/>
                  <a:pt x="166139" y="230699"/>
                </a:cubicBezTo>
                <a:cubicBezTo>
                  <a:pt x="166139" y="230699"/>
                  <a:pt x="166139" y="230699"/>
                  <a:pt x="179232" y="245107"/>
                </a:cubicBezTo>
                <a:cubicBezTo>
                  <a:pt x="179232" y="245107"/>
                  <a:pt x="179232" y="245107"/>
                  <a:pt x="183159" y="242487"/>
                </a:cubicBezTo>
                <a:cubicBezTo>
                  <a:pt x="184469" y="241177"/>
                  <a:pt x="185778" y="241177"/>
                  <a:pt x="187087" y="241177"/>
                </a:cubicBezTo>
                <a:cubicBezTo>
                  <a:pt x="187087" y="241177"/>
                  <a:pt x="187087" y="241177"/>
                  <a:pt x="187087" y="239867"/>
                </a:cubicBezTo>
                <a:cubicBezTo>
                  <a:pt x="191015" y="224150"/>
                  <a:pt x="204108" y="209742"/>
                  <a:pt x="222438" y="199263"/>
                </a:cubicBezTo>
                <a:cubicBezTo>
                  <a:pt x="238149" y="190094"/>
                  <a:pt x="255170" y="186165"/>
                  <a:pt x="270881" y="186165"/>
                </a:cubicBezTo>
                <a:cubicBezTo>
                  <a:pt x="273500" y="186165"/>
                  <a:pt x="274809" y="186165"/>
                  <a:pt x="276118" y="186165"/>
                </a:cubicBezTo>
                <a:cubicBezTo>
                  <a:pt x="276118" y="186165"/>
                  <a:pt x="280046" y="187475"/>
                  <a:pt x="283974" y="187475"/>
                </a:cubicBezTo>
                <a:cubicBezTo>
                  <a:pt x="285283" y="188785"/>
                  <a:pt x="285283" y="188785"/>
                  <a:pt x="286592" y="188785"/>
                </a:cubicBezTo>
                <a:cubicBezTo>
                  <a:pt x="287902" y="190094"/>
                  <a:pt x="289211" y="190094"/>
                  <a:pt x="291830" y="191404"/>
                </a:cubicBezTo>
                <a:cubicBezTo>
                  <a:pt x="297067" y="195334"/>
                  <a:pt x="302304" y="201883"/>
                  <a:pt x="304922" y="208432"/>
                </a:cubicBezTo>
                <a:cubicBezTo>
                  <a:pt x="304922" y="208432"/>
                  <a:pt x="304922" y="209742"/>
                  <a:pt x="304922" y="209742"/>
                </a:cubicBezTo>
                <a:cubicBezTo>
                  <a:pt x="307541" y="214981"/>
                  <a:pt x="312778" y="220220"/>
                  <a:pt x="321943" y="222840"/>
                </a:cubicBezTo>
                <a:cubicBezTo>
                  <a:pt x="332417" y="225459"/>
                  <a:pt x="344201" y="224150"/>
                  <a:pt x="350747" y="218910"/>
                </a:cubicBezTo>
                <a:cubicBezTo>
                  <a:pt x="355984" y="214981"/>
                  <a:pt x="363840" y="214981"/>
                  <a:pt x="367768" y="220220"/>
                </a:cubicBezTo>
                <a:cubicBezTo>
                  <a:pt x="373005" y="225459"/>
                  <a:pt x="371696" y="233318"/>
                  <a:pt x="366458" y="238558"/>
                </a:cubicBezTo>
                <a:cubicBezTo>
                  <a:pt x="358603" y="246417"/>
                  <a:pt x="345510" y="250346"/>
                  <a:pt x="332417" y="250346"/>
                </a:cubicBezTo>
                <a:cubicBezTo>
                  <a:pt x="327180" y="250346"/>
                  <a:pt x="320634" y="249036"/>
                  <a:pt x="315397" y="247726"/>
                </a:cubicBezTo>
                <a:cubicBezTo>
                  <a:pt x="308850" y="245107"/>
                  <a:pt x="303613" y="243797"/>
                  <a:pt x="298376" y="239867"/>
                </a:cubicBezTo>
                <a:cubicBezTo>
                  <a:pt x="298376" y="239867"/>
                  <a:pt x="298376" y="239867"/>
                  <a:pt x="282665" y="290950"/>
                </a:cubicBezTo>
                <a:cubicBezTo>
                  <a:pt x="281355" y="293570"/>
                  <a:pt x="281355" y="294880"/>
                  <a:pt x="280046" y="296190"/>
                </a:cubicBezTo>
                <a:cubicBezTo>
                  <a:pt x="280046" y="296190"/>
                  <a:pt x="280046" y="296190"/>
                  <a:pt x="299685" y="325006"/>
                </a:cubicBezTo>
                <a:cubicBezTo>
                  <a:pt x="302304" y="328935"/>
                  <a:pt x="303613" y="332865"/>
                  <a:pt x="302304" y="336794"/>
                </a:cubicBezTo>
                <a:cubicBezTo>
                  <a:pt x="302304" y="336794"/>
                  <a:pt x="302304" y="336794"/>
                  <a:pt x="282665" y="407524"/>
                </a:cubicBezTo>
                <a:cubicBezTo>
                  <a:pt x="281355" y="412764"/>
                  <a:pt x="277428" y="416693"/>
                  <a:pt x="272190" y="418003"/>
                </a:cubicBezTo>
                <a:cubicBezTo>
                  <a:pt x="289211" y="415383"/>
                  <a:pt x="304922" y="411454"/>
                  <a:pt x="320634" y="403595"/>
                </a:cubicBezTo>
                <a:cubicBezTo>
                  <a:pt x="405737" y="365610"/>
                  <a:pt x="442397" y="264754"/>
                  <a:pt x="403118" y="180926"/>
                </a:cubicBezTo>
                <a:cubicBezTo>
                  <a:pt x="375623" y="121984"/>
                  <a:pt x="316706" y="83999"/>
                  <a:pt x="251242" y="83999"/>
                </a:cubicBezTo>
                <a:close/>
                <a:moveTo>
                  <a:pt x="324562" y="1480"/>
                </a:moveTo>
                <a:cubicBezTo>
                  <a:pt x="324562" y="1480"/>
                  <a:pt x="324562" y="1480"/>
                  <a:pt x="357294" y="14579"/>
                </a:cubicBezTo>
                <a:cubicBezTo>
                  <a:pt x="374314" y="21128"/>
                  <a:pt x="383479" y="39465"/>
                  <a:pt x="376933" y="56493"/>
                </a:cubicBezTo>
                <a:cubicBezTo>
                  <a:pt x="376933" y="56493"/>
                  <a:pt x="376933" y="56493"/>
                  <a:pt x="366458" y="82689"/>
                </a:cubicBezTo>
                <a:cubicBezTo>
                  <a:pt x="383479" y="93168"/>
                  <a:pt x="397881" y="107576"/>
                  <a:pt x="410974" y="123294"/>
                </a:cubicBezTo>
                <a:cubicBezTo>
                  <a:pt x="410974" y="123294"/>
                  <a:pt x="410974" y="123294"/>
                  <a:pt x="435850" y="110195"/>
                </a:cubicBezTo>
                <a:cubicBezTo>
                  <a:pt x="452871" y="103646"/>
                  <a:pt x="471201" y="110195"/>
                  <a:pt x="479056" y="127223"/>
                </a:cubicBezTo>
                <a:cubicBezTo>
                  <a:pt x="479056" y="127223"/>
                  <a:pt x="479056" y="127223"/>
                  <a:pt x="493458" y="159969"/>
                </a:cubicBezTo>
                <a:cubicBezTo>
                  <a:pt x="501314" y="175686"/>
                  <a:pt x="494768" y="194024"/>
                  <a:pt x="477747" y="201883"/>
                </a:cubicBezTo>
                <a:cubicBezTo>
                  <a:pt x="477747" y="201883"/>
                  <a:pt x="477747" y="201883"/>
                  <a:pt x="452871" y="213671"/>
                </a:cubicBezTo>
                <a:cubicBezTo>
                  <a:pt x="455489" y="233318"/>
                  <a:pt x="456799" y="252966"/>
                  <a:pt x="454180" y="272613"/>
                </a:cubicBezTo>
                <a:cubicBezTo>
                  <a:pt x="454180" y="272613"/>
                  <a:pt x="454180" y="272613"/>
                  <a:pt x="481675" y="283092"/>
                </a:cubicBezTo>
                <a:cubicBezTo>
                  <a:pt x="497386" y="289641"/>
                  <a:pt x="506551" y="307978"/>
                  <a:pt x="500005" y="323696"/>
                </a:cubicBezTo>
                <a:cubicBezTo>
                  <a:pt x="500005" y="323696"/>
                  <a:pt x="500005" y="323696"/>
                  <a:pt x="488221" y="357751"/>
                </a:cubicBezTo>
                <a:cubicBezTo>
                  <a:pt x="485603" y="365610"/>
                  <a:pt x="479056" y="372159"/>
                  <a:pt x="471201" y="376089"/>
                </a:cubicBezTo>
                <a:cubicBezTo>
                  <a:pt x="463345" y="380018"/>
                  <a:pt x="454180" y="380018"/>
                  <a:pt x="446324" y="377399"/>
                </a:cubicBezTo>
                <a:cubicBezTo>
                  <a:pt x="446324" y="377399"/>
                  <a:pt x="446324" y="377399"/>
                  <a:pt x="420139" y="366920"/>
                </a:cubicBezTo>
                <a:cubicBezTo>
                  <a:pt x="408355" y="383948"/>
                  <a:pt x="395263" y="398356"/>
                  <a:pt x="379551" y="410144"/>
                </a:cubicBezTo>
                <a:cubicBezTo>
                  <a:pt x="379551" y="410144"/>
                  <a:pt x="379551" y="410144"/>
                  <a:pt x="391335" y="436340"/>
                </a:cubicBezTo>
                <a:cubicBezTo>
                  <a:pt x="399190" y="452058"/>
                  <a:pt x="392644" y="471705"/>
                  <a:pt x="375623" y="479564"/>
                </a:cubicBezTo>
                <a:cubicBezTo>
                  <a:pt x="375623" y="479564"/>
                  <a:pt x="375623" y="479564"/>
                  <a:pt x="342891" y="493972"/>
                </a:cubicBezTo>
                <a:cubicBezTo>
                  <a:pt x="327180" y="501831"/>
                  <a:pt x="307541" y="495282"/>
                  <a:pt x="300995" y="478255"/>
                </a:cubicBezTo>
                <a:cubicBezTo>
                  <a:pt x="300995" y="478255"/>
                  <a:pt x="300995" y="478255"/>
                  <a:pt x="289211" y="453368"/>
                </a:cubicBezTo>
                <a:cubicBezTo>
                  <a:pt x="268263" y="455988"/>
                  <a:pt x="248623" y="457297"/>
                  <a:pt x="228984" y="454678"/>
                </a:cubicBezTo>
                <a:cubicBezTo>
                  <a:pt x="228984" y="454678"/>
                  <a:pt x="228984" y="454678"/>
                  <a:pt x="219819" y="482184"/>
                </a:cubicBezTo>
                <a:cubicBezTo>
                  <a:pt x="217201" y="490043"/>
                  <a:pt x="210654" y="496592"/>
                  <a:pt x="202799" y="499212"/>
                </a:cubicBezTo>
                <a:cubicBezTo>
                  <a:pt x="194943" y="503141"/>
                  <a:pt x="185778" y="503141"/>
                  <a:pt x="177922" y="500522"/>
                </a:cubicBezTo>
                <a:cubicBezTo>
                  <a:pt x="177922" y="500522"/>
                  <a:pt x="177922" y="500522"/>
                  <a:pt x="143881" y="488733"/>
                </a:cubicBezTo>
                <a:cubicBezTo>
                  <a:pt x="136025" y="484804"/>
                  <a:pt x="129479" y="479564"/>
                  <a:pt x="126861" y="471705"/>
                </a:cubicBezTo>
                <a:cubicBezTo>
                  <a:pt x="122933" y="463847"/>
                  <a:pt x="122933" y="454678"/>
                  <a:pt x="125551" y="446819"/>
                </a:cubicBezTo>
                <a:cubicBezTo>
                  <a:pt x="125551" y="446819"/>
                  <a:pt x="125551" y="446819"/>
                  <a:pt x="134716" y="420623"/>
                </a:cubicBezTo>
                <a:cubicBezTo>
                  <a:pt x="119005" y="408834"/>
                  <a:pt x="104603" y="395736"/>
                  <a:pt x="91510" y="380018"/>
                </a:cubicBezTo>
                <a:cubicBezTo>
                  <a:pt x="91510" y="380018"/>
                  <a:pt x="91510" y="380018"/>
                  <a:pt x="66634" y="391807"/>
                </a:cubicBezTo>
                <a:cubicBezTo>
                  <a:pt x="49613" y="399665"/>
                  <a:pt x="31283" y="391807"/>
                  <a:pt x="23428" y="376089"/>
                </a:cubicBezTo>
                <a:cubicBezTo>
                  <a:pt x="23428" y="376089"/>
                  <a:pt x="23428" y="376089"/>
                  <a:pt x="7716" y="343343"/>
                </a:cubicBezTo>
                <a:cubicBezTo>
                  <a:pt x="1170" y="327625"/>
                  <a:pt x="7716" y="307978"/>
                  <a:pt x="23428" y="300119"/>
                </a:cubicBezTo>
                <a:cubicBezTo>
                  <a:pt x="23428" y="300119"/>
                  <a:pt x="23428" y="300119"/>
                  <a:pt x="49613" y="288331"/>
                </a:cubicBezTo>
                <a:cubicBezTo>
                  <a:pt x="45685" y="268684"/>
                  <a:pt x="45685" y="249036"/>
                  <a:pt x="48304" y="229389"/>
                </a:cubicBezTo>
                <a:cubicBezTo>
                  <a:pt x="48304" y="229389"/>
                  <a:pt x="48304" y="229389"/>
                  <a:pt x="20809" y="220220"/>
                </a:cubicBezTo>
                <a:cubicBezTo>
                  <a:pt x="12953" y="216291"/>
                  <a:pt x="6407" y="211051"/>
                  <a:pt x="2479" y="203193"/>
                </a:cubicBezTo>
                <a:cubicBezTo>
                  <a:pt x="-139" y="195334"/>
                  <a:pt x="-1449" y="186165"/>
                  <a:pt x="2479" y="178306"/>
                </a:cubicBezTo>
                <a:cubicBezTo>
                  <a:pt x="2479" y="178306"/>
                  <a:pt x="2479" y="178306"/>
                  <a:pt x="14263" y="144251"/>
                </a:cubicBezTo>
                <a:cubicBezTo>
                  <a:pt x="20809" y="128533"/>
                  <a:pt x="39139" y="119364"/>
                  <a:pt x="56159" y="125913"/>
                </a:cubicBezTo>
                <a:cubicBezTo>
                  <a:pt x="56159" y="125913"/>
                  <a:pt x="56159" y="125913"/>
                  <a:pt x="82345" y="135082"/>
                </a:cubicBezTo>
                <a:cubicBezTo>
                  <a:pt x="92819" y="119364"/>
                  <a:pt x="107221" y="104956"/>
                  <a:pt x="122933" y="91858"/>
                </a:cubicBezTo>
                <a:cubicBezTo>
                  <a:pt x="122933" y="91858"/>
                  <a:pt x="122933" y="91858"/>
                  <a:pt x="111149" y="65662"/>
                </a:cubicBezTo>
                <a:cubicBezTo>
                  <a:pt x="103294" y="49944"/>
                  <a:pt x="109840" y="30296"/>
                  <a:pt x="126861" y="23747"/>
                </a:cubicBezTo>
                <a:cubicBezTo>
                  <a:pt x="126861" y="23747"/>
                  <a:pt x="126861" y="23747"/>
                  <a:pt x="159592" y="8029"/>
                </a:cubicBezTo>
                <a:cubicBezTo>
                  <a:pt x="175304" y="1480"/>
                  <a:pt x="194943" y="8029"/>
                  <a:pt x="201489" y="23747"/>
                </a:cubicBezTo>
                <a:cubicBezTo>
                  <a:pt x="201489" y="23747"/>
                  <a:pt x="201489" y="23747"/>
                  <a:pt x="213273" y="49944"/>
                </a:cubicBezTo>
                <a:cubicBezTo>
                  <a:pt x="232912" y="46014"/>
                  <a:pt x="253861" y="46014"/>
                  <a:pt x="272190" y="47324"/>
                </a:cubicBezTo>
                <a:cubicBezTo>
                  <a:pt x="272190" y="47324"/>
                  <a:pt x="272190" y="47324"/>
                  <a:pt x="282665" y="21128"/>
                </a:cubicBezTo>
                <a:cubicBezTo>
                  <a:pt x="289211" y="5410"/>
                  <a:pt x="307541" y="-3759"/>
                  <a:pt x="324562" y="148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wrap="square" lIns="91440" tIns="45720" rIns="91440" bIns="45720" anchor="ctr">
            <a:normAutofit fontScale="80000" lnSpcReduction="20000"/>
          </a:bodyPr>
          <a:lstStyle/>
          <a:p>
            <a:pPr algn="ctr"/>
            <a:endParaRPr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文本框 107"/>
          <p:cNvSpPr txBox="1"/>
          <p:nvPr>
            <p:custDataLst>
              <p:tags r:id="rId25"/>
            </p:custDataLst>
          </p:nvPr>
        </p:nvSpPr>
        <p:spPr>
          <a:xfrm flipH="1">
            <a:off x="7746365" y="3334322"/>
            <a:ext cx="1859280" cy="521970"/>
          </a:xfrm>
          <a:prstGeom prst="rect">
            <a:avLst/>
          </a:prstGeom>
          <a:noFill/>
        </p:spPr>
        <p:txBody>
          <a:bodyPr wrap="square" lIns="91440" tIns="0" rIns="91440" bIns="45720" anchor="t" anchorCtr="0">
            <a:normAutofit lnSpcReduction="10000"/>
          </a:bodyPr>
          <a:lstStyle/>
          <a:p>
            <a:pPr defTabSz="913765">
              <a:lnSpc>
                <a:spcPct val="120000"/>
              </a:lnSpc>
              <a:spcBef>
                <a:spcPct val="0"/>
              </a:spcBef>
            </a:pPr>
            <a:r>
              <a:rPr lang="zh-CN" altLang="en-US" sz="14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骈散结合，华美流畅</a:t>
            </a:r>
          </a:p>
        </p:txBody>
      </p:sp>
      <p:sp>
        <p:nvSpPr>
          <p:cNvPr id="111" name="文本框 110"/>
          <p:cNvSpPr txBox="1"/>
          <p:nvPr>
            <p:custDataLst>
              <p:tags r:id="rId26"/>
            </p:custDataLst>
          </p:nvPr>
        </p:nvSpPr>
        <p:spPr>
          <a:xfrm flipH="1">
            <a:off x="4953635" y="4799902"/>
            <a:ext cx="1859280" cy="521970"/>
          </a:xfrm>
          <a:prstGeom prst="rect">
            <a:avLst/>
          </a:prstGeom>
          <a:noFill/>
        </p:spPr>
        <p:txBody>
          <a:bodyPr wrap="square" lIns="91440" tIns="0" rIns="91440" bIns="45720" anchor="t" anchorCtr="0">
            <a:normAutofit/>
          </a:bodyPr>
          <a:lstStyle/>
          <a:p>
            <a:pPr defTabSz="913765">
              <a:lnSpc>
                <a:spcPct val="120000"/>
              </a:lnSpc>
              <a:spcBef>
                <a:spcPct val="0"/>
              </a:spcBef>
            </a:pPr>
            <a:r>
              <a:rPr lang="zh-CN" altLang="en-US" sz="14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写作特点</a:t>
            </a:r>
          </a:p>
        </p:txBody>
      </p:sp>
      <p:sp>
        <p:nvSpPr>
          <p:cNvPr id="114" name="文本框 113"/>
          <p:cNvSpPr txBox="1"/>
          <p:nvPr>
            <p:custDataLst>
              <p:tags r:id="rId27"/>
            </p:custDataLst>
          </p:nvPr>
        </p:nvSpPr>
        <p:spPr>
          <a:xfrm flipH="1">
            <a:off x="3490595" y="3383852"/>
            <a:ext cx="1859280" cy="521970"/>
          </a:xfrm>
          <a:prstGeom prst="rect">
            <a:avLst/>
          </a:prstGeom>
          <a:noFill/>
        </p:spPr>
        <p:txBody>
          <a:bodyPr wrap="square" lIns="91440" tIns="0" rIns="91440" bIns="45720" anchor="t" anchorCtr="0">
            <a:normAutofit lnSpcReduction="10000"/>
          </a:bodyPr>
          <a:lstStyle/>
          <a:p>
            <a:pPr defTabSz="913765">
              <a:lnSpc>
                <a:spcPct val="120000"/>
              </a:lnSpc>
              <a:spcBef>
                <a:spcPct val="0"/>
              </a:spcBef>
            </a:pPr>
            <a:r>
              <a:rPr lang="zh-CN" altLang="en-US" sz="14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指导学生讨论“十思”的现实意义</a:t>
            </a: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13429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523887"/>
            <a:ext cx="42672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 fontScale="57500" lnSpcReduction="10000"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指导学生讨论“十思”的现实意义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377707"/>
            <a:ext cx="4267200" cy="295640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fontScale="77500"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唐太宗曾说：“朕每临朝未尝不三思，恐为民害。”他常以隋代的暴政为戒，不敢过分使用民力，能够节制利欲，分明赏罚，善于纳谏，到了贞观中期，生产有了较大发展，人民生活逐渐富裕，社会日渐安定。在此情况下，唐太宗渐渐放松了警惕，大兴土木，多次巡游、打猎。魏征以政治家特有眼光发现了唐太宗“忘本”和“忘危”的根本问题，针锋相对地提出了“十思”不仅在当时，就是在现在也有借鉴意义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791080" y="914400"/>
            <a:ext cx="539115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1293955" y="1323220"/>
            <a:ext cx="815283" cy="639829"/>
          </a:xfrm>
          <a:custGeom>
            <a:avLst/>
            <a:gdLst/>
            <a:ahLst/>
            <a:cxnLst/>
            <a:rect l="l" t="t" r="r" b="b"/>
            <a:pathLst>
              <a:path w="346472" h="271909">
                <a:moveTo>
                  <a:pt x="321916" y="0"/>
                </a:moveTo>
                <a:lnTo>
                  <a:pt x="346472" y="52238"/>
                </a:lnTo>
                <a:cubicBezTo>
                  <a:pt x="321171" y="60573"/>
                  <a:pt x="303163" y="72181"/>
                  <a:pt x="292448" y="87064"/>
                </a:cubicBezTo>
                <a:cubicBezTo>
                  <a:pt x="281732" y="101947"/>
                  <a:pt x="276077" y="121741"/>
                  <a:pt x="275481" y="146447"/>
                </a:cubicBezTo>
                <a:lnTo>
                  <a:pt x="336203" y="146447"/>
                </a:lnTo>
                <a:lnTo>
                  <a:pt x="336203" y="271909"/>
                </a:lnTo>
                <a:lnTo>
                  <a:pt x="210741" y="271909"/>
                </a:lnTo>
                <a:lnTo>
                  <a:pt x="210741" y="181719"/>
                </a:lnTo>
                <a:cubicBezTo>
                  <a:pt x="210741" y="145405"/>
                  <a:pt x="213866" y="116830"/>
                  <a:pt x="220117" y="95994"/>
                </a:cubicBezTo>
                <a:cubicBezTo>
                  <a:pt x="226368" y="75158"/>
                  <a:pt x="238200" y="56331"/>
                  <a:pt x="255613" y="39514"/>
                </a:cubicBezTo>
                <a:cubicBezTo>
                  <a:pt x="273026" y="22696"/>
                  <a:pt x="295126" y="9525"/>
                  <a:pt x="321916" y="0"/>
                </a:cubicBezTo>
                <a:close/>
                <a:moveTo>
                  <a:pt x="111175" y="0"/>
                </a:moveTo>
                <a:lnTo>
                  <a:pt x="135732" y="52238"/>
                </a:lnTo>
                <a:cubicBezTo>
                  <a:pt x="110728" y="60573"/>
                  <a:pt x="92795" y="72181"/>
                  <a:pt x="81930" y="87064"/>
                </a:cubicBezTo>
                <a:cubicBezTo>
                  <a:pt x="71066" y="101947"/>
                  <a:pt x="65485" y="121741"/>
                  <a:pt x="65187" y="146447"/>
                </a:cubicBezTo>
                <a:lnTo>
                  <a:pt x="125462" y="146447"/>
                </a:lnTo>
                <a:lnTo>
                  <a:pt x="125462" y="271909"/>
                </a:lnTo>
                <a:lnTo>
                  <a:pt x="0" y="271909"/>
                </a:lnTo>
                <a:lnTo>
                  <a:pt x="0" y="181719"/>
                </a:lnTo>
                <a:cubicBezTo>
                  <a:pt x="0" y="145405"/>
                  <a:pt x="3200" y="116830"/>
                  <a:pt x="9600" y="95994"/>
                </a:cubicBezTo>
                <a:cubicBezTo>
                  <a:pt x="15999" y="75158"/>
                  <a:pt x="27906" y="56331"/>
                  <a:pt x="45319" y="39514"/>
                </a:cubicBezTo>
                <a:cubicBezTo>
                  <a:pt x="62731" y="22696"/>
                  <a:pt x="84684" y="9525"/>
                  <a:pt x="11117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31"/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10800000">
            <a:off x="10038961" y="4860578"/>
            <a:ext cx="859084" cy="674203"/>
          </a:xfrm>
          <a:custGeom>
            <a:avLst/>
            <a:gdLst/>
            <a:ahLst/>
            <a:cxnLst/>
            <a:rect l="l" t="t" r="r" b="b"/>
            <a:pathLst>
              <a:path w="346472" h="271909">
                <a:moveTo>
                  <a:pt x="321916" y="0"/>
                </a:moveTo>
                <a:lnTo>
                  <a:pt x="346472" y="52238"/>
                </a:lnTo>
                <a:cubicBezTo>
                  <a:pt x="321171" y="60573"/>
                  <a:pt x="303163" y="72181"/>
                  <a:pt x="292448" y="87064"/>
                </a:cubicBezTo>
                <a:cubicBezTo>
                  <a:pt x="281732" y="101947"/>
                  <a:pt x="276077" y="121741"/>
                  <a:pt x="275481" y="146447"/>
                </a:cubicBezTo>
                <a:lnTo>
                  <a:pt x="336203" y="146447"/>
                </a:lnTo>
                <a:lnTo>
                  <a:pt x="336203" y="271909"/>
                </a:lnTo>
                <a:lnTo>
                  <a:pt x="210741" y="271909"/>
                </a:lnTo>
                <a:lnTo>
                  <a:pt x="210741" y="181719"/>
                </a:lnTo>
                <a:cubicBezTo>
                  <a:pt x="210741" y="145405"/>
                  <a:pt x="213866" y="116830"/>
                  <a:pt x="220117" y="95994"/>
                </a:cubicBezTo>
                <a:cubicBezTo>
                  <a:pt x="226368" y="75158"/>
                  <a:pt x="238200" y="56331"/>
                  <a:pt x="255613" y="39514"/>
                </a:cubicBezTo>
                <a:cubicBezTo>
                  <a:pt x="273026" y="22696"/>
                  <a:pt x="295126" y="9525"/>
                  <a:pt x="321916" y="0"/>
                </a:cubicBezTo>
                <a:close/>
                <a:moveTo>
                  <a:pt x="111175" y="0"/>
                </a:moveTo>
                <a:lnTo>
                  <a:pt x="135732" y="52238"/>
                </a:lnTo>
                <a:cubicBezTo>
                  <a:pt x="110728" y="60573"/>
                  <a:pt x="92795" y="72181"/>
                  <a:pt x="81930" y="87064"/>
                </a:cubicBezTo>
                <a:cubicBezTo>
                  <a:pt x="71066" y="101947"/>
                  <a:pt x="65485" y="121741"/>
                  <a:pt x="65187" y="146447"/>
                </a:cubicBezTo>
                <a:lnTo>
                  <a:pt x="125462" y="146447"/>
                </a:lnTo>
                <a:lnTo>
                  <a:pt x="125462" y="271909"/>
                </a:lnTo>
                <a:lnTo>
                  <a:pt x="0" y="271909"/>
                </a:lnTo>
                <a:lnTo>
                  <a:pt x="0" y="181719"/>
                </a:lnTo>
                <a:cubicBezTo>
                  <a:pt x="0" y="145405"/>
                  <a:pt x="3200" y="116830"/>
                  <a:pt x="9600" y="95994"/>
                </a:cubicBezTo>
                <a:cubicBezTo>
                  <a:pt x="15999" y="75158"/>
                  <a:pt x="27906" y="56331"/>
                  <a:pt x="45319" y="39514"/>
                </a:cubicBezTo>
                <a:cubicBezTo>
                  <a:pt x="62731" y="22696"/>
                  <a:pt x="84684" y="9525"/>
                  <a:pt x="11117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1535430" y="2286000"/>
            <a:ext cx="9144076" cy="2286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rmAutofit fontScale="90000"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>
              <a:lnSpc>
                <a:spcPct val="130000"/>
              </a:lnSpc>
              <a:spcAft>
                <a:spcPts val="800"/>
              </a:spcAft>
            </a:pPr>
            <a:r>
              <a:rPr lang="zh-CN" altLang="en-US" sz="1800" spc="2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唐代的奏疏，习惯上都用骈文写。这篇奏疏虽然也用了许多骈偶句式，却突破了骈体的束缚，骈散语句交替运用，既有骈文的整齐华美，又有散文的自然流畅，易于诵读。</a:t>
            </a:r>
          </a:p>
          <a:p>
            <a:pPr algn="l">
              <a:lnSpc>
                <a:spcPct val="130000"/>
              </a:lnSpc>
              <a:spcAft>
                <a:spcPts val="800"/>
              </a:spcAft>
            </a:pPr>
            <a:r>
              <a:rPr lang="zh-CN" altLang="en-US" sz="1800" spc="2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布置作业</a:t>
            </a:r>
          </a:p>
          <a:p>
            <a:pPr algn="l">
              <a:lnSpc>
                <a:spcPct val="130000"/>
              </a:lnSpc>
              <a:spcAft>
                <a:spcPts val="800"/>
              </a:spcAft>
            </a:pPr>
            <a:r>
              <a:rPr lang="zh-CN" altLang="en-US" sz="1800" spc="2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请解释下列各句中的古今异义词。</a:t>
            </a:r>
          </a:p>
          <a:p>
            <a:pPr algn="l">
              <a:lnSpc>
                <a:spcPct val="130000"/>
              </a:lnSpc>
              <a:spcAft>
                <a:spcPts val="800"/>
              </a:spcAft>
            </a:pPr>
            <a:r>
              <a:rPr lang="zh-CN" altLang="en-US" sz="1800" spc="2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1臣闻求木之长者，必固其根本</a:t>
            </a:r>
          </a:p>
          <a:p>
            <a:pPr algn="l">
              <a:lnSpc>
                <a:spcPct val="130000"/>
              </a:lnSpc>
              <a:spcAft>
                <a:spcPts val="800"/>
              </a:spcAft>
            </a:pPr>
            <a:r>
              <a:rPr lang="zh-CN" altLang="en-US" sz="1800" spc="2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2凡百元首，承天景命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60"/>
          <p:cNvSpPr/>
          <p:nvPr>
            <p:custDataLst>
              <p:tags r:id="rId2"/>
            </p:custDataLst>
          </p:nvPr>
        </p:nvSpPr>
        <p:spPr>
          <a:xfrm>
            <a:off x="527050" y="652780"/>
            <a:ext cx="10953750" cy="5618480"/>
          </a:xfrm>
          <a:prstGeom prst="rect">
            <a:avLst/>
          </a:prstGeom>
          <a:solidFill>
            <a:schemeClr val="accent6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>
            <p:custDataLst>
              <p:tags r:id="rId3"/>
            </p:custDataLst>
          </p:nvPr>
        </p:nvSpPr>
        <p:spPr>
          <a:xfrm>
            <a:off x="711200" y="906780"/>
            <a:ext cx="10953750" cy="5570220"/>
          </a:xfrm>
          <a:prstGeom prst="rect">
            <a:avLst/>
          </a:prstGeom>
          <a:solidFill>
            <a:schemeClr val="lt1"/>
          </a:solidFill>
          <a:ln w="5080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>
            <p:custDataLst>
              <p:tags r:id="rId4"/>
            </p:custDataLst>
          </p:nvPr>
        </p:nvGrpSpPr>
        <p:grpSpPr>
          <a:xfrm>
            <a:off x="2078990" y="-12065"/>
            <a:ext cx="1041400" cy="1237615"/>
            <a:chOff x="2471687" y="0"/>
            <a:chExt cx="918749" cy="1091504"/>
          </a:xfrm>
        </p:grpSpPr>
        <p:grpSp>
          <p:nvGrpSpPr>
            <p:cNvPr id="23" name="组合 22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2" name="矩形 1"/>
              <p:cNvSpPr/>
              <p:nvPr>
                <p:custDataLst>
                  <p:tags r:id="rId17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/>
              <p:cNvSpPr/>
              <p:nvPr>
                <p:custDataLst>
                  <p:tags r:id="rId18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cxnSp>
            <p:nvCxnSpPr>
              <p:cNvPr id="7" name="直接连接符 6"/>
              <p:cNvCxnSpPr/>
              <p:nvPr>
                <p:custDataLst>
                  <p:tags r:id="rId19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>
                <p:custDataLst>
                  <p:tags r:id="rId20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>
                <p:custDataLst>
                  <p:tags r:id="rId21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任意多边形: 形状 17"/>
              <p:cNvSpPr/>
              <p:nvPr>
                <p:custDataLst>
                  <p:tags r:id="rId22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avLst/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任意多边形: 形状 20"/>
              <p:cNvSpPr/>
              <p:nvPr>
                <p:custDataLst>
                  <p:tags r:id="rId23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avLst/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33" name="直接连接符 32"/>
            <p:cNvCxnSpPr/>
            <p:nvPr>
              <p:custDataLst>
                <p:tags r:id="rId16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>
            <p:custDataLst>
              <p:tags r:id="rId5"/>
            </p:custDataLst>
          </p:nvPr>
        </p:nvGrpSpPr>
        <p:grpSpPr>
          <a:xfrm>
            <a:off x="9122410" y="-12065"/>
            <a:ext cx="1041400" cy="1237615"/>
            <a:chOff x="2471687" y="0"/>
            <a:chExt cx="918749" cy="1091504"/>
          </a:xfrm>
        </p:grpSpPr>
        <p:grpSp>
          <p:nvGrpSpPr>
            <p:cNvPr id="42" name="组合 41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44" name="矩形 43"/>
              <p:cNvSpPr/>
              <p:nvPr>
                <p:custDataLst>
                  <p:tags r:id="rId9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矩形 44"/>
              <p:cNvSpPr/>
              <p:nvPr>
                <p:custDataLst>
                  <p:tags r:id="rId10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cxnSp>
            <p:nvCxnSpPr>
              <p:cNvPr id="46" name="直接连接符 45"/>
              <p:cNvCxnSpPr/>
              <p:nvPr>
                <p:custDataLst>
                  <p:tags r:id="rId11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>
                <p:custDataLst>
                  <p:tags r:id="rId12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>
                <p:custDataLst>
                  <p:tags r:id="rId13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任意多边形: 形状 48"/>
              <p:cNvSpPr/>
              <p:nvPr>
                <p:custDataLst>
                  <p:tags r:id="rId14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avLst/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" name="任意多边形: 形状 49"/>
              <p:cNvSpPr/>
              <p:nvPr>
                <p:custDataLst>
                  <p:tags r:id="rId15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avLst/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43" name="直接连接符 42"/>
            <p:cNvCxnSpPr/>
            <p:nvPr>
              <p:custDataLst>
                <p:tags r:id="rId8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35" y="463013"/>
            <a:ext cx="10953512" cy="5982475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7"/>
            </p:custDataLst>
          </p:nvPr>
        </p:nvSpPr>
        <p:spPr>
          <a:xfrm>
            <a:off x="3399479" y="2705496"/>
            <a:ext cx="6429487" cy="1446550"/>
          </a:xfrm>
          <a:prstGeom prst="rect">
            <a:avLst/>
          </a:prstGeom>
          <a:noFill/>
        </p:spPr>
        <p:txBody>
          <a:bodyPr wrap="square" rtlCol="0">
            <a:normAutofit fontScale="97500"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8780" b="1" spc="130">
                <a:solidFill>
                  <a:schemeClr val="accent1">
                    <a:lumMod val="7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教学目标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 fontScale="90000"/>
          </a:bodyPr>
          <a:lstStyle/>
          <a:p>
            <a:r>
              <a:rPr lang="zh-CN" altLang="en-US" sz="437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理解作者的观点及理想的政治境界。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>
            <p:custDataLst>
              <p:tags r:id="rId2"/>
            </p:custDataLst>
          </p:nvPr>
        </p:nvSpPr>
        <p:spPr>
          <a:xfrm>
            <a:off x="2634615" y="3059430"/>
            <a:ext cx="7112058" cy="2240280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4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学习作者反复开导循循善诱的劝谏艺术，背诵全文。</a:t>
            </a: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2634615" y="2169160"/>
            <a:ext cx="6922770" cy="720090"/>
          </a:xfrm>
          <a:prstGeom prst="rect">
            <a:avLst/>
          </a:prstGeom>
          <a:noFill/>
        </p:spPr>
        <p:txBody>
          <a:bodyPr wrap="square" lIns="91440" tIns="45720" rIns="91440" bIns="45720" rtlCol="0" anchor="b" anchorCtr="0">
            <a:normAutofit fontScale="9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555" b="1" spc="30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理解作者的观点及理想的政治境界。</a:t>
            </a:r>
          </a:p>
        </p:txBody>
      </p:sp>
      <p:grpSp>
        <p:nvGrpSpPr>
          <p:cNvPr id="4" name="图形 19"/>
          <p:cNvGrpSpPr/>
          <p:nvPr>
            <p:custDataLst>
              <p:tags r:id="rId4"/>
            </p:custDataLst>
          </p:nvPr>
        </p:nvGrpSpPr>
        <p:grpSpPr>
          <a:xfrm>
            <a:off x="5080" y="0"/>
            <a:ext cx="3940809" cy="2495551"/>
            <a:chOff x="4930" y="0"/>
            <a:chExt cx="6439673" cy="4078038"/>
          </a:xfrm>
          <a:solidFill>
            <a:schemeClr val="accent1"/>
          </a:solidFill>
        </p:grpSpPr>
        <p:sp>
          <p:nvSpPr>
            <p:cNvPr id="6" name="任意多边形: 形状 5"/>
            <p:cNvSpPr/>
            <p:nvPr>
              <p:custDataLst>
                <p:tags r:id="rId6"/>
              </p:custDataLst>
            </p:nvPr>
          </p:nvSpPr>
          <p:spPr>
            <a:xfrm>
              <a:off x="666010" y="7605"/>
              <a:ext cx="5778593" cy="3714221"/>
            </a:xfrm>
            <a:custGeom>
              <a:avLst/>
              <a:gdLst>
                <a:gd name="connsiteX0" fmla="*/ 1906549 w 5778593"/>
                <a:gd name="connsiteY0" fmla="*/ 0 h 3714221"/>
                <a:gd name="connsiteX1" fmla="*/ 0 w 5778593"/>
                <a:gd name="connsiteY1" fmla="*/ 1782953 h 3714221"/>
                <a:gd name="connsiteX2" fmla="*/ 1806405 w 5778593"/>
                <a:gd name="connsiteY2" fmla="*/ 3714222 h 3714221"/>
                <a:gd name="connsiteX3" fmla="*/ 5778594 w 5778593"/>
                <a:gd name="connsiteY3" fmla="*/ 0 h 3714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78593" h="3714221">
                  <a:moveTo>
                    <a:pt x="1906549" y="0"/>
                  </a:moveTo>
                  <a:lnTo>
                    <a:pt x="0" y="1782953"/>
                  </a:lnTo>
                  <a:lnTo>
                    <a:pt x="1806405" y="3714222"/>
                  </a:lnTo>
                  <a:lnTo>
                    <a:pt x="5778594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3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: 形状 6"/>
            <p:cNvSpPr/>
            <p:nvPr>
              <p:custDataLst>
                <p:tags r:id="rId7"/>
              </p:custDataLst>
            </p:nvPr>
          </p:nvSpPr>
          <p:spPr>
            <a:xfrm>
              <a:off x="2062329" y="7605"/>
              <a:ext cx="3387800" cy="3074691"/>
            </a:xfrm>
            <a:custGeom>
              <a:avLst/>
              <a:gdLst>
                <a:gd name="connsiteX0" fmla="*/ 3173568 w 3387800"/>
                <a:gd name="connsiteY0" fmla="*/ 0 h 3074691"/>
                <a:gd name="connsiteX1" fmla="*/ 0 w 3387800"/>
                <a:gd name="connsiteY1" fmla="*/ 2967575 h 3074691"/>
                <a:gd name="connsiteX2" fmla="*/ 99511 w 3387800"/>
                <a:gd name="connsiteY2" fmla="*/ 3074691 h 3074691"/>
                <a:gd name="connsiteX3" fmla="*/ 3387801 w 3387800"/>
                <a:gd name="connsiteY3" fmla="*/ 0 h 3074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7800" h="3074691">
                  <a:moveTo>
                    <a:pt x="3173568" y="0"/>
                  </a:moveTo>
                  <a:lnTo>
                    <a:pt x="0" y="2967575"/>
                  </a:lnTo>
                  <a:lnTo>
                    <a:pt x="99511" y="3074691"/>
                  </a:lnTo>
                  <a:lnTo>
                    <a:pt x="3387801" y="0"/>
                  </a:lnTo>
                  <a:close/>
                </a:path>
              </a:pathLst>
            </a:custGeom>
            <a:solidFill>
              <a:schemeClr val="accent2"/>
            </a:solidFill>
            <a:ln w="633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任意多边形: 形状 7"/>
            <p:cNvSpPr/>
            <p:nvPr>
              <p:custDataLst>
                <p:tags r:id="rId8"/>
              </p:custDataLst>
            </p:nvPr>
          </p:nvSpPr>
          <p:spPr>
            <a:xfrm>
              <a:off x="753478" y="0"/>
              <a:ext cx="2041554" cy="1018558"/>
            </a:xfrm>
            <a:custGeom>
              <a:avLst/>
              <a:gdLst>
                <a:gd name="connsiteX0" fmla="*/ 952641 w 2041554"/>
                <a:gd name="connsiteY0" fmla="*/ 1018559 h 1018558"/>
                <a:gd name="connsiteX1" fmla="*/ 2041554 w 2041554"/>
                <a:gd name="connsiteY1" fmla="*/ 0 h 1018558"/>
                <a:gd name="connsiteX2" fmla="*/ 0 w 2041554"/>
                <a:gd name="connsiteY2" fmla="*/ 0 h 1018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1553" h="1018558">
                  <a:moveTo>
                    <a:pt x="952641" y="1018559"/>
                  </a:moveTo>
                  <a:lnTo>
                    <a:pt x="20415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633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: 形状 8"/>
            <p:cNvSpPr/>
            <p:nvPr>
              <p:custDataLst>
                <p:tags r:id="rId9"/>
              </p:custDataLst>
            </p:nvPr>
          </p:nvSpPr>
          <p:spPr>
            <a:xfrm>
              <a:off x="4930" y="0"/>
              <a:ext cx="3583019" cy="4078038"/>
            </a:xfrm>
            <a:custGeom>
              <a:avLst/>
              <a:gdLst>
                <a:gd name="connsiteX0" fmla="*/ 0 w 3583019"/>
                <a:gd name="connsiteY0" fmla="*/ 1858379 h 4078038"/>
                <a:gd name="connsiteX1" fmla="*/ 2080851 w 3583019"/>
                <a:gd name="connsiteY1" fmla="*/ 4078038 h 4078038"/>
                <a:gd name="connsiteX2" fmla="*/ 3583020 w 3583019"/>
                <a:gd name="connsiteY2" fmla="*/ 2675381 h 4078038"/>
                <a:gd name="connsiteX3" fmla="*/ 1080674 w 3583019"/>
                <a:gd name="connsiteY3" fmla="*/ 0 h 4078038"/>
                <a:gd name="connsiteX4" fmla="*/ 0 w 3583019"/>
                <a:gd name="connsiteY4" fmla="*/ 0 h 4078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83019" h="4078038">
                  <a:moveTo>
                    <a:pt x="0" y="1858379"/>
                  </a:moveTo>
                  <a:lnTo>
                    <a:pt x="2080851" y="4078038"/>
                  </a:lnTo>
                  <a:lnTo>
                    <a:pt x="3583020" y="2675381"/>
                  </a:lnTo>
                  <a:lnTo>
                    <a:pt x="10806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633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: 形状 9"/>
            <p:cNvSpPr/>
            <p:nvPr>
              <p:custDataLst>
                <p:tags r:id="rId10"/>
              </p:custDataLst>
            </p:nvPr>
          </p:nvSpPr>
          <p:spPr>
            <a:xfrm>
              <a:off x="4930" y="0"/>
              <a:ext cx="3704714" cy="3967118"/>
            </a:xfrm>
            <a:custGeom>
              <a:avLst/>
              <a:gdLst>
                <a:gd name="connsiteX0" fmla="*/ 0 w 3704714"/>
                <a:gd name="connsiteY0" fmla="*/ 1613088 h 3967118"/>
                <a:gd name="connsiteX1" fmla="*/ 2201279 w 3704714"/>
                <a:gd name="connsiteY1" fmla="*/ 3967119 h 3967118"/>
                <a:gd name="connsiteX2" fmla="*/ 3704714 w 3704714"/>
                <a:gd name="connsiteY2" fmla="*/ 2560658 h 3967118"/>
                <a:gd name="connsiteX3" fmla="*/ 1310119 w 3704714"/>
                <a:gd name="connsiteY3" fmla="*/ 0 h 3967118"/>
                <a:gd name="connsiteX4" fmla="*/ 0 w 3704714"/>
                <a:gd name="connsiteY4" fmla="*/ 0 h 3967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04714" h="3967118">
                  <a:moveTo>
                    <a:pt x="0" y="1613088"/>
                  </a:moveTo>
                  <a:lnTo>
                    <a:pt x="2201279" y="3967119"/>
                  </a:lnTo>
                  <a:lnTo>
                    <a:pt x="3704714" y="2560658"/>
                  </a:lnTo>
                  <a:lnTo>
                    <a:pt x="131011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633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任意多边形: 形状 4"/>
          <p:cNvSpPr/>
          <p:nvPr>
            <p:custDataLst>
              <p:tags r:id="rId5"/>
            </p:custDataLst>
          </p:nvPr>
        </p:nvSpPr>
        <p:spPr>
          <a:xfrm>
            <a:off x="10363200" y="0"/>
            <a:ext cx="1823720" cy="6858000"/>
          </a:xfrm>
          <a:custGeom>
            <a:avLst/>
            <a:gdLst>
              <a:gd name="connsiteX0" fmla="*/ 4081841 w 4081840"/>
              <a:gd name="connsiteY0" fmla="*/ 0 h 6851661"/>
              <a:gd name="connsiteX1" fmla="*/ 3094339 w 4081840"/>
              <a:gd name="connsiteY1" fmla="*/ 0 h 6851661"/>
              <a:gd name="connsiteX2" fmla="*/ 0 w 4081840"/>
              <a:gd name="connsiteY2" fmla="*/ 3365618 h 6851661"/>
              <a:gd name="connsiteX3" fmla="*/ 3001167 w 4081840"/>
              <a:gd name="connsiteY3" fmla="*/ 6851662 h 6851661"/>
              <a:gd name="connsiteX4" fmla="*/ 4081841 w 4081840"/>
              <a:gd name="connsiteY4" fmla="*/ 6851662 h 6851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1840" h="6851661">
                <a:moveTo>
                  <a:pt x="4081841" y="0"/>
                </a:moveTo>
                <a:lnTo>
                  <a:pt x="3094339" y="0"/>
                </a:lnTo>
                <a:lnTo>
                  <a:pt x="0" y="3365618"/>
                </a:lnTo>
                <a:lnTo>
                  <a:pt x="3001167" y="6851662"/>
                </a:lnTo>
                <a:lnTo>
                  <a:pt x="4081841" y="685166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20000"/>
            </a:schemeClr>
          </a:solidFill>
          <a:ln w="6333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核心素养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92486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691381"/>
            <a:ext cx="39624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核心素养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545352"/>
            <a:ext cx="3962400" cy="262126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学会在辩证分析与合理推断的基础上进行理性判断，养成大胆质疑、缜密推断的批判性思维习惯。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认识“居安思危，戒奢以俭”在当时的作用和今天的借鉴意义。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400" y="914400"/>
            <a:ext cx="548640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教学重难点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92486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691381"/>
            <a:ext cx="39624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教学重难点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545352"/>
            <a:ext cx="3962400" cy="262126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体会作者用典的效果。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400" y="914400"/>
            <a:ext cx="548640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1"/>
  <p:tag name="KSO_WM_SLIDE_INDEX" val="1"/>
  <p:tag name="KSO_WM_SLIDE_ITEM_CNT" val="0"/>
  <p:tag name="KSO_WM_SLIDE_LAYOUT" val="a_b"/>
  <p:tag name="KSO_WM_SLIDE_LAYOUT_CNT" val="1_3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  <p:tag name="KSO_WM_TEMPLATE_THUMBS_INDEX" val="1、4、7、9、12、13、14、17、18、19、25、28、33、36、38、40、43、46、5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3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1*b*2"/>
  <p:tag name="KSO_WM_UNIT_INDEX" val="2"/>
  <p:tag name="KSO_WM_UNIT_ISCONTENTSTITLE" val="0"/>
  <p:tag name="KSO_WM_UNIT_ISNUMDGMTITLE" val="0"/>
  <p:tag name="KSO_WM_UNIT_LAYERLEVEL" val="1"/>
  <p:tag name="KSO_WM_UNIT_NOCLEAR" val="0"/>
  <p:tag name="KSO_WM_UNIT_PRESET_TEXT" val="汇报人：极墨产品部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24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1*b*3"/>
  <p:tag name="KSO_WM_UNIT_INDEX" val="3"/>
  <p:tag name="KSO_WM_UNIT_ISCONTENTSTITLE" val="0"/>
  <p:tag name="KSO_WM_UNIT_ISNUMDGMTITLE" val="0"/>
  <p:tag name="KSO_WM_UNIT_LAYERLEVEL" val="1"/>
  <p:tag name="KSO_WM_UNIT_NOCLEAR" val="0"/>
  <p:tag name="KSO_WM_UNIT_PRESET_TEXT" val="汇报日期：2020/10/10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2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2182_1"/>
  <p:tag name="KSO_WM_SLIDE_INDEX" val="1"/>
  <p:tag name="KSO_WM_SLIDE_ITEM_CNT" val="0"/>
  <p:tag name="KSO_WM_SLIDE_LAYOUT" val="f"/>
  <p:tag name="KSO_WM_SLIDE_LAYOUT_CNT" val="1"/>
  <p:tag name="KSO_WM_SLIDE_POSITION" val="41*0"/>
  <p:tag name="KSO_WM_SLIDE_SIZE" val="877*509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2182"/>
  <p:tag name="KSO_WM_TEMPLATE_MASTER_TYPE" val="0"/>
  <p:tag name="KSO_WM_TEMPLATE_SUBCATEGORY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182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202182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TYPE" val="i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18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2182_1*i*4"/>
  <p:tag name="KSO_WM_UNIT_INDEX" val="4"/>
  <p:tag name="KSO_WM_UNIT_LAYERLEVEL" val="1"/>
  <p:tag name="KSO_WM_UNIT_LINE_FILL_TYPE" val="2"/>
  <p:tag name="KSO_WM_UNIT_LINE_FORE_SCHEMECOLOR_INDEX" val="5"/>
  <p:tag name="KSO_WM_UNIT_LINE_FORE_SCHEMECOLOR_INDEX_BRIGHTNESS" val="0"/>
  <p:tag name="KSO_WM_UNIT_TYPE" val="i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182"/>
  <p:tag name="KSO_WM_UNIT_COMPATIBLE" val="0"/>
  <p:tag name="KSO_WM_UNIT_DIAGRAM_ISNUMVISUAL" val="0"/>
  <p:tag name="KSO_WM_UNIT_DIAGRAM_ISREFERUNIT" val="0"/>
  <p:tag name="KSO_WM_UNIT_HIGHLIGHT" val="0"/>
  <p:tag name="KSO_WM_UNIT_ID" val="diagram20202182_1*i*7"/>
  <p:tag name="KSO_WM_UNIT_INDEX" val="7"/>
  <p:tag name="KSO_WM_UNIT_LAYERLEVEL" val="1"/>
  <p:tag name="KSO_WM_UNIT_TYPE" val="i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182"/>
  <p:tag name="KSO_WM_UNIT_COMPATIBLE" val="0"/>
  <p:tag name="KSO_WM_UNIT_DIAGRAM_ISNUMVISUAL" val="0"/>
  <p:tag name="KSO_WM_UNIT_DIAGRAM_ISREFERUNIT" val="0"/>
  <p:tag name="KSO_WM_UNIT_HIGHLIGHT" val="0"/>
  <p:tag name="KSO_WM_UNIT_ID" val="diagram20202182_1*i*15"/>
  <p:tag name="KSO_WM_UNIT_INDEX" val="15"/>
  <p:tag name="KSO_WM_UNIT_LAYERLEVEL" val="1"/>
  <p:tag name="KSO_WM_UNIT_TYPE" val="i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182"/>
  <p:tag name="KSO_WM_UNIT_COMPATIBLE" val="0"/>
  <p:tag name="KSO_WM_UNIT_DIAGRAM_ISNUMVISUAL" val="0"/>
  <p:tag name="KSO_WM_UNIT_DIAGRAM_ISREFERUNIT" val="0"/>
  <p:tag name="KSO_WM_UNIT_HIGHLIGHT" val="0"/>
  <p:tag name="KSO_WM_UNIT_ID" val="diagram20202182_1*i*6"/>
  <p:tag name="KSO_WM_UNIT_INDEX" val="6"/>
  <p:tag name="KSO_WM_UNIT_LAYERLEVEL" val="1"/>
  <p:tag name="KSO_WM_UNIT_TYPE" val="i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182"/>
  <p:tag name="KSO_WM_UNIT_COMPATIBLE" val="0"/>
  <p:tag name="KSO_WM_UNIT_DIAGRAM_ISNUMVISUAL" val="0"/>
  <p:tag name="KSO_WM_UNIT_DIAGRAM_ISREFERUNIT" val="0"/>
  <p:tag name="KSO_WM_UNIT_HIGHLIGHT" val="0"/>
  <p:tag name="KSO_WM_UNIT_ID" val="diagram20202182_1*f*1"/>
  <p:tag name="KSO_WM_UNIT_INDEX" val="1"/>
  <p:tag name="KSO_WM_UNIT_LAYERLEVEL" val="1"/>
  <p:tag name="KSO_WM_UNIT_NOCLEAR" val="0"/>
  <p:tag name="KSO_WM_UNIT_PRESET_TEXT" val="宝贝，加油！"/>
  <p:tag name="KSO_WM_UNIT_SUBTYPE" val="a"/>
  <p:tag name="KSO_WM_UNIT_TEXT_FILL_FORE_SCHEMECOLOR_INDEX" val="5"/>
  <p:tag name="KSO_WM_UNIT_TEXT_FILL_FORE_SCHEMECOLOR_INDEX_BRIGHTNESS" val="0"/>
  <p:tag name="KSO_WM_UNIT_TEXT_FILL_TYPE" val="1"/>
  <p:tag name="KSO_WM_UNIT_TYPE" val="f"/>
  <p:tag name="KSO_WM_UNIT_VALUE" val="6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182"/>
  <p:tag name="KSO_WM_UNIT_COMPATIBLE" val="0"/>
  <p:tag name="KSO_WM_UNIT_DIAGRAM_ISNUMVISUAL" val="0"/>
  <p:tag name="KSO_WM_UNIT_DIAGRAM_ISREFERUNIT" val="0"/>
  <p:tag name="KSO_WM_UNIT_HIGHLIGHT" val="0"/>
  <p:tag name="KSO_WM_UNIT_ID" val="diagram20202182_1*i*5"/>
  <p:tag name="KSO_WM_UNIT_INDEX" val="5"/>
  <p:tag name="KSO_WM_UNIT_LAYERLEVEL" val="1"/>
  <p:tag name="KSO_WM_UNIT_LINE_FILL_TYPE" val="2"/>
  <p:tag name="KSO_WM_UNIT_LINE_FORE_SCHEMECOLOR_INDEX" val="5"/>
  <p:tag name="KSO_WM_UNIT_LINE_FORE_SCHEMECOLOR_INDEX_BRIGHTNESS" val="-0.25"/>
  <p:tag name="KSO_WM_UNIT_TYPE" val="i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182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2182_1*i*16"/>
  <p:tag name="KSO_WM_UNIT_INDEX" val="16"/>
  <p:tag name="KSO_WM_UNIT_LAYERLEVEL" val="1"/>
  <p:tag name="KSO_WM_UNIT_LINE_FILL_TYPE" val="2"/>
  <p:tag name="KSO_WM_UNIT_LINE_FORE_SCHEMECOLOR_INDEX" val="5"/>
  <p:tag name="KSO_WM_UNIT_LINE_FORE_SCHEMECOLOR_INDEX_BRIGHTNESS" val="-0.25"/>
  <p:tag name="KSO_WM_UNIT_TYPE" val="i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182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2182_1*i*18"/>
  <p:tag name="KSO_WM_UNIT_INDEX" val="18"/>
  <p:tag name="KSO_WM_UNIT_LAYERLEVEL" val="1"/>
  <p:tag name="KSO_WM_UNIT_LINE_FILL_TYPE" val="2"/>
  <p:tag name="KSO_WM_UNIT_LINE_FORE_SCHEMECOLOR_INDEX" val="5"/>
  <p:tag name="KSO_WM_UNIT_LINE_FORE_SCHEMECOLOR_INDEX_BRIGHTNESS" val="-0.25"/>
  <p:tag name="KSO_WM_UNIT_TYPE" val="i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182"/>
  <p:tag name="KSO_WM_UNIT_COMPATIBLE" val="0"/>
  <p:tag name="KSO_WM_UNIT_DIAGRAM_ISNUMVISUAL" val="0"/>
  <p:tag name="KSO_WM_UNIT_DIAGRAM_ISREFERUNIT" val="0"/>
  <p:tag name="KSO_WM_UNIT_HIGHLIGHT" val="0"/>
  <p:tag name="KSO_WM_UNIT_ID" val="diagram20202182_1*i*19"/>
  <p:tag name="KSO_WM_UNIT_INDEX" val="19"/>
  <p:tag name="KSO_WM_UNIT_LAYERLEVEL" val="1"/>
  <p:tag name="KSO_WM_UNIT_LINE_FILL_TYPE" val="2"/>
  <p:tag name="KSO_WM_UNIT_LINE_FORE_SCHEMECOLOR_INDEX" val="5"/>
  <p:tag name="KSO_WM_UNIT_LINE_FORE_SCHEMECOLOR_INDEX_BRIGHTNESS" val="-0.25"/>
  <p:tag name="KSO_WM_UNIT_TYPE" val="i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182"/>
  <p:tag name="KSO_WM_UNIT_COMPATIBLE" val="0"/>
  <p:tag name="KSO_WM_UNIT_DIAGRAM_ISNUMVISUAL" val="0"/>
  <p:tag name="KSO_WM_UNIT_DIAGRAM_ISREFERUNIT" val="0"/>
  <p:tag name="KSO_WM_UNIT_HIGHLIGHT" val="0"/>
  <p:tag name="KSO_WM_UNIT_ID" val="diagram20202182_1*i*20"/>
  <p:tag name="KSO_WM_UNIT_INDEX" val="20"/>
  <p:tag name="KSO_WM_UNIT_LAYERLEVEL" val="1"/>
  <p:tag name="KSO_WM_UNIT_LINE_FILL_TYPE" val="2"/>
  <p:tag name="KSO_WM_UNIT_LINE_FORE_SCHEMECOLOR_INDEX" val="5"/>
  <p:tag name="KSO_WM_UNIT_LINE_FORE_SCHEMECOLOR_INDEX_BRIGHTNESS" val="-0.25"/>
  <p:tag name="KSO_WM_UNIT_TYPE" val="i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182"/>
  <p:tag name="KSO_WM_UNIT_COMPATIBLE" val="0"/>
  <p:tag name="KSO_WM_UNIT_DIAGRAM_ISNUMVISUAL" val="0"/>
  <p:tag name="KSO_WM_UNIT_DIAGRAM_ISREFERUNIT" val="0"/>
  <p:tag name="KSO_WM_UNIT_HIGHLIGHT" val="0"/>
  <p:tag name="KSO_WM_UNIT_ID" val="diagram20202182_1*i*21"/>
  <p:tag name="KSO_WM_UNIT_INDEX" val="21"/>
  <p:tag name="KSO_WM_UNIT_LAYERLEVEL" val="1"/>
  <p:tag name="KSO_WM_UNIT_LINE_FILL_TYPE" val="2"/>
  <p:tag name="KSO_WM_UNIT_LINE_FORE_SCHEMECOLOR_INDEX" val="5"/>
  <p:tag name="KSO_WM_UNIT_LINE_FORE_SCHEMECOLOR_INDEX_BRIGHTNESS" val="-0.25"/>
  <p:tag name="KSO_WM_UNIT_TYPE" val="i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182"/>
  <p:tag name="KSO_WM_UNIT_COMPATIBLE" val="0"/>
  <p:tag name="KSO_WM_UNIT_DIAGRAM_ISNUMVISUAL" val="0"/>
  <p:tag name="KSO_WM_UNIT_DIAGRAM_ISREFERUNIT" val="0"/>
  <p:tag name="KSO_WM_UNIT_HIGHLIGHT" val="0"/>
  <p:tag name="KSO_WM_UNIT_ID" val="diagram20202182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-0.25"/>
  <p:tag name="KSO_WM_UNIT_TYPE" val="i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182"/>
  <p:tag name="KSO_WM_UNIT_COMPATIBLE" val="0"/>
  <p:tag name="KSO_WM_UNIT_DIAGRAM_ISNUMVISUAL" val="0"/>
  <p:tag name="KSO_WM_UNIT_DIAGRAM_ISREFERUNIT" val="0"/>
  <p:tag name="KSO_WM_UNIT_HIGHLIGHT" val="0"/>
  <p:tag name="KSO_WM_UNIT_ID" val="diagram20202182_1*i*3"/>
  <p:tag name="KSO_WM_UNIT_INDEX" val="3"/>
  <p:tag name="KSO_WM_UNIT_LAYERLEVEL" val="1"/>
  <p:tag name="KSO_WM_UNIT_LINE_FILL_TYPE" val="2"/>
  <p:tag name="KSO_WM_UNIT_LINE_FORE_SCHEMECOLOR_INDEX" val="5"/>
  <p:tag name="KSO_WM_UNIT_LINE_FORE_SCHEMECOLOR_INDEX_BRIGHTNESS" val="-0.25"/>
  <p:tag name="KSO_WM_UNIT_TYPE" val="i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182"/>
  <p:tag name="KSO_WM_UNIT_COMPATIBLE" val="0"/>
  <p:tag name="KSO_WM_UNIT_DIAGRAM_ISNUMVISUAL" val="0"/>
  <p:tag name="KSO_WM_UNIT_DIAGRAM_ISREFERUNIT" val="0"/>
  <p:tag name="KSO_WM_UNIT_HIGHLIGHT" val="0"/>
  <p:tag name="KSO_WM_UNIT_ID" val="diagram20202182_1*i*12"/>
  <p:tag name="KSO_WM_UNIT_INDEX" val="12"/>
  <p:tag name="KSO_WM_UNIT_LAYERLEVEL" val="1"/>
  <p:tag name="KSO_WM_UNIT_LINE_FILL_TYPE" val="2"/>
  <p:tag name="KSO_WM_UNIT_LINE_FORE_SCHEMECOLOR_INDEX" val="5"/>
  <p:tag name="KSO_WM_UNIT_LINE_FORE_SCHEMECOLOR_INDEX_BRIGHTNESS" val="-0.25"/>
  <p:tag name="KSO_WM_UNIT_TYPE" val="i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182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2182_1*i*8"/>
  <p:tag name="KSO_WM_UNIT_INDEX" val="8"/>
  <p:tag name="KSO_WM_UNIT_LAYERLEVEL" val="1"/>
  <p:tag name="KSO_WM_UNIT_LINE_FILL_TYPE" val="2"/>
  <p:tag name="KSO_WM_UNIT_LINE_FORE_SCHEMECOLOR_INDEX" val="5"/>
  <p:tag name="KSO_WM_UNIT_LINE_FORE_SCHEMECOLOR_INDEX_BRIGHTNESS" val="-0.25"/>
  <p:tag name="KSO_WM_UNIT_TYPE" val="i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182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2182_1*i*9"/>
  <p:tag name="KSO_WM_UNIT_INDEX" val="9"/>
  <p:tag name="KSO_WM_UNIT_LAYERLEVEL" val="1"/>
  <p:tag name="KSO_WM_UNIT_LINE_FILL_TYPE" val="2"/>
  <p:tag name="KSO_WM_UNIT_LINE_FORE_SCHEMECOLOR_INDEX" val="5"/>
  <p:tag name="KSO_WM_UNIT_LINE_FORE_SCHEMECOLOR_INDEX_BRIGHTNESS" val="-0.25"/>
  <p:tag name="KSO_WM_UNIT_TYPE" val="i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182"/>
  <p:tag name="KSO_WM_UNIT_COMPATIBLE" val="0"/>
  <p:tag name="KSO_WM_UNIT_DIAGRAM_ISNUMVISUAL" val="0"/>
  <p:tag name="KSO_WM_UNIT_DIAGRAM_ISREFERUNIT" val="0"/>
  <p:tag name="KSO_WM_UNIT_HIGHLIGHT" val="0"/>
  <p:tag name="KSO_WM_UNIT_ID" val="diagram20202182_1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-0.25"/>
  <p:tag name="KSO_WM_UNIT_TYPE" val="i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182"/>
  <p:tag name="KSO_WM_UNIT_COMPATIBLE" val="0"/>
  <p:tag name="KSO_WM_UNIT_DIAGRAM_ISNUMVISUAL" val="0"/>
  <p:tag name="KSO_WM_UNIT_DIAGRAM_ISREFERUNIT" val="0"/>
  <p:tag name="KSO_WM_UNIT_HIGHLIGHT" val="0"/>
  <p:tag name="KSO_WM_UNIT_ID" val="diagram20202182_1*i*11"/>
  <p:tag name="KSO_WM_UNIT_INDEX" val="11"/>
  <p:tag name="KSO_WM_UNIT_LAYERLEVEL" val="1"/>
  <p:tag name="KSO_WM_UNIT_LINE_FILL_TYPE" val="2"/>
  <p:tag name="KSO_WM_UNIT_LINE_FORE_SCHEMECOLOR_INDEX" val="5"/>
  <p:tag name="KSO_WM_UNIT_LINE_FORE_SCHEMECOLOR_INDEX_BRIGHTNESS" val="-0.25"/>
  <p:tag name="KSO_WM_UNIT_TYPE" val="i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182"/>
  <p:tag name="KSO_WM_UNIT_COMPATIBLE" val="0"/>
  <p:tag name="KSO_WM_UNIT_DIAGRAM_ISNUMVISUAL" val="0"/>
  <p:tag name="KSO_WM_UNIT_DIAGRAM_ISREFERUNIT" val="0"/>
  <p:tag name="KSO_WM_UNIT_HIGHLIGHT" val="0"/>
  <p:tag name="KSO_WM_UNIT_ID" val="diagram20202182_1*i*13"/>
  <p:tag name="KSO_WM_UNIT_INDEX" val="13"/>
  <p:tag name="KSO_WM_UNIT_LAYERLEVEL" val="1"/>
  <p:tag name="KSO_WM_UNIT_LINE_FILL_TYPE" val="2"/>
  <p:tag name="KSO_WM_UNIT_LINE_FORE_SCHEMECOLOR_INDEX" val="5"/>
  <p:tag name="KSO_WM_UNIT_LINE_FORE_SCHEMECOLOR_INDEX_BRIGHTNESS" val="-0.25"/>
  <p:tag name="KSO_WM_UNIT_TYPE" val="i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182"/>
  <p:tag name="KSO_WM_UNIT_COMPATIBLE" val="0"/>
  <p:tag name="KSO_WM_UNIT_DIAGRAM_ISNUMVISUAL" val="0"/>
  <p:tag name="KSO_WM_UNIT_DIAGRAM_ISREFERUNIT" val="0"/>
  <p:tag name="KSO_WM_UNIT_HIGHLIGHT" val="0"/>
  <p:tag name="KSO_WM_UNIT_ID" val="diagram20202182_1*i*14"/>
  <p:tag name="KSO_WM_UNIT_INDEX" val="14"/>
  <p:tag name="KSO_WM_UNIT_LAYERLEVEL" val="1"/>
  <p:tag name="KSO_WM_UNIT_LINE_FILL_TYPE" val="2"/>
  <p:tag name="KSO_WM_UNIT_LINE_FORE_SCHEMECOLOR_INDEX" val="5"/>
  <p:tag name="KSO_WM_UNIT_LINE_FORE_SCHEMECOLOR_INDEX_BRIGHTNESS" val="-0.25"/>
  <p:tag name="KSO_WM_UNIT_TYPE" val="i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182"/>
  <p:tag name="KSO_WM_UNIT_COMPATIBLE" val="0"/>
  <p:tag name="KSO_WM_UNIT_DIAGRAM_ISNUMVISUAL" val="0"/>
  <p:tag name="KSO_WM_UNIT_DIAGRAM_ISREFERUNIT" val="0"/>
  <p:tag name="KSO_WM_UNIT_HIGHLIGHT" val="0"/>
  <p:tag name="KSO_WM_UNIT_ID" val="diagram20202182_1*i*17"/>
  <p:tag name="KSO_WM_UNIT_INDEX" val="17"/>
  <p:tag name="KSO_WM_UNIT_LAYERLEVEL" val="1"/>
  <p:tag name="KSO_WM_UNIT_LINE_FILL_TYPE" val="2"/>
  <p:tag name="KSO_WM_UNIT_LINE_FORE_SCHEMECOLOR_INDEX" val="5"/>
  <p:tag name="KSO_WM_UNIT_LINE_FORE_SCHEMECOLOR_INDEX_BRIGHTNESS" val="-0.25"/>
  <p:tag name="KSO_WM_UNIT_TYPE" val="i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2877_1"/>
  <p:tag name="KSO_WM_SLIDE_INDEX" val="1"/>
  <p:tag name="KSO_WM_SLIDE_ITEM_CNT" val="0"/>
  <p:tag name="KSO_WM_SLIDE_LAYOUT" val="a_f"/>
  <p:tag name="KSO_WM_SLIDE_LAYOUT_CNT" val="1_1"/>
  <p:tag name="KSO_WM_SLIDE_POSITION" val="0*0"/>
  <p:tag name="KSO_WM_SLIDE_SIZE" val="95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2877"/>
  <p:tag name="KSO_WM_TEMPLATE_MASTER_TYPE" val="0"/>
  <p:tag name="KSO_WM_TEMPLATE_SUBCATEGORY" val="0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877"/>
  <p:tag name="KSO_WM_UNIT_COMPATIBLE" val="0"/>
  <p:tag name="KSO_WM_UNIT_DIAGRAM_ISNUMVISUAL" val="0"/>
  <p:tag name="KSO_WM_UNIT_DIAGRAM_ISREFERUNIT" val="0"/>
  <p:tag name="KSO_WM_UNIT_HIGHLIGHT" val="0"/>
  <p:tag name="KSO_WM_UNIT_ID" val="diagram20202877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88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877"/>
  <p:tag name="KSO_WM_UNIT_COMPATIBLE" val="0"/>
  <p:tag name="KSO_WM_UNIT_DIAGRAM_ISNUMVISUAL" val="0"/>
  <p:tag name="KSO_WM_UNIT_DIAGRAM_ISREFERUNIT" val="0"/>
  <p:tag name="KSO_WM_UNIT_HIGHLIGHT" val="0"/>
  <p:tag name="KSO_WM_UNIT_ID" val="diagram2020287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877"/>
  <p:tag name="KSO_WM_UNIT_COMPATIBLE" val="0"/>
  <p:tag name="KSO_WM_UNIT_DIAGRAM_ISNUMVISUAL" val="0"/>
  <p:tag name="KSO_WM_UNIT_DIAGRAM_ISREFERUNIT" val="0"/>
  <p:tag name="KSO_WM_UNIT_HIGHLIGHT" val="0"/>
  <p:tag name="KSO_WM_UNIT_ID" val="diagram20202877_1*i*1"/>
  <p:tag name="KSO_WM_UNIT_INDEX" val="1"/>
  <p:tag name="KSO_WM_UNIT_LAYERLEVEL" val="1"/>
  <p:tag name="KSO_WM_UNIT_TYPE" val="i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87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2877_1*i*7"/>
  <p:tag name="KSO_WM_UNIT_INDEX" val="7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87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2877_1*i*2"/>
  <p:tag name="KSO_WM_UNIT_INDEX" val="2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877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2877_1*i*3"/>
  <p:tag name="KSO_WM_UNIT_INDEX" val="3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87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2877_1*i*4"/>
  <p:tag name="KSO_WM_UNIT_INDEX" val="4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87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2877_1*i*5"/>
  <p:tag name="KSO_WM_UNIT_INDEX" val="5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87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2877_1*i*6"/>
  <p:tag name="KSO_WM_UNIT_INDEX" val="6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4.203775349369756},&quot;minSize&quot;:{&quot;size1&quot;:33.103775349369755},&quot;normalSize&quot;:{&quot;size1&quot;:34.915071645666046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4.203775349369756},&quot;minSize&quot;:{&quot;size1&quot;:33.103775349369755},&quot;normalSize&quot;:{&quot;size1&quot;:34.915071645666046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2937_1"/>
  <p:tag name="KSO_WM_SLIDE_INDEX" val="1"/>
  <p:tag name="KSO_WM_SLIDE_ITEM_CNT" val="0"/>
  <p:tag name="KSO_WM_SLIDE_LAYOUT" val="a_f"/>
  <p:tag name="KSO_WM_SLIDE_LAYOUT_CNT" val="1_1"/>
  <p:tag name="KSO_WM_SLIDE_POSITION" val="0*0"/>
  <p:tag name="KSO_WM_SLIDE_SIZE" val="864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2937"/>
  <p:tag name="KSO_WM_TEMPLATE_MASTER_TYPE" val="0"/>
  <p:tag name="KSO_WM_TEMPLATE_SUBCATEGORY" val="0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937"/>
  <p:tag name="KSO_WM_UNIT_COMPATIBLE" val="0"/>
  <p:tag name="KSO_WM_UNIT_DIAGRAM_ISNUMVISUAL" val="0"/>
  <p:tag name="KSO_WM_UNIT_DIAGRAM_ISREFERUNIT" val="0"/>
  <p:tag name="KSO_WM_UNIT_HIGHLIGHT" val="0"/>
  <p:tag name="KSO_WM_UNIT_ID" val="diagram20202937_1*f*1"/>
  <p:tag name="KSO_WM_UNIT_INDEX" val="1"/>
  <p:tag name="KSO_WM_UNIT_ISCONTENTSTITLE" val="0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TEXT_FILL_FORE_SCHEMECOLOR_INDEX" val="13"/>
  <p:tag name="KSO_WM_UNIT_TEXT_FILL_FORE_SCHEMECOLOR_INDEX_BRIGHTNESS" val="0"/>
  <p:tag name="KSO_WM_UNIT_TEXT_FILL_TYPE" val="1"/>
  <p:tag name="KSO_WM_UNIT_TYPE" val="f"/>
  <p:tag name="KSO_WM_UNIT_VALUE" val="72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937"/>
  <p:tag name="KSO_WM_UNIT_COMPATIBLE" val="0"/>
  <p:tag name="KSO_WM_UNIT_DIAGRAM_ISNUMVISUAL" val="0"/>
  <p:tag name="KSO_WM_UNIT_DIAGRAM_ISREFERUNIT" val="0"/>
  <p:tag name="KSO_WM_UNIT_HIGHLIGHT" val="0"/>
  <p:tag name="KSO_WM_UNIT_ID" val="diagram20202937_1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EXT_FILL_FORE_SCHEMECOLOR_INDEX" val="5"/>
  <p:tag name="KSO_WM_UNIT_TEXT_FILL_FORE_SCHEMECOLOR_INDEX_BRIGHTNESS" val="0"/>
  <p:tag name="KSO_WM_UNIT_TEXT_FILL_TYPE" val="1"/>
  <p:tag name="KSO_WM_UNIT_TYPE" val="a"/>
  <p:tag name="KSO_WM_UNIT_VALUE" val="18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937"/>
  <p:tag name="KSO_WM_UNIT_COMPATIBLE" val="0"/>
  <p:tag name="KSO_WM_UNIT_DIAGRAM_ISNUMVISUAL" val="0"/>
  <p:tag name="KSO_WM_UNIT_DIAGRAM_ISREFERUNIT" val="0"/>
  <p:tag name="KSO_WM_UNIT_HIGHLIGHT" val="0"/>
  <p:tag name="KSO_WM_UNIT_ID" val="diagram20202937_1*i*1"/>
  <p:tag name="KSO_WM_UNIT_INDEX" val="1"/>
  <p:tag name="KSO_WM_UNIT_LAYERLEVEL" val="1"/>
  <p:tag name="KSO_WM_UNIT_TYPE" val="i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937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2937_1*i*2"/>
  <p:tag name="KSO_WM_UNIT_INDEX" val="2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937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2937_1*i*3"/>
  <p:tag name="KSO_WM_UNIT_INDEX" val="3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93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2937_1*i*4"/>
  <p:tag name="KSO_WM_UNIT_INDEX" val="4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4.203775349369756},&quot;minSize&quot;:{&quot;size1&quot;:33.103775349369755},&quot;normalSize&quot;:{&quot;size1&quot;:34.915071645666046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2.5},&quot;subLayout&quot;:[{&quot;id&quot;:&quot;2020-12-09T17:52:12&quot;,&quot;maxSize&quot;:{&quot;size1&quot;:41.980718066074232},&quot;minSize&quot;:{&quot;size1&quot;:30.88071806607423},&quot;normalSize&quot;:{&quot;size1&quot;:32.692014362370521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1.980718066074232},&quot;minSize&quot;:{&quot;size1&quot;:30.88071806607423},&quot;normalSize&quot;:{&quot;size1&quot;:32.692014362370521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1.980718066074232},&quot;minSize&quot;:{&quot;size1&quot;:30.88071806607423},&quot;normalSize&quot;:{&quot;size1&quot;:32.692014362370521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019a9812044c4c888696fe8ae9ebfc9c&quot;,&quot;fill_align&quot;:&quot;cm&quot;,&quot;text_align&quot;:&quot;cm&quot;,&quot;text_direction&quot;:&quot;horizontal&quot;,&quot;chip_types&quot;:[&quot;header&quot;]},{&quot;fill_id&quot;:&quot;a4674e56a66a40bc8e1c4bbe660901b2&quot;,&quot;fill_align&quot;:&quot;cm&quot;,&quot;text_align&quot;:&quot;cm&quot;,&quot;text_direction&quot;:&quot;horizontal&quot;,&quot;chip_types&quot;:[&quot;diagram&quot;,&quot;pictext&quot;,&quot;picture&quot;,&quot;chart&quot;,&quot;table&quot;,&quot;video&quot;],&quot;support_features&quot;:[&quot;collage&quot;,&quot;carousel&quot;]}],[{&quot;fill_id&quot;:&quot;019a9812044c4c888696fe8ae9ebfc9c&quot;,&quot;fill_align&quot;:&quot;cm&quot;,&quot;text_align&quot;:&quot;cm&quot;,&quot;text_direction&quot;:&quot;horizontal&quot;,&quot;chip_types&quot;:[&quot;header&quot;]},{&quot;fill_id&quot;:&quot;a4674e56a66a40bc8e1c4bbe660901b2&quot;,&quot;fill_align&quot;:&quot;cm&quot;,&quot;text_align&quot;:&quot;lm&quot;,&quot;text_direction&quot;:&quot;horizontal&quot;,&quot;chip_types&quot;:[&quot;text&quot;]}]]"/>
  <p:tag name="KSO_WM_CHIP_GROUPID" val="5ef20ba6a491bb0086638aec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f20ba6a491bb0086638aed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8621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18:21:57&quot;,&quot;maxSize&quot;:{&quot;size1&quot;:22.199999999999999},&quot;minSize&quot;:{&quot;size1&quot;:20},&quot;normalSize&quot;:{&quot;size1&quot;:20.000185185185181},&quot;subLayout&quot;:[{&quot;id&quot;:&quot;2020-12-09T18:21:57&quot;,&quot;margin&quot;:{&quot;bottom&quot;:0.026000002399086952,&quot;left&quot;:2.5399999618530273,&quot;right&quot;:2.5399999618530273,&quot;top&quot;:1.6929999589920044},&quot;type&quot;:0},{&quot;id&quot;:&quot;2020-12-09T18:21:57&quot;,&quot;margin&quot;:{&quot;bottom&quot;:2.5399999618530273,&quot;left&quot;:3.3870000839233398,&quot;right&quot;:3.3859999179840088,&quot;top&quot;:1.6929999589920044},&quot;type&quot;:0}],&quot;type&quot;:0}"/>
  <p:tag name="KSO_WM_SLIDE_POSITION" val="72*60"/>
  <p:tag name="KSO_WM_SLIDE_RATIO" val="1.777778"/>
  <p:tag name="KSO_WM_SLIDE_SIZE" val="816*408"/>
  <p:tag name="KSO_WM_SLIDE_SUBTYPE" val="picTxt"/>
  <p:tag name="KSO_WM_SLIDE_SUPPORT_FEATURE_TYPE" val="3"/>
  <p:tag name="KSO_WM_SLIDE_TYPE" val="text"/>
  <p:tag name="KSO_WM_TAG_VERSION" val="1.0"/>
  <p:tag name="KSO_WM_TEMPLATE_ASSEMBLE_GROUPID" val="5fd0a5451fa9d42129dcdda4"/>
  <p:tag name="KSO_WM_TEMPLATE_ASSEMBLE_XID" val="5fd0a5451fa9d42129dcdda4"/>
  <p:tag name="KSO_WM_TEMPLATE_CATEGORY" val="diagram"/>
  <p:tag name="KSO_WM_TEMPLATE_COLOR_TYPE" val="1"/>
  <p:tag name="KSO_WM_TEMPLATE_INDEX" val="20208621"/>
  <p:tag name="KSO_WM_TEMPLATE_MASTER_TYPE" val="0"/>
  <p:tag name="KSO_WM_TEMPLATE_SUBCATEGORY" val="21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0e974d62b05641eea6c287b6192f845b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a5451fa9d42129dcdda4"/>
  <p:tag name="KSO_WM_TEMPLATE_ASSEMBLE_XID" val="5fd0a5451fa9d42129dcdda4"/>
  <p:tag name="KSO_WM_TEMPLATE_CATEGORY" val="diagram"/>
  <p:tag name="KSO_WM_TEMPLATE_INDEX" val="20208621"/>
  <p:tag name="KSO_WM_UNIT_BLOCK" val="0"/>
  <p:tag name="KSO_WM_UNIT_COMPATIBLE" val="0"/>
  <p:tag name="KSO_WM_UNIT_DEC_AREA_ID" val="c38d60c6304544b1863776abfff5c77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862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2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ba6a491bb0086638aec"/>
  <p:tag name="KSO_WM_CHIP_XID" val="5ef20ba6a491bb0086638aed"/>
  <p:tag name="KSO_WM_TAG_VERSION" val="1.0"/>
  <p:tag name="KSO_WM_TEMPLATE_ASSEMBLE_GROUPID" val="5fd0a5451fa9d42129dcdda4"/>
  <p:tag name="KSO_WM_TEMPLATE_ASSEMBLE_XID" val="5fd0a5451fa9d42129dcdda4"/>
  <p:tag name="KSO_WM_TEMPLATE_CATEGORY" val="diagram"/>
  <p:tag name="KSO_WM_TEMPLATE_INDEX" val="20208621"/>
  <p:tag name="KSO_WM_UNIT_BLOCK" val="0"/>
  <p:tag name="KSO_WM_UNIT_COMPATIBLE" val="0"/>
  <p:tag name="KSO_WM_UNIT_DEC_AREA_ID" val="203300b0d1a44708a8c81920896837f5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76ffe9b59699453c9ad806f6e5d6dcec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8621_1*i*1"/>
  <p:tag name="KSO_WM_UNIT_INDEX" val="1"/>
  <p:tag name="KSO_WM_UNIT_LAYERLEVEL" val="1"/>
  <p:tag name="KSO_WM_UNIT_PLACING_PICTURE_MD4" val="0"/>
  <p:tag name="KSO_WM_UNIT_SHADOW_SCHEMECOLOR_INDEX" val="13"/>
  <p:tag name="KSO_WM_UNIT_SHADOW_SCHEMECOLOR_INDEX_BRIGHTNESS" val="0.05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867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174778"/>
  <p:tag name="KSO_WM_UNIT_COMPATIBLE" val="0"/>
  <p:tag name="KSO_WM_UNIT_DIAGRAM_ISNUMVISUAL" val="0"/>
  <p:tag name="KSO_WM_UNIT_DIAGRAM_ISREFERUNIT" val="0"/>
  <p:tag name="KSO_WM_UNIT_HIGHLIGHT" val="0"/>
  <p:tag name="KSO_WM_UNIT_ID" val="diagram20174778_5*q_i*1_1"/>
  <p:tag name="KSO_WM_UNIT_INDEX" val="1_1"/>
  <p:tag name="KSO_WM_UNIT_LAYERLEVEL" val="1_1"/>
  <p:tag name="KSO_WM_UNIT_TYPE" val="q_i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174778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-0.5"/>
  <p:tag name="KSO_WM_UNIT_FILL_TYPE" val="1"/>
  <p:tag name="KSO_WM_UNIT_HIGHLIGHT" val="0"/>
  <p:tag name="KSO_WM_UNIT_ID" val="diagram20174778_5*q_h_i*1_2_1"/>
  <p:tag name="KSO_WM_UNIT_INDEX" val="1_2_1"/>
  <p:tag name="KSO_WM_UNIT_LAYERLEVEL" val="1_1_1"/>
  <p:tag name="KSO_WM_UNIT_LINE_FILL_TYPE" val="2"/>
  <p:tag name="KSO_WM_UNIT_LINE_FORE_SCHEMECOLOR_INDEX" val="14"/>
  <p:tag name="KSO_WM_UNIT_LINE_FORE_SCHEMECOLOR_INDEX_BRIGHTNESS" val="-0.15"/>
  <p:tag name="KSO_WM_UNIT_TEXT_FILL_FORE_SCHEMECOLOR_INDEX" val="14"/>
  <p:tag name="KSO_WM_UNIT_TEXT_FILL_FORE_SCHEMECOLOR_INDEX_BRIGHTNESS" val="0"/>
  <p:tag name="KSO_WM_UNIT_TEXT_FILL_TYPE" val="1"/>
  <p:tag name="KSO_WM_UNIT_TYPE" val="q_h_i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174778"/>
  <p:tag name="KSO_WM_UNIT_COMPATIBLE" val="0"/>
  <p:tag name="KSO_WM_UNIT_DIAGRAM_ISNUMVISUAL" val="0"/>
  <p:tag name="KSO_WM_UNIT_DIAGRAM_ISREFERUNIT" val="0"/>
  <p:tag name="KSO_WM_UNIT_HIGHLIGHT" val="0"/>
  <p:tag name="KSO_WM_UNIT_ID" val="diagram20174778_5*q_h_i*1_2_2"/>
  <p:tag name="KSO_WM_UNIT_INDEX" val="1_2_2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q_h_i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174778"/>
  <p:tag name="KSO_WM_UNIT_COMPATIBLE" val="0"/>
  <p:tag name="KSO_WM_UNIT_DIAGRAM_ISNUMVISUAL" val="0"/>
  <p:tag name="KSO_WM_UNIT_DIAGRAM_ISREFERUNIT" val="0"/>
  <p:tag name="KSO_WM_UNIT_HIGHLIGHT" val="0"/>
  <p:tag name="KSO_WM_UNIT_ID" val="diagram20174778_5*q_h_f*1_2_1"/>
  <p:tag name="KSO_WM_UNIT_INDEX" val="1_2_1"/>
  <p:tag name="KSO_WM_UNIT_LAYERLEVEL" val="1_1_1"/>
  <p:tag name="KSO_WM_UNIT_NOCLEAR" val="0"/>
  <p:tag name="KSO_WM_UNIT_PRESET_TEXT" val="单击此处添加文本具体内容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q_h_f"/>
  <p:tag name="KSO_WM_UNIT_VALUE" val="20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174778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74778_5*q_h_i*1_3_1"/>
  <p:tag name="KSO_WM_UNIT_INDEX" val="1_3_1"/>
  <p:tag name="KSO_WM_UNIT_LAYERLEVEL" val="1_1_1"/>
  <p:tag name="KSO_WM_UNIT_LINE_FILL_TYPE" val="2"/>
  <p:tag name="KSO_WM_UNIT_LINE_FORE_SCHEMECOLOR_INDEX" val="14"/>
  <p:tag name="KSO_WM_UNIT_LINE_FORE_SCHEMECOLOR_INDEX_BRIGHTNESS" val="-0.15"/>
  <p:tag name="KSO_WM_UNIT_TEXT_FILL_FORE_SCHEMECOLOR_INDEX" val="14"/>
  <p:tag name="KSO_WM_UNIT_TEXT_FILL_FORE_SCHEMECOLOR_INDEX_BRIGHTNESS" val="0"/>
  <p:tag name="KSO_WM_UNIT_TEXT_FILL_TYPE" val="1"/>
  <p:tag name="KSO_WM_UNIT_TYPE" val="q_h_i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174778"/>
  <p:tag name="KSO_WM_UNIT_COMPATIBLE" val="0"/>
  <p:tag name="KSO_WM_UNIT_DIAGRAM_ISNUMVISUAL" val="0"/>
  <p:tag name="KSO_WM_UNIT_DIAGRAM_ISREFERUNIT" val="0"/>
  <p:tag name="KSO_WM_UNIT_HIGHLIGHT" val="0"/>
  <p:tag name="KSO_WM_UNIT_ID" val="diagram20174778_5*q_h_i*1_3_2"/>
  <p:tag name="KSO_WM_UNIT_INDEX" val="1_3_2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q_h_i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174778"/>
  <p:tag name="KSO_WM_UNIT_COMPATIBLE" val="0"/>
  <p:tag name="KSO_WM_UNIT_DIAGRAM_ISNUMVISUAL" val="0"/>
  <p:tag name="KSO_WM_UNIT_DIAGRAM_ISREFERUNIT" val="0"/>
  <p:tag name="KSO_WM_UNIT_HIGHLIGHT" val="0"/>
  <p:tag name="KSO_WM_UNIT_ID" val="diagram20174778_5*q_h_f*1_3_1"/>
  <p:tag name="KSO_WM_UNIT_INDEX" val="1_3_1"/>
  <p:tag name="KSO_WM_UNIT_LAYERLEVEL" val="1_1_1"/>
  <p:tag name="KSO_WM_UNIT_NOCLEAR" val="0"/>
  <p:tag name="KSO_WM_UNIT_PRESET_TEXT" val="单击此处添加文本具体内容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q_h_f"/>
  <p:tag name="KSO_WM_UNIT_VALUE" val="2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174778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74778_5*q_h_i*1_1_1"/>
  <p:tag name="KSO_WM_UNIT_INDEX" val="1_1_1"/>
  <p:tag name="KSO_WM_UNIT_LAYERLEVEL" val="1_1_1"/>
  <p:tag name="KSO_WM_UNIT_LINE_FILL_TYPE" val="2"/>
  <p:tag name="KSO_WM_UNIT_LINE_FORE_SCHEMECOLOR_INDEX" val="14"/>
  <p:tag name="KSO_WM_UNIT_LINE_FORE_SCHEMECOLOR_INDEX_BRIGHTNESS" val="-0.15"/>
  <p:tag name="KSO_WM_UNIT_TEXT_FILL_FORE_SCHEMECOLOR_INDEX" val="14"/>
  <p:tag name="KSO_WM_UNIT_TEXT_FILL_FORE_SCHEMECOLOR_INDEX_BRIGHTNESS" val="0"/>
  <p:tag name="KSO_WM_UNIT_TEXT_FILL_TYPE" val="1"/>
  <p:tag name="KSO_WM_UNIT_TYPE" val="q_h_i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174778"/>
  <p:tag name="KSO_WM_UNIT_COMPATIBLE" val="0"/>
  <p:tag name="KSO_WM_UNIT_DIAGRAM_ISNUMVISUAL" val="0"/>
  <p:tag name="KSO_WM_UNIT_DIAGRAM_ISREFERUNIT" val="0"/>
  <p:tag name="KSO_WM_UNIT_HIGHLIGHT" val="0"/>
  <p:tag name="KSO_WM_UNIT_ID" val="diagram20174778_5*q_h_i*1_1_2"/>
  <p:tag name="KSO_WM_UNIT_INDEX" val="1_1_2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q_h_i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174778"/>
  <p:tag name="KSO_WM_UNIT_COMPATIBLE" val="0"/>
  <p:tag name="KSO_WM_UNIT_DIAGRAM_ISNUMVISUAL" val="0"/>
  <p:tag name="KSO_WM_UNIT_DIAGRAM_ISREFERUNIT" val="0"/>
  <p:tag name="KSO_WM_UNIT_HIGHLIGHT" val="0"/>
  <p:tag name="KSO_WM_UNIT_ID" val="diagram20174778_5*q_h_f*1_1_1"/>
  <p:tag name="KSO_WM_UNIT_INDEX" val="1_1_1"/>
  <p:tag name="KSO_WM_UNIT_LAYERLEVEL" val="1_1_1"/>
  <p:tag name="KSO_WM_UNIT_NOCLEAR" val="0"/>
  <p:tag name="KSO_WM_UNIT_PRESET_TEXT" val="单击此处添加文本具体内容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q_h_f"/>
  <p:tag name="KSO_WM_UNIT_VALUE" val="20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174778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-0.5"/>
  <p:tag name="KSO_WM_UNIT_FILL_TYPE" val="1"/>
  <p:tag name="KSO_WM_UNIT_HIGHLIGHT" val="0"/>
  <p:tag name="KSO_WM_UNIT_ID" val="diagram20174778_5*q_h_i*1_6_1"/>
  <p:tag name="KSO_WM_UNIT_INDEX" val="1_6_1"/>
  <p:tag name="KSO_WM_UNIT_LAYERLEVEL" val="1_1_1"/>
  <p:tag name="KSO_WM_UNIT_LINE_FILL_TYPE" val="2"/>
  <p:tag name="KSO_WM_UNIT_LINE_FORE_SCHEMECOLOR_INDEX" val="14"/>
  <p:tag name="KSO_WM_UNIT_LINE_FORE_SCHEMECOLOR_INDEX_BRIGHTNESS" val="-0.15"/>
  <p:tag name="KSO_WM_UNIT_TEXT_FILL_FORE_SCHEMECOLOR_INDEX" val="14"/>
  <p:tag name="KSO_WM_UNIT_TEXT_FILL_FORE_SCHEMECOLOR_INDEX_BRIGHTNESS" val="0"/>
  <p:tag name="KSO_WM_UNIT_TEXT_FILL_TYPE" val="1"/>
  <p:tag name="KSO_WM_UNIT_TYPE" val="q_h_i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174778"/>
  <p:tag name="KSO_WM_UNIT_COMPATIBLE" val="0"/>
  <p:tag name="KSO_WM_UNIT_DIAGRAM_ISNUMVISUAL" val="0"/>
  <p:tag name="KSO_WM_UNIT_DIAGRAM_ISREFERUNIT" val="0"/>
  <p:tag name="KSO_WM_UNIT_HIGHLIGHT" val="0"/>
  <p:tag name="KSO_WM_UNIT_ID" val="diagram20174778_5*q_h_i*1_6_2"/>
  <p:tag name="KSO_WM_UNIT_INDEX" val="1_6_2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q_h_i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174778"/>
  <p:tag name="KSO_WM_UNIT_COMPATIBLE" val="0"/>
  <p:tag name="KSO_WM_UNIT_DIAGRAM_ISNUMVISUAL" val="0"/>
  <p:tag name="KSO_WM_UNIT_DIAGRAM_ISREFERUNIT" val="0"/>
  <p:tag name="KSO_WM_UNIT_HIGHLIGHT" val="0"/>
  <p:tag name="KSO_WM_UNIT_ID" val="diagram20174778_5*q_h_f*1_6_1"/>
  <p:tag name="KSO_WM_UNIT_INDEX" val="1_6_1"/>
  <p:tag name="KSO_WM_UNIT_LAYERLEVEL" val="1_1_1"/>
  <p:tag name="KSO_WM_UNIT_NOCLEAR" val="0"/>
  <p:tag name="KSO_WM_UNIT_PRESET_TEXT" val="单击此处添加文本具体内容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q_h_f"/>
  <p:tag name="KSO_WM_UNIT_VALUE" val="20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174778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74778_5*q_h_i*1_5_1"/>
  <p:tag name="KSO_WM_UNIT_INDEX" val="1_5_1"/>
  <p:tag name="KSO_WM_UNIT_LAYERLEVEL" val="1_1_1"/>
  <p:tag name="KSO_WM_UNIT_LINE_FILL_TYPE" val="2"/>
  <p:tag name="KSO_WM_UNIT_LINE_FORE_SCHEMECOLOR_INDEX" val="14"/>
  <p:tag name="KSO_WM_UNIT_LINE_FORE_SCHEMECOLOR_INDEX_BRIGHTNESS" val="-0.15"/>
  <p:tag name="KSO_WM_UNIT_TEXT_FILL_FORE_SCHEMECOLOR_INDEX" val="14"/>
  <p:tag name="KSO_WM_UNIT_TEXT_FILL_FORE_SCHEMECOLOR_INDEX_BRIGHTNESS" val="0"/>
  <p:tag name="KSO_WM_UNIT_TEXT_FILL_TYPE" val="1"/>
  <p:tag name="KSO_WM_UNIT_TYPE" val="q_h_i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174778"/>
  <p:tag name="KSO_WM_UNIT_COMPATIBLE" val="0"/>
  <p:tag name="KSO_WM_UNIT_DIAGRAM_ISNUMVISUAL" val="0"/>
  <p:tag name="KSO_WM_UNIT_DIAGRAM_ISREFERUNIT" val="0"/>
  <p:tag name="KSO_WM_UNIT_HIGHLIGHT" val="0"/>
  <p:tag name="KSO_WM_UNIT_ID" val="diagram20174778_5*q_h_i*1_5_2"/>
  <p:tag name="KSO_WM_UNIT_INDEX" val="1_5_2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q_h_i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174778"/>
  <p:tag name="KSO_WM_UNIT_COMPATIBLE" val="0"/>
  <p:tag name="KSO_WM_UNIT_DIAGRAM_ISNUMVISUAL" val="0"/>
  <p:tag name="KSO_WM_UNIT_DIAGRAM_ISREFERUNIT" val="0"/>
  <p:tag name="KSO_WM_UNIT_HIGHLIGHT" val="0"/>
  <p:tag name="KSO_WM_UNIT_ID" val="diagram20174778_5*q_h_f*1_5_1"/>
  <p:tag name="KSO_WM_UNIT_INDEX" val="1_5_1"/>
  <p:tag name="KSO_WM_UNIT_LAYERLEVEL" val="1_1_1"/>
  <p:tag name="KSO_WM_UNIT_NOCLEAR" val="0"/>
  <p:tag name="KSO_WM_UNIT_PRESET_TEXT" val="单击此处添加文本具体内容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q_h_f"/>
  <p:tag name="KSO_WM_UNIT_VALUE" val="20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174778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-0.5"/>
  <p:tag name="KSO_WM_UNIT_FILL_TYPE" val="1"/>
  <p:tag name="KSO_WM_UNIT_HIGHLIGHT" val="0"/>
  <p:tag name="KSO_WM_UNIT_ID" val="diagram20174778_5*q_h_i*1_6_3"/>
  <p:tag name="KSO_WM_UNIT_INDEX" val="1_6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q_h_i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174778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74778_5*q_h_i*1_1_3"/>
  <p:tag name="KSO_WM_UNIT_INDEX" val="1_1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q_h_i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174778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-0.5"/>
  <p:tag name="KSO_WM_UNIT_FILL_TYPE" val="1"/>
  <p:tag name="KSO_WM_UNIT_HIGHLIGHT" val="0"/>
  <p:tag name="KSO_WM_UNIT_ID" val="diagram20174778_5*q_h_i*1_2_3"/>
  <p:tag name="KSO_WM_UNIT_INDEX" val="1_2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q_h_i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174778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74778_5*q_h_i*1_3_3"/>
  <p:tag name="KSO_WM_UNIT_INDEX" val="1_3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q_h_i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174778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-0.5"/>
  <p:tag name="KSO_WM_UNIT_FILL_TYPE" val="1"/>
  <p:tag name="KSO_WM_UNIT_HIGHLIGHT" val="0"/>
  <p:tag name="KSO_WM_UNIT_ID" val="diagram20174778_5*q_h_i*1_4_1"/>
  <p:tag name="KSO_WM_UNIT_INDEX" val="1_4_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q_h_i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174778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74778_5*q_h_i*1_5_3"/>
  <p:tag name="KSO_WM_UNIT_INDEX" val="1_5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q_h_i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174778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-0.5"/>
  <p:tag name="KSO_WM_UNIT_FILL_TYPE" val="1"/>
  <p:tag name="KSO_WM_UNIT_HIGHLIGHT" val="0"/>
  <p:tag name="KSO_WM_UNIT_ID" val="diagram20174778_5*q_h_i*1_4_3"/>
  <p:tag name="KSO_WM_UNIT_INDEX" val="1_4_3"/>
  <p:tag name="KSO_WM_UNIT_LAYERLEVEL" val="1_1_1"/>
  <p:tag name="KSO_WM_UNIT_LINE_FILL_TYPE" val="2"/>
  <p:tag name="KSO_WM_UNIT_LINE_FORE_SCHEMECOLOR_INDEX" val="14"/>
  <p:tag name="KSO_WM_UNIT_LINE_FORE_SCHEMECOLOR_INDEX_BRIGHTNESS" val="-0.15"/>
  <p:tag name="KSO_WM_UNIT_TEXT_FILL_FORE_SCHEMECOLOR_INDEX" val="14"/>
  <p:tag name="KSO_WM_UNIT_TEXT_FILL_FORE_SCHEMECOLOR_INDEX_BRIGHTNESS" val="0"/>
  <p:tag name="KSO_WM_UNIT_TEXT_FILL_TYPE" val="1"/>
  <p:tag name="KSO_WM_UNIT_TYPE" val="q_h_i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174778"/>
  <p:tag name="KSO_WM_UNIT_COMPATIBLE" val="0"/>
  <p:tag name="KSO_WM_UNIT_DIAGRAM_ISNUMVISUAL" val="0"/>
  <p:tag name="KSO_WM_UNIT_DIAGRAM_ISREFERUNIT" val="0"/>
  <p:tag name="KSO_WM_UNIT_HIGHLIGHT" val="0"/>
  <p:tag name="KSO_WM_UNIT_ID" val="diagram20174778_5*q_h_i*1_4_2"/>
  <p:tag name="KSO_WM_UNIT_INDEX" val="1_4_2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q_h_i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q1-1"/>
  <p:tag name="KSO_WM_TAG_VERSION" val="1.0"/>
  <p:tag name="KSO_WM_TEMPLATE_CATEGORY" val="diagram"/>
  <p:tag name="KSO_WM_TEMPLATE_INDEX" val="20174778"/>
  <p:tag name="KSO_WM_UNIT_COMPATIBLE" val="0"/>
  <p:tag name="KSO_WM_UNIT_DIAGRAM_ISNUMVISUAL" val="0"/>
  <p:tag name="KSO_WM_UNIT_DIAGRAM_ISREFERUNIT" val="0"/>
  <p:tag name="KSO_WM_UNIT_HIGHLIGHT" val="0"/>
  <p:tag name="KSO_WM_UNIT_ID" val="diagram20174778_5*q_h_f*1_4_1"/>
  <p:tag name="KSO_WM_UNIT_INDEX" val="1_4_1"/>
  <p:tag name="KSO_WM_UNIT_LAYERLEVEL" val="1_1_1"/>
  <p:tag name="KSO_WM_UNIT_NOCLEAR" val="0"/>
  <p:tag name="KSO_WM_UNIT_PRESET_TEXT" val="单击此处添加文本具体内容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q_h_f"/>
  <p:tag name="KSO_WM_UNIT_VALUE" val="20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2.200000000000003},&quot;minSize&quot;:{&quot;size1&quot;:31.100000000000001},&quot;normalSize&quot;:{&quot;size1&quot;:37.799999999999997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0bc3c1a022504dc18ddf2da8beea7bff&quot;,&quot;fill_align&quot;:&quot;lm&quot;,&quot;chip_types&quot;:[&quot;header&quot;]},{&quot;text_align&quot;:&quot;lm&quot;,&quot;text_direction&quot;:&quot;horizontal&quot;,&quot;support_big_font&quot;:false,&quot;picture_toward&quot;:0,&quot;picture_dockside&quot;:[],&quot;fill_id&quot;:&quot;1a64a48662ca45e7a2ef2dffb46de0df&quot;,&quot;fill_align&quot;:&quot;cm&quot;,&quot;chip_types&quot;:[&quot;text&quot;]}],[{&quot;text_align&quot;:&quot;lm&quot;,&quot;text_direction&quot;:&quot;horizontal&quot;,&quot;support_big_font&quot;:false,&quot;picture_toward&quot;:0,&quot;picture_dockside&quot;:[],&quot;fill_id&quot;:&quot;0bc3c1a022504dc18ddf2da8beea7bff&quot;,&quot;fill_align&quot;:&quot;lm&quot;,&quot;chip_types&quot;:[&quot;header&quot;]},{&quot;text_align&quot;:&quot;cm&quot;,&quot;text_direction&quot;:&quot;horizontal&quot;,&quot;support_features&quot;:[&quot;collage&quot;],&quot;support_big_font&quot;:false,&quot;picture_toward&quot;:0,&quot;picture_dockside&quot;:[],&quot;fill_id&quot;:&quot;1a64a48662ca45e7a2ef2dffb46de0df&quot;,&quot;fill_align&quot;:&quot;cm&quot;,&quot;chip_types&quot;:[&quot;diagram&quot;,&quot;pictext&quot;,&quot;picture&quot;,&quot;chart&quot;,&quot;table&quot;,&quot;video&quot;]}]]"/>
  <p:tag name="KSO_WM_CHIP_GROUPID" val="5ef20a5ea491bb0086638ac1"/>
  <p:tag name="KSO_WM_CHIP_INFOS" val="{&quot;type&quot;:0,&quot;layout_type&quot;:&quot;topbottom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20a5ea491bb0086638ac2"/>
  <p:tag name="KSO_WM_SLIDE_BACKGROUND_TYPE" val="general"/>
  <p:tag name="KSO_WM_SLIDE_BK_DARK_LIGHT" val="2"/>
  <p:tag name="KSO_WM_SLIDE_COLORSCHEME_VERSION" val="3.2"/>
  <p:tag name="KSO_WM_SLIDE_ID" val="diagram20217144_1"/>
  <p:tag name="KSO_WM_SLIDE_INDEX" val="1"/>
  <p:tag name="KSO_WM_SLIDE_ITEM_CNT" val="0"/>
  <p:tag name="KSO_WM_SLIDE_LAYOUT" val="a_b_d"/>
  <p:tag name="KSO_WM_SLIDE_LAYOUT_CNT" val="1_1_1"/>
  <p:tag name="KSO_WM_SLIDE_LAYOUT_INFO" val="{&quot;id&quot;:&quot;2020-12-10T01:20:20&quot;,&quot;maxSize&quot;:{&quot;size1&quot;:28.899999999999999},&quot;minSize&quot;:{&quot;size1&quot;:22.199999999999999},&quot;normalSize&quot;:{&quot;size1&quot;:27.950185185185187},&quot;subLayout&quot;:[{&quot;id&quot;:&quot;2020-12-10T01:20:20&quot;,&quot;margin&quot;:{&quot;bottom&quot;:0.42300000786781311,&quot;left&quot;:1.6929999589920044,&quot;right&quot;:5.9270000457763672,&quot;top&quot;:1.6929999589920044},&quot;type&quot;:0},{&quot;id&quot;:&quot;2020-12-10T01:20:20&quot;,&quot;margin&quot;:{&quot;bottom&quot;:2.9630000591278076,&quot;left&quot;:2.9630000591278076,&quot;right&quot;:2.9630000591278076,&quot;top&quot;:1.6929999589920044},&quot;type&quot;:0}],&quot;type&quot;:0}"/>
  <p:tag name="KSO_WM_SLIDE_POSITION" val="48*60"/>
  <p:tag name="KSO_WM_SLIDE_RATIO" val="1.777778"/>
  <p:tag name="KSO_WM_SLIDE_SIZE" val="864*420"/>
  <p:tag name="KSO_WM_SLIDE_SUBTYPE" val="picTxt"/>
  <p:tag name="KSO_WM_SLIDE_SUPPORT_FEATURE_TYPE" val="1"/>
  <p:tag name="KSO_WM_SLIDE_TYPE" val="text"/>
  <p:tag name="KSO_WM_TAG_VERSION" val="1.0"/>
  <p:tag name="KSO_WM_TEMPLATE_ASSEMBLE_GROUPID" val="5fd107541fa9d42129ddd92d"/>
  <p:tag name="KSO_WM_TEMPLATE_ASSEMBLE_XID" val="5fd107541fa9d42129ddd92d"/>
  <p:tag name="KSO_WM_TEMPLATE_CATEGORY" val="diagram"/>
  <p:tag name="KSO_WM_TEMPLATE_COLOR_TYPE" val="1"/>
  <p:tag name="KSO_WM_TEMPLATE_INDEX" val="20217144"/>
  <p:tag name="KSO_WM_TEMPLATE_MASTER_TYPE" val="0"/>
  <p:tag name="KSO_WM_TEMPLATE_SUBCATEGORY" val="21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a5ea491bb0086638ac1"/>
  <p:tag name="KSO_WM_CHIP_XID" val="5ef20a5ea491bb0086638ac2"/>
  <p:tag name="KSO_WM_TAG_VERSION" val="1.0"/>
  <p:tag name="KSO_WM_TEMPLATE_ASSEMBLE_GROUPID" val="5fd107541fa9d42129ddd92d"/>
  <p:tag name="KSO_WM_TEMPLATE_ASSEMBLE_XID" val="5fd107541fa9d42129ddd92d"/>
  <p:tag name="KSO_WM_TEMPLATE_CATEGORY" val="diagram"/>
  <p:tag name="KSO_WM_TEMPLATE_INDEX" val="20217144"/>
  <p:tag name="KSO_WM_UNIT_BLOCK" val="0"/>
  <p:tag name="KSO_WM_UNIT_COMPATIBLE" val="0"/>
  <p:tag name="KSO_WM_UNIT_DEC_AREA_ID" val="35eb58c266794e9c92660c525c4ec180"/>
  <p:tag name="KSO_WM_UNIT_DIAGRAM_ISNUMVISUAL" val="0"/>
  <p:tag name="KSO_WM_UNIT_DIAGRAM_ISREFERUNIT" val="0"/>
  <p:tag name="KSO_WM_UNIT_HIGHLIGHT" val="0"/>
  <p:tag name="KSO_WM_UNIT_ID" val="diagram20217144_1**"/>
  <p:tag name="KSO_WM_UNIT_LAYERLEVEL" val="1"/>
  <p:tag name="KSO_WM_UNIT_SM_LIMIT_TYPE" val="0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624982ff7804edaba9696aef99009a0"/>
  <p:tag name="KSO_WM_BEAUTIFY_FLAG" val="#wm#"/>
  <p:tag name="KSO_WM_CHIP_FILLAREA_FILL_RULE" val="{&quot;fill_align&quot;:&quot;l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107541fa9d42129ddd92d"/>
  <p:tag name="KSO_WM_TEMPLATE_ASSEMBLE_XID" val="5fd107541fa9d42129ddd92d"/>
  <p:tag name="KSO_WM_TEMPLATE_CATEGORY" val="diagram"/>
  <p:tag name="KSO_WM_TEMPLATE_INDEX" val="20217144"/>
  <p:tag name="KSO_WM_UNIT_BLOCK" val="0"/>
  <p:tag name="KSO_WM_UNIT_COMPATIBLE" val="0"/>
  <p:tag name="KSO_WM_UNIT_DEC_AREA_ID" val="d403b00cf9344ababc7121802268f67c"/>
  <p:tag name="KSO_WM_UNIT_DEFAULT_FONT" val="24;44;4"/>
  <p:tag name="KSO_WM_UNIT_DIAGRAM_ISNUMVISUAL" val="0"/>
  <p:tag name="KSO_WM_UNIT_DIAGRAM_ISREFERUNIT" val="0"/>
  <p:tag name="KSO_WM_UNIT_HIGHLIGHT" val="0"/>
  <p:tag name="KSO_WM_UNIT_ID" val="diagram2021714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8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624982ff7804edaba9696aef99009a0"/>
  <p:tag name="KSO_WM_BEAUTIFY_FLAG" val="#wm#"/>
  <p:tag name="KSO_WM_CHIP_FILLAREA_FILL_RULE" val="{&quot;fill_align&quot;:&quot;l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107541fa9d42129ddd92d"/>
  <p:tag name="KSO_WM_TEMPLATE_ASSEMBLE_XID" val="5fd107541fa9d42129ddd92d"/>
  <p:tag name="KSO_WM_TEMPLATE_CATEGORY" val="diagram"/>
  <p:tag name="KSO_WM_TEMPLATE_INDEX" val="20217144"/>
  <p:tag name="KSO_WM_UNIT_BLOCK" val="0"/>
  <p:tag name="KSO_WM_UNIT_COMPATIBLE" val="0"/>
  <p:tag name="KSO_WM_UNIT_DEC_AREA_ID" val="7fb7ad3b16e947d6844dca9b79b16b88"/>
  <p:tag name="KSO_WM_UNIT_DEFAULT_FONT" val="18;24;2"/>
  <p:tag name="KSO_WM_UNIT_DIAGRAM_ISNUMVISUAL" val="0"/>
  <p:tag name="KSO_WM_UNIT_DIAGRAM_ISREFERUNIT" val="0"/>
  <p:tag name="KSO_WM_UNIT_HIGHLIGHT" val="0"/>
  <p:tag name="KSO_WM_UNIT_ID" val="diagram20217144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41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a5ea491bb0086638ac1"/>
  <p:tag name="KSO_WM_CHIP_XID" val="5ef20a5ea491bb0086638ac2"/>
  <p:tag name="KSO_WM_TAG_VERSION" val="1.0"/>
  <p:tag name="KSO_WM_TEMPLATE_ASSEMBLE_GROUPID" val="5fd107541fa9d42129ddd92d"/>
  <p:tag name="KSO_WM_TEMPLATE_ASSEMBLE_XID" val="5fd107541fa9d42129ddd92d"/>
  <p:tag name="KSO_WM_TEMPLATE_CATEGORY" val="diagram"/>
  <p:tag name="KSO_WM_TEMPLATE_INDEX" val="20217144"/>
  <p:tag name="KSO_WM_UNIT_BLOCK" val="0"/>
  <p:tag name="KSO_WM_UNIT_COMPATIBLE" val="0"/>
  <p:tag name="KSO_WM_UNIT_DEC_AREA_ID" val="10691f53730d49c8acb30cf03664d6f3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c98e3c3d7b143728fda204061101284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7144_1*i*3"/>
  <p:tag name="KSO_WM_UNIT_INDEX" val="3"/>
  <p:tag name="KSO_WM_UNIT_LAYERLEVEL" val="1"/>
  <p:tag name="KSO_WM_UNIT_SHADOW_SCHEMECOLOR_INDEX" val="13"/>
  <p:tag name="KSO_WM_UNIT_SHADOW_SCHEMECOLOR_INDEX_BRIGHTNESS" val="0.05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702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828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828_2*l_h_i*1_1_1"/>
  <p:tag name="KSO_WM_UNIT_INDEX" val="1_1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828"/>
  <p:tag name="KSO_WM_UNIT_COMPATIBLE" val="0"/>
  <p:tag name="KSO_WM_UNIT_DIAGRAM_ISNUMVISUAL" val="0"/>
  <p:tag name="KSO_WM_UNIT_DIAGRAM_ISREFERUNIT" val="0"/>
  <p:tag name="KSO_WM_UNIT_HIGHLIGHT" val="0"/>
  <p:tag name="KSO_WM_UNIT_ID" val="diagram20205828_2*l_h_f*1_1_1"/>
  <p:tag name="KSO_WM_UNIT_INDEX" val="1_1_1"/>
  <p:tag name="KSO_WM_UNIT_LAYERLEVEL" val="1_1_1"/>
  <p:tag name="KSO_WM_UNIT_NOCLEAR" val="0"/>
  <p:tag name="KSO_WM_UNIT_PRESET_TEXT" val="单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l_h_f"/>
  <p:tag name="KSO_WM_UNIT_VALUE" val="117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828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828_2*l_h_i*1_1_3"/>
  <p:tag name="KSO_WM_UNIT_INDEX" val="1_1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828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828_2*l_h_i*1_2_1"/>
  <p:tag name="KSO_WM_UNIT_INDEX" val="1_2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828"/>
  <p:tag name="KSO_WM_UNIT_COMPATIBLE" val="0"/>
  <p:tag name="KSO_WM_UNIT_DIAGRAM_ISNUMVISUAL" val="0"/>
  <p:tag name="KSO_WM_UNIT_DIAGRAM_ISREFERUNIT" val="0"/>
  <p:tag name="KSO_WM_UNIT_HIGHLIGHT" val="0"/>
  <p:tag name="KSO_WM_UNIT_ID" val="diagram20205828_2*l_h_f*1_2_1"/>
  <p:tag name="KSO_WM_UNIT_INDEX" val="1_2_1"/>
  <p:tag name="KSO_WM_UNIT_LAYERLEVEL" val="1_1_1"/>
  <p:tag name="KSO_WM_UNIT_NOCLEAR" val="0"/>
  <p:tag name="KSO_WM_UNIT_PRESET_TEXT" val="单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l_h_f"/>
  <p:tag name="KSO_WM_UNIT_VALUE" val="117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828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828_2*l_h_i*1_2_3"/>
  <p:tag name="KSO_WM_UNIT_INDEX" val="1_2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828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5828_2*l_h_i*1_3_1"/>
  <p:tag name="KSO_WM_UNIT_INDEX" val="1_3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828"/>
  <p:tag name="KSO_WM_UNIT_COMPATIBLE" val="0"/>
  <p:tag name="KSO_WM_UNIT_DIAGRAM_ISNUMVISUAL" val="0"/>
  <p:tag name="KSO_WM_UNIT_DIAGRAM_ISREFERUNIT" val="0"/>
  <p:tag name="KSO_WM_UNIT_HIGHLIGHT" val="0"/>
  <p:tag name="KSO_WM_UNIT_ID" val="diagram20205828_2*l_h_f*1_3_1"/>
  <p:tag name="KSO_WM_UNIT_INDEX" val="1_3_1"/>
  <p:tag name="KSO_WM_UNIT_LAYERLEVEL" val="1_1_1"/>
  <p:tag name="KSO_WM_UNIT_NOCLEAR" val="0"/>
  <p:tag name="KSO_WM_UNIT_PRESET_TEXT" val="单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l_h_f"/>
  <p:tag name="KSO_WM_UNIT_VALUE" val="117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828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5828_2*l_h_i*1_3_3"/>
  <p:tag name="KSO_WM_UNIT_INDEX" val="1_3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828"/>
  <p:tag name="KSO_WM_UNIT_COMPATIBLE" val="0"/>
  <p:tag name="KSO_WM_UNIT_DIAGRAM_ISNUMVISUAL" val="0"/>
  <p:tag name="KSO_WM_UNIT_DIAGRAM_ISREFERUNIT" val="0"/>
  <p:tag name="KSO_WM_UNIT_HIGHLIGHT" val="0"/>
  <p:tag name="KSO_WM_UNIT_ID" val="diagram20205828_2*l_h_i*1_1_2"/>
  <p:tag name="KSO_WM_UNIT_INDEX" val="1_1_2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l_h_i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828"/>
  <p:tag name="KSO_WM_UNIT_COMPATIBLE" val="0"/>
  <p:tag name="KSO_WM_UNIT_DIAGRAM_ISNUMVISUAL" val="0"/>
  <p:tag name="KSO_WM_UNIT_DIAGRAM_ISREFERUNIT" val="0"/>
  <p:tag name="KSO_WM_UNIT_HIGHLIGHT" val="0"/>
  <p:tag name="KSO_WM_UNIT_ID" val="diagram20205828_2*l_h_i*1_2_2"/>
  <p:tag name="KSO_WM_UNIT_INDEX" val="1_2_2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l_h_i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828"/>
  <p:tag name="KSO_WM_UNIT_COMPATIBLE" val="0"/>
  <p:tag name="KSO_WM_UNIT_DIAGRAM_ISNUMVISUAL" val="0"/>
  <p:tag name="KSO_WM_UNIT_DIAGRAM_ISREFERUNIT" val="0"/>
  <p:tag name="KSO_WM_UNIT_HIGHLIGHT" val="0"/>
  <p:tag name="KSO_WM_UNIT_ID" val="diagram20205828_2*l_h_i*1_3_2"/>
  <p:tag name="KSO_WM_UNIT_INDEX" val="1_3_2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l_h_i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a5ea491bb0086638ac1"/>
  <p:tag name="KSO_WM_CHIP_XID" val="5ef20a5ea491bb0086638ac2"/>
  <p:tag name="KSO_WM_TAG_VERSION" val="1.0"/>
  <p:tag name="KSO_WM_TEMPLATE_ASSEMBLE_GROUPID" val="5fd107541fa9d42129ddd92d"/>
  <p:tag name="KSO_WM_TEMPLATE_ASSEMBLE_XID" val="5fd107541fa9d42129ddd92d"/>
  <p:tag name="KSO_WM_TEMPLATE_CATEGORY" val="diagram"/>
  <p:tag name="KSO_WM_TEMPLATE_INDEX" val="20217144"/>
  <p:tag name="KSO_WM_UNIT_BLOCK" val="0"/>
  <p:tag name="KSO_WM_UNIT_COLOR_SCHEME_PARENT_PAGE" val="0_1"/>
  <p:tag name="KSO_WM_UNIT_COLOR_SCHEME_SHAPE_ID" val="8"/>
  <p:tag name="KSO_WM_UNIT_COMPATIBLE" val="0"/>
  <p:tag name="KSO_WM_UNIT_DEC_AREA_ID" val="41671fd2bac94011bc43e1c0357fd0b2"/>
  <p:tag name="KSO_WM_UNIT_DECOLORIZATION" val="1"/>
  <p:tag name="KSO_WM_UNIT_DECORATE_INFO" val="{&quot;ReferentInfo&quot;:{&quot;Id&quot;:&quot;e921d90287c24a3b9cfced2e449325fd&quot;,&quot;X&quot;:{&quot;Pos&quot;:2},&quot;Y&quot;:{&quot;Pos&quot;:2}},&quot;DecorateInfoX&quot;:{&quot;Pos&quot;:2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7144_1*i*1"/>
  <p:tag name="KSO_WM_UNIT_INDEX" val="1"/>
  <p:tag name="KSO_WM_UNIT_LAYERLEVEL" val="1"/>
  <p:tag name="KSO_WM_UNIT_SM_LIMIT_TYPE" val="0"/>
  <p:tag name="KSO_WM_UNIT_TYPE" val="i"/>
  <p:tag name="KSO_WM_UNIT_VALUE" val="1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a5ea491bb0086638ac1"/>
  <p:tag name="KSO_WM_CHIP_XID" val="5ef20a5ea491bb0086638ac2"/>
  <p:tag name="KSO_WM_TAG_VERSION" val="1.0"/>
  <p:tag name="KSO_WM_TEMPLATE_ASSEMBLE_GROUPID" val="5fd107541fa9d42129ddd92d"/>
  <p:tag name="KSO_WM_TEMPLATE_ASSEMBLE_XID" val="5fd107541fa9d42129ddd92d"/>
  <p:tag name="KSO_WM_TEMPLATE_CATEGORY" val="diagram"/>
  <p:tag name="KSO_WM_TEMPLATE_INDEX" val="20217144"/>
  <p:tag name="KSO_WM_UNIT_BLOCK" val="0"/>
  <p:tag name="KSO_WM_UNIT_COLOR_SCHEME_PARENT_PAGE" val="0_1"/>
  <p:tag name="KSO_WM_UNIT_COLOR_SCHEME_SHAPE_ID" val="9"/>
  <p:tag name="KSO_WM_UNIT_COMPATIBLE" val="0"/>
  <p:tag name="KSO_WM_UNIT_DEC_AREA_ID" val="6c32adebec5d4a6ba863174d46b3cb02"/>
  <p:tag name="KSO_WM_UNIT_DECOLORIZATION" val="1"/>
  <p:tag name="KSO_WM_UNIT_DECORATE_INFO" val="{&quot;ReferentInfo&quot;:{&quot;Id&quot;:&quot;e921d90287c24a3b9cfced2e449325fd&quot;,&quot;X&quot;:{&quot;Pos&quot;:2},&quot;Y&quot;:{&quot;Pos&quot;:2}},&quot;DecorateInfoX&quot;:{&quot;Pos&quot;:2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7144_1*i*2"/>
  <p:tag name="KSO_WM_UNIT_INDEX" val="2"/>
  <p:tag name="KSO_WM_UNIT_LAYERLEVEL" val="1"/>
  <p:tag name="KSO_WM_UNIT_SM_LIMIT_TYPE" val="0"/>
  <p:tag name="KSO_WM_UNIT_TYPE" val="i"/>
  <p:tag name="KSO_WM_UNIT_VALUE" val="1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_XID_TMP" val="5fab54f0341d2fac3cfce989"/>
  <p:tag name="KSO_WM_BEAUTIFY_FLAG" val="#wm#"/>
  <p:tag name="KSO_WM_CHIP_DECFILLPROP" val="[]"/>
  <p:tag name="KSO_WM_CHIP_FILLPROP" val="[[{&quot;text_align&quot;:&quot;lt&quot;,&quot;text_direction&quot;:&quot;horizontal&quot;,&quot;support_big_font&quot;:false,&quot;picture_toward&quot;:0,&quot;picture_dockside&quot;:[],&quot;fill_id&quot;:&quot;a437010b62d44816bad6476e00523df5&quot;,&quot;fill_align&quot;:&quot;lt&quot;,&quot;chip_types&quot;:[&quot;text&quot;,&quot;header&quot;]},{&quot;text_align&quot;:&quot;lm&quot;,&quot;text_direction&quot;:&quot;horizontal&quot;,&quot;support_features&quot;:[&quot;collage&quot;],&quot;support_big_font&quot;:false,&quot;picture_toward&quot;:0,&quot;picture_dockside&quot;:[],&quot;fill_id&quot;:&quot;85f99bb7ef944d40aee755d1d8fef78b&quot;,&quot;fill_align&quot;:&quot;cm&quot;,&quot;chip_types&quot;:[&quot;diagram&quot;,&quot;pictext&quot;,&quot;text&quot;,&quot;picture&quot;,&quot;chart&quot;,&quot;table&quot;,&quot;video&quot;]}]]"/>
  <p:tag name="KSO_WM_CHIP_GROUPID" val="5fab54f0341d2fac3cfce989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acaf2e998712faa657a53d"/>
  <p:tag name="KSO_WM_SLIDE_BACKGROUND" val="[&quot;leftRight&quot;]"/>
  <p:tag name="KSO_WM_SLIDE_BACKGROUND_TYPE" val="leftRight"/>
  <p:tag name="KSO_WM_SLIDE_BK_DARK_LIGHT" val="2"/>
  <p:tag name="KSO_WM_SLIDE_ID" val="diagram20216158_1"/>
  <p:tag name="KSO_WM_SLIDE_INDEX" val="1"/>
  <p:tag name="KSO_WM_SLIDE_ITEM_CNT" val="0"/>
  <p:tag name="KSO_WM_SLIDE_LAYOUT" val="a_b_d"/>
  <p:tag name="KSO_WM_SLIDE_LAYOUT_CNT" val="1_1_1"/>
  <p:tag name="KSO_WM_SLIDE_LAYOUT_INFO" val="{&quot;direction&quot;:1,&quot;id&quot;:&quot;2021-03-29T20:46:27&quot;,&quot;maxSize&quot;:{&quot;size1&quot;:33.799999999999997},&quot;minSize&quot;:{&quot;size1&quot;:33.799999999999997},&quot;normalSize&quot;:{&quot;size1&quot;:33.799999999999997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1-03-29T20:46:27&quot;,&quot;margin&quot;:{&quot;bottom&quot;:1.7109999656677246,&quot;left&quot;:1.6929999589920044,&quot;right&quot;:1.7200000286102295,&quot;top&quot;:1.6929999589920044},&quot;type&quot;:0},{&quot;id&quot;:&quot;2021-03-29T20:46:27&quot;,&quot;margin&quot;:{&quot;bottom&quot;:1.6940000057220459,&quot;left&quot;:1.7089999914169312,&quot;right&quot;:1.7209999561309814,&quot;top&quot;:1.6940000057220459},&quot;type&quot;:0}],&quot;type&quot;:0}"/>
  <p:tag name="KSO_WM_SLIDE_POSITION" val="0*0"/>
  <p:tag name="KSO_WM_SLIDE_RATIO" val="1.777778"/>
  <p:tag name="KSO_WM_SLIDE_SIZE" val="887*540"/>
  <p:tag name="KSO_WM_SLIDE_SUBTYPE" val="picTxt"/>
  <p:tag name="KSO_WM_SLIDE_SUPPORT_FEATURE_TYPE" val="1"/>
  <p:tag name="KSO_WM_SLIDE_TYPE" val="text"/>
  <p:tag name="KSO_WM_TAG_VERSION" val="1.0"/>
  <p:tag name="KSO_WM_TEMPLATE_ASSEMBLE_GROUPID" val="5fd2e01a6ba173179970b3c1"/>
  <p:tag name="KSO_WM_TEMPLATE_ASSEMBLE_XID" val="5fd2e01a6ba173179970b3c1"/>
  <p:tag name="KSO_WM_TEMPLATE_CATEGORY" val="diagram"/>
  <p:tag name="KSO_WM_TEMPLATE_COLOR_TYPE" val="1"/>
  <p:tag name="KSO_WM_TEMPLATE_INDEX" val="20216158"/>
  <p:tag name="KSO_WM_TEMPLATE_MASTER_TYPE" val="0"/>
  <p:tag name="KSO_WM_TEMPLATE_SUBCATEGORY" val="21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_14*i*1"/>
  <p:tag name="KSO_WM_UNIT_INDEX" val="1"/>
  <p:tag name="KSO_WM_UNIT_LAYERLEVEL" val="1"/>
  <p:tag name="KSO_WM_UNIT_SUBTYPE" val="h"/>
  <p:tag name="KSO_WM_UNIT_TEXT_FILL_FORE_SCHEMECOLOR_INDEX" val="13"/>
  <p:tag name="KSO_WM_UNIT_TEXT_FILL_FORE_SCHEMECOLOR_INDEX_BRIGHTNESS" val="0.15"/>
  <p:tag name="KSO_WM_UNIT_TEXT_FILL_TYPE" val="1"/>
  <p:tag name="KSO_WM_UNIT_TYPE" val="i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ab54f0341d2fac3cfce989"/>
  <p:tag name="KSO_WM_CHIP_XID" val="5facaf2e998712faa657a53d"/>
  <p:tag name="KSO_WM_TAG_VERSION" val="1.0"/>
  <p:tag name="KSO_WM_TEMPLATE_ASSEMBLE_GROUPID" val="5fd2e01a6ba173179970b3c1"/>
  <p:tag name="KSO_WM_TEMPLATE_ASSEMBLE_XID" val="5fd2e01a6ba173179970b3c1"/>
  <p:tag name="KSO_WM_TEMPLATE_CATEGORY" val="diagram"/>
  <p:tag name="KSO_WM_TEMPLATE_INDEX" val="20216158"/>
  <p:tag name="KSO_WM_UNIT_BLOCK" val="0"/>
  <p:tag name="KSO_WM_UNIT_COMPATIBLE" val="0"/>
  <p:tag name="KSO_WM_UNIT_DEC_AREA_ID" val="cbe10b26c669448380ef2555bb6140b5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6158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YPE" val="i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7f2b3991bdd489ba0fd6ac3554b4e30"/>
  <p:tag name="KSO_WM_BEAUTIFY_FLAG" val="#wm#"/>
  <p:tag name="KSO_WM_CHIP_FILLAREA_FILL_RULE" val="{&quot;fill_align&quot;:&quot;lt&quot;,&quot;fill_mode&quot;:&quot;adaptive&quot;,&quot;sacle_strategy&quot;:&quot;smart&quot;}"/>
  <p:tag name="KSO_WM_CHIP_GROUPID" val="5fb3a2d3bfe68cd3a08997f1"/>
  <p:tag name="KSO_WM_CHIP_XID" val="5fb3a2d3bfe68cd3a08997f2"/>
  <p:tag name="KSO_WM_TAG_VERSION" val="1.0"/>
  <p:tag name="KSO_WM_TEMPLATE_ASSEMBLE_GROUPID" val="5fd2e01a6ba173179970b3c1"/>
  <p:tag name="KSO_WM_TEMPLATE_ASSEMBLE_XID" val="5fd2e01a6ba173179970b3c1"/>
  <p:tag name="KSO_WM_TEMPLATE_CATEGORY" val="diagram"/>
  <p:tag name="KSO_WM_TEMPLATE_INDEX" val="20216158"/>
  <p:tag name="KSO_WM_UNIT_COMPATIBLE" val="0"/>
  <p:tag name="KSO_WM_UNIT_DEC_AREA_ID" val="87f26094da4f436a9ff7fb4d1e7d448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615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M_LIMIT_TYPE" val="2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6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7f2b3991bdd489ba0fd6ac3554b4e30"/>
  <p:tag name="KSO_WM_BEAUTIFY_FLAG" val="#wm#"/>
  <p:tag name="KSO_WM_CHIP_FILLAREA_FILL_RULE" val="{&quot;fill_align&quot;:&quot;lt&quot;,&quot;fill_mode&quot;:&quot;adaptive&quot;,&quot;sacle_strategy&quot;:&quot;smart&quot;}"/>
  <p:tag name="KSO_WM_CHIP_GROUPID" val="5fb3a2d3bfe68cd3a08997f1"/>
  <p:tag name="KSO_WM_CHIP_XID" val="5fb3a2d3bfe68cd3a08997f2"/>
  <p:tag name="KSO_WM_TAG_VERSION" val="1.0"/>
  <p:tag name="KSO_WM_TEMPLATE_ASSEMBLE_GROUPID" val="5fd2e01a6ba173179970b3c1"/>
  <p:tag name="KSO_WM_TEMPLATE_ASSEMBLE_XID" val="5fd2e01a6ba173179970b3c1"/>
  <p:tag name="KSO_WM_TEMPLATE_CATEGORY" val="diagram"/>
  <p:tag name="KSO_WM_TEMPLATE_INDEX" val="20216158"/>
  <p:tag name="KSO_WM_UNIT_COMPATIBLE" val="0"/>
  <p:tag name="KSO_WM_UNIT_DEC_AREA_ID" val="a9bcc1c4b9c84037843f208d7e851d3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6158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副标题"/>
  <p:tag name="KSO_WM_UNIT_SM_LIMIT_TYPE" val="2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24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26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216426_1*l_i*1_1"/>
  <p:tag name="KSO_WM_UNIT_INDEX" val="1_1"/>
  <p:tag name="KSO_WM_UNIT_LAYERLEVEL" val="1_1"/>
  <p:tag name="KSO_WM_UNIT_TEXT_FILL_FORE_SCHEMECOLOR_INDEX" val="2"/>
  <p:tag name="KSO_WM_UNIT_TEXT_FILL_FORE_SCHEMECOLOR_INDEX_BRIGHTNESS" val="0"/>
  <p:tag name="KSO_WM_UNIT_TEXT_FILL_TYPE" val="1"/>
  <p:tag name="KSO_WM_UNIT_TYPE" val="l_i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26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20216426_1*l_h_i*1_1_4"/>
  <p:tag name="KSO_WM_UNIT_INDEX" val="1_1_4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26"/>
  <p:tag name="KSO_WM_UNIT_COMPATIBLE" val="0"/>
  <p:tag name="KSO_WM_UNIT_DIAGRAM_ISNUMVISUAL" val="0"/>
  <p:tag name="KSO_WM_UNIT_DIAGRAM_ISREFERUNIT" val="0"/>
  <p:tag name="KSO_WM_UNIT_FILL_FORE_SCHEMECOLOR_INDEX" val="9"/>
  <p:tag name="KSO_WM_UNIT_FILL_FORE_SCHEMECOLOR_INDEX_BRIGHTNESS" val="0"/>
  <p:tag name="KSO_WM_UNIT_FILL_TYPE" val="1"/>
  <p:tag name="KSO_WM_UNIT_HIGHLIGHT" val="0"/>
  <p:tag name="KSO_WM_UNIT_ID" val="diagram20216426_1*l_h_i*1_2_1"/>
  <p:tag name="KSO_WM_UNIT_INDEX" val="1_2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26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16426_1*l_i*1_2"/>
  <p:tag name="KSO_WM_UNIT_INDEX" val="1_2"/>
  <p:tag name="KSO_WM_UNIT_LAYERLEVEL" val="1_1"/>
  <p:tag name="KSO_WM_UNIT_TEXT_FILL_FORE_SCHEMECOLOR_INDEX" val="2"/>
  <p:tag name="KSO_WM_UNIT_TEXT_FILL_FORE_SCHEMECOLOR_INDEX_BRIGHTNESS" val="0"/>
  <p:tag name="KSO_WM_UNIT_TEXT_FILL_TYPE" val="1"/>
  <p:tag name="KSO_WM_UNIT_TYPE" val="l_i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26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216426_1*l_i*1_3"/>
  <p:tag name="KSO_WM_UNIT_INDEX" val="1_3"/>
  <p:tag name="KSO_WM_UNIT_LAYERLEVEL" val="1_1"/>
  <p:tag name="KSO_WM_UNIT_TEXT_FILL_FORE_SCHEMECOLOR_INDEX" val="2"/>
  <p:tag name="KSO_WM_UNIT_TEXT_FILL_FORE_SCHEMECOLOR_INDEX_BRIGHTNESS" val="0"/>
  <p:tag name="KSO_WM_UNIT_TEXT_FILL_TYPE" val="1"/>
  <p:tag name="KSO_WM_UNIT_TYPE" val="l_i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26"/>
  <p:tag name="KSO_WM_UNIT_COMPATIBLE" val="0"/>
  <p:tag name="KSO_WM_UNIT_DIAGRAM_ISNUMVISUAL" val="0"/>
  <p:tag name="KSO_WM_UNIT_DIAGRAM_ISREFERUNIT" val="0"/>
  <p:tag name="KSO_WM_UNIT_FILL_FORE_SCHEMECOLOR_INDEX" val="9"/>
  <p:tag name="KSO_WM_UNIT_FILL_FORE_SCHEMECOLOR_INDEX_BRIGHTNESS" val="0"/>
  <p:tag name="KSO_WM_UNIT_FILL_TYPE" val="1"/>
  <p:tag name="KSO_WM_UNIT_HIGHLIGHT" val="0"/>
  <p:tag name="KSO_WM_UNIT_ID" val="diagram20216426_1*l_h_i*1_2_2"/>
  <p:tag name="KSO_WM_UNIT_INDEX" val="1_2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26"/>
  <p:tag name="KSO_WM_UNIT_COMPATIBLE" val="0"/>
  <p:tag name="KSO_WM_UNIT_DIAGRAM_ISNUMVISUAL" val="0"/>
  <p:tag name="KSO_WM_UNIT_DIAGRAM_ISREFERUNIT" val="0"/>
  <p:tag name="KSO_WM_UNIT_HIGHLIGHT" val="0"/>
  <p:tag name="KSO_WM_UNIT_ID" val="diagram20216426_1*l_h_i*1_2_3"/>
  <p:tag name="KSO_WM_UNIT_INDEX" val="1_2_3"/>
  <p:tag name="KSO_WM_UNIT_LAYERLEVEL" val="1_1_1"/>
  <p:tag name="KSO_WM_UNIT_LINE_FILL_TYPE" val="2"/>
  <p:tag name="KSO_WM_UNIT_LINE_FORE_SCHEMECOLOR_INDEX" val="9"/>
  <p:tag name="KSO_WM_UNIT_LINE_FORE_SCHEMECOLOR_INDEX_BRIGHTNESS" val="0"/>
  <p:tag name="KSO_WM_UNIT_TYPE" val="l_h_i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26"/>
  <p:tag name="KSO_WM_UNIT_COMPATIBLE" val="0"/>
  <p:tag name="KSO_WM_UNIT_DIAGRAM_ISNUMVISUAL" val="0"/>
  <p:tag name="KSO_WM_UNIT_DIAGRAM_ISREFERUNIT" val="0"/>
  <p:tag name="KSO_WM_UNIT_FILL_FORE_SCHEMECOLOR_INDEX" val="9"/>
  <p:tag name="KSO_WM_UNIT_FILL_FORE_SCHEMECOLOR_INDEX_BRIGHTNESS" val="0"/>
  <p:tag name="KSO_WM_UNIT_FILL_TYPE" val="1"/>
  <p:tag name="KSO_WM_UNIT_HIGHLIGHT" val="0"/>
  <p:tag name="KSO_WM_UNIT_ID" val="diagram20216426_1*l_h_i*1_2_4"/>
  <p:tag name="KSO_WM_UNIT_INDEX" val="1_2_4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26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20216426_1*l_h_i*1_1_1"/>
  <p:tag name="KSO_WM_UNIT_INDEX" val="1_1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26"/>
  <p:tag name="KSO_WM_UNIT_COMPATIBLE" val="0"/>
  <p:tag name="KSO_WM_UNIT_DIAGRAM_ISNUMVISUAL" val="0"/>
  <p:tag name="KSO_WM_UNIT_DIAGRAM_ISREFERUNIT" val="0"/>
  <p:tag name="KSO_WM_UNIT_HIGHLIGHT" val="0"/>
  <p:tag name="KSO_WM_UNIT_ID" val="diagram20216426_1*l_h_i*1_1_2"/>
  <p:tag name="KSO_WM_UNIT_INDEX" val="1_1_2"/>
  <p:tag name="KSO_WM_UNIT_LAYERLEVEL" val="1_1_1"/>
  <p:tag name="KSO_WM_UNIT_LINE_FILL_TYPE" val="2"/>
  <p:tag name="KSO_WM_UNIT_LINE_FORE_SCHEMECOLOR_INDEX" val="8"/>
  <p:tag name="KSO_WM_UNIT_LINE_FORE_SCHEMECOLOR_INDEX_BRIGHTNESS" val="0"/>
  <p:tag name="KSO_WM_UNIT_TYPE" val="l_h_i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26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20216426_1*l_h_i*1_1_3"/>
  <p:tag name="KSO_WM_UNIT_INDEX" val="1_1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26"/>
  <p:tag name="KSO_WM_UNIT_COMPATIBLE" val="0"/>
  <p:tag name="KSO_WM_UNIT_DIAGRAM_ISNUMVISUAL" val="0"/>
  <p:tag name="KSO_WM_UNIT_DIAGRAM_ISREFERUNIT" val="0"/>
  <p:tag name="KSO_WM_UNIT_HIGHLIGHT" val="0"/>
  <p:tag name="KSO_WM_UNIT_ID" val="diagram20216426_1*l_h_f*1_1_1"/>
  <p:tag name="KSO_WM_UNIT_INDEX" val="1_1_1"/>
  <p:tag name="KSO_WM_UNIT_LAYERLEVEL" val="1_1_1"/>
  <p:tag name="KSO_WM_UNIT_NOCLEAR" val="0"/>
  <p:tag name="KSO_WM_UNIT_PRESET_TEXT" val="单击此处添加文本具体内容，简明描述您的观点。"/>
  <p:tag name="KSO_WM_UNIT_SUBTYPE" val="a"/>
  <p:tag name="KSO_WM_UNIT_TEXT_FILL_FORE_SCHEMECOLOR_INDEX" val="13"/>
  <p:tag name="KSO_WM_UNIT_TEXT_FILL_FORE_SCHEMECOLOR_INDEX_BRIGHTNESS" val="0.5"/>
  <p:tag name="KSO_WM_UNIT_TEXT_FILL_TYPE" val="1"/>
  <p:tag name="KSO_WM_UNIT_TYPE" val="l_h_f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426"/>
  <p:tag name="KSO_WM_UNIT_COMPATIBLE" val="0"/>
  <p:tag name="KSO_WM_UNIT_DIAGRAM_ISNUMVISUAL" val="0"/>
  <p:tag name="KSO_WM_UNIT_DIAGRAM_ISREFERUNIT" val="0"/>
  <p:tag name="KSO_WM_UNIT_HIGHLIGHT" val="0"/>
  <p:tag name="KSO_WM_UNIT_ID" val="diagram20216426_1*l_h_f*1_2_1"/>
  <p:tag name="KSO_WM_UNIT_INDEX" val="1_2_1"/>
  <p:tag name="KSO_WM_UNIT_LAYERLEVEL" val="1_1_1"/>
  <p:tag name="KSO_WM_UNIT_NOCLEAR" val="0"/>
  <p:tag name="KSO_WM_UNIT_PRESET_TEXT" val="单击此处添加文本具体内容，简明描述您的观点。"/>
  <p:tag name="KSO_WM_UNIT_SUBTYPE" val="a"/>
  <p:tag name="KSO_WM_UNIT_TEXT_FILL_FORE_SCHEMECOLOR_INDEX" val="13"/>
  <p:tag name="KSO_WM_UNIT_TEXT_FILL_FORE_SCHEMECOLOR_INDEX_BRIGHTNESS" val="0.5"/>
  <p:tag name="KSO_WM_UNIT_TEXT_FILL_TYPE" val="1"/>
  <p:tag name="KSO_WM_UNIT_TYPE" val="l_h_f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true,&quot;fill_id&quot;:&quot;9811842a40b8444fb4328509459bb100&quot;,&quot;fill_align&quot;:&quot;cm&quot;,&quot;chip_types&quot;:[&quot;header&quot;]},{&quot;text_align&quot;:&quot;lt&quot;,&quot;text_direction&quot;:&quot;horizontal&quot;,&quot;support_features&quot;:[&quot;collage&quot;],&quot;support_big_font&quot;:true,&quot;fill_id&quot;:&quot;c90bd62ea9de4553978b48fdc8f8c728&quot;,&quot;fill_align&quot;:&quot;ct&quot;,&quot;chip_types&quot;:[&quot;diagram&quot;,&quot;pictext&quot;,&quot;text&quot;,&quot;picture&quot;,&quot;chart&quot;,&quot;table&quot;]}],[{&quot;text_align&quot;:&quot;lb&quot;,&quot;text_direction&quot;:&quot;horizontal&quot;,&quot;support_big_font&quot;:true,&quot;fill_id&quot;:&quot;9811842a40b8444fb4328509459bb100&quot;,&quot;fill_align&quot;:&quot;lb&quot;,&quot;chip_types&quot;:[&quot;text&quot;]},{&quot;text_align&quot;:&quot;lt&quot;,&quot;text_direction&quot;:&quot;horizontal&quot;,&quot;support_features&quot;:[&quot;collage&quot;],&quot;support_big_font&quot;:true,&quot;fill_id&quot;:&quot;c90bd62ea9de4553978b48fdc8f8c728&quot;,&quot;fill_align&quot;:&quot;lt&quot;,&quot;chip_types&quot;:[&quot;diagram&quot;,&quot;pictext&quot;,&quot;text&quot;,&quot;picture&quot;,&quot;chart&quot;,&quot;table&quot;]}]]"/>
  <p:tag name="KSO_WM_CHIP_GROUPID" val="5efda24481ee359a788b1e25"/>
  <p:tag name="KSO_WM_CHIP_INFOS" val="{&quot;type&quot;:0,&quot;layout_type&quot;:&quot;topbottom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da24481ee359a788b1e26"/>
  <p:tag name="KSO_WM_SLIDE_BACKGROUND_TYPE" val="general"/>
  <p:tag name="KSO_WM_SLIDE_BK_DARK_LIGHT" val="2"/>
  <p:tag name="KSO_WM_SLIDE_ID" val="diagram20213648_1"/>
  <p:tag name="KSO_WM_SLIDE_INDEX" val="1"/>
  <p:tag name="KSO_WM_SLIDE_ITEM_CNT" val="0"/>
  <p:tag name="KSO_WM_SLIDE_LAYOUT" val="a_b_d"/>
  <p:tag name="KSO_WM_SLIDE_LAYOUT_CNT" val="1_1_1"/>
  <p:tag name="KSO_WM_SLIDE_LAYOUT_INFO" val="{&quot;id&quot;:&quot;2020-12-09T19:00:47&quot;,&quot;maxSize&quot;:{&quot;size1&quot;:46.500585331021014},&quot;minSize&quot;:{&quot;size1&quot;:35.600585331021016},&quot;normalSize&quot;:{&quot;size1&quot;:42.101326071761754},&quot;subLayout&quot;:[{&quot;id&quot;:&quot;2020-12-09T19:00:47&quot;,&quot;margin&quot;:{&quot;bottom&quot;:1.6670000553131104,&quot;left&quot;:4.2329998016357422,&quot;right&quot;:4.2329998016357422,&quot;top&quot;:2.9630000591278076},&quot;type&quot;:0},{&quot;id&quot;:&quot;2020-12-09T19:00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icTxt"/>
  <p:tag name="KSO_WM_SLIDE_SUPPORT_FEATURE_TYPE" val="1"/>
  <p:tag name="KSO_WM_SLIDE_TYPE" val="text"/>
  <p:tag name="KSO_WM_TAG_VERSION" val="1.0"/>
  <p:tag name="KSO_WM_TEMPLATE_ASSEMBLE_GROUPID" val="5fd0ae5e1fa9d42129dd2d9d"/>
  <p:tag name="KSO_WM_TEMPLATE_ASSEMBLE_XID" val="5fd0ae5e1fa9d42129dd2d9d"/>
  <p:tag name="KSO_WM_TEMPLATE_CATEGORY" val="diagram"/>
  <p:tag name="KSO_WM_TEMPLATE_COLOR_TYPE" val="1"/>
  <p:tag name="KSO_WM_TEMPLATE_INDEX" val="20213648"/>
  <p:tag name="KSO_WM_TEMPLATE_MASTER_TYPE" val="0"/>
  <p:tag name="KSO_WM_TEMPLATE_SUBCATEGORY" val="2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d0ae5e1fa9d42129dd2d9d"/>
  <p:tag name="KSO_WM_TEMPLATE_ASSEMBLE_XID" val="5fd0ae5e1fa9d42129dd2d9d"/>
  <p:tag name="KSO_WM_TEMPLATE_CATEGORY" val="diagram"/>
  <p:tag name="KSO_WM_TEMPLATE_INDEX" val="20213648"/>
  <p:tag name="KSO_WM_UNIT_BLOCK" val="0"/>
  <p:tag name="KSO_WM_UNIT_COMPATIBLE" val="0"/>
  <p:tag name="KSO_WM_UNIT_DEC_AREA_ID" val="fca2ceed80a541c9a1ec9db3e1e1e7ad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3648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d0ae5e1fa9d42129dd2d9d"/>
  <p:tag name="KSO_WM_TEMPLATE_ASSEMBLE_XID" val="5fd0ae5e1fa9d42129dd2d9d"/>
  <p:tag name="KSO_WM_TEMPLATE_CATEGORY" val="diagram"/>
  <p:tag name="KSO_WM_TEMPLATE_INDEX" val="20213648"/>
  <p:tag name="KSO_WM_UNIT_BLOCK" val="0"/>
  <p:tag name="KSO_WM_UNIT_COMPATIBLE" val="0"/>
  <p:tag name="KSO_WM_UNIT_DEC_AREA_ID" val="b40a289199e84838b84c250414e6c2de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3648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d0ae5e1fa9d42129dd2d9d"/>
  <p:tag name="KSO_WM_TEMPLATE_ASSEMBLE_XID" val="5fd0ae5e1fa9d42129dd2d9d"/>
  <p:tag name="KSO_WM_TEMPLATE_CATEGORY" val="diagram"/>
  <p:tag name="KSO_WM_TEMPLATE_INDEX" val="20213648"/>
  <p:tag name="KSO_WM_UNIT_BLOCK" val="0"/>
  <p:tag name="KSO_WM_UNIT_COMPATIBLE" val="0"/>
  <p:tag name="KSO_WM_UNIT_DEC_AREA_ID" val="3231e35afa514dcaa57f7fb3297f539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13648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d0ae5e1fa9d42129dd2d9d"/>
  <p:tag name="KSO_WM_TEMPLATE_ASSEMBLE_XID" val="5fd0ae5e1fa9d42129dd2d9d"/>
  <p:tag name="KSO_WM_TEMPLATE_CATEGORY" val="diagram"/>
  <p:tag name="KSO_WM_TEMPLATE_INDEX" val="20213648"/>
  <p:tag name="KSO_WM_UNIT_BLOCK" val="0"/>
  <p:tag name="KSO_WM_UNIT_COMPATIBLE" val="0"/>
  <p:tag name="KSO_WM_UNIT_DEC_AREA_ID" val="b194b2d2f353469ebba00dde1635462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3648_1*i*4"/>
  <p:tag name="KSO_WM_UNIT_INDEX" val="4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d0ae5e1fa9d42129dd2d9d"/>
  <p:tag name="KSO_WM_TEMPLATE_ASSEMBLE_XID" val="5fd0ae5e1fa9d42129dd2d9d"/>
  <p:tag name="KSO_WM_TEMPLATE_CATEGORY" val="diagram"/>
  <p:tag name="KSO_WM_TEMPLATE_INDEX" val="20213648"/>
  <p:tag name="KSO_WM_UNIT_BLOCK" val="0"/>
  <p:tag name="KSO_WM_UNIT_COMPATIBLE" val="0"/>
  <p:tag name="KSO_WM_UNIT_DEC_AREA_ID" val="0359c9aa6d164b778f9100a578dbe3b7"/>
  <p:tag name="KSO_WM_UNIT_DECORATE_INFO" val="{&quot;ReferentInfo&quot;:{&quot;Id&quot;:&quot;slide&quot;,&quot;X&quot;:{&quot;Pos&quot;:0},&quot;Y&quot;:{&quot;Pos&quot;:2}},&quot;DecorateInfoX&quot;:{&quot;Pos&quot;:0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3648_1*i*5"/>
  <p:tag name="KSO_WM_UNIT_INDEX" val="5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d0ae5e1fa9d42129dd2d9d"/>
  <p:tag name="KSO_WM_TEMPLATE_ASSEMBLE_XID" val="5fd0ae5e1fa9d42129dd2d9d"/>
  <p:tag name="KSO_WM_TEMPLATE_CATEGORY" val="diagram"/>
  <p:tag name="KSO_WM_TEMPLATE_INDEX" val="20213648"/>
  <p:tag name="KSO_WM_UNIT_BLOCK" val="0"/>
  <p:tag name="KSO_WM_UNIT_COMPATIBLE" val="0"/>
  <p:tag name="KSO_WM_UNIT_DEC_AREA_ID" val="6a189283db0b4f20948332db44b83e3f"/>
  <p:tag name="KSO_WM_UNIT_DECORATE_INFO" val="{&quot;ReferentInfo&quot;:{&quot;Id&quot;:&quot;slide&quot;,&quot;X&quot;:{&quot;Pos&quot;:2},&quot;Y&quot;:{&quot;Pos&quot;:2}},&quot;DecorateInfoX&quot;:{&quot;Pos&quot;:2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3648_1*i*6"/>
  <p:tag name="KSO_WM_UNIT_INDEX" val="6"/>
  <p:tag name="KSO_WM_UNIT_LAYERLEVEL" val="1"/>
  <p:tag name="KSO_WM_UNIT_SM_LIMIT_TYPE" val="2"/>
  <p:tag name="KSO_WM_UNIT_TYPE" val="i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d0ae5e1fa9d42129dd2d9d"/>
  <p:tag name="KSO_WM_TEMPLATE_ASSEMBLE_XID" val="5fd0ae5e1fa9d42129dd2d9d"/>
  <p:tag name="KSO_WM_TEMPLATE_CATEGORY" val="diagram"/>
  <p:tag name="KSO_WM_TEMPLATE_INDEX" val="20213648"/>
  <p:tag name="KSO_WM_UNIT_BLOCK" val="0"/>
  <p:tag name="KSO_WM_UNIT_COMPATIBLE" val="0"/>
  <p:tag name="KSO_WM_UNIT_DEC_AREA_ID" val="f93cb787409041a3bd561d5cea7527de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747e6018f01345a58364f842a3a31be7&quot;,&quot;X&quot;:{&quot;Pos&quot;:1},&quot;Y&quot;:{&quot;Pos&quot;:0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3648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a78bba6bde34739998ae0755bb4a5c6"/>
  <p:tag name="KSO_WM_BEAUTIFY_FLAG" val="#wm#"/>
  <p:tag name="KSO_WM_CHIP_FILLAREA_FILL_RULE" val="{&quot;fill_align&quot;:&quot;c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ae5e1fa9d42129dd2d9d"/>
  <p:tag name="KSO_WM_TEMPLATE_ASSEMBLE_XID" val="5fd0ae5e1fa9d42129dd2d9d"/>
  <p:tag name="KSO_WM_TEMPLATE_CATEGORY" val="diagram"/>
  <p:tag name="KSO_WM_TEMPLATE_INDEX" val="20213648"/>
  <p:tag name="KSO_WM_UNIT_BLOCK" val="0"/>
  <p:tag name="KSO_WM_UNIT_COMPATIBLE" val="0"/>
  <p:tag name="KSO_WM_UNIT_DEC_AREA_ID" val="1741323e2c3e4a489a0909cedd9514b1"/>
  <p:tag name="KSO_WM_UNIT_DEFAULT_FONT" val="24;44;4"/>
  <p:tag name="KSO_WM_UNIT_DIAGRAM_ISNUMVISUAL" val="0"/>
  <p:tag name="KSO_WM_UNIT_DIAGRAM_ISREFERUNIT" val="0"/>
  <p:tag name="KSO_WM_UNIT_HIGHLIGHT" val="0"/>
  <p:tag name="KSO_WM_UNIT_ID" val="diagram2021364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8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a78bba6bde34739998ae0755bb4a5c6"/>
  <p:tag name="KSO_WM_BEAUTIFY_FLAG" val="#wm#"/>
  <p:tag name="KSO_WM_CHIP_FILLAREA_FILL_RULE" val="{&quot;fill_align&quot;:&quot;c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ae5e1fa9d42129dd2d9d"/>
  <p:tag name="KSO_WM_TEMPLATE_ASSEMBLE_XID" val="5fd0ae5e1fa9d42129dd2d9d"/>
  <p:tag name="KSO_WM_TEMPLATE_CATEGORY" val="diagram"/>
  <p:tag name="KSO_WM_TEMPLATE_INDEX" val="20213648"/>
  <p:tag name="KSO_WM_UNIT_BLOCK" val="0"/>
  <p:tag name="KSO_WM_UNIT_COMPATIBLE" val="0"/>
  <p:tag name="KSO_WM_UNIT_DEC_AREA_ID" val="57e21ba8d1d0412988334bf19f4e4263"/>
  <p:tag name="KSO_WM_UNIT_DEFAULT_FONT" val="18;24;2"/>
  <p:tag name="KSO_WM_UNIT_DIAGRAM_ISNUMVISUAL" val="0"/>
  <p:tag name="KSO_WM_UNIT_DIAGRAM_ISREFERUNIT" val="0"/>
  <p:tag name="KSO_WM_UNIT_HIGHLIGHT" val="0"/>
  <p:tag name="KSO_WM_UNIT_ID" val="diagram20213648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SUPPORT_BIG_FONT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72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6140"/>
  <p:tag name="KSO_WM_UNIT_COMPATIBLE" val="0"/>
  <p:tag name="KSO_WM_UNIT_DIAGRAM_ISNUMVISUAL" val="0"/>
  <p:tag name="KSO_WM_UNIT_DIAGRAM_ISREFERUNIT" val="0"/>
  <p:tag name="KSO_WM_UNIT_HIGHLIGHT" val="0"/>
  <p:tag name="KSO_WM_UNIT_ID" val="diagram20206140_2*m_i*1_1"/>
  <p:tag name="KSO_WM_UNIT_INDEX" val="1_1"/>
  <p:tag name="KSO_WM_UNIT_LAYERLEVEL" val="1_1"/>
  <p:tag name="KSO_WM_UNIT_LINE_FILL_TYPE" val="2"/>
  <p:tag name="KSO_WM_UNIT_LINE_FORE_SCHEMECOLOR_INDEX" val="14"/>
  <p:tag name="KSO_WM_UNIT_LINE_FORE_SCHEMECOLOR_INDEX_BRIGHTNESS" val="-0.35"/>
  <p:tag name="KSO_WM_UNIT_TYPE" val="m_i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6140"/>
  <p:tag name="KSO_WM_UNIT_COMPATIBLE" val="0"/>
  <p:tag name="KSO_WM_UNIT_DIAGRAM_ISNUMVISUAL" val="0"/>
  <p:tag name="KSO_WM_UNIT_DIAGRAM_ISREFERUNIT" val="0"/>
  <p:tag name="KSO_WM_UNIT_HIGHLIGHT" val="0"/>
  <p:tag name="KSO_WM_UNIT_ID" val="diagram20206140_2*m_i*1_2"/>
  <p:tag name="KSO_WM_UNIT_INDEX" val="1_2"/>
  <p:tag name="KSO_WM_UNIT_LAYERLEVEL" val="1_1"/>
  <p:tag name="KSO_WM_UNIT_LINE_FILL_TYPE" val="2"/>
  <p:tag name="KSO_WM_UNIT_LINE_FORE_SCHEMECOLOR_INDEX" val="14"/>
  <p:tag name="KSO_WM_UNIT_LINE_FORE_SCHEMECOLOR_INDEX_BRIGHTNESS" val="-0.35"/>
  <p:tag name="KSO_WM_UNIT_TYPE" val="m_i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6140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6140_2*m_h_i*1_3_4"/>
  <p:tag name="KSO_WM_UNIT_INDEX" val="1_3_4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6140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6140_2*m_h_i*1_3_3"/>
  <p:tag name="KSO_WM_UNIT_INDEX" val="1_3_3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6140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6140_2*m_h_i*1_3_2"/>
  <p:tag name="KSO_WM_UNIT_INDEX" val="1_3_2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614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6140_2*m_h_i*1_3_1"/>
  <p:tag name="KSO_WM_UNIT_INDEX" val="1_3_1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614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6140_2*m_h_i*1_2_1"/>
  <p:tag name="KSO_WM_UNIT_INDEX" val="1_2_1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614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6140_2*m_h_i*1_2_2"/>
  <p:tag name="KSO_WM_UNIT_INDEX" val="1_2_2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614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6140_2*m_h_i*1_2_3"/>
  <p:tag name="KSO_WM_UNIT_INDEX" val="1_2_3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614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6140_2*m_h_i*1_2_4"/>
  <p:tag name="KSO_WM_UNIT_INDEX" val="1_2_4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614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6140_2*m_h_i*1_1_4"/>
  <p:tag name="KSO_WM_UNIT_INDEX" val="1_1_4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614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6140_2*m_h_i*1_1_3"/>
  <p:tag name="KSO_WM_UNIT_INDEX" val="1_1_3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614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6140_2*m_h_i*1_1_2"/>
  <p:tag name="KSO_WM_UNIT_INDEX" val="1_1_2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614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6140_2*m_h_i*1_1_1"/>
  <p:tag name="KSO_WM_UNIT_INDEX" val="1_1_1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6140"/>
  <p:tag name="KSO_WM_UNIT_COMPATIBLE" val="0"/>
  <p:tag name="KSO_WM_UNIT_DIAGRAM_ISNUMVISUAL" val="0"/>
  <p:tag name="KSO_WM_UNIT_DIAGRAM_ISREFERUNIT" val="0"/>
  <p:tag name="KSO_WM_UNIT_HIGHLIGHT" val="0"/>
  <p:tag name="KSO_WM_UNIT_ID" val="diagram20206140_2*m_h_f*1_3_1"/>
  <p:tag name="KSO_WM_UNIT_INDEX" val="1_3_1"/>
  <p:tag name="KSO_WM_UNIT_LAYERLEVEL" val="1_1_1"/>
  <p:tag name="KSO_WM_UNIT_NOCLEAR" val="0"/>
  <p:tag name="KSO_WM_UNIT_PRESET_TEXT" val="单击此处添加文本具体内容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m_h_f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6140"/>
  <p:tag name="KSO_WM_UNIT_COMPATIBLE" val="0"/>
  <p:tag name="KSO_WM_UNIT_DIAGRAM_ISNUMVISUAL" val="0"/>
  <p:tag name="KSO_WM_UNIT_DIAGRAM_ISREFERUNIT" val="0"/>
  <p:tag name="KSO_WM_UNIT_HIGHLIGHT" val="0"/>
  <p:tag name="KSO_WM_UNIT_ID" val="diagram20206140_2*m_h_f*1_2_1"/>
  <p:tag name="KSO_WM_UNIT_INDEX" val="1_2_1"/>
  <p:tag name="KSO_WM_UNIT_LAYERLEVEL" val="1_1_1"/>
  <p:tag name="KSO_WM_UNIT_NOCLEAR" val="0"/>
  <p:tag name="KSO_WM_UNIT_PRESET_TEXT" val="单击此处添加文本具体内容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m_h_f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6140"/>
  <p:tag name="KSO_WM_UNIT_COMPATIBLE" val="0"/>
  <p:tag name="KSO_WM_UNIT_DIAGRAM_ISNUMVISUAL" val="0"/>
  <p:tag name="KSO_WM_UNIT_DIAGRAM_ISREFERUNIT" val="0"/>
  <p:tag name="KSO_WM_UNIT_HIGHLIGHT" val="0"/>
  <p:tag name="KSO_WM_UNIT_ID" val="diagram20206140_2*m_h_f*1_1_1"/>
  <p:tag name="KSO_WM_UNIT_INDEX" val="1_1_1"/>
  <p:tag name="KSO_WM_UNIT_LAYERLEVEL" val="1_1_1"/>
  <p:tag name="KSO_WM_UNIT_NOCLEAR" val="0"/>
  <p:tag name="KSO_WM_UNIT_PRESET_TEXT" val="单击此处添加文本具体内容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m_h_f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d0ae5e1fa9d42129dd2d9d"/>
  <p:tag name="KSO_WM_TEMPLATE_ASSEMBLE_XID" val="5fd0ae5e1fa9d42129dd2d9d"/>
  <p:tag name="KSO_WM_TEMPLATE_CATEGORY" val="diagram"/>
  <p:tag name="KSO_WM_TEMPLATE_INDEX" val="20213648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3648_1*i*7"/>
  <p:tag name="KSO_WM_UNIT_INDEX" val="7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d0ae5e1fa9d42129dd2d9d"/>
  <p:tag name="KSO_WM_TEMPLATE_ASSEMBLE_XID" val="5fd0ae5e1fa9d42129dd2d9d"/>
  <p:tag name="KSO_WM_TEMPLATE_CATEGORY" val="diagram"/>
  <p:tag name="KSO_WM_TEMPLATE_INDEX" val="20213648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3648_1*i*8"/>
  <p:tag name="KSO_WM_UNIT_INDEX" val="8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2.5},&quot;subLayout&quot;:[{&quot;id&quot;:&quot;2020-12-09T17:52:12&quot;,&quot;maxSize&quot;:{&quot;size1&quot;:42.200000000000003},&quot;minSize&quot;:{&quot;size1&quot;:31.100000000000001},&quot;normalSize&quot;:{&quot;size1&quot;:32.470555555555556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c78fec7d9f4d442ca0ed700ee78be74c&quot;,&quot;fill_align&quot;:&quot;cm&quot;,&quot;text_align&quot;:&quot;cm&quot;,&quot;text_direction&quot;:&quot;horizontal&quot;,&quot;chip_types&quot;:[&quot;header&quot;]}],[{&quot;fill_id&quot;:&quot;c78fec7d9f4d442ca0ed700ee78be74c&quot;,&quot;fill_align&quot;:&quot;cm&quot;,&quot;text_align&quot;:&quot;lm&quot;,&quot;text_direction&quot;:&quot;horizontal&quot;,&quot;chip_types&quot;:[&quot;text&quot;]}]]"/>
  <p:tag name="KSO_WM_CHIP_GROUPID" val="5eecbcf1a758c1ec0b708d3e"/>
  <p:tag name="KSO_WM_CHIP_INFOS" val="{&quot;layout_type&quot;:&quot;full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ecbcf1a758c1ec0b708d3f"/>
  <p:tag name="KSO_WM_SLIDE_BACKGROUND" val="[&quot;general&quot;]"/>
  <p:tag name="KSO_WM_SLIDE_BACKGROUND_TYPE" val="general"/>
  <p:tag name="KSO_WM_SLIDE_BK_DARK_LIGHT" val="2"/>
  <p:tag name="KSO_WM_SLIDE_ID" val="diagram20209345_1"/>
  <p:tag name="KSO_WM_SLIDE_INDEX" val="1"/>
  <p:tag name="KSO_WM_SLIDE_ITEM_CNT" val="0"/>
  <p:tag name="KSO_WM_SLIDE_LAYOUT" val="f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20T10:33:18&quot;,&quot;maxSize&quot;:{&quot;size1&quot;:0},&quot;minSize&quot;:{&quot;size1&quot;:0},&quot;normalSize&quot;:{&quot;size1&quot;:0},&quot;subLayout&quot;:[{&quot;id&quot;:&quot;2020-07-20T10:33:18&quot;,&quot;type&quot;:0},{&quot;id&quot;:&quot;2020-07-20T10:33:18&quot;,&quot;margin&quot;:{&quot;bottom&quot;:6.3499999046325684,&quot;left&quot;:4.2329998016357422,&quot;right&quot;:4.2329998016357422,&quot;top&quot;:6.3499999046325684},&quot;type&quot;:0}],&quot;type&quot;:0}"/>
  <p:tag name="KSO_WM_SLIDE_POSITION" val="101*104"/>
  <p:tag name="KSO_WM_SLIDE_RATIO" val="1.777778"/>
  <p:tag name="KSO_WM_SLIDE_SIZE" val="756*331"/>
  <p:tag name="KSO_WM_SLIDE_SUBTYPE" val="pureTxt"/>
  <p:tag name="KSO_WM_SLIDE_SUPPORT_FEATURE_TYPE" val="0"/>
  <p:tag name="KSO_WM_SLIDE_TYPE" val="text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COLOR_TYPE" val="1"/>
  <p:tag name="KSO_WM_TEMPLATE_INDEX" val="20209345"/>
  <p:tag name="KSO_WM_TEMPLATE_MASTER_TYPE" val="0"/>
  <p:tag name="KSO_WM_TEMPLATE_SUBCATEGORY" val="21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ecbcf1a758c1ec0b708d3e"/>
  <p:tag name="KSO_WM_CHIP_XID" val="5eecbcf1a758c1ec0b708d3f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INDEX" val="20209345"/>
  <p:tag name="KSO_WM_UNIT_BLOCK" val="0"/>
  <p:tag name="KSO_WM_UNIT_COMPATIBLE" val="0"/>
  <p:tag name="KSO_WM_UNIT_DEC_AREA_ID" val="21332f97fbba4e12806446ed40358a3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45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ecbcf1a758c1ec0b708d3e"/>
  <p:tag name="KSO_WM_CHIP_XID" val="5eecbcf1a758c1ec0b708d3f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INDEX" val="20209345"/>
  <p:tag name="KSO_WM_UNIT_BLOCK" val="0"/>
  <p:tag name="KSO_WM_UNIT_COMPATIBLE" val="0"/>
  <p:tag name="KSO_WM_UNIT_DEC_AREA_ID" val="7449436611fd4da6bb61f062c2f4178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45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a2e9c6719e44e15a668df9f584f6c17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INDEX" val="20209345"/>
  <p:tag name="KSO_WM_UNIT_BLOCK" val="0"/>
  <p:tag name="KSO_WM_UNIT_COMPATIBLE" val="0"/>
  <p:tag name="KSO_WM_UNIT_DEC_AREA_ID" val="46f41449ae2440e5a491c31b2bdaee30"/>
  <p:tag name="KSO_WM_UNIT_DEFAULT_FONT" val="14;20;2"/>
  <p:tag name="KSO_WM_UNIT_DIAGRAM_ISNUMVISUAL" val="0"/>
  <p:tag name="KSO_WM_UNIT_DIAGRAM_ISREFERUNIT" val="0"/>
  <p:tag name="KSO_WM_UNIT_HIGHLIGHT" val="0"/>
  <p:tag name="KSO_WM_UNIT_ID" val="diagram2020934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2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  <p:tag name="KSO_WM_TEMPLATE_THUMBS_INDEX" val="1、4、7、9、12、13、14、17、18、19、25、28、33、36、38、40、43、46、5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自定义 110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8590CA"/>
      </a:accent1>
      <a:accent2>
        <a:srgbClr val="8EAADC"/>
      </a:accent2>
      <a:accent3>
        <a:srgbClr val="79B6D3"/>
      </a:accent3>
      <a:accent4>
        <a:srgbClr val="70C2C7"/>
      </a:accent4>
      <a:accent5>
        <a:srgbClr val="6BC0A7"/>
      </a:accent5>
      <a:accent6>
        <a:srgbClr val="79BB8F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sz="4400" b="1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1143</Words>
  <Application>Microsoft Office PowerPoint</Application>
  <PresentationFormat>自定义</PresentationFormat>
  <Paragraphs>107</Paragraphs>
  <Slides>29</Slides>
  <Notes>24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Office 主题​​</vt:lpstr>
      <vt:lpstr>office</vt:lpstr>
      <vt:lpstr>第八单元 15.1 谏太宗十思疏 教案</vt:lpstr>
      <vt:lpstr>教学目标</vt:lpstr>
      <vt:lpstr>PowerPoint 演示文稿</vt:lpstr>
      <vt:lpstr>理解作者的观点及理想的政治境界。</vt:lpstr>
      <vt:lpstr>PowerPoint 演示文稿</vt:lpstr>
      <vt:lpstr>核心素养</vt:lpstr>
      <vt:lpstr>PowerPoint 演示文稿</vt:lpstr>
      <vt:lpstr>教学重难点</vt:lpstr>
      <vt:lpstr>PowerPoint 演示文稿</vt:lpstr>
      <vt:lpstr>课前准备</vt:lpstr>
      <vt:lpstr>PowerPoint 演示文稿</vt:lpstr>
      <vt:lpstr>教学过程</vt:lpstr>
      <vt:lpstr>PowerPoint 演示文稿</vt:lpstr>
      <vt:lpstr>写作背景</vt:lpstr>
      <vt:lpstr>PowerPoint 演示文稿</vt:lpstr>
      <vt:lpstr>作者介绍</vt:lpstr>
      <vt:lpstr>PowerPoint 演示文稿</vt:lpstr>
      <vt:lpstr>题目解说</vt:lpstr>
      <vt:lpstr>PowerPoint 演示文稿</vt:lpstr>
      <vt:lpstr>全文分析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第八单元 15.1 谏太宗十思疏 教案</dc:title>
  <dc:creator>rbm.xkw.com</dc:creator>
  <cp:lastModifiedBy>hj</cp:lastModifiedBy>
  <cp:revision>3</cp:revision>
  <cp:lastPrinted>2021-03-29T22:11:12Z</cp:lastPrinted>
  <dcterms:created xsi:type="dcterms:W3CDTF">2021-03-29T22:11:12Z</dcterms:created>
  <dcterms:modified xsi:type="dcterms:W3CDTF">2021-04-22T07:02:23Z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