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400" r:id="rId5"/>
    <p:sldId id="259" r:id="rId6"/>
    <p:sldId id="369" r:id="rId7"/>
    <p:sldId id="315" r:id="rId8"/>
    <p:sldId id="283" r:id="rId9"/>
    <p:sldId id="284" r:id="rId10"/>
    <p:sldId id="401" r:id="rId11"/>
    <p:sldId id="402" r:id="rId12"/>
    <p:sldId id="370" r:id="rId13"/>
    <p:sldId id="288" r:id="rId14"/>
    <p:sldId id="351" r:id="rId15"/>
    <p:sldId id="352" r:id="rId16"/>
    <p:sldId id="353" r:id="rId17"/>
    <p:sldId id="354" r:id="rId18"/>
    <p:sldId id="333" r:id="rId19"/>
    <p:sldId id="289" r:id="rId20"/>
    <p:sldId id="290" r:id="rId21"/>
    <p:sldId id="348" r:id="rId22"/>
    <p:sldId id="349" r:id="rId23"/>
    <p:sldId id="372" r:id="rId24"/>
    <p:sldId id="350" r:id="rId25"/>
    <p:sldId id="291" r:id="rId26"/>
    <p:sldId id="292" r:id="rId27"/>
    <p:sldId id="293" r:id="rId28"/>
    <p:sldId id="399" r:id="rId29"/>
    <p:sldId id="303" r:id="rId30"/>
    <p:sldId id="336" r:id="rId31"/>
    <p:sldId id="294" r:id="rId32"/>
    <p:sldId id="371" r:id="rId33"/>
    <p:sldId id="296" r:id="rId34"/>
    <p:sldId id="334"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MC SYSTEM" initials="M"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472.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00.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tags" Target="../tags/tag33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r>
              <a:rPr lang="zh-CN" altLang="en-US" sz="1200" b="0" i="0" kern="1200" smtClean="0">
                <a:solidFill>
                  <a:schemeClr val="tx1"/>
                </a:solidFill>
                <a:effectLst/>
                <a:latin typeface="+mn-lt"/>
                <a:ea typeface="+mn-ea"/>
                <a:cs typeface="+mn-cs"/>
              </a:rPr>
              <a:t>“草色青青柳色黄”，已经用嫩绿、鹅黄两色把这幅春草丛生、柳丝飘拂的生机盎然的画面点染得十分明媚；次句“桃花历乱李花香”，更用暗笔为这幅画添上嫣红、洁白两色，并以写气图貌之笔传出了花枝披离、花气氤氲的浓春景象，使画面上的春光更加艳冶，春意更加喧闹。诗人在这两句里写足了春景，其目的在从反面衬托出与这良辰美景形成强烈对照的无法消除的深愁苦恨。</a:t>
            </a:r>
            <a:endParaRPr lang="zh-CN" altLang="en-US" sz="1200" b="0" i="0" kern="1200" smtClean="0">
              <a:solidFill>
                <a:schemeClr val="tx1"/>
              </a:solidFill>
              <a:effectLst/>
              <a:latin typeface="+mn-lt"/>
              <a:ea typeface="+mn-ea"/>
              <a:cs typeface="+mn-cs"/>
            </a:endParaRPr>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481013" y="1279525"/>
            <a:ext cx="6140450" cy="34544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12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14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15</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19</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Arial"/>
              </a:rPr>
              <a:t>20</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Aria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6.xml" /><Relationship Id="rId11" Type="http://schemas.openxmlformats.org/officeDocument/2006/relationships/image" Target="../media/image5.png"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tags" Target="../tags/tag9.xml" /><Relationship Id="rId15" Type="http://schemas.openxmlformats.org/officeDocument/2006/relationships/image" Target="../media/image6.png" /><Relationship Id="rId16" Type="http://schemas.openxmlformats.org/officeDocument/2006/relationships/tags" Target="../tags/tag10.xml" /><Relationship Id="rId17" Type="http://schemas.openxmlformats.org/officeDocument/2006/relationships/image" Target="../media/image7.png" /><Relationship Id="rId18" Type="http://schemas.openxmlformats.org/officeDocument/2006/relationships/tags" Target="../tags/tag11.xml" /><Relationship Id="rId19" Type="http://schemas.openxmlformats.org/officeDocument/2006/relationships/tags" Target="../tags/tag12.xml" /><Relationship Id="rId2" Type="http://schemas.openxmlformats.org/officeDocument/2006/relationships/image" Target="../media/image1.png" /><Relationship Id="rId20" Type="http://schemas.openxmlformats.org/officeDocument/2006/relationships/tags" Target="../tags/tag13.xml" /><Relationship Id="rId21" Type="http://schemas.openxmlformats.org/officeDocument/2006/relationships/tags" Target="../tags/tag14.xml" /><Relationship Id="rId22" Type="http://schemas.openxmlformats.org/officeDocument/2006/relationships/tags" Target="../tags/tag15.xml" /><Relationship Id="rId23" Type="http://schemas.openxmlformats.org/officeDocument/2006/relationships/tags" Target="../tags/tag16.xml" /><Relationship Id="rId24" Type="http://schemas.openxmlformats.org/officeDocument/2006/relationships/slideMaster" Target="../slideMasters/slideMaster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image" Target="../media/image4.png" /><Relationship Id="rId9" Type="http://schemas.openxmlformats.org/officeDocument/2006/relationships/tags" Target="../tags/tag5.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93.xml" /><Relationship Id="rId10" Type="http://schemas.openxmlformats.org/officeDocument/2006/relationships/tags" Target="../tags/tag100.xml" /><Relationship Id="rId11" Type="http://schemas.openxmlformats.org/officeDocument/2006/relationships/slideMaster" Target="../slideMasters/slideMaster1.xml" /><Relationship Id="rId2" Type="http://schemas.openxmlformats.org/officeDocument/2006/relationships/tags" Target="../tags/tag94.xml" /><Relationship Id="rId3" Type="http://schemas.openxmlformats.org/officeDocument/2006/relationships/image" Target="../media/image8.png" /><Relationship Id="rId4" Type="http://schemas.openxmlformats.org/officeDocument/2006/relationships/tags" Target="../tags/tag95.xml" /><Relationship Id="rId5" Type="http://schemas.openxmlformats.org/officeDocument/2006/relationships/image" Target="../media/image9.png"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image" Target="../media/image16.png" /><Relationship Id="rId11" Type="http://schemas.openxmlformats.org/officeDocument/2006/relationships/tags" Target="../tags/tag106.xml" /><Relationship Id="rId12" Type="http://schemas.openxmlformats.org/officeDocument/2006/relationships/tags" Target="../tags/tag107.xml" /><Relationship Id="rId13" Type="http://schemas.openxmlformats.org/officeDocument/2006/relationships/tags" Target="../tags/tag108.xml" /><Relationship Id="rId14" Type="http://schemas.openxmlformats.org/officeDocument/2006/relationships/image" Target="../media/image5.png" /><Relationship Id="rId15" Type="http://schemas.openxmlformats.org/officeDocument/2006/relationships/tags" Target="../tags/tag109.xml" /><Relationship Id="rId16" Type="http://schemas.openxmlformats.org/officeDocument/2006/relationships/tags" Target="../tags/tag110.xml" /><Relationship Id="rId17" Type="http://schemas.openxmlformats.org/officeDocument/2006/relationships/image" Target="../media/image6.png" /><Relationship Id="rId18" Type="http://schemas.openxmlformats.org/officeDocument/2006/relationships/tags" Target="../tags/tag111.xml" /><Relationship Id="rId19" Type="http://schemas.openxmlformats.org/officeDocument/2006/relationships/image" Target="../media/image7.png" /><Relationship Id="rId2" Type="http://schemas.openxmlformats.org/officeDocument/2006/relationships/image" Target="../media/image13.png" /><Relationship Id="rId20" Type="http://schemas.openxmlformats.org/officeDocument/2006/relationships/tags" Target="../tags/tag112.xml" /><Relationship Id="rId21" Type="http://schemas.openxmlformats.org/officeDocument/2006/relationships/tags" Target="../tags/tag113.xml" /><Relationship Id="rId22" Type="http://schemas.openxmlformats.org/officeDocument/2006/relationships/tags" Target="../tags/tag114.xml" /><Relationship Id="rId23" Type="http://schemas.openxmlformats.org/officeDocument/2006/relationships/tags" Target="../tags/tag115.xml" /><Relationship Id="rId24" Type="http://schemas.openxmlformats.org/officeDocument/2006/relationships/tags" Target="../tags/tag116.xml" /><Relationship Id="rId25" Type="http://schemas.openxmlformats.org/officeDocument/2006/relationships/slideMaster" Target="../slideMasters/slideMaster1.xml" /><Relationship Id="rId3" Type="http://schemas.openxmlformats.org/officeDocument/2006/relationships/tags" Target="../tags/tag102.xml" /><Relationship Id="rId4" Type="http://schemas.openxmlformats.org/officeDocument/2006/relationships/image" Target="../media/image14.png" /><Relationship Id="rId5" Type="http://schemas.openxmlformats.org/officeDocument/2006/relationships/tags" Target="../tags/tag103.xml" /><Relationship Id="rId6" Type="http://schemas.openxmlformats.org/officeDocument/2006/relationships/image" Target="../media/image2.png" /><Relationship Id="rId7" Type="http://schemas.openxmlformats.org/officeDocument/2006/relationships/tags" Target="../tags/tag104.xml" /><Relationship Id="rId8" Type="http://schemas.openxmlformats.org/officeDocument/2006/relationships/image" Target="../media/image15.png" /><Relationship Id="rId9" Type="http://schemas.openxmlformats.org/officeDocument/2006/relationships/tags" Target="../tags/tag105.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image" Target="../media/image17.png"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23.xml" /><Relationship Id="rId10" Type="http://schemas.openxmlformats.org/officeDocument/2006/relationships/slideMaster" Target="../slideMasters/slideMaster1.xml" /><Relationship Id="rId2" Type="http://schemas.openxmlformats.org/officeDocument/2006/relationships/tags" Target="../tags/tag124.xml" /><Relationship Id="rId3" Type="http://schemas.openxmlformats.org/officeDocument/2006/relationships/image" Target="../media/image18.png"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31.xm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slideMaster" Target="../slideMasters/slideMaster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image" Target="../media/image3.png" /><Relationship Id="rId5" Type="http://schemas.openxmlformats.org/officeDocument/2006/relationships/tags" Target="../tags/tag134.xml" /><Relationship Id="rId6" Type="http://schemas.openxmlformats.org/officeDocument/2006/relationships/image" Target="../media/image19.png"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49.xml" /><Relationship Id="rId11" Type="http://schemas.openxmlformats.org/officeDocument/2006/relationships/tags" Target="../tags/tag150.xml" /><Relationship Id="rId12" Type="http://schemas.openxmlformats.org/officeDocument/2006/relationships/tags" Target="../tags/tag151.xml" /><Relationship Id="rId13" Type="http://schemas.openxmlformats.org/officeDocument/2006/relationships/tags" Target="../tags/tag152.xml" /><Relationship Id="rId14" Type="http://schemas.openxmlformats.org/officeDocument/2006/relationships/slideMaster" Target="../slideMasters/slideMaster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image" Target="../media/image20.png" /><Relationship Id="rId5" Type="http://schemas.openxmlformats.org/officeDocument/2006/relationships/tags" Target="../tags/tag145.xml" /><Relationship Id="rId6" Type="http://schemas.openxmlformats.org/officeDocument/2006/relationships/image" Target="../media/image21.png"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tags" Target="../tags/tag148.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tags" Target="../tags/tag160.xml" /><Relationship Id="rId11" Type="http://schemas.openxmlformats.org/officeDocument/2006/relationships/tags" Target="../tags/tag161.xml" /><Relationship Id="rId12" Type="http://schemas.openxmlformats.org/officeDocument/2006/relationships/tags" Target="../tags/tag162.xml" /><Relationship Id="rId13" Type="http://schemas.openxmlformats.org/officeDocument/2006/relationships/tags" Target="../tags/tag163.xml" /><Relationship Id="rId14" Type="http://schemas.openxmlformats.org/officeDocument/2006/relationships/slideMaster" Target="../slideMasters/slideMaster1.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image" Target="../media/image8.png" /><Relationship Id="rId5" Type="http://schemas.openxmlformats.org/officeDocument/2006/relationships/tags" Target="../tags/tag156.xml" /><Relationship Id="rId6" Type="http://schemas.openxmlformats.org/officeDocument/2006/relationships/image" Target="../media/image9.png"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64.xml" /><Relationship Id="rId10" Type="http://schemas.openxmlformats.org/officeDocument/2006/relationships/tags" Target="../tags/tag171.xml" /><Relationship Id="rId11" Type="http://schemas.openxmlformats.org/officeDocument/2006/relationships/tags" Target="../tags/tag172.xml" /><Relationship Id="rId12" Type="http://schemas.openxmlformats.org/officeDocument/2006/relationships/tags" Target="../tags/tag173.xml" /><Relationship Id="rId13" Type="http://schemas.openxmlformats.org/officeDocument/2006/relationships/tags" Target="../tags/tag174.xml" /><Relationship Id="rId14" Type="http://schemas.openxmlformats.org/officeDocument/2006/relationships/tags" Target="../tags/tag175.xml" /><Relationship Id="rId15" Type="http://schemas.openxmlformats.org/officeDocument/2006/relationships/tags" Target="../tags/tag176.xml" /><Relationship Id="rId16" Type="http://schemas.openxmlformats.org/officeDocument/2006/relationships/slideMaster" Target="../slideMasters/slideMaster1.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image" Target="../media/image8.png" /><Relationship Id="rId5" Type="http://schemas.openxmlformats.org/officeDocument/2006/relationships/tags" Target="../tags/tag167.xml" /><Relationship Id="rId6" Type="http://schemas.openxmlformats.org/officeDocument/2006/relationships/image" Target="../media/image9.png"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77.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13" Type="http://schemas.openxmlformats.org/officeDocument/2006/relationships/tags" Target="../tags/tag186.xml" /><Relationship Id="rId14" Type="http://schemas.openxmlformats.org/officeDocument/2006/relationships/slideMaster" Target="../slideMasters/slideMaster1.xml" /><Relationship Id="rId2" Type="http://schemas.openxmlformats.org/officeDocument/2006/relationships/tags" Target="../tags/tag178.xml" /><Relationship Id="rId3" Type="http://schemas.openxmlformats.org/officeDocument/2006/relationships/image" Target="../media/image22.png" /><Relationship Id="rId4" Type="http://schemas.openxmlformats.org/officeDocument/2006/relationships/tags" Target="../tags/tag179.xml" /><Relationship Id="rId5" Type="http://schemas.openxmlformats.org/officeDocument/2006/relationships/image" Target="../media/image23.png" /><Relationship Id="rId6" Type="http://schemas.openxmlformats.org/officeDocument/2006/relationships/tags" Target="../tags/tag180.xml" /><Relationship Id="rId7" Type="http://schemas.openxmlformats.org/officeDocument/2006/relationships/image" Target="../media/image24.png" /><Relationship Id="rId8" Type="http://schemas.openxmlformats.org/officeDocument/2006/relationships/tags" Target="../tags/tag181.xml" /><Relationship Id="rId9" Type="http://schemas.openxmlformats.org/officeDocument/2006/relationships/tags" Target="../tags/tag18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image" Target="../media/image25.jpeg"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7.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slideMaster" Target="../slideMasters/slideMaster1.xml" /><Relationship Id="rId2" Type="http://schemas.openxmlformats.org/officeDocument/2006/relationships/tags" Target="../tags/tag18.xml" /><Relationship Id="rId3" Type="http://schemas.openxmlformats.org/officeDocument/2006/relationships/image" Target="../media/image8.png" /><Relationship Id="rId4" Type="http://schemas.openxmlformats.org/officeDocument/2006/relationships/tags" Target="../tags/tag19.xml" /><Relationship Id="rId5" Type="http://schemas.openxmlformats.org/officeDocument/2006/relationships/image" Target="../media/image9.png"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tags" Target="../tags/tag31.xml" /><Relationship Id="rId11" Type="http://schemas.openxmlformats.org/officeDocument/2006/relationships/image" Target="../media/image12.png" /><Relationship Id="rId12" Type="http://schemas.openxmlformats.org/officeDocument/2006/relationships/tags" Target="../tags/tag32.xml" /><Relationship Id="rId13" Type="http://schemas.openxmlformats.org/officeDocument/2006/relationships/tags" Target="../tags/tag33.xml" /><Relationship Id="rId14" Type="http://schemas.openxmlformats.org/officeDocument/2006/relationships/tags" Target="../tags/tag34.xml" /><Relationship Id="rId15" Type="http://schemas.openxmlformats.org/officeDocument/2006/relationships/tags" Target="../tags/tag35.xml" /><Relationship Id="rId16" Type="http://schemas.openxmlformats.org/officeDocument/2006/relationships/tags" Target="../tags/tag36.xml" /><Relationship Id="rId17" Type="http://schemas.openxmlformats.org/officeDocument/2006/relationships/tags" Target="../tags/tag37.xml" /><Relationship Id="rId18"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27.xml" /><Relationship Id="rId4" Type="http://schemas.openxmlformats.org/officeDocument/2006/relationships/image" Target="../media/image11.png" /><Relationship Id="rId5" Type="http://schemas.openxmlformats.org/officeDocument/2006/relationships/tags" Target="../tags/tag28.xml" /><Relationship Id="rId6" Type="http://schemas.openxmlformats.org/officeDocument/2006/relationships/image" Target="../media/image4.png"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image" Target="../media/image6.png"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8.xml" /><Relationship Id="rId10" Type="http://schemas.openxmlformats.org/officeDocument/2006/relationships/tags" Target="../tags/tag45.xml" /><Relationship Id="rId11" Type="http://schemas.openxmlformats.org/officeDocument/2006/relationships/tags" Target="../tags/tag46.xml" /><Relationship Id="rId12" Type="http://schemas.openxmlformats.org/officeDocument/2006/relationships/tags" Target="../tags/tag47.xml" /><Relationship Id="rId13" Type="http://schemas.openxmlformats.org/officeDocument/2006/relationships/slideMaster" Target="../slideMasters/slideMaster1.xml" /><Relationship Id="rId2" Type="http://schemas.openxmlformats.org/officeDocument/2006/relationships/tags" Target="../tags/tag39.xml" /><Relationship Id="rId3" Type="http://schemas.openxmlformats.org/officeDocument/2006/relationships/image" Target="../media/image8.png" /><Relationship Id="rId4" Type="http://schemas.openxmlformats.org/officeDocument/2006/relationships/tags" Target="../tags/tag40.xml" /><Relationship Id="rId5" Type="http://schemas.openxmlformats.org/officeDocument/2006/relationships/image" Target="../media/image9.png" /><Relationship Id="rId6" Type="http://schemas.openxmlformats.org/officeDocument/2006/relationships/tags" Target="../tags/tag41.xml" /><Relationship Id="rId7" Type="http://schemas.openxmlformats.org/officeDocument/2006/relationships/tags" Target="../tags/tag42.xml" /><Relationship Id="rId8" Type="http://schemas.openxmlformats.org/officeDocument/2006/relationships/tags" Target="../tags/tag43.xml" /><Relationship Id="rId9" Type="http://schemas.openxmlformats.org/officeDocument/2006/relationships/tags" Target="../tags/tag4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48.xml" /><Relationship Id="rId10" Type="http://schemas.openxmlformats.org/officeDocument/2006/relationships/tags" Target="../tags/tag55.xml" /><Relationship Id="rId11" Type="http://schemas.openxmlformats.org/officeDocument/2006/relationships/tags" Target="../tags/tag56.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slideMaster" Target="../slideMasters/slideMaster1.xml" /><Relationship Id="rId2" Type="http://schemas.openxmlformats.org/officeDocument/2006/relationships/tags" Target="../tags/tag49.xml" /><Relationship Id="rId3" Type="http://schemas.openxmlformats.org/officeDocument/2006/relationships/image" Target="../media/image8.png" /><Relationship Id="rId4" Type="http://schemas.openxmlformats.org/officeDocument/2006/relationships/tags" Target="../tags/tag50.xml" /><Relationship Id="rId5" Type="http://schemas.openxmlformats.org/officeDocument/2006/relationships/image" Target="../media/image9.png" /><Relationship Id="rId6" Type="http://schemas.openxmlformats.org/officeDocument/2006/relationships/tags" Target="../tags/tag51.xml" /><Relationship Id="rId7" Type="http://schemas.openxmlformats.org/officeDocument/2006/relationships/tags" Target="../tags/tag52.xml" /><Relationship Id="rId8" Type="http://schemas.openxmlformats.org/officeDocument/2006/relationships/tags" Target="../tags/tag53.xml" /><Relationship Id="rId9" Type="http://schemas.openxmlformats.org/officeDocument/2006/relationships/tags" Target="../tags/tag5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60.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61.xml" /><Relationship Id="rId4" Type="http://schemas.openxmlformats.org/officeDocument/2006/relationships/image" Target="../media/image11.png" /><Relationship Id="rId5" Type="http://schemas.openxmlformats.org/officeDocument/2006/relationships/tags" Target="../tags/tag62.xml" /><Relationship Id="rId6" Type="http://schemas.openxmlformats.org/officeDocument/2006/relationships/image" Target="../media/image4.png"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image" Target="../media/image6.png"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tags" Target="../tags/tag83.xml" /><Relationship Id="rId13" Type="http://schemas.openxmlformats.org/officeDocument/2006/relationships/slideMaster" Target="../slideMasters/slideMaster1.xml" /><Relationship Id="rId2" Type="http://schemas.openxmlformats.org/officeDocument/2006/relationships/tags" Target="../tags/tag75.xml" /><Relationship Id="rId3" Type="http://schemas.openxmlformats.org/officeDocument/2006/relationships/image" Target="../media/image8.png" /><Relationship Id="rId4" Type="http://schemas.openxmlformats.org/officeDocument/2006/relationships/tags" Target="../tags/tag76.xml" /><Relationship Id="rId5" Type="http://schemas.openxmlformats.org/officeDocument/2006/relationships/image" Target="../media/image9.png"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84.xml" /><Relationship Id="rId10" Type="http://schemas.openxmlformats.org/officeDocument/2006/relationships/tags" Target="../tags/tag91.xml" /><Relationship Id="rId11" Type="http://schemas.openxmlformats.org/officeDocument/2006/relationships/tags" Target="../tags/tag92.xml" /><Relationship Id="rId12" Type="http://schemas.openxmlformats.org/officeDocument/2006/relationships/slideMaster" Target="../slideMasters/slideMaster1.xml" /><Relationship Id="rId2" Type="http://schemas.openxmlformats.org/officeDocument/2006/relationships/tags" Target="../tags/tag85.xml" /><Relationship Id="rId3" Type="http://schemas.openxmlformats.org/officeDocument/2006/relationships/image" Target="../media/image8.png" /><Relationship Id="rId4" Type="http://schemas.openxmlformats.org/officeDocument/2006/relationships/tags" Target="../tags/tag86.xml" /><Relationship Id="rId5" Type="http://schemas.openxmlformats.org/officeDocument/2006/relationships/image" Target="../media/image9.png"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flipV="1">
            <a:off x="0" y="4118055"/>
            <a:ext cx="10645542" cy="2739945"/>
          </a:xfrm>
          <a:prstGeom prst="rect">
            <a:avLst/>
          </a:prstGeom>
        </p:spPr>
      </p:pic>
      <p:pic>
        <p:nvPicPr>
          <p:cNvPr id="8" name="图片 7" descr="图片1"/>
          <p:cNvPicPr>
            <a:picLocks noChangeAspect="1"/>
          </p:cNvPicPr>
          <p:nvPr userDrawn="1">
            <p:custDataLst>
              <p:tags r:id="rId5"/>
            </p:custDataLst>
          </p:nvPr>
        </p:nvPicPr>
        <p:blipFill>
          <a:blip r:embed="rId4"/>
          <a:stretch>
            <a:fillRect/>
          </a:stretch>
        </p:blipFill>
        <p:spPr>
          <a:xfrm flipH="1">
            <a:off x="9892030" y="3573145"/>
            <a:ext cx="2299970" cy="3284855"/>
          </a:xfrm>
          <a:prstGeom prst="rect">
            <a:avLst/>
          </a:prstGeom>
        </p:spPr>
      </p:pic>
      <p:pic>
        <p:nvPicPr>
          <p:cNvPr id="9" name="图片 8"/>
          <p:cNvPicPr>
            <a:picLocks noChangeAspect="1"/>
          </p:cNvPicPr>
          <p:nvPr userDrawn="1">
            <p:custDataLst>
              <p:tags r:id="rId7"/>
            </p:custDataLst>
          </p:nvPr>
        </p:nvPicPr>
        <p:blipFill>
          <a:blip r:embed="rId6"/>
          <a:stretch>
            <a:fillRect/>
          </a:stretch>
        </p:blipFill>
        <p:spPr>
          <a:xfrm>
            <a:off x="7024065" y="4296223"/>
            <a:ext cx="1653644" cy="832262"/>
          </a:xfrm>
          <a:prstGeom prst="rect">
            <a:avLst/>
          </a:prstGeom>
        </p:spPr>
      </p:pic>
      <p:pic>
        <p:nvPicPr>
          <p:cNvPr id="11" name="图片 10"/>
          <p:cNvPicPr>
            <a:picLocks noChangeAspect="1"/>
          </p:cNvPicPr>
          <p:nvPr userDrawn="1">
            <p:custDataLst>
              <p:tags r:id="rId9"/>
            </p:custDataLst>
          </p:nvPr>
        </p:nvPicPr>
        <p:blipFill>
          <a:blip r:embed="rId8"/>
          <a:stretch>
            <a:fillRect/>
          </a:stretch>
        </p:blipFill>
        <p:spPr>
          <a:xfrm flipH="1">
            <a:off x="8173879" y="712267"/>
            <a:ext cx="1880472" cy="952903"/>
          </a:xfrm>
          <a:prstGeom prst="rect">
            <a:avLst/>
          </a:prstGeom>
        </p:spPr>
      </p:pic>
      <p:grpSp>
        <p:nvGrpSpPr>
          <p:cNvPr id="12" name="组合 11"/>
          <p:cNvGrpSpPr/>
          <p:nvPr userDrawn="1">
            <p:custDataLst>
              <p:tags r:id="rId10"/>
            </p:custDataLst>
          </p:nvPr>
        </p:nvGrpSpPr>
        <p:grpSpPr>
          <a:xfrm>
            <a:off x="4815879" y="4011425"/>
            <a:ext cx="461666" cy="709084"/>
            <a:chOff x="6567289" y="3187700"/>
            <a:chExt cx="461666" cy="709084"/>
          </a:xfrm>
        </p:grpSpPr>
        <p:pic>
          <p:nvPicPr>
            <p:cNvPr id="13" name="图片 12"/>
            <p:cNvPicPr>
              <a:picLocks noChangeAspect="1"/>
            </p:cNvPicPr>
            <p:nvPr>
              <p:custDataLst>
                <p:tags r:id="rId12"/>
              </p:custDataLst>
            </p:nvPr>
          </p:nvPicPr>
          <p:blipFill>
            <a:blip r:embed="rId11"/>
            <a:stretch>
              <a:fillRect/>
            </a:stretch>
          </p:blipFill>
          <p:spPr>
            <a:xfrm>
              <a:off x="6567289" y="3187700"/>
              <a:ext cx="461666" cy="709084"/>
            </a:xfrm>
            <a:prstGeom prst="rect">
              <a:avLst/>
            </a:prstGeom>
          </p:spPr>
        </p:pic>
        <p:sp>
          <p:nvSpPr>
            <p:cNvPr id="14" name="文本框 13"/>
            <p:cNvSpPr txBox="1"/>
            <p:nvPr>
              <p:custDataLst>
                <p:tags r:id="rId13"/>
              </p:custDataLst>
            </p:nvPr>
          </p:nvSpPr>
          <p:spPr>
            <a:xfrm>
              <a:off x="6611997" y="3187727"/>
              <a:ext cx="369332" cy="553998"/>
            </a:xfrm>
            <a:prstGeom prst="rect">
              <a:avLst/>
            </a:prstGeom>
            <a:noFill/>
          </p:spPr>
          <p:txBody>
            <a:bodyPr vert="eaVert" wrap="none" rtlCol="0">
              <a:spAutoFit/>
            </a:bodyPr>
            <a:lstStyle/>
            <a:p>
              <a:r>
                <a:rPr lang="zh-CN" altLang="en-US" sz="1200" baseline="0">
                  <a:solidFill>
                    <a:schemeClr val="bg1"/>
                  </a:solidFill>
                  <a:latin typeface="Arial" panose="020b0604020202020204" pitchFamily="34" charset="0"/>
                  <a:ea typeface="隶书" panose="02010509060101010101" pitchFamily="49" charset="-122"/>
                </a:rPr>
                <a:t>马致远</a:t>
              </a:r>
              <a:endParaRPr lang="zh-CN" altLang="en-US" sz="1200" baseline="0">
                <a:solidFill>
                  <a:schemeClr val="bg1"/>
                </a:solidFill>
                <a:latin typeface="Arial" panose="020b0604020202020204" pitchFamily="34" charset="0"/>
                <a:ea typeface="隶书" panose="02010509060101010101" pitchFamily="49" charset="-122"/>
              </a:endParaRPr>
            </a:p>
          </p:txBody>
        </p:sp>
      </p:grpSp>
      <p:sp>
        <p:nvSpPr>
          <p:cNvPr id="15" name="椭圆 14"/>
          <p:cNvSpPr/>
          <p:nvPr userDrawn="1">
            <p:custDataLst>
              <p:tags r:id="rId14"/>
            </p:custDataLst>
          </p:nvPr>
        </p:nvSpPr>
        <p:spPr>
          <a:xfrm>
            <a:off x="430091" y="381378"/>
            <a:ext cx="519765" cy="5197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20" name="图片 19"/>
          <p:cNvPicPr>
            <a:picLocks noChangeAspect="1"/>
          </p:cNvPicPr>
          <p:nvPr userDrawn="1">
            <p:custDataLst>
              <p:tags r:id="rId16"/>
            </p:custDataLst>
          </p:nvPr>
        </p:nvPicPr>
        <p:blipFill>
          <a:blip r:embed="rId15">
            <a:duotone>
              <a:prstClr val="black"/>
              <a:schemeClr val="accent2">
                <a:tint val="45000"/>
                <a:satMod val="400000"/>
              </a:schemeClr>
            </a:duotone>
          </a:blip>
          <a:stretch>
            <a:fillRect/>
          </a:stretch>
        </p:blipFill>
        <p:spPr>
          <a:xfrm>
            <a:off x="853539" y="2044846"/>
            <a:ext cx="3164098" cy="695099"/>
          </a:xfrm>
          <a:prstGeom prst="rect">
            <a:avLst/>
          </a:prstGeom>
        </p:spPr>
      </p:pic>
      <p:pic>
        <p:nvPicPr>
          <p:cNvPr id="21" name="图片 20"/>
          <p:cNvPicPr>
            <a:picLocks noChangeAspect="1"/>
          </p:cNvPicPr>
          <p:nvPr userDrawn="1">
            <p:custDataLst>
              <p:tags r:id="rId18"/>
            </p:custDataLst>
          </p:nvPr>
        </p:nvPicPr>
        <p:blipFill>
          <a:blip r:embed="rId17">
            <a:duotone>
              <a:prstClr val="black"/>
              <a:schemeClr val="accent2">
                <a:tint val="45000"/>
                <a:satMod val="400000"/>
              </a:schemeClr>
            </a:duotone>
          </a:blip>
          <a:stretch>
            <a:fillRect/>
          </a:stretch>
        </p:blipFill>
        <p:spPr>
          <a:xfrm>
            <a:off x="9693499" y="962553"/>
            <a:ext cx="2059006" cy="452329"/>
          </a:xfrm>
          <a:prstGeom prst="rect">
            <a:avLst/>
          </a:prstGeom>
        </p:spPr>
      </p:pic>
      <p:sp>
        <p:nvSpPr>
          <p:cNvPr id="2" name="标题 1"/>
          <p:cNvSpPr>
            <a:spLocks noGrp="1"/>
          </p:cNvSpPr>
          <p:nvPr>
            <p:ph type="ctrTitle" hasCustomPrompt="1"/>
            <p:custDataLst>
              <p:tags r:id="rId19"/>
            </p:custDataLst>
          </p:nvPr>
        </p:nvSpPr>
        <p:spPr>
          <a:xfrm>
            <a:off x="6042659" y="587510"/>
            <a:ext cx="1204957" cy="3468310"/>
          </a:xfrm>
        </p:spPr>
        <p:txBody>
          <a:bodyPr vert="eaVert" lIns="90000" tIns="46800" rIns="90000" bIns="46800" anchor="b" anchorCtr="0">
            <a:normAutofit/>
          </a:bodyPr>
          <a:lstStyle>
            <a:lvl1pPr algn="r">
              <a:defRPr sz="54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20"/>
            </p:custDataLst>
          </p:nvPr>
        </p:nvSpPr>
        <p:spPr>
          <a:xfrm>
            <a:off x="5299067" y="2382730"/>
            <a:ext cx="644956" cy="3284855"/>
          </a:xfrm>
        </p:spPr>
        <p:txBody>
          <a:bodyPr vert="eaVert" lIns="90000" tIns="46800" rIns="90000" bIns="4680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2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2"/>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2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grpSp>
        <p:nvGrpSpPr>
          <p:cNvPr id="6" name="组合 5"/>
          <p:cNvGrpSpPr/>
          <p:nvPr userDrawn="1">
            <p:custDataLst>
              <p:tags r:id="rId2"/>
            </p:custDataLst>
          </p:nvPr>
        </p:nvGrpSpPr>
        <p:grpSpPr>
          <a:xfrm flipH="1">
            <a:off x="9158513" y="5853386"/>
            <a:ext cx="3037296" cy="1015109"/>
            <a:chOff x="-7338" y="5427484"/>
            <a:chExt cx="4311637" cy="1441012"/>
          </a:xfrm>
        </p:grpSpPr>
        <p:pic>
          <p:nvPicPr>
            <p:cNvPr id="8" name="图片 7"/>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3932809"/>
            <a:ext cx="12192000" cy="2925191"/>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1" y="0"/>
            <a:ext cx="7498744" cy="2401814"/>
          </a:xfrm>
          <a:prstGeom prst="rect">
            <a:avLst/>
          </a:prstGeom>
        </p:spPr>
      </p:pic>
      <p:pic>
        <p:nvPicPr>
          <p:cNvPr id="8" name="图片 7" descr="图片1"/>
          <p:cNvPicPr>
            <a:picLocks noChangeAspect="1"/>
          </p:cNvPicPr>
          <p:nvPr userDrawn="1">
            <p:custDataLst>
              <p:tags r:id="rId7"/>
            </p:custDataLst>
          </p:nvPr>
        </p:nvPicPr>
        <p:blipFill>
          <a:blip r:embed="rId6"/>
          <a:stretch>
            <a:fillRect/>
          </a:stretch>
        </p:blipFill>
        <p:spPr>
          <a:xfrm>
            <a:off x="0" y="3574717"/>
            <a:ext cx="2299970" cy="3284855"/>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2452359" y="4674348"/>
            <a:ext cx="2926080" cy="1472666"/>
          </a:xfrm>
          <a:prstGeom prst="rect">
            <a:avLst/>
          </a:prstGeom>
        </p:spPr>
      </p:pic>
      <p:pic>
        <p:nvPicPr>
          <p:cNvPr id="10" name="图片 9"/>
          <p:cNvPicPr>
            <a:picLocks noChangeAspect="1"/>
          </p:cNvPicPr>
          <p:nvPr userDrawn="1">
            <p:custDataLst>
              <p:tags r:id="rId11"/>
            </p:custDataLst>
          </p:nvPr>
        </p:nvPicPr>
        <p:blipFill>
          <a:blip r:embed="rId10"/>
          <a:stretch>
            <a:fillRect/>
          </a:stretch>
        </p:blipFill>
        <p:spPr>
          <a:xfrm flipH="1">
            <a:off x="57936" y="2089045"/>
            <a:ext cx="2064780" cy="1046298"/>
          </a:xfrm>
          <a:prstGeom prst="rect">
            <a:avLst/>
          </a:prstGeom>
        </p:spPr>
      </p:pic>
      <p:sp>
        <p:nvSpPr>
          <p:cNvPr id="11" name="椭圆 10"/>
          <p:cNvSpPr/>
          <p:nvPr userDrawn="1">
            <p:custDataLst>
              <p:tags r:id="rId12"/>
            </p:custDataLst>
          </p:nvPr>
        </p:nvSpPr>
        <p:spPr>
          <a:xfrm>
            <a:off x="11438787" y="1027652"/>
            <a:ext cx="519765" cy="5197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custDataLst>
              <p:tags r:id="rId13"/>
            </p:custDataLst>
          </p:nvPr>
        </p:nvGrpSpPr>
        <p:grpSpPr>
          <a:xfrm>
            <a:off x="6115089" y="4219070"/>
            <a:ext cx="461666" cy="709084"/>
            <a:chOff x="6567289" y="3187700"/>
            <a:chExt cx="461666" cy="709084"/>
          </a:xfrm>
        </p:grpSpPr>
        <p:pic>
          <p:nvPicPr>
            <p:cNvPr id="14" name="图片 13"/>
            <p:cNvPicPr>
              <a:picLocks noChangeAspect="1"/>
            </p:cNvPicPr>
            <p:nvPr>
              <p:custDataLst>
                <p:tags r:id="rId15"/>
              </p:custDataLst>
            </p:nvPr>
          </p:nvPicPr>
          <p:blipFill>
            <a:blip r:embed="rId14"/>
            <a:stretch>
              <a:fillRect/>
            </a:stretch>
          </p:blipFill>
          <p:spPr>
            <a:xfrm>
              <a:off x="6567289" y="3187700"/>
              <a:ext cx="461666" cy="709084"/>
            </a:xfrm>
            <a:prstGeom prst="rect">
              <a:avLst/>
            </a:prstGeom>
          </p:spPr>
        </p:pic>
        <p:sp>
          <p:nvSpPr>
            <p:cNvPr id="15" name="文本框 14"/>
            <p:cNvSpPr txBox="1"/>
            <p:nvPr>
              <p:custDataLst>
                <p:tags r:id="rId16"/>
              </p:custDataLst>
            </p:nvPr>
          </p:nvSpPr>
          <p:spPr>
            <a:xfrm>
              <a:off x="6614299" y="3187727"/>
              <a:ext cx="367030" cy="548640"/>
            </a:xfrm>
            <a:prstGeom prst="rect">
              <a:avLst/>
            </a:prstGeom>
            <a:noFill/>
          </p:spPr>
          <p:txBody>
            <a:bodyPr vert="eaVert" wrap="none" rtlCol="0">
              <a:spAutoFit/>
            </a:bodyPr>
            <a:lstStyle/>
            <a:p>
              <a:r>
                <a:rPr lang="zh-CN" altLang="en-US" sz="1200">
                  <a:solidFill>
                    <a:schemeClr val="bg1"/>
                  </a:solidFill>
                  <a:latin typeface="隶书" panose="02010509060101010101" pitchFamily="49" charset="-122"/>
                  <a:ea typeface="隶书" panose="02010509060101010101" pitchFamily="49" charset="-122"/>
                </a:rPr>
                <a:t>马致远</a:t>
              </a:r>
              <a:endParaRPr lang="zh-CN" altLang="en-US" sz="1200">
                <a:solidFill>
                  <a:schemeClr val="bg1"/>
                </a:solidFill>
                <a:latin typeface="隶书" panose="02010509060101010101" pitchFamily="49" charset="-122"/>
                <a:ea typeface="隶书" panose="02010509060101010101" pitchFamily="49" charset="-122"/>
              </a:endParaRPr>
            </a:p>
          </p:txBody>
        </p:sp>
      </p:grpSp>
      <p:pic>
        <p:nvPicPr>
          <p:cNvPr id="17" name="图片 16"/>
          <p:cNvPicPr>
            <a:picLocks noChangeAspect="1"/>
          </p:cNvPicPr>
          <p:nvPr userDrawn="1">
            <p:custDataLst>
              <p:tags r:id="rId18"/>
            </p:custDataLst>
          </p:nvPr>
        </p:nvPicPr>
        <p:blipFill>
          <a:blip r:embed="rId17">
            <a:duotone>
              <a:prstClr val="black"/>
              <a:schemeClr val="accent2">
                <a:tint val="45000"/>
                <a:satMod val="400000"/>
              </a:schemeClr>
            </a:duotone>
          </a:blip>
          <a:stretch>
            <a:fillRect/>
          </a:stretch>
        </p:blipFill>
        <p:spPr>
          <a:xfrm>
            <a:off x="8794454" y="1121980"/>
            <a:ext cx="3164098" cy="695099"/>
          </a:xfrm>
          <a:prstGeom prst="rect">
            <a:avLst/>
          </a:prstGeom>
        </p:spPr>
      </p:pic>
      <p:pic>
        <p:nvPicPr>
          <p:cNvPr id="18" name="图片 17"/>
          <p:cNvPicPr>
            <a:picLocks noChangeAspect="1"/>
          </p:cNvPicPr>
          <p:nvPr userDrawn="1">
            <p:custDataLst>
              <p:tags r:id="rId20"/>
            </p:custDataLst>
          </p:nvPr>
        </p:nvPicPr>
        <p:blipFill>
          <a:blip r:embed="rId19">
            <a:duotone>
              <a:prstClr val="black"/>
              <a:schemeClr val="accent2">
                <a:tint val="45000"/>
                <a:satMod val="400000"/>
              </a:schemeClr>
            </a:duotone>
          </a:blip>
          <a:stretch>
            <a:fillRect/>
          </a:stretch>
        </p:blipFill>
        <p:spPr>
          <a:xfrm>
            <a:off x="2713788" y="3041106"/>
            <a:ext cx="2059006" cy="452329"/>
          </a:xfrm>
          <a:prstGeom prst="rect">
            <a:avLst/>
          </a:prstGeom>
        </p:spPr>
      </p:pic>
      <p:sp>
        <p:nvSpPr>
          <p:cNvPr id="2" name="标题 1"/>
          <p:cNvSpPr>
            <a:spLocks noGrp="1"/>
          </p:cNvSpPr>
          <p:nvPr>
            <p:ph type="title" hasCustomPrompt="1"/>
            <p:custDataLst>
              <p:tags r:id="rId21"/>
            </p:custDataLst>
          </p:nvPr>
        </p:nvSpPr>
        <p:spPr>
          <a:xfrm>
            <a:off x="6692687" y="191367"/>
            <a:ext cx="1330085" cy="4721564"/>
          </a:xfrm>
        </p:spPr>
        <p:txBody>
          <a:bodyPr vert="eaVert" lIns="90000" tIns="46800" rIns="90000" bIns="46800" rtlCol="0" anchor="b" anchorCtr="0">
            <a:normAutofit/>
          </a:bodyPr>
          <a:lstStyle>
            <a:lvl1pPr marL="0" marR="0" algn="r" defTabSz="914400" rtl="0" eaLnBrk="1" fontAlgn="auto" latinLnBrk="0" hangingPunct="1">
              <a:lnSpc>
                <a:spcPct val="100000"/>
              </a:lnSpc>
              <a:buNone/>
              <a:defRPr kumimoji="0" lang="zh-CN" altLang="en-US" sz="72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2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3"/>
            </p:custDataLst>
          </p:nvPr>
        </p:nvSpPr>
        <p:spPr/>
        <p:txBody>
          <a:bodyPr/>
          <a:lstStyle/>
          <a:p>
            <a:endParaRPr lang="zh-CN" altLang="en-US"/>
          </a:p>
        </p:txBody>
      </p:sp>
      <p:sp>
        <p:nvSpPr>
          <p:cNvPr id="5" name="灯片编号占位符 4"/>
          <p:cNvSpPr>
            <a:spLocks noGrp="1"/>
          </p:cNvSpPr>
          <p:nvPr>
            <p:ph type="sldNum" sz="quarter" idx="12"/>
            <p:custDataLst>
              <p:tags r:id="rId2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flipV="1">
            <a:off x="9007812" y="5978385"/>
            <a:ext cx="3193077" cy="821829"/>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7"/>
            </p:custDataLst>
          </p:nvPr>
        </p:nvSpPr>
        <p:spPr/>
        <p:txBody>
          <a:bodyPr>
            <a:normAutofit/>
          </a:bodyPr>
          <a:lstStyle>
            <a:lvl1pPr>
              <a:defRPr baseline="0">
                <a:latin typeface="Arial" panose="020b0604020202020204" pitchFamily="34" charset="0"/>
              </a:defRPr>
            </a:lvl1pPr>
          </a:lstStyle>
          <a:p>
            <a:r>
              <a:rPr lang="zh-CN" altLang="en-US"/>
              <a:t>单击此处编辑母版标题样式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6" name="矩形 5"/>
          <p:cNvSpPr/>
          <p:nvPr userDrawn="1">
            <p:custDataLst>
              <p:tags r:id="rId2"/>
            </p:custDataLst>
          </p:nvPr>
        </p:nvSpPr>
        <p:spPr>
          <a:xfrm>
            <a:off x="320675" y="247015"/>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descr="图片1"/>
          <p:cNvPicPr>
            <a:picLocks noChangeAspect="1"/>
          </p:cNvPicPr>
          <p:nvPr userDrawn="1">
            <p:custDataLst>
              <p:tags r:id="rId4"/>
            </p:custDataLst>
          </p:nvPr>
        </p:nvPicPr>
        <p:blipFill>
          <a:blip r:embed="rId3"/>
          <a:stretch>
            <a:fillRect/>
          </a:stretch>
        </p:blipFill>
        <p:spPr>
          <a:xfrm flipH="1">
            <a:off x="10601992" y="4367719"/>
            <a:ext cx="1609058" cy="2488376"/>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a:xfrm>
            <a:off x="8620125" y="6349833"/>
            <a:ext cx="2700000" cy="3168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1" name="组合 10"/>
          <p:cNvGrpSpPr/>
          <p:nvPr userDrawn="1">
            <p:custDataLst>
              <p:tags r:id="rId3"/>
            </p:custDataLst>
          </p:nvPr>
        </p:nvGrpSpPr>
        <p:grpSpPr>
          <a:xfrm>
            <a:off x="-7338" y="5427484"/>
            <a:ext cx="4311637" cy="1441012"/>
            <a:chOff x="-7338" y="5427484"/>
            <a:chExt cx="4311637" cy="1441012"/>
          </a:xfrm>
        </p:grpSpPr>
        <p:pic>
          <p:nvPicPr>
            <p:cNvPr id="6" name="图片 5"/>
            <p:cNvPicPr>
              <a:picLocks noChangeAspect="1"/>
            </p:cNvPicPr>
            <p:nvPr userDrawn="1">
              <p:custDataLst>
                <p:tags r:id="rId5"/>
              </p:custDataLst>
            </p:nvPr>
          </p:nvPicPr>
          <p:blipFill>
            <a:blip r:embed="rId4"/>
            <a:stretch>
              <a:fillRect/>
            </a:stretch>
          </p:blipFill>
          <p:spPr>
            <a:xfrm>
              <a:off x="151865" y="5427484"/>
              <a:ext cx="1653644" cy="832262"/>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V="1">
              <a:off x="-7338" y="5758774"/>
              <a:ext cx="4311637" cy="1109722"/>
            </a:xfrm>
            <a:prstGeom prst="rect">
              <a:avLst/>
            </a:prstGeom>
          </p:spPr>
        </p:pic>
      </p:grpSp>
      <p:sp>
        <p:nvSpPr>
          <p:cNvPr id="2" name="标题 1"/>
          <p:cNvSpPr>
            <a:spLocks noGrp="1"/>
          </p:cNvSpPr>
          <p:nvPr>
            <p:ph type="title" hasCustomPrompt="1"/>
            <p:custDataLst>
              <p:tags r:id="rId8"/>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1" name="组合 10"/>
          <p:cNvGrpSpPr/>
          <p:nvPr userDrawn="1">
            <p:custDataLst>
              <p:tags r:id="rId3"/>
            </p:custDataLst>
          </p:nvPr>
        </p:nvGrpSpPr>
        <p:grpSpPr>
          <a:xfrm flipH="1">
            <a:off x="9448799" y="84161"/>
            <a:ext cx="2751600" cy="919625"/>
            <a:chOff x="-7338" y="5427484"/>
            <a:chExt cx="4311637" cy="1441012"/>
          </a:xfrm>
        </p:grpSpPr>
        <p:pic>
          <p:nvPicPr>
            <p:cNvPr id="12" name="图片 11"/>
            <p:cNvPicPr>
              <a:picLocks noChangeAspect="1"/>
            </p:cNvPicPr>
            <p:nvPr userDrawn="1">
              <p:custDataLst>
                <p:tags r:id="rId5"/>
              </p:custDataLst>
            </p:nvPr>
          </p:nvPicPr>
          <p:blipFill>
            <a:blip r:embed="rId4"/>
            <a:stretch>
              <a:fillRect/>
            </a:stretch>
          </p:blipFill>
          <p:spPr>
            <a:xfrm>
              <a:off x="151865" y="5427484"/>
              <a:ext cx="1653644" cy="832262"/>
            </a:xfrm>
            <a:prstGeom prst="rect">
              <a:avLst/>
            </a:prstGeom>
          </p:spPr>
        </p:pic>
        <p:pic>
          <p:nvPicPr>
            <p:cNvPr id="13" name="图片 12"/>
            <p:cNvPicPr>
              <a:picLocks noChangeAspect="1"/>
            </p:cNvPicPr>
            <p:nvPr userDrawn="1">
              <p:custDataLst>
                <p:tags r:id="rId7"/>
              </p:custDataLst>
            </p:nvPr>
          </p:nvPicPr>
          <p:blipFill>
            <a:blip r:embed="rId6"/>
            <a:stretch>
              <a:fillRect/>
            </a:stretch>
          </p:blipFill>
          <p:spPr>
            <a:xfrm flipV="1">
              <a:off x="-7338" y="5758774"/>
              <a:ext cx="4311637" cy="1109722"/>
            </a:xfrm>
            <a:prstGeom prst="rect">
              <a:avLst/>
            </a:prstGeom>
          </p:spPr>
        </p:pic>
      </p:grpSp>
      <p:sp>
        <p:nvSpPr>
          <p:cNvPr id="2" name="标题 1"/>
          <p:cNvSpPr>
            <a:spLocks noGrp="1"/>
          </p:cNvSpPr>
          <p:nvPr>
            <p:ph type="title"/>
            <p:custDataLst>
              <p:tags r:id="rId8"/>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0" name="组合 9"/>
          <p:cNvGrpSpPr/>
          <p:nvPr userDrawn="1">
            <p:custDataLst>
              <p:tags r:id="rId3"/>
            </p:custDataLst>
          </p:nvPr>
        </p:nvGrpSpPr>
        <p:grpSpPr>
          <a:xfrm flipH="1">
            <a:off x="9158513" y="5853386"/>
            <a:ext cx="3037296" cy="1015109"/>
            <a:chOff x="-7338" y="5427484"/>
            <a:chExt cx="4311637" cy="1441012"/>
          </a:xfrm>
        </p:grpSpPr>
        <p:pic>
          <p:nvPicPr>
            <p:cNvPr id="11" name="图片 10"/>
            <p:cNvPicPr>
              <a:picLocks noChangeAspect="1"/>
            </p:cNvPicPr>
            <p:nvPr userDrawn="1">
              <p:custDataLst>
                <p:tags r:id="rId5"/>
              </p:custDataLst>
            </p:nvPr>
          </p:nvPicPr>
          <p:blipFill>
            <a:blip r:embed="rId4"/>
            <a:stretch>
              <a:fillRect/>
            </a:stretch>
          </p:blipFill>
          <p:spPr>
            <a:xfrm>
              <a:off x="151865" y="5427484"/>
              <a:ext cx="1653644" cy="832262"/>
            </a:xfrm>
            <a:prstGeom prst="rect">
              <a:avLst/>
            </a:prstGeom>
          </p:spPr>
        </p:pic>
        <p:pic>
          <p:nvPicPr>
            <p:cNvPr id="12" name="图片 11"/>
            <p:cNvPicPr>
              <a:picLocks noChangeAspect="1"/>
            </p:cNvPicPr>
            <p:nvPr userDrawn="1">
              <p:custDataLst>
                <p:tags r:id="rId7"/>
              </p:custDataLst>
            </p:nvPr>
          </p:nvPicPr>
          <p:blipFill>
            <a:blip r:embed="rId6"/>
            <a:stretch>
              <a:fillRect/>
            </a:stretch>
          </p:blipFill>
          <p:spPr>
            <a:xfrm flipV="1">
              <a:off x="-7338" y="5758774"/>
              <a:ext cx="4311637" cy="1109722"/>
            </a:xfrm>
            <a:prstGeom prst="rect">
              <a:avLst/>
            </a:prstGeom>
          </p:spPr>
        </p:pic>
      </p:grpSp>
      <p:sp>
        <p:nvSpPr>
          <p:cNvPr id="2" name="标题 1"/>
          <p:cNvSpPr>
            <a:spLocks noGrp="1"/>
          </p:cNvSpPr>
          <p:nvPr>
            <p:ph type="title"/>
            <p:custDataLst>
              <p:tags r:id="rId8"/>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80030" y="5180400"/>
            <a:ext cx="11001600" cy="1011600"/>
          </a:xfrm>
        </p:spPr>
        <p:txBody>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6" name="组合 15"/>
          <p:cNvGrpSpPr/>
          <p:nvPr userDrawn="1">
            <p:custDataLst>
              <p:tags r:id="rId3"/>
            </p:custDataLst>
          </p:nvPr>
        </p:nvGrpSpPr>
        <p:grpSpPr>
          <a:xfrm flipH="1">
            <a:off x="9158513" y="5853386"/>
            <a:ext cx="3037296" cy="1015109"/>
            <a:chOff x="-7338" y="5427484"/>
            <a:chExt cx="4311637" cy="1441012"/>
          </a:xfrm>
        </p:grpSpPr>
        <p:pic>
          <p:nvPicPr>
            <p:cNvPr id="17" name="图片 16"/>
            <p:cNvPicPr>
              <a:picLocks noChangeAspect="1"/>
            </p:cNvPicPr>
            <p:nvPr userDrawn="1">
              <p:custDataLst>
                <p:tags r:id="rId5"/>
              </p:custDataLst>
            </p:nvPr>
          </p:nvPicPr>
          <p:blipFill>
            <a:blip r:embed="rId4"/>
            <a:stretch>
              <a:fillRect/>
            </a:stretch>
          </p:blipFill>
          <p:spPr>
            <a:xfrm>
              <a:off x="151865" y="5427484"/>
              <a:ext cx="1653644" cy="832262"/>
            </a:xfrm>
            <a:prstGeom prst="rect">
              <a:avLst/>
            </a:prstGeom>
          </p:spPr>
        </p:pic>
        <p:pic>
          <p:nvPicPr>
            <p:cNvPr id="18" name="图片 17"/>
            <p:cNvPicPr>
              <a:picLocks noChangeAspect="1"/>
            </p:cNvPicPr>
            <p:nvPr userDrawn="1">
              <p:custDataLst>
                <p:tags r:id="rId7"/>
              </p:custDataLst>
            </p:nvPr>
          </p:nvPicPr>
          <p:blipFill>
            <a:blip r:embed="rId6"/>
            <a:stretch>
              <a:fillRect/>
            </a:stretch>
          </p:blipFill>
          <p:spPr>
            <a:xfrm flipV="1">
              <a:off x="-7338" y="5758774"/>
              <a:ext cx="4311637" cy="1109722"/>
            </a:xfrm>
            <a:prstGeom prst="rect">
              <a:avLst/>
            </a:prstGeom>
          </p:spPr>
        </p:pic>
      </p:grpSp>
      <p:sp>
        <p:nvSpPr>
          <p:cNvPr id="2" name="标题 1"/>
          <p:cNvSpPr>
            <a:spLocks noGrp="1"/>
          </p:cNvSpPr>
          <p:nvPr>
            <p:ph type="title"/>
            <p:custDataLst>
              <p:tags r:id="rId8"/>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4"/>
            </p:custDataLst>
          </p:nvPr>
        </p:nvPicPr>
        <p:blipFill>
          <a:blip r:embed="rId3"/>
          <a:stretch>
            <a:fillRect/>
          </a:stretch>
        </p:blipFill>
        <p:spPr>
          <a:xfrm flipH="1">
            <a:off x="9690100" y="4876800"/>
            <a:ext cx="2285365" cy="1150620"/>
          </a:xfrm>
          <a:prstGeom prst="rect">
            <a:avLst/>
          </a:prstGeom>
        </p:spPr>
      </p:pic>
      <p:pic>
        <p:nvPicPr>
          <p:cNvPr id="12" name="图片 11"/>
          <p:cNvPicPr>
            <a:picLocks noChangeAspect="1"/>
          </p:cNvPicPr>
          <p:nvPr userDrawn="1">
            <p:custDataLst>
              <p:tags r:id="rId6"/>
            </p:custDataLst>
          </p:nvPr>
        </p:nvPicPr>
        <p:blipFill>
          <a:blip r:embed="rId5"/>
          <a:stretch>
            <a:fillRect/>
          </a:stretch>
        </p:blipFill>
        <p:spPr>
          <a:xfrm flipH="1" flipV="1">
            <a:off x="6236335" y="5334635"/>
            <a:ext cx="5959475" cy="1533525"/>
          </a:xfrm>
          <a:prstGeom prst="rect">
            <a:avLst/>
          </a:prstGeom>
        </p:spPr>
      </p:pic>
      <p:pic>
        <p:nvPicPr>
          <p:cNvPr id="13" name="图片 12"/>
          <p:cNvPicPr>
            <a:picLocks noChangeAspect="1"/>
          </p:cNvPicPr>
          <p:nvPr userDrawn="1">
            <p:custDataLst>
              <p:tags r:id="rId8"/>
            </p:custDataLst>
          </p:nvPr>
        </p:nvPicPr>
        <p:blipFill>
          <a:blip r:embed="rId7"/>
          <a:stretch>
            <a:fillRect/>
          </a:stretch>
        </p:blipFill>
        <p:spPr>
          <a:xfrm flipV="1">
            <a:off x="-3810" y="104140"/>
            <a:ext cx="4394835" cy="113093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lvl="0" eaLnBrk="1" fontAlgn="base" hangingPunct="1">
              <a:buNone/>
            </a:pPr>
            <a:fld id="{9A0DB2DC-4C9A-4742-B13C-FB6460FD3503}" type="slidenum">
              <a:rPr lang="en-US" altLang="en-US" strike="noStrike" noProof="1">
                <a:latin typeface="Calibri" panose="020f0502020204030204" charset="0"/>
                <a:ea typeface="宋体" panose="02010600030101010101" pitchFamily="2" charset="-122"/>
                <a:cs typeface="+mn-cs"/>
              </a:rPr>
              <a:t/>
            </a:fld>
            <a:endParaRPr lang="en-US" altLang="en-US" strike="noStrike" noProof="1">
              <a:latin typeface="Calibri" panose="020f050202020403020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flipH="1">
            <a:off x="9158513" y="5853386"/>
            <a:ext cx="3037296" cy="1015109"/>
            <a:chOff x="-7338" y="5427484"/>
            <a:chExt cx="4311637" cy="1441012"/>
          </a:xfrm>
        </p:grpSpPr>
        <p:pic>
          <p:nvPicPr>
            <p:cNvPr id="8" name="图片 7"/>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flipV="1">
            <a:off x="0" y="5081270"/>
            <a:ext cx="6903720" cy="1776730"/>
          </a:xfrm>
          <a:prstGeom prst="rect">
            <a:avLst/>
          </a:prstGeom>
        </p:spPr>
      </p:pic>
      <p:pic>
        <p:nvPicPr>
          <p:cNvPr id="8" name="图片 7" descr="图片1"/>
          <p:cNvPicPr>
            <a:picLocks noChangeAspect="1"/>
          </p:cNvPicPr>
          <p:nvPr userDrawn="1">
            <p:custDataLst>
              <p:tags r:id="rId5"/>
            </p:custDataLst>
          </p:nvPr>
        </p:nvPicPr>
        <p:blipFill>
          <a:blip r:embed="rId4"/>
          <a:stretch>
            <a:fillRect/>
          </a:stretch>
        </p:blipFill>
        <p:spPr>
          <a:xfrm flipH="1">
            <a:off x="8968105" y="2253615"/>
            <a:ext cx="3223895" cy="4604385"/>
          </a:xfrm>
          <a:prstGeom prst="rect">
            <a:avLst/>
          </a:prstGeom>
        </p:spPr>
      </p:pic>
      <p:pic>
        <p:nvPicPr>
          <p:cNvPr id="9" name="图片 8"/>
          <p:cNvPicPr>
            <a:picLocks noChangeAspect="1"/>
          </p:cNvPicPr>
          <p:nvPr userDrawn="1">
            <p:custDataLst>
              <p:tags r:id="rId7"/>
            </p:custDataLst>
          </p:nvPr>
        </p:nvPicPr>
        <p:blipFill>
          <a:blip r:embed="rId6"/>
          <a:stretch>
            <a:fillRect/>
          </a:stretch>
        </p:blipFill>
        <p:spPr>
          <a:xfrm flipH="1">
            <a:off x="592614" y="1041197"/>
            <a:ext cx="1880472" cy="952903"/>
          </a:xfrm>
          <a:prstGeom prst="rect">
            <a:avLst/>
          </a:prstGeom>
        </p:spPr>
      </p:pic>
      <p:sp>
        <p:nvSpPr>
          <p:cNvPr id="10" name="椭圆 9"/>
          <p:cNvSpPr/>
          <p:nvPr userDrawn="1">
            <p:custDataLst>
              <p:tags r:id="rId8"/>
            </p:custDataLst>
          </p:nvPr>
        </p:nvSpPr>
        <p:spPr>
          <a:xfrm>
            <a:off x="430091" y="381378"/>
            <a:ext cx="519765" cy="5197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1" name="图片 10"/>
          <p:cNvPicPr>
            <a:picLocks noChangeAspect="1"/>
          </p:cNvPicPr>
          <p:nvPr userDrawn="1">
            <p:custDataLst>
              <p:tags r:id="rId10"/>
            </p:custDataLst>
          </p:nvPr>
        </p:nvPicPr>
        <p:blipFill>
          <a:blip r:embed="rId9">
            <a:duotone>
              <a:prstClr val="black"/>
              <a:schemeClr val="accent2">
                <a:tint val="45000"/>
                <a:satMod val="400000"/>
              </a:schemeClr>
            </a:duotone>
          </a:blip>
          <a:stretch>
            <a:fillRect/>
          </a:stretch>
        </p:blipFill>
        <p:spPr>
          <a:xfrm>
            <a:off x="713469" y="1439055"/>
            <a:ext cx="3164098" cy="695099"/>
          </a:xfrm>
          <a:prstGeom prst="rect">
            <a:avLst/>
          </a:prstGeom>
        </p:spPr>
      </p:pic>
      <p:pic>
        <p:nvPicPr>
          <p:cNvPr id="15" name="图片 14"/>
          <p:cNvPicPr>
            <a:picLocks noChangeAspect="1"/>
          </p:cNvPicPr>
          <p:nvPr userDrawn="1">
            <p:custDataLst>
              <p:tags r:id="rId12"/>
            </p:custDataLst>
          </p:nvPr>
        </p:nvPicPr>
        <p:blipFill>
          <a:blip r:embed="rId11"/>
          <a:stretch>
            <a:fillRect/>
          </a:stretch>
        </p:blipFill>
        <p:spPr>
          <a:xfrm>
            <a:off x="4368969" y="3026437"/>
            <a:ext cx="1712969" cy="1194057"/>
          </a:xfrm>
          <a:prstGeom prst="rect">
            <a:avLst/>
          </a:prstGeom>
        </p:spPr>
      </p:pic>
      <p:sp>
        <p:nvSpPr>
          <p:cNvPr id="2" name="标题 1"/>
          <p:cNvSpPr>
            <a:spLocks noGrp="1"/>
          </p:cNvSpPr>
          <p:nvPr>
            <p:ph type="title" hasCustomPrompt="1"/>
            <p:custDataLst>
              <p:tags r:id="rId13"/>
            </p:custDataLst>
          </p:nvPr>
        </p:nvSpPr>
        <p:spPr>
          <a:xfrm>
            <a:off x="5223734" y="1949520"/>
            <a:ext cx="1049902" cy="2994521"/>
          </a:xfrm>
        </p:spPr>
        <p:txBody>
          <a:bodyPr vert="eaVert" lIns="90000" tIns="46800" rIns="90000" bIns="46800" anchor="t" anchorCtr="0">
            <a:normAutofit/>
          </a:bodyPr>
          <a:lstStyle>
            <a:lvl1pPr algn="l">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文本占位符 2"/>
          <p:cNvSpPr>
            <a:spLocks noGrp="1"/>
          </p:cNvSpPr>
          <p:nvPr>
            <p:ph type="body" idx="1" hasCustomPrompt="1"/>
            <p:custDataLst>
              <p:tags r:id="rId14"/>
            </p:custDataLst>
          </p:nvPr>
        </p:nvSpPr>
        <p:spPr>
          <a:xfrm>
            <a:off x="6318256" y="1949521"/>
            <a:ext cx="1636557" cy="2994520"/>
          </a:xfrm>
        </p:spPr>
        <p:txBody>
          <a:bodyPr vert="eaVert" lIns="90000" tIns="46800" rIns="90000" bIns="46800" anchor="b" anchorCtr="0">
            <a:normAutofit/>
          </a:bodyPr>
          <a:lstStyle>
            <a:lvl1pPr marL="0" indent="0" algn="l"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flipH="1">
            <a:off x="9158513" y="5853386"/>
            <a:ext cx="3037296" cy="1015109"/>
            <a:chOff x="-7338" y="5427484"/>
            <a:chExt cx="4311637" cy="1441012"/>
          </a:xfrm>
        </p:grpSpPr>
        <p:pic>
          <p:nvPicPr>
            <p:cNvPr id="9" name="图片 8"/>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p>
            <a:endParaRPr lang="zh-CN" altLang="en-US"/>
          </a:p>
        </p:txBody>
      </p:sp>
      <p:sp>
        <p:nvSpPr>
          <p:cNvPr id="7" name="灯片编号占位符 6"/>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flipH="1">
            <a:off x="9158513" y="5853386"/>
            <a:ext cx="3037296" cy="1015109"/>
            <a:chOff x="-7338" y="5427484"/>
            <a:chExt cx="4311637" cy="1441012"/>
          </a:xfrm>
        </p:grpSpPr>
        <p:pic>
          <p:nvPicPr>
            <p:cNvPr id="11" name="图片 10"/>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12" name="图片 11"/>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p>
            <a:endParaRPr lang="zh-CN" altLang="en-US"/>
          </a:p>
        </p:txBody>
      </p:sp>
      <p:sp>
        <p:nvSpPr>
          <p:cNvPr id="9" name="灯片编号占位符 8"/>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V="1">
            <a:off x="0" y="5081270"/>
            <a:ext cx="6903720" cy="1776730"/>
          </a:xfrm>
          <a:prstGeom prst="rect">
            <a:avLst/>
          </a:prstGeom>
        </p:spPr>
      </p:pic>
      <p:pic>
        <p:nvPicPr>
          <p:cNvPr id="7" name="图片 6" descr="图片1"/>
          <p:cNvPicPr>
            <a:picLocks noChangeAspect="1"/>
          </p:cNvPicPr>
          <p:nvPr userDrawn="1">
            <p:custDataLst>
              <p:tags r:id="rId5"/>
            </p:custDataLst>
          </p:nvPr>
        </p:nvPicPr>
        <p:blipFill>
          <a:blip r:embed="rId4"/>
          <a:stretch>
            <a:fillRect/>
          </a:stretch>
        </p:blipFill>
        <p:spPr>
          <a:xfrm flipH="1">
            <a:off x="8968105" y="2253615"/>
            <a:ext cx="3223895" cy="4604385"/>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flipH="1">
            <a:off x="592614" y="1041197"/>
            <a:ext cx="1880472" cy="952903"/>
          </a:xfrm>
          <a:prstGeom prst="rect">
            <a:avLst/>
          </a:prstGeom>
        </p:spPr>
      </p:pic>
      <p:sp>
        <p:nvSpPr>
          <p:cNvPr id="9" name="椭圆 8"/>
          <p:cNvSpPr/>
          <p:nvPr userDrawn="1">
            <p:custDataLst>
              <p:tags r:id="rId8"/>
            </p:custDataLst>
          </p:nvPr>
        </p:nvSpPr>
        <p:spPr>
          <a:xfrm>
            <a:off x="430091" y="381378"/>
            <a:ext cx="519765" cy="5197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10"/>
            </p:custDataLst>
          </p:nvPr>
        </p:nvPicPr>
        <p:blipFill>
          <a:blip r:embed="rId9">
            <a:duotone>
              <a:prstClr val="black"/>
              <a:schemeClr val="accent2">
                <a:tint val="45000"/>
                <a:satMod val="400000"/>
              </a:schemeClr>
            </a:duotone>
          </a:blip>
          <a:stretch>
            <a:fillRect/>
          </a:stretch>
        </p:blipFill>
        <p:spPr>
          <a:xfrm>
            <a:off x="713469" y="1439055"/>
            <a:ext cx="3164098" cy="695099"/>
          </a:xfrm>
          <a:prstGeom prst="rect">
            <a:avLst/>
          </a:prstGeom>
        </p:spPr>
      </p:pic>
      <p:sp>
        <p:nvSpPr>
          <p:cNvPr id="2" name="标题 1"/>
          <p:cNvSpPr>
            <a:spLocks noGrp="1"/>
          </p:cNvSpPr>
          <p:nvPr>
            <p:ph type="title"/>
            <p:custDataLst>
              <p:tags r:id="rId1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flipH="1">
            <a:off x="9158513" y="5853386"/>
            <a:ext cx="3037296" cy="1015109"/>
            <a:chOff x="-7338" y="5427484"/>
            <a:chExt cx="4311637" cy="1441012"/>
          </a:xfrm>
        </p:grpSpPr>
        <p:pic>
          <p:nvPicPr>
            <p:cNvPr id="9" name="图片 8"/>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p>
            <a:endParaRPr lang="zh-CN" altLang="en-US"/>
          </a:p>
        </p:txBody>
      </p:sp>
      <p:sp>
        <p:nvSpPr>
          <p:cNvPr id="7" name="灯片编号占位符 6"/>
          <p:cNvSpPr>
            <a:spLocks noGrp="1"/>
          </p:cNvSpPr>
          <p:nvPr>
            <p:ph type="sldNum" sz="quarter" idx="12"/>
            <p:custDataLst>
              <p:tags r:id="rId12"/>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flipH="1">
            <a:off x="9158513" y="5853386"/>
            <a:ext cx="3037296" cy="1015109"/>
            <a:chOff x="-7338" y="5427484"/>
            <a:chExt cx="4311637" cy="1441012"/>
          </a:xfrm>
        </p:grpSpPr>
        <p:pic>
          <p:nvPicPr>
            <p:cNvPr id="8" name="图片 7"/>
            <p:cNvPicPr>
              <a:picLocks noChangeAspect="1"/>
            </p:cNvPicPr>
            <p:nvPr userDrawn="1">
              <p:custDataLst>
                <p:tags r:id="rId4"/>
              </p:custDataLst>
            </p:nvPr>
          </p:nvPicPr>
          <p:blipFill>
            <a:blip r:embed="rId3"/>
            <a:stretch>
              <a:fillRect/>
            </a:stretch>
          </p:blipFill>
          <p:spPr>
            <a:xfrm>
              <a:off x="151865" y="5427484"/>
              <a:ext cx="1653644" cy="832262"/>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flipV="1">
              <a:off x="-7338" y="5758774"/>
              <a:ext cx="4311637" cy="1109722"/>
            </a:xfrm>
            <a:prstGeom prst="rect">
              <a:avLst/>
            </a:prstGeom>
          </p:spPr>
        </p:pic>
      </p:grpSp>
      <p:sp>
        <p:nvSpPr>
          <p:cNvPr id="2" name="竖排标题 1"/>
          <p:cNvSpPr>
            <a:spLocks noGrp="1"/>
          </p:cNvSpPr>
          <p:nvPr>
            <p:ph type="title" orient="vert"/>
            <p:custDataLst>
              <p:tags r:id="rId7"/>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91.xml" /><Relationship Id="rId21" Type="http://schemas.openxmlformats.org/officeDocument/2006/relationships/tags" Target="../tags/tag192.xml" /><Relationship Id="rId22" Type="http://schemas.openxmlformats.org/officeDocument/2006/relationships/tags" Target="../tags/tag193.xml" /><Relationship Id="rId23" Type="http://schemas.openxmlformats.org/officeDocument/2006/relationships/tags" Target="../tags/tag194.xml" /><Relationship Id="rId24" Type="http://schemas.openxmlformats.org/officeDocument/2006/relationships/tags" Target="../tags/tag195.xml" /><Relationship Id="rId25" Type="http://schemas.openxmlformats.org/officeDocument/2006/relationships/tags" Target="../tags/tag196.xml" /><Relationship Id="rId26" Type="http://schemas.openxmlformats.org/officeDocument/2006/relationships/tags" Target="../tags/tag197.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26.png" /><Relationship Id="rId29" Type="http://schemas.openxmlformats.org/officeDocument/2006/relationships/tags" Target="../tags/tag198.xml" /><Relationship Id="rId3" Type="http://schemas.openxmlformats.org/officeDocument/2006/relationships/slideLayout" Target="../slideLayouts/slideLayout3.xml" /><Relationship Id="rId30" Type="http://schemas.openxmlformats.org/officeDocument/2006/relationships/tags" Target="../tags/tag199.xml" /><Relationship Id="rId31"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0"/>
          </p:custDataLst>
        </p:nvPr>
      </p:nvGrpSpPr>
      <p:grpSpPr>
        <a:xfrm>
          <a:off x="0" y="0"/>
          <a: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D:\qq文件\712321467\Image\C2C\Image2\{75232B38-A165-1FB7-499C-2E1C792CACB5}.png"/>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pic>
        <p:nvPicPr>
          <p:cNvPr id="9" name="图片 1073743875" descr="学科网 zxxk.com"/>
          <p:cNvPicPr>
            <a:picLocks noChangeAspect="1"/>
          </p:cNvPicPr>
          <p:nvPr>
            <p:custDataLst>
              <p:tags r:id="rId30"/>
            </p:custDataLst>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Rage Italic" panose="03070502040507070304" pitchFamily="66"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Rage Italic" panose="03070502040507070304" pitchFamily="66"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Rage Italic" panose="03070502040507070304" pitchFamily="66"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Rage Italic" panose="03070502040507070304" pitchFamily="66"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Rage Italic" panose="03070502040507070304" pitchFamily="66"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Rage Italic" panose="03070502040507070304" pitchFamily="66"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4.xml" /><Relationship Id="rId11" Type="http://schemas.openxmlformats.org/officeDocument/2006/relationships/tags" Target="../tags/tag275.xml" /><Relationship Id="rId12" Type="http://schemas.openxmlformats.org/officeDocument/2006/relationships/tags" Target="../tags/tag276.xml" /><Relationship Id="rId13" Type="http://schemas.openxmlformats.org/officeDocument/2006/relationships/tags" Target="../tags/tag277.xml" /><Relationship Id="rId14" Type="http://schemas.openxmlformats.org/officeDocument/2006/relationships/tags" Target="../tags/tag278.xml" /><Relationship Id="rId15" Type="http://schemas.openxmlformats.org/officeDocument/2006/relationships/tags" Target="../tags/tag279.xml" /><Relationship Id="rId16" Type="http://schemas.openxmlformats.org/officeDocument/2006/relationships/tags" Target="../tags/tag280.xml" /><Relationship Id="rId17" Type="http://schemas.openxmlformats.org/officeDocument/2006/relationships/image" Target="../media/image36.png" /><Relationship Id="rId18" Type="http://schemas.openxmlformats.org/officeDocument/2006/relationships/tags" Target="../tags/tag281.xml" /><Relationship Id="rId19" Type="http://schemas.openxmlformats.org/officeDocument/2006/relationships/tags" Target="../tags/tag282.xml" /><Relationship Id="rId2" Type="http://schemas.openxmlformats.org/officeDocument/2006/relationships/notesSlide" Target="../notesSlides/notesSlide3.xml" /><Relationship Id="rId3" Type="http://schemas.openxmlformats.org/officeDocument/2006/relationships/tags" Target="../tags/tag268.xml" /><Relationship Id="rId4" Type="http://schemas.openxmlformats.org/officeDocument/2006/relationships/image" Target="../media/image32.png"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98.xml" /><Relationship Id="rId11" Type="http://schemas.openxmlformats.org/officeDocument/2006/relationships/tags" Target="../tags/tag299.xml" /><Relationship Id="rId12" Type="http://schemas.openxmlformats.org/officeDocument/2006/relationships/image" Target="../media/image38.png" /><Relationship Id="rId13" Type="http://schemas.openxmlformats.org/officeDocument/2006/relationships/tags" Target="../tags/tag300.xml" /><Relationship Id="rId14" Type="http://schemas.openxmlformats.org/officeDocument/2006/relationships/tags" Target="../tags/tag301.xml" /><Relationship Id="rId2" Type="http://schemas.openxmlformats.org/officeDocument/2006/relationships/notesSlide" Target="../notesSlides/notesSlide4.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image" Target="../media/image37.png" /><Relationship Id="rId9" Type="http://schemas.openxmlformats.org/officeDocument/2006/relationships/tags" Target="../tags/tag29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2.xml" /><Relationship Id="rId11" Type="http://schemas.openxmlformats.org/officeDocument/2006/relationships/tags" Target="../tags/tag313.xml" /><Relationship Id="rId12" Type="http://schemas.openxmlformats.org/officeDocument/2006/relationships/image" Target="../media/image38.png" /><Relationship Id="rId13" Type="http://schemas.openxmlformats.org/officeDocument/2006/relationships/tags" Target="../tags/tag314.xml" /><Relationship Id="rId14" Type="http://schemas.openxmlformats.org/officeDocument/2006/relationships/tags" Target="../tags/tag315.xml" /><Relationship Id="rId2" Type="http://schemas.openxmlformats.org/officeDocument/2006/relationships/notesSlide" Target="../notesSlides/notesSlide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image" Target="../media/image37.png" /><Relationship Id="rId9" Type="http://schemas.openxmlformats.org/officeDocument/2006/relationships/tags" Target="../tags/tag3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6.xml" /><Relationship Id="rId11" Type="http://schemas.openxmlformats.org/officeDocument/2006/relationships/tags" Target="../tags/tag327.xml" /><Relationship Id="rId12" Type="http://schemas.openxmlformats.org/officeDocument/2006/relationships/image" Target="../media/image39.png" /><Relationship Id="rId13" Type="http://schemas.openxmlformats.org/officeDocument/2006/relationships/tags" Target="../tags/tag328.xml" /><Relationship Id="rId14" Type="http://schemas.openxmlformats.org/officeDocument/2006/relationships/tags" Target="../tags/tag329.xml" /><Relationship Id="rId2" Type="http://schemas.openxmlformats.org/officeDocument/2006/relationships/notesSlide" Target="../notesSlides/notesSlide6.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image" Target="../media/image37.png" /><Relationship Id="rId9" Type="http://schemas.openxmlformats.org/officeDocument/2006/relationships/tags" Target="../tags/tag32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0.xml" /><Relationship Id="rId11" Type="http://schemas.openxmlformats.org/officeDocument/2006/relationships/tags" Target="../tags/tag341.xml" /><Relationship Id="rId12" Type="http://schemas.openxmlformats.org/officeDocument/2006/relationships/image" Target="../media/image40.png" /><Relationship Id="rId13" Type="http://schemas.openxmlformats.org/officeDocument/2006/relationships/tags" Target="../tags/tag342.xml" /><Relationship Id="rId14" Type="http://schemas.openxmlformats.org/officeDocument/2006/relationships/tags" Target="../tags/tag343.xml" /><Relationship Id="rId2" Type="http://schemas.openxmlformats.org/officeDocument/2006/relationships/notesSlide" Target="../notesSlides/notesSlide7.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image" Target="../media/image37.png" /><Relationship Id="rId9" Type="http://schemas.openxmlformats.org/officeDocument/2006/relationships/tags" Target="../tags/tag33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image" Target="../media/image41.jpeg" /><Relationship Id="rId6" Type="http://schemas.openxmlformats.org/officeDocument/2006/relationships/tags" Target="../tags/tag351.xml" /><Relationship Id="rId7" Type="http://schemas.openxmlformats.org/officeDocument/2006/relationships/tags" Target="../tags/tag35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image" Target="../media/image42.jpeg"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68.xml" /><Relationship Id="rId11" Type="http://schemas.openxmlformats.org/officeDocument/2006/relationships/tags" Target="../tags/tag369.xml" /><Relationship Id="rId12" Type="http://schemas.openxmlformats.org/officeDocument/2006/relationships/tags" Target="../tags/tag370.xml" /><Relationship Id="rId2" Type="http://schemas.openxmlformats.org/officeDocument/2006/relationships/notesSlide" Target="../notesSlides/notesSlide8.xml" /><Relationship Id="rId3" Type="http://schemas.openxmlformats.org/officeDocument/2006/relationships/tags" Target="../tags/tag362.xml" /><Relationship Id="rId4" Type="http://schemas.openxmlformats.org/officeDocument/2006/relationships/image" Target="../media/image43.png"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0.png" /><Relationship Id="rId11" Type="http://schemas.openxmlformats.org/officeDocument/2006/relationships/tags" Target="../tags/tag216.xml" /><Relationship Id="rId12" Type="http://schemas.openxmlformats.org/officeDocument/2006/relationships/image" Target="../media/image31.png" /><Relationship Id="rId13" Type="http://schemas.openxmlformats.org/officeDocument/2006/relationships/tags" Target="../tags/tag217.xml" /><Relationship Id="rId14" Type="http://schemas.openxmlformats.org/officeDocument/2006/relationships/tags" Target="../tags/tag218.xml" /><Relationship Id="rId15" Type="http://schemas.openxmlformats.org/officeDocument/2006/relationships/tags" Target="../tags/tag219.xml" /><Relationship Id="rId16" Type="http://schemas.openxmlformats.org/officeDocument/2006/relationships/tags" Target="../tags/tag220.xml" /><Relationship Id="rId2" Type="http://schemas.openxmlformats.org/officeDocument/2006/relationships/tags" Target="../tags/tag211.xml" /><Relationship Id="rId3" Type="http://schemas.openxmlformats.org/officeDocument/2006/relationships/image" Target="../media/image27.jpeg" /><Relationship Id="rId4" Type="http://schemas.openxmlformats.org/officeDocument/2006/relationships/tags" Target="../tags/tag212.xml" /><Relationship Id="rId5" Type="http://schemas.openxmlformats.org/officeDocument/2006/relationships/image" Target="../media/image28.png"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image" Target="../media/image29.png" /><Relationship Id="rId9" Type="http://schemas.openxmlformats.org/officeDocument/2006/relationships/tags" Target="../tags/tag21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3.png" /><Relationship Id="rId11" Type="http://schemas.openxmlformats.org/officeDocument/2006/relationships/tags" Target="../tags/tag382.xml" /><Relationship Id="rId12" Type="http://schemas.openxmlformats.org/officeDocument/2006/relationships/tags" Target="../tags/tag383.xml" /><Relationship Id="rId2" Type="http://schemas.openxmlformats.org/officeDocument/2006/relationships/notesSlide" Target="../notesSlides/notesSlide9.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 Id="rId9" Type="http://schemas.openxmlformats.org/officeDocument/2006/relationships/tags" Target="../tags/tag38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1.xml" /><Relationship Id="rId11" Type="http://schemas.openxmlformats.org/officeDocument/2006/relationships/tags" Target="../tags/tag392.xml" /><Relationship Id="rId12" Type="http://schemas.openxmlformats.org/officeDocument/2006/relationships/tags" Target="../tags/tag393.xml" /><Relationship Id="rId13" Type="http://schemas.openxmlformats.org/officeDocument/2006/relationships/tags" Target="../tags/tag394.xml" /><Relationship Id="rId14" Type="http://schemas.openxmlformats.org/officeDocument/2006/relationships/image" Target="../media/image44.png" /><Relationship Id="rId15" Type="http://schemas.openxmlformats.org/officeDocument/2006/relationships/tags" Target="../tags/tag395.xml" /><Relationship Id="rId16" Type="http://schemas.openxmlformats.org/officeDocument/2006/relationships/tags" Target="../tags/tag396.xml" /><Relationship Id="rId2" Type="http://schemas.openxmlformats.org/officeDocument/2006/relationships/tags" Target="../tags/tag384.xml" /><Relationship Id="rId3" Type="http://schemas.openxmlformats.org/officeDocument/2006/relationships/image" Target="../media/image32.png"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04.xml" /><Relationship Id="rId11" Type="http://schemas.openxmlformats.org/officeDocument/2006/relationships/tags" Target="../tags/tag405.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tags" Target="../tags/tag402.xml" /><Relationship Id="rId8" Type="http://schemas.openxmlformats.org/officeDocument/2006/relationships/tags" Target="../tags/tag403.xml" /><Relationship Id="rId9" Type="http://schemas.openxmlformats.org/officeDocument/2006/relationships/image" Target="../media/image4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1.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tags" Target="../tags/tag41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tags" Target="../tags/tag41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9.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6.png" /><Relationship Id="rId11" Type="http://schemas.openxmlformats.org/officeDocument/2006/relationships/tags" Target="../tags/tag429.xml" /><Relationship Id="rId12" Type="http://schemas.openxmlformats.org/officeDocument/2006/relationships/image" Target="../media/image31.png" /><Relationship Id="rId13" Type="http://schemas.openxmlformats.org/officeDocument/2006/relationships/tags" Target="../tags/tag430.xml" /><Relationship Id="rId14" Type="http://schemas.openxmlformats.org/officeDocument/2006/relationships/tags" Target="../tags/tag431.xml" /><Relationship Id="rId15" Type="http://schemas.openxmlformats.org/officeDocument/2006/relationships/tags" Target="../tags/tag432.xml" /><Relationship Id="rId16" Type="http://schemas.openxmlformats.org/officeDocument/2006/relationships/tags" Target="../tags/tag433.xml" /><Relationship Id="rId17" Type="http://schemas.openxmlformats.org/officeDocument/2006/relationships/tags" Target="../tags/tag434.xml" /><Relationship Id="rId18" Type="http://schemas.openxmlformats.org/officeDocument/2006/relationships/tags" Target="../tags/tag435.xml" /><Relationship Id="rId19" Type="http://schemas.openxmlformats.org/officeDocument/2006/relationships/tags" Target="../tags/tag436.xml" /><Relationship Id="rId2" Type="http://schemas.openxmlformats.org/officeDocument/2006/relationships/tags" Target="../tags/tag424.xml" /><Relationship Id="rId20" Type="http://schemas.openxmlformats.org/officeDocument/2006/relationships/tags" Target="../tags/tag437.xml" /><Relationship Id="rId21" Type="http://schemas.openxmlformats.org/officeDocument/2006/relationships/tags" Target="../tags/tag438.xml" /><Relationship Id="rId22" Type="http://schemas.openxmlformats.org/officeDocument/2006/relationships/tags" Target="../tags/tag439.xml" /><Relationship Id="rId23" Type="http://schemas.openxmlformats.org/officeDocument/2006/relationships/tags" Target="../tags/tag440.xml" /><Relationship Id="rId24" Type="http://schemas.openxmlformats.org/officeDocument/2006/relationships/tags" Target="../tags/tag441.xml" /><Relationship Id="rId25" Type="http://schemas.openxmlformats.org/officeDocument/2006/relationships/tags" Target="../tags/tag442.xml" /><Relationship Id="rId26" Type="http://schemas.openxmlformats.org/officeDocument/2006/relationships/tags" Target="../tags/tag443.xml" /><Relationship Id="rId27" Type="http://schemas.openxmlformats.org/officeDocument/2006/relationships/image" Target="../media/image47.png" /><Relationship Id="rId28" Type="http://schemas.openxmlformats.org/officeDocument/2006/relationships/tags" Target="../tags/tag444.xml" /><Relationship Id="rId29" Type="http://schemas.openxmlformats.org/officeDocument/2006/relationships/tags" Target="../tags/tag445.xml" /><Relationship Id="rId3" Type="http://schemas.openxmlformats.org/officeDocument/2006/relationships/image" Target="../media/image27.jpeg" /><Relationship Id="rId30" Type="http://schemas.openxmlformats.org/officeDocument/2006/relationships/tags" Target="../tags/tag446.xml" /><Relationship Id="rId4" Type="http://schemas.openxmlformats.org/officeDocument/2006/relationships/tags" Target="../tags/tag425.xml" /><Relationship Id="rId5" Type="http://schemas.openxmlformats.org/officeDocument/2006/relationships/image" Target="../media/image28.png" /><Relationship Id="rId6" Type="http://schemas.openxmlformats.org/officeDocument/2006/relationships/tags" Target="../tags/tag426.xml" /><Relationship Id="rId7" Type="http://schemas.openxmlformats.org/officeDocument/2006/relationships/tags" Target="../tags/tag427.xml" /><Relationship Id="rId8" Type="http://schemas.openxmlformats.org/officeDocument/2006/relationships/image" Target="../media/image45.png" /><Relationship Id="rId9" Type="http://schemas.openxmlformats.org/officeDocument/2006/relationships/tags" Target="../tags/tag42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51.xml" /><Relationship Id="rId3" Type="http://schemas.openxmlformats.org/officeDocument/2006/relationships/image" Target="../media/image48.jpeg"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 Id="rId7" Type="http://schemas.openxmlformats.org/officeDocument/2006/relationships/tags" Target="../tags/tag455.xml" /><Relationship Id="rId8" Type="http://schemas.openxmlformats.org/officeDocument/2006/relationships/tags" Target="../tags/tag45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7.xml" /><Relationship Id="rId3" Type="http://schemas.openxmlformats.org/officeDocument/2006/relationships/image" Target="../media/image32.png"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image" Target="../media/image49.png" /><Relationship Id="rId8" Type="http://schemas.openxmlformats.org/officeDocument/2006/relationships/tags" Target="../tags/tag461.xml" /><Relationship Id="rId9" Type="http://schemas.openxmlformats.org/officeDocument/2006/relationships/tags" Target="../tags/tag46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tags" Target="../tags/tag46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7.xml" /><Relationship Id="rId3" Type="http://schemas.openxmlformats.org/officeDocument/2006/relationships/tags" Target="../tags/tag468.xml" /><Relationship Id="rId4" Type="http://schemas.openxmlformats.org/officeDocument/2006/relationships/image" Target="../media/image50.png" /><Relationship Id="rId5" Type="http://schemas.openxmlformats.org/officeDocument/2006/relationships/tags" Target="../tags/tag469.xml" /><Relationship Id="rId6" Type="http://schemas.openxmlformats.org/officeDocument/2006/relationships/image" Target="../media/image51.png" /><Relationship Id="rId7" Type="http://schemas.openxmlformats.org/officeDocument/2006/relationships/tags" Target="../tags/tag470.xml" /><Relationship Id="rId8" Type="http://schemas.openxmlformats.org/officeDocument/2006/relationships/tags" Target="../tags/tag47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3.xml" /><Relationship Id="rId11" Type="http://schemas.openxmlformats.org/officeDocument/2006/relationships/image" Target="../media/image35.png" /><Relationship Id="rId12" Type="http://schemas.openxmlformats.org/officeDocument/2006/relationships/tags" Target="../tags/tag234.xml" /><Relationship Id="rId13" Type="http://schemas.openxmlformats.org/officeDocument/2006/relationships/tags" Target="../tags/tag235.xml" /><Relationship Id="rId14" Type="http://schemas.openxmlformats.org/officeDocument/2006/relationships/tags" Target="../tags/tag236.xml" /><Relationship Id="rId15" Type="http://schemas.openxmlformats.org/officeDocument/2006/relationships/tags" Target="../tags/tag237.xml" /><Relationship Id="rId2" Type="http://schemas.openxmlformats.org/officeDocument/2006/relationships/notesSlide" Target="../notesSlides/notesSlide1.xml" /><Relationship Id="rId3" Type="http://schemas.openxmlformats.org/officeDocument/2006/relationships/tags" Target="../tags/tag229.xml" /><Relationship Id="rId4" Type="http://schemas.openxmlformats.org/officeDocument/2006/relationships/image" Target="../media/image32.png" /><Relationship Id="rId5" Type="http://schemas.openxmlformats.org/officeDocument/2006/relationships/tags" Target="../tags/tag230.xml" /><Relationship Id="rId6" Type="http://schemas.openxmlformats.org/officeDocument/2006/relationships/image" Target="../media/image33.png" /><Relationship Id="rId7" Type="http://schemas.openxmlformats.org/officeDocument/2006/relationships/tags" Target="../tags/tag231.xml" /><Relationship Id="rId8" Type="http://schemas.openxmlformats.org/officeDocument/2006/relationships/image" Target="../media/image34.png" /><Relationship Id="rId9" Type="http://schemas.openxmlformats.org/officeDocument/2006/relationships/tags" Target="../tags/tag23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ctrTitle"/>
            <p:custDataLst>
              <p:tags r:id="rId4"/>
            </p:custDataLst>
          </p:nvPr>
        </p:nvSpPr>
        <p:spPr>
          <a:xfrm>
            <a:off x="6527800" y="1045210"/>
            <a:ext cx="1205230" cy="2409825"/>
          </a:xfrm>
        </p:spPr>
        <p:txBody>
          <a:bodyPr>
            <a:normAutofit fontScale="90000"/>
          </a:bodyPr>
          <a:lstStyle/>
          <a:p>
            <a:br>
              <a:rPr lang="zh-CN" altLang="en-US">
                <a:solidFill>
                  <a:srgbClr val="648BAE"/>
                </a:solidFill>
                <a:latin typeface="字魂27号-布丁体"/>
                <a:ea typeface="字魂27号-布丁体"/>
                <a:sym typeface="+mn-ea"/>
              </a:rPr>
            </a:br>
            <a:br>
              <a:rPr lang="zh-CN" altLang="en-US">
                <a:solidFill>
                  <a:srgbClr val="648BAE"/>
                </a:solidFill>
                <a:latin typeface="字魂27号-布丁体"/>
                <a:ea typeface="字魂27号-布丁体"/>
                <a:sym typeface="+mn-ea"/>
              </a:rPr>
            </a:br>
            <a:r>
              <a:rPr lang="zh-CN" altLang="en-US" sz="7335">
                <a:solidFill>
                  <a:srgbClr val="648BAE"/>
                </a:solidFill>
                <a:latin typeface="字魂27号-布丁体"/>
                <a:ea typeface="字魂27号-布丁体"/>
                <a:sym typeface="+mn-ea"/>
              </a:rPr>
              <a:t>游园</a:t>
            </a:r>
            <a:endParaRPr lang="zh-CN" altLang="en-US" sz="7335">
              <a:solidFill>
                <a:srgbClr val="648BAE"/>
              </a:solidFill>
              <a:latin typeface="字魂27号-布丁体"/>
              <a:ea typeface="字魂27号-布丁体"/>
              <a:sym typeface="+mn-ea"/>
            </a:endParaRPr>
          </a:p>
        </p:txBody>
      </p:sp>
      <p:sp>
        <p:nvSpPr>
          <p:cNvPr id="3" name="副标题 2"/>
          <p:cNvSpPr>
            <a:spLocks noGrp="1"/>
          </p:cNvSpPr>
          <p:nvPr>
            <p:ph type="subTitle" idx="1"/>
            <p:custDataLst>
              <p:tags r:id="rId5"/>
            </p:custDataLst>
          </p:nvPr>
        </p:nvSpPr>
        <p:spPr>
          <a:xfrm>
            <a:off x="5349875" y="3034030"/>
            <a:ext cx="976630" cy="2071370"/>
          </a:xfrm>
        </p:spPr>
        <p:txBody>
          <a:bodyPr>
            <a:noAutofit/>
          </a:bodyPr>
          <a:lstStyle/>
          <a:p>
            <a:r>
              <a:rPr lang="zh-CN" sz="4400" spc="150">
                <a:solidFill>
                  <a:schemeClr val="tx1">
                    <a:lumMod val="75000"/>
                    <a:lumOff val="25000"/>
                  </a:schemeClr>
                </a:solidFill>
                <a:ea typeface="微软雅黑"/>
                <a:sym typeface="+mn-ea"/>
              </a:rPr>
              <a:t>汤显祖</a:t>
            </a:r>
            <a:endParaRPr lang="zh-CN" altLang="en-US" sz="4400" spc="150">
              <a:solidFill>
                <a:schemeClr val="tx1">
                  <a:lumMod val="75000"/>
                  <a:lumOff val="25000"/>
                </a:schemeClr>
              </a:solidFill>
              <a:ea typeface="微软雅黑"/>
              <a:sym typeface="+mn-ea"/>
            </a:endParaRP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098"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6"/>
            </p:custDataLst>
          </p:nvPr>
        </p:nvSpPr>
        <p:spPr>
          <a:xfrm>
            <a:off x="2479036" y="1800165"/>
            <a:ext cx="1054739" cy="523220"/>
          </a:xfrm>
          <a:prstGeom prst="rect">
            <a:avLst/>
          </a:prstGeom>
        </p:spPr>
        <p:txBody>
          <a:bodyPr wrap="square">
            <a:spAutoFit/>
          </a:bodyPr>
          <a:lstStyle/>
          <a:p>
            <a:r>
              <a:rPr lang="zh-CN" altLang="en-US" sz="2800" smtClean="0">
                <a:solidFill>
                  <a:srgbClr val="FF0000"/>
                </a:solidFill>
                <a:latin typeface="方正粗黑宋简体" panose="02000000000000000000" pitchFamily="2" charset="-122"/>
                <a:ea typeface="方正粗黑宋简体" panose="02000000000000000000" pitchFamily="2" charset="-122"/>
              </a:rPr>
              <a:t>真情</a:t>
            </a:r>
            <a:r>
              <a:rPr lang="zh-CN" altLang="en-US" sz="2800" b="1" smtClean="0">
                <a:latin typeface="黑体" panose="02010609060101010101" charset="-122"/>
                <a:ea typeface="黑体" panose="02010609060101010101" charset="-122"/>
              </a:rPr>
              <a:t>：</a:t>
            </a:r>
            <a:endParaRPr lang="en-US" altLang="zh-CN" sz="2800" b="1" smtClean="0">
              <a:latin typeface="黑体" panose="02010609060101010101" charset="-122"/>
              <a:ea typeface="黑体" panose="02010609060101010101" charset="-122"/>
            </a:endParaRPr>
          </a:p>
        </p:txBody>
      </p:sp>
      <p:sp>
        <p:nvSpPr>
          <p:cNvPr id="4" name="矩形 3"/>
          <p:cNvSpPr/>
          <p:nvPr>
            <p:custDataLst>
              <p:tags r:id="rId7"/>
            </p:custDataLst>
          </p:nvPr>
        </p:nvSpPr>
        <p:spPr>
          <a:xfrm>
            <a:off x="2479036" y="3452485"/>
            <a:ext cx="1054739" cy="523220"/>
          </a:xfrm>
          <a:prstGeom prst="rect">
            <a:avLst/>
          </a:prstGeom>
        </p:spPr>
        <p:txBody>
          <a:bodyPr wrap="square">
            <a:spAutoFit/>
          </a:bodyPr>
          <a:lstStyle/>
          <a:p>
            <a:r>
              <a:rPr lang="zh-CN" altLang="en-US" sz="2800" smtClean="0">
                <a:solidFill>
                  <a:srgbClr val="FF0000"/>
                </a:solidFill>
                <a:latin typeface="方正粗黑宋简体" panose="02000000000000000000" pitchFamily="2" charset="-122"/>
                <a:ea typeface="方正粗黑宋简体" panose="02000000000000000000" pitchFamily="2" charset="-122"/>
              </a:rPr>
              <a:t>恶情</a:t>
            </a:r>
            <a:r>
              <a:rPr lang="zh-CN" altLang="en-US" sz="2800" b="1" smtClean="0">
                <a:latin typeface="黑体" panose="02010609060101010101" charset="-122"/>
                <a:ea typeface="黑体" panose="02010609060101010101" charset="-122"/>
              </a:rPr>
              <a:t>：</a:t>
            </a:r>
            <a:endParaRPr lang="en-US" altLang="zh-CN" sz="2800" b="1" smtClean="0">
              <a:latin typeface="黑体" panose="02010609060101010101" charset="-122"/>
              <a:ea typeface="黑体" panose="02010609060101010101" charset="-122"/>
            </a:endParaRPr>
          </a:p>
        </p:txBody>
      </p:sp>
      <p:sp>
        <p:nvSpPr>
          <p:cNvPr id="5" name="矩形 4"/>
          <p:cNvSpPr/>
          <p:nvPr>
            <p:custDataLst>
              <p:tags r:id="rId8"/>
            </p:custDataLst>
          </p:nvPr>
        </p:nvSpPr>
        <p:spPr>
          <a:xfrm>
            <a:off x="3672815" y="1771590"/>
            <a:ext cx="8204859" cy="1066959"/>
          </a:xfrm>
          <a:prstGeom prst="rect">
            <a:avLst/>
          </a:prstGeom>
        </p:spPr>
        <p:txBody>
          <a:bodyPr wrap="square">
            <a:spAutoFit/>
          </a:bodyPr>
          <a:lstStyle/>
          <a:p>
            <a:pPr>
              <a:lnSpc>
                <a:spcPts val="3800"/>
              </a:lnSpc>
            </a:pPr>
            <a:r>
              <a:rPr lang="zh-CN" altLang="en-US" sz="2800" b="1" smtClean="0">
                <a:latin typeface="黑体" panose="02010609060101010101" charset="-122"/>
                <a:ea typeface="黑体" panose="02010609060101010101" charset="-122"/>
              </a:rPr>
              <a:t>人们力图摆脱封建专制主义控制，对理想爱情、幸福生活和清平政治的追求。</a:t>
            </a:r>
            <a:endParaRPr lang="en-US" altLang="zh-CN" sz="2800" b="1" smtClean="0">
              <a:latin typeface="黑体" panose="02010609060101010101" charset="-122"/>
              <a:ea typeface="黑体" panose="02010609060101010101" charset="-122"/>
            </a:endParaRPr>
          </a:p>
        </p:txBody>
      </p:sp>
      <p:sp>
        <p:nvSpPr>
          <p:cNvPr id="6" name="矩形 5"/>
          <p:cNvSpPr/>
          <p:nvPr>
            <p:custDataLst>
              <p:tags r:id="rId9"/>
            </p:custDataLst>
          </p:nvPr>
        </p:nvSpPr>
        <p:spPr>
          <a:xfrm>
            <a:off x="3672816" y="3417183"/>
            <a:ext cx="8100084" cy="1066959"/>
          </a:xfrm>
          <a:prstGeom prst="rect">
            <a:avLst/>
          </a:prstGeom>
        </p:spPr>
        <p:txBody>
          <a:bodyPr wrap="square">
            <a:spAutoFit/>
          </a:bodyPr>
          <a:lstStyle/>
          <a:p>
            <a:pPr>
              <a:lnSpc>
                <a:spcPts val="3800"/>
              </a:lnSpc>
            </a:pPr>
            <a:r>
              <a:rPr lang="zh-CN" altLang="en-US" sz="2800" b="1">
                <a:latin typeface="黑体" panose="02010609060101010101" charset="-122"/>
                <a:ea typeface="黑体" panose="02010609060101010101" charset="-122"/>
              </a:rPr>
              <a:t>人们对不正当的情欲，诸如功名利禄、腐化堕落的贪恋。</a:t>
            </a:r>
            <a:endParaRPr lang="en-US" altLang="zh-CN" sz="2800" b="1">
              <a:latin typeface="黑体" panose="02010609060101010101" charset="-122"/>
              <a:ea typeface="黑体" panose="02010609060101010101" charset="-122"/>
            </a:endParaRPr>
          </a:p>
        </p:txBody>
      </p:sp>
      <p:sp>
        <p:nvSpPr>
          <p:cNvPr id="7" name="矩形 6"/>
          <p:cNvSpPr/>
          <p:nvPr>
            <p:custDataLst>
              <p:tags r:id="rId10"/>
            </p:custDataLst>
          </p:nvPr>
        </p:nvSpPr>
        <p:spPr>
          <a:xfrm>
            <a:off x="2442057" y="4859804"/>
            <a:ext cx="7007046" cy="523220"/>
          </a:xfrm>
          <a:prstGeom prst="rect">
            <a:avLst/>
          </a:prstGeom>
        </p:spPr>
        <p:txBody>
          <a:bodyPr wrap="none">
            <a:spAutoFit/>
          </a:bodyPr>
          <a:lstStyle/>
          <a:p>
            <a:r>
              <a:rPr lang="zh-CN" altLang="en-US" sz="2800" b="1" smtClean="0">
                <a:latin typeface="黑体" panose="02010609060101010101" charset="-122"/>
                <a:ea typeface="黑体" panose="02010609060101010101" charset="-122"/>
              </a:rPr>
              <a:t>写男女青年的爱情故事，主要是</a:t>
            </a:r>
            <a:r>
              <a:rPr lang="zh-CN" altLang="en-US" sz="2800" smtClean="0">
                <a:solidFill>
                  <a:srgbClr val="0070C0"/>
                </a:solidFill>
                <a:latin typeface="方正粗黑宋简体" panose="02000000000000000000" pitchFamily="2" charset="-122"/>
                <a:ea typeface="方正粗黑宋简体" panose="02000000000000000000" pitchFamily="2" charset="-122"/>
              </a:rPr>
              <a:t>歌颂真情</a:t>
            </a:r>
            <a:r>
              <a:rPr lang="zh-CN" altLang="en-US" sz="2800" b="1" smtClean="0">
                <a:latin typeface="黑体" panose="02010609060101010101" charset="-122"/>
                <a:ea typeface="黑体" panose="02010609060101010101" charset="-122"/>
              </a:rPr>
              <a:t>。</a:t>
            </a:r>
            <a:endParaRPr lang="en-US" altLang="zh-CN" sz="2800" b="1" smtClean="0">
              <a:latin typeface="黑体" panose="02010609060101010101" charset="-122"/>
              <a:ea typeface="黑体" panose="02010609060101010101" charset="-122"/>
            </a:endParaRPr>
          </a:p>
        </p:txBody>
      </p:sp>
      <p:sp>
        <p:nvSpPr>
          <p:cNvPr id="8" name="矩形 7"/>
          <p:cNvSpPr/>
          <p:nvPr>
            <p:custDataLst>
              <p:tags r:id="rId11"/>
            </p:custDataLst>
          </p:nvPr>
        </p:nvSpPr>
        <p:spPr>
          <a:xfrm>
            <a:off x="2442057" y="5895215"/>
            <a:ext cx="7725192" cy="523220"/>
          </a:xfrm>
          <a:prstGeom prst="rect">
            <a:avLst/>
          </a:prstGeom>
        </p:spPr>
        <p:txBody>
          <a:bodyPr wrap="none">
            <a:spAutoFit/>
          </a:bodyPr>
          <a:lstStyle/>
          <a:p>
            <a:r>
              <a:rPr lang="zh-CN" altLang="en-US" sz="2800" b="1" smtClean="0">
                <a:latin typeface="黑体" panose="02010609060101010101" charset="-122"/>
                <a:ea typeface="黑体" panose="02010609060101010101" charset="-122"/>
              </a:rPr>
              <a:t>写士人仕途生涯、宦海沉浮，主要是</a:t>
            </a:r>
            <a:r>
              <a:rPr lang="zh-CN" altLang="en-US" sz="2800" smtClean="0">
                <a:solidFill>
                  <a:srgbClr val="0070C0"/>
                </a:solidFill>
                <a:latin typeface="方正粗黑宋简体" panose="02000000000000000000" pitchFamily="2" charset="-122"/>
                <a:ea typeface="方正粗黑宋简体" panose="02000000000000000000" pitchFamily="2" charset="-122"/>
              </a:rPr>
              <a:t>批判恶情</a:t>
            </a:r>
            <a:r>
              <a:rPr lang="zh-CN" altLang="en-US" sz="2800" b="1" smtClean="0">
                <a:latin typeface="黑体" panose="02010609060101010101" charset="-122"/>
                <a:ea typeface="黑体" panose="02010609060101010101" charset="-122"/>
              </a:rPr>
              <a:t>。</a:t>
            </a:r>
            <a:endParaRPr lang="en-US" altLang="zh-CN" sz="2800" b="1" smtClean="0">
              <a:latin typeface="黑体" panose="02010609060101010101" charset="-122"/>
              <a:ea typeface="黑体" panose="02010609060101010101" charset="-122"/>
            </a:endParaRPr>
          </a:p>
        </p:txBody>
      </p:sp>
      <p:sp>
        <p:nvSpPr>
          <p:cNvPr id="3" name="矩形 2"/>
          <p:cNvSpPr/>
          <p:nvPr>
            <p:custDataLst>
              <p:tags r:id="rId12"/>
            </p:custDataLst>
          </p:nvPr>
        </p:nvSpPr>
        <p:spPr>
          <a:xfrm>
            <a:off x="462028" y="652790"/>
            <a:ext cx="10796522" cy="523220"/>
          </a:xfrm>
          <a:prstGeom prst="rect">
            <a:avLst/>
          </a:prstGeom>
        </p:spPr>
        <p:txBody>
          <a:bodyPr wrap="square">
            <a:spAutoFit/>
          </a:bodyPr>
          <a:lstStyle/>
          <a:p>
            <a:r>
              <a:rPr lang="zh-CN" altLang="en-US" sz="2800" b="1" smtClean="0">
                <a:latin typeface="黑体" panose="02010609060101010101" charset="-122"/>
                <a:ea typeface="黑体" panose="02010609060101010101" charset="-122"/>
              </a:rPr>
              <a:t>汤显祖对人的看法，突出地表现为</a:t>
            </a:r>
            <a:r>
              <a:rPr lang="zh-CN" altLang="en-US" sz="2800" smtClean="0">
                <a:solidFill>
                  <a:srgbClr val="FF0000"/>
                </a:solidFill>
                <a:latin typeface="方正粗黑宋简体" panose="02000000000000000000" pitchFamily="2" charset="-122"/>
                <a:ea typeface="方正粗黑宋简体" panose="02000000000000000000" pitchFamily="2" charset="-122"/>
              </a:rPr>
              <a:t>强调情的价值</a:t>
            </a:r>
            <a:r>
              <a:rPr lang="zh-CN" altLang="en-US" sz="2800" b="1" smtClean="0">
                <a:latin typeface="黑体" panose="02010609060101010101" charset="-122"/>
                <a:ea typeface="黑体" panose="02010609060101010101" charset="-122"/>
              </a:rPr>
              <a:t>，这种情分为两种：</a:t>
            </a:r>
            <a:endParaRPr lang="zh-CN" altLang="en-US" sz="2800" b="1">
              <a:latin typeface="黑体" panose="02010609060101010101" charset="-122"/>
              <a:ea typeface="黑体" panose="02010609060101010101" charset="-122"/>
            </a:endParaRPr>
          </a:p>
        </p:txBody>
      </p:sp>
      <p:sp>
        <p:nvSpPr>
          <p:cNvPr id="9" name="矩形 8"/>
          <p:cNvSpPr/>
          <p:nvPr>
            <p:custDataLst>
              <p:tags r:id="rId13"/>
            </p:custDataLst>
          </p:nvPr>
        </p:nvSpPr>
        <p:spPr>
          <a:xfrm>
            <a:off x="701595" y="2266235"/>
            <a:ext cx="1212191" cy="1323439"/>
          </a:xfrm>
          <a:prstGeom prst="rect">
            <a:avLst/>
          </a:prstGeom>
        </p:spPr>
        <p:txBody>
          <a:bodyPr wrap="none">
            <a:spAutoFit/>
          </a:bodyPr>
          <a:lstStyle/>
          <a:p>
            <a:r>
              <a:rPr lang="zh-CN" altLang="en-US" sz="8000" smtClean="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rPr>
              <a:t>情</a:t>
            </a:r>
            <a:endParaRPr lang="zh-CN" altLang="en-US" sz="800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endParaRPr>
          </a:p>
        </p:txBody>
      </p:sp>
      <p:sp>
        <p:nvSpPr>
          <p:cNvPr id="10" name="左大括号 9"/>
          <p:cNvSpPr/>
          <p:nvPr>
            <p:custDataLst>
              <p:tags r:id="rId14"/>
            </p:custDataLst>
          </p:nvPr>
        </p:nvSpPr>
        <p:spPr>
          <a:xfrm>
            <a:off x="1993760" y="2057489"/>
            <a:ext cx="435115" cy="1647081"/>
          </a:xfrm>
          <a:prstGeom prst="leftBrac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custDataLst>
              <p:tags r:id="rId15"/>
            </p:custDataLst>
          </p:nvPr>
        </p:nvSpPr>
        <p:spPr>
          <a:xfrm>
            <a:off x="395353" y="5776480"/>
            <a:ext cx="1851789" cy="892552"/>
          </a:xfrm>
          <a:prstGeom prst="rect">
            <a:avLst/>
          </a:prstGeom>
        </p:spPr>
        <p:txBody>
          <a:bodyPr wrap="none">
            <a:spAutoFit/>
          </a:bodyPr>
          <a:lstStyle/>
          <a:p>
            <a:pPr lvl="0"/>
            <a:r>
              <a:rPr lang="en-US" altLang="zh-CN" sz="2600">
                <a:solidFill>
                  <a:srgbClr val="FF0000"/>
                </a:solidFill>
                <a:latin typeface="方正粗黑宋简体" panose="02000000000000000000" pitchFamily="2" charset="-122"/>
                <a:ea typeface="方正粗黑宋简体" panose="02000000000000000000" pitchFamily="2" charset="-122"/>
              </a:rPr>
              <a:t>《</a:t>
            </a:r>
            <a:r>
              <a:rPr lang="zh-CN" altLang="en-US" sz="2600">
                <a:solidFill>
                  <a:srgbClr val="FF0000"/>
                </a:solidFill>
                <a:latin typeface="方正粗黑宋简体" panose="02000000000000000000" pitchFamily="2" charset="-122"/>
                <a:ea typeface="方正粗黑宋简体" panose="02000000000000000000" pitchFamily="2" charset="-122"/>
              </a:rPr>
              <a:t>南柯记</a:t>
            </a:r>
            <a:r>
              <a:rPr lang="en-US" altLang="zh-CN" sz="2600" smtClean="0">
                <a:solidFill>
                  <a:srgbClr val="FF0000"/>
                </a:solidFill>
                <a:latin typeface="方正粗黑宋简体" panose="02000000000000000000" pitchFamily="2" charset="-122"/>
                <a:ea typeface="方正粗黑宋简体" panose="02000000000000000000" pitchFamily="2" charset="-122"/>
              </a:rPr>
              <a:t>》</a:t>
            </a:r>
            <a:endParaRPr lang="en-US" altLang="zh-CN" sz="2600" smtClean="0">
              <a:solidFill>
                <a:srgbClr val="FF0000"/>
              </a:solidFill>
              <a:latin typeface="方正粗黑宋简体" panose="02000000000000000000" pitchFamily="2" charset="-122"/>
              <a:ea typeface="方正粗黑宋简体" panose="02000000000000000000" pitchFamily="2" charset="-122"/>
            </a:endParaRPr>
          </a:p>
          <a:p>
            <a:pPr lvl="0"/>
            <a:r>
              <a:rPr lang="en-US" altLang="zh-CN" sz="2600" smtClean="0">
                <a:solidFill>
                  <a:srgbClr val="FF0000"/>
                </a:solidFill>
                <a:latin typeface="方正粗黑宋简体" panose="02000000000000000000" pitchFamily="2" charset="-122"/>
                <a:ea typeface="方正粗黑宋简体" panose="02000000000000000000" pitchFamily="2" charset="-122"/>
              </a:rPr>
              <a:t>《</a:t>
            </a:r>
            <a:r>
              <a:rPr lang="zh-CN" altLang="en-US" sz="2600">
                <a:solidFill>
                  <a:srgbClr val="FF0000"/>
                </a:solidFill>
                <a:latin typeface="方正粗黑宋简体" panose="02000000000000000000" pitchFamily="2" charset="-122"/>
                <a:ea typeface="方正粗黑宋简体" panose="02000000000000000000" pitchFamily="2" charset="-122"/>
              </a:rPr>
              <a:t>邯郸记</a:t>
            </a:r>
            <a:r>
              <a:rPr lang="en-US" altLang="zh-CN" sz="2600" smtClean="0">
                <a:solidFill>
                  <a:srgbClr val="FF0000"/>
                </a:solidFill>
                <a:latin typeface="方正粗黑宋简体" panose="02000000000000000000" pitchFamily="2" charset="-122"/>
                <a:ea typeface="方正粗黑宋简体" panose="02000000000000000000" pitchFamily="2" charset="-122"/>
              </a:rPr>
              <a:t>》</a:t>
            </a:r>
            <a:endParaRPr lang="en-US" altLang="zh-CN" sz="2600">
              <a:solidFill>
                <a:srgbClr val="FF0000"/>
              </a:solidFill>
              <a:latin typeface="方正粗黑宋简体" panose="02000000000000000000" pitchFamily="2" charset="-122"/>
              <a:ea typeface="方正粗黑宋简体" panose="02000000000000000000" pitchFamily="2" charset="-122"/>
            </a:endParaRPr>
          </a:p>
        </p:txBody>
      </p:sp>
      <p:sp>
        <p:nvSpPr>
          <p:cNvPr id="13" name="矩形 12"/>
          <p:cNvSpPr/>
          <p:nvPr>
            <p:custDataLst>
              <p:tags r:id="rId16"/>
            </p:custDataLst>
          </p:nvPr>
        </p:nvSpPr>
        <p:spPr>
          <a:xfrm>
            <a:off x="395353" y="4720560"/>
            <a:ext cx="1851789" cy="892552"/>
          </a:xfrm>
          <a:prstGeom prst="rect">
            <a:avLst/>
          </a:prstGeom>
        </p:spPr>
        <p:txBody>
          <a:bodyPr wrap="none">
            <a:spAutoFit/>
          </a:bodyPr>
          <a:lstStyle/>
          <a:p>
            <a:pPr lvl="0"/>
            <a:r>
              <a:rPr lang="en-US" altLang="zh-CN" sz="2600">
                <a:solidFill>
                  <a:srgbClr val="FF0000"/>
                </a:solidFill>
                <a:latin typeface="方正粗黑宋简体" panose="02000000000000000000" pitchFamily="2" charset="-122"/>
                <a:ea typeface="方正粗黑宋简体" panose="02000000000000000000" pitchFamily="2" charset="-122"/>
              </a:rPr>
              <a:t>《</a:t>
            </a:r>
            <a:r>
              <a:rPr lang="zh-CN" altLang="en-US" sz="2600">
                <a:solidFill>
                  <a:srgbClr val="FF0000"/>
                </a:solidFill>
                <a:latin typeface="方正粗黑宋简体" panose="02000000000000000000" pitchFamily="2" charset="-122"/>
                <a:ea typeface="方正粗黑宋简体" panose="02000000000000000000" pitchFamily="2" charset="-122"/>
              </a:rPr>
              <a:t>还魂记</a:t>
            </a:r>
            <a:r>
              <a:rPr lang="en-US" altLang="zh-CN" sz="2600" smtClean="0">
                <a:solidFill>
                  <a:srgbClr val="FF0000"/>
                </a:solidFill>
                <a:latin typeface="方正粗黑宋简体" panose="02000000000000000000" pitchFamily="2" charset="-122"/>
                <a:ea typeface="方正粗黑宋简体" panose="02000000000000000000" pitchFamily="2" charset="-122"/>
              </a:rPr>
              <a:t>》</a:t>
            </a:r>
            <a:endParaRPr lang="en-US" altLang="zh-CN" sz="2600" smtClean="0">
              <a:solidFill>
                <a:srgbClr val="FF0000"/>
              </a:solidFill>
              <a:latin typeface="方正粗黑宋简体" panose="02000000000000000000" pitchFamily="2" charset="-122"/>
              <a:ea typeface="方正粗黑宋简体" panose="02000000000000000000" pitchFamily="2" charset="-122"/>
            </a:endParaRPr>
          </a:p>
          <a:p>
            <a:pPr lvl="0"/>
            <a:r>
              <a:rPr lang="en-US" altLang="zh-CN" sz="2600" smtClean="0">
                <a:solidFill>
                  <a:srgbClr val="FF0000"/>
                </a:solidFill>
                <a:latin typeface="方正粗黑宋简体" panose="02000000000000000000" pitchFamily="2" charset="-122"/>
                <a:ea typeface="方正粗黑宋简体" panose="02000000000000000000" pitchFamily="2" charset="-122"/>
              </a:rPr>
              <a:t>《</a:t>
            </a:r>
            <a:r>
              <a:rPr lang="zh-CN" altLang="en-US" sz="2600">
                <a:solidFill>
                  <a:srgbClr val="FF0000"/>
                </a:solidFill>
                <a:latin typeface="方正粗黑宋简体" panose="02000000000000000000" pitchFamily="2" charset="-122"/>
                <a:ea typeface="方正粗黑宋简体" panose="02000000000000000000" pitchFamily="2" charset="-122"/>
              </a:rPr>
              <a:t>紫钗记</a:t>
            </a:r>
            <a:r>
              <a:rPr lang="en-US" altLang="zh-CN" sz="2600">
                <a:solidFill>
                  <a:srgbClr val="FF0000"/>
                </a:solidFill>
                <a:latin typeface="方正粗黑宋简体" panose="02000000000000000000" pitchFamily="2" charset="-122"/>
                <a:ea typeface="方正粗黑宋简体" panose="02000000000000000000" pitchFamily="2" charset="-122"/>
              </a:rPr>
              <a:t>》</a:t>
            </a:r>
            <a:endParaRPr lang="en-US" altLang="zh-CN" sz="2600">
              <a:solidFill>
                <a:srgbClr val="FF0000"/>
              </a:solidFill>
              <a:latin typeface="方正粗黑宋简体" panose="02000000000000000000" pitchFamily="2" charset="-122"/>
              <a:ea typeface="方正粗黑宋简体" panose="02000000000000000000" pitchFamily="2" charset="-122"/>
            </a:endParaRPr>
          </a:p>
        </p:txBody>
      </p:sp>
      <p:pic>
        <p:nvPicPr>
          <p:cNvPr id="17" name="Picture 2"/>
          <p:cNvPicPr>
            <a:picLocks noChangeAspect="1" noChangeArrowheads="1"/>
          </p:cNvPicPr>
          <p:nvPr>
            <p:custDataLst>
              <p:tags r:id="rId18"/>
            </p:custDataLst>
          </p:nvPr>
        </p:nvPicPr>
        <p:blipFill>
          <a:blip r:embed="rId17">
            <a:extLst>
              <a:ext uri="{28A0092B-C50C-407E-A947-70E740481C1C}">
                <a14:useLocalDpi xmlns:a14="http://schemas.microsoft.com/office/drawing/2010/main" val="0"/>
              </a:ext>
            </a:extLst>
          </a:blip>
          <a:stretch>
            <a:fillRect/>
          </a:stretch>
        </p:blipFill>
        <p:spPr bwMode="auto">
          <a:xfrm flipH="1">
            <a:off x="8705850" y="4773613"/>
            <a:ext cx="3548063" cy="208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9"/>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3" grpId="0"/>
      <p:bldP spid="9" grpId="0"/>
      <p:bldP spid="10" grpId="0"/>
      <p:bldP spid="12" grpId="0"/>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48092" y="1272533"/>
            <a:ext cx="11183690" cy="4246245"/>
          </a:xfrm>
          <a:prstGeom prst="rect">
            <a:avLst/>
          </a:prstGeom>
          <a:noFill/>
        </p:spPr>
        <p:txBody>
          <a:bodyPr wrap="square" rtlCol="0">
            <a:spAutoFit/>
          </a:bodyPr>
          <a:lstStyle/>
          <a:p>
            <a:pPr>
              <a:lnSpc>
                <a:spcPct val="150000"/>
              </a:lnSpc>
            </a:pPr>
            <a:r>
              <a:rPr lang="zh-CN" altLang="en-US" sz="3600">
                <a:latin typeface="微软雅黑" panose="020b0503020204020204" charset="-122"/>
                <a:ea typeface="微软雅黑"/>
              </a:rPr>
              <a:t>按照所标出的节拍，诵读该诗。</a:t>
            </a:r>
            <a:endParaRPr lang="en-US" altLang="zh-CN" sz="3600">
              <a:latin typeface="微软雅黑" panose="020b0503020204020204" charset="-122"/>
              <a:ea typeface="微软雅黑"/>
            </a:endParaRPr>
          </a:p>
          <a:p>
            <a:pPr>
              <a:lnSpc>
                <a:spcPct val="150000"/>
              </a:lnSpc>
            </a:pPr>
            <a:r>
              <a:rPr lang="zh-CN" altLang="en-US" sz="3600">
                <a:latin typeface="微软雅黑" panose="020b0503020204020204" charset="-122"/>
                <a:ea typeface="微软雅黑"/>
              </a:rPr>
              <a:t>      </a:t>
            </a:r>
            <a:r>
              <a:rPr lang="zh-CN" altLang="en-US" sz="3600">
                <a:solidFill>
                  <a:srgbClr val="00B050"/>
                </a:solidFill>
                <a:latin typeface="楷体" panose="02010609060101010101" pitchFamily="49" charset="-122"/>
                <a:ea typeface="楷体" panose="02010609060101010101" pitchFamily="49" charset="-122"/>
              </a:rPr>
              <a:t>原来</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姹</a:t>
            </a:r>
            <a:r>
              <a:rPr lang="en-US" altLang="zh-CN" sz="3600" b="1" err="1">
                <a:solidFill>
                  <a:srgbClr val="FF0000"/>
                </a:solidFill>
                <a:latin typeface="Tahoma" panose="020b0604030504040204" pitchFamily="34" charset="0"/>
                <a:ea typeface="Tahoma" panose="020b0604030504040204" pitchFamily="34" charset="0"/>
                <a:cs typeface="Tahoma" panose="020b0604030504040204" pitchFamily="34" charset="0"/>
                <a:sym typeface="+mn-ea"/>
              </a:rPr>
              <a:t>chà</a:t>
            </a:r>
            <a:r>
              <a:rPr lang="zh-CN" altLang="en-US" sz="3600">
                <a:solidFill>
                  <a:srgbClr val="00B050"/>
                </a:solidFill>
                <a:latin typeface="楷体" panose="02010609060101010101" pitchFamily="49" charset="-122"/>
                <a:ea typeface="楷体" panose="02010609060101010101" pitchFamily="49" charset="-122"/>
              </a:rPr>
              <a:t>紫嫣</a:t>
            </a:r>
            <a:r>
              <a:rPr lang="en-US" altLang="zh-CN" sz="3600" b="1" err="1">
                <a:solidFill>
                  <a:srgbClr val="FF0000"/>
                </a:solidFill>
                <a:latin typeface="Tahoma" panose="020b0604030504040204" pitchFamily="34" charset="0"/>
                <a:ea typeface="Tahoma" panose="020b0604030504040204" pitchFamily="34" charset="0"/>
                <a:cs typeface="Tahoma" panose="020b0604030504040204" pitchFamily="34" charset="0"/>
                <a:sym typeface="+mn-ea"/>
              </a:rPr>
              <a:t>yān</a:t>
            </a:r>
            <a:r>
              <a:rPr lang="zh-CN" altLang="en-US" sz="3600">
                <a:solidFill>
                  <a:srgbClr val="00B050"/>
                </a:solidFill>
                <a:latin typeface="楷体" panose="02010609060101010101" pitchFamily="49" charset="-122"/>
                <a:ea typeface="楷体" panose="02010609060101010101" pitchFamily="49" charset="-122"/>
              </a:rPr>
              <a:t>红</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开遍，似</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这般</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都付与</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断井</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颓</a:t>
            </a:r>
            <a:r>
              <a:rPr lang="en-US" altLang="zh-CN" sz="3600" b="1" err="1">
                <a:solidFill>
                  <a:srgbClr val="FF0000"/>
                </a:solidFill>
                <a:latin typeface="Tahoma" panose="020b0604030504040204" pitchFamily="34" charset="0"/>
                <a:ea typeface="Tahoma" panose="020b0604030504040204" pitchFamily="34" charset="0"/>
                <a:cs typeface="Tahoma" panose="020b0604030504040204" pitchFamily="34" charset="0"/>
                <a:sym typeface="+mn-ea"/>
              </a:rPr>
              <a:t>tuí</a:t>
            </a:r>
            <a:r>
              <a:rPr lang="zh-CN" altLang="en-US" sz="3600">
                <a:solidFill>
                  <a:srgbClr val="00B050"/>
                </a:solidFill>
                <a:latin typeface="楷体" panose="02010609060101010101" pitchFamily="49" charset="-122"/>
                <a:ea typeface="楷体" panose="02010609060101010101" pitchFamily="49" charset="-122"/>
              </a:rPr>
              <a:t>垣</a:t>
            </a:r>
            <a:r>
              <a:rPr lang="en-US" altLang="zh-CN" sz="3600" b="1" err="1">
                <a:solidFill>
                  <a:srgbClr val="FF0000"/>
                </a:solidFill>
                <a:latin typeface="Tahoma" panose="020b0604030504040204" pitchFamily="34" charset="0"/>
                <a:ea typeface="Tahoma" panose="020b0604030504040204" pitchFamily="34" charset="0"/>
                <a:cs typeface="Tahoma" panose="020b0604030504040204" pitchFamily="34" charset="0"/>
                <a:sym typeface="+mn-ea"/>
              </a:rPr>
              <a:t>yuán</a:t>
            </a:r>
            <a:r>
              <a:rPr lang="zh-CN" altLang="en-US" sz="3600">
                <a:solidFill>
                  <a:srgbClr val="00B050"/>
                </a:solidFill>
                <a:latin typeface="楷体" panose="02010609060101010101" pitchFamily="49" charset="-122"/>
                <a:ea typeface="楷体" panose="02010609060101010101" pitchFamily="49" charset="-122"/>
              </a:rPr>
              <a:t>。良辰</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美景</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奈何天，赏心</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乐事</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谁家院。朝飞</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暮卷</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云霞</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翠轩</a:t>
            </a:r>
            <a:r>
              <a:rPr lang="en-US" altLang="zh-CN" sz="3600" b="1" err="1" smtClean="0">
                <a:solidFill>
                  <a:srgbClr val="FF0000"/>
                </a:solidFill>
                <a:latin typeface="Tahoma" panose="020b0604030504040204" pitchFamily="34" charset="0"/>
                <a:ea typeface="Tahoma" panose="020b0604030504040204" pitchFamily="34" charset="0"/>
                <a:cs typeface="Tahoma" panose="020b0604030504040204" pitchFamily="34" charset="0"/>
                <a:sym typeface="+mn-ea"/>
              </a:rPr>
              <a:t>xuān</a:t>
            </a:r>
            <a:r>
              <a:rPr lang="zh-CN" altLang="en-US" sz="3600">
                <a:solidFill>
                  <a:srgbClr val="00B050"/>
                </a:solidFill>
                <a:latin typeface="楷体" panose="02010609060101010101" pitchFamily="49" charset="-122"/>
                <a:ea typeface="楷体" panose="02010609060101010101" pitchFamily="49" charset="-122"/>
              </a:rPr>
              <a:t>；雨丝</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风片， 烟波</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画船</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锦屏人</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忒</a:t>
            </a:r>
            <a:r>
              <a:rPr lang="en-US" altLang="zh-CN" sz="3600" b="1" err="1">
                <a:solidFill>
                  <a:srgbClr val="FF0000"/>
                </a:solidFill>
                <a:latin typeface="Tahoma" panose="020b0604030504040204" pitchFamily="34" charset="0"/>
                <a:ea typeface="Tahoma" panose="020b0604030504040204" pitchFamily="34" charset="0"/>
                <a:cs typeface="Tahoma" panose="020b0604030504040204" pitchFamily="34" charset="0"/>
                <a:sym typeface="+mn-ea"/>
              </a:rPr>
              <a:t>tè</a:t>
            </a:r>
            <a:r>
              <a:rPr lang="zh-CN" altLang="en-US" sz="3600">
                <a:solidFill>
                  <a:srgbClr val="00B050"/>
                </a:solidFill>
                <a:latin typeface="楷体" panose="02010609060101010101" pitchFamily="49" charset="-122"/>
                <a:ea typeface="楷体" panose="02010609060101010101" pitchFamily="49" charset="-122"/>
              </a:rPr>
              <a:t>看的</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这</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韶</a:t>
            </a:r>
            <a:r>
              <a:rPr lang="en-US" altLang="zh-CN" sz="3600" b="1" err="1" smtClean="0">
                <a:solidFill>
                  <a:srgbClr val="FF0000"/>
                </a:solidFill>
                <a:latin typeface="Tahoma" panose="020b0604030504040204" pitchFamily="34" charset="0"/>
                <a:ea typeface="Tahoma" panose="020b0604030504040204" pitchFamily="34" charset="0"/>
                <a:cs typeface="Tahoma" panose="020b0604030504040204" pitchFamily="34" charset="0"/>
                <a:sym typeface="+mn-ea"/>
              </a:rPr>
              <a:t>sháo</a:t>
            </a:r>
            <a:r>
              <a:rPr lang="zh-CN" altLang="en-US" sz="3600">
                <a:solidFill>
                  <a:srgbClr val="00B050"/>
                </a:solidFill>
                <a:latin typeface="楷体" panose="02010609060101010101" pitchFamily="49" charset="-122"/>
                <a:ea typeface="楷体" panose="02010609060101010101" pitchFamily="49" charset="-122"/>
              </a:rPr>
              <a:t>光</a:t>
            </a:r>
            <a:r>
              <a:rPr lang="en-US" altLang="zh-CN" sz="3600">
                <a:solidFill>
                  <a:srgbClr val="00B050"/>
                </a:solidFill>
                <a:latin typeface="楷体" panose="02010609060101010101" pitchFamily="49" charset="-122"/>
                <a:ea typeface="楷体" panose="02010609060101010101" pitchFamily="49" charset="-122"/>
              </a:rPr>
              <a:t>/</a:t>
            </a:r>
            <a:r>
              <a:rPr lang="zh-CN" altLang="en-US" sz="3600">
                <a:solidFill>
                  <a:srgbClr val="00B050"/>
                </a:solidFill>
                <a:latin typeface="楷体" panose="02010609060101010101" pitchFamily="49" charset="-122"/>
                <a:ea typeface="楷体" panose="02010609060101010101" pitchFamily="49" charset="-122"/>
              </a:rPr>
              <a:t>贱。</a:t>
            </a:r>
            <a:endParaRPr lang="zh-CN" altLang="en-US" sz="3600">
              <a:solidFill>
                <a:srgbClr val="00B050"/>
              </a:solidFill>
              <a:latin typeface="楷体" panose="02010609060101010101" pitchFamily="49" charset="-122"/>
              <a:ea typeface="楷体" panose="02010609060101010101" pitchFamily="49"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custDataLst>
              <p:tags r:id="rId5"/>
            </p:custDataLst>
          </p:nvPr>
        </p:nvSpPr>
        <p:spPr>
          <a:xfrm>
            <a:off x="3568065" y="261620"/>
            <a:ext cx="1808480" cy="829945"/>
          </a:xfrm>
          <a:prstGeom prst="rect">
            <a:avLst/>
          </a:prstGeom>
          <a:noFill/>
        </p:spPr>
        <p:txBody>
          <a:bodyPr wrap="none" rtlCol="0" anchor="t">
            <a:spAutoFit/>
          </a:bodyPr>
          <a:lstStyle/>
          <a:p>
            <a:pPr indent="0">
              <a:lnSpc>
                <a:spcPct val="150000"/>
              </a:lnSpc>
              <a:buFont typeface="Wingdings" panose="05000000000000000000" pitchFamily="2" charset="2"/>
              <a:buNone/>
            </a:pPr>
            <a:r>
              <a:rPr lang="zh-CN" altLang="en-US" sz="3200" b="1">
                <a:solidFill>
                  <a:srgbClr val="FF0000"/>
                </a:solidFill>
                <a:latin typeface="微软雅黑" panose="020b0503020204020204" charset="-122"/>
                <a:ea typeface="微软雅黑"/>
                <a:sym typeface="+mn-ea"/>
              </a:rPr>
              <a:t>初读课文</a:t>
            </a:r>
            <a:endParaRPr lang="zh-CN" altLang="en-US" sz="3200" b="1">
              <a:solidFill>
                <a:srgbClr val="FF0000"/>
              </a:solidFill>
              <a:latin typeface="微软雅黑" panose="020b0503020204020204" charset="-122"/>
              <a:ea typeface="微软雅黑"/>
              <a:sym typeface="+mn-ea"/>
            </a:endParaRPr>
          </a:p>
        </p:txBody>
      </p:sp>
    </p:spTree>
    <p:custDataLst>
      <p:tags r:id="rId6"/>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178352" y="-19685"/>
            <a:ext cx="11016824" cy="2839085"/>
          </a:xfrm>
          <a:prstGeom prst="rect">
            <a:avLst/>
          </a:prstGeom>
          <a:solidFill>
            <a:srgbClr val="13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楷体" panose="02010609060101010101" pitchFamily="49" charset="-122"/>
              <a:cs typeface="Arial"/>
            </a:endParaRPr>
          </a:p>
        </p:txBody>
      </p:sp>
      <p:sp>
        <p:nvSpPr>
          <p:cNvPr id="15" name="文本框 14"/>
          <p:cNvSpPr txBox="1"/>
          <p:nvPr>
            <p:custDataLst>
              <p:tags r:id="rId5"/>
            </p:custDataLst>
          </p:nvPr>
        </p:nvSpPr>
        <p:spPr>
          <a:xfrm>
            <a:off x="167005" y="1342390"/>
            <a:ext cx="569595" cy="1383665"/>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70C0"/>
                </a:solidFill>
                <a:effectLst/>
                <a:uLnTx/>
                <a:uFillTx/>
                <a:latin typeface="字魂110号-武林江湖体" panose="00000500000000000000" charset="-122"/>
                <a:ea typeface="字魂110号-武林江湖体" panose="00000500000000000000" charset="-122"/>
                <a:cs typeface="Arial"/>
                <a:sym typeface="汉仪尚巍手书W"/>
              </a:rPr>
              <a:t>皂罗袍</a:t>
            </a:r>
            <a:endParaRPr kumimoji="0" lang="zh-CN" altLang="en-US" sz="2800" b="0" i="0" u="none" strike="noStrike" kern="1200" cap="none" spc="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cs typeface="Arial"/>
            </a:endParaRPr>
          </a:p>
        </p:txBody>
      </p:sp>
      <p:cxnSp>
        <p:nvCxnSpPr>
          <p:cNvPr id="17" name="直接连接符 16"/>
          <p:cNvCxnSpPr>
            <a:endCxn id="15" idx="0"/>
          </p:cNvCxnSpPr>
          <p:nvPr>
            <p:custDataLst>
              <p:tags r:id="rId6"/>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2"/>
          </p:cNvCxnSpPr>
          <p:nvPr>
            <p:custDataLst>
              <p:tags r:id="rId7"/>
            </p:custDataLst>
          </p:nvPr>
        </p:nvCxnSpPr>
        <p:spPr>
          <a:xfrm flipH="1">
            <a:off x="452120" y="2726055"/>
            <a:ext cx="0" cy="4129405"/>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71789" y="3052409"/>
            <a:ext cx="2526319" cy="3805591"/>
          </a:xfrm>
          <a:prstGeom prst="rect">
            <a:avLst/>
          </a:prstGeom>
        </p:spPr>
      </p:pic>
      <p:sp>
        <p:nvSpPr>
          <p:cNvPr id="2" name="文本框 1"/>
          <p:cNvSpPr txBox="1"/>
          <p:nvPr>
            <p:custDataLst>
              <p:tags r:id="rId10"/>
            </p:custDataLst>
          </p:nvPr>
        </p:nvSpPr>
        <p:spPr>
          <a:xfrm>
            <a:off x="3125470" y="3052445"/>
            <a:ext cx="8821420" cy="3784600"/>
          </a:xfrm>
          <a:prstGeom prst="rect">
            <a:avLst/>
          </a:prstGeom>
          <a:noFill/>
        </p:spPr>
        <p:txBody>
          <a:bodyPr wrap="square" rtlCol="0" anchor="t">
            <a:spAutoFit/>
          </a:bodyPr>
          <a:lstStyle/>
          <a:p>
            <a:pPr marL="342900" marR="0" lvl="0" indent="-3429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a:ln>
                  <a:noFill/>
                </a:ln>
                <a:solidFill>
                  <a:srgbClr val="FF0000"/>
                </a:solidFill>
                <a:effectLst/>
                <a:uLnTx/>
                <a:uFillTx/>
                <a:latin typeface="+mn-ea"/>
                <a:cs typeface="方正启体简体" panose="03000509000000000000" charset="-122"/>
                <a:sym typeface="汉仪尚巍手书W"/>
              </a:rPr>
              <a:t>姹紫嫣红</a:t>
            </a: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——美丽娇艳的鲜花开遍的迷人春色</a:t>
            </a:r>
            <a:endParaRPr kumimoji="0" lang="en-US" altLang="zh-CN"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endParaRPr>
          </a:p>
          <a:p>
            <a:pPr marL="342900" marR="0" lvl="0" indent="-3429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a:ln>
                  <a:noFill/>
                </a:ln>
                <a:solidFill>
                  <a:srgbClr val="FF0000"/>
                </a:solidFill>
                <a:effectLst/>
                <a:uLnTx/>
                <a:uFillTx/>
                <a:latin typeface="+mn-ea"/>
                <a:cs typeface="方正启体简体" panose="03000509000000000000" charset="-122"/>
                <a:sym typeface="汉仪尚巍手书W"/>
              </a:rPr>
              <a:t>断井颓垣</a:t>
            </a: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——井干涸、回填，院墙坍塌，残缺不全，一片破败的景象</a:t>
            </a:r>
            <a:endParaRPr kumimoji="0" lang="en-US" altLang="zh-CN"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endParaRPr>
          </a:p>
          <a:p>
            <a:pPr marL="342900" marR="0" lvl="0" indent="-3429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“姹紫嫣红”的迷人春色与“断井颓垣”的荒废景象形成了鲜明的对照，杜丽娘</a:t>
            </a:r>
            <a:r>
              <a:rPr kumimoji="0" lang="zh-CN" altLang="en-US" sz="2400" b="1" i="0" u="none" strike="noStrike" kern="1200" cap="none" spc="0" normalizeH="0" baseline="0" noProof="0">
                <a:ln>
                  <a:noFill/>
                </a:ln>
                <a:solidFill>
                  <a:srgbClr val="FF0000"/>
                </a:solidFill>
                <a:effectLst/>
                <a:uLnTx/>
                <a:uFillTx/>
                <a:latin typeface="+mn-ea"/>
                <a:cs typeface="方正启体简体" panose="03000509000000000000" charset="-122"/>
                <a:sym typeface="汉仪尚巍手书W"/>
              </a:rPr>
              <a:t>从“姹紫嫣红”看到了自己青春的生命</a:t>
            </a: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，而</a:t>
            </a:r>
            <a:r>
              <a:rPr kumimoji="0" lang="zh-CN" altLang="en-US" sz="2400" b="1" i="0" u="none" strike="noStrike" kern="1200" cap="none" spc="0" normalizeH="0" baseline="0" noProof="0">
                <a:ln>
                  <a:noFill/>
                </a:ln>
                <a:solidFill>
                  <a:srgbClr val="FF0000"/>
                </a:solidFill>
                <a:effectLst/>
                <a:uLnTx/>
                <a:uFillTx/>
                <a:latin typeface="+mn-ea"/>
                <a:cs typeface="方正启体简体" panose="03000509000000000000" charset="-122"/>
                <a:sym typeface="汉仪尚巍手书W"/>
              </a:rPr>
              <a:t>“断井颓垣”象征着那阴冷的生活环境</a:t>
            </a: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。明媚的春光被辜负，自己美丽的青春也只能在深闺中埋没！</a:t>
            </a:r>
            <a:endPar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endParaRPr>
          </a:p>
          <a:p>
            <a:pPr marL="342900" marR="0" lvl="0" indent="-3429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   “原来”，“似这般”“都付与”几个词都带有强烈的感情色彩，带有</a:t>
            </a:r>
            <a:r>
              <a:rPr kumimoji="0" lang="zh-CN" altLang="en-US" sz="2400" b="1" i="0" u="none" strike="noStrike" kern="1200" cap="none" spc="0" normalizeH="0" baseline="0" noProof="0">
                <a:ln>
                  <a:noFill/>
                </a:ln>
                <a:solidFill>
                  <a:srgbClr val="FF0000"/>
                </a:solidFill>
                <a:effectLst/>
                <a:uLnTx/>
                <a:uFillTx/>
                <a:latin typeface="+mn-ea"/>
                <a:cs typeface="方正启体简体" panose="03000509000000000000" charset="-122"/>
                <a:sym typeface="汉仪尚巍手书W"/>
              </a:rPr>
              <a:t>无限的感叹和惋惜</a:t>
            </a:r>
            <a:r>
              <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rPr>
              <a:t>。</a:t>
            </a:r>
            <a:endParaRPr kumimoji="0" lang="zh-CN" altLang="en-US" sz="2400" b="1" i="0" u="none" strike="noStrike" kern="1200" cap="none" spc="0" normalizeH="0" baseline="0" noProof="0">
              <a:ln>
                <a:noFill/>
              </a:ln>
              <a:solidFill>
                <a:srgbClr val="0070C0"/>
              </a:solidFill>
              <a:effectLst/>
              <a:uLnTx/>
              <a:uFillTx/>
              <a:latin typeface="+mn-ea"/>
              <a:cs typeface="方正启体简体" panose="03000509000000000000" charset="-122"/>
              <a:sym typeface="汉仪尚巍手书W"/>
            </a:endParaRPr>
          </a:p>
          <a:p>
            <a:pPr marL="342900" marR="0" lvl="0" indent="-3429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endParaRPr kumimoji="0" lang="zh-CN" altLang="en-US" sz="2400" b="0" i="0" u="none" strike="noStrike" kern="1200" cap="none" spc="0" normalizeH="0" baseline="0" noProof="0">
              <a:ln>
                <a:noFill/>
              </a:ln>
              <a:solidFill>
                <a:prstClr val="black"/>
              </a:solidFill>
              <a:effectLst/>
              <a:uLnTx/>
              <a:uFillTx/>
              <a:latin typeface="+mn-ea"/>
              <a:cs typeface="方正启体简体" panose="03000509000000000000" charset="-122"/>
            </a:endParaRPr>
          </a:p>
        </p:txBody>
      </p:sp>
      <p:sp>
        <p:nvSpPr>
          <p:cNvPr id="3" name="文本框 2"/>
          <p:cNvSpPr txBox="1"/>
          <p:nvPr>
            <p:custDataLst>
              <p:tags r:id="rId11"/>
            </p:custDataLst>
          </p:nvPr>
        </p:nvSpPr>
        <p:spPr>
          <a:xfrm>
            <a:off x="1720850" y="1049655"/>
            <a:ext cx="8348980" cy="5835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Arial"/>
                <a:sym typeface="汉仪尚巍手书W"/>
              </a:rPr>
              <a:t>原来姹紫嫣红开遍，似这般都付与断井颓垣。</a:t>
            </a:r>
            <a:endPar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endParaRPr>
          </a:p>
        </p:txBody>
      </p:sp>
      <p:pic>
        <p:nvPicPr>
          <p:cNvPr id="5" name="图片 4"/>
          <p:cNvPicPr>
            <a:picLocks noChangeAspect="1"/>
          </p:cNvPicPr>
          <p:nvPr>
            <p:custDataLst>
              <p:tags r:id="rId13"/>
            </p:custDataLst>
          </p:nvPr>
        </p:nvPicPr>
        <p:blipFill>
          <a:blip r:embed="rId12"/>
          <a:stretch>
            <a:fillRect/>
          </a:stretch>
        </p:blipFill>
        <p:spPr>
          <a:xfrm>
            <a:off x="10702048" y="345239"/>
            <a:ext cx="1322947" cy="2316681"/>
          </a:xfrm>
          <a:prstGeom prst="rect">
            <a:avLst/>
          </a:prstGeom>
        </p:spPr>
      </p:pic>
    </p:spTree>
    <p:custDataLst>
      <p:tags r:id="rId14"/>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additive="base">
                                        <p:cTn id="2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additive="base">
                                        <p:cTn id="30"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178352" y="-19685"/>
            <a:ext cx="11016824" cy="2839085"/>
          </a:xfrm>
          <a:prstGeom prst="rect">
            <a:avLst/>
          </a:prstGeom>
          <a:solidFill>
            <a:srgbClr val="13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楷体" panose="02010609060101010101" pitchFamily="49" charset="-122"/>
              <a:cs typeface="Arial"/>
            </a:endParaRPr>
          </a:p>
        </p:txBody>
      </p:sp>
      <p:sp>
        <p:nvSpPr>
          <p:cNvPr id="15" name="文本框 14"/>
          <p:cNvSpPr txBox="1"/>
          <p:nvPr>
            <p:custDataLst>
              <p:tags r:id="rId5"/>
            </p:custDataLst>
          </p:nvPr>
        </p:nvSpPr>
        <p:spPr>
          <a:xfrm>
            <a:off x="167005" y="1342390"/>
            <a:ext cx="569595" cy="1383665"/>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70C0"/>
                </a:solidFill>
                <a:effectLst/>
                <a:uLnTx/>
                <a:uFillTx/>
                <a:latin typeface="字魂110号-武林江湖体" panose="00000500000000000000" charset="-122"/>
                <a:ea typeface="字魂110号-武林江湖体" panose="00000500000000000000" charset="-122"/>
                <a:cs typeface="Arial"/>
                <a:sym typeface="汉仪尚巍手书W"/>
              </a:rPr>
              <a:t>皂罗袍</a:t>
            </a:r>
            <a:endParaRPr kumimoji="0" lang="zh-CN" altLang="en-US" sz="2800" b="0" i="0" u="none" strike="noStrike" kern="1200" cap="none" spc="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cs typeface="Arial"/>
            </a:endParaRPr>
          </a:p>
        </p:txBody>
      </p:sp>
      <p:cxnSp>
        <p:nvCxnSpPr>
          <p:cNvPr id="17" name="直接连接符 16"/>
          <p:cNvCxnSpPr>
            <a:endCxn id="15" idx="0"/>
          </p:cNvCxnSpPr>
          <p:nvPr>
            <p:custDataLst>
              <p:tags r:id="rId6"/>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2"/>
          </p:cNvCxnSpPr>
          <p:nvPr>
            <p:custDataLst>
              <p:tags r:id="rId7"/>
            </p:custDataLst>
          </p:nvPr>
        </p:nvCxnSpPr>
        <p:spPr>
          <a:xfrm flipH="1">
            <a:off x="452120" y="2726055"/>
            <a:ext cx="0" cy="4129405"/>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71789" y="3052409"/>
            <a:ext cx="2526319" cy="3805591"/>
          </a:xfrm>
          <a:prstGeom prst="rect">
            <a:avLst/>
          </a:prstGeom>
        </p:spPr>
      </p:pic>
      <p:sp>
        <p:nvSpPr>
          <p:cNvPr id="2" name="文本框 1"/>
          <p:cNvSpPr txBox="1"/>
          <p:nvPr>
            <p:custDataLst>
              <p:tags r:id="rId10"/>
            </p:custDataLst>
          </p:nvPr>
        </p:nvSpPr>
        <p:spPr>
          <a:xfrm>
            <a:off x="3125470" y="3052445"/>
            <a:ext cx="8821420" cy="3539430"/>
          </a:xfrm>
          <a:prstGeom prst="rect">
            <a:avLst/>
          </a:prstGeom>
          <a:noFill/>
        </p:spPr>
        <p:txBody>
          <a:bodyPr wrap="square" rtlCol="0" anchor="t">
            <a:spAutoFit/>
          </a:bodyPr>
          <a:lstStyle/>
          <a:p>
            <a:pPr marL="457200" marR="0" lvl="0" indent="-4572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 </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直抒胸臆</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。杜丽娘联想到自己的身世、遭遇以后，从胸中涌出这无限哀怨。“奈何天”“谁家院”六个字里凝聚着杜丽娘对命运的感伤，是</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痛苦的心声</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。杜丽娘面对良辰美景，而无赏心乐事，只有寂寞苦闷、无限哀怨。</a:t>
            </a:r>
            <a:endPar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a:p>
            <a:pPr marL="457200" marR="0" lvl="0" indent="-4572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“姹紫嫣红”与“断井颓垣”、“良辰美景”与“赏心乐事”</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对仗工整，语言华美</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对比</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中蕴涵着对封建礼教和社会环境的强烈不满。</a:t>
            </a:r>
            <a:endParaRPr kumimoji="0" lang="zh-CN" altLang="en-US" sz="2800" b="0"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方正启体简体" panose="03000509000000000000" charset="-122"/>
            </a:endParaRPr>
          </a:p>
        </p:txBody>
      </p:sp>
      <p:sp>
        <p:nvSpPr>
          <p:cNvPr id="3" name="文本框 2"/>
          <p:cNvSpPr txBox="1"/>
          <p:nvPr>
            <p:custDataLst>
              <p:tags r:id="rId11"/>
            </p:custDataLst>
          </p:nvPr>
        </p:nvSpPr>
        <p:spPr>
          <a:xfrm>
            <a:off x="1720850" y="1049655"/>
            <a:ext cx="6715760" cy="5835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Arial"/>
                <a:sym typeface="汉仪尚巍手书W"/>
              </a:rPr>
              <a:t>良辰美景奈何天，赏心乐事谁家院！</a:t>
            </a:r>
            <a:endPar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endParaRPr>
          </a:p>
        </p:txBody>
      </p:sp>
      <p:pic>
        <p:nvPicPr>
          <p:cNvPr id="5" name="图片 4"/>
          <p:cNvPicPr>
            <a:picLocks noChangeAspect="1"/>
          </p:cNvPicPr>
          <p:nvPr>
            <p:custDataLst>
              <p:tags r:id="rId13"/>
            </p:custDataLst>
          </p:nvPr>
        </p:nvPicPr>
        <p:blipFill>
          <a:blip r:embed="rId12"/>
          <a:stretch>
            <a:fillRect/>
          </a:stretch>
        </p:blipFill>
        <p:spPr>
          <a:xfrm>
            <a:off x="10702048" y="241516"/>
            <a:ext cx="1322947" cy="2316681"/>
          </a:xfrm>
          <a:prstGeom prst="rect">
            <a:avLst/>
          </a:prstGeom>
        </p:spPr>
      </p:pic>
    </p:spTree>
    <p:custDataLst>
      <p:tags r:id="rId14"/>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heel(1)">
                                      <p:cBhvr>
                                        <p:cTn id="18" dur="2000"/>
                                        <p:tgtEl>
                                          <p:spTgt spid="2">
                                            <p:txEl>
                                              <p:pRg st="0" end="0"/>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heel(1)">
                                      <p:cBhvr>
                                        <p:cTn id="23"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178352" y="-19685"/>
            <a:ext cx="11016824" cy="2839085"/>
          </a:xfrm>
          <a:prstGeom prst="rect">
            <a:avLst/>
          </a:prstGeom>
          <a:solidFill>
            <a:srgbClr val="13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楷体" panose="02010609060101010101" pitchFamily="49" charset="-122"/>
              <a:cs typeface="Arial"/>
            </a:endParaRPr>
          </a:p>
        </p:txBody>
      </p:sp>
      <p:sp>
        <p:nvSpPr>
          <p:cNvPr id="15" name="文本框 14"/>
          <p:cNvSpPr txBox="1"/>
          <p:nvPr>
            <p:custDataLst>
              <p:tags r:id="rId5"/>
            </p:custDataLst>
          </p:nvPr>
        </p:nvSpPr>
        <p:spPr>
          <a:xfrm>
            <a:off x="167005" y="1342390"/>
            <a:ext cx="569595" cy="1383665"/>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70C0"/>
                </a:solidFill>
                <a:effectLst/>
                <a:uLnTx/>
                <a:uFillTx/>
                <a:latin typeface="字魂110号-武林江湖体" panose="00000500000000000000" charset="-122"/>
                <a:ea typeface="字魂110号-武林江湖体" panose="00000500000000000000" charset="-122"/>
                <a:cs typeface="Arial"/>
                <a:sym typeface="汉仪尚巍手书W"/>
              </a:rPr>
              <a:t>皂罗袍</a:t>
            </a:r>
            <a:endParaRPr kumimoji="0" lang="zh-CN" altLang="en-US" sz="2800" b="0" i="0" u="none" strike="noStrike" kern="1200" cap="none" spc="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cs typeface="Arial"/>
            </a:endParaRPr>
          </a:p>
        </p:txBody>
      </p:sp>
      <p:cxnSp>
        <p:nvCxnSpPr>
          <p:cNvPr id="17" name="直接连接符 16"/>
          <p:cNvCxnSpPr>
            <a:endCxn id="15" idx="0"/>
          </p:cNvCxnSpPr>
          <p:nvPr>
            <p:custDataLst>
              <p:tags r:id="rId6"/>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2"/>
          </p:cNvCxnSpPr>
          <p:nvPr>
            <p:custDataLst>
              <p:tags r:id="rId7"/>
            </p:custDataLst>
          </p:nvPr>
        </p:nvCxnSpPr>
        <p:spPr>
          <a:xfrm flipH="1">
            <a:off x="452120" y="2726055"/>
            <a:ext cx="0" cy="4129405"/>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71789" y="3052409"/>
            <a:ext cx="2526319" cy="3805591"/>
          </a:xfrm>
          <a:prstGeom prst="rect">
            <a:avLst/>
          </a:prstGeom>
        </p:spPr>
      </p:pic>
      <p:sp>
        <p:nvSpPr>
          <p:cNvPr id="2" name="文本框 1"/>
          <p:cNvSpPr txBox="1"/>
          <p:nvPr>
            <p:custDataLst>
              <p:tags r:id="rId10"/>
            </p:custDataLst>
          </p:nvPr>
        </p:nvSpPr>
        <p:spPr>
          <a:xfrm>
            <a:off x="3261165" y="3451929"/>
            <a:ext cx="8821420" cy="2677656"/>
          </a:xfrm>
          <a:prstGeom prst="rect">
            <a:avLst/>
          </a:prstGeom>
          <a:noFill/>
        </p:spPr>
        <p:txBody>
          <a:bodyPr wrap="square" rtlCol="0" anchor="t">
            <a:spAutoFit/>
          </a:bodyPr>
          <a:lstStyle/>
          <a:p>
            <a:pPr marL="457200" marR="0" lvl="0" indent="-4572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 </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这是杜丽娘</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想象中更开阔的春景</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：雕梁画栋，飞阁流丹；云燕霞蔚，碧瓦亭台，和煦的春风带着蒙蒙细雨，烟波浩渺的春水中浮动着画船。</a:t>
            </a:r>
            <a:endPar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a:p>
            <a:pPr marL="457200" marR="0" lvl="0" indent="-4572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从狭小的园内扩展到寥廓的境界，正是女主人公内心所</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向往的广阔天地</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a:t>
            </a:r>
            <a:endPar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a:p>
            <a:pPr marL="457200" marR="0" lvl="0" indent="-457200" algn="l" defTabSz="914400" rtl="0" eaLnBrk="1" fontAlgn="auto"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这画面中，</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融进了追求，也融进了惆怅</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a:t>
            </a:r>
            <a:endParaRPr kumimoji="0" lang="zh-CN" altLang="en-US" sz="2800" b="0"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方正启体简体" panose="03000509000000000000" charset="-122"/>
            </a:endParaRPr>
          </a:p>
        </p:txBody>
      </p:sp>
      <p:sp>
        <p:nvSpPr>
          <p:cNvPr id="3" name="文本框 2"/>
          <p:cNvSpPr txBox="1"/>
          <p:nvPr>
            <p:custDataLst>
              <p:tags r:id="rId11"/>
            </p:custDataLst>
          </p:nvPr>
        </p:nvSpPr>
        <p:spPr>
          <a:xfrm>
            <a:off x="1720850" y="1049655"/>
            <a:ext cx="8310880" cy="5835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zh-CN" altLang="en-US" sz="3200" b="1">
                <a:solidFill>
                  <a:prstClr val="white"/>
                </a:solidFill>
                <a:ea typeface="方正启体简体" panose="03000509000000000000" charset="-122"/>
                <a:cs typeface="Arial"/>
                <a:sym typeface="汉仪尚巍手书W"/>
              </a:rPr>
              <a:t>朝飞暮卷，云霞翠轩，雨丝风片，烟波画船。</a:t>
            </a:r>
            <a:endParaRPr lang="zh-CN" altLang="en-US" sz="3200" b="1">
              <a:solidFill>
                <a:prstClr val="white"/>
              </a:solidFill>
              <a:ea typeface="方正启体简体" panose="03000509000000000000" charset="-122"/>
              <a:cs typeface="Arial"/>
              <a:sym typeface="汉仪尚巍手书W"/>
            </a:endParaRPr>
          </a:p>
        </p:txBody>
      </p:sp>
      <p:pic>
        <p:nvPicPr>
          <p:cNvPr id="10" name="图片 9"/>
          <p:cNvPicPr>
            <a:picLocks noChangeAspect="1"/>
          </p:cNvPicPr>
          <p:nvPr>
            <p:custDataLst>
              <p:tags r:id="rId13"/>
            </p:custDataLst>
          </p:nvPr>
        </p:nvPicPr>
        <p:blipFill>
          <a:blip r:embed="rId12"/>
          <a:srcRect t="50000"/>
          <a:stretch>
            <a:fillRect/>
          </a:stretch>
        </p:blipFill>
        <p:spPr>
          <a:xfrm rot="5400000">
            <a:off x="10262654" y="737545"/>
            <a:ext cx="2315238" cy="1324624"/>
          </a:xfrm>
          <a:prstGeom prst="rect">
            <a:avLst/>
          </a:prstGeom>
        </p:spPr>
      </p:pic>
    </p:spTree>
    <p:custDataLst>
      <p:tags r:id="rId14"/>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178352" y="-19684"/>
            <a:ext cx="11016824" cy="2676526"/>
          </a:xfrm>
          <a:prstGeom prst="rect">
            <a:avLst/>
          </a:prstGeom>
          <a:solidFill>
            <a:srgbClr val="13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楷体" panose="02010609060101010101" pitchFamily="49" charset="-122"/>
              <a:cs typeface="Arial"/>
            </a:endParaRPr>
          </a:p>
        </p:txBody>
      </p:sp>
      <p:sp>
        <p:nvSpPr>
          <p:cNvPr id="15" name="文本框 14"/>
          <p:cNvSpPr txBox="1"/>
          <p:nvPr>
            <p:custDataLst>
              <p:tags r:id="rId5"/>
            </p:custDataLst>
          </p:nvPr>
        </p:nvSpPr>
        <p:spPr>
          <a:xfrm>
            <a:off x="167005" y="1342390"/>
            <a:ext cx="569595" cy="1383665"/>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70C0"/>
                </a:solidFill>
                <a:effectLst/>
                <a:uLnTx/>
                <a:uFillTx/>
                <a:latin typeface="字魂110号-武林江湖体" panose="00000500000000000000" charset="-122"/>
                <a:ea typeface="字魂110号-武林江湖体" panose="00000500000000000000" charset="-122"/>
                <a:cs typeface="Arial"/>
                <a:sym typeface="汉仪尚巍手书W"/>
              </a:rPr>
              <a:t>皂罗袍</a:t>
            </a:r>
            <a:endParaRPr kumimoji="0" lang="zh-CN" altLang="en-US" sz="2800" b="0" i="0" u="none" strike="noStrike" kern="1200" cap="none" spc="0" normalizeH="0" baseline="0" noProof="0">
              <a:ln>
                <a:noFill/>
              </a:ln>
              <a:solidFill>
                <a:prstClr val="black">
                  <a:lumMod val="75000"/>
                  <a:lumOff val="25000"/>
                </a:prstClr>
              </a:solidFill>
              <a:effectLst/>
              <a:uLnTx/>
              <a:uFillTx/>
              <a:latin typeface="文悦古典明朝体 (非商业使用) W5" pitchFamily="2" charset="-122"/>
              <a:ea typeface="文悦古典明朝体 (非商业使用) W5" pitchFamily="2" charset="-122"/>
              <a:cs typeface="Arial"/>
            </a:endParaRPr>
          </a:p>
        </p:txBody>
      </p:sp>
      <p:cxnSp>
        <p:nvCxnSpPr>
          <p:cNvPr id="17" name="直接连接符 16"/>
          <p:cNvCxnSpPr>
            <a:endCxn id="15" idx="0"/>
          </p:cNvCxnSpPr>
          <p:nvPr>
            <p:custDataLst>
              <p:tags r:id="rId6"/>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2"/>
          </p:cNvCxnSpPr>
          <p:nvPr>
            <p:custDataLst>
              <p:tags r:id="rId7"/>
            </p:custDataLst>
          </p:nvPr>
        </p:nvCxnSpPr>
        <p:spPr>
          <a:xfrm flipH="1">
            <a:off x="452120" y="2726055"/>
            <a:ext cx="0" cy="4129405"/>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71789" y="3052409"/>
            <a:ext cx="2526319" cy="3805591"/>
          </a:xfrm>
          <a:prstGeom prst="rect">
            <a:avLst/>
          </a:prstGeom>
        </p:spPr>
      </p:pic>
      <p:sp>
        <p:nvSpPr>
          <p:cNvPr id="2" name="文本框 1"/>
          <p:cNvSpPr txBox="1"/>
          <p:nvPr>
            <p:custDataLst>
              <p:tags r:id="rId10"/>
            </p:custDataLst>
          </p:nvPr>
        </p:nvSpPr>
        <p:spPr>
          <a:xfrm>
            <a:off x="3125470" y="3546258"/>
            <a:ext cx="8821420" cy="2030095"/>
          </a:xfrm>
          <a:prstGeom prst="rect">
            <a:avLst/>
          </a:prstGeom>
          <a:noFill/>
        </p:spPr>
        <p:txBody>
          <a:bodyPr wrap="square" rtlCol="0" anchor="t">
            <a:spAutoFit/>
          </a:bodyPr>
          <a:lstStyle/>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“锦屏人”，</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深闺中人；</a:t>
            </a:r>
            <a:endPar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“韶光”</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，春光，也指自己年华。</a:t>
            </a:r>
            <a:endParaRPr kumimoji="0" lang="en-US" altLang="zh-CN"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en-US" altLang="zh-CN"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  </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句意：</a:t>
            </a:r>
            <a:r>
              <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rPr>
              <a:t>我这深闺女子太辜负这美好春光。</a:t>
            </a:r>
            <a:endParaRPr kumimoji="0" lang="zh-CN" altLang="en-US" sz="2800" b="1" i="0" u="none" strike="noStrike" kern="1200" cap="none" spc="0" normalizeH="0" baseline="0" noProof="0">
              <a:ln>
                <a:noFill/>
              </a:ln>
              <a:solidFill>
                <a:srgbClr val="0070C0"/>
              </a:solidFill>
              <a:effectLst/>
              <a:uLnTx/>
              <a:uFillTx/>
              <a:latin typeface="华文楷体" panose="02010600040101010101" pitchFamily="2" charset="-122"/>
              <a:ea typeface="华文楷体" panose="02010600040101010101" pitchFamily="2" charset="-122"/>
              <a:cs typeface="方正启体简体" panose="03000509000000000000" charset="-122"/>
              <a:sym typeface="汉仪尚巍手书W"/>
            </a:endParaRPr>
          </a:p>
        </p:txBody>
      </p:sp>
      <p:sp>
        <p:nvSpPr>
          <p:cNvPr id="3" name="文本框 2"/>
          <p:cNvSpPr txBox="1"/>
          <p:nvPr>
            <p:custDataLst>
              <p:tags r:id="rId11"/>
            </p:custDataLst>
          </p:nvPr>
        </p:nvSpPr>
        <p:spPr>
          <a:xfrm>
            <a:off x="1720850" y="1049655"/>
            <a:ext cx="4674235" cy="5835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Arial"/>
                <a:sym typeface="汉仪尚巍手书W"/>
              </a:rPr>
              <a:t>锦屏人忒看的这韶光贱！</a:t>
            </a:r>
            <a:endParaRPr kumimoji="0" lang="zh-CN" altLang="en-US" sz="3200" b="1" i="0" u="none" strike="noStrike" kern="1200" cap="none" spc="0" normalizeH="0" baseline="0" noProof="0">
              <a:ln>
                <a:noFill/>
              </a:ln>
              <a:solidFill>
                <a:prstClr val="white"/>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endParaRPr>
          </a:p>
        </p:txBody>
      </p:sp>
      <p:pic>
        <p:nvPicPr>
          <p:cNvPr id="5" name="图片 4"/>
          <p:cNvPicPr>
            <a:picLocks noChangeAspect="1"/>
          </p:cNvPicPr>
          <p:nvPr>
            <p:custDataLst>
              <p:tags r:id="rId13"/>
            </p:custDataLst>
          </p:nvPr>
        </p:nvPicPr>
        <p:blipFill>
          <a:blip r:embed="rId12"/>
          <a:stretch>
            <a:fillRect/>
          </a:stretch>
        </p:blipFill>
        <p:spPr>
          <a:xfrm>
            <a:off x="10869053" y="160238"/>
            <a:ext cx="1322947" cy="2316681"/>
          </a:xfrm>
          <a:prstGeom prst="rect">
            <a:avLst/>
          </a:prstGeom>
        </p:spPr>
      </p:pic>
    </p:spTree>
    <p:custDataLst>
      <p:tags r:id="rId14"/>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746625" y="327660"/>
            <a:ext cx="2941320" cy="685165"/>
          </a:xfrm>
        </p:spPr>
        <p:txBody>
          <a:bodyPr>
            <a:normAutofit fontScale="90000"/>
          </a:bodyPr>
          <a:lstStyle/>
          <a:p>
            <a:r>
              <a:rPr lang="zh-CN" sz="4445" spc="300" noProof="0">
                <a:ln w="3175">
                  <a:noFill/>
                  <a:prstDash val="dash"/>
                </a:ln>
                <a:solidFill>
                  <a:schemeClr val="tx1">
                    <a:lumMod val="75000"/>
                    <a:lumOff val="25000"/>
                  </a:schemeClr>
                </a:solidFill>
                <a:effectLst/>
                <a:ea typeface="微软雅黑"/>
                <a:cs typeface="微软雅黑" panose="020b0503020204020204" charset="-122"/>
                <a:sym typeface="+mn-ea"/>
              </a:rPr>
              <a:t>【皂罗袍】</a:t>
            </a:r>
            <a:endParaRPr lang="zh-CN" altLang="en-US" sz="4445"/>
          </a:p>
        </p:txBody>
      </p:sp>
      <p:sp>
        <p:nvSpPr>
          <p:cNvPr id="3" name="文本框 2"/>
          <p:cNvSpPr txBox="1"/>
          <p:nvPr>
            <p:custDataLst>
              <p:tags r:id="rId4"/>
            </p:custDataLst>
          </p:nvPr>
        </p:nvSpPr>
        <p:spPr>
          <a:xfrm>
            <a:off x="669925" y="1167765"/>
            <a:ext cx="10852150" cy="5692775"/>
          </a:xfrm>
          <a:prstGeom prst="rect">
            <a:avLst/>
          </a:prstGeom>
          <a:noFill/>
        </p:spPr>
        <p:txBody>
          <a:bodyPr wrap="square" rtlCol="0" anchor="t">
            <a:spAutoFit/>
          </a:bodyPr>
          <a:lstStyle/>
          <a:p>
            <a:r>
              <a:rPr lang="zh-CN" altLang="en-US" sz="2800" b="1">
                <a:solidFill>
                  <a:srgbClr val="FF0000"/>
                </a:solidFill>
                <a:latin typeface="Arial" panose="020b0604020202020204" pitchFamily="34" charset="0"/>
                <a:ea typeface="宋体" panose="02010600030101010101" pitchFamily="2" charset="-122"/>
                <a:sym typeface="+mn-ea"/>
              </a:rPr>
              <a:t>姹紫嫣红</a:t>
            </a:r>
            <a:r>
              <a:rPr lang="zh-CN" altLang="en-US" sz="2800" b="1">
                <a:latin typeface="Arial" panose="020b0604020202020204" pitchFamily="34" charset="0"/>
                <a:ea typeface="宋体" panose="02010600030101010101" pitchFamily="2" charset="-122"/>
                <a:sym typeface="+mn-ea"/>
              </a:rPr>
              <a:t>：形容花的鲜艳美丽。</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断井颓垣</a:t>
            </a:r>
            <a:r>
              <a:rPr lang="zh-CN" altLang="en-US" sz="2800" b="1">
                <a:latin typeface="Arial" panose="020b0604020202020204" pitchFamily="34" charset="0"/>
                <a:ea typeface="宋体" panose="02010600030101010101" pitchFamily="2" charset="-122"/>
                <a:sym typeface="+mn-ea"/>
              </a:rPr>
              <a:t>：断了的井栏，倒了的短墙。这里是形容庭院的破旧冷落。</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赏心乐事</a:t>
            </a:r>
            <a:r>
              <a:rPr lang="zh-CN" altLang="en-US" sz="2800" b="1">
                <a:latin typeface="Arial" panose="020b0604020202020204" pitchFamily="34" charset="0"/>
                <a:ea typeface="宋体" panose="02010600030101010101" pitchFamily="2" charset="-122"/>
                <a:sym typeface="+mn-ea"/>
              </a:rPr>
              <a:t>：晋宋时期</a:t>
            </a:r>
            <a:r>
              <a:rPr lang="zh-CN" altLang="en-US" sz="2800" b="1" u="sng">
                <a:latin typeface="Arial" panose="020b0604020202020204" pitchFamily="34" charset="0"/>
                <a:ea typeface="宋体" panose="02010600030101010101" pitchFamily="2" charset="-122"/>
                <a:sym typeface="+mn-ea"/>
              </a:rPr>
              <a:t>谢灵运</a:t>
            </a:r>
            <a:r>
              <a:rPr lang="zh-CN" altLang="en-US" sz="2800" b="1">
                <a:latin typeface="Arial" panose="020b0604020202020204" pitchFamily="34" charset="0"/>
                <a:ea typeface="宋体" panose="02010600030101010101" pitchFamily="2" charset="-122"/>
                <a:sym typeface="+mn-ea"/>
              </a:rPr>
              <a:t>：“天下良辰、美景、赏心、乐事，四者难并”，这两句用此句意。</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奈何天</a:t>
            </a:r>
            <a:r>
              <a:rPr lang="zh-CN" altLang="en-US" sz="2800" b="1">
                <a:latin typeface="Arial" panose="020b0604020202020204" pitchFamily="34" charset="0"/>
                <a:ea typeface="宋体" panose="02010600030101010101" pitchFamily="2" charset="-122"/>
                <a:sym typeface="+mn-ea"/>
              </a:rPr>
              <a:t>：无可如何的意思。</a:t>
            </a:r>
            <a:endParaRPr lang="en-US" altLang="zh-CN" sz="2800" b="1">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sym typeface="+mn-ea"/>
              </a:rPr>
              <a:t>谁家</a:t>
            </a:r>
            <a:r>
              <a:rPr lang="zh-CN" altLang="en-US" sz="2800" b="1">
                <a:latin typeface="Arial" panose="020b0604020202020204" pitchFamily="34" charset="0"/>
                <a:ea typeface="宋体" panose="02010600030101010101" pitchFamily="2" charset="-122"/>
                <a:sym typeface="+mn-ea"/>
              </a:rPr>
              <a:t>：哪一家。后句意为自己家的庭院花园里没有赏心乐事。</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朝飞暮卷</a:t>
            </a:r>
            <a:r>
              <a:rPr lang="zh-CN" altLang="en-US" sz="2800" b="1">
                <a:latin typeface="Arial" panose="020b0604020202020204" pitchFamily="34" charset="0"/>
                <a:ea typeface="宋体" panose="02010600030101010101" pitchFamily="2" charset="-122"/>
                <a:sym typeface="+mn-ea"/>
              </a:rPr>
              <a:t>：唐代</a:t>
            </a:r>
            <a:r>
              <a:rPr lang="zh-CN" altLang="en-US" sz="2800" b="1" u="sng">
                <a:latin typeface="Arial" panose="020b0604020202020204" pitchFamily="34" charset="0"/>
                <a:ea typeface="宋体" panose="02010600030101010101" pitchFamily="2" charset="-122"/>
                <a:sym typeface="+mn-ea"/>
              </a:rPr>
              <a:t>王勃</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sym typeface="+mn-ea"/>
              </a:rPr>
              <a:t>滕王阁诗</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sym typeface="+mn-ea"/>
              </a:rPr>
              <a:t>中有“画栋朝飞南浦云，朱帘暮卷西山雨”句，形容楼阁巍峨，景色开阔。</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翠轩</a:t>
            </a:r>
            <a:r>
              <a:rPr lang="zh-CN" altLang="en-US" sz="2800" b="1">
                <a:latin typeface="Arial" panose="020b0604020202020204" pitchFamily="34" charset="0"/>
                <a:ea typeface="宋体" panose="02010600030101010101" pitchFamily="2" charset="-122"/>
                <a:sym typeface="+mn-ea"/>
              </a:rPr>
              <a:t>：华美的亭台楼阁。</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画船</a:t>
            </a:r>
            <a:r>
              <a:rPr lang="zh-CN" altLang="en-US" sz="2800" b="1">
                <a:latin typeface="Arial" panose="020b0604020202020204" pitchFamily="34" charset="0"/>
                <a:ea typeface="宋体" panose="02010600030101010101" pitchFamily="2" charset="-122"/>
                <a:sym typeface="+mn-ea"/>
              </a:rPr>
              <a:t>：装饰华美的游船。</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锦屏人</a:t>
            </a:r>
            <a:r>
              <a:rPr lang="zh-CN" altLang="en-US" sz="2800" b="1">
                <a:latin typeface="Arial" panose="020b0604020202020204" pitchFamily="34" charset="0"/>
                <a:ea typeface="宋体" panose="02010600030101010101" pitchFamily="2" charset="-122"/>
                <a:sym typeface="+mn-ea"/>
              </a:rPr>
              <a:t>：被阻隔在深闺中的人。</a:t>
            </a:r>
            <a:endParaRPr lang="en-US" altLang="zh-CN" sz="2800" b="1">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sym typeface="+mn-ea"/>
              </a:rPr>
              <a:t>忒</a:t>
            </a:r>
            <a:r>
              <a:rPr lang="zh-CN" altLang="en-US" sz="2800" b="1">
                <a:latin typeface="Arial" panose="020b0604020202020204" pitchFamily="34" charset="0"/>
                <a:ea typeface="宋体" panose="02010600030101010101" pitchFamily="2" charset="-122"/>
                <a:sym typeface="+mn-ea"/>
              </a:rPr>
              <a:t>：过于。</a:t>
            </a:r>
            <a:br>
              <a:rPr lang="zh-CN" altLang="en-US" sz="2800" b="1">
                <a:latin typeface="Arial" panose="020b0604020202020204" pitchFamily="34" charset="0"/>
                <a:ea typeface="宋体" panose="02010600030101010101" pitchFamily="2" charset="-122"/>
                <a:sym typeface="+mn-ea"/>
              </a:rPr>
            </a:br>
            <a:r>
              <a:rPr lang="zh-CN" altLang="en-US" sz="2800" b="1">
                <a:solidFill>
                  <a:srgbClr val="FF0000"/>
                </a:solidFill>
                <a:latin typeface="Arial" panose="020b0604020202020204" pitchFamily="34" charset="0"/>
                <a:ea typeface="宋体" panose="02010600030101010101" pitchFamily="2" charset="-122"/>
                <a:sym typeface="+mn-ea"/>
              </a:rPr>
              <a:t>韶光</a:t>
            </a:r>
            <a:r>
              <a:rPr lang="zh-CN" altLang="en-US" sz="2800" b="1">
                <a:latin typeface="Arial" panose="020b0604020202020204" pitchFamily="34" charset="0"/>
                <a:ea typeface="宋体" panose="02010600030101010101" pitchFamily="2" charset="-122"/>
                <a:sym typeface="+mn-ea"/>
              </a:rPr>
              <a:t>：大好春光。</a:t>
            </a:r>
            <a:endParaRPr lang="zh-CN" altLang="en-US" sz="2800"/>
          </a:p>
        </p:txBody>
      </p:sp>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文本框 7"/>
          <p:cNvSpPr txBox="1"/>
          <p:nvPr>
            <p:custDataLst>
              <p:tags r:id="rId3"/>
            </p:custDataLst>
          </p:nvPr>
        </p:nvSpPr>
        <p:spPr>
          <a:xfrm>
            <a:off x="790575" y="189865"/>
            <a:ext cx="2225040" cy="706755"/>
          </a:xfrm>
          <a:prstGeom prst="rect">
            <a:avLst/>
          </a:prstGeom>
          <a:noFill/>
          <a:ln w="9525">
            <a:noFill/>
          </a:ln>
        </p:spPr>
        <p:txBody>
          <a:bodyPr wrap="none" anchor="t" anchorCtr="0">
            <a:spAutoFit/>
          </a:bodyPr>
          <a:lstStyle/>
          <a:p>
            <a:pPr eaLnBrk="0" hangingPunct="0">
              <a:buFont typeface="Arial" panose="020b0604020202020204" pitchFamily="34" charset="0"/>
            </a:pPr>
            <a:r>
              <a:rPr lang="zh-CN" altLang="en-US" sz="4000" b="1">
                <a:solidFill>
                  <a:srgbClr val="EF7509"/>
                </a:solidFill>
                <a:latin typeface="思源黑体 CN Heavy" pitchFamily="34" charset="-122"/>
                <a:ea typeface="思源黑体 CN Heavy" pitchFamily="34" charset="-122"/>
              </a:rPr>
              <a:t>疏通文意</a:t>
            </a:r>
            <a:endParaRPr lang="zh-CN" altLang="en-US" sz="4000" b="1">
              <a:solidFill>
                <a:srgbClr val="EF7509"/>
              </a:solidFill>
              <a:latin typeface="思源黑体 CN Heavy" pitchFamily="34" charset="-122"/>
              <a:ea typeface="思源黑体 CN Heavy" pitchFamily="34" charset="-122"/>
            </a:endParaRPr>
          </a:p>
        </p:txBody>
      </p:sp>
      <p:sp>
        <p:nvSpPr>
          <p:cNvPr id="2" name="矩形 1"/>
          <p:cNvSpPr/>
          <p:nvPr>
            <p:custDataLst>
              <p:tags r:id="rId4"/>
            </p:custDataLst>
          </p:nvPr>
        </p:nvSpPr>
        <p:spPr>
          <a:xfrm>
            <a:off x="790575" y="1221423"/>
            <a:ext cx="10353675" cy="5262245"/>
          </a:xfrm>
          <a:prstGeom prst="rect">
            <a:avLst/>
          </a:prstGeom>
          <a:noFill/>
          <a:ln w="9525">
            <a:noFill/>
          </a:ln>
        </p:spPr>
        <p:txBody>
          <a:bodyPr anchor="t" anchorCtr="0">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白话译文</a:t>
            </a:r>
            <a:br>
              <a:rPr lang="zh-CN" altLang="en-US" sz="3200" b="1">
                <a:latin typeface="楷体" panose="02010609060101010101" pitchFamily="49" charset="-122"/>
                <a:ea typeface="楷体" panose="02010609060101010101" pitchFamily="49" charset="-122"/>
              </a:rPr>
            </a:br>
            <a:r>
              <a:rPr lang="zh-CN" altLang="en-US" sz="3200" b="1">
                <a:latin typeface="楷体" panose="02010609060101010101" pitchFamily="49" charset="-122"/>
                <a:ea typeface="楷体" panose="02010609060101010101" pitchFamily="49" charset="-122"/>
              </a:rPr>
              <a:t>    </a:t>
            </a:r>
            <a:r>
              <a:rPr lang="zh-CN" altLang="en-US" sz="3200" b="1">
                <a:solidFill>
                  <a:srgbClr val="00B050"/>
                </a:solidFill>
                <a:latin typeface="楷体" panose="02010609060101010101" pitchFamily="49" charset="-122"/>
                <a:ea typeface="楷体" panose="02010609060101010101" pitchFamily="49" charset="-122"/>
              </a:rPr>
              <a:t>这样繁花似锦的迷人春色无人赏识，都付予了破败的断井颓垣。这样美好的春天，宝贵的时光如何度过呢？使人欢心愉快的事究竟什么人家才有呢？雕梁画栋、飞阁流丹、碧瓦亭台，如云霞一般灿烂绚丽。和煦的春风，带着蒙蒙细雨，烟波浩渺的春水中浮动着画船，我这深闺女子太辜负这美好春光。</a:t>
            </a:r>
            <a:endParaRPr lang="zh-CN" altLang="en-US" sz="3200" b="1">
              <a:solidFill>
                <a:srgbClr val="00B050"/>
              </a:solidFill>
              <a:latin typeface="楷体" panose="02010609060101010101" pitchFamily="49" charset="-122"/>
              <a:ea typeface="楷体" panose="02010609060101010101" pitchFamily="49" charset="-122"/>
            </a:endParaRPr>
          </a:p>
        </p:txBody>
      </p:sp>
      <p:pic>
        <p:nvPicPr>
          <p:cNvPr id="6" name="Picture 6" descr="http://n.sinaimg.cn/sinacn/w640h400/20171222/8d2a-fypvuqf0399284.jpg"/>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flipH="1">
            <a:off x="10020362" y="658808"/>
            <a:ext cx="1971130" cy="165576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7" name="日期占位符 1"/>
          <p:cNvSpPr>
            <a:spLocks noGrp="1"/>
          </p:cNvSpPr>
          <p:nvPr>
            <p:ph type="dt" sz="half" idx="10"/>
            <p:custDataLst>
              <p:tags r:id="rId3"/>
            </p:custDataLst>
          </p:nvPr>
        </p:nvSpPr>
        <p:spPr>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en-US" altLang="zh-CN" sz="1200">
                <a:solidFill>
                  <a:srgbClr val="898989"/>
                </a:solidFill>
              </a:rPr>
              <a:t>5/12/2022</a:t>
            </a:fld>
            <a:endParaRPr lang="en-US" altLang="zh-CN" sz="1200">
              <a:solidFill>
                <a:srgbClr val="898989"/>
              </a:solidFill>
            </a:endParaRPr>
          </a:p>
        </p:txBody>
      </p:sp>
      <p:pic>
        <p:nvPicPr>
          <p:cNvPr id="14338" name="Picture 9" descr="27"/>
          <p:cNvPicPr>
            <a:picLocks noChangeAspect="1"/>
          </p:cNvPicPr>
          <p:nvPr>
            <p:custDataLst>
              <p:tags r:id="rId5"/>
            </p:custDataLst>
          </p:nvPr>
        </p:nvPicPr>
        <p:blipFill>
          <a:blip r:embed="rId4"/>
          <a:srcRect r="59789" b="11836"/>
          <a:stretch>
            <a:fillRect/>
          </a:stretch>
        </p:blipFill>
        <p:spPr>
          <a:xfrm>
            <a:off x="0" y="1187450"/>
            <a:ext cx="2312988" cy="4221163"/>
          </a:xfrm>
          <a:prstGeom prst="rect">
            <a:avLst/>
          </a:prstGeom>
          <a:noFill/>
          <a:ln w="9525">
            <a:noFill/>
          </a:ln>
        </p:spPr>
      </p:pic>
      <p:sp>
        <p:nvSpPr>
          <p:cNvPr id="14339" name="内容占位符 2"/>
          <p:cNvSpPr>
            <a:spLocks noGrp="1"/>
          </p:cNvSpPr>
          <p:nvPr>
            <p:ph idx="4294967295"/>
            <p:custDataLst>
              <p:tags r:id="rId6"/>
            </p:custDataLst>
          </p:nvPr>
        </p:nvSpPr>
        <p:spPr>
          <a:xfrm>
            <a:off x="1966913" y="1066800"/>
            <a:ext cx="9725025" cy="3009900"/>
          </a:xfrm>
        </p:spPr>
        <p:txBody>
          <a:bodyPr vert="horz" wrap="square" lIns="91440" tIns="45720" rIns="91440" bIns="45720" anchor="t" anchorCtr="0"/>
          <a:lstStyle/>
          <a:p>
            <a:pPr indent="395605" eaLnBrk="1" hangingPunct="1">
              <a:buNone/>
            </a:pPr>
            <a:r>
              <a:rPr lang="zh-CN" altLang="en-US" sz="4000" b="1">
                <a:latin typeface="楷体" panose="02010609060101010101" pitchFamily="49" charset="-122"/>
                <a:ea typeface="楷体" panose="02010609060101010101" pitchFamily="49" charset="-122"/>
              </a:rPr>
              <a:t>此曲描写贵族小姐杜丽娘游览自己家的后花园，发现万紫千红与破井断墙相伴，无人欣赏，良辰美景空自流逝，感到惊异和惋惜，</a:t>
            </a:r>
            <a:r>
              <a:rPr lang="zh-CN" altLang="en-US" sz="4000" b="1">
                <a:solidFill>
                  <a:srgbClr val="FF0000"/>
                </a:solidFill>
                <a:latin typeface="楷体" panose="02010609060101010101" pitchFamily="49" charset="-122"/>
                <a:ea typeface="楷体" panose="02010609060101010101" pitchFamily="49" charset="-122"/>
              </a:rPr>
              <a:t>抒发了对美好青春被禁锢、被扼杀的叹息</a:t>
            </a:r>
            <a:r>
              <a:rPr lang="zh-CN" altLang="en-US" sz="4000" b="1">
                <a:latin typeface="楷体" panose="02010609060101010101" pitchFamily="49" charset="-122"/>
                <a:ea typeface="楷体" panose="02010609060101010101" pitchFamily="49" charset="-122"/>
              </a:rPr>
              <a:t>。</a:t>
            </a:r>
            <a:endParaRPr lang="zh-CN" altLang="zh-CN" sz="4000" b="1">
              <a:solidFill>
                <a:srgbClr val="C00000"/>
              </a:solidFill>
              <a:latin typeface="楷体" panose="02010609060101010101" pitchFamily="49" charset="-122"/>
              <a:ea typeface="楷体" panose="02010609060101010101" pitchFamily="49" charset="-122"/>
            </a:endParaRPr>
          </a:p>
          <a:p>
            <a:pPr indent="395605" eaLnBrk="1" hangingPunct="1">
              <a:buNone/>
            </a:pPr>
            <a:r>
              <a:rPr lang="zh-CN" altLang="en-US" sz="2800" b="1">
                <a:solidFill>
                  <a:srgbClr val="C00000"/>
                </a:solidFill>
                <a:latin typeface="楷体" panose="02010609060101010101" pitchFamily="49" charset="-122"/>
                <a:ea typeface="楷体" panose="02010609060101010101" pitchFamily="49" charset="-122"/>
              </a:rPr>
              <a:t>            </a:t>
            </a:r>
            <a:endParaRPr lang="zh-CN" altLang="zh-CN" sz="2800">
              <a:solidFill>
                <a:srgbClr val="C00000"/>
              </a:solidFill>
              <a:latin typeface="楷体" panose="02010609060101010101" pitchFamily="49" charset="-122"/>
              <a:ea typeface="楷体" panose="02010609060101010101" pitchFamily="49" charset="-122"/>
            </a:endParaRPr>
          </a:p>
        </p:txBody>
      </p:sp>
    </p:spTree>
    <p:custDataLst>
      <p:tags r:id="rId7"/>
    </p:custDataLst>
  </p:cSld>
  <p:clrMapOvr>
    <a:masterClrMapping/>
  </p:clrMapOvr>
  <p:transition spd="slow">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6" name="图片 2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9323031" y="2335312"/>
            <a:ext cx="2824638" cy="5172010"/>
          </a:xfrm>
          <a:prstGeom prst="rect">
            <a:avLst/>
          </a:prstGeom>
        </p:spPr>
      </p:pic>
      <p:grpSp>
        <p:nvGrpSpPr>
          <p:cNvPr id="12" name="组合 11"/>
          <p:cNvGrpSpPr/>
          <p:nvPr>
            <p:custDataLst>
              <p:tags r:id="rId6"/>
            </p:custDataLst>
          </p:nvPr>
        </p:nvGrpSpPr>
        <p:grpSpPr>
          <a:xfrm>
            <a:off x="153945" y="0"/>
            <a:ext cx="569595" cy="6875145"/>
            <a:chOff x="167005" y="-19685"/>
            <a:chExt cx="569595" cy="6875145"/>
          </a:xfrm>
        </p:grpSpPr>
        <p:sp>
          <p:nvSpPr>
            <p:cNvPr id="16" name="文本框 15"/>
            <p:cNvSpPr txBox="1"/>
            <p:nvPr>
              <p:custDataLst>
                <p:tags r:id="rId7"/>
              </p:custDataLst>
            </p:nvPr>
          </p:nvSpPr>
          <p:spPr>
            <a:xfrm>
              <a:off x="167005" y="1342390"/>
              <a:ext cx="569595" cy="1815882"/>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rPr>
                <a:t>整体感知</a:t>
              </a:r>
              <a:endParaRPr kumimoji="0" lang="zh-CN" altLang="en-US" sz="2800" b="1" i="0" u="none" strike="noStrike" kern="1200" cap="none" spc="0" normalizeH="0" baseline="0" noProof="0">
                <a:ln>
                  <a:noFill/>
                </a:ln>
                <a:solidFill>
                  <a:srgbClr val="7C202C"/>
                </a:solidFill>
                <a:effectLst/>
                <a:uLnTx/>
                <a:uFillTx/>
                <a:latin typeface="zihun62hao-shoujinti" panose="00000500000000000000" charset="-122"/>
                <a:ea typeface="zihun62hao-shoujinti" panose="00000500000000000000" charset="-122"/>
                <a:cs typeface="方正启体简体" panose="03000509000000000000" charset="-122"/>
                <a:sym typeface="汉仪尚巍手书W"/>
              </a:endParaRPr>
            </a:p>
          </p:txBody>
        </p:sp>
        <p:cxnSp>
          <p:nvCxnSpPr>
            <p:cNvPr id="20" name="直接连接符 19"/>
            <p:cNvCxnSpPr>
              <a:endCxn id="16" idx="0"/>
            </p:cNvCxnSpPr>
            <p:nvPr>
              <p:custDataLst>
                <p:tags r:id="rId8"/>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2"/>
            </p:cNvCxnSpPr>
            <p:nvPr>
              <p:custDataLst>
                <p:tags r:id="rId9"/>
              </p:custDataLst>
            </p:nvPr>
          </p:nvCxnSpPr>
          <p:spPr>
            <a:xfrm>
              <a:off x="451803" y="3158272"/>
              <a:ext cx="317" cy="3697188"/>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custDataLst>
              <p:tags r:id="rId10"/>
            </p:custDataLst>
          </p:nvPr>
        </p:nvSpPr>
        <p:spPr>
          <a:xfrm>
            <a:off x="1652134" y="3429000"/>
            <a:ext cx="7023657" cy="113851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mpd="sng">
            <a:solidFill>
              <a:schemeClr val="accent1">
                <a:shade val="50000"/>
              </a:schemeClr>
            </a:solidFill>
            <a:prstDash val="solid"/>
          </a:ln>
        </p:spPr>
        <p:txBody>
          <a:bodyPr wrap="square" lIns="91435" tIns="45717" rIns="91435" bIns="45717" anchor="t">
            <a:spAutoFit/>
          </a:bodyPr>
          <a:lstStyle/>
          <a:p>
            <a:pPr lvl="0">
              <a:lnSpc>
                <a:spcPct val="120000"/>
              </a:lnSpc>
              <a:spcBef>
                <a:spcPct val="0"/>
              </a:spcBef>
              <a:spcAft>
                <a:spcPct val="0"/>
              </a:spcAft>
              <a:buSzTx/>
            </a:pPr>
            <a:r>
              <a:rPr sz="3035" spc="142" err="1">
                <a:latin typeface="黑体" panose="02010609060101010101" charset="-122"/>
                <a:ea typeface="黑体" panose="02010609060101010101" charset="-122"/>
                <a:sym typeface="+mn-ea"/>
              </a:rPr>
              <a:t>这支曲子描绘了一幅（</a:t>
            </a:r>
            <a:r>
              <a:rPr sz="3035" spc="142" err="1">
                <a:solidFill>
                  <a:srgbClr val="FF0000"/>
                </a:solidFill>
                <a:latin typeface="黑体" panose="02010609060101010101" charset="-122"/>
                <a:ea typeface="黑体" panose="02010609060101010101" charset="-122"/>
                <a:sym typeface="+mn-ea"/>
              </a:rPr>
              <a:t>姹紫嫣红、景色宜人</a:t>
            </a:r>
            <a:r>
              <a:rPr lang="en-US" sz="3035" spc="142">
                <a:solidFill>
                  <a:srgbClr val="FF0000"/>
                </a:solidFill>
                <a:latin typeface="黑体" panose="02010609060101010101" charset="-122"/>
                <a:ea typeface="黑体" panose="02010609060101010101" charset="-122"/>
                <a:sym typeface="+mn-ea"/>
              </a:rPr>
              <a:t>)</a:t>
            </a:r>
            <a:r>
              <a:rPr sz="3035" spc="142" err="1">
                <a:latin typeface="黑体" panose="02010609060101010101" charset="-122"/>
                <a:ea typeface="黑体" panose="02010609060101010101" charset="-122"/>
                <a:sym typeface="+mn-ea"/>
              </a:rPr>
              <a:t>的春景图</a:t>
            </a:r>
            <a:r>
              <a:rPr lang="zh-CN" altLang="en-US" sz="3035" spc="142">
                <a:solidFill>
                  <a:srgbClr val="FF0000"/>
                </a:solidFill>
                <a:latin typeface="黑体" panose="02010609060101010101" charset="-122"/>
                <a:ea typeface="黑体" panose="02010609060101010101" charset="-122"/>
                <a:sym typeface="+mn-ea"/>
              </a:rPr>
              <a:t>。</a:t>
            </a:r>
            <a:endParaRPr sz="3035" spc="142">
              <a:latin typeface="黑体" panose="02010609060101010101" charset="-122"/>
              <a:ea typeface="黑体" panose="02010609060101010101" charset="-122"/>
              <a:sym typeface="+mn-ea"/>
            </a:endParaRPr>
          </a:p>
        </p:txBody>
      </p:sp>
      <p:sp>
        <p:nvSpPr>
          <p:cNvPr id="10" name="矩形 9"/>
          <p:cNvSpPr/>
          <p:nvPr>
            <p:custDataLst>
              <p:tags r:id="rId11"/>
            </p:custDataLst>
          </p:nvPr>
        </p:nvSpPr>
        <p:spPr>
          <a:xfrm>
            <a:off x="923774" y="-40892"/>
            <a:ext cx="11223895" cy="2310908"/>
          </a:xfrm>
          <a:prstGeom prst="rect">
            <a:avLst/>
          </a:prstGeom>
          <a:solidFill>
            <a:srgbClr val="13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20000"/>
              </a:lnSpc>
              <a:spcBef>
                <a:spcPct val="0"/>
              </a:spcBef>
              <a:spcAft>
                <a:spcPct val="0"/>
              </a:spcAft>
              <a:buSzTx/>
            </a:pPr>
            <a:r>
              <a:rPr lang="en-US" altLang="zh-CN" sz="3200" b="1" spc="142">
                <a:latin typeface="微软雅黑" panose="020b0503020204020204" charset="-122"/>
                <a:ea typeface="微软雅黑"/>
                <a:cs typeface="微软雅黑" panose="020b0503020204020204" charset="-122"/>
                <a:sym typeface="+mn-ea"/>
              </a:rPr>
              <a:t>    1.</a:t>
            </a:r>
            <a:r>
              <a:rPr lang="zh-CN" altLang="en-US" sz="3200" b="1" spc="142">
                <a:latin typeface="微软雅黑" panose="020b0503020204020204" charset="-122"/>
                <a:ea typeface="微软雅黑"/>
                <a:cs typeface="微软雅黑" panose="020b0503020204020204" charset="-122"/>
                <a:sym typeface="+mn-ea"/>
              </a:rPr>
              <a:t>读完本曲，你脑海中浮现了一幅怎样的画面？</a:t>
            </a:r>
            <a:endParaRPr lang="en-US" altLang="zh-CN" sz="3200" b="1" spc="142">
              <a:latin typeface="微软雅黑" panose="020b0503020204020204" charset="-122"/>
              <a:ea typeface="微软雅黑"/>
              <a:cs typeface="微软雅黑" panose="020b0503020204020204" charset="-122"/>
              <a:sym typeface="+mn-ea"/>
            </a:endParaRPr>
          </a:p>
          <a:p>
            <a:pPr lvl="0">
              <a:lnSpc>
                <a:spcPct val="120000"/>
              </a:lnSpc>
              <a:spcBef>
                <a:spcPct val="0"/>
              </a:spcBef>
              <a:spcAft>
                <a:spcPct val="0"/>
              </a:spcAft>
              <a:buSzTx/>
            </a:pPr>
            <a:r>
              <a:rPr lang="zh-CN" altLang="en-US" sz="3200" b="1" spc="142">
                <a:latin typeface="微软雅黑" panose="020b0503020204020204" charset="-122"/>
                <a:ea typeface="微软雅黑"/>
                <a:cs typeface="微软雅黑" panose="020b0503020204020204" charset="-122"/>
                <a:sym typeface="+mn-ea"/>
              </a:rPr>
              <a:t>       请用简洁的语言描绘</a:t>
            </a:r>
            <a:r>
              <a:rPr lang="zh-CN" altLang="en-US" sz="3200" spc="142">
                <a:latin typeface="黑体" panose="02010609060101010101" charset="-122"/>
                <a:ea typeface="黑体" panose="02010609060101010101" charset="-122"/>
                <a:sym typeface="+mn-ea"/>
              </a:rPr>
              <a:t> 。</a:t>
            </a:r>
            <a:endParaRPr lang="zh-CN" altLang="en-US" sz="3200" spc="142">
              <a:latin typeface="黑体" panose="02010609060101010101" charset="-122"/>
              <a:ea typeface="黑体" panose="02010609060101010101" charset="-122"/>
              <a:sym typeface="+mn-ea"/>
            </a:endParaRPr>
          </a:p>
        </p:txBody>
      </p:sp>
    </p:spTree>
    <p:custDataLst>
      <p:tags r:id="rId12"/>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6674" name="Picture 36"/>
          <p:cNvPicPr/>
          <p:nvPr>
            <p:custDataLst>
              <p:tags r:id="rId4"/>
            </p:custDataLst>
          </p:nvPr>
        </p:nvPicPr>
        <p:blipFill>
          <a:blip r:embed="rId3"/>
          <a:stretch>
            <a:fillRect/>
          </a:stretch>
        </p:blipFill>
        <p:spPr>
          <a:xfrm>
            <a:off x="1524000" y="0"/>
            <a:ext cx="9144000" cy="1092200"/>
          </a:xfrm>
          <a:prstGeom prst="rect">
            <a:avLst/>
          </a:prstGeom>
          <a:noFill/>
          <a:ln w="9525">
            <a:noFill/>
          </a:ln>
        </p:spPr>
      </p:pic>
      <p:pic>
        <p:nvPicPr>
          <p:cNvPr id="156675" name="Picture 4"/>
          <p:cNvPicPr/>
          <p:nvPr>
            <p:custDataLst>
              <p:tags r:id="rId6"/>
            </p:custDataLst>
          </p:nvPr>
        </p:nvPicPr>
        <p:blipFill>
          <a:blip r:embed="rId5"/>
          <a:stretch>
            <a:fillRect/>
          </a:stretch>
        </p:blipFill>
        <p:spPr>
          <a:xfrm>
            <a:off x="8401050" y="0"/>
            <a:ext cx="2266950" cy="1520825"/>
          </a:xfrm>
          <a:prstGeom prst="rect">
            <a:avLst/>
          </a:prstGeom>
          <a:noFill/>
          <a:ln w="9525">
            <a:noFill/>
          </a:ln>
        </p:spPr>
      </p:pic>
      <p:grpSp>
        <p:nvGrpSpPr>
          <p:cNvPr id="156676" name="Group 18"/>
          <p:cNvGrpSpPr/>
          <p:nvPr>
            <p:custDataLst>
              <p:tags r:id="rId7"/>
            </p:custDataLst>
          </p:nvPr>
        </p:nvGrpSpPr>
        <p:grpSpPr>
          <a:xfrm>
            <a:off x="1524000" y="3357563"/>
            <a:ext cx="3159125" cy="3500437"/>
            <a:chOff x="0" y="2115"/>
            <a:chExt cx="1990" cy="2205"/>
          </a:xfrm>
        </p:grpSpPr>
        <p:pic>
          <p:nvPicPr>
            <p:cNvPr id="156677" name="Picture 3" descr="梅花2"/>
            <p:cNvPicPr/>
            <p:nvPr>
              <p:custDataLst>
                <p:tags r:id="rId9"/>
              </p:custDataLst>
            </p:nvPr>
          </p:nvPicPr>
          <p:blipFill>
            <a:blip r:embed="rId8"/>
            <a:stretch>
              <a:fillRect/>
            </a:stretch>
          </p:blipFill>
          <p:spPr>
            <a:xfrm>
              <a:off x="1111" y="3339"/>
              <a:ext cx="879" cy="981"/>
            </a:xfrm>
            <a:prstGeom prst="rect">
              <a:avLst/>
            </a:prstGeom>
            <a:noFill/>
            <a:ln w="9525">
              <a:noFill/>
            </a:ln>
          </p:spPr>
        </p:pic>
        <p:pic>
          <p:nvPicPr>
            <p:cNvPr id="156678" name="Picture 5" descr="梅花3"/>
            <p:cNvPicPr/>
            <p:nvPr>
              <p:custDataLst>
                <p:tags r:id="rId11"/>
              </p:custDataLst>
            </p:nvPr>
          </p:nvPicPr>
          <p:blipFill>
            <a:blip r:embed="rId10"/>
            <a:stretch>
              <a:fillRect/>
            </a:stretch>
          </p:blipFill>
          <p:spPr>
            <a:xfrm>
              <a:off x="0" y="2115"/>
              <a:ext cx="1215" cy="2205"/>
            </a:xfrm>
            <a:prstGeom prst="rect">
              <a:avLst/>
            </a:prstGeom>
            <a:noFill/>
            <a:ln w="9525">
              <a:noFill/>
            </a:ln>
          </p:spPr>
        </p:pic>
      </p:grpSp>
      <p:pic>
        <p:nvPicPr>
          <p:cNvPr id="156679" name="Picture 37"/>
          <p:cNvPicPr/>
          <p:nvPr>
            <p:custDataLst>
              <p:tags r:id="rId13"/>
            </p:custDataLst>
          </p:nvPr>
        </p:nvPicPr>
        <p:blipFill>
          <a:blip r:embed="rId12"/>
          <a:stretch>
            <a:fillRect/>
          </a:stretch>
        </p:blipFill>
        <p:spPr>
          <a:xfrm>
            <a:off x="9004300" y="5805488"/>
            <a:ext cx="1555750" cy="949325"/>
          </a:xfrm>
          <a:prstGeom prst="rect">
            <a:avLst/>
          </a:prstGeom>
          <a:noFill/>
          <a:ln w="9525">
            <a:noFill/>
          </a:ln>
        </p:spPr>
      </p:pic>
      <p:sp>
        <p:nvSpPr>
          <p:cNvPr id="156680" name="TextBox 1"/>
          <p:cNvSpPr/>
          <p:nvPr>
            <p:custDataLst>
              <p:tags r:id="rId14"/>
            </p:custDataLst>
          </p:nvPr>
        </p:nvSpPr>
        <p:spPr>
          <a:xfrm>
            <a:off x="3000375" y="2289175"/>
            <a:ext cx="6534150" cy="1445260"/>
          </a:xfrm>
          <a:prstGeom prst="rect">
            <a:avLst/>
          </a:prstGeom>
          <a:noFill/>
          <a:ln w="9525">
            <a:noFill/>
          </a:ln>
        </p:spPr>
        <p:txBody>
          <a:bodyPr anchor="t" anchorCtr="0">
            <a:spAutoFit/>
          </a:bodyPr>
          <a:lstStyle/>
          <a:p>
            <a:r>
              <a:rPr lang="zh-CN" altLang="en-US" sz="4400">
                <a:latin typeface="隶书" panose="02010509060101010101" pitchFamily="49" charset="-122"/>
                <a:ea typeface="隶书" panose="02010509060101010101" pitchFamily="49" charset="-122"/>
              </a:rPr>
              <a:t>情不知所起，一往而深。</a:t>
            </a:r>
            <a:r>
              <a:rPr lang="zh-CN" altLang="en-US" sz="4400">
                <a:solidFill>
                  <a:srgbClr val="C00000"/>
                </a:solidFill>
                <a:latin typeface="隶书" panose="02010509060101010101" pitchFamily="49" charset="-122"/>
                <a:ea typeface="隶书" panose="02010509060101010101" pitchFamily="49" charset="-122"/>
              </a:rPr>
              <a:t>生者可以死，死可以生。</a:t>
            </a:r>
            <a:endParaRPr lang="zh-CN" altLang="en-US" sz="4400">
              <a:solidFill>
                <a:srgbClr val="C00000"/>
              </a:solidFill>
              <a:latin typeface="隶书" panose="02010509060101010101" pitchFamily="49" charset="-122"/>
              <a:ea typeface="隶书" panose="02010509060101010101" pitchFamily="49" charset="-122"/>
            </a:endParaRPr>
          </a:p>
        </p:txBody>
      </p:sp>
      <p:sp>
        <p:nvSpPr>
          <p:cNvPr id="156681" name="TextBox 4"/>
          <p:cNvSpPr/>
          <p:nvPr>
            <p:custDataLst>
              <p:tags r:id="rId15"/>
            </p:custDataLst>
          </p:nvPr>
        </p:nvSpPr>
        <p:spPr>
          <a:xfrm>
            <a:off x="6548438" y="4076700"/>
            <a:ext cx="2468880" cy="645160"/>
          </a:xfrm>
          <a:prstGeom prst="rect">
            <a:avLst/>
          </a:prstGeom>
          <a:noFill/>
          <a:ln w="9525">
            <a:noFill/>
          </a:ln>
        </p:spPr>
        <p:txBody>
          <a:bodyPr wrap="none" anchor="t" anchorCtr="0">
            <a:spAutoFit/>
          </a:bodyPr>
          <a:lstStyle/>
          <a:p>
            <a:pPr defTabSz="914400">
              <a:buClrTx/>
              <a:buSzTx/>
              <a:buFontTx/>
              <a:buNone/>
            </a:pPr>
            <a:r>
              <a:rPr lang="en-US" altLang="zh-CN" sz="3600">
                <a:latin typeface="Arial" panose="020b0604020202020204" pitchFamily="34" charset="0"/>
                <a:sym typeface="Wingdings" panose="05000000000000000000" pitchFamily="2" charset="2"/>
              </a:rPr>
              <a:t>——</a:t>
            </a:r>
            <a:r>
              <a:rPr lang="zh-CN" altLang="en-US" sz="3600">
                <a:sym typeface="Wingdings" panose="05000000000000000000" pitchFamily="2" charset="2"/>
              </a:rPr>
              <a:t>汤显祖</a:t>
            </a:r>
            <a:endParaRPr lang="zh-CN" altLang="en-US" sz="3600"/>
          </a:p>
        </p:txBody>
      </p:sp>
    </p:spTree>
    <p:custDataLst>
      <p:tags r:id="rId16"/>
    </p:custData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additive="base">
                                        <p:cTn id="6" dur="1" fill="hold">
                                          <p:stCondLst>
                                            <p:cond delay="499"/>
                                          </p:stCondLst>
                                        </p:cTn>
                                        <p:tgtEl>
                                          <p:spTgt spid="156675"/>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500"/>
                                  </p:stCondLst>
                                  <p:childTnLst>
                                    <p:set>
                                      <p:cBhvr additive="base">
                                        <p:cTn id="9" dur="1" fill="hold">
                                          <p:stCondLst>
                                            <p:cond delay="499"/>
                                          </p:stCondLst>
                                        </p:cTn>
                                        <p:tgtEl>
                                          <p:spTgt spid="156676"/>
                                        </p:tgtEl>
                                        <p:attrNameLst>
                                          <p:attrName>style.visibility</p:attrName>
                                        </p:attrNameLst>
                                      </p:cBhvr>
                                      <p:to>
                                        <p:strVal val="visible"/>
                                      </p:to>
                                    </p:set>
                                  </p:childTnLst>
                                </p:cTn>
                              </p:par>
                            </p:childTnLst>
                          </p:cTn>
                        </p:par>
                        <p:par>
                          <p:cTn id="10" fill="hold" nodeType="afterGroup">
                            <p:stCondLst>
                              <p:cond delay="1500"/>
                            </p:stCondLst>
                            <p:childTnLst>
                              <p:par>
                                <p:cTn id="11" presetID="20" presetClass="entr" presetSubtype="0" fill="hold" nodeType="afterEffect">
                                  <p:stCondLst>
                                    <p:cond delay="1000"/>
                                  </p:stCondLst>
                                  <p:childTnLst>
                                    <p:set>
                                      <p:cBhvr additive="base">
                                        <p:cTn id="12" dur="1" fill="hold">
                                          <p:stCondLst>
                                            <p:cond delay="0"/>
                                          </p:stCondLst>
                                        </p:cTn>
                                        <p:tgtEl>
                                          <p:spTgt spid="156679"/>
                                        </p:tgtEl>
                                        <p:attrNameLst>
                                          <p:attrName>style.visibility</p:attrName>
                                        </p:attrNameLst>
                                      </p:cBhvr>
                                      <p:to>
                                        <p:strVal val="visible"/>
                                      </p:to>
                                    </p:set>
                                    <p:animEffect transition="in" filter="wedge">
                                      <p:cBhvr additive="base">
                                        <p:cTn id="13" dur="500" fill="hold"/>
                                        <p:tgtEl>
                                          <p:spTgt spid="156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2" name="组合 11"/>
          <p:cNvGrpSpPr/>
          <p:nvPr>
            <p:custDataLst>
              <p:tags r:id="rId4"/>
            </p:custDataLst>
          </p:nvPr>
        </p:nvGrpSpPr>
        <p:grpSpPr>
          <a:xfrm>
            <a:off x="167005" y="-19685"/>
            <a:ext cx="569595" cy="6875145"/>
            <a:chOff x="167005" y="-19685"/>
            <a:chExt cx="569595" cy="6875145"/>
          </a:xfrm>
        </p:grpSpPr>
        <p:sp>
          <p:nvSpPr>
            <p:cNvPr id="16" name="文本框 15"/>
            <p:cNvSpPr txBox="1"/>
            <p:nvPr>
              <p:custDataLst>
                <p:tags r:id="rId5"/>
              </p:custDataLst>
            </p:nvPr>
          </p:nvSpPr>
          <p:spPr>
            <a:xfrm>
              <a:off x="167005" y="1342390"/>
              <a:ext cx="569595" cy="1815882"/>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rPr>
                <a:t>文本鉴赏</a:t>
              </a:r>
              <a:endParaRPr kumimoji="0" lang="zh-CN" altLang="en-US" sz="2800" b="1" i="0" u="none" strike="noStrike" kern="1200" cap="none" spc="0" normalizeH="0" baseline="0" noProof="0">
                <a:ln>
                  <a:noFill/>
                </a:ln>
                <a:solidFill>
                  <a:srgbClr val="7C202C"/>
                </a:solidFill>
                <a:effectLst/>
                <a:uLnTx/>
                <a:uFillTx/>
                <a:latin typeface="zihun62hao-shoujinti" panose="00000500000000000000" charset="-122"/>
                <a:ea typeface="zihun62hao-shoujinti" panose="00000500000000000000" charset="-122"/>
                <a:cs typeface="方正启体简体" panose="03000509000000000000" charset="-122"/>
                <a:sym typeface="汉仪尚巍手书W"/>
              </a:endParaRPr>
            </a:p>
          </p:txBody>
        </p:sp>
        <p:cxnSp>
          <p:nvCxnSpPr>
            <p:cNvPr id="20" name="直接连接符 19"/>
            <p:cNvCxnSpPr>
              <a:endCxn id="16" idx="0"/>
            </p:cNvCxnSpPr>
            <p:nvPr>
              <p:custDataLst>
                <p:tags r:id="rId6"/>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2"/>
            </p:cNvCxnSpPr>
            <p:nvPr>
              <p:custDataLst>
                <p:tags r:id="rId7"/>
              </p:custDataLst>
            </p:nvPr>
          </p:nvCxnSpPr>
          <p:spPr>
            <a:xfrm>
              <a:off x="451803" y="3158272"/>
              <a:ext cx="317" cy="3697188"/>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8"/>
            </p:custDataLst>
          </p:nvPr>
        </p:nvSpPr>
        <p:spPr>
          <a:xfrm>
            <a:off x="1021398" y="358504"/>
            <a:ext cx="9796023" cy="90947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mpd="sng">
            <a:solidFill>
              <a:schemeClr val="accent1">
                <a:shade val="50000"/>
              </a:schemeClr>
            </a:solidFill>
            <a:prstDash val="solid"/>
          </a:ln>
        </p:spPr>
        <p:txBody>
          <a:bodyPr wrap="square" lIns="91435" tIns="45717" rIns="91435" bIns="45717" anchor="t">
            <a:spAutoFit/>
          </a:bodyPr>
          <a:lstStyle/>
          <a:p>
            <a:pPr lvl="0">
              <a:spcBef>
                <a:spcPct val="0"/>
              </a:spcBef>
              <a:spcAft>
                <a:spcPct val="0"/>
              </a:spcAft>
            </a:pPr>
            <a:r>
              <a:rPr lang="en-US" altLang="zh-CN" sz="2655" b="1" spc="142">
                <a:latin typeface="微软雅黑" panose="020b0503020204020204" charset="-122"/>
                <a:ea typeface="微软雅黑"/>
                <a:cs typeface="微软雅黑" panose="020b0503020204020204" charset="-122"/>
                <a:sym typeface="+mn-ea"/>
              </a:rPr>
              <a:t>2.</a:t>
            </a:r>
            <a:r>
              <a:rPr lang="zh-CN" altLang="en-US" sz="2655" b="1" spc="142">
                <a:latin typeface="微软雅黑" panose="020b0503020204020204" charset="-122"/>
                <a:ea typeface="微软雅黑"/>
                <a:cs typeface="微软雅黑" panose="020b0503020204020204" charset="-122"/>
                <a:sym typeface="+mn-ea"/>
              </a:rPr>
              <a:t>这支曲子富有诗情画意，被誉为“惊才艳绝之作”。作者是如何揭示人物内心世界的</a:t>
            </a:r>
            <a:r>
              <a:rPr lang="en-US" altLang="zh-CN" sz="2655" b="1" spc="142">
                <a:latin typeface="微软雅黑" panose="020b0503020204020204" charset="-122"/>
                <a:ea typeface="微软雅黑"/>
                <a:cs typeface="微软雅黑" panose="020b0503020204020204" charset="-122"/>
                <a:sym typeface="+mn-ea"/>
              </a:rPr>
              <a:t>?</a:t>
            </a:r>
            <a:endParaRPr lang="zh-CN" altLang="en-US" sz="2655" b="1" spc="142">
              <a:latin typeface="微软雅黑" panose="020b0503020204020204" charset="-122"/>
              <a:ea typeface="微软雅黑"/>
              <a:cs typeface="微软雅黑" panose="020b0503020204020204" charset="-122"/>
              <a:sym typeface="+mn-ea"/>
            </a:endParaRPr>
          </a:p>
        </p:txBody>
      </p:sp>
      <p:sp>
        <p:nvSpPr>
          <p:cNvPr id="13" name="文本框 12"/>
          <p:cNvSpPr txBox="1"/>
          <p:nvPr>
            <p:custDataLst>
              <p:tags r:id="rId9"/>
            </p:custDataLst>
          </p:nvPr>
        </p:nvSpPr>
        <p:spPr>
          <a:xfrm>
            <a:off x="1021398" y="1740375"/>
            <a:ext cx="8984248" cy="390337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mpd="sng">
            <a:solidFill>
              <a:schemeClr val="accent1">
                <a:shade val="50000"/>
              </a:schemeClr>
            </a:solidFill>
            <a:prstDash val="solid"/>
          </a:ln>
        </p:spPr>
        <p:txBody>
          <a:bodyPr wrap="square" lIns="91435" tIns="45717" rIns="91435" bIns="45717" anchor="t">
            <a:spAutoFit/>
          </a:bodyPr>
          <a:lstStyle/>
          <a:p>
            <a:pPr marL="457200" indent="-457200">
              <a:spcBef>
                <a:spcPct val="0"/>
              </a:spcBef>
              <a:spcAft>
                <a:spcPct val="0"/>
              </a:spcAft>
              <a:buFont typeface="Wingdings" panose="05000000000000000000" pitchFamily="2" charset="2"/>
              <a:buChar char="Ø"/>
            </a:pPr>
            <a:r>
              <a:rPr lang="zh-CN" altLang="en-US" sz="2800" b="1">
                <a:solidFill>
                  <a:srgbClr val="AF273A"/>
                </a:solidFill>
                <a:latin typeface="+mn-ea"/>
              </a:rPr>
              <a:t>情景交融</a:t>
            </a:r>
            <a:r>
              <a:rPr lang="zh-CN" altLang="en-US" sz="2800" b="1">
                <a:latin typeface="+mn-ea"/>
              </a:rPr>
              <a:t>。曲中的景物描写都通过人物的眼睛与人物当时的思绪，来写出人物对景物的感受。景中情、情中景浑然一体，巧妙迭出，无景不新，达到了炉火纯青的地步。</a:t>
            </a:r>
            <a:endParaRPr lang="en-US" altLang="zh-CN" sz="2800" b="1">
              <a:latin typeface="+mn-ea"/>
            </a:endParaRPr>
          </a:p>
          <a:p>
            <a:pPr marL="457200" indent="-457200">
              <a:spcBef>
                <a:spcPct val="0"/>
              </a:spcBef>
              <a:spcAft>
                <a:spcPct val="0"/>
              </a:spcAft>
              <a:buFont typeface="Wingdings" panose="05000000000000000000" pitchFamily="2" charset="2"/>
              <a:buChar char="Ø"/>
            </a:pPr>
            <a:r>
              <a:rPr lang="zh-CN" altLang="en-US" sz="2655" b="1" spc="142">
                <a:solidFill>
                  <a:srgbClr val="AF273A"/>
                </a:solidFill>
                <a:latin typeface="+mn-ea"/>
                <a:sym typeface="+mn-ea"/>
              </a:rPr>
              <a:t>对比反衬</a:t>
            </a:r>
            <a:r>
              <a:rPr lang="zh-CN" altLang="en-US" sz="2655" b="1" spc="142">
                <a:latin typeface="+mn-ea"/>
                <a:sym typeface="+mn-ea"/>
              </a:rPr>
              <a:t>。用“姹紫嫣红”概括出喧闹春景，接着又着意描摹“断井颓垣”的荒凉颓败，在强烈的极不协调的对比中，寄寓了深沉的感情。</a:t>
            </a:r>
            <a:endParaRPr lang="en-US" altLang="zh-CN" sz="2655" b="1" spc="142">
              <a:latin typeface="+mn-ea"/>
              <a:sym typeface="+mn-ea"/>
            </a:endParaRPr>
          </a:p>
          <a:p>
            <a:pPr marL="457200" indent="-457200">
              <a:spcBef>
                <a:spcPct val="0"/>
              </a:spcBef>
              <a:spcAft>
                <a:spcPct val="0"/>
              </a:spcAft>
              <a:buFont typeface="Wingdings" panose="05000000000000000000" pitchFamily="2" charset="2"/>
              <a:buChar char="Ø"/>
            </a:pPr>
            <a:r>
              <a:rPr lang="zh-CN" altLang="en-US" sz="2800" b="1">
                <a:solidFill>
                  <a:srgbClr val="AF273A"/>
                </a:solidFill>
                <a:latin typeface="+mn-ea"/>
              </a:rPr>
              <a:t>化用前人名句</a:t>
            </a:r>
            <a:r>
              <a:rPr lang="zh-CN" altLang="en-US" sz="2800" b="1">
                <a:latin typeface="+mn-ea"/>
              </a:rPr>
              <a:t>。如化用了谢灵运、王勃等人的诗句，其可贵之处在于妙语点化，华美秀丽，声情并茂。</a:t>
            </a:r>
            <a:endParaRPr sz="2655" b="1" spc="142">
              <a:latin typeface="+mn-ea"/>
              <a:sym typeface="+mn-ea"/>
            </a:endParaRPr>
          </a:p>
        </p:txBody>
      </p:sp>
      <p:pic>
        <p:nvPicPr>
          <p:cNvPr id="26" name="图片 25"/>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9200357" y="2377440"/>
            <a:ext cx="2824638" cy="5172010"/>
          </a:xfrm>
          <a:prstGeom prst="rect">
            <a:avLst/>
          </a:prstGeom>
        </p:spPr>
      </p:pic>
    </p:spTree>
    <p:custDataLst>
      <p:tags r:id="rId12"/>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11">
                                            <p:bg/>
                                          </p:spTgt>
                                        </p:tgtEl>
                                        <p:attrNameLst>
                                          <p:attrName>style.visibility</p:attrName>
                                        </p:attrNameLst>
                                      </p:cBhvr>
                                      <p:to>
                                        <p:strVal val="visible"/>
                                      </p:to>
                                    </p:set>
                                    <p:animEffect transition="in" filter="wedge">
                                      <p:cBhvr>
                                        <p:cTn id="14" dur="2000"/>
                                        <p:tgtEl>
                                          <p:spTgt spid="11">
                                            <p:bg/>
                                          </p:spTgt>
                                        </p:tgtEl>
                                      </p:cBhvr>
                                    </p:animEffect>
                                  </p:childTnLst>
                                </p:cTn>
                              </p:par>
                              <p:par>
                                <p:cTn id="15" presetID="20" presetClass="entr" presetSubtype="0" fill="hold" grpId="0" nodeType="with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edge">
                                      <p:cBhvr>
                                        <p:cTn id="17" dur="2000"/>
                                        <p:tgtEl>
                                          <p:spTgt spid="11">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bg/>
                                          </p:spTgt>
                                        </p:tgtEl>
                                        <p:attrNameLst>
                                          <p:attrName>style.visibility</p:attrName>
                                        </p:attrNameLst>
                                      </p:cBhvr>
                                      <p:to>
                                        <p:strVal val="visible"/>
                                      </p:to>
                                    </p:set>
                                    <p:anim calcmode="lin" valueType="num">
                                      <p:cBhvr additive="base">
                                        <p:cTn id="22"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bg/>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anim calcmode="lin" valueType="num">
                                      <p:cBhvr additive="base">
                                        <p:cTn id="34"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3">
                                            <p:txEl>
                                              <p:pRg st="2" end="2"/>
                                            </p:txEl>
                                          </p:spTgt>
                                        </p:tgtEl>
                                        <p:attrNameLst>
                                          <p:attrName>style.visibility</p:attrName>
                                        </p:attrNameLst>
                                      </p:cBhvr>
                                      <p:to>
                                        <p:strVal val="visible"/>
                                      </p:to>
                                    </p:set>
                                    <p:anim calcmode="lin" valueType="num">
                                      <p:cBhvr additive="base">
                                        <p:cTn id="40"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allAtOnce" animBg="1"/>
      <p:bldP spid="1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36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38125" y="394811"/>
            <a:ext cx="11715751" cy="1065530"/>
          </a:xfrm>
          <a:prstGeom prst="rect">
            <a:avLst/>
          </a:prstGeom>
        </p:spPr>
        <p:txBody>
          <a:bodyPr wrap="square">
            <a:spAutoFit/>
          </a:bodyPr>
          <a:lstStyle/>
          <a:p>
            <a:pPr lvl="0" indent="90170">
              <a:lnSpc>
                <a:spcPts val="3800"/>
              </a:lnSpc>
            </a:pPr>
            <a:r>
              <a:rPr lang="en-US" altLang="zh-CN" sz="2800" b="1" smtClean="0">
                <a:solidFill>
                  <a:schemeClr val="accent1">
                    <a:lumMod val="75000"/>
                  </a:schemeClr>
                </a:solidFill>
                <a:latin typeface="黑体" panose="02010609060101010101" charset="-122"/>
                <a:ea typeface="黑体" panose="02010609060101010101" charset="-122"/>
              </a:rPr>
              <a:t>3.</a:t>
            </a:r>
            <a:r>
              <a:rPr lang="zh-CN" altLang="en-US" sz="2800" b="1" smtClean="0">
                <a:solidFill>
                  <a:schemeClr val="accent1">
                    <a:lumMod val="75000"/>
                  </a:schemeClr>
                </a:solidFill>
                <a:latin typeface="黑体" panose="02010609060101010101" charset="-122"/>
                <a:ea typeface="黑体" panose="02010609060101010101" charset="-122"/>
              </a:rPr>
              <a:t>这</a:t>
            </a:r>
            <a:r>
              <a:rPr lang="zh-CN" altLang="en-US" sz="2800" b="1">
                <a:solidFill>
                  <a:schemeClr val="accent1">
                    <a:lumMod val="75000"/>
                  </a:schemeClr>
                </a:solidFill>
                <a:latin typeface="黑体" panose="02010609060101010101" charset="-122"/>
                <a:ea typeface="黑体" panose="02010609060101010101" charset="-122"/>
              </a:rPr>
              <a:t>段曲词历来被誉为“惊才艳绝之作”，情景交融。请你指出其写出了怎样的</a:t>
            </a:r>
            <a:r>
              <a:rPr lang="zh-CN" altLang="en-US" sz="2800" b="1" smtClean="0">
                <a:solidFill>
                  <a:schemeClr val="accent1">
                    <a:lumMod val="75000"/>
                  </a:schemeClr>
                </a:solidFill>
                <a:latin typeface="黑体" panose="02010609060101010101" charset="-122"/>
                <a:ea typeface="黑体" panose="02010609060101010101" charset="-122"/>
              </a:rPr>
              <a:t>景象</a:t>
            </a:r>
            <a:r>
              <a:rPr lang="en-US" altLang="zh-CN" sz="2800" b="1" smtClean="0">
                <a:solidFill>
                  <a:schemeClr val="accent1">
                    <a:lumMod val="75000"/>
                  </a:schemeClr>
                </a:solidFill>
                <a:latin typeface="黑体" panose="02010609060101010101" charset="-122"/>
                <a:ea typeface="黑体" panose="02010609060101010101" charset="-122"/>
              </a:rPr>
              <a:t>？</a:t>
            </a:r>
            <a:r>
              <a:rPr lang="zh-CN" altLang="en-US" sz="2800" b="1" smtClean="0">
                <a:solidFill>
                  <a:schemeClr val="accent1">
                    <a:lumMod val="75000"/>
                  </a:schemeClr>
                </a:solidFill>
                <a:latin typeface="黑体" panose="02010609060101010101" charset="-122"/>
                <a:ea typeface="黑体" panose="02010609060101010101" charset="-122"/>
              </a:rPr>
              <a:t>抒发</a:t>
            </a:r>
            <a:r>
              <a:rPr lang="zh-CN" altLang="en-US" sz="2800" b="1">
                <a:solidFill>
                  <a:schemeClr val="accent1">
                    <a:lumMod val="75000"/>
                  </a:schemeClr>
                </a:solidFill>
                <a:latin typeface="黑体" panose="02010609060101010101" charset="-122"/>
                <a:ea typeface="黑体" panose="02010609060101010101" charset="-122"/>
              </a:rPr>
              <a:t>了杜丽娘怎样的复杂</a:t>
            </a:r>
            <a:r>
              <a:rPr lang="zh-CN" altLang="en-US" sz="2800" b="1" smtClean="0">
                <a:solidFill>
                  <a:schemeClr val="accent1">
                    <a:lumMod val="75000"/>
                  </a:schemeClr>
                </a:solidFill>
                <a:latin typeface="黑体" panose="02010609060101010101" charset="-122"/>
                <a:ea typeface="黑体" panose="02010609060101010101" charset="-122"/>
              </a:rPr>
              <a:t>心情</a:t>
            </a:r>
            <a:r>
              <a:rPr lang="en-US" altLang="zh-CN" sz="2800" b="1" smtClean="0">
                <a:solidFill>
                  <a:schemeClr val="accent1">
                    <a:lumMod val="75000"/>
                  </a:schemeClr>
                </a:solidFill>
                <a:latin typeface="黑体" panose="02010609060101010101" charset="-122"/>
                <a:ea typeface="黑体" panose="02010609060101010101" charset="-122"/>
              </a:rPr>
              <a:t>？</a:t>
            </a:r>
            <a:endParaRPr lang="en-US" altLang="zh-CN" sz="2800" b="1">
              <a:solidFill>
                <a:schemeClr val="accent1">
                  <a:lumMod val="75000"/>
                </a:schemeClr>
              </a:solidFill>
              <a:latin typeface="黑体" panose="02010609060101010101" charset="-122"/>
              <a:ea typeface="黑体" panose="02010609060101010101" charset="-122"/>
            </a:endParaRPr>
          </a:p>
        </p:txBody>
      </p:sp>
      <p:sp>
        <p:nvSpPr>
          <p:cNvPr id="5" name="矩形 4"/>
          <p:cNvSpPr/>
          <p:nvPr>
            <p:custDataLst>
              <p:tags r:id="rId6"/>
            </p:custDataLst>
          </p:nvPr>
        </p:nvSpPr>
        <p:spPr>
          <a:xfrm>
            <a:off x="1752598" y="4215109"/>
            <a:ext cx="9023907" cy="2246769"/>
          </a:xfrm>
          <a:prstGeom prst="rect">
            <a:avLst/>
          </a:prstGeom>
        </p:spPr>
        <p:txBody>
          <a:bodyPr wrap="square">
            <a:spAutoFit/>
          </a:bodyPr>
          <a:lstStyle/>
          <a:p>
            <a:r>
              <a:rPr lang="zh-CN" altLang="en-US" sz="2800" b="1" smtClean="0">
                <a:latin typeface="黑体" panose="02010609060101010101" charset="-122"/>
                <a:ea typeface="黑体" panose="02010609060101010101" charset="-122"/>
                <a:sym typeface="+mn-ea"/>
              </a:rPr>
              <a:t>    万紫千红</a:t>
            </a:r>
            <a:r>
              <a:rPr lang="zh-CN" altLang="en-US" sz="2800" b="1">
                <a:latin typeface="黑体" panose="02010609060101010101" charset="-122"/>
                <a:ea typeface="黑体" panose="02010609060101010101" charset="-122"/>
                <a:sym typeface="+mn-ea"/>
              </a:rPr>
              <a:t>与破井断墙相伴，无人欣赏，良辰美景空自流逝，使杜丽娘感到惊异和惋惜，抒发了她</a:t>
            </a:r>
            <a:r>
              <a:rPr lang="zh-CN" altLang="en-US" sz="2800">
                <a:solidFill>
                  <a:srgbClr val="00B050"/>
                </a:solidFill>
                <a:latin typeface="方正粗黑宋简体" panose="02000000000000000000" pitchFamily="2" charset="-122"/>
                <a:ea typeface="方正粗黑宋简体" panose="02000000000000000000" pitchFamily="2" charset="-122"/>
                <a:sym typeface="+mn-ea"/>
              </a:rPr>
              <a:t>对美好青春被禁锢</a:t>
            </a:r>
            <a:r>
              <a:rPr lang="zh-CN" altLang="en-US" sz="2800" b="1">
                <a:latin typeface="黑体" panose="02010609060101010101" charset="-122"/>
                <a:ea typeface="黑体" panose="02010609060101010101" charset="-122"/>
                <a:sym typeface="+mn-ea"/>
              </a:rPr>
              <a:t>、</a:t>
            </a:r>
            <a:r>
              <a:rPr lang="zh-CN" altLang="en-US" sz="2800">
                <a:solidFill>
                  <a:srgbClr val="00B050"/>
                </a:solidFill>
                <a:latin typeface="方正粗黑宋简体" panose="02000000000000000000" pitchFamily="2" charset="-122"/>
                <a:ea typeface="方正粗黑宋简体" panose="02000000000000000000" pitchFamily="2" charset="-122"/>
                <a:sym typeface="+mn-ea"/>
              </a:rPr>
              <a:t>被扼杀的叹息</a:t>
            </a:r>
            <a:r>
              <a:rPr lang="zh-CN" altLang="en-US" sz="2800" b="1">
                <a:latin typeface="黑体" panose="02010609060101010101" charset="-122"/>
                <a:ea typeface="黑体" panose="02010609060101010101" charset="-122"/>
                <a:sym typeface="+mn-ea"/>
              </a:rPr>
              <a:t>，</a:t>
            </a:r>
            <a:r>
              <a:rPr lang="zh-CN" altLang="en-US" sz="2800" b="1">
                <a:latin typeface="黑体" panose="02010609060101010101" charset="-122"/>
                <a:ea typeface="黑体" panose="02010609060101010101" charset="-122"/>
              </a:rPr>
              <a:t>表达了她</a:t>
            </a:r>
            <a:r>
              <a:rPr lang="zh-CN" altLang="en-US" sz="2800">
                <a:solidFill>
                  <a:srgbClr val="00B050"/>
                </a:solidFill>
                <a:latin typeface="方正粗黑宋简体" panose="02000000000000000000" pitchFamily="2" charset="-122"/>
                <a:ea typeface="方正粗黑宋简体" panose="02000000000000000000" pitchFamily="2" charset="-122"/>
              </a:rPr>
              <a:t>冲破封建牢笼</a:t>
            </a:r>
            <a:r>
              <a:rPr lang="zh-CN" altLang="en-US" sz="2800" b="1">
                <a:latin typeface="黑体" panose="02010609060101010101" charset="-122"/>
                <a:ea typeface="黑体" panose="02010609060101010101" charset="-122"/>
              </a:rPr>
              <a:t>、</a:t>
            </a:r>
            <a:r>
              <a:rPr lang="zh-CN" altLang="en-US" sz="2800">
                <a:solidFill>
                  <a:srgbClr val="00B050"/>
                </a:solidFill>
                <a:latin typeface="方正粗黑宋简体" panose="02000000000000000000" pitchFamily="2" charset="-122"/>
                <a:ea typeface="方正粗黑宋简体" panose="02000000000000000000" pitchFamily="2" charset="-122"/>
              </a:rPr>
              <a:t>反抗封建礼教</a:t>
            </a:r>
            <a:r>
              <a:rPr lang="zh-CN" altLang="en-US" sz="2800" smtClean="0">
                <a:solidFill>
                  <a:srgbClr val="00B050"/>
                </a:solidFill>
                <a:latin typeface="方正粗黑宋简体" panose="02000000000000000000" pitchFamily="2" charset="-122"/>
                <a:ea typeface="方正粗黑宋简体" panose="02000000000000000000" pitchFamily="2" charset="-122"/>
              </a:rPr>
              <a:t>的反叛</a:t>
            </a:r>
            <a:r>
              <a:rPr lang="zh-CN" altLang="en-US" sz="2800">
                <a:solidFill>
                  <a:srgbClr val="00B050"/>
                </a:solidFill>
                <a:latin typeface="方正粗黑宋简体" panose="02000000000000000000" pitchFamily="2" charset="-122"/>
                <a:ea typeface="方正粗黑宋简体" panose="02000000000000000000" pitchFamily="2" charset="-122"/>
              </a:rPr>
              <a:t>精神</a:t>
            </a:r>
            <a:r>
              <a:rPr lang="zh-CN" altLang="en-US" sz="2800" b="1">
                <a:latin typeface="黑体" panose="02010609060101010101" charset="-122"/>
                <a:ea typeface="黑体" panose="02010609060101010101" charset="-122"/>
              </a:rPr>
              <a:t>、</a:t>
            </a:r>
            <a:r>
              <a:rPr lang="zh-CN" altLang="en-US" sz="2800">
                <a:solidFill>
                  <a:srgbClr val="00B050"/>
                </a:solidFill>
                <a:latin typeface="方正粗黑宋简体" panose="02000000000000000000" pitchFamily="2" charset="-122"/>
                <a:ea typeface="方正粗黑宋简体" panose="02000000000000000000" pitchFamily="2" charset="-122"/>
              </a:rPr>
              <a:t>个性解放愿望</a:t>
            </a:r>
            <a:r>
              <a:rPr lang="zh-CN" altLang="en-US" sz="2800" b="1">
                <a:latin typeface="黑体" panose="02010609060101010101" charset="-122"/>
                <a:ea typeface="黑体" panose="02010609060101010101" charset="-122"/>
              </a:rPr>
              <a:t>和</a:t>
            </a:r>
            <a:r>
              <a:rPr lang="zh-CN" altLang="en-US" sz="2800">
                <a:solidFill>
                  <a:srgbClr val="00B050"/>
                </a:solidFill>
                <a:latin typeface="方正粗黑宋简体" panose="02000000000000000000" pitchFamily="2" charset="-122"/>
                <a:ea typeface="方正粗黑宋简体" panose="02000000000000000000" pitchFamily="2" charset="-122"/>
              </a:rPr>
              <a:t>愿望不能实现的郁闷心情</a:t>
            </a:r>
            <a:r>
              <a:rPr lang="zh-CN" altLang="en-US" sz="2800" b="1">
                <a:latin typeface="黑体" panose="02010609060101010101" charset="-122"/>
                <a:ea typeface="黑体" panose="02010609060101010101" charset="-122"/>
              </a:rPr>
              <a:t>。</a:t>
            </a:r>
            <a:endParaRPr lang="en-US" altLang="zh-CN" sz="2800" b="1">
              <a:latin typeface="黑体" panose="02010609060101010101" charset="-122"/>
              <a:ea typeface="黑体" panose="02010609060101010101" charset="-122"/>
              <a:sym typeface="+mn-ea"/>
            </a:endParaRPr>
          </a:p>
        </p:txBody>
      </p:sp>
      <p:sp>
        <p:nvSpPr>
          <p:cNvPr id="6" name="矩形 5"/>
          <p:cNvSpPr/>
          <p:nvPr>
            <p:custDataLst>
              <p:tags r:id="rId7"/>
            </p:custDataLst>
          </p:nvPr>
        </p:nvSpPr>
        <p:spPr>
          <a:xfrm>
            <a:off x="339645" y="4476035"/>
            <a:ext cx="1212191" cy="1323439"/>
          </a:xfrm>
          <a:prstGeom prst="rect">
            <a:avLst/>
          </a:prstGeom>
        </p:spPr>
        <p:txBody>
          <a:bodyPr wrap="none">
            <a:spAutoFit/>
          </a:bodyPr>
          <a:lstStyle/>
          <a:p>
            <a:r>
              <a:rPr lang="zh-CN" altLang="en-US" sz="8000" smtClean="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rPr>
              <a:t>情</a:t>
            </a:r>
            <a:endParaRPr lang="zh-CN" altLang="en-US" sz="800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endParaRPr>
          </a:p>
        </p:txBody>
      </p:sp>
      <p:sp>
        <p:nvSpPr>
          <p:cNvPr id="7" name="矩形 6"/>
          <p:cNvSpPr/>
          <p:nvPr>
            <p:custDataLst>
              <p:tags r:id="rId8"/>
            </p:custDataLst>
          </p:nvPr>
        </p:nvSpPr>
        <p:spPr>
          <a:xfrm>
            <a:off x="272970" y="2004477"/>
            <a:ext cx="1210588" cy="1323439"/>
          </a:xfrm>
          <a:prstGeom prst="rect">
            <a:avLst/>
          </a:prstGeom>
        </p:spPr>
        <p:txBody>
          <a:bodyPr wrap="none">
            <a:spAutoFit/>
          </a:bodyPr>
          <a:lstStyle/>
          <a:p>
            <a:r>
              <a:rPr lang="zh-CN" altLang="en-US" sz="8000" smtClean="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rPr>
              <a:t>景</a:t>
            </a:r>
            <a:endParaRPr lang="zh-CN" altLang="en-US" sz="8000">
              <a:gradFill>
                <a:gsLst>
                  <a:gs pos="0">
                    <a:srgbClr val="000082"/>
                  </a:gs>
                  <a:gs pos="30000">
                    <a:srgbClr val="66008F"/>
                  </a:gs>
                  <a:gs pos="64999">
                    <a:srgbClr val="BA0066"/>
                  </a:gs>
                  <a:gs pos="89999">
                    <a:srgbClr val="FF0000"/>
                  </a:gs>
                  <a:gs pos="100000">
                    <a:srgbClr val="FF8200"/>
                  </a:gs>
                </a:gsLst>
                <a:lin ang="5400000" scaled="0"/>
              </a:gradFill>
              <a:latin typeface="Aa寒鸦小少年 (非商业使用)" pitchFamily="2" charset="-122"/>
              <a:ea typeface="Aa寒鸦小少年 (非商业使用)" pitchFamily="2" charset="-122"/>
            </a:endParaRPr>
          </a:p>
        </p:txBody>
      </p:sp>
      <p:sp>
        <p:nvSpPr>
          <p:cNvPr id="8" name="矩形 7"/>
          <p:cNvSpPr/>
          <p:nvPr>
            <p:custDataLst>
              <p:tags r:id="rId9"/>
            </p:custDataLst>
          </p:nvPr>
        </p:nvSpPr>
        <p:spPr>
          <a:xfrm>
            <a:off x="1752598" y="1872555"/>
            <a:ext cx="8896352" cy="1815882"/>
          </a:xfrm>
          <a:prstGeom prst="rect">
            <a:avLst/>
          </a:prstGeom>
        </p:spPr>
        <p:txBody>
          <a:bodyPr wrap="square">
            <a:spAutoFit/>
          </a:bodyPr>
          <a:lstStyle/>
          <a:p>
            <a:r>
              <a:rPr lang="zh-CN" altLang="en-US" sz="2800" b="1">
                <a:solidFill>
                  <a:prstClr val="black"/>
                </a:solidFill>
                <a:latin typeface="黑体" panose="02010609060101010101" charset="-122"/>
                <a:ea typeface="黑体" panose="02010609060101010101" charset="-122"/>
              </a:rPr>
              <a:t>    曲</a:t>
            </a:r>
            <a:r>
              <a:rPr lang="zh-CN" altLang="en-US" sz="2800" b="1" smtClean="0">
                <a:solidFill>
                  <a:prstClr val="black"/>
                </a:solidFill>
                <a:latin typeface="黑体" panose="02010609060101010101" charset="-122"/>
                <a:ea typeface="黑体" panose="02010609060101010101" charset="-122"/>
              </a:rPr>
              <a:t>词</a:t>
            </a:r>
            <a:r>
              <a:rPr lang="zh-CN" altLang="en-US" sz="2800" b="1" smtClean="0">
                <a:solidFill>
                  <a:prstClr val="black"/>
                </a:solidFill>
                <a:latin typeface="黑体" panose="02010609060101010101" charset="-122"/>
                <a:ea typeface="黑体" panose="02010609060101010101" charset="-122"/>
                <a:sym typeface="+mn-ea"/>
              </a:rPr>
              <a:t>描绘了一幅</a:t>
            </a:r>
            <a:r>
              <a:rPr lang="zh-CN" altLang="en-US" sz="2800" smtClean="0">
                <a:solidFill>
                  <a:srgbClr val="FF0000"/>
                </a:solidFill>
                <a:latin typeface="方正粗黑宋简体" panose="02000000000000000000" pitchFamily="2" charset="-122"/>
                <a:ea typeface="方正粗黑宋简体" panose="02000000000000000000" pitchFamily="2" charset="-122"/>
                <a:sym typeface="+mn-ea"/>
              </a:rPr>
              <a:t>姹紫嫣红</a:t>
            </a:r>
            <a:r>
              <a:rPr lang="zh-CN" altLang="en-US" sz="2800" b="1" smtClean="0">
                <a:solidFill>
                  <a:prstClr val="black"/>
                </a:solidFill>
                <a:latin typeface="黑体" panose="02010609060101010101" charset="-122"/>
                <a:ea typeface="黑体" panose="02010609060101010101" charset="-122"/>
                <a:sym typeface="+mn-ea"/>
              </a:rPr>
              <a:t>、</a:t>
            </a:r>
            <a:r>
              <a:rPr lang="zh-CN" altLang="en-US" sz="2800" smtClean="0">
                <a:solidFill>
                  <a:srgbClr val="FF0000"/>
                </a:solidFill>
                <a:latin typeface="方正粗黑宋简体" panose="02000000000000000000" pitchFamily="2" charset="-122"/>
                <a:ea typeface="方正粗黑宋简体" panose="02000000000000000000" pitchFamily="2" charset="-122"/>
                <a:sym typeface="+mn-ea"/>
              </a:rPr>
              <a:t>景色宜人</a:t>
            </a:r>
            <a:r>
              <a:rPr lang="zh-CN" altLang="en-US" sz="2800" b="1" smtClean="0">
                <a:solidFill>
                  <a:prstClr val="black"/>
                </a:solidFill>
                <a:latin typeface="黑体" panose="02010609060101010101" charset="-122"/>
                <a:ea typeface="黑体" panose="02010609060101010101" charset="-122"/>
                <a:sym typeface="+mn-ea"/>
              </a:rPr>
              <a:t>的春景图。雕梁画栋、飞阁流丹、碧瓦亭台，如云霞一般</a:t>
            </a:r>
            <a:r>
              <a:rPr lang="zh-CN" altLang="en-US" sz="2800" smtClean="0">
                <a:solidFill>
                  <a:srgbClr val="FF0000"/>
                </a:solidFill>
                <a:latin typeface="方正粗黑宋简体" panose="02000000000000000000" pitchFamily="2" charset="-122"/>
                <a:ea typeface="方正粗黑宋简体" panose="02000000000000000000" pitchFamily="2" charset="-122"/>
                <a:sym typeface="+mn-ea"/>
              </a:rPr>
              <a:t>灿烂绚丽</a:t>
            </a:r>
            <a:r>
              <a:rPr lang="zh-CN" altLang="en-US" sz="2800" b="1" smtClean="0">
                <a:solidFill>
                  <a:prstClr val="black"/>
                </a:solidFill>
                <a:latin typeface="黑体" panose="02010609060101010101" charset="-122"/>
                <a:ea typeface="黑体" panose="02010609060101010101" charset="-122"/>
                <a:sym typeface="+mn-ea"/>
              </a:rPr>
              <a:t>。和煦的春风，夹带着蒙蒙细雨，烟波浩渺的春水中浮动着美丽的画船。这</a:t>
            </a:r>
            <a:r>
              <a:rPr lang="zh-CN" altLang="en-US" sz="2800" b="1">
                <a:solidFill>
                  <a:prstClr val="black"/>
                </a:solidFill>
                <a:latin typeface="黑体" panose="02010609060101010101" charset="-122"/>
                <a:ea typeface="黑体" panose="02010609060101010101" charset="-122"/>
                <a:sym typeface="+mn-ea"/>
              </a:rPr>
              <a:t>是一幅多么富有</a:t>
            </a:r>
            <a:r>
              <a:rPr lang="zh-CN" altLang="en-US" sz="2800">
                <a:solidFill>
                  <a:srgbClr val="FF0000"/>
                </a:solidFill>
                <a:latin typeface="方正粗黑宋简体" panose="02000000000000000000" pitchFamily="2" charset="-122"/>
                <a:ea typeface="方正粗黑宋简体" panose="02000000000000000000" pitchFamily="2" charset="-122"/>
                <a:sym typeface="+mn-ea"/>
              </a:rPr>
              <a:t>诗情画意</a:t>
            </a:r>
            <a:r>
              <a:rPr lang="zh-CN" altLang="en-US" sz="2800" b="1">
                <a:solidFill>
                  <a:prstClr val="black"/>
                </a:solidFill>
                <a:latin typeface="黑体" panose="02010609060101010101" charset="-122"/>
                <a:ea typeface="黑体" panose="02010609060101010101" charset="-122"/>
                <a:sym typeface="+mn-ea"/>
              </a:rPr>
              <a:t>的春景图啊！</a:t>
            </a:r>
            <a:endParaRPr lang="zh-CN" altLang="en-US" sz="2800" b="1">
              <a:solidFill>
                <a:prstClr val="black"/>
              </a:solidFill>
              <a:latin typeface="黑体" panose="02010609060101010101" charset="-122"/>
              <a:ea typeface="黑体" panose="02010609060101010101" charset="-122"/>
            </a:endParaRPr>
          </a:p>
        </p:txBody>
      </p:sp>
      <p:sp>
        <p:nvSpPr>
          <p:cNvPr id="10" name="矩形 9"/>
          <p:cNvSpPr/>
          <p:nvPr>
            <p:custDataLst>
              <p:tags r:id="rId10"/>
            </p:custDataLst>
          </p:nvPr>
        </p:nvSpPr>
        <p:spPr>
          <a:xfrm>
            <a:off x="170378" y="3094137"/>
            <a:ext cx="1415772" cy="584775"/>
          </a:xfrm>
          <a:prstGeom prst="rect">
            <a:avLst/>
          </a:prstGeom>
        </p:spPr>
        <p:txBody>
          <a:bodyPr wrap="none">
            <a:spAutoFit/>
          </a:bodyPr>
          <a:lstStyle/>
          <a:p>
            <a:r>
              <a:rPr lang="zh-CN" altLang="en-US" sz="3200" b="1" smtClean="0">
                <a:solidFill>
                  <a:srgbClr val="FF0000"/>
                </a:solidFill>
                <a:latin typeface="方正粗黑宋简体" panose="02000000000000000000" pitchFamily="2" charset="-122"/>
                <a:ea typeface="方正粗黑宋简体" panose="02000000000000000000" pitchFamily="2" charset="-122"/>
              </a:rPr>
              <a:t>（美）</a:t>
            </a:r>
            <a:endParaRPr lang="zh-CN" altLang="en-US">
              <a:solidFill>
                <a:srgbClr val="FF0000"/>
              </a:solidFill>
              <a:latin typeface="方正粗黑宋简体" panose="02000000000000000000" pitchFamily="2" charset="-122"/>
              <a:ea typeface="方正粗黑宋简体" panose="02000000000000000000" pitchFamily="2" charset="-122"/>
            </a:endParaRPr>
          </a:p>
        </p:txBody>
      </p:sp>
      <p:sp>
        <p:nvSpPr>
          <p:cNvPr id="11" name="矩形 10"/>
          <p:cNvSpPr/>
          <p:nvPr>
            <p:custDataLst>
              <p:tags r:id="rId11"/>
            </p:custDataLst>
          </p:nvPr>
        </p:nvSpPr>
        <p:spPr>
          <a:xfrm>
            <a:off x="311069" y="5651213"/>
            <a:ext cx="1415772" cy="584775"/>
          </a:xfrm>
          <a:prstGeom prst="rect">
            <a:avLst/>
          </a:prstGeom>
        </p:spPr>
        <p:txBody>
          <a:bodyPr wrap="none">
            <a:spAutoFit/>
          </a:bodyPr>
          <a:lstStyle/>
          <a:p>
            <a:r>
              <a:rPr lang="zh-CN" altLang="en-US" sz="3200" b="1" smtClean="0">
                <a:solidFill>
                  <a:srgbClr val="FF0000"/>
                </a:solidFill>
                <a:latin typeface="方正粗黑宋简体" panose="02000000000000000000" pitchFamily="2" charset="-122"/>
                <a:ea typeface="方正粗黑宋简体" panose="02000000000000000000" pitchFamily="2" charset="-122"/>
              </a:rPr>
              <a:t>（伤）</a:t>
            </a:r>
            <a:endParaRPr lang="zh-CN" altLang="en-US">
              <a:solidFill>
                <a:srgbClr val="FF0000"/>
              </a:solidFill>
              <a:latin typeface="方正粗黑宋简体" panose="02000000000000000000" pitchFamily="2" charset="-122"/>
              <a:ea typeface="方正粗黑宋简体" panose="02000000000000000000" pitchFamily="2" charset="-122"/>
            </a:endParaRPr>
          </a:p>
        </p:txBody>
      </p:sp>
      <p:sp>
        <p:nvSpPr>
          <p:cNvPr id="15" name="矩形 14"/>
          <p:cNvSpPr/>
          <p:nvPr>
            <p:custDataLst>
              <p:tags r:id="rId12"/>
            </p:custDataLst>
          </p:nvPr>
        </p:nvSpPr>
        <p:spPr>
          <a:xfrm>
            <a:off x="11229976" y="2402055"/>
            <a:ext cx="762000" cy="3046988"/>
          </a:xfrm>
          <a:prstGeom prst="rect">
            <a:avLst/>
          </a:prstGeom>
        </p:spPr>
        <p:txBody>
          <a:bodyPr wrap="square">
            <a:spAutoFit/>
          </a:bodyPr>
          <a:lstStyle/>
          <a:p>
            <a:r>
              <a:rPr lang="zh-CN" altLang="en-US" sz="4800" b="1" smtClean="0">
                <a:gradFill>
                  <a:gsLst>
                    <a:gs pos="0">
                      <a:srgbClr val="03D4A8"/>
                    </a:gs>
                    <a:gs pos="25000">
                      <a:srgbClr val="21D6E0"/>
                    </a:gs>
                    <a:gs pos="75000">
                      <a:srgbClr val="0087E6"/>
                    </a:gs>
                    <a:gs pos="100000">
                      <a:srgbClr val="005CBF"/>
                    </a:gs>
                  </a:gsLst>
                  <a:lin ang="5400000" scaled="0"/>
                </a:gradFill>
                <a:latin typeface="Aa寒鸦小少年 (非商业使用)" pitchFamily="2" charset="-122"/>
                <a:ea typeface="Aa寒鸦小少年 (非商业使用)" pitchFamily="2" charset="-122"/>
              </a:rPr>
              <a:t>以乐衬哀</a:t>
            </a:r>
            <a:endParaRPr lang="zh-CN" altLang="en-US" sz="4800" b="1">
              <a:gradFill>
                <a:gsLst>
                  <a:gs pos="0">
                    <a:srgbClr val="03D4A8"/>
                  </a:gs>
                  <a:gs pos="25000">
                    <a:srgbClr val="21D6E0"/>
                  </a:gs>
                  <a:gs pos="75000">
                    <a:srgbClr val="0087E6"/>
                  </a:gs>
                  <a:gs pos="100000">
                    <a:srgbClr val="005CBF"/>
                  </a:gs>
                </a:gsLst>
                <a:lin ang="5400000" scaled="0"/>
              </a:gradFill>
              <a:latin typeface="Aa寒鸦小少年 (非商业使用)" pitchFamily="2" charset="-122"/>
              <a:ea typeface="Aa寒鸦小少年 (非商业使用)" pitchFamily="2" charset="-122"/>
            </a:endParaRPr>
          </a:p>
        </p:txBody>
      </p:sp>
      <p:sp>
        <p:nvSpPr>
          <p:cNvPr id="17" name="左大括号 16"/>
          <p:cNvSpPr/>
          <p:nvPr>
            <p:custDataLst>
              <p:tags r:id="rId13"/>
            </p:custDataLst>
          </p:nvPr>
        </p:nvSpPr>
        <p:spPr>
          <a:xfrm flipH="1">
            <a:off x="10786853" y="3102008"/>
            <a:ext cx="435115" cy="1647081"/>
          </a:xfrm>
          <a:prstGeom prst="lef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9" name="Picture 2"/>
          <p:cNvPicPr>
            <a:picLocks noChangeAspect="1" noChangeArrowheads="1"/>
          </p:cNvPicPr>
          <p:nvPr>
            <p:custDataLst>
              <p:tags r:id="rId15"/>
            </p:custDataLst>
          </p:nvPr>
        </p:nvPicPr>
        <p:blipFill>
          <a:blip r:embed="rId14">
            <a:clrChange>
              <a:clrFrom>
                <a:srgbClr val="F6F6F6"/>
              </a:clrFrom>
              <a:clrTo>
                <a:srgbClr val="F6F6F6">
                  <a:alpha val="0"/>
                </a:srgbClr>
              </a:clrTo>
            </a:clrChange>
            <a:extLst>
              <a:ext uri="{28A0092B-C50C-407E-A947-70E740481C1C}">
                <a14:useLocalDpi xmlns:a14="http://schemas.microsoft.com/office/drawing/2010/main" val="0"/>
              </a:ext>
            </a:extLst>
          </a:blip>
          <a:srcRect l="2708" t="10112" r="3637" b="8260"/>
          <a:stretch>
            <a:fillRect/>
          </a:stretch>
        </p:blipFill>
        <p:spPr bwMode="auto">
          <a:xfrm flipH="1">
            <a:off x="10430555" y="5943600"/>
            <a:ext cx="182335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6"/>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5" grpId="0"/>
      <p:bldP spid="1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1594148" y="1176970"/>
            <a:ext cx="8330565" cy="6451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3600">
                <a:solidFill>
                  <a:srgbClr val="FF0000"/>
                </a:solidFill>
              </a:rPr>
              <a:t>4.</a:t>
            </a:r>
            <a:r>
              <a:rPr lang="zh-CN" altLang="en-US" sz="3600">
                <a:solidFill>
                  <a:srgbClr val="FF0000"/>
                </a:solidFill>
              </a:rPr>
              <a:t>杜丽娘的情绪变化及形象特点</a:t>
            </a:r>
            <a:endParaRPr lang="zh-CN" altLang="en-US" sz="3600">
              <a:solidFill>
                <a:srgbClr val="FF0000"/>
              </a:solidFill>
            </a:endParaRPr>
          </a:p>
        </p:txBody>
      </p:sp>
      <p:sp>
        <p:nvSpPr>
          <p:cNvPr id="8" name="文本框 7"/>
          <p:cNvSpPr txBox="1"/>
          <p:nvPr>
            <p:custDataLst>
              <p:tags r:id="rId4"/>
            </p:custDataLst>
          </p:nvPr>
        </p:nvSpPr>
        <p:spPr>
          <a:xfrm>
            <a:off x="1594463" y="2572487"/>
            <a:ext cx="8329299" cy="35394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457200" indent="-457200">
              <a:buFont typeface="Wingdings" panose="05000000000000000000" pitchFamily="2" charset="2"/>
              <a:buChar char="Ø"/>
            </a:pPr>
            <a:r>
              <a:rPr lang="zh-CN" altLang="en-US" sz="2800" spc="150">
                <a:solidFill>
                  <a:schemeClr val="tx1"/>
                </a:solidFill>
                <a:latin typeface="黑体" panose="02010609060101010101" charset="-122"/>
                <a:ea typeface="黑体" panose="02010609060101010101" charset="-122"/>
              </a:rPr>
              <a:t>由</a:t>
            </a:r>
            <a:r>
              <a:rPr lang="zh-CN" altLang="en-US" sz="2800" spc="150">
                <a:solidFill>
                  <a:srgbClr val="00B050"/>
                </a:solidFill>
                <a:latin typeface="黑体" panose="02010609060101010101" charset="-122"/>
                <a:ea typeface="黑体" panose="02010609060101010101" charset="-122"/>
              </a:rPr>
              <a:t>惊异、欢悦</a:t>
            </a:r>
            <a:r>
              <a:rPr lang="zh-CN" altLang="en-US" sz="2800" spc="150">
                <a:solidFill>
                  <a:schemeClr val="tx1"/>
                </a:solidFill>
                <a:latin typeface="黑体" panose="02010609060101010101" charset="-122"/>
                <a:ea typeface="黑体" panose="02010609060101010101" charset="-122"/>
              </a:rPr>
              <a:t>到</a:t>
            </a:r>
            <a:r>
              <a:rPr lang="zh-CN" altLang="en-US" sz="2800" spc="150">
                <a:solidFill>
                  <a:srgbClr val="00B050"/>
                </a:solidFill>
                <a:latin typeface="黑体" panose="02010609060101010101" charset="-122"/>
                <a:ea typeface="黑体" panose="02010609060101010101" charset="-122"/>
              </a:rPr>
              <a:t>无限惆怅。</a:t>
            </a:r>
            <a:endParaRPr lang="en-US" sz="2800" spc="150">
              <a:solidFill>
                <a:srgbClr val="FF0000"/>
              </a:solidFill>
              <a:latin typeface="黑体" panose="02010609060101010101" charset="-122"/>
              <a:ea typeface="黑体" panose="02010609060101010101" charset="-122"/>
              <a:sym typeface="+mn-ea"/>
            </a:endParaRPr>
          </a:p>
          <a:p>
            <a:pPr marL="457200" indent="-457200">
              <a:buFont typeface="Wingdings" panose="05000000000000000000" pitchFamily="2" charset="2"/>
              <a:buChar char="Ø"/>
            </a:pPr>
            <a:r>
              <a:rPr sz="2800" spc="150">
                <a:latin typeface="黑体" panose="02010609060101010101" charset="-122"/>
                <a:ea typeface="黑体" panose="02010609060101010101" charset="-122"/>
                <a:sym typeface="+mn-ea"/>
              </a:rPr>
              <a:t>“原来”“似这般”“都付与”这几个副词饱含着主人公</a:t>
            </a:r>
            <a:r>
              <a:rPr sz="2800" spc="150" err="1">
                <a:solidFill>
                  <a:srgbClr val="FF0000"/>
                </a:solidFill>
                <a:latin typeface="黑体" panose="02010609060101010101" charset="-122"/>
                <a:ea typeface="黑体" panose="02010609060101010101" charset="-122"/>
                <a:sym typeface="+mn-ea"/>
              </a:rPr>
              <a:t>无限惊讶、感叹、惋惜，带有极强烈的感情色彩。</a:t>
            </a:r>
            <a:endParaRPr lang="en-US" sz="2800" spc="150">
              <a:solidFill>
                <a:srgbClr val="FF0000"/>
              </a:solidFill>
              <a:latin typeface="黑体" panose="02010609060101010101" charset="-122"/>
              <a:ea typeface="黑体" panose="02010609060101010101" charset="-122"/>
              <a:sym typeface="+mn-ea"/>
            </a:endParaRPr>
          </a:p>
          <a:p>
            <a:pPr marL="457200" indent="-457200">
              <a:buFont typeface="Wingdings" panose="05000000000000000000" pitchFamily="2" charset="2"/>
              <a:buChar char="Ø"/>
            </a:pPr>
            <a:r>
              <a:rPr lang="zh-CN" altLang="en-US" sz="2800" spc="150">
                <a:solidFill>
                  <a:schemeClr val="tx1"/>
                </a:solidFill>
                <a:latin typeface="黑体" panose="02010609060101010101" charset="-122"/>
                <a:ea typeface="黑体" panose="02010609060101010101" charset="-122"/>
                <a:sym typeface="+mn-ea"/>
              </a:rPr>
              <a:t>想象中的美景，表达她对外部世界的</a:t>
            </a:r>
            <a:r>
              <a:rPr lang="zh-CN" altLang="en-US" sz="2800" spc="150">
                <a:solidFill>
                  <a:srgbClr val="FF0000"/>
                </a:solidFill>
                <a:latin typeface="黑体" panose="02010609060101010101" charset="-122"/>
                <a:ea typeface="黑体" panose="02010609060101010101" charset="-122"/>
                <a:sym typeface="+mn-ea"/>
              </a:rPr>
              <a:t>无限向往。</a:t>
            </a:r>
            <a:endParaRPr lang="en-US" sz="2800" spc="150">
              <a:solidFill>
                <a:srgbClr val="FF0000"/>
              </a:solidFill>
              <a:latin typeface="黑体" panose="02010609060101010101" charset="-122"/>
              <a:ea typeface="黑体" panose="02010609060101010101" charset="-122"/>
              <a:sym typeface="+mn-ea"/>
            </a:endParaRPr>
          </a:p>
          <a:p>
            <a:pPr marL="457200" indent="-457200">
              <a:buFont typeface="Wingdings" panose="05000000000000000000" pitchFamily="2" charset="2"/>
              <a:buChar char="Ø"/>
            </a:pPr>
            <a:r>
              <a:rPr lang="zh-CN" altLang="en-US" sz="2800" spc="150">
                <a:latin typeface="黑体" panose="02010609060101010101" charset="-122"/>
                <a:ea typeface="黑体" panose="02010609060101010101" charset="-122"/>
                <a:sym typeface="+mn-ea"/>
              </a:rPr>
              <a:t>借</a:t>
            </a:r>
            <a:r>
              <a:rPr sz="2800" spc="150" err="1">
                <a:latin typeface="黑体" panose="02010609060101010101" charset="-122"/>
                <a:ea typeface="黑体" panose="02010609060101010101" charset="-122"/>
                <a:sym typeface="+mn-ea"/>
              </a:rPr>
              <a:t>主人公</a:t>
            </a:r>
            <a:r>
              <a:rPr sz="2800" spc="150" err="1">
                <a:solidFill>
                  <a:schemeClr val="tx1"/>
                </a:solidFill>
                <a:latin typeface="黑体" panose="02010609060101010101" charset="-122"/>
                <a:ea typeface="黑体" panose="02010609060101010101" charset="-122"/>
                <a:sym typeface="+mn-ea"/>
              </a:rPr>
              <a:t>惜春伤春</a:t>
            </a:r>
            <a:r>
              <a:rPr sz="2800" spc="150" err="1">
                <a:latin typeface="黑体" panose="02010609060101010101" charset="-122"/>
                <a:ea typeface="黑体" panose="02010609060101010101" charset="-122"/>
                <a:sym typeface="+mn-ea"/>
              </a:rPr>
              <a:t>的情感，表达了她</a:t>
            </a:r>
            <a:r>
              <a:rPr sz="2800" spc="150" err="1">
                <a:solidFill>
                  <a:srgbClr val="FF0000"/>
                </a:solidFill>
                <a:latin typeface="黑体" panose="02010609060101010101" charset="-122"/>
                <a:ea typeface="黑体" panose="02010609060101010101" charset="-122"/>
                <a:sym typeface="+mn-ea"/>
              </a:rPr>
              <a:t>冲破封建牢笼、反抗封建礼教的精神和愿望不能实现的郁闷心情。</a:t>
            </a:r>
            <a:r>
              <a:rPr sz="2800" spc="150">
                <a:latin typeface="黑体" panose="02010609060101010101" charset="-122"/>
                <a:ea typeface="黑体" panose="02010609060101010101" charset="-122"/>
                <a:sym typeface="+mn-ea"/>
              </a:rPr>
              <a:t>（</a:t>
            </a:r>
            <a:r>
              <a:rPr sz="2800" spc="150" err="1">
                <a:solidFill>
                  <a:srgbClr val="FF0000"/>
                </a:solidFill>
                <a:latin typeface="黑体" panose="02010609060101010101" charset="-122"/>
                <a:ea typeface="黑体" panose="02010609060101010101" charset="-122"/>
                <a:sym typeface="+mn-ea"/>
              </a:rPr>
              <a:t>反叛精神或个性解放愿望</a:t>
            </a:r>
            <a:r>
              <a:rPr sz="2800" spc="150">
                <a:latin typeface="黑体" panose="02010609060101010101" charset="-122"/>
                <a:ea typeface="黑体" panose="02010609060101010101" charset="-122"/>
                <a:sym typeface="+mn-ea"/>
              </a:rPr>
              <a:t>）。</a:t>
            </a:r>
            <a:endParaRPr lang="zh-CN" altLang="en-US" sz="2800"/>
          </a:p>
        </p:txBody>
      </p:sp>
      <p:grpSp>
        <p:nvGrpSpPr>
          <p:cNvPr id="9" name="组合 8"/>
          <p:cNvGrpSpPr/>
          <p:nvPr>
            <p:custDataLst>
              <p:tags r:id="rId5"/>
            </p:custDataLst>
          </p:nvPr>
        </p:nvGrpSpPr>
        <p:grpSpPr>
          <a:xfrm>
            <a:off x="167005" y="-19685"/>
            <a:ext cx="569595" cy="6875145"/>
            <a:chOff x="167005" y="-19685"/>
            <a:chExt cx="569595" cy="6875145"/>
          </a:xfrm>
        </p:grpSpPr>
        <p:sp>
          <p:nvSpPr>
            <p:cNvPr id="10" name="文本框 9"/>
            <p:cNvSpPr txBox="1"/>
            <p:nvPr>
              <p:custDataLst>
                <p:tags r:id="rId6"/>
              </p:custDataLst>
            </p:nvPr>
          </p:nvSpPr>
          <p:spPr>
            <a:xfrm>
              <a:off x="167005" y="1342390"/>
              <a:ext cx="569595" cy="1815882"/>
            </a:xfrm>
            <a:prstGeom prst="rect">
              <a:avLst/>
            </a:prstGeom>
            <a:noFill/>
            <a:ln w="25400">
              <a:solidFill>
                <a:srgbClr val="134857"/>
              </a:solidFill>
            </a:ln>
          </p:spPr>
          <p:txBody>
            <a:bodyPr wrap="square" rtlCol="0">
              <a:spAutoFit/>
            </a:bodyPr>
            <a:lstStyle/>
            <a:p>
              <a:pPr marL="0" marR="0" lvl="0" indent="0" algn="dist" defTabSz="4572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方正启体简体" panose="03000509000000000000" charset="-122"/>
                  <a:ea typeface="方正启体简体" panose="03000509000000000000" charset="-122"/>
                  <a:cs typeface="方正启体简体" panose="03000509000000000000" charset="-122"/>
                  <a:sym typeface="汉仪尚巍手书W"/>
                </a:rPr>
                <a:t>文本鉴赏</a:t>
              </a:r>
              <a:endParaRPr kumimoji="0" lang="zh-CN" altLang="en-US" sz="2800" b="1" i="0" u="none" strike="noStrike" kern="1200" cap="none" spc="0" normalizeH="0" baseline="0" noProof="0">
                <a:ln>
                  <a:noFill/>
                </a:ln>
                <a:solidFill>
                  <a:srgbClr val="7C202C"/>
                </a:solidFill>
                <a:effectLst/>
                <a:uLnTx/>
                <a:uFillTx/>
                <a:latin typeface="zihun62hao-shoujinti" panose="00000500000000000000" charset="-122"/>
                <a:ea typeface="zihun62hao-shoujinti" panose="00000500000000000000" charset="-122"/>
                <a:cs typeface="方正启体简体" panose="03000509000000000000" charset="-122"/>
                <a:sym typeface="汉仪尚巍手书W"/>
              </a:endParaRPr>
            </a:p>
          </p:txBody>
        </p:sp>
        <p:cxnSp>
          <p:nvCxnSpPr>
            <p:cNvPr id="11" name="直接连接符 10"/>
            <p:cNvCxnSpPr>
              <a:endCxn id="10" idx="0"/>
            </p:cNvCxnSpPr>
            <p:nvPr>
              <p:custDataLst>
                <p:tags r:id="rId7"/>
              </p:custDataLst>
            </p:nvPr>
          </p:nvCxnSpPr>
          <p:spPr>
            <a:xfrm flipH="1">
              <a:off x="451803" y="-19685"/>
              <a:ext cx="317" cy="1362075"/>
            </a:xfrm>
            <a:prstGeom prst="line">
              <a:avLst/>
            </a:prstGeom>
            <a:ln w="44450">
              <a:solidFill>
                <a:srgbClr val="515B5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2"/>
            </p:cNvCxnSpPr>
            <p:nvPr>
              <p:custDataLst>
                <p:tags r:id="rId8"/>
              </p:custDataLst>
            </p:nvPr>
          </p:nvCxnSpPr>
          <p:spPr>
            <a:xfrm>
              <a:off x="451803" y="3158272"/>
              <a:ext cx="317" cy="3697188"/>
            </a:xfrm>
            <a:prstGeom prst="line">
              <a:avLst/>
            </a:prstGeom>
            <a:ln w="44450">
              <a:solidFill>
                <a:srgbClr val="134857"/>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9200357" y="2377440"/>
            <a:ext cx="2824638" cy="5172010"/>
          </a:xfrm>
          <a:prstGeom prst="rect">
            <a:avLst/>
          </a:prstGeom>
        </p:spPr>
      </p:pic>
    </p:spTree>
    <p:custDataLst>
      <p:tags r:id="rId11"/>
    </p:custDataLst>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500"/>
                                        <p:tgtEl>
                                          <p:spTgt spid="8">
                                            <p:txEl>
                                              <p:pRg st="3" end="3"/>
                                            </p:txEl>
                                          </p:spTgt>
                                        </p:tgtEl>
                                      </p:cBhvr>
                                    </p:animEffect>
                                  </p:childTnLst>
                                </p:cTn>
                              </p:par>
                              <p:par>
                                <p:cTn id="28" presetID="53"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1" name="日期占位符 1"/>
          <p:cNvSpPr>
            <a:spLocks noGrp="1"/>
          </p:cNvSpPr>
          <p:nvPr>
            <p:ph type="dt" sz="half" idx="10"/>
            <p:custDataLst>
              <p:tags r:id="rId3"/>
            </p:custDataLst>
          </p:nvPr>
        </p:nvSpPr>
        <p:spPr>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en-US" altLang="zh-CN" sz="1200">
                <a:solidFill>
                  <a:srgbClr val="898989"/>
                </a:solidFill>
              </a:rPr>
              <a:t>5/12/2022</a:t>
            </a:fld>
            <a:endParaRPr lang="en-US" altLang="zh-CN" sz="1200">
              <a:solidFill>
                <a:srgbClr val="898989"/>
              </a:solidFill>
            </a:endParaRPr>
          </a:p>
        </p:txBody>
      </p:sp>
      <p:sp>
        <p:nvSpPr>
          <p:cNvPr id="3" name="矩形 2"/>
          <p:cNvSpPr/>
          <p:nvPr>
            <p:custDataLst>
              <p:tags r:id="rId4"/>
            </p:custDataLst>
          </p:nvPr>
        </p:nvSpPr>
        <p:spPr>
          <a:xfrm>
            <a:off x="717550" y="275590"/>
            <a:ext cx="10389870" cy="583565"/>
          </a:xfrm>
          <a:prstGeom prst="rect">
            <a:avLst/>
          </a:prstGeom>
          <a:noFill/>
          <a:ln w="9525">
            <a:noFill/>
          </a:ln>
        </p:spPr>
        <p:txBody>
          <a:bodyPr wrap="square" anchor="t" anchorCtr="0">
            <a:spAutoFit/>
          </a:bodyPr>
          <a:lstStyle/>
          <a:p>
            <a:r>
              <a:rPr lang="en-US" altLang="zh-CN" sz="3200" b="1">
                <a:solidFill>
                  <a:srgbClr val="FF0000"/>
                </a:solidFill>
                <a:latin typeface="Arial" panose="020b0604020202020204" pitchFamily="34" charset="0"/>
                <a:ea typeface="宋体" panose="02010600030101010101" pitchFamily="2" charset="-122"/>
              </a:rPr>
              <a:t>5.</a:t>
            </a:r>
            <a:r>
              <a:rPr lang="zh-CN" altLang="en-US" sz="3200" b="1">
                <a:solidFill>
                  <a:srgbClr val="FF0000"/>
                </a:solidFill>
                <a:latin typeface="Arial" panose="020b0604020202020204" pitchFamily="34" charset="0"/>
                <a:ea typeface="宋体" panose="02010600030101010101" pitchFamily="2" charset="-122"/>
              </a:rPr>
              <a:t>“皂罗袍”这段曲词</a:t>
            </a:r>
            <a:r>
              <a:rPr lang="zh-CN" altLang="zh-CN" sz="3200" b="1">
                <a:solidFill>
                  <a:srgbClr val="FF0000"/>
                </a:solidFill>
                <a:latin typeface="Arial" panose="020b0604020202020204" pitchFamily="34" charset="0"/>
                <a:ea typeface="宋体" panose="02010600030101010101" pitchFamily="2" charset="-122"/>
              </a:rPr>
              <a:t>历来广被吟咏，你认为美在何处</a:t>
            </a:r>
            <a:r>
              <a:rPr lang="en-US" altLang="zh-CN" sz="3200" b="1">
                <a:solidFill>
                  <a:srgbClr val="FF0000"/>
                </a:solidFill>
                <a:latin typeface="Arial" panose="020b0604020202020204" pitchFamily="34" charset="0"/>
                <a:ea typeface="宋体" panose="02010600030101010101" pitchFamily="2" charset="-122"/>
              </a:rPr>
              <a:t>?</a:t>
            </a:r>
            <a:endParaRPr lang="en-US" altLang="zh-CN" sz="3200" b="1">
              <a:solidFill>
                <a:srgbClr val="FF0000"/>
              </a:solidFill>
              <a:latin typeface="Arial" panose="020b0604020202020204" pitchFamily="34" charset="0"/>
              <a:ea typeface="宋体" panose="02010600030101010101" pitchFamily="2" charset="-122"/>
            </a:endParaRPr>
          </a:p>
        </p:txBody>
      </p:sp>
      <p:sp>
        <p:nvSpPr>
          <p:cNvPr id="4" name="矩形 3"/>
          <p:cNvSpPr/>
          <p:nvPr>
            <p:custDataLst>
              <p:tags r:id="rId5"/>
            </p:custDataLst>
          </p:nvPr>
        </p:nvSpPr>
        <p:spPr>
          <a:xfrm>
            <a:off x="717550" y="979488"/>
            <a:ext cx="10469563" cy="66471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rPr>
              <a:t>音韵美</a:t>
            </a:r>
            <a:r>
              <a:rPr kumimoji="0" lang="en-US" altLang="zh-CN" sz="28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rPr>
              <a:t>:</a:t>
            </a:r>
            <a:endParaRPr kumimoji="0" lang="en-US" altLang="zh-CN" sz="28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①</a:t>
            </a:r>
            <a:r>
              <a:rPr kumimoji="0" lang="zh-CN" altLang="zh-CN" sz="2800" b="1" i="1" u="sng" strike="noStrike" kern="1200" cap="none" spc="0" normalizeH="0" baseline="0" noProof="0">
                <a:ln>
                  <a:noFill/>
                </a:ln>
                <a:solidFill>
                  <a:schemeClr val="accent6">
                    <a:lumMod val="75000"/>
                  </a:schemeClr>
                </a:solidFill>
                <a:effectLst/>
                <a:uLnTx/>
                <a:uFillTx/>
                <a:latin typeface="Arial" panose="020b0604020202020204" pitchFamily="34" charset="0"/>
                <a:ea typeface="宋体" panose="02010600030101010101" pitchFamily="2" charset="-122"/>
                <a:cs typeface="+mn-cs"/>
              </a:rPr>
              <a:t>一韵到底</a:t>
            </a:r>
            <a:r>
              <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，宛如一泓清泉流动，鸣响着泠冷的韵凋，给人以明快的美的享受。</a:t>
            </a:r>
            <a:endPar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②</a:t>
            </a:r>
            <a:r>
              <a:rPr kumimoji="0" lang="zh-CN" altLang="en-US" sz="2800" b="1" i="1" u="sng" strike="noStrike" kern="1200" cap="none" spc="0" normalizeH="0" baseline="0" noProof="0">
                <a:ln>
                  <a:noFill/>
                </a:ln>
                <a:solidFill>
                  <a:schemeClr val="accent6">
                    <a:lumMod val="75000"/>
                  </a:schemeClr>
                </a:solidFill>
                <a:effectLst/>
                <a:uLnTx/>
                <a:uFillTx/>
                <a:latin typeface="Arial" panose="020b0604020202020204" pitchFamily="34" charset="0"/>
                <a:ea typeface="宋体" panose="02010600030101010101" pitchFamily="2" charset="-122"/>
                <a:cs typeface="+mn-cs"/>
              </a:rPr>
              <a:t>对偶、对比、用典手法</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的运用。对偶、对比，</a:t>
            </a:r>
            <a:r>
              <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如“姹紫嫣红”对“断井颓垣”</a:t>
            </a:r>
            <a:r>
              <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“良辰美景”对“赏心乐事”。这一组组对比，既有力地渲染了情和景的矛盾，突出主人公的复杂微妙心理</a:t>
            </a:r>
            <a:r>
              <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用典，“</a:t>
            </a:r>
            <a:r>
              <a:rPr kumimoji="0" lang="zh-CN" altLang="en-US" sz="2800" b="1"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赏心乐事</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”化用晋宋时期</a:t>
            </a:r>
            <a:r>
              <a:rPr kumimoji="0" lang="zh-CN" altLang="en-US" sz="2800" b="1" i="0" u="sng"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谢灵运</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：“天下良辰、美景、赏心、乐事，四者难并”，</a:t>
            </a:r>
            <a:endPar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“朝飞暮卷”</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化用唐代</a:t>
            </a:r>
            <a:r>
              <a:rPr kumimoji="0" lang="zh-CN" altLang="en-US" sz="2800" b="1" i="0" u="sng"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王勃</a:t>
            </a:r>
            <a:r>
              <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滕王阁诗</a:t>
            </a:r>
            <a:r>
              <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中“画栋朝飞南浦云，朱帘暮卷西山雨”句，指出杜丽娘黯然的心情与艳丽春光间的不谐。</a:t>
            </a:r>
            <a:r>
              <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而且</a:t>
            </a:r>
            <a:r>
              <a:rPr kumimoji="0" lang="zh-CN" altLang="en-US"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这些手法的运用</a:t>
            </a:r>
            <a:r>
              <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使句式整齐华美，语言绮丽典雅，富于音乐美。</a:t>
            </a:r>
            <a:endPar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5" name="日期占位符 1"/>
          <p:cNvSpPr>
            <a:spLocks noGrp="1"/>
          </p:cNvSpPr>
          <p:nvPr>
            <p:ph type="dt" sz="half" idx="10"/>
            <p:custDataLst>
              <p:tags r:id="rId3"/>
            </p:custDataLst>
          </p:nvPr>
        </p:nvSpPr>
        <p:spPr>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en-US" altLang="zh-CN" sz="1200">
                <a:solidFill>
                  <a:srgbClr val="898989"/>
                </a:solidFill>
              </a:rPr>
              <a:t>5/12/2022</a:t>
            </a:fld>
            <a:endParaRPr lang="en-US" altLang="zh-CN" sz="1200">
              <a:solidFill>
                <a:srgbClr val="898989"/>
              </a:solidFill>
            </a:endParaRPr>
          </a:p>
        </p:txBody>
      </p:sp>
      <p:sp>
        <p:nvSpPr>
          <p:cNvPr id="4" name="矩形 3"/>
          <p:cNvSpPr/>
          <p:nvPr>
            <p:custDataLst>
              <p:tags r:id="rId4"/>
            </p:custDataLst>
          </p:nvPr>
        </p:nvSpPr>
        <p:spPr>
          <a:xfrm>
            <a:off x="717550" y="979488"/>
            <a:ext cx="10469563" cy="683196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rPr>
              <a:t>景</a:t>
            </a:r>
            <a:r>
              <a:rPr kumimoji="0" lang="zh-CN" altLang="zh-CN" sz="36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rPr>
              <a:t>美</a:t>
            </a:r>
            <a:r>
              <a:rPr kumimoji="0" lang="en-US" altLang="zh-CN" sz="36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rPr>
              <a:t>:</a:t>
            </a:r>
            <a:endParaRPr kumimoji="0" lang="en-US" altLang="zh-CN" sz="3600" b="1"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这支曲子描绘了一幅</a:t>
            </a:r>
            <a:r>
              <a:rPr kumimoji="0" lang="zh-CN" altLang="zh-CN" sz="4000" b="1" i="1" u="sng" strike="noStrike" kern="1200" cap="none" spc="0" normalizeH="0" baseline="0" noProof="0">
                <a:ln>
                  <a:noFill/>
                </a:ln>
                <a:solidFill>
                  <a:schemeClr val="accent6">
                    <a:lumMod val="75000"/>
                  </a:schemeClr>
                </a:solidFill>
                <a:effectLst/>
                <a:uLnTx/>
                <a:uFillTx/>
                <a:latin typeface="Arial" panose="020b0604020202020204" pitchFamily="34" charset="0"/>
                <a:ea typeface="宋体" panose="02010600030101010101" pitchFamily="2" charset="-122"/>
                <a:cs typeface="+mn-cs"/>
              </a:rPr>
              <a:t>姹紫嫣红、景色宜人</a:t>
            </a:r>
            <a:r>
              <a:rPr kumimoji="0" lang="zh-CN" altLang="zh-CN"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的春景图。</a:t>
            </a:r>
            <a:r>
              <a:rPr kumimoji="0" lang="zh-CN" altLang="en-US"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雕梁画栋、飞阁流丹、碧瓦亭台，如云霞一般灿烂绚丽。和煦的春风，带着蒙蒙细雨，烟波浩渺的春水中浮动着画船。这幅图画</a:t>
            </a:r>
            <a:r>
              <a:rPr kumimoji="0" lang="zh-CN" altLang="zh-CN"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富于诗情画意</a:t>
            </a:r>
            <a:r>
              <a:rPr kumimoji="0" lang="zh-CN" altLang="en-US"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，表达了杜丽娘对外部世界充满了无限向往，进而抒发了对美好青春被禁锢、被扼杀的叹息。</a:t>
            </a:r>
            <a:endParaRPr kumimoji="0" lang="zh-CN" altLang="zh-CN" sz="4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ustDataLst>
      <p:tags r:id="rId5"/>
    </p:custDataLst>
  </p:cSld>
  <p:clrMapOvr>
    <a:masterClrMapping/>
  </p:clrMapOvr>
  <p:transition spd="slow">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09" name="日期占位符 1"/>
          <p:cNvSpPr>
            <a:spLocks noGrp="1"/>
          </p:cNvSpPr>
          <p:nvPr>
            <p:ph type="dt" sz="half" idx="10"/>
            <p:custDataLst>
              <p:tags r:id="rId3"/>
            </p:custDataLst>
          </p:nvPr>
        </p:nvSpPr>
        <p:spPr>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en-US" altLang="zh-CN" sz="1200">
                <a:solidFill>
                  <a:srgbClr val="898989"/>
                </a:solidFill>
              </a:rPr>
              <a:t>5/12/2022</a:t>
            </a:fld>
            <a:endParaRPr lang="en-US" altLang="zh-CN" sz="1200">
              <a:solidFill>
                <a:srgbClr val="898989"/>
              </a:solidFill>
            </a:endParaRPr>
          </a:p>
        </p:txBody>
      </p:sp>
      <p:sp>
        <p:nvSpPr>
          <p:cNvPr id="4" name="矩形 3"/>
          <p:cNvSpPr/>
          <p:nvPr>
            <p:custDataLst>
              <p:tags r:id="rId4"/>
            </p:custDataLst>
          </p:nvPr>
        </p:nvSpPr>
        <p:spPr>
          <a:xfrm>
            <a:off x="717550" y="327343"/>
            <a:ext cx="10469563" cy="781685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200" b="1"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情美</a:t>
            </a:r>
            <a:r>
              <a:rPr kumimoji="0" lang="en-US"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面对此景，少女心事如何</a:t>
            </a:r>
            <a:r>
              <a:rPr kumimoji="0" lang="en-US"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endParaRPr kumimoji="0" lang="en-US"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200" b="1" i="1" u="sng" strike="noStrike" kern="1200" cap="none" spc="0" normalizeH="0" baseline="0" noProof="0">
                <a:ln>
                  <a:noFill/>
                </a:ln>
                <a:solidFill>
                  <a:schemeClr val="accent6">
                    <a:lumMod val="75000"/>
                  </a:schemeClr>
                </a:solidFill>
                <a:effectLst/>
                <a:uLnTx/>
                <a:uFillTx/>
                <a:latin typeface="Arial" panose="020b0604020202020204" pitchFamily="34" charset="0"/>
                <a:ea typeface="宋体" panose="02010600030101010101" pitchFamily="2" charset="-122"/>
                <a:cs typeface="+mn-cs"/>
              </a:rPr>
              <a:t>表达了她冲破封建牢笼、反抗封建礼教的精神和愿望不能实现的郁闷心情</a:t>
            </a:r>
            <a:r>
              <a:rPr kumimoji="0" lang="zh-CN" altLang="zh-CN" sz="3200" b="1" i="0" u="none" strike="noStrike" kern="1200" cap="none" spc="0" normalizeH="0" baseline="0" noProof="0">
                <a:ln>
                  <a:noFill/>
                </a:ln>
                <a:solidFill>
                  <a:schemeClr val="accent6">
                    <a:lumMod val="75000"/>
                  </a:schemeClr>
                </a:solidFill>
                <a:effectLst/>
                <a:uLnTx/>
                <a:uFillTx/>
                <a:latin typeface="Arial" panose="020b0604020202020204" pitchFamily="34" charset="0"/>
                <a:ea typeface="宋体" panose="02010600030101010101" pitchFamily="2" charset="-122"/>
                <a:cs typeface="+mn-cs"/>
              </a:rPr>
              <a:t>。</a:t>
            </a:r>
            <a:r>
              <a:rPr kumimoji="0" lang="zh-CN"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在这绮丽如画的游园场面里，杜丽娘年轻貌美，打扮俏丽，含情脉脉，顾影自怜。她缓缓步入花园，顿感美好的自然景色，与幽禁的深闺生活迥然不同，自己一向辜负了韶光年华。面对着姹紫妈红的百花与断井颓垣的残景而形成的鲜明对照，她不由得思绪万千，益增惆怅。春光如此烂漫明媚，燕语莺声如此动听，更诱发了她内心深藏的春情，引起了她对年华在深闺寂寞生活中淡淡消逝的叹惜，唤醒了她青春的觉醒，这巧妙地把抒情与写景结合在一起，情景交融，委曲地透露了这个少女爱情的苦闷，展现了心理活动和境界美，富有诗情画意。</a:t>
            </a:r>
            <a:endParaRPr kumimoji="0" lang="zh-CN" altLang="zh-CN" sz="32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ustDataLst>
      <p:tags r:id="rId5"/>
    </p:custDataLst>
  </p:cSld>
  <p:clrMapOvr>
    <a:masterClrMapping/>
  </p:clrMapOvr>
  <p:transition spd="slow">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20370" y="450850"/>
            <a:ext cx="10446385" cy="645160"/>
          </a:xfrm>
          <a:prstGeom prst="rect">
            <a:avLst/>
          </a:prstGeom>
          <a:noFill/>
        </p:spPr>
        <p:txBody>
          <a:bodyPr wrap="square" rtlCol="0">
            <a:spAutoFit/>
          </a:bodyPr>
          <a:lstStyle/>
          <a:p>
            <a:r>
              <a:rPr lang="en-US" altLang="zh-CN" sz="3600" b="1">
                <a:solidFill>
                  <a:srgbClr val="FF0000"/>
                </a:solidFill>
                <a:latin typeface="华文楷体" panose="02010600040101010101" pitchFamily="2" charset="-122"/>
                <a:ea typeface="华文楷体" panose="02010600040101010101" pitchFamily="2" charset="-122"/>
              </a:rPr>
              <a:t>6.</a:t>
            </a:r>
            <a:r>
              <a:rPr lang="zh-CN" altLang="en-US" sz="3600" b="1">
                <a:solidFill>
                  <a:srgbClr val="FF0000"/>
                </a:solidFill>
                <a:latin typeface="华文楷体" panose="02010600040101010101" pitchFamily="2" charset="-122"/>
                <a:ea typeface="华文楷体" panose="02010600040101010101" pitchFamily="2" charset="-122"/>
              </a:rPr>
              <a:t>结合《牡丹亭》故事谈谈杜丽娘的形象和意义</a:t>
            </a:r>
            <a:endParaRPr lang="zh-CN" altLang="en-US" sz="3600" b="1">
              <a:solidFill>
                <a:srgbClr val="FF0000"/>
              </a:solidFill>
              <a:latin typeface="华文楷体" panose="02010600040101010101" pitchFamily="2" charset="-122"/>
              <a:ea typeface="华文楷体" panose="02010600040101010101" pitchFamily="2" charset="-122"/>
            </a:endParaRPr>
          </a:p>
        </p:txBody>
      </p:sp>
      <p:sp>
        <p:nvSpPr>
          <p:cNvPr id="4" name="文本框 3"/>
          <p:cNvSpPr txBox="1"/>
          <p:nvPr>
            <p:custDataLst>
              <p:tags r:id="rId4"/>
            </p:custDataLst>
          </p:nvPr>
        </p:nvSpPr>
        <p:spPr>
          <a:xfrm>
            <a:off x="885192" y="2114171"/>
            <a:ext cx="10426700" cy="1130300"/>
          </a:xfrm>
          <a:prstGeom prst="rect">
            <a:avLst/>
          </a:prstGeom>
          <a:noFill/>
        </p:spPr>
        <p:txBody>
          <a:bodyPr wrap="square" rtlCol="0">
            <a:spAutoFit/>
          </a:bodyPr>
          <a:lstStyle/>
          <a:p>
            <a:pPr lvl="2">
              <a:lnSpc>
                <a:spcPct val="130000"/>
              </a:lnSpc>
            </a:pPr>
            <a:r>
              <a:rPr lang="zh-CN" altLang="en-US" sz="2800">
                <a:latin typeface="华文中宋" panose="02010600040101010101" charset="-122"/>
                <a:ea typeface="华文中宋" panose="02010600040101010101" charset="-122"/>
                <a:cs typeface="华文楷体" panose="02010600040101010101" pitchFamily="2" charset="-122"/>
              </a:rPr>
              <a:t>她是一个</a:t>
            </a:r>
            <a:r>
              <a:rPr lang="zh-CN" altLang="en-US" sz="2800">
                <a:solidFill>
                  <a:srgbClr val="FF0000"/>
                </a:solidFill>
                <a:latin typeface="华文中宋" panose="02010600040101010101" charset="-122"/>
                <a:ea typeface="华文中宋" panose="02010600040101010101" charset="-122"/>
                <a:cs typeface="华文楷体" panose="02010600040101010101" pitchFamily="2" charset="-122"/>
              </a:rPr>
              <a:t>追求爱情、追求自由、追求个性解放</a:t>
            </a:r>
            <a:r>
              <a:rPr lang="zh-CN" altLang="en-US" sz="2800">
                <a:latin typeface="华文中宋" panose="02010600040101010101" charset="-122"/>
                <a:ea typeface="华文中宋" panose="02010600040101010101" charset="-122"/>
                <a:cs typeface="华文楷体" panose="02010600040101010101" pitchFamily="2" charset="-122"/>
              </a:rPr>
              <a:t>的形象。</a:t>
            </a:r>
            <a:endParaRPr lang="zh-CN" altLang="en-US" sz="2800">
              <a:latin typeface="华文中宋" panose="02010600040101010101" charset="-122"/>
              <a:ea typeface="华文中宋" panose="02010600040101010101" charset="-122"/>
              <a:cs typeface="华文楷体" panose="02010600040101010101" pitchFamily="2" charset="-122"/>
            </a:endParaRPr>
          </a:p>
          <a:p>
            <a:pPr algn="r">
              <a:lnSpc>
                <a:spcPct val="130000"/>
              </a:lnSpc>
            </a:pP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5"/>
            </p:custDataLst>
          </p:nvPr>
        </p:nvSpPr>
        <p:spPr>
          <a:xfrm>
            <a:off x="882650" y="3340666"/>
            <a:ext cx="10426700" cy="2306955"/>
          </a:xfrm>
          <a:prstGeom prst="rect">
            <a:avLst/>
          </a:prstGeom>
          <a:solidFill>
            <a:srgbClr val="F1ECE6"/>
          </a:solidFill>
        </p:spPr>
        <p:txBody>
          <a:bodyPr wrap="square" rtlCol="0">
            <a:spAutoFit/>
          </a:bodyPr>
          <a:lstStyle/>
          <a:p>
            <a:pPr>
              <a:lnSpc>
                <a:spcPct val="150000"/>
              </a:lnSpc>
            </a:pPr>
            <a:r>
              <a:rPr lang="zh-CN" altLang="en-US" sz="2400">
                <a:latin typeface="华文中宋" panose="02010600040101010101" charset="-122"/>
                <a:ea typeface="华文中宋" panose="02010600040101010101" charset="-122"/>
                <a:cs typeface="华文中宋" panose="02010600040101010101" charset="-122"/>
              </a:rPr>
              <a:t>  </a:t>
            </a:r>
            <a:r>
              <a:rPr lang="en-US" altLang="zh-CN" sz="2400">
                <a:latin typeface="华文中宋" panose="02010600040101010101" charset="-122"/>
                <a:ea typeface="华文中宋" panose="02010600040101010101" charset="-122"/>
                <a:cs typeface="华文中宋" panose="02010600040101010101" charset="-122"/>
              </a:rPr>
              <a:t>    </a:t>
            </a:r>
            <a:r>
              <a:rPr lang="zh-CN" altLang="en-US" sz="2400">
                <a:latin typeface="华文中宋" panose="02010600040101010101" charset="-122"/>
                <a:ea typeface="华文中宋" panose="02010600040101010101" charset="-122"/>
                <a:cs typeface="华文中宋" panose="02010600040101010101" charset="-122"/>
              </a:rPr>
              <a:t>杜丽娘形象的塑造，深刻揭露了封建礼教的残酷，批判了程朱理学的虚伪与反驳，反映了明代资本主义萌芽时期青年男女对自由爱情的渴望，和个性解放的强烈追求，歌颂了他们为实现理想所做的不屈不挠的斗争具有鲜明的历史意义。</a:t>
            </a:r>
            <a:r>
              <a:rPr lang="en-US" altLang="zh-CN" sz="2400">
                <a:latin typeface="华文中宋" panose="02010600040101010101" charset="-122"/>
                <a:ea typeface="华文中宋" panose="02010600040101010101" charset="-122"/>
                <a:cs typeface="华文中宋" panose="02010600040101010101" charset="-122"/>
              </a:rPr>
              <a:t>  </a:t>
            </a:r>
            <a:endParaRPr lang="en-US" altLang="zh-CN" sz="2400">
              <a:latin typeface="华文中宋" panose="02010600040101010101" charset="-122"/>
              <a:ea typeface="华文中宋" panose="02010600040101010101" charset="-122"/>
              <a:cs typeface="华文中宋" panose="0201060004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5890" name="Picture 36"/>
          <p:cNvPicPr/>
          <p:nvPr>
            <p:custDataLst>
              <p:tags r:id="rId4"/>
            </p:custDataLst>
          </p:nvPr>
        </p:nvPicPr>
        <p:blipFill>
          <a:blip r:embed="rId3"/>
          <a:stretch>
            <a:fillRect/>
          </a:stretch>
        </p:blipFill>
        <p:spPr>
          <a:xfrm>
            <a:off x="1524000" y="0"/>
            <a:ext cx="9144000" cy="1092200"/>
          </a:xfrm>
          <a:prstGeom prst="rect">
            <a:avLst/>
          </a:prstGeom>
          <a:noFill/>
          <a:ln w="9525">
            <a:noFill/>
          </a:ln>
        </p:spPr>
      </p:pic>
      <p:pic>
        <p:nvPicPr>
          <p:cNvPr id="165891" name="Picture 4"/>
          <p:cNvPicPr/>
          <p:nvPr>
            <p:custDataLst>
              <p:tags r:id="rId6"/>
            </p:custDataLst>
          </p:nvPr>
        </p:nvPicPr>
        <p:blipFill>
          <a:blip r:embed="rId5"/>
          <a:stretch>
            <a:fillRect/>
          </a:stretch>
        </p:blipFill>
        <p:spPr>
          <a:xfrm>
            <a:off x="9120188" y="0"/>
            <a:ext cx="1547812" cy="1038225"/>
          </a:xfrm>
          <a:prstGeom prst="rect">
            <a:avLst/>
          </a:prstGeom>
          <a:noFill/>
          <a:ln w="9525">
            <a:noFill/>
          </a:ln>
        </p:spPr>
      </p:pic>
      <p:grpSp>
        <p:nvGrpSpPr>
          <p:cNvPr id="165892" name="Group 18"/>
          <p:cNvGrpSpPr/>
          <p:nvPr>
            <p:custDataLst>
              <p:tags r:id="rId7"/>
            </p:custDataLst>
          </p:nvPr>
        </p:nvGrpSpPr>
        <p:grpSpPr>
          <a:xfrm>
            <a:off x="1524000" y="4848225"/>
            <a:ext cx="1476375" cy="2009775"/>
            <a:chOff x="0" y="2115"/>
            <a:chExt cx="1990" cy="2205"/>
          </a:xfrm>
        </p:grpSpPr>
        <p:pic>
          <p:nvPicPr>
            <p:cNvPr id="165893" name="Picture 3" descr="梅花2"/>
            <p:cNvPicPr/>
            <p:nvPr>
              <p:custDataLst>
                <p:tags r:id="rId9"/>
              </p:custDataLst>
            </p:nvPr>
          </p:nvPicPr>
          <p:blipFill>
            <a:blip r:embed="rId8"/>
            <a:stretch>
              <a:fillRect/>
            </a:stretch>
          </p:blipFill>
          <p:spPr>
            <a:xfrm>
              <a:off x="1111" y="3339"/>
              <a:ext cx="879" cy="981"/>
            </a:xfrm>
            <a:prstGeom prst="rect">
              <a:avLst/>
            </a:prstGeom>
            <a:noFill/>
            <a:ln w="9525">
              <a:noFill/>
            </a:ln>
          </p:spPr>
        </p:pic>
        <p:pic>
          <p:nvPicPr>
            <p:cNvPr id="165894" name="Picture 5" descr="梅花3"/>
            <p:cNvPicPr/>
            <p:nvPr>
              <p:custDataLst>
                <p:tags r:id="rId11"/>
              </p:custDataLst>
            </p:nvPr>
          </p:nvPicPr>
          <p:blipFill>
            <a:blip r:embed="rId10"/>
            <a:stretch>
              <a:fillRect/>
            </a:stretch>
          </p:blipFill>
          <p:spPr>
            <a:xfrm>
              <a:off x="0" y="2115"/>
              <a:ext cx="1215" cy="2205"/>
            </a:xfrm>
            <a:prstGeom prst="rect">
              <a:avLst/>
            </a:prstGeom>
            <a:noFill/>
            <a:ln w="9525">
              <a:noFill/>
            </a:ln>
          </p:spPr>
        </p:pic>
      </p:grpSp>
      <p:pic>
        <p:nvPicPr>
          <p:cNvPr id="165895" name="Picture 37"/>
          <p:cNvPicPr/>
          <p:nvPr>
            <p:custDataLst>
              <p:tags r:id="rId13"/>
            </p:custDataLst>
          </p:nvPr>
        </p:nvPicPr>
        <p:blipFill>
          <a:blip r:embed="rId12"/>
          <a:stretch>
            <a:fillRect/>
          </a:stretch>
        </p:blipFill>
        <p:spPr>
          <a:xfrm>
            <a:off x="9312275" y="5995988"/>
            <a:ext cx="1555750" cy="949325"/>
          </a:xfrm>
          <a:prstGeom prst="rect">
            <a:avLst/>
          </a:prstGeom>
          <a:noFill/>
          <a:ln w="9525">
            <a:noFill/>
          </a:ln>
        </p:spPr>
      </p:pic>
      <p:sp>
        <p:nvSpPr>
          <p:cNvPr id="165896" name="TextBox 1"/>
          <p:cNvSpPr/>
          <p:nvPr>
            <p:custDataLst>
              <p:tags r:id="rId14"/>
            </p:custDataLst>
          </p:nvPr>
        </p:nvSpPr>
        <p:spPr>
          <a:xfrm>
            <a:off x="5375275" y="1074738"/>
            <a:ext cx="5183188" cy="1383665"/>
          </a:xfrm>
          <a:prstGeom prst="rect">
            <a:avLst/>
          </a:prstGeom>
          <a:noFill/>
          <a:ln w="9525">
            <a:noFill/>
          </a:ln>
        </p:spPr>
        <p:txBody>
          <a:bodyPr wrap="square" anchor="t" anchorCtr="0">
            <a:spAutoFit/>
          </a:bodyPr>
          <a:lstStyle/>
          <a:p>
            <a:r>
              <a:rPr lang="zh-CN" altLang="en-US" sz="2800" b="1">
                <a:solidFill>
                  <a:srgbClr val="FF0000"/>
                </a:solidFill>
              </a:rPr>
              <a:t>身出名门、才貌端妍、聪慧过人、老成、端庄、娴静、持重</a:t>
            </a:r>
            <a:endParaRPr lang="zh-CN" altLang="en-US" sz="2800" b="1">
              <a:solidFill>
                <a:srgbClr val="FF0000"/>
              </a:solidFill>
            </a:endParaRPr>
          </a:p>
          <a:p>
            <a:endParaRPr lang="zh-CN" altLang="en-US" sz="2800" b="1">
              <a:solidFill>
                <a:srgbClr val="FF0000"/>
              </a:solidFill>
            </a:endParaRPr>
          </a:p>
        </p:txBody>
      </p:sp>
      <p:sp>
        <p:nvSpPr>
          <p:cNvPr id="165897" name="TextBox 2"/>
          <p:cNvSpPr/>
          <p:nvPr>
            <p:custDataLst>
              <p:tags r:id="rId15"/>
            </p:custDataLst>
          </p:nvPr>
        </p:nvSpPr>
        <p:spPr>
          <a:xfrm>
            <a:off x="1919288" y="222250"/>
            <a:ext cx="3671887" cy="645160"/>
          </a:xfrm>
          <a:prstGeom prst="rect">
            <a:avLst/>
          </a:prstGeom>
          <a:noFill/>
          <a:ln w="9525">
            <a:noFill/>
          </a:ln>
        </p:spPr>
        <p:txBody>
          <a:bodyPr anchor="t" anchorCtr="0">
            <a:spAutoFit/>
          </a:bodyPr>
          <a:lstStyle/>
          <a:p>
            <a:r>
              <a:rPr lang="zh-CN" altLang="en-US" sz="3600" b="1">
                <a:solidFill>
                  <a:srgbClr val="FFFFFF"/>
                </a:solidFill>
              </a:rPr>
              <a:t>杜丽娘的形象：</a:t>
            </a:r>
            <a:endParaRPr lang="zh-CN" altLang="en-US" sz="3600" b="1">
              <a:solidFill>
                <a:srgbClr val="FFFFFF"/>
              </a:solidFill>
            </a:endParaRPr>
          </a:p>
        </p:txBody>
      </p:sp>
      <p:sp>
        <p:nvSpPr>
          <p:cNvPr id="165898" name="TextBox 4"/>
          <p:cNvSpPr/>
          <p:nvPr>
            <p:custDataLst>
              <p:tags r:id="rId16"/>
            </p:custDataLst>
          </p:nvPr>
        </p:nvSpPr>
        <p:spPr>
          <a:xfrm>
            <a:off x="8240713" y="2343150"/>
            <a:ext cx="2447925" cy="521970"/>
          </a:xfrm>
          <a:prstGeom prst="rect">
            <a:avLst/>
          </a:prstGeom>
          <a:noFill/>
          <a:ln w="9525">
            <a:noFill/>
          </a:ln>
        </p:spPr>
        <p:txBody>
          <a:bodyPr anchor="t" anchorCtr="0">
            <a:spAutoFit/>
          </a:bodyPr>
          <a:lstStyle/>
          <a:p>
            <a:r>
              <a:rPr lang="zh-CN" altLang="en-US" sz="2800" b="1">
                <a:solidFill>
                  <a:srgbClr val="0070C0"/>
                </a:solidFill>
              </a:rPr>
              <a:t>笼中的金丝雀</a:t>
            </a:r>
            <a:endParaRPr lang="zh-CN" altLang="en-US" sz="2800" b="1">
              <a:solidFill>
                <a:srgbClr val="0070C0"/>
              </a:solidFill>
            </a:endParaRPr>
          </a:p>
        </p:txBody>
      </p:sp>
      <p:sp>
        <p:nvSpPr>
          <p:cNvPr id="165899" name="TextBox 5"/>
          <p:cNvSpPr/>
          <p:nvPr>
            <p:custDataLst>
              <p:tags r:id="rId17"/>
            </p:custDataLst>
          </p:nvPr>
        </p:nvSpPr>
        <p:spPr>
          <a:xfrm>
            <a:off x="4448175" y="1847850"/>
            <a:ext cx="1647825" cy="460375"/>
          </a:xfrm>
          <a:prstGeom prst="rect">
            <a:avLst/>
          </a:prstGeom>
          <a:noFill/>
          <a:ln w="9525">
            <a:noFill/>
          </a:ln>
        </p:spPr>
        <p:txBody>
          <a:bodyPr anchor="t" anchorCtr="0">
            <a:spAutoFit/>
          </a:bodyPr>
          <a:lstStyle/>
          <a:p>
            <a:r>
              <a:rPr lang="zh-CN" altLang="en-US" sz="2400" b="1"/>
              <a:t>封建礼教</a:t>
            </a:r>
            <a:endParaRPr lang="zh-CN" altLang="en-US" b="1"/>
          </a:p>
        </p:txBody>
      </p:sp>
      <p:sp>
        <p:nvSpPr>
          <p:cNvPr id="165900" name="TextBox 6"/>
          <p:cNvSpPr/>
          <p:nvPr>
            <p:custDataLst>
              <p:tags r:id="rId18"/>
            </p:custDataLst>
          </p:nvPr>
        </p:nvSpPr>
        <p:spPr>
          <a:xfrm>
            <a:off x="4448175" y="2490788"/>
            <a:ext cx="1803400" cy="460375"/>
          </a:xfrm>
          <a:prstGeom prst="rect">
            <a:avLst/>
          </a:prstGeom>
          <a:noFill/>
          <a:ln w="9525">
            <a:noFill/>
          </a:ln>
        </p:spPr>
        <p:txBody>
          <a:bodyPr anchor="t" anchorCtr="0">
            <a:spAutoFit/>
          </a:bodyPr>
          <a:lstStyle/>
          <a:p>
            <a:r>
              <a:rPr lang="zh-CN" altLang="en-US" sz="2400" b="1"/>
              <a:t>封建思想</a:t>
            </a:r>
            <a:endParaRPr lang="zh-CN" altLang="en-US" sz="2400" b="1"/>
          </a:p>
        </p:txBody>
      </p:sp>
      <p:cxnSp>
        <p:nvCxnSpPr>
          <p:cNvPr id="165901" name="直接连接符 10"/>
          <p:cNvCxnSpPr/>
          <p:nvPr>
            <p:custDataLst>
              <p:tags r:id="rId19"/>
            </p:custDataLst>
          </p:nvPr>
        </p:nvCxnSpPr>
        <p:spPr>
          <a:xfrm flipV="1">
            <a:off x="6162675" y="2497138"/>
            <a:ext cx="377825" cy="363537"/>
          </a:xfrm>
          <a:prstGeom prst="line">
            <a:avLst/>
          </a:prstGeom>
          <a:ln w="9525" cap="flat" cmpd="sng">
            <a:solidFill>
              <a:schemeClr val="tx1"/>
            </a:solidFill>
            <a:prstDash val="solid"/>
            <a:bevel/>
            <a:headEnd type="none" w="med" len="med"/>
            <a:tailEnd type="none" w="med" len="med"/>
          </a:ln>
        </p:spPr>
      </p:cxnSp>
      <p:sp>
        <p:nvSpPr>
          <p:cNvPr id="165902" name="椭圆 13"/>
          <p:cNvSpPr/>
          <p:nvPr>
            <p:custDataLst>
              <p:tags r:id="rId20"/>
            </p:custDataLst>
          </p:nvPr>
        </p:nvSpPr>
        <p:spPr>
          <a:xfrm>
            <a:off x="6575425" y="3376613"/>
            <a:ext cx="1533525" cy="792162"/>
          </a:xfrm>
          <a:prstGeom prst="ellipse">
            <a:avLst/>
          </a:prstGeom>
          <a:solidFill>
            <a:srgbClr val="2E2E8A"/>
          </a:solidFill>
          <a:ln w="9525" cap="flat" cmpd="sng">
            <a:solidFill>
              <a:schemeClr val="tx1"/>
            </a:solidFill>
            <a:prstDash val="solid"/>
            <a:round/>
            <a:headEnd type="none" w="med" len="med"/>
            <a:tailEnd type="none" w="med" len="med"/>
          </a:ln>
        </p:spPr>
        <p:txBody>
          <a:bodyPr anchor="t" anchorCtr="0"/>
          <a:lstStyle/>
          <a:p>
            <a:pPr algn="ctr"/>
            <a:r>
              <a:rPr lang="zh-CN" altLang="en-US" sz="2400">
                <a:solidFill>
                  <a:srgbClr val="FFFFFF"/>
                </a:solidFill>
              </a:rPr>
              <a:t>惊梦</a:t>
            </a:r>
            <a:endParaRPr lang="zh-CN" altLang="en-US" sz="2400">
              <a:solidFill>
                <a:srgbClr val="FFFFFF"/>
              </a:solidFill>
            </a:endParaRPr>
          </a:p>
        </p:txBody>
      </p:sp>
      <p:sp>
        <p:nvSpPr>
          <p:cNvPr id="165903" name="TextBox 16"/>
          <p:cNvSpPr/>
          <p:nvPr>
            <p:custDataLst>
              <p:tags r:id="rId21"/>
            </p:custDataLst>
          </p:nvPr>
        </p:nvSpPr>
        <p:spPr>
          <a:xfrm>
            <a:off x="8401050" y="3511550"/>
            <a:ext cx="2466975" cy="521970"/>
          </a:xfrm>
          <a:prstGeom prst="rect">
            <a:avLst/>
          </a:prstGeom>
          <a:noFill/>
          <a:ln w="9525">
            <a:noFill/>
          </a:ln>
        </p:spPr>
        <p:txBody>
          <a:bodyPr anchor="t" anchorCtr="0">
            <a:spAutoFit/>
          </a:bodyPr>
          <a:lstStyle/>
          <a:p>
            <a:r>
              <a:rPr lang="zh-CN" altLang="en-US" sz="2800" b="1">
                <a:solidFill>
                  <a:srgbClr val="FF0000"/>
                </a:solidFill>
              </a:rPr>
              <a:t>生命意识</a:t>
            </a:r>
            <a:endParaRPr lang="zh-CN" altLang="en-US" sz="2800" b="1">
              <a:solidFill>
                <a:srgbClr val="FF0000"/>
              </a:solidFill>
            </a:endParaRPr>
          </a:p>
        </p:txBody>
      </p:sp>
      <p:sp>
        <p:nvSpPr>
          <p:cNvPr id="165904" name="TextBox 17"/>
          <p:cNvSpPr/>
          <p:nvPr>
            <p:custDataLst>
              <p:tags r:id="rId22"/>
            </p:custDataLst>
          </p:nvPr>
        </p:nvSpPr>
        <p:spPr>
          <a:xfrm>
            <a:off x="6670675" y="4386263"/>
            <a:ext cx="1927225" cy="583565"/>
          </a:xfrm>
          <a:prstGeom prst="rect">
            <a:avLst/>
          </a:prstGeom>
          <a:noFill/>
          <a:ln w="9525">
            <a:noFill/>
          </a:ln>
        </p:spPr>
        <p:txBody>
          <a:bodyPr anchor="t" anchorCtr="0">
            <a:spAutoFit/>
          </a:bodyPr>
          <a:lstStyle/>
          <a:p>
            <a:r>
              <a:rPr lang="zh-CN" altLang="en-US" sz="3200" b="1">
                <a:solidFill>
                  <a:srgbClr val="FF0000"/>
                </a:solidFill>
              </a:rPr>
              <a:t>青春爱情</a:t>
            </a:r>
            <a:endParaRPr lang="zh-CN" altLang="en-US" sz="3200" b="1">
              <a:solidFill>
                <a:srgbClr val="FF0000"/>
              </a:solidFill>
            </a:endParaRPr>
          </a:p>
        </p:txBody>
      </p:sp>
      <p:sp>
        <p:nvSpPr>
          <p:cNvPr id="165905" name="椭圆 16"/>
          <p:cNvSpPr/>
          <p:nvPr>
            <p:custDataLst>
              <p:tags r:id="rId23"/>
            </p:custDataLst>
          </p:nvPr>
        </p:nvSpPr>
        <p:spPr>
          <a:xfrm>
            <a:off x="6575425" y="5006975"/>
            <a:ext cx="1533525" cy="792163"/>
          </a:xfrm>
          <a:prstGeom prst="ellipse">
            <a:avLst/>
          </a:prstGeom>
          <a:solidFill>
            <a:srgbClr val="2E2E8A"/>
          </a:solidFill>
          <a:ln w="9525" cap="flat" cmpd="sng">
            <a:solidFill>
              <a:schemeClr val="tx1"/>
            </a:solidFill>
            <a:prstDash val="solid"/>
            <a:round/>
            <a:headEnd type="none" w="med" len="med"/>
            <a:tailEnd type="none" w="med" len="med"/>
          </a:ln>
        </p:spPr>
        <p:txBody>
          <a:bodyPr anchor="t" anchorCtr="0"/>
          <a:lstStyle/>
          <a:p>
            <a:pPr algn="ctr"/>
            <a:r>
              <a:rPr lang="zh-CN" altLang="en-US" sz="2400">
                <a:solidFill>
                  <a:srgbClr val="FFFFFF"/>
                </a:solidFill>
              </a:rPr>
              <a:t>回生</a:t>
            </a:r>
            <a:endParaRPr lang="zh-CN" altLang="en-US" sz="2400">
              <a:solidFill>
                <a:srgbClr val="FFFFFF"/>
              </a:solidFill>
            </a:endParaRPr>
          </a:p>
        </p:txBody>
      </p:sp>
      <p:sp>
        <p:nvSpPr>
          <p:cNvPr id="165906" name="椭圆 17"/>
          <p:cNvSpPr/>
          <p:nvPr>
            <p:custDataLst>
              <p:tags r:id="rId24"/>
            </p:custDataLst>
          </p:nvPr>
        </p:nvSpPr>
        <p:spPr>
          <a:xfrm>
            <a:off x="6670675" y="2135188"/>
            <a:ext cx="1535113" cy="792162"/>
          </a:xfrm>
          <a:prstGeom prst="ellipse">
            <a:avLst/>
          </a:prstGeom>
          <a:solidFill>
            <a:srgbClr val="2E2E8A"/>
          </a:solidFill>
          <a:ln w="9525" cap="flat" cmpd="sng">
            <a:solidFill>
              <a:schemeClr val="tx1"/>
            </a:solidFill>
            <a:prstDash val="solid"/>
            <a:round/>
            <a:headEnd type="none" w="med" len="med"/>
            <a:tailEnd type="none" w="med" len="med"/>
          </a:ln>
        </p:spPr>
        <p:txBody>
          <a:bodyPr anchor="t" anchorCtr="0"/>
          <a:lstStyle/>
          <a:p>
            <a:pPr algn="ctr"/>
            <a:r>
              <a:rPr lang="zh-CN" altLang="en-US" sz="2400">
                <a:solidFill>
                  <a:srgbClr val="FFFFFF"/>
                </a:solidFill>
              </a:rPr>
              <a:t>闺塾</a:t>
            </a:r>
            <a:endParaRPr lang="zh-CN" altLang="en-US" sz="2400">
              <a:solidFill>
                <a:srgbClr val="FFFFFF"/>
              </a:solidFill>
            </a:endParaRPr>
          </a:p>
        </p:txBody>
      </p:sp>
      <p:sp>
        <p:nvSpPr>
          <p:cNvPr id="165907" name="TextBox 7"/>
          <p:cNvSpPr/>
          <p:nvPr>
            <p:custDataLst>
              <p:tags r:id="rId25"/>
            </p:custDataLst>
          </p:nvPr>
        </p:nvSpPr>
        <p:spPr>
          <a:xfrm>
            <a:off x="5087938" y="5946775"/>
            <a:ext cx="4546600" cy="521970"/>
          </a:xfrm>
          <a:prstGeom prst="rect">
            <a:avLst/>
          </a:prstGeom>
          <a:noFill/>
          <a:ln w="9525">
            <a:noFill/>
          </a:ln>
        </p:spPr>
        <p:txBody>
          <a:bodyPr anchor="t" anchorCtr="0">
            <a:spAutoFit/>
          </a:bodyPr>
          <a:lstStyle/>
          <a:p>
            <a:r>
              <a:rPr lang="zh-CN" altLang="en-US" sz="2800" b="1">
                <a:solidFill>
                  <a:srgbClr val="C00000"/>
                </a:solidFill>
                <a:latin typeface="宋体" panose="02010600030101010101" pitchFamily="2" charset="-122"/>
              </a:rPr>
              <a:t>对生死追求的爱情的捍卫</a:t>
            </a:r>
            <a:endParaRPr lang="zh-CN" altLang="en-US" sz="2800" b="1">
              <a:solidFill>
                <a:srgbClr val="C00000"/>
              </a:solidFill>
              <a:latin typeface="宋体" panose="02010600030101010101" pitchFamily="2" charset="-122"/>
            </a:endParaRPr>
          </a:p>
        </p:txBody>
      </p:sp>
      <p:sp>
        <p:nvSpPr>
          <p:cNvPr id="165908" name="矩形 26"/>
          <p:cNvSpPr/>
          <p:nvPr>
            <p:custDataLst>
              <p:tags r:id="rId26"/>
            </p:custDataLst>
          </p:nvPr>
        </p:nvSpPr>
        <p:spPr>
          <a:xfrm>
            <a:off x="2716213" y="4710113"/>
            <a:ext cx="2665412" cy="1568450"/>
          </a:xfrm>
          <a:prstGeom prst="rect">
            <a:avLst/>
          </a:prstGeom>
          <a:noFill/>
          <a:ln w="9525">
            <a:noFill/>
          </a:ln>
        </p:spPr>
        <p:txBody>
          <a:bodyPr anchor="t" anchorCtr="0">
            <a:spAutoFit/>
          </a:bodyPr>
          <a:lstStyle/>
          <a:p>
            <a:r>
              <a:rPr lang="zh-CN" altLang="zh-CN" sz="2400" b="1">
                <a:solidFill>
                  <a:srgbClr val="FF0000"/>
                </a:solidFill>
              </a:rPr>
              <a:t>充分展现了对人的感性情欲、人的自我生命的追求及其实现过程</a:t>
            </a:r>
            <a:endParaRPr lang="zh-CN" altLang="en-US" sz="2400" b="1">
              <a:solidFill>
                <a:srgbClr val="FF0000"/>
              </a:solidFill>
            </a:endParaRPr>
          </a:p>
        </p:txBody>
      </p:sp>
      <p:pic>
        <p:nvPicPr>
          <p:cNvPr id="165909" name="Picture 2"/>
          <p:cNvPicPr/>
          <p:nvPr>
            <p:custDataLst>
              <p:tags r:id="rId28"/>
            </p:custDataLst>
          </p:nvPr>
        </p:nvPicPr>
        <p:blipFill>
          <a:blip r:embed="rId27"/>
          <a:stretch>
            <a:fillRect/>
          </a:stretch>
        </p:blipFill>
        <p:spPr>
          <a:xfrm>
            <a:off x="1895475" y="1154113"/>
            <a:ext cx="2552700" cy="3382962"/>
          </a:xfrm>
          <a:prstGeom prst="rect">
            <a:avLst/>
          </a:prstGeom>
          <a:noFill/>
          <a:ln w="9525">
            <a:noFill/>
          </a:ln>
        </p:spPr>
      </p:pic>
      <p:cxnSp>
        <p:nvCxnSpPr>
          <p:cNvPr id="165910" name="直接连接符 8"/>
          <p:cNvCxnSpPr/>
          <p:nvPr>
            <p:custDataLst>
              <p:tags r:id="rId29"/>
            </p:custDataLst>
          </p:nvPr>
        </p:nvCxnSpPr>
        <p:spPr>
          <a:xfrm>
            <a:off x="6096000" y="2078038"/>
            <a:ext cx="479425" cy="412750"/>
          </a:xfrm>
          <a:prstGeom prst="line">
            <a:avLst/>
          </a:prstGeom>
          <a:ln w="9525" cap="flat" cmpd="sng">
            <a:solidFill>
              <a:schemeClr val="tx1"/>
            </a:solidFill>
            <a:prstDash val="solid"/>
            <a:bevel/>
            <a:headEnd type="none" w="med" len="med"/>
            <a:tailEnd type="none" w="med" len="med"/>
          </a:ln>
        </p:spPr>
      </p:cxnSp>
    </p:spTree>
    <p:custDataLst>
      <p:tags r:id="rId30"/>
    </p:custData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additive="base">
                                        <p:cTn id="6" dur="1" fill="hold">
                                          <p:stCondLst>
                                            <p:cond delay="499"/>
                                          </p:stCondLst>
                                        </p:cTn>
                                        <p:tgtEl>
                                          <p:spTgt spid="165891"/>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500"/>
                                  </p:stCondLst>
                                  <p:childTnLst>
                                    <p:set>
                                      <p:cBhvr additive="base">
                                        <p:cTn id="9" dur="1" fill="hold">
                                          <p:stCondLst>
                                            <p:cond delay="499"/>
                                          </p:stCondLst>
                                        </p:cTn>
                                        <p:tgtEl>
                                          <p:spTgt spid="165892"/>
                                        </p:tgtEl>
                                        <p:attrNameLst>
                                          <p:attrName>style.visibility</p:attrName>
                                        </p:attrNameLst>
                                      </p:cBhvr>
                                      <p:to>
                                        <p:strVal val="visible"/>
                                      </p:to>
                                    </p:set>
                                  </p:childTnLst>
                                </p:cTn>
                              </p:par>
                            </p:childTnLst>
                          </p:cTn>
                        </p:par>
                        <p:par>
                          <p:cTn id="10" fill="hold" nodeType="afterGroup">
                            <p:stCondLst>
                              <p:cond delay="1500"/>
                            </p:stCondLst>
                            <p:childTnLst>
                              <p:par>
                                <p:cTn id="11" presetID="20" presetClass="entr" presetSubtype="0" fill="hold" nodeType="afterEffect">
                                  <p:stCondLst>
                                    <p:cond delay="1000"/>
                                  </p:stCondLst>
                                  <p:childTnLst>
                                    <p:set>
                                      <p:cBhvr additive="base">
                                        <p:cTn id="12" dur="1" fill="hold">
                                          <p:stCondLst>
                                            <p:cond delay="0"/>
                                          </p:stCondLst>
                                        </p:cTn>
                                        <p:tgtEl>
                                          <p:spTgt spid="165895"/>
                                        </p:tgtEl>
                                        <p:attrNameLst>
                                          <p:attrName>style.visibility</p:attrName>
                                        </p:attrNameLst>
                                      </p:cBhvr>
                                      <p:to>
                                        <p:strVal val="visible"/>
                                      </p:to>
                                    </p:set>
                                    <p:animEffect transition="in" filter="wedge">
                                      <p:cBhvr additive="base">
                                        <p:cTn id="13" dur="500" fill="hold"/>
                                        <p:tgtEl>
                                          <p:spTgt spid="165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867910" y="673735"/>
            <a:ext cx="2456180" cy="774065"/>
          </a:xfrm>
        </p:spPr>
        <p:txBody>
          <a:bodyPr>
            <a:normAutofit fontScale="90000"/>
          </a:bodyPr>
          <a:lstStyle/>
          <a:p>
            <a:r>
              <a:rPr kumimoji="1" lang="zh-CN" altLang="en-US" sz="4445">
                <a:solidFill>
                  <a:srgbClr val="FF0000"/>
                </a:solidFill>
                <a:latin typeface="微软雅黑" panose="020b0503020204020204" charset="-122"/>
                <a:ea typeface="微软雅黑"/>
                <a:sym typeface="+mn-ea"/>
              </a:rPr>
              <a:t>明晰主旨</a:t>
            </a:r>
            <a:endParaRPr kumimoji="1" lang="zh-CN" altLang="en-US" sz="4445">
              <a:solidFill>
                <a:srgbClr val="FF0000"/>
              </a:solidFill>
              <a:latin typeface="微软雅黑" panose="020b0503020204020204" charset="-122"/>
              <a:ea typeface="微软雅黑"/>
              <a:sym typeface="+mn-ea"/>
            </a:endParaRPr>
          </a:p>
        </p:txBody>
      </p:sp>
      <p:sp>
        <p:nvSpPr>
          <p:cNvPr id="3" name="文本框 2"/>
          <p:cNvSpPr txBox="1"/>
          <p:nvPr>
            <p:custDataLst>
              <p:tags r:id="rId4"/>
            </p:custDataLst>
          </p:nvPr>
        </p:nvSpPr>
        <p:spPr>
          <a:xfrm>
            <a:off x="789305" y="1851660"/>
            <a:ext cx="10613390" cy="3784600"/>
          </a:xfrm>
          <a:prstGeom prst="rect">
            <a:avLst/>
          </a:prstGeom>
          <a:noFill/>
        </p:spPr>
        <p:txBody>
          <a:bodyPr wrap="square" rtlCol="0" anchor="t">
            <a:spAutoFit/>
          </a:bodyPr>
          <a:lstStyle/>
          <a:p>
            <a:r>
              <a:rPr lang="zh-CN" altLang="en-US" sz="4000">
                <a:solidFill>
                  <a:srgbClr val="00B050"/>
                </a:solidFill>
                <a:latin typeface="宋体" panose="02010600030101010101" pitchFamily="2" charset="-122"/>
                <a:ea typeface="宋体" panose="02010600030101010101" pitchFamily="2" charset="-122"/>
                <a:sym typeface="+mn-ea"/>
              </a:rPr>
              <a:t>此曲表现了杜丽娘游园恨晚、青春寂寞的悔怨，进而控诉了了封建礼教和封建观念对少女青春的无情摧残。杜丽娘作为一个刚刚觉醒的少女，感叹春光易逝，哀伤春光寂寞，渴望自由幸福的生活，强烈要求身心解放，这折射出明中叶后要求个性解放的时代精神，对后世深有影响。</a:t>
            </a:r>
            <a:endParaRPr lang="zh-CN" altLang="en-US" sz="4000">
              <a:solidFill>
                <a:srgbClr val="00B050"/>
              </a:solidFill>
              <a:latin typeface="宋体" panose="02010600030101010101" pitchFamily="2" charset="-122"/>
              <a:ea typeface="宋体" panose="02010600030101010101" pitchFamily="2" charset="-122"/>
              <a:sym typeface="+mn-ea"/>
            </a:endParaRPr>
          </a:p>
        </p:txBody>
      </p:sp>
    </p:spTree>
    <p:custDataLst>
      <p:tags r:id="rId5"/>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3490" name="Picture 2" descr="https://img.pconline.com.cn/images/upload/upc/tx/photoblog/1704/05/c6/41779196_1491368356544_mthumb.jpg"/>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406399" y="3044039"/>
            <a:ext cx="3422651" cy="298608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矩形 1"/>
          <p:cNvSpPr/>
          <p:nvPr>
            <p:custDataLst>
              <p:tags r:id="rId5"/>
            </p:custDataLst>
          </p:nvPr>
        </p:nvSpPr>
        <p:spPr>
          <a:xfrm>
            <a:off x="3829050" y="2613025"/>
            <a:ext cx="7886700" cy="3969385"/>
          </a:xfrm>
          <a:prstGeom prst="rect">
            <a:avLst/>
          </a:prstGeom>
          <a:noFill/>
          <a:ln w="9525">
            <a:noFill/>
          </a:ln>
        </p:spPr>
        <p:txBody>
          <a:bodyPr anchor="t" anchorCtr="0">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首句“原来姹紫嫣红开遍”，写深闭幽闺的少女乍进后园，见百花盛开，万紫千红，艳丽眩目的春园之景，</a:t>
            </a:r>
            <a:r>
              <a:rPr lang="zh-CN" altLang="en-US" sz="2800" b="1">
                <a:solidFill>
                  <a:srgbClr val="00B050"/>
                </a:solidFill>
                <a:latin typeface="楷体" panose="02010609060101010101" pitchFamily="49" charset="-122"/>
                <a:ea typeface="楷体" panose="02010609060101010101" pitchFamily="49" charset="-122"/>
              </a:rPr>
              <a:t>诧异、欣喜、愉悦之情。</a:t>
            </a:r>
            <a:endParaRPr lang="en-US" altLang="zh-CN" sz="2800" b="1">
              <a:solidFill>
                <a:srgbClr val="00B050"/>
              </a:solidFill>
              <a:latin typeface="楷体" panose="02010609060101010101" pitchFamily="49" charset="-122"/>
              <a:ea typeface="楷体" panose="02010609060101010101" pitchFamily="49" charset="-122"/>
            </a:endParaRPr>
          </a:p>
          <a:p>
            <a:pPr eaLnBrk="0" hangingPunct="0">
              <a:lnSpc>
                <a:spcPct val="150000"/>
              </a:lnSpc>
            </a:pPr>
            <a:r>
              <a:rPr lang="zh-CN" altLang="en-US" sz="2800" b="1">
                <a:latin typeface="楷体" panose="02010609060101010101" pitchFamily="49" charset="-122"/>
                <a:ea typeface="楷体" panose="02010609060101010101" pitchFamily="49" charset="-122"/>
              </a:rPr>
              <a:t>    接着预见到浓艳富丽之春景</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都付与断井颓垣”，残败破落的画面人强烈的震撼，</a:t>
            </a:r>
            <a:r>
              <a:rPr lang="zh-CN" altLang="en-US" sz="2800" b="1">
                <a:solidFill>
                  <a:srgbClr val="00B050"/>
                </a:solidFill>
                <a:latin typeface="楷体" panose="02010609060101010101" pitchFamily="49" charset="-122"/>
                <a:ea typeface="楷体" panose="02010609060101010101" pitchFamily="49" charset="-122"/>
              </a:rPr>
              <a:t>表达了深深的伤感、惊惧和无奈之情。</a:t>
            </a:r>
            <a:endParaRPr lang="zh-CN" altLang="en-US" sz="2800" b="1">
              <a:solidFill>
                <a:srgbClr val="00B050"/>
              </a:solidFill>
              <a:latin typeface="楷体" panose="02010609060101010101" pitchFamily="49" charset="-122"/>
              <a:ea typeface="楷体" panose="02010609060101010101" pitchFamily="49" charset="-122"/>
            </a:endParaRPr>
          </a:p>
        </p:txBody>
      </p:sp>
      <p:sp>
        <p:nvSpPr>
          <p:cNvPr id="7" name="矩形 6"/>
          <p:cNvSpPr/>
          <p:nvPr>
            <p:custDataLst>
              <p:tags r:id="rId6"/>
            </p:custDataLst>
          </p:nvPr>
        </p:nvSpPr>
        <p:spPr>
          <a:xfrm>
            <a:off x="866775" y="1214438"/>
            <a:ext cx="10353675" cy="1568450"/>
          </a:xfrm>
          <a:prstGeom prst="rect">
            <a:avLst/>
          </a:prstGeom>
          <a:noFill/>
          <a:ln w="9525">
            <a:noFill/>
          </a:ln>
        </p:spPr>
        <p:txBody>
          <a:bodyPr anchor="t" anchorCtr="0">
            <a:spAutoFit/>
          </a:bodyPr>
          <a:lstStyle/>
          <a:p>
            <a:pPr eaLnBrk="0" hangingPunct="0">
              <a:lnSpc>
                <a:spcPct val="150000"/>
              </a:lnSpc>
            </a:pPr>
            <a:r>
              <a:rPr lang="zh-CN" altLang="en-US" sz="3200" b="1">
                <a:solidFill>
                  <a:srgbClr val="FF0000"/>
                </a:solidFill>
                <a:latin typeface="楷体" panose="02010609060101010101" pitchFamily="49" charset="-122"/>
                <a:ea typeface="楷体" panose="02010609060101010101" pitchFamily="49" charset="-122"/>
              </a:rPr>
              <a:t>这段唱词是如何运用</a:t>
            </a:r>
            <a:r>
              <a:rPr lang="zh-CN" altLang="en-US" sz="3200" b="1">
                <a:solidFill>
                  <a:srgbClr val="00B050"/>
                </a:solidFill>
                <a:latin typeface="楷体" panose="02010609060101010101" pitchFamily="49" charset="-122"/>
                <a:ea typeface="楷体" panose="02010609060101010101" pitchFamily="49" charset="-122"/>
              </a:rPr>
              <a:t>融情于景</a:t>
            </a:r>
            <a:r>
              <a:rPr lang="zh-CN" altLang="en-US" sz="3200" b="1">
                <a:solidFill>
                  <a:srgbClr val="FF0000"/>
                </a:solidFill>
                <a:latin typeface="楷体" panose="02010609060101010101" pitchFamily="49" charset="-122"/>
                <a:ea typeface="楷体" panose="02010609060101010101" pitchFamily="49" charset="-122"/>
              </a:rPr>
              <a:t>的手法来表现主人公情绪流转的？</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custDataLst>
              <p:tags r:id="rId7"/>
            </p:custDataLst>
          </p:nvPr>
        </p:nvSpPr>
        <p:spPr>
          <a:xfrm>
            <a:off x="4676140" y="200025"/>
            <a:ext cx="2735580" cy="1014730"/>
          </a:xfrm>
          <a:prstGeom prst="rect">
            <a:avLst/>
          </a:prstGeom>
          <a:noFill/>
        </p:spPr>
        <p:txBody>
          <a:bodyPr wrap="none" rtlCol="0" anchor="t">
            <a:spAutoFit/>
          </a:bodyPr>
          <a:lstStyle/>
          <a:p>
            <a:pPr eaLnBrk="0" hangingPunct="0">
              <a:lnSpc>
                <a:spcPct val="150000"/>
              </a:lnSpc>
            </a:pPr>
            <a:r>
              <a:rPr lang="zh-CN" altLang="en-US" sz="4000" b="1">
                <a:solidFill>
                  <a:srgbClr val="FF0000"/>
                </a:solidFill>
                <a:latin typeface="黑体" panose="02010609060101010101" charset="-122"/>
                <a:ea typeface="黑体" panose="02010609060101010101" charset="-122"/>
                <a:sym typeface="+mn-ea"/>
              </a:rPr>
              <a:t>诵读思考：</a:t>
            </a:r>
            <a:endParaRPr lang="zh-CN" altLang="en-US" sz="4000" b="1">
              <a:solidFill>
                <a:srgbClr val="FF0000"/>
              </a:solidFill>
              <a:latin typeface="黑体" panose="02010609060101010101" charset="-122"/>
              <a:ea typeface="黑体"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296670" y="685800"/>
            <a:ext cx="5204460" cy="697865"/>
          </a:xfrm>
        </p:spPr>
        <p:txBody>
          <a:bodyPr>
            <a:noAutofit/>
          </a:bodyPr>
          <a:lstStyle/>
          <a:p>
            <a:r>
              <a:rPr lang="zh-CN" altLang="zh-CN" sz="4000" kern="100" spc="0" noProof="0" smtClean="0">
                <a:ln>
                  <a:noFill/>
                </a:ln>
                <a:solidFill>
                  <a:srgbClr val="FF0000"/>
                </a:solidFill>
                <a:effectLst/>
                <a:uLnTx/>
                <a:latin typeface="等线" panose="02010600030101010101" pitchFamily="2" charset="-122"/>
                <a:ea typeface="宋体" panose="02010600030101010101" pitchFamily="2" charset="-122"/>
                <a:cs typeface="Times New Roman" panose="02020603050405020304"/>
                <a:sym typeface="+mn-ea"/>
              </a:rPr>
              <a:t>教学目标：</a:t>
            </a:r>
            <a:endParaRPr lang="zh-CN" altLang="zh-CN" sz="4000" kern="100" spc="0" noProof="0" smtClean="0">
              <a:ln>
                <a:noFill/>
              </a:ln>
              <a:solidFill>
                <a:srgbClr val="FF0000"/>
              </a:solidFill>
              <a:effectLst/>
              <a:uLnTx/>
              <a:latin typeface="等线" panose="02010600030101010101" pitchFamily="2" charset="-122"/>
              <a:ea typeface="宋体" panose="02010600030101010101" pitchFamily="2" charset="-122"/>
              <a:cs typeface="Times New Roman" panose="02020603050405020304"/>
              <a:sym typeface="+mn-ea"/>
            </a:endParaRPr>
          </a:p>
        </p:txBody>
      </p:sp>
      <p:sp>
        <p:nvSpPr>
          <p:cNvPr id="3" name="文本框 2"/>
          <p:cNvSpPr txBox="1"/>
          <p:nvPr>
            <p:custDataLst>
              <p:tags r:id="rId4"/>
            </p:custDataLst>
          </p:nvPr>
        </p:nvSpPr>
        <p:spPr>
          <a:xfrm>
            <a:off x="1017270" y="1513205"/>
            <a:ext cx="10399395" cy="4246245"/>
          </a:xfrm>
          <a:prstGeom prst="rect">
            <a:avLst/>
          </a:prstGeom>
          <a:noFill/>
        </p:spPr>
        <p:txBody>
          <a:bodyPr wrap="square" rtlCol="0" anchor="t">
            <a:spAutoFit/>
          </a:bodyPr>
          <a:lstStyle/>
          <a:p>
            <a:pPr>
              <a:lnSpc>
                <a:spcPct val="150000"/>
              </a:lnSpc>
            </a:pPr>
            <a:r>
              <a:rPr lang="en-US" altLang="zh-CN" sz="3600">
                <a:solidFill>
                  <a:schemeClr val="tx1">
                    <a:lumMod val="65000"/>
                    <a:lumOff val="35000"/>
                  </a:schemeClr>
                </a:solidFill>
                <a:latin typeface="微软雅黑" panose="020b0503020204020204" charset="-122"/>
                <a:ea typeface="微软雅黑"/>
                <a:sym typeface="+mn-ea"/>
              </a:rPr>
              <a:t>1.</a:t>
            </a:r>
            <a:r>
              <a:rPr lang="zh-CN" altLang="en-US" sz="3600">
                <a:solidFill>
                  <a:schemeClr val="tx1">
                    <a:lumMod val="65000"/>
                    <a:lumOff val="35000"/>
                  </a:schemeClr>
                </a:solidFill>
                <a:latin typeface="微软雅黑" panose="020b0503020204020204" charset="-122"/>
                <a:ea typeface="微软雅黑"/>
                <a:sym typeface="+mn-ea"/>
              </a:rPr>
              <a:t>了解汤显祖的生平及创作，了解本文的写作背景。</a:t>
            </a:r>
            <a:endParaRPr lang="zh-CN" altLang="en-US" sz="3600">
              <a:solidFill>
                <a:schemeClr val="tx1">
                  <a:lumMod val="65000"/>
                  <a:lumOff val="35000"/>
                </a:schemeClr>
              </a:solidFill>
              <a:latin typeface="微软雅黑" panose="020b0503020204020204" charset="-122"/>
              <a:ea typeface="微软雅黑"/>
            </a:endParaRPr>
          </a:p>
          <a:p>
            <a:pPr>
              <a:lnSpc>
                <a:spcPct val="150000"/>
              </a:lnSpc>
            </a:pPr>
            <a:r>
              <a:rPr lang="en-US" altLang="zh-CN" sz="3600">
                <a:solidFill>
                  <a:schemeClr val="tx1">
                    <a:lumMod val="65000"/>
                    <a:lumOff val="35000"/>
                  </a:schemeClr>
                </a:solidFill>
                <a:latin typeface="微软雅黑" panose="020b0503020204020204" charset="-122"/>
                <a:ea typeface="微软雅黑"/>
                <a:sym typeface="+mn-ea"/>
              </a:rPr>
              <a:t>2.</a:t>
            </a:r>
            <a:r>
              <a:rPr lang="zh-CN" altLang="en-US" sz="3600">
                <a:solidFill>
                  <a:schemeClr val="tx1">
                    <a:lumMod val="65000"/>
                    <a:lumOff val="35000"/>
                  </a:schemeClr>
                </a:solidFill>
                <a:latin typeface="微软雅黑" panose="020b0503020204020204" charset="-122"/>
                <a:ea typeface="微软雅黑"/>
                <a:sym typeface="+mn-ea"/>
              </a:rPr>
              <a:t>品味戏曲语言，分析艺术手法，提高鉴赏戏曲的能力。</a:t>
            </a:r>
            <a:endParaRPr lang="zh-CN" altLang="en-US" sz="3600">
              <a:solidFill>
                <a:schemeClr val="tx1">
                  <a:lumMod val="65000"/>
                  <a:lumOff val="35000"/>
                </a:schemeClr>
              </a:solidFill>
              <a:latin typeface="微软雅黑" panose="020b0503020204020204" charset="-122"/>
              <a:ea typeface="微软雅黑"/>
            </a:endParaRPr>
          </a:p>
          <a:p>
            <a:pPr>
              <a:lnSpc>
                <a:spcPct val="150000"/>
              </a:lnSpc>
            </a:pPr>
            <a:r>
              <a:rPr lang="en-US" altLang="zh-CN" sz="3600">
                <a:solidFill>
                  <a:schemeClr val="tx1">
                    <a:lumMod val="65000"/>
                    <a:lumOff val="35000"/>
                  </a:schemeClr>
                </a:solidFill>
                <a:latin typeface="微软雅黑" panose="020b0503020204020204" charset="-122"/>
                <a:ea typeface="微软雅黑"/>
                <a:sym typeface="+mn-ea"/>
              </a:rPr>
              <a:t>3.</a:t>
            </a:r>
            <a:r>
              <a:rPr lang="zh-CN" altLang="en-US" sz="3600">
                <a:solidFill>
                  <a:schemeClr val="tx1">
                    <a:lumMod val="65000"/>
                    <a:lumOff val="35000"/>
                  </a:schemeClr>
                </a:solidFill>
                <a:latin typeface="微软雅黑" panose="020b0503020204020204" charset="-122"/>
                <a:ea typeface="微软雅黑"/>
                <a:sym typeface="+mn-ea"/>
              </a:rPr>
              <a:t>体味杜丽娘对自由生活的向往、人性的复苏。</a:t>
            </a:r>
            <a:endParaRPr lang="zh-CN" altLang="en-US" sz="3600">
              <a:solidFill>
                <a:schemeClr val="tx1">
                  <a:lumMod val="65000"/>
                  <a:lumOff val="35000"/>
                </a:schemeClr>
              </a:solidFill>
              <a:latin typeface="微软雅黑" panose="020b0503020204020204" charset="-122"/>
              <a:ea typeface="微软雅黑"/>
            </a:endParaRPr>
          </a:p>
          <a:p>
            <a:pPr>
              <a:lnSpc>
                <a:spcPct val="150000"/>
              </a:lnSpc>
            </a:pPr>
            <a:r>
              <a:rPr lang="en-US" altLang="zh-CN" sz="3600">
                <a:solidFill>
                  <a:schemeClr val="tx1">
                    <a:lumMod val="65000"/>
                    <a:lumOff val="35000"/>
                  </a:schemeClr>
                </a:solidFill>
                <a:latin typeface="微软雅黑" panose="020b0503020204020204" charset="-122"/>
                <a:ea typeface="微软雅黑"/>
                <a:sym typeface="+mn-ea"/>
              </a:rPr>
              <a:t>4.</a:t>
            </a:r>
            <a:r>
              <a:rPr lang="zh-CN" altLang="en-US" sz="3600">
                <a:solidFill>
                  <a:schemeClr val="tx1">
                    <a:lumMod val="65000"/>
                    <a:lumOff val="35000"/>
                  </a:schemeClr>
                </a:solidFill>
                <a:latin typeface="微软雅黑" panose="020b0503020204020204" charset="-122"/>
                <a:ea typeface="微软雅黑"/>
                <a:sym typeface="+mn-ea"/>
              </a:rPr>
              <a:t>背诵全诗。</a:t>
            </a:r>
            <a:endParaRPr lang="zh-CN" altLang="en-US" sz="3600"/>
          </a:p>
        </p:txBody>
      </p:sp>
    </p:spTree>
    <p:custDataLst>
      <p:tags r:id="rId5"/>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38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417742" y="472399"/>
            <a:ext cx="11634789" cy="578485"/>
          </a:xfrm>
          <a:prstGeom prst="rect">
            <a:avLst/>
          </a:prstGeom>
        </p:spPr>
        <p:txBody>
          <a:bodyPr wrap="square">
            <a:spAutoFit/>
          </a:bodyPr>
          <a:lstStyle/>
          <a:p>
            <a:pPr indent="90170">
              <a:lnSpc>
                <a:spcPts val="3800"/>
              </a:lnSpc>
            </a:pPr>
            <a:r>
              <a:rPr lang="en-US" altLang="zh-CN" sz="2800" b="1" smtClean="0">
                <a:solidFill>
                  <a:schemeClr val="accent1">
                    <a:lumMod val="75000"/>
                  </a:schemeClr>
                </a:solidFill>
                <a:latin typeface="黑体" panose="02010609060101010101" charset="-122"/>
                <a:ea typeface="黑体" panose="02010609060101010101" charset="-122"/>
              </a:rPr>
              <a:t>《</a:t>
            </a:r>
            <a:r>
              <a:rPr lang="zh-CN" altLang="en-US" sz="2800" b="1">
                <a:solidFill>
                  <a:schemeClr val="accent1">
                    <a:lumMod val="75000"/>
                  </a:schemeClr>
                </a:solidFill>
                <a:latin typeface="黑体" panose="02010609060101010101" charset="-122"/>
                <a:ea typeface="黑体" panose="02010609060101010101" charset="-122"/>
              </a:rPr>
              <a:t>皂罗袍</a:t>
            </a:r>
            <a:r>
              <a:rPr lang="en-US" altLang="zh-CN" sz="2800" b="1" smtClean="0">
                <a:solidFill>
                  <a:schemeClr val="accent1">
                    <a:lumMod val="75000"/>
                  </a:schemeClr>
                </a:solidFill>
                <a:latin typeface="黑体" panose="02010609060101010101" charset="-122"/>
                <a:ea typeface="黑体" panose="02010609060101010101" charset="-122"/>
              </a:rPr>
              <a:t>》</a:t>
            </a:r>
            <a:r>
              <a:rPr lang="zh-CN" altLang="en-US" sz="2800" b="1">
                <a:solidFill>
                  <a:schemeClr val="accent1">
                    <a:lumMod val="75000"/>
                  </a:schemeClr>
                </a:solidFill>
                <a:latin typeface="黑体" panose="02010609060101010101" charset="-122"/>
                <a:ea typeface="黑体" panose="02010609060101010101" charset="-122"/>
              </a:rPr>
              <a:t>这支曲子在艺术手法上有什么特点？请结合文本简要赏析。</a:t>
            </a:r>
            <a:endParaRPr lang="zh-CN" altLang="en-US" sz="2800" b="1">
              <a:solidFill>
                <a:schemeClr val="accent1">
                  <a:lumMod val="75000"/>
                </a:schemeClr>
              </a:solidFill>
              <a:latin typeface="黑体" panose="02010609060101010101" charset="-122"/>
              <a:ea typeface="黑体" panose="02010609060101010101" charset="-122"/>
            </a:endParaRPr>
          </a:p>
        </p:txBody>
      </p:sp>
      <p:sp>
        <p:nvSpPr>
          <p:cNvPr id="5" name="矩形 4"/>
          <p:cNvSpPr/>
          <p:nvPr>
            <p:custDataLst>
              <p:tags r:id="rId6"/>
            </p:custDataLst>
          </p:nvPr>
        </p:nvSpPr>
        <p:spPr>
          <a:xfrm>
            <a:off x="1395410" y="1457228"/>
            <a:ext cx="10417629" cy="4832092"/>
          </a:xfrm>
          <a:prstGeom prst="rect">
            <a:avLst/>
          </a:prstGeom>
        </p:spPr>
        <p:txBody>
          <a:bodyPr wrap="square">
            <a:spAutoFit/>
          </a:bodyPr>
          <a:lstStyle/>
          <a:p>
            <a:pPr marL="514350" indent="-514350">
              <a:buClr>
                <a:schemeClr val="tx1"/>
              </a:buClr>
              <a:buFont typeface="+mj-ea"/>
              <a:buAutoNum type="circleNumDbPlain"/>
            </a:pPr>
            <a:r>
              <a:rPr lang="zh-CN" altLang="en-US" sz="2800">
                <a:solidFill>
                  <a:srgbClr val="FF0000"/>
                </a:solidFill>
                <a:latin typeface="方正粗黑宋简体" panose="02000000000000000000" pitchFamily="2" charset="-122"/>
                <a:ea typeface="方正粗黑宋简体" panose="02000000000000000000" pitchFamily="2" charset="-122"/>
              </a:rPr>
              <a:t>对比鲜明</a:t>
            </a:r>
            <a:r>
              <a:rPr lang="zh-CN" altLang="en-US" sz="2800" b="1">
                <a:solidFill>
                  <a:prstClr val="black"/>
                </a:solidFill>
                <a:latin typeface="黑体" panose="02010609060101010101" charset="-122"/>
                <a:ea typeface="黑体" panose="02010609060101010101" charset="-122"/>
              </a:rPr>
              <a:t>。如“姹紫嫣红”对“断井颓垣”，有力地渲染了情和景的矛盾，突出了主人公失落、伤感的复杂微妙心理。</a:t>
            </a:r>
            <a:endParaRPr lang="en-US" altLang="zh-CN" sz="2800" b="1">
              <a:solidFill>
                <a:prstClr val="black"/>
              </a:solidFill>
              <a:latin typeface="黑体" panose="02010609060101010101" charset="-122"/>
              <a:ea typeface="黑体" panose="02010609060101010101" charset="-122"/>
            </a:endParaRPr>
          </a:p>
          <a:p>
            <a:pPr marL="514350" indent="-514350">
              <a:buFont typeface="+mj-ea"/>
              <a:buAutoNum type="circleNumDbPlain"/>
            </a:pPr>
            <a:endParaRPr lang="en-US" altLang="zh-CN" sz="2800" b="1">
              <a:solidFill>
                <a:prstClr val="black"/>
              </a:solidFill>
              <a:latin typeface="黑体" panose="02010609060101010101" charset="-122"/>
              <a:ea typeface="黑体" panose="02010609060101010101" charset="-122"/>
            </a:endParaRPr>
          </a:p>
          <a:p>
            <a:pPr marL="514350" indent="-514350">
              <a:buClr>
                <a:schemeClr val="tx1"/>
              </a:buClr>
              <a:buFont typeface="+mj-ea"/>
              <a:buAutoNum type="circleNumDbPlain"/>
            </a:pPr>
            <a:r>
              <a:rPr lang="zh-CN" altLang="en-US" sz="2800">
                <a:solidFill>
                  <a:srgbClr val="FF0000"/>
                </a:solidFill>
                <a:latin typeface="方正粗黑宋简体" panose="02000000000000000000" pitchFamily="2" charset="-122"/>
                <a:ea typeface="方正粗黑宋简体" panose="02000000000000000000" pitchFamily="2" charset="-122"/>
              </a:rPr>
              <a:t>多处用典</a:t>
            </a:r>
            <a:r>
              <a:rPr lang="zh-CN" altLang="en-US" sz="2800" b="1">
                <a:solidFill>
                  <a:prstClr val="black"/>
                </a:solidFill>
                <a:latin typeface="黑体" panose="02010609060101010101" charset="-122"/>
                <a:ea typeface="黑体" panose="02010609060101010101" charset="-122"/>
              </a:rPr>
              <a:t>。</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赏心乐事</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化用晋宋时期谢灵运</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天下良辰、美景、赏心、乐事，四者难并</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朝飞暮卷</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化用唐代王勃</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滕王阁诗</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画栋朝飞南浦云，珠帘暮卷西山雨</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指出杜丽娘黯然的心情与艳丽春光间的不谐。</a:t>
            </a:r>
            <a:endParaRPr lang="en-US" altLang="zh-CN" sz="2800" b="1">
              <a:solidFill>
                <a:prstClr val="black"/>
              </a:solidFill>
              <a:latin typeface="黑体" panose="02010609060101010101" charset="-122"/>
              <a:ea typeface="黑体" panose="02010609060101010101" charset="-122"/>
            </a:endParaRPr>
          </a:p>
          <a:p>
            <a:pPr marL="514350" indent="-514350">
              <a:buFont typeface="+mj-ea"/>
              <a:buAutoNum type="circleNumDbPlain"/>
            </a:pPr>
            <a:endParaRPr lang="en-US" altLang="zh-CN" sz="2800" b="1">
              <a:solidFill>
                <a:prstClr val="black"/>
              </a:solidFill>
              <a:latin typeface="黑体" panose="02010609060101010101" charset="-122"/>
              <a:ea typeface="黑体" panose="02010609060101010101" charset="-122"/>
            </a:endParaRPr>
          </a:p>
          <a:p>
            <a:pPr marL="514350" indent="-514350">
              <a:buClr>
                <a:schemeClr val="tx1"/>
              </a:buClr>
              <a:buFont typeface="+mj-ea"/>
              <a:buAutoNum type="circleNumDbPlain"/>
            </a:pPr>
            <a:r>
              <a:rPr lang="zh-CN" altLang="en-US" sz="2800">
                <a:solidFill>
                  <a:srgbClr val="FF0000"/>
                </a:solidFill>
                <a:latin typeface="方正粗黑宋简体" panose="02000000000000000000" pitchFamily="2" charset="-122"/>
                <a:ea typeface="方正粗黑宋简体" panose="02000000000000000000" pitchFamily="2" charset="-122"/>
              </a:rPr>
              <a:t>以乐写哀</a:t>
            </a:r>
            <a:r>
              <a:rPr lang="zh-CN" altLang="en-US" sz="2800" b="1">
                <a:solidFill>
                  <a:prstClr val="black"/>
                </a:solidFill>
                <a:latin typeface="黑体" panose="02010609060101010101" charset="-122"/>
                <a:ea typeface="黑体" panose="02010609060101010101" charset="-122"/>
              </a:rPr>
              <a:t>。这首曲子描绘了一幅姹紫嫣红、绚丽夺目的春景图，富于诗情画意，但景美情伤</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流露出无奈、哀伤之情</a:t>
            </a:r>
            <a:r>
              <a:rPr lang="en-US" altLang="zh-CN" sz="2800" b="1">
                <a:solidFill>
                  <a:prstClr val="black"/>
                </a:solidFill>
                <a:latin typeface="黑体" panose="02010609060101010101" charset="-122"/>
                <a:ea typeface="黑体" panose="02010609060101010101" charset="-122"/>
              </a:rPr>
              <a:t>，</a:t>
            </a:r>
            <a:r>
              <a:rPr lang="zh-CN" altLang="en-US" sz="2800" b="1">
                <a:solidFill>
                  <a:prstClr val="black"/>
                </a:solidFill>
                <a:latin typeface="黑体" panose="02010609060101010101" charset="-122"/>
                <a:ea typeface="黑体" panose="02010609060101010101" charset="-122"/>
              </a:rPr>
              <a:t>运用的是以乐景写哀情的艺术手法。</a:t>
            </a:r>
            <a:endParaRPr lang="en-US" altLang="zh-CN" sz="2800" b="1">
              <a:solidFill>
                <a:prstClr val="black"/>
              </a:solidFill>
              <a:latin typeface="黑体" panose="02010609060101010101" charset="-122"/>
              <a:ea typeface="黑体" panose="02010609060101010101" charset="-122"/>
            </a:endParaRP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78310" t="47606"/>
          <a:stretch>
            <a:fillRect/>
          </a:stretch>
        </p:blipFill>
        <p:spPr>
          <a:xfrm flipH="1">
            <a:off x="-82200" y="4685846"/>
            <a:ext cx="1477610" cy="2172154"/>
          </a:xfrm>
          <a:prstGeom prst="rect">
            <a:avLst/>
          </a:prstGeom>
        </p:spPr>
      </p:pic>
    </p:spTree>
    <p:custDataLst>
      <p:tags r:id="rId9"/>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09977" y="286710"/>
            <a:ext cx="11340378" cy="6278642"/>
          </a:xfrm>
          <a:prstGeom prst="rect">
            <a:avLst/>
          </a:prstGeom>
          <a:noFill/>
        </p:spPr>
        <p:txBody>
          <a:bodyPr wrap="square" rtlCol="0">
            <a:spAutoFit/>
          </a:bodyPr>
          <a:lstStyle/>
          <a:p>
            <a:pPr marL="285750" indent="-285750" fontAlgn="ctr">
              <a:lnSpc>
                <a:spcPct val="150000"/>
              </a:lnSpc>
              <a:buFont typeface="Wingdings" panose="05000000000000000000" pitchFamily="2" charset="2"/>
              <a:buChar char="n"/>
            </a:pPr>
            <a:r>
              <a:rPr lang="zh-CN" altLang="en-US" sz="2800" b="1">
                <a:latin typeface="微软雅黑" panose="020b0503020204020204" charset="-122"/>
                <a:ea typeface="微软雅黑"/>
              </a:rPr>
              <a:t>素材积累</a:t>
            </a:r>
            <a:r>
              <a:rPr lang="en-US" altLang="zh-CN" sz="2800" b="1">
                <a:latin typeface="微软雅黑" panose="020b0503020204020204" charset="-122"/>
                <a:ea typeface="微软雅黑"/>
              </a:rPr>
              <a:t>—</a:t>
            </a:r>
            <a:r>
              <a:rPr lang="zh-CN" altLang="en-US" sz="2800" b="1">
                <a:latin typeface="微软雅黑" panose="020b0503020204020204" charset="-122"/>
                <a:ea typeface="微软雅黑"/>
              </a:rPr>
              <a:t>汤显祖名句</a:t>
            </a:r>
            <a:endParaRPr lang="zh-CN" altLang="en-US" sz="2800" b="1">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1.</a:t>
            </a:r>
            <a:r>
              <a:rPr lang="zh-CN" altLang="en-US" sz="2000">
                <a:latin typeface="微软雅黑" panose="020b0503020204020204" charset="-122"/>
                <a:ea typeface="微软雅黑"/>
              </a:rPr>
              <a:t>为君难，为臣不易。</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2.</a:t>
            </a:r>
            <a:r>
              <a:rPr lang="zh-CN" altLang="en-US" sz="2000">
                <a:latin typeface="微软雅黑" panose="020b0503020204020204" charset="-122"/>
                <a:ea typeface="微软雅黑"/>
              </a:rPr>
              <a:t>袅晴丝吹来闲庭院，摇漾春如线。停半晌整花钿，没揣菱花偷人半面，迤逗的彩云偏。我步香闺怎便把全身现。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3.</a:t>
            </a:r>
            <a:r>
              <a:rPr lang="zh-CN" altLang="en-US" sz="2000">
                <a:latin typeface="微软雅黑" panose="020b0503020204020204" charset="-122"/>
                <a:ea typeface="微软雅黑"/>
              </a:rPr>
              <a:t>三分春色描来易，一段伤心画出难。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4.</a:t>
            </a:r>
            <a:r>
              <a:rPr lang="zh-CN" altLang="en-US" sz="2000">
                <a:latin typeface="微软雅黑" panose="020b0503020204020204" charset="-122"/>
                <a:ea typeface="微软雅黑"/>
              </a:rPr>
              <a:t>砧声又报一年秋。江水去悠悠。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5.</a:t>
            </a:r>
            <a:r>
              <a:rPr lang="zh-CN" altLang="en-US" sz="2000">
                <a:latin typeface="微软雅黑" panose="020b0503020204020204" charset="-122"/>
                <a:ea typeface="微软雅黑"/>
              </a:rPr>
              <a:t>西风扬子津头树，望长淮渺渺愁予。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6.</a:t>
            </a:r>
            <a:r>
              <a:rPr lang="zh-CN" altLang="en-US" sz="2000">
                <a:latin typeface="微软雅黑" panose="020b0503020204020204" charset="-122"/>
                <a:ea typeface="微软雅黑"/>
              </a:rPr>
              <a:t>忙处抛人闲处祝百计思量，没个为欢处。白日消磨肠断句，世间只有情难诉。玉茗堂前朝复暮，红烛迎人，俊得江山助。但是相思莫相负，牡丹亭上三生路。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7.</a:t>
            </a:r>
            <a:r>
              <a:rPr lang="zh-CN" altLang="en-US" sz="2000">
                <a:latin typeface="微软雅黑" panose="020b0503020204020204" charset="-122"/>
                <a:ea typeface="微软雅黑"/>
              </a:rPr>
              <a:t>梦短梦长俱是梦，年来年去是何年。</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8.</a:t>
            </a:r>
            <a:r>
              <a:rPr lang="zh-CN" altLang="en-US" sz="2000">
                <a:latin typeface="微软雅黑" panose="020b0503020204020204" charset="-122"/>
                <a:ea typeface="微软雅黑"/>
              </a:rPr>
              <a:t>情不知所起，一往而深，生者可以死，死可以生。生而不可与死，死而不可复生者，皆非情之至也。梦中之情，何必非真，天下岂少梦中之人耶？必因荐枕而成亲，待挂冠而为密者，皆形骸之论也。 </a:t>
            </a:r>
            <a:endParaRPr lang="zh-CN" altLang="en-US" sz="2000">
              <a:latin typeface="微软雅黑" panose="020b0503020204020204" charset="-122"/>
              <a:ea typeface="微软雅黑"/>
            </a:endParaRPr>
          </a:p>
          <a:p>
            <a:pPr fontAlgn="ctr">
              <a:lnSpc>
                <a:spcPct val="150000"/>
              </a:lnSpc>
            </a:pPr>
            <a:r>
              <a:rPr lang="en-US" altLang="zh-CN" sz="2000">
                <a:latin typeface="微软雅黑" panose="020b0503020204020204" charset="-122"/>
                <a:ea typeface="微软雅黑"/>
              </a:rPr>
              <a:t>9.</a:t>
            </a:r>
            <a:r>
              <a:rPr lang="zh-CN" altLang="en-US" sz="2000">
                <a:latin typeface="微软雅黑" panose="020b0503020204020204" charset="-122"/>
                <a:ea typeface="微软雅黑"/>
              </a:rPr>
              <a:t>沉鱼落雁鸟惊暄，羞花闭月花愁颤。 </a:t>
            </a:r>
            <a:endParaRPr lang="zh-CN" altLang="en-US" sz="2000">
              <a:latin typeface="微软雅黑" panose="020b0503020204020204" charset="-122"/>
              <a:ea typeface="微软雅黑"/>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0"/>
            <a:ext cx="12192000" cy="5855970"/>
          </a:xfrm>
        </p:spPr>
        <p:txBody>
          <a:bodyPr>
            <a:normAutofit fontScale="90000"/>
          </a:bodyPr>
          <a:lstStyle/>
          <a:p>
            <a:r>
              <a:rPr lang="zh-CN" altLang="en-US" sz="3200" smtClean="0">
                <a:solidFill>
                  <a:srgbClr val="FF0000"/>
                </a:solidFill>
              </a:rPr>
              <a:t>情景默写</a:t>
            </a:r>
            <a:endParaRPr lang="en-US" altLang="zh-CN" sz="3200" smtClean="0">
              <a:solidFill>
                <a:srgbClr val="FF0000"/>
              </a:solidFill>
            </a:endParaRPr>
          </a:p>
          <a:p>
            <a:r>
              <a:rPr lang="zh-CN" altLang="en-US" sz="3200"/>
              <a:t>（</a:t>
            </a:r>
            <a:r>
              <a:rPr lang="en-US" altLang="zh-CN" sz="3200" smtClean="0"/>
              <a:t>1</a:t>
            </a:r>
            <a:r>
              <a:rPr lang="zh-CN" altLang="en-US" sz="3200" smtClean="0"/>
              <a:t>）开头两句“</a:t>
            </a:r>
            <a:r>
              <a:rPr lang="zh-CN" altLang="en-US" sz="3200" u="sng" smtClean="0"/>
              <a:t>                     </a:t>
            </a:r>
            <a:r>
              <a:rPr lang="zh-CN" altLang="en-US" sz="3200" smtClean="0"/>
              <a:t>，</a:t>
            </a:r>
            <a:r>
              <a:rPr lang="zh-CN" altLang="en-US" sz="3200" u="sng" smtClean="0"/>
              <a:t>                     </a:t>
            </a:r>
            <a:r>
              <a:rPr lang="zh-CN" altLang="en-US" sz="3200" smtClean="0"/>
              <a:t>”写园中景色，以及由此引起的感情波澜，蕴含着无限的感叹和惋惜。</a:t>
            </a:r>
            <a:endParaRPr lang="en-US" altLang="zh-CN" sz="3200"/>
          </a:p>
          <a:p>
            <a:r>
              <a:rPr lang="zh-CN" altLang="en-US" sz="3200" smtClean="0"/>
              <a:t>（</a:t>
            </a:r>
            <a:r>
              <a:rPr lang="en-US" altLang="zh-CN" sz="3200" smtClean="0"/>
              <a:t>2</a:t>
            </a:r>
            <a:r>
              <a:rPr lang="zh-CN" altLang="en-US" sz="3200" smtClean="0"/>
              <a:t>）曲词中“</a:t>
            </a:r>
            <a:r>
              <a:rPr lang="zh-CN" altLang="en-US" sz="3200" u="sng" smtClean="0"/>
              <a:t>                   </a:t>
            </a:r>
            <a:r>
              <a:rPr lang="zh-CN" altLang="en-US" sz="3200" smtClean="0"/>
              <a:t> ，</a:t>
            </a:r>
            <a:r>
              <a:rPr lang="zh-CN" altLang="en-US" sz="3200" u="sng" smtClean="0"/>
              <a:t>                       </a:t>
            </a:r>
            <a:r>
              <a:rPr lang="zh-CN" altLang="en-US" sz="3200" smtClean="0"/>
              <a:t>”两句，化用谢灵运的“天下良辰、美景、赏心、乐事，四者难并”句意，写出杜丽娘联想到自己的身世、遭遇以后，从胸中涌出无限哀怨。</a:t>
            </a:r>
            <a:endParaRPr lang="en-US" altLang="zh-CN" sz="3200" smtClean="0"/>
          </a:p>
          <a:p>
            <a:r>
              <a:rPr lang="zh-CN" altLang="en-US" sz="3200"/>
              <a:t>（</a:t>
            </a:r>
            <a:r>
              <a:rPr lang="en-US" altLang="zh-CN" sz="3200" smtClean="0"/>
              <a:t>3</a:t>
            </a:r>
            <a:r>
              <a:rPr lang="zh-CN" altLang="en-US" sz="3200" smtClean="0"/>
              <a:t>）曲词中主人公把眼光转向院外，想象春雨、画船的两句是：</a:t>
            </a:r>
            <a:r>
              <a:rPr lang="zh-CN" altLang="en-US" sz="3200" u="sng" smtClean="0"/>
              <a:t>              </a:t>
            </a:r>
            <a:r>
              <a:rPr lang="zh-CN" altLang="en-US" sz="3200" smtClean="0"/>
              <a:t>，</a:t>
            </a:r>
            <a:r>
              <a:rPr lang="zh-CN" altLang="en-US" sz="3200" u="sng" smtClean="0"/>
              <a:t>                  </a:t>
            </a:r>
            <a:r>
              <a:rPr lang="zh-CN" altLang="en-US" sz="3200" smtClean="0"/>
              <a:t> 。</a:t>
            </a:r>
            <a:endParaRPr lang="zh-CN" altLang="en-US" sz="3200"/>
          </a:p>
        </p:txBody>
      </p:sp>
      <p:pic>
        <p:nvPicPr>
          <p:cNvPr id="4" name="New picture"/>
          <p:cNvPicPr/>
          <p:nvPr>
            <p:custDataLst>
              <p:tags r:id="rId5"/>
            </p:custDataLst>
          </p:nvPr>
        </p:nvPicPr>
        <p:blipFill>
          <a:blip r:embed="rId4"/>
          <a:stretch>
            <a:fillRect/>
          </a:stretch>
        </p:blipFill>
        <p:spPr>
          <a:xfrm>
            <a:off x="12611100" y="10464800"/>
            <a:ext cx="355600" cy="254000"/>
          </a:xfrm>
          <a:prstGeom prst="cube">
            <a:avLst/>
          </a:prstGeom>
        </p:spPr>
      </p:pic>
      <p:pic>
        <p:nvPicPr>
          <p:cNvPr id="5" name="New picture"/>
          <p:cNvPicPr/>
          <p:nvPr>
            <p:custDataLst>
              <p:tags r:id="rId7"/>
            </p:custDataLst>
          </p:nvPr>
        </p:nvPicPr>
        <p:blipFill>
          <a:blip r:embed="rId6"/>
          <a:stretch>
            <a:fillRect/>
          </a:stretch>
        </p:blipFill>
        <p:spPr>
          <a:xfrm>
            <a:off x="12115800" y="10210800"/>
            <a:ext cx="342900" cy="254000"/>
          </a:xfrm>
          <a:prstGeom prst="cube">
            <a:avLst/>
          </a:prstGeom>
        </p:spPr>
      </p:pic>
    </p:spTree>
    <p:custDataLst>
      <p:tags r:id="rId8"/>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1"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5022"/>
            <a:ext cx="1225391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custDataLst>
              <p:tags r:id="rId7"/>
            </p:custDataLst>
          </p:nvPr>
        </p:nvPicPr>
        <p:blipFill>
          <a:blip r:embed="rId6"/>
          <a:stretch>
            <a:fillRect/>
          </a:stretch>
        </p:blipFill>
        <p:spPr>
          <a:xfrm>
            <a:off x="373808" y="402977"/>
            <a:ext cx="731520" cy="725805"/>
          </a:xfrm>
          <a:prstGeom prst="rect">
            <a:avLst/>
          </a:prstGeom>
        </p:spPr>
      </p:pic>
      <p:pic>
        <p:nvPicPr>
          <p:cNvPr id="4" name="图片 3"/>
          <p:cNvPicPr>
            <a:picLocks noChangeAspect="1"/>
          </p:cNvPicPr>
          <p:nvPr>
            <p:custDataLst>
              <p:tags r:id="rId9"/>
            </p:custDataLst>
          </p:nvPr>
        </p:nvPicPr>
        <p:blipFill>
          <a:blip r:embed="rId8"/>
          <a:stretch>
            <a:fillRect/>
          </a:stretch>
        </p:blipFill>
        <p:spPr>
          <a:xfrm>
            <a:off x="165678" y="907475"/>
            <a:ext cx="1735099" cy="354328"/>
          </a:xfrm>
          <a:prstGeom prst="rect">
            <a:avLst/>
          </a:prstGeom>
        </p:spPr>
      </p:pic>
      <p:sp>
        <p:nvSpPr>
          <p:cNvPr id="5" name="矩形 4"/>
          <p:cNvSpPr/>
          <p:nvPr>
            <p:custDataLst>
              <p:tags r:id="rId10"/>
            </p:custDataLst>
          </p:nvPr>
        </p:nvSpPr>
        <p:spPr>
          <a:xfrm>
            <a:off x="1105328" y="420896"/>
            <a:ext cx="2169184" cy="707886"/>
          </a:xfrm>
          <a:prstGeom prst="rect">
            <a:avLst/>
          </a:prstGeom>
        </p:spPr>
        <p:txBody>
          <a:bodyPr wrap="none">
            <a:spAutoFit/>
          </a:bodyPr>
          <a:lstStyle/>
          <a:p>
            <a:r>
              <a:rPr lang="zh-CN" altLang="en-US" sz="4000" spc="-100" smtClean="0">
                <a:solidFill>
                  <a:srgbClr val="800000"/>
                </a:solidFill>
                <a:latin typeface="Aa新华霜剑体" pitchFamily="2" charset="-122"/>
                <a:ea typeface="Aa新华霜剑体" pitchFamily="2" charset="-122"/>
              </a:rPr>
              <a:t>导入新课</a:t>
            </a:r>
            <a:endParaRPr lang="zh-CN" altLang="en-US" sz="4000" spc="-100">
              <a:solidFill>
                <a:srgbClr val="800000"/>
              </a:solidFill>
              <a:latin typeface="Aa新华霜剑体" pitchFamily="2" charset="-122"/>
              <a:ea typeface="Aa新华霜剑体" pitchFamily="2" charset="-122"/>
            </a:endParaRPr>
          </a:p>
        </p:txBody>
      </p:sp>
      <p:pic>
        <p:nvPicPr>
          <p:cNvPr id="9" name="Picture 5"/>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rcRect l="11519" t="3721" r="19525" b="8301"/>
          <a:stretch>
            <a:fillRect/>
          </a:stretch>
        </p:blipFill>
        <p:spPr bwMode="auto">
          <a:xfrm>
            <a:off x="8281988" y="0"/>
            <a:ext cx="3971925" cy="380062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custDataLst>
              <p:tags r:id="rId13"/>
            </p:custDataLst>
          </p:nvPr>
        </p:nvSpPr>
        <p:spPr>
          <a:xfrm>
            <a:off x="1023702" y="1838384"/>
            <a:ext cx="6969967" cy="2554545"/>
          </a:xfrm>
          <a:prstGeom prst="rect">
            <a:avLst/>
          </a:prstGeom>
        </p:spPr>
        <p:txBody>
          <a:bodyPr wrap="square">
            <a:spAutoFit/>
          </a:bodyPr>
          <a:lstStyle/>
          <a:p>
            <a:pPr algn="ctr">
              <a:lnSpc>
                <a:spcPts val="3800"/>
              </a:lnSpc>
              <a:spcAft>
                <a:spcPts val="800"/>
              </a:spcAft>
            </a:pPr>
            <a:r>
              <a:rPr lang="zh-CN" altLang="en-US" sz="4000" b="1">
                <a:gradFill>
                  <a:gsLst>
                    <a:gs pos="88000">
                      <a:srgbClr val="357D29"/>
                    </a:gs>
                    <a:gs pos="0">
                      <a:srgbClr val="DDEBCF"/>
                    </a:gs>
                    <a:gs pos="50000">
                      <a:srgbClr val="9CB86E"/>
                    </a:gs>
                    <a:gs pos="100000">
                      <a:srgbClr val="156B13"/>
                    </a:gs>
                  </a:gsLst>
                  <a:lin ang="5400000" scaled="0"/>
                </a:gradFill>
                <a:latin typeface="Aa润行体 (非商业使用)" pitchFamily="2" charset="-122"/>
                <a:ea typeface="Aa润行体 (非商业使用)" pitchFamily="2" charset="-122"/>
              </a:rPr>
              <a:t>春</a:t>
            </a:r>
            <a:r>
              <a:rPr lang="zh-CN" altLang="en-US" sz="4000" b="1" smtClean="0">
                <a:gradFill>
                  <a:gsLst>
                    <a:gs pos="88000">
                      <a:srgbClr val="357D29"/>
                    </a:gs>
                    <a:gs pos="0">
                      <a:srgbClr val="DDEBCF"/>
                    </a:gs>
                    <a:gs pos="50000">
                      <a:srgbClr val="9CB86E"/>
                    </a:gs>
                    <a:gs pos="100000">
                      <a:srgbClr val="156B13"/>
                    </a:gs>
                  </a:gsLst>
                  <a:lin ang="5400000" scaled="0"/>
                </a:gradFill>
                <a:latin typeface="Aa润行体 (非商业使用)" pitchFamily="2" charset="-122"/>
                <a:ea typeface="Aa润行体 (非商业使用)" pitchFamily="2" charset="-122"/>
              </a:rPr>
              <a:t>思</a:t>
            </a:r>
            <a:endParaRPr lang="zh-CN" altLang="en-US" sz="4000" b="1">
              <a:gradFill>
                <a:gsLst>
                  <a:gs pos="88000">
                    <a:srgbClr val="357D29"/>
                  </a:gs>
                  <a:gs pos="0">
                    <a:srgbClr val="DDEBCF"/>
                  </a:gs>
                  <a:gs pos="50000">
                    <a:srgbClr val="9CB86E"/>
                  </a:gs>
                  <a:gs pos="100000">
                    <a:srgbClr val="156B13"/>
                  </a:gs>
                </a:gsLst>
                <a:lin ang="5400000" scaled="0"/>
              </a:gradFill>
              <a:latin typeface="Aa润行体 (非商业使用)" pitchFamily="2" charset="-122"/>
              <a:ea typeface="Aa润行体 (非商业使用)" pitchFamily="2" charset="-122"/>
            </a:endParaRPr>
          </a:p>
          <a:p>
            <a:pPr algn="ctr">
              <a:lnSpc>
                <a:spcPts val="3800"/>
              </a:lnSpc>
              <a:spcBef>
                <a:spcPts val="1200"/>
              </a:spcBef>
              <a:spcAft>
                <a:spcPts val="1200"/>
              </a:spcAft>
            </a:pPr>
            <a:r>
              <a:rPr lang="zh-CN" altLang="en-US" sz="2600" b="1" smtClean="0">
                <a:solidFill>
                  <a:schemeClr val="accent1">
                    <a:lumMod val="50000"/>
                  </a:schemeClr>
                </a:solidFill>
                <a:latin typeface="黑体" panose="02010609060101010101" charset="-122"/>
                <a:ea typeface="黑体" panose="02010609060101010101" charset="-122"/>
              </a:rPr>
              <a:t>唐</a:t>
            </a:r>
            <a:r>
              <a:rPr kumimoji="1" lang="en-US" altLang="zh-CN" sz="2600" b="1">
                <a:solidFill>
                  <a:schemeClr val="accent1">
                    <a:lumMod val="50000"/>
                  </a:schemeClr>
                </a:solidFill>
                <a:latin typeface="黑体" panose="02010609060101010101" charset="-122"/>
                <a:ea typeface="黑体" panose="02010609060101010101" charset="-122"/>
              </a:rPr>
              <a:t>﹒</a:t>
            </a:r>
            <a:r>
              <a:rPr lang="zh-CN" altLang="en-US" sz="2600" b="1" smtClean="0">
                <a:solidFill>
                  <a:schemeClr val="accent1">
                    <a:lumMod val="50000"/>
                  </a:schemeClr>
                </a:solidFill>
                <a:latin typeface="黑体" panose="02010609060101010101" charset="-122"/>
                <a:ea typeface="黑体" panose="02010609060101010101" charset="-122"/>
              </a:rPr>
              <a:t>贾</a:t>
            </a:r>
            <a:r>
              <a:rPr lang="zh-CN" altLang="en-US" sz="2600" b="1">
                <a:solidFill>
                  <a:schemeClr val="accent1">
                    <a:lumMod val="50000"/>
                  </a:schemeClr>
                </a:solidFill>
                <a:latin typeface="黑体" panose="02010609060101010101" charset="-122"/>
                <a:ea typeface="黑体" panose="02010609060101010101" charset="-122"/>
              </a:rPr>
              <a:t>至</a:t>
            </a:r>
            <a:endParaRPr lang="zh-CN" altLang="en-US" sz="2600" b="1">
              <a:solidFill>
                <a:schemeClr val="accent1">
                  <a:lumMod val="50000"/>
                </a:schemeClr>
              </a:solidFill>
              <a:latin typeface="黑体" panose="02010609060101010101" charset="-122"/>
              <a:ea typeface="黑体" panose="02010609060101010101" charset="-122"/>
            </a:endParaRPr>
          </a:p>
          <a:p>
            <a:pPr algn="ctr">
              <a:lnSpc>
                <a:spcPts val="3800"/>
              </a:lnSpc>
              <a:spcAft>
                <a:spcPts val="800"/>
              </a:spcAft>
            </a:pPr>
            <a:r>
              <a:rPr lang="zh-CN" altLang="en-US" sz="3200" b="1">
                <a:solidFill>
                  <a:srgbClr val="333333"/>
                </a:solidFill>
                <a:latin typeface="黑体" panose="02010609060101010101" charset="-122"/>
                <a:ea typeface="黑体" panose="02010609060101010101" charset="-122"/>
              </a:rPr>
              <a:t>草色青青柳色黄，桃花历乱李</a:t>
            </a:r>
            <a:r>
              <a:rPr lang="zh-CN" altLang="en-US" sz="3200" b="1" smtClean="0">
                <a:solidFill>
                  <a:srgbClr val="333333"/>
                </a:solidFill>
                <a:latin typeface="黑体" panose="02010609060101010101" charset="-122"/>
                <a:ea typeface="黑体" panose="02010609060101010101" charset="-122"/>
              </a:rPr>
              <a:t>花香。</a:t>
            </a:r>
            <a:endParaRPr lang="zh-CN" altLang="en-US" sz="3200" b="1">
              <a:solidFill>
                <a:srgbClr val="333333"/>
              </a:solidFill>
              <a:latin typeface="黑体" panose="02010609060101010101" charset="-122"/>
              <a:ea typeface="黑体" panose="02010609060101010101" charset="-122"/>
            </a:endParaRPr>
          </a:p>
          <a:p>
            <a:pPr algn="ctr">
              <a:lnSpc>
                <a:spcPts val="3800"/>
              </a:lnSpc>
              <a:spcAft>
                <a:spcPts val="800"/>
              </a:spcAft>
            </a:pPr>
            <a:r>
              <a:rPr lang="zh-CN" altLang="en-US" sz="3200" b="1">
                <a:solidFill>
                  <a:srgbClr val="333333"/>
                </a:solidFill>
                <a:latin typeface="黑体" panose="02010609060101010101" charset="-122"/>
                <a:ea typeface="黑体" panose="02010609060101010101" charset="-122"/>
              </a:rPr>
              <a:t>东风不为吹愁去，春日偏能惹恨长。</a:t>
            </a:r>
            <a:endParaRPr lang="zh-CN" altLang="en-US" sz="3200" b="1" i="0">
              <a:solidFill>
                <a:srgbClr val="333333"/>
              </a:solidFill>
              <a:effectLst/>
              <a:latin typeface="黑体" panose="02010609060101010101" charset="-122"/>
              <a:ea typeface="黑体" panose="02010609060101010101" charset="-122"/>
            </a:endParaRPr>
          </a:p>
        </p:txBody>
      </p:sp>
      <p:sp>
        <p:nvSpPr>
          <p:cNvPr id="10" name="矩形 9"/>
          <p:cNvSpPr/>
          <p:nvPr>
            <p:custDataLst>
              <p:tags r:id="rId14"/>
            </p:custDataLst>
          </p:nvPr>
        </p:nvSpPr>
        <p:spPr>
          <a:xfrm>
            <a:off x="1114896" y="5250418"/>
            <a:ext cx="9962208" cy="646331"/>
          </a:xfrm>
          <a:prstGeom prst="rect">
            <a:avLst/>
          </a:prstGeom>
        </p:spPr>
        <p:txBody>
          <a:bodyPr wrap="square">
            <a:spAutoFit/>
          </a:bodyPr>
          <a:lstStyle/>
          <a:p>
            <a:r>
              <a:rPr lang="en-US" altLang="zh-CN" sz="3600" b="1" spc="300">
                <a:solidFill>
                  <a:srgbClr val="FF0000"/>
                </a:solidFill>
                <a:latin typeface="Aa润行体 (非商业使用)" pitchFamily="2" charset="-122"/>
                <a:ea typeface="Aa润行体 (非商业使用)" pitchFamily="2" charset="-122"/>
              </a:rPr>
              <a:t>“</a:t>
            </a:r>
            <a:r>
              <a:rPr lang="zh-CN" altLang="en-US" sz="3600" b="1" spc="300">
                <a:solidFill>
                  <a:srgbClr val="FF0000"/>
                </a:solidFill>
                <a:latin typeface="Aa润行体 (非商业使用)" pitchFamily="2" charset="-122"/>
                <a:ea typeface="Aa润行体 (非商业使用)" pitchFamily="2" charset="-122"/>
              </a:rPr>
              <a:t>每到春来，惆怅还依旧。</a:t>
            </a:r>
            <a:r>
              <a:rPr lang="en-US" altLang="zh-CN" sz="3600" b="1" spc="300">
                <a:solidFill>
                  <a:srgbClr val="FF0000"/>
                </a:solidFill>
                <a:latin typeface="Aa润行体 (非商业使用)" pitchFamily="2" charset="-122"/>
                <a:ea typeface="Aa润行体 (非商业使用)" pitchFamily="2" charset="-122"/>
              </a:rPr>
              <a:t>”</a:t>
            </a:r>
            <a:r>
              <a:rPr lang="en-US" altLang="zh-CN" sz="2600" b="1" spc="300">
                <a:solidFill>
                  <a:schemeClr val="accent1">
                    <a:lumMod val="50000"/>
                  </a:schemeClr>
                </a:solidFill>
                <a:latin typeface="黑体" panose="02010609060101010101" charset="-122"/>
                <a:ea typeface="黑体" panose="02010609060101010101" charset="-122"/>
              </a:rPr>
              <a:t>——</a:t>
            </a:r>
            <a:r>
              <a:rPr lang="zh-CN" altLang="en-US" sz="2600" b="1">
                <a:solidFill>
                  <a:schemeClr val="accent1">
                    <a:lumMod val="50000"/>
                  </a:schemeClr>
                </a:solidFill>
                <a:latin typeface="黑体" panose="02010609060101010101" charset="-122"/>
                <a:ea typeface="黑体" panose="02010609060101010101" charset="-122"/>
              </a:rPr>
              <a:t>冯延巳</a:t>
            </a:r>
            <a:r>
              <a:rPr lang="en-US" altLang="zh-CN" sz="2600" b="1">
                <a:solidFill>
                  <a:schemeClr val="accent1">
                    <a:lumMod val="50000"/>
                  </a:schemeClr>
                </a:solidFill>
                <a:latin typeface="黑体" panose="02010609060101010101" charset="-122"/>
                <a:ea typeface="黑体" panose="02010609060101010101" charset="-122"/>
              </a:rPr>
              <a:t>《</a:t>
            </a:r>
            <a:r>
              <a:rPr lang="zh-CN" altLang="en-US" sz="2600" b="1">
                <a:solidFill>
                  <a:schemeClr val="accent1">
                    <a:lumMod val="50000"/>
                  </a:schemeClr>
                </a:solidFill>
                <a:latin typeface="黑体" panose="02010609060101010101" charset="-122"/>
                <a:ea typeface="黑体" panose="02010609060101010101" charset="-122"/>
              </a:rPr>
              <a:t>鹊踏枝</a:t>
            </a:r>
            <a:r>
              <a:rPr lang="en-US" altLang="zh-CN" sz="2600" b="1">
                <a:solidFill>
                  <a:schemeClr val="accent1">
                    <a:lumMod val="50000"/>
                  </a:schemeClr>
                </a:solidFill>
                <a:latin typeface="黑体" panose="02010609060101010101" charset="-122"/>
                <a:ea typeface="黑体" panose="02010609060101010101" charset="-122"/>
              </a:rPr>
              <a:t>》</a:t>
            </a:r>
            <a:endParaRPr lang="zh-CN" altLang="en-US" sz="2600" b="1">
              <a:solidFill>
                <a:schemeClr val="accent1">
                  <a:lumMod val="50000"/>
                </a:schemeClr>
              </a:solidFill>
              <a:latin typeface="黑体" panose="02010609060101010101" charset="-122"/>
              <a:ea typeface="黑体" panose="02010609060101010101" charset="-122"/>
            </a:endParaRPr>
          </a:p>
        </p:txBody>
      </p:sp>
    </p:spTree>
    <p:custDataLst>
      <p:tags r:id="rId15"/>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 name="矩形 9"/>
          <p:cNvSpPr/>
          <p:nvPr>
            <p:custDataLst>
              <p:tags r:id="rId4"/>
            </p:custDataLst>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5pPr>
          </a:lstStyle>
          <a:p>
            <a:pPr lvl="0" algn="ctr"/>
            <a:endParaRPr lang="zh-CN" altLang="en-US">
              <a:solidFill>
                <a:srgbClr val="FFFFFF"/>
              </a:solidFill>
              <a:latin typeface="Calibri" panose="020f0502020204030204" charset="0"/>
              <a:ea typeface="MComic PRC Medium"/>
            </a:endParaRPr>
          </a:p>
        </p:txBody>
      </p:sp>
      <p:sp>
        <p:nvSpPr>
          <p:cNvPr id="6" name="矩形 5"/>
          <p:cNvSpPr/>
          <p:nvPr>
            <p:custDataLst>
              <p:tags r:id="rId5"/>
            </p:custDataLst>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custDataLst>
              <p:tags r:id="rId6"/>
            </p:custDataLst>
          </p:nvPr>
        </p:nvSpPr>
        <p:spPr>
          <a:xfrm>
            <a:off x="1679998" y="1099820"/>
            <a:ext cx="620818" cy="1641475"/>
          </a:xfrm>
          <a:prstGeom prst="rect">
            <a:avLst/>
          </a:prstGeom>
          <a:noFill/>
        </p:spPr>
        <p:txBody>
          <a:bodyPr wrap="square" rtlCol="0">
            <a:spAutoFit/>
          </a:bodyPr>
          <a:lstStyle/>
          <a:p>
            <a:pPr algn="l">
              <a:lnSpc>
                <a:spcPct val="140000"/>
              </a:lnSpc>
            </a:pPr>
            <a:r>
              <a:rPr lang="zh-CN" altLang="en-US" sz="3600" b="1">
                <a:solidFill>
                  <a:srgbClr val="FF0000"/>
                </a:solidFill>
                <a:latin typeface="微软雅黑" panose="020b0503020204020204" charset="-122"/>
                <a:ea typeface="微软雅黑"/>
                <a:sym typeface="+mn-ea"/>
              </a:rPr>
              <a:t>解题</a:t>
            </a:r>
            <a:endParaRPr lang="zh-CN" altLang="en-US" sz="3600" b="1">
              <a:solidFill>
                <a:srgbClr val="FF0000"/>
              </a:solidFill>
              <a:latin typeface="微软雅黑" panose="020b0503020204020204" charset="-122"/>
              <a:ea typeface="微软雅黑"/>
              <a:sym typeface="+mn-ea"/>
            </a:endParaRPr>
          </a:p>
        </p:txBody>
      </p:sp>
      <p:sp>
        <p:nvSpPr>
          <p:cNvPr id="9" name="文本框 8"/>
          <p:cNvSpPr txBox="1"/>
          <p:nvPr>
            <p:custDataLst>
              <p:tags r:id="rId7"/>
            </p:custDataLst>
          </p:nvPr>
        </p:nvSpPr>
        <p:spPr>
          <a:xfrm>
            <a:off x="3859748" y="776394"/>
            <a:ext cx="7426586" cy="5262245"/>
          </a:xfrm>
          <a:prstGeom prst="rect">
            <a:avLst/>
          </a:prstGeom>
          <a:noFill/>
        </p:spPr>
        <p:txBody>
          <a:bodyPr wrap="square" rtlCol="0">
            <a:spAutoFit/>
          </a:bodyPr>
          <a:lstStyle/>
          <a:p>
            <a:pPr algn="ctr">
              <a:lnSpc>
                <a:spcPct val="150000"/>
              </a:lnSpc>
            </a:pPr>
            <a:r>
              <a:rPr lang="en-US" altLang="zh-CN" sz="3200" b="1">
                <a:solidFill>
                  <a:srgbClr val="FF0000"/>
                </a:solidFill>
                <a:latin typeface="微软雅黑" panose="020b0503020204020204" charset="-122"/>
                <a:ea typeface="微软雅黑"/>
              </a:rPr>
              <a:t>《</a:t>
            </a:r>
            <a:r>
              <a:rPr lang="zh-CN" altLang="en-US" sz="3200" b="1">
                <a:solidFill>
                  <a:srgbClr val="FF0000"/>
                </a:solidFill>
                <a:latin typeface="微软雅黑" panose="020b0503020204020204" charset="-122"/>
                <a:ea typeface="微软雅黑"/>
              </a:rPr>
              <a:t>游园</a:t>
            </a:r>
            <a:r>
              <a:rPr lang="en-US" altLang="zh-CN" sz="3200" b="1">
                <a:solidFill>
                  <a:srgbClr val="FF0000"/>
                </a:solidFill>
                <a:latin typeface="微软雅黑" panose="020b0503020204020204" charset="-122"/>
                <a:ea typeface="微软雅黑"/>
              </a:rPr>
              <a:t>》 </a:t>
            </a:r>
            <a:endParaRPr lang="en-US" altLang="zh-CN" sz="3200" b="1">
              <a:solidFill>
                <a:srgbClr val="FF0000"/>
              </a:solidFill>
              <a:latin typeface="微软雅黑" panose="020b0503020204020204" charset="-122"/>
              <a:ea typeface="微软雅黑"/>
            </a:endParaRPr>
          </a:p>
          <a:p>
            <a:pPr>
              <a:lnSpc>
                <a:spcPct val="150000"/>
              </a:lnSpc>
            </a:pPr>
            <a:r>
              <a:rPr lang="zh-CN" altLang="en-US" sz="3200" b="1">
                <a:solidFill>
                  <a:srgbClr val="C00000"/>
                </a:solidFill>
                <a:latin typeface="微软雅黑" panose="020b0503020204020204" charset="-122"/>
                <a:ea typeface="微软雅黑"/>
              </a:rPr>
              <a:t>①游园</a:t>
            </a:r>
            <a:r>
              <a:rPr lang="zh-CN" altLang="en-US" sz="3200">
                <a:latin typeface="微软雅黑" panose="020b0503020204020204" charset="-122"/>
                <a:ea typeface="微软雅黑"/>
              </a:rPr>
              <a:t>，选自</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牡丹亭</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，题目是编者加的。</a:t>
            </a:r>
            <a:endParaRPr lang="zh-CN" altLang="en-US" sz="3200">
              <a:latin typeface="微软雅黑" panose="020b0503020204020204" charset="-122"/>
              <a:ea typeface="微软雅黑"/>
            </a:endParaRPr>
          </a:p>
          <a:p>
            <a:pPr>
              <a:lnSpc>
                <a:spcPct val="150000"/>
              </a:lnSpc>
            </a:pPr>
            <a:r>
              <a:rPr lang="zh-CN" altLang="en-US" sz="3200" b="1">
                <a:solidFill>
                  <a:srgbClr val="C00000"/>
                </a:solidFill>
                <a:latin typeface="微软雅黑" panose="020b0503020204020204" charset="-122"/>
                <a:ea typeface="微软雅黑"/>
              </a:rPr>
              <a:t>②“皂罗袍”</a:t>
            </a:r>
            <a:r>
              <a:rPr lang="zh-CN" altLang="en-US" sz="3200">
                <a:latin typeface="微软雅黑" panose="020b0503020204020204" charset="-122"/>
                <a:ea typeface="微软雅黑"/>
              </a:rPr>
              <a:t>是昆曲曲牌名，</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牡丹亭</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最出名的一段唱段</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游园惊梦</a:t>
            </a:r>
            <a:r>
              <a:rPr lang="en-US" altLang="zh-CN" sz="3200">
                <a:latin typeface="微软雅黑" panose="020b0503020204020204" charset="-122"/>
                <a:ea typeface="微软雅黑"/>
              </a:rPr>
              <a:t>》</a:t>
            </a:r>
            <a:r>
              <a:rPr lang="zh-CN" altLang="en-US" sz="3200">
                <a:latin typeface="微软雅黑" panose="020b0503020204020204" charset="-122"/>
                <a:ea typeface="微软雅黑"/>
              </a:rPr>
              <a:t>就是用该曲牌演唱的，</a:t>
            </a:r>
            <a:r>
              <a:rPr lang="zh-CN" altLang="en-US" sz="3200">
                <a:solidFill>
                  <a:srgbClr val="00B050"/>
                </a:solidFill>
                <a:latin typeface="微软雅黑" panose="020b0503020204020204" charset="-122"/>
                <a:ea typeface="微软雅黑"/>
              </a:rPr>
              <a:t>皂罗袍是本折的高潮，刻画了杜丽娘千回百转的心态变化。</a:t>
            </a:r>
            <a:endParaRPr lang="zh-CN" altLang="en-US" sz="3200">
              <a:solidFill>
                <a:srgbClr val="00B050"/>
              </a:solidFill>
              <a:latin typeface="微软雅黑" panose="020b0503020204020204" charset="-122"/>
              <a:ea typeface="微软雅黑"/>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7" name="Rectangle 2"/>
          <p:cNvSpPr>
            <a:spLocks noGrp="1" noRot="1"/>
          </p:cNvSpPr>
          <p:nvPr>
            <p:ph type="title" idx="4294967295"/>
            <p:custDataLst>
              <p:tags r:id="rId3"/>
            </p:custDataLst>
          </p:nvPr>
        </p:nvSpPr>
        <p:spPr>
          <a:xfrm>
            <a:off x="373063" y="139065"/>
            <a:ext cx="5603875" cy="563563"/>
          </a:xfrm>
        </p:spPr>
        <p:txBody>
          <a:bodyPr vert="horz" wrap="square" lIns="91440" tIns="45720" rIns="91440" bIns="45720" anchor="ctr" anchorCtr="0"/>
          <a:lstStyle/>
          <a:p>
            <a:pPr eaLnBrk="1" hangingPunct="1"/>
            <a:r>
              <a:rPr lang="zh-CN" altLang="en-US" sz="3200" b="1">
                <a:solidFill>
                  <a:srgbClr val="FF0000"/>
                </a:solidFill>
                <a:ea typeface="华文行楷" pitchFamily="2" charset="-122"/>
              </a:rPr>
              <a:t>作者及作品简介</a:t>
            </a:r>
            <a:endParaRPr lang="zh-CN" altLang="en-US" sz="3200" b="1">
              <a:solidFill>
                <a:srgbClr val="FF0000"/>
              </a:solidFill>
              <a:ea typeface="华文行楷" pitchFamily="2" charset="-122"/>
            </a:endParaRPr>
          </a:p>
        </p:txBody>
      </p:sp>
      <p:sp>
        <p:nvSpPr>
          <p:cNvPr id="9218" name="Rectangle 3"/>
          <p:cNvSpPr>
            <a:spLocks noGrp="1" noRot="1"/>
          </p:cNvSpPr>
          <p:nvPr>
            <p:ph type="body" idx="4294967295"/>
            <p:custDataLst>
              <p:tags r:id="rId4"/>
            </p:custDataLst>
          </p:nvPr>
        </p:nvSpPr>
        <p:spPr>
          <a:xfrm>
            <a:off x="119380" y="952500"/>
            <a:ext cx="11793220" cy="5795645"/>
          </a:xfrm>
        </p:spPr>
        <p:txBody>
          <a:bodyPr vert="horz" wrap="square" lIns="91440" tIns="45720" rIns="91440" bIns="45720" anchor="t" anchorCtr="0">
            <a:normAutofit lnSpcReduction="10000"/>
          </a:bodyPr>
          <a:lstStyle/>
          <a:p>
            <a:r>
              <a:rPr lang="zh-CN" altLang="zh-CN" sz="2800" b="1"/>
              <a:t>汤显祖</a:t>
            </a:r>
            <a:r>
              <a:rPr lang="en-US" altLang="zh-CN" sz="2800" b="1"/>
              <a:t>(1550~1616),</a:t>
            </a:r>
            <a:r>
              <a:rPr lang="zh-CN" altLang="zh-CN" sz="2800" b="1" u="sng">
                <a:solidFill>
                  <a:srgbClr val="FF0000"/>
                </a:solidFill>
              </a:rPr>
              <a:t>字义仍 ，号海若、若士、清远道人</a:t>
            </a:r>
            <a:r>
              <a:rPr lang="zh-CN" altLang="zh-CN" sz="2800" b="1"/>
              <a:t>，江西临川人，</a:t>
            </a:r>
            <a:r>
              <a:rPr lang="zh-CN" altLang="zh-CN" sz="2800" b="1" u="sng">
                <a:solidFill>
                  <a:srgbClr val="FF0000"/>
                </a:solidFill>
              </a:rPr>
              <a:t>明代戏曲作家</a:t>
            </a:r>
            <a:r>
              <a:rPr lang="zh-CN" altLang="zh-CN" sz="2800" b="1"/>
              <a:t>。</a:t>
            </a:r>
            <a:r>
              <a:rPr lang="zh-CN" altLang="zh-CN" sz="2800" b="1" u="sng">
                <a:solidFill>
                  <a:srgbClr val="FF0000"/>
                </a:solidFill>
                <a:sym typeface="+mn-ea"/>
              </a:rPr>
              <a:t>被称为“东方莎士比亚”，</a:t>
            </a:r>
            <a:r>
              <a:rPr lang="zh-CN" altLang="zh-CN" sz="2800" b="1"/>
              <a:t>与莎士比亚同时代，一在东方，一在西方，遥相呼应，都是剧坛泰斗。他的剧作</a:t>
            </a:r>
            <a:r>
              <a:rPr lang="en-US" altLang="zh-CN" sz="2800" b="1" u="sng">
                <a:solidFill>
                  <a:srgbClr val="FF0000"/>
                </a:solidFill>
              </a:rPr>
              <a:t>"</a:t>
            </a:r>
            <a:r>
              <a:rPr lang="zh-CN" altLang="zh-CN" sz="2800" b="1" u="sng">
                <a:solidFill>
                  <a:srgbClr val="FF0000"/>
                </a:solidFill>
              </a:rPr>
              <a:t>临川四梦</a:t>
            </a:r>
            <a:r>
              <a:rPr lang="en-US" altLang="zh-CN" sz="2800" b="1" u="sng">
                <a:solidFill>
                  <a:srgbClr val="FF0000"/>
                </a:solidFill>
              </a:rPr>
              <a:t>"(</a:t>
            </a:r>
            <a:r>
              <a:rPr lang="zh-CN" altLang="zh-CN" sz="2800" b="1" u="sng">
                <a:solidFill>
                  <a:srgbClr val="FF0000"/>
                </a:solidFill>
              </a:rPr>
              <a:t>《紫钗记》《牡丹亭》《邯郸记》《南柯记》</a:t>
            </a:r>
            <a:r>
              <a:rPr lang="en-US" altLang="zh-CN" sz="2800" b="1"/>
              <a:t>)</a:t>
            </a:r>
            <a:r>
              <a:rPr lang="zh-CN" altLang="zh-CN" sz="2800" b="1"/>
              <a:t>中《</a:t>
            </a:r>
            <a:r>
              <a:rPr lang="zh-CN" altLang="zh-CN" sz="2800" b="1" u="sng">
                <a:solidFill>
                  <a:srgbClr val="FF0000"/>
                </a:solidFill>
              </a:rPr>
              <a:t>牡丹亭》影响最大</a:t>
            </a:r>
            <a:r>
              <a:rPr lang="zh-CN" altLang="zh-CN" sz="2800" b="1"/>
              <a:t>。汤显祖曾说</a:t>
            </a:r>
            <a:r>
              <a:rPr lang="en-US" altLang="zh-CN" sz="2800" b="1"/>
              <a:t>"</a:t>
            </a:r>
            <a:r>
              <a:rPr lang="zh-CN" altLang="zh-CN" sz="2800" b="1"/>
              <a:t>一生四梦，得益处惟在牡丹</a:t>
            </a:r>
            <a:r>
              <a:rPr lang="en-US" altLang="zh-CN" sz="2800" b="1"/>
              <a:t>"</a:t>
            </a:r>
            <a:r>
              <a:rPr lang="zh-CN" altLang="zh-CN" sz="2800" b="1"/>
              <a:t>。</a:t>
            </a:r>
            <a:endParaRPr lang="en-US" altLang="zh-CN" sz="2800" b="1"/>
          </a:p>
          <a:p>
            <a:r>
              <a:rPr lang="zh-CN" altLang="zh-CN" sz="2400" b="1"/>
              <a:t>《牡丹亭》，原名《牡丹亭还魂记》，是汤显祖的代表作，共五十五出。这个故事既曲折离奇又充满了浪漫色彩</a:t>
            </a:r>
            <a:r>
              <a:rPr lang="en-US" altLang="zh-CN" sz="2400" b="1"/>
              <a:t>: </a:t>
            </a:r>
            <a:r>
              <a:rPr lang="zh-CN" altLang="zh-CN" sz="2400" b="1"/>
              <a:t>南安郡太守之女杜丽娘，长年禁锢在闺楼。一天，与丫环春香游览花园，为妩媚春色所陶醉。归来伏案小睡的梦境中，遇少年柳梦梅。从此相思缠绵，伤情而逝。三年后，柳梦梅临安赴考，途经南安，得见丽娘画像，见画生情，丽娘灵魂显现。次日，梦梅掘墓，丽娘还魂。有情人终成伴侣。</a:t>
            </a:r>
            <a:endParaRPr lang="zh-CN" altLang="zh-CN" sz="2400" b="1"/>
          </a:p>
          <a:p>
            <a:endParaRPr lang="zh-CN" altLang="zh-CN" sz="2800" b="1"/>
          </a:p>
        </p:txBody>
      </p:sp>
    </p:spTree>
    <p:custDataLst>
      <p:tags r:id="rId5"/>
    </p:custDataLst>
  </p:cSld>
  <p:clrMapOvr>
    <a:masterClrMapping/>
  </p:clrMapOvr>
  <p:transition spd="slow">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内容占位符 2"/>
          <p:cNvSpPr>
            <a:spLocks noGrp="1"/>
          </p:cNvSpPr>
          <p:nvPr>
            <p:ph idx="4294967295"/>
            <p:custDataLst>
              <p:tags r:id="rId3"/>
            </p:custDataLst>
          </p:nvPr>
        </p:nvSpPr>
        <p:spPr>
          <a:xfrm>
            <a:off x="0" y="765175"/>
            <a:ext cx="11387138" cy="5708650"/>
          </a:xfrm>
        </p:spPr>
        <p:txBody>
          <a:bodyPr vert="horz" wrap="square" lIns="91440" tIns="45720" rIns="91440" bIns="45720" anchor="t" anchorCtr="0">
            <a:normAutofit/>
          </a:bodyPr>
          <a:lstStyle/>
          <a:p>
            <a:pPr eaLnBrk="1" hangingPunct="1">
              <a:lnSpc>
                <a:spcPts val="4300"/>
              </a:lnSpc>
              <a:buNone/>
            </a:pPr>
            <a:r>
              <a:rPr lang="zh-CN" altLang="en-US" sz="2800" b="1"/>
              <a:t>剧作通过杜丽娘因情而死、由情而生的过程，批判了封建礼教的虚伪与残酷，歌颂了杜丽娘和柳梦梅追求自由爱情和个性解放的进步思想。</a:t>
            </a:r>
            <a:r>
              <a:rPr lang="en-US" altLang="zh-CN" sz="2800" b="1"/>
              <a:t>《</a:t>
            </a:r>
            <a:r>
              <a:rPr lang="zh-CN" altLang="en-US" sz="2800" b="1"/>
              <a:t>牡丹亭</a:t>
            </a:r>
            <a:r>
              <a:rPr lang="en-US" altLang="zh-CN" sz="2800" b="1"/>
              <a:t>》</a:t>
            </a:r>
            <a:r>
              <a:rPr lang="zh-CN" altLang="en-US" sz="2800" b="1"/>
              <a:t>是中国戏曲史上里程碑式的伟大剧作，与</a:t>
            </a:r>
            <a:r>
              <a:rPr lang="zh-CN" altLang="en-US" sz="2800" smtClean="0">
                <a:solidFill>
                  <a:srgbClr val="FF0000"/>
                </a:solidFill>
                <a:sym typeface="+mn-ea"/>
              </a:rPr>
              <a:t>王实甫的</a:t>
            </a:r>
            <a:r>
              <a:rPr lang="en-US" altLang="zh-CN" sz="2800" smtClean="0">
                <a:solidFill>
                  <a:srgbClr val="FF0000"/>
                </a:solidFill>
                <a:sym typeface="+mn-ea"/>
              </a:rPr>
              <a:t>《</a:t>
            </a:r>
            <a:r>
              <a:rPr lang="zh-CN" altLang="en-US" sz="2800" smtClean="0">
                <a:solidFill>
                  <a:srgbClr val="FF0000"/>
                </a:solidFill>
                <a:sym typeface="+mn-ea"/>
              </a:rPr>
              <a:t>西厢记</a:t>
            </a:r>
            <a:r>
              <a:rPr lang="en-US" altLang="zh-CN" sz="2800" smtClean="0">
                <a:solidFill>
                  <a:srgbClr val="FF0000"/>
                </a:solidFill>
                <a:sym typeface="+mn-ea"/>
              </a:rPr>
              <a:t>》</a:t>
            </a:r>
            <a:r>
              <a:rPr lang="zh-CN" altLang="en-US" sz="2800" smtClean="0">
                <a:solidFill>
                  <a:srgbClr val="FF0000"/>
                </a:solidFill>
                <a:sym typeface="+mn-ea"/>
              </a:rPr>
              <a:t>；孔尚任的</a:t>
            </a:r>
            <a:r>
              <a:rPr lang="en-US" altLang="zh-CN" sz="2800" smtClean="0">
                <a:solidFill>
                  <a:srgbClr val="FF0000"/>
                </a:solidFill>
                <a:sym typeface="+mn-ea"/>
              </a:rPr>
              <a:t>《</a:t>
            </a:r>
            <a:r>
              <a:rPr lang="zh-CN" altLang="en-US" sz="2800" smtClean="0">
                <a:solidFill>
                  <a:srgbClr val="FF0000"/>
                </a:solidFill>
                <a:sym typeface="+mn-ea"/>
              </a:rPr>
              <a:t>桃花扇</a:t>
            </a:r>
            <a:r>
              <a:rPr lang="en-US" altLang="zh-CN" sz="2800" smtClean="0">
                <a:solidFill>
                  <a:srgbClr val="FF0000"/>
                </a:solidFill>
                <a:sym typeface="+mn-ea"/>
              </a:rPr>
              <a:t>》</a:t>
            </a:r>
            <a:r>
              <a:rPr lang="zh-CN" altLang="en-US" sz="2800" smtClean="0">
                <a:solidFill>
                  <a:srgbClr val="FF0000"/>
                </a:solidFill>
                <a:sym typeface="+mn-ea"/>
              </a:rPr>
              <a:t>；洪昇的</a:t>
            </a:r>
            <a:r>
              <a:rPr lang="en-US" altLang="zh-CN" sz="2800" smtClean="0">
                <a:solidFill>
                  <a:srgbClr val="FF0000"/>
                </a:solidFill>
                <a:sym typeface="+mn-ea"/>
              </a:rPr>
              <a:t>《</a:t>
            </a:r>
            <a:r>
              <a:rPr lang="zh-CN" altLang="en-US" sz="2800" smtClean="0">
                <a:solidFill>
                  <a:srgbClr val="FF0000"/>
                </a:solidFill>
                <a:sym typeface="+mn-ea"/>
              </a:rPr>
              <a:t>长生殿</a:t>
            </a:r>
            <a:r>
              <a:rPr lang="en-US" altLang="zh-CN" sz="2800" smtClean="0">
                <a:solidFill>
                  <a:srgbClr val="FF0000"/>
                </a:solidFill>
                <a:sym typeface="+mn-ea"/>
              </a:rPr>
              <a:t>》</a:t>
            </a:r>
            <a:r>
              <a:rPr lang="zh-CN" altLang="en-US" sz="2800" smtClean="0">
                <a:solidFill>
                  <a:srgbClr val="FF0000"/>
                </a:solidFill>
                <a:sym typeface="+mn-ea"/>
              </a:rPr>
              <a:t>并称为中国“四大古典戏剧”</a:t>
            </a:r>
            <a:r>
              <a:rPr lang="en-US" altLang="zh-CN" sz="2800" smtClean="0">
                <a:solidFill>
                  <a:srgbClr val="FF0000"/>
                </a:solidFill>
                <a:sym typeface="+mn-ea"/>
              </a:rPr>
              <a:t> </a:t>
            </a:r>
            <a:r>
              <a:rPr lang="zh-CN" altLang="en-US" sz="2800" smtClean="0">
                <a:solidFill>
                  <a:srgbClr val="FF0000"/>
                </a:solidFill>
                <a:sym typeface="+mn-ea"/>
              </a:rPr>
              <a:t>。</a:t>
            </a:r>
            <a:endParaRPr lang="en-US" altLang="zh-CN" sz="2800" b="1"/>
          </a:p>
          <a:p>
            <a:pPr eaLnBrk="1" hangingPunct="1">
              <a:lnSpc>
                <a:spcPts val="4300"/>
              </a:lnSpc>
              <a:buNone/>
            </a:pPr>
            <a:r>
              <a:rPr lang="zh-CN" altLang="en-US" sz="2800" b="1">
                <a:solidFill>
                  <a:srgbClr val="000000"/>
                </a:solidFill>
              </a:rPr>
              <a:t>“皂罗袍”是昆曲曲牌名，</a:t>
            </a:r>
            <a:r>
              <a:rPr lang="en-US" altLang="zh-CN" sz="2800" b="1">
                <a:solidFill>
                  <a:srgbClr val="000000"/>
                </a:solidFill>
              </a:rPr>
              <a:t>《</a:t>
            </a:r>
            <a:r>
              <a:rPr lang="zh-CN" altLang="en-US" sz="2800" b="1">
                <a:solidFill>
                  <a:srgbClr val="000000"/>
                </a:solidFill>
              </a:rPr>
              <a:t>游园惊梦</a:t>
            </a:r>
            <a:r>
              <a:rPr lang="en-US" altLang="zh-CN" sz="2800" b="1">
                <a:solidFill>
                  <a:srgbClr val="000000"/>
                </a:solidFill>
              </a:rPr>
              <a:t>》</a:t>
            </a:r>
            <a:r>
              <a:rPr lang="zh-CN" altLang="en-US" sz="2800" b="1">
                <a:solidFill>
                  <a:srgbClr val="000000"/>
                </a:solidFill>
              </a:rPr>
              <a:t>“皂罗袍”这段唱词是本折的高潮，刻画了杜丽娘千回百转的情绪变化。</a:t>
            </a:r>
            <a:r>
              <a:rPr lang="zh-CN" altLang="zh-CN" sz="2800"/>
              <a:t> </a:t>
            </a:r>
            <a:r>
              <a:rPr lang="zh-CN" altLang="zh-CN" sz="2800" b="1"/>
              <a:t>在她走出深闺之前，她不知道“春色如许”，当她来到园中，领略了“姹紫嫣红”的春色，也就象征着她的青春的觉醒。</a:t>
            </a:r>
            <a:endParaRPr lang="zh-CN" altLang="en-US" sz="2800" b="1">
              <a:solidFill>
                <a:srgbClr val="000000"/>
              </a:solidFill>
            </a:endParaRPr>
          </a:p>
        </p:txBody>
      </p:sp>
    </p:spTree>
    <p:custDataLst>
      <p:tags r:id="rId4"/>
    </p:custDataLst>
  </p:cSld>
  <p:clrMapOvr>
    <a:masterClrMapping/>
  </p:clrMapOvr>
  <p:transition spd="slow">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3755" y="0"/>
            <a:ext cx="11358245" cy="6663055"/>
          </a:xfrm>
        </p:spPr>
        <p:txBody>
          <a:bodyPr/>
          <a:lstStyle/>
          <a:p>
            <a:pPr marL="0" indent="0">
              <a:lnSpc>
                <a:spcPct val="140000"/>
              </a:lnSpc>
              <a:buNone/>
            </a:pPr>
            <a:r>
              <a:rPr lang="en-US" altLang="zh-CN" sz="2800" b="1">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明朝为了巩固统治，定程朱理学为正统思想。宋明理学家从维护封建礼教出发，在</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情</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理</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关系上，把二者截然对立，把</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理</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说成</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纯善</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的</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  </a:t>
            </a:r>
            <a:r>
              <a:rPr sz="2800" b="1">
                <a:latin typeface="华文楷体" panose="02010600040101010101" pitchFamily="2" charset="-122"/>
                <a:ea typeface="华文楷体" panose="02010600040101010101" pitchFamily="2" charset="-122"/>
                <a:cs typeface="华文楷体" panose="02010600040101010101" pitchFamily="2" charset="-122"/>
              </a:rPr>
              <a:t>而把</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情</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看成是</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恶</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，是人欲，要求以</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理</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制</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情</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，直至灭</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情</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，提出了</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存天理，灭人欲</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sz="2800" b="1">
                <a:latin typeface="华文楷体" panose="02010600040101010101" pitchFamily="2" charset="-122"/>
                <a:ea typeface="华文楷体" panose="02010600040101010101" pitchFamily="2" charset="-122"/>
                <a:cs typeface="华文楷体" panose="02010600040101010101" pitchFamily="2" charset="-122"/>
              </a:rPr>
              <a:t>的观点。到了明朝中期，出现了一股怀疑程朱理学的思潮，在这些思潮的影响之下，当时社会上出现了</a:t>
            </a:r>
            <a:r>
              <a:rPr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批判封建礼教、提倡个性解放</a:t>
            </a:r>
            <a:r>
              <a:rPr sz="2800" b="1">
                <a:latin typeface="华文楷体" panose="02010600040101010101" pitchFamily="2" charset="-122"/>
                <a:ea typeface="华文楷体" panose="02010600040101010101" pitchFamily="2" charset="-122"/>
                <a:cs typeface="华文楷体" panose="02010600040101010101" pitchFamily="2" charset="-122"/>
              </a:rPr>
              <a:t>的思想。在这样的背景下，</a:t>
            </a:r>
            <a:r>
              <a:rPr sz="2800" b="1">
                <a:latin typeface="华文楷体" panose="02010600040101010101" pitchFamily="2" charset="-122"/>
                <a:ea typeface="华文楷体" panose="02010600040101010101" pitchFamily="2" charset="-122"/>
                <a:cs typeface="华文楷体" panose="02010600040101010101" pitchFamily="2" charset="-122"/>
                <a:sym typeface="+mn-ea"/>
              </a:rPr>
              <a:t>万历二十八年（1600年），汤显祖辞官，回到家乡江西临川县的乡村闲居。他在生活中耳闻目储了一些青年男女的爱情遭遇，这些经历激起了他的创作感情。回乡不久，他就开始了《牡丹亭》的写作。</a:t>
            </a:r>
            <a:endParaRPr sz="2800" b="1">
              <a:latin typeface="华文楷体" panose="02010600040101010101" pitchFamily="2" charset="-122"/>
              <a:ea typeface="华文楷体" panose="02010600040101010101" pitchFamily="2" charset="-122"/>
              <a:cs typeface="华文楷体" panose="02010600040101010101" pitchFamily="2" charset="-122"/>
            </a:endParaRPr>
          </a:p>
          <a:p>
            <a:pPr marL="0" indent="0">
              <a:lnSpc>
                <a:spcPct val="110000"/>
              </a:lnSpc>
              <a:buNone/>
            </a:pPr>
            <a:r>
              <a:rPr lang="en-US" altLang="zh-CN" sz="2800" b="1">
                <a:latin typeface="华文楷体" panose="02010600040101010101" pitchFamily="2" charset="-122"/>
                <a:ea typeface="华文楷体" panose="02010600040101010101" pitchFamily="2" charset="-122"/>
                <a:cs typeface="华文楷体" panose="02010600040101010101" pitchFamily="2" charset="-122"/>
              </a:rPr>
              <a:t>      </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 name="矩形 3"/>
          <p:cNvSpPr/>
          <p:nvPr>
            <p:custDataLst>
              <p:tags r:id="rId4"/>
            </p:custDataLst>
          </p:nvPr>
        </p:nvSpPr>
        <p:spPr>
          <a:xfrm>
            <a:off x="71755" y="493395"/>
            <a:ext cx="638175" cy="2708692"/>
          </a:xfrm>
          <a:prstGeom prst="rect">
            <a:avLst/>
          </a:prstGeom>
          <a:solidFill>
            <a:srgbClr val="CAC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0" y="401320"/>
            <a:ext cx="528955" cy="2800767"/>
          </a:xfrm>
          <a:prstGeom prst="rect">
            <a:avLst/>
          </a:prstGeom>
          <a:noFill/>
          <a:ln w="28575">
            <a:noFill/>
          </a:ln>
        </p:spPr>
        <p:txBody>
          <a:bodyPr wrap="square" rtlCol="0" anchor="t">
            <a:spAutoFit/>
          </a:bodyPr>
          <a:lstStyle/>
          <a:p>
            <a:pPr algn="l"/>
            <a:r>
              <a:rPr lang="zh-CN" altLang="en-US" sz="4400">
                <a:solidFill>
                  <a:srgbClr val="FF0000"/>
                </a:solidFill>
                <a:latin typeface="+mn-ea"/>
                <a:sym typeface="+mn-ea"/>
              </a:rPr>
              <a:t>创作背景</a:t>
            </a:r>
            <a:endParaRPr lang="zh-CN" altLang="en-US" sz="4400">
              <a:solidFill>
                <a:srgbClr val="FF0000"/>
              </a:solidFill>
              <a:latin typeface="+mn-ea"/>
              <a:sym typeface="+mn-ea"/>
            </a:endParaRPr>
          </a:p>
        </p:txBody>
      </p:sp>
    </p:spTree>
    <p:custDataLst>
      <p:tags r:id="rId6"/>
    </p:custDataLst>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452620" y="494665"/>
            <a:ext cx="2583815" cy="671830"/>
          </a:xfrm>
        </p:spPr>
        <p:txBody>
          <a:bodyPr>
            <a:normAutofit fontScale="90000"/>
          </a:bodyPr>
          <a:lstStyle/>
          <a:p>
            <a:r>
              <a:rPr lang="zh-CN" altLang="en-US" sz="4445">
                <a:solidFill>
                  <a:srgbClr val="FF0000"/>
                </a:solidFill>
                <a:latin typeface="微软雅黑" panose="020b0503020204020204" charset="-122"/>
                <a:ea typeface="微软雅黑"/>
                <a:sym typeface="+mn-ea"/>
              </a:rPr>
              <a:t>相关背景</a:t>
            </a:r>
            <a:br>
              <a:rPr lang="en-US" altLang="zh-CN" b="1">
                <a:solidFill>
                  <a:srgbClr val="FF0000"/>
                </a:solidFill>
                <a:latin typeface="微软雅黑" panose="020b0503020204020204" charset="-122"/>
                <a:ea typeface="微软雅黑"/>
                <a:sym typeface="+mn-ea"/>
              </a:rPr>
            </a:br>
            <a:endParaRPr lang="en-US" altLang="zh-CN" b="1">
              <a:solidFill>
                <a:srgbClr val="FF0000"/>
              </a:solidFill>
              <a:latin typeface="微软雅黑" panose="020b0503020204020204" charset="-122"/>
              <a:ea typeface="微软雅黑"/>
              <a:sym typeface="+mn-ea"/>
            </a:endParaRPr>
          </a:p>
        </p:txBody>
      </p:sp>
      <p:sp>
        <p:nvSpPr>
          <p:cNvPr id="3" name="文本框 2"/>
          <p:cNvSpPr txBox="1"/>
          <p:nvPr>
            <p:custDataLst>
              <p:tags r:id="rId4"/>
            </p:custDataLst>
          </p:nvPr>
        </p:nvSpPr>
        <p:spPr>
          <a:xfrm>
            <a:off x="727075" y="1724025"/>
            <a:ext cx="10738485" cy="3691890"/>
          </a:xfrm>
          <a:prstGeom prst="rect">
            <a:avLst/>
          </a:prstGeom>
          <a:noFill/>
        </p:spPr>
        <p:txBody>
          <a:bodyPr wrap="square" rtlCol="0" anchor="t">
            <a:spAutoFit/>
          </a:bodyPr>
          <a:lstStyle/>
          <a:p>
            <a:pPr>
              <a:lnSpc>
                <a:spcPct val="130000"/>
              </a:lnSpc>
            </a:pPr>
            <a:r>
              <a:rPr lang="zh-CN" altLang="en-US" sz="3600">
                <a:latin typeface="微软雅黑" panose="020b0503020204020204" charset="-122"/>
                <a:ea typeface="微软雅黑"/>
                <a:sym typeface="+mn-ea"/>
              </a:rPr>
              <a:t>这支曲子出自</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牡丹亭</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第十出</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惊梦</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牡丹亭</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是</a:t>
            </a:r>
            <a:r>
              <a:rPr lang="zh-CN" altLang="en-US" sz="3600">
                <a:solidFill>
                  <a:srgbClr val="C00000"/>
                </a:solidFill>
                <a:latin typeface="微软雅黑" panose="020b0503020204020204" charset="-122"/>
                <a:ea typeface="微软雅黑"/>
                <a:sym typeface="+mn-ea"/>
              </a:rPr>
              <a:t>汤显祖在明代万历（明神宗年号，</a:t>
            </a:r>
            <a:r>
              <a:rPr lang="en-US" altLang="zh-CN" sz="3600">
                <a:solidFill>
                  <a:srgbClr val="C00000"/>
                </a:solidFill>
                <a:latin typeface="微软雅黑" panose="020b0503020204020204" charset="-122"/>
                <a:ea typeface="微软雅黑"/>
                <a:sym typeface="+mn-ea"/>
              </a:rPr>
              <a:t>1563</a:t>
            </a:r>
            <a:r>
              <a:rPr lang="zh-CN" altLang="en-US" sz="3600">
                <a:solidFill>
                  <a:srgbClr val="C00000"/>
                </a:solidFill>
                <a:latin typeface="微软雅黑" panose="020b0503020204020204" charset="-122"/>
                <a:ea typeface="微软雅黑"/>
                <a:sym typeface="+mn-ea"/>
              </a:rPr>
              <a:t>－</a:t>
            </a:r>
            <a:r>
              <a:rPr lang="en-US" altLang="zh-CN" sz="3600">
                <a:solidFill>
                  <a:srgbClr val="C00000"/>
                </a:solidFill>
                <a:latin typeface="微软雅黑" panose="020b0503020204020204" charset="-122"/>
                <a:ea typeface="微软雅黑"/>
                <a:sym typeface="+mn-ea"/>
              </a:rPr>
              <a:t>1620</a:t>
            </a:r>
            <a:r>
              <a:rPr lang="zh-CN" altLang="en-US" sz="3600">
                <a:solidFill>
                  <a:srgbClr val="C00000"/>
                </a:solidFill>
                <a:latin typeface="微软雅黑" panose="020b0503020204020204" charset="-122"/>
                <a:ea typeface="微软雅黑"/>
                <a:sym typeface="+mn-ea"/>
              </a:rPr>
              <a:t>）年间据明人小说</a:t>
            </a:r>
            <a:r>
              <a:rPr lang="en-US" altLang="zh-CN" sz="3600">
                <a:solidFill>
                  <a:srgbClr val="C00000"/>
                </a:solidFill>
                <a:latin typeface="微软雅黑" panose="020b0503020204020204" charset="-122"/>
                <a:ea typeface="微软雅黑"/>
                <a:sym typeface="+mn-ea"/>
              </a:rPr>
              <a:t>《</a:t>
            </a:r>
            <a:r>
              <a:rPr lang="zh-CN" altLang="en-US" sz="3600">
                <a:solidFill>
                  <a:srgbClr val="C00000"/>
                </a:solidFill>
                <a:latin typeface="微软雅黑" panose="020b0503020204020204" charset="-122"/>
                <a:ea typeface="微软雅黑"/>
                <a:sym typeface="+mn-ea"/>
              </a:rPr>
              <a:t>杜丽娘慕色还魂</a:t>
            </a:r>
            <a:r>
              <a:rPr lang="en-US" altLang="zh-CN" sz="3600">
                <a:solidFill>
                  <a:srgbClr val="C00000"/>
                </a:solidFill>
                <a:latin typeface="微软雅黑" panose="020b0503020204020204" charset="-122"/>
                <a:ea typeface="微软雅黑"/>
                <a:sym typeface="+mn-ea"/>
              </a:rPr>
              <a:t>》</a:t>
            </a:r>
            <a:r>
              <a:rPr lang="zh-CN" altLang="en-US" sz="3600">
                <a:solidFill>
                  <a:srgbClr val="C00000"/>
                </a:solidFill>
                <a:latin typeface="微软雅黑" panose="020b0503020204020204" charset="-122"/>
                <a:ea typeface="微软雅黑"/>
                <a:sym typeface="+mn-ea"/>
              </a:rPr>
              <a:t>改编而成的传奇作品。</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皂罗袍</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原来姹紫嫣红开遍</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是</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牡丹亭</a:t>
            </a:r>
            <a:r>
              <a:rPr lang="en-US" altLang="zh-CN" sz="3600">
                <a:latin typeface="微软雅黑" panose="020b0503020204020204" charset="-122"/>
                <a:ea typeface="微软雅黑"/>
                <a:sym typeface="+mn-ea"/>
              </a:rPr>
              <a:t>》</a:t>
            </a:r>
            <a:r>
              <a:rPr lang="zh-CN" altLang="en-US" sz="3600">
                <a:latin typeface="微软雅黑" panose="020b0503020204020204" charset="-122"/>
                <a:ea typeface="微软雅黑"/>
                <a:sym typeface="+mn-ea"/>
              </a:rPr>
              <a:t>女主人公杜丽娘偶尔来到后园游赏时的一段唱词。</a:t>
            </a:r>
            <a:endParaRPr lang="zh-CN" altLang="en-US" sz="3600"/>
          </a:p>
        </p:txBody>
      </p:sp>
    </p:spTree>
    <p:custDataLst>
      <p:tags r:id="rId5"/>
    </p:custDataLst>
  </p:cSld>
  <p:clrMapOvr>
    <a:masterClrMapping/>
  </p:clrMapOvr>
  <p:transition/>
  <p:timing/>
</p:sld>
</file>

<file path=ppt/tags/tag1.xml><?xml version="1.0" encoding="utf-8"?>
<p:tagLst xmlns:p="http://schemas.openxmlformats.org/presentationml/2006/main">
  <p:tag name="AS_UNIQUEID" val="862"/>
</p:tagLst>
</file>

<file path=ppt/tags/tag10.xml><?xml version="1.0" encoding="utf-8"?>
<p:tagLst xmlns:p="http://schemas.openxmlformats.org/presentationml/2006/main">
  <p:tag name="AS_UNIQUEID" val="87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AS_UNIQUEID" val="96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1.xml><?xml version="1.0" encoding="utf-8"?>
<p:tagLst xmlns:p="http://schemas.openxmlformats.org/presentationml/2006/main">
  <p:tag name="AS_UNIQUEID" val="962"/>
</p:tagLst>
</file>

<file path=ppt/tags/tag102.xml><?xml version="1.0" encoding="utf-8"?>
<p:tagLst xmlns:p="http://schemas.openxmlformats.org/presentationml/2006/main">
  <p:tag name="AS_UNIQUEID" val="96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AS_UNIQUEID" val="96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p="http://schemas.openxmlformats.org/presentationml/2006/main">
  <p:tag name="AS_UNIQUEID" val="96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p="http://schemas.openxmlformats.org/presentationml/2006/main">
  <p:tag name="AS_UNIQUEID" val="96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6.xml><?xml version="1.0" encoding="utf-8"?>
<p:tagLst xmlns:p="http://schemas.openxmlformats.org/presentationml/2006/main">
  <p:tag name="AS_UNIQUEID" val="96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AS_UNIQUEID" val="96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xml><?xml version="1.0" encoding="utf-8"?>
<p:tagLst xmlns:p="http://schemas.openxmlformats.org/presentationml/2006/main">
  <p:tag name="AS_UNIQUEID" val="96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AS_UNIQUEID" val="97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AS_UNIQUEID" val="87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AS_UNIQUEID" val="97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AS_UNIQUEID" val="97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AS_UNIQUEID" val="9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AS_UNIQUEID" val="9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AS_UNIQUEID" val="9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AS_UNIQUEID" val="9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AS_UNIQUEID" val="9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AS_UNIQUEID" val="978"/>
</p:tagLst>
</file>

<file path=ppt/tags/tag118.xml><?xml version="1.0" encoding="utf-8"?>
<p:tagLst xmlns:p="http://schemas.openxmlformats.org/presentationml/2006/main">
  <p:tag name="AS_UNIQUEID" val="97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AS_UNIQUEID" val="98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AS_UNIQUEID" val="87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AS_UNIQUEID" val="98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AS_UNIQUEID" val="9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2.xml><?xml version="1.0" encoding="utf-8"?>
<p:tagLst xmlns:p="http://schemas.openxmlformats.org/presentationml/2006/main">
  <p:tag name="AS_UNIQUEID" val="9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3.xml><?xml version="1.0" encoding="utf-8"?>
<p:tagLst xmlns:p="http://schemas.openxmlformats.org/presentationml/2006/main">
  <p:tag name="AS_UNIQUEID" val="984"/>
</p:tagLst>
</file>

<file path=ppt/tags/tag124.xml><?xml version="1.0" encoding="utf-8"?>
<p:tagLst xmlns:p="http://schemas.openxmlformats.org/presentationml/2006/main">
  <p:tag name="AS_UNIQUEID" val="985"/>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5.xml><?xml version="1.0" encoding="utf-8"?>
<p:tagLst xmlns:p="http://schemas.openxmlformats.org/presentationml/2006/main">
  <p:tag name="AS_UNIQUEID" val="98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AS_UNIQUEID" val="98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AS_UNIQUEID" val="98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8.xml><?xml version="1.0" encoding="utf-8"?>
<p:tagLst xmlns:p="http://schemas.openxmlformats.org/presentationml/2006/main">
  <p:tag name="AS_UNIQUEID" val="98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9.xml><?xml version="1.0" encoding="utf-8"?>
<p:tagLst xmlns:p="http://schemas.openxmlformats.org/presentationml/2006/main">
  <p:tag name="AS_UNIQUEID" val="99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p="http://schemas.openxmlformats.org/presentationml/2006/main">
  <p:tag name="AS_UNIQUEID" val="87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AS_UNIQUEID" val="99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p="http://schemas.openxmlformats.org/presentationml/2006/main">
  <p:tag name="AS_UNIQUEID" val="992"/>
</p:tagLst>
</file>

<file path=ppt/tags/tag132.xml><?xml version="1.0" encoding="utf-8"?>
<p:tagLst xmlns:p="http://schemas.openxmlformats.org/presentationml/2006/main">
  <p:tag name="AS_UNIQUEID" val="993"/>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3.xml><?xml version="1.0" encoding="utf-8"?>
<p:tagLst xmlns:p="http://schemas.openxmlformats.org/presentationml/2006/main">
  <p:tag name="AS_UNIQUEID" val="99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4.xml><?xml version="1.0" encoding="utf-8"?>
<p:tagLst xmlns:p="http://schemas.openxmlformats.org/presentationml/2006/main">
  <p:tag name="AS_UNIQUEID" val="99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5.xml><?xml version="1.0" encoding="utf-8"?>
<p:tagLst xmlns:p="http://schemas.openxmlformats.org/presentationml/2006/main">
  <p:tag name="AS_UNIQUEID" val="99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p="http://schemas.openxmlformats.org/presentationml/2006/main">
  <p:tag name="AS_UNIQUEID" val="99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7.xml><?xml version="1.0" encoding="utf-8"?>
<p:tagLst xmlns:p="http://schemas.openxmlformats.org/presentationml/2006/main">
  <p:tag name="AS_UNIQUEID" val="99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p="http://schemas.openxmlformats.org/presentationml/2006/main">
  <p:tag name="AS_UNIQUEID" val="99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p="http://schemas.openxmlformats.org/presentationml/2006/main">
  <p:tag name="AS_UNIQUEID" val="100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xml><?xml version="1.0" encoding="utf-8"?>
<p:tagLst xmlns:p="http://schemas.openxmlformats.org/presentationml/2006/main">
  <p:tag name="AS_UNIQUEID" val="87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AS_UNIQUEID" val="100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p="http://schemas.openxmlformats.org/presentationml/2006/main">
  <p:tag name="AS_UNIQUEID" val="100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2.xml><?xml version="1.0" encoding="utf-8"?>
<p:tagLst xmlns:p="http://schemas.openxmlformats.org/presentationml/2006/main">
  <p:tag name="AS_UNIQUEID" val="1003"/>
</p:tagLst>
</file>

<file path=ppt/tags/tag143.xml><?xml version="1.0" encoding="utf-8"?>
<p:tagLst xmlns:p="http://schemas.openxmlformats.org/presentationml/2006/main">
  <p:tag name="AS_UNIQUEID" val="1004"/>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4.xml><?xml version="1.0" encoding="utf-8"?>
<p:tagLst xmlns:p="http://schemas.openxmlformats.org/presentationml/2006/main">
  <p:tag name="AS_UNIQUEID" val="100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5.xml><?xml version="1.0" encoding="utf-8"?>
<p:tagLst xmlns:p="http://schemas.openxmlformats.org/presentationml/2006/main">
  <p:tag name="AS_UNIQUEID" val="100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6.xml><?xml version="1.0" encoding="utf-8"?>
<p:tagLst xmlns:p="http://schemas.openxmlformats.org/presentationml/2006/main">
  <p:tag name="AS_UNIQUEID" val="100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7.xml><?xml version="1.0" encoding="utf-8"?>
<p:tagLst xmlns:p="http://schemas.openxmlformats.org/presentationml/2006/main">
  <p:tag name="AS_UNIQUEID" val="100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8.xml><?xml version="1.0" encoding="utf-8"?>
<p:tagLst xmlns:p="http://schemas.openxmlformats.org/presentationml/2006/main">
  <p:tag name="AS_UNIQUEID" val="100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9.xml><?xml version="1.0" encoding="utf-8"?>
<p:tagLst xmlns:p="http://schemas.openxmlformats.org/presentationml/2006/main">
  <p:tag name="AS_UNIQUEID" val="101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xml><?xml version="1.0" encoding="utf-8"?>
<p:tagLst xmlns:p="http://schemas.openxmlformats.org/presentationml/2006/main">
  <p:tag name="AS_UNIQUEID" val="87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AS_UNIQUEID" val="101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1.xml><?xml version="1.0" encoding="utf-8"?>
<p:tagLst xmlns:p="http://schemas.openxmlformats.org/presentationml/2006/main">
  <p:tag name="AS_UNIQUEID" val="101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AS_UNIQUEID" val="101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AS_UNIQUEID" val="1014"/>
</p:tagLst>
</file>

<file path=ppt/tags/tag154.xml><?xml version="1.0" encoding="utf-8"?>
<p:tagLst xmlns:p="http://schemas.openxmlformats.org/presentationml/2006/main">
  <p:tag name="AS_UNIQUEID" val="1015"/>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5.xml><?xml version="1.0" encoding="utf-8"?>
<p:tagLst xmlns:p="http://schemas.openxmlformats.org/presentationml/2006/main">
  <p:tag name="AS_UNIQUEID" val="101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xml><?xml version="1.0" encoding="utf-8"?>
<p:tagLst xmlns:p="http://schemas.openxmlformats.org/presentationml/2006/main">
  <p:tag name="AS_UNIQUEID" val="101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7.xml><?xml version="1.0" encoding="utf-8"?>
<p:tagLst xmlns:p="http://schemas.openxmlformats.org/presentationml/2006/main">
  <p:tag name="AS_UNIQUEID" val="101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8.xml><?xml version="1.0" encoding="utf-8"?>
<p:tagLst xmlns:p="http://schemas.openxmlformats.org/presentationml/2006/main">
  <p:tag name="AS_UNIQUEID" val="101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9.xml><?xml version="1.0" encoding="utf-8"?>
<p:tagLst xmlns:p="http://schemas.openxmlformats.org/presentationml/2006/main">
  <p:tag name="AS_UNIQUEID" val="102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xml><?xml version="1.0" encoding="utf-8"?>
<p:tagLst xmlns:p="http://schemas.openxmlformats.org/presentationml/2006/main">
  <p:tag name="AS_UNIQUEID" val="87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AS_UNIQUEID" val="102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AS_UNIQUEID" val="102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AS_UNIQUEID" val="102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AS_UNIQUEID" val="102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AS_UNIQUEID" val="1025"/>
</p:tagLst>
</file>

<file path=ppt/tags/tag165.xml><?xml version="1.0" encoding="utf-8"?>
<p:tagLst xmlns:p="http://schemas.openxmlformats.org/presentationml/2006/main">
  <p:tag name="AS_UNIQUEID" val="1026"/>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6.xml><?xml version="1.0" encoding="utf-8"?>
<p:tagLst xmlns:p="http://schemas.openxmlformats.org/presentationml/2006/main">
  <p:tag name="AS_UNIQUEID" val="102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7.xml><?xml version="1.0" encoding="utf-8"?>
<p:tagLst xmlns:p="http://schemas.openxmlformats.org/presentationml/2006/main">
  <p:tag name="AS_UNIQUEID" val="102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8.xml><?xml version="1.0" encoding="utf-8"?>
<p:tagLst xmlns:p="http://schemas.openxmlformats.org/presentationml/2006/main">
  <p:tag name="AS_UNIQUEID" val="102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9.xml><?xml version="1.0" encoding="utf-8"?>
<p:tagLst xmlns:p="http://schemas.openxmlformats.org/presentationml/2006/main">
  <p:tag name="AS_UNIQUEID" val="103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xml><?xml version="1.0" encoding="utf-8"?>
<p:tagLst xmlns:p="http://schemas.openxmlformats.org/presentationml/2006/main">
  <p:tag name="AS_UNIQUEID" val="878"/>
</p:tagLst>
</file>

<file path=ppt/tags/tag170.xml><?xml version="1.0" encoding="utf-8"?>
<p:tagLst xmlns:p="http://schemas.openxmlformats.org/presentationml/2006/main">
  <p:tag name="AS_UNIQUEID" val="103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1.xml><?xml version="1.0" encoding="utf-8"?>
<p:tagLst xmlns:p="http://schemas.openxmlformats.org/presentationml/2006/main">
  <p:tag name="AS_UNIQUEID" val="103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2.xml><?xml version="1.0" encoding="utf-8"?>
<p:tagLst xmlns:p="http://schemas.openxmlformats.org/presentationml/2006/main">
  <p:tag name="AS_UNIQUEID" val="103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3.xml><?xml version="1.0" encoding="utf-8"?>
<p:tagLst xmlns:p="http://schemas.openxmlformats.org/presentationml/2006/main">
  <p:tag name="AS_UNIQUEID" val="103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AS_UNIQUEID" val="103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AS_UNIQUEID" val="103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AS_UNIQUEID" val="103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AS_UNIQUEID" val="1038"/>
</p:tagLst>
</file>

<file path=ppt/tags/tag178.xml><?xml version="1.0" encoding="utf-8"?>
<p:tagLst xmlns:p="http://schemas.openxmlformats.org/presentationml/2006/main">
  <p:tag name="AS_UNIQUEID" val="1039"/>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79.xml><?xml version="1.0" encoding="utf-8"?>
<p:tagLst xmlns:p="http://schemas.openxmlformats.org/presentationml/2006/main">
  <p:tag name="AS_UNIQUEID" val="104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xml><?xml version="1.0" encoding="utf-8"?>
<p:tagLst xmlns:p="http://schemas.openxmlformats.org/presentationml/2006/main">
  <p:tag name="AS_UNIQUEID" val="8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AS_UNIQUEID" val="104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xml><?xml version="1.0" encoding="utf-8"?>
<p:tagLst xmlns:p="http://schemas.openxmlformats.org/presentationml/2006/main">
  <p:tag name="AS_UNIQUEID" val="104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2.xml><?xml version="1.0" encoding="utf-8"?>
<p:tagLst xmlns:p="http://schemas.openxmlformats.org/presentationml/2006/main">
  <p:tag name="AS_UNIQUEID" val="104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3.xml><?xml version="1.0" encoding="utf-8"?>
<p:tagLst xmlns:p="http://schemas.openxmlformats.org/presentationml/2006/main">
  <p:tag name="AS_UNIQUEID" val="104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4.xml><?xml version="1.0" encoding="utf-8"?>
<p:tagLst xmlns:p="http://schemas.openxmlformats.org/presentationml/2006/main">
  <p:tag name="AS_UNIQUEID" val="104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p="http://schemas.openxmlformats.org/presentationml/2006/main">
  <p:tag name="AS_UNIQUEID" val="104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p="http://schemas.openxmlformats.org/presentationml/2006/main">
  <p:tag name="AS_UNIQUEID" val="104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AS_UNIQUEID" val="1048"/>
</p:tagLst>
</file>

<file path=ppt/tags/tag188.xml><?xml version="1.0" encoding="utf-8"?>
<p:tagLst xmlns:p="http://schemas.openxmlformats.org/presentationml/2006/main">
  <p:tag name="AS_UNIQUEID" val="1049"/>
</p:tagLst>
</file>

<file path=ppt/tags/tag189.xml><?xml version="1.0" encoding="utf-8"?>
<p:tagLst xmlns:p="http://schemas.openxmlformats.org/presentationml/2006/main">
  <p:tag name="AS_UNIQUEID" val="1050"/>
</p:tagLst>
</file>

<file path=ppt/tags/tag19.xml><?xml version="1.0" encoding="utf-8"?>
<p:tagLst xmlns:p="http://schemas.openxmlformats.org/presentationml/2006/main">
  <p:tag name="AS_UNIQUEID" val="88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AS_UNIQUEID" val="1051"/>
</p:tagLst>
</file>

<file path=ppt/tags/tag191.xml><?xml version="1.0" encoding="utf-8"?>
<p:tagLst xmlns:p="http://schemas.openxmlformats.org/presentationml/2006/main">
  <p:tag name="AS_UNIQUEID" val="1052"/>
</p:tagLst>
</file>

<file path=ppt/tags/tag192.xml><?xml version="1.0" encoding="utf-8"?>
<p:tagLst xmlns:p="http://schemas.openxmlformats.org/presentationml/2006/main">
  <p:tag name="AS_UNIQUEID" val="1053"/>
  <p:tag name="KSO_WM_BEAUTIFY_FLAG" val="#wm#"/>
  <p:tag name="KSO_WM_TAG_VERSION" val="1.0"/>
  <p:tag name="KSO_WM_TEMPLATE_CATEGORY" val="custom"/>
  <p:tag name="KSO_WM_TEMPLATE_INDEX" val="20202802"/>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p="http://schemas.openxmlformats.org/presentationml/2006/main">
  <p:tag name="AS_UNIQUEID" val="1054"/>
  <p:tag name="KSO_WM_BEAUTIFY_FLAG" val="#wm#"/>
  <p:tag name="KSO_WM_TAG_VERSION" val="1.0"/>
  <p:tag name="KSO_WM_TEMPLATE_CATEGORY" val="custom"/>
  <p:tag name="KSO_WM_TEMPLATE_INDEX" val="20202802"/>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p="http://schemas.openxmlformats.org/presentationml/2006/main">
  <p:tag name="AS_UNIQUEID" val="105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5.xml><?xml version="1.0" encoding="utf-8"?>
<p:tagLst xmlns:p="http://schemas.openxmlformats.org/presentationml/2006/main">
  <p:tag name="AS_UNIQUEID" val="105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6.xml><?xml version="1.0" encoding="utf-8"?>
<p:tagLst xmlns:p="http://schemas.openxmlformats.org/presentationml/2006/main">
  <p:tag name="AS_UNIQUEID" val="105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AS_UNIQUEID" val="1058"/>
  <p:tag name="KSO_WM_BEAUTIFY_FLAG" val="#wm#"/>
  <p:tag name="KSO_WM_TAG_VERSION" val="1.0"/>
  <p:tag name="KSO_WM_TEMPLATE_CATEGORY" val="custom"/>
  <p:tag name="KSO_WM_TEMPLATE_COLOR_TYPE" val="1"/>
  <p:tag name="KSO_WM_TEMPLATE_INDEX" val="20202802"/>
  <p:tag name="KSO_WM_TEMPLATE_MASTER_THUMB_INDEX" val="18"/>
  <p:tag name="KSO_WM_TEMPLATE_MASTER_TYPE" val="1"/>
  <p:tag name="KSO_WM_TEMPLATE_SUBCATEGORY" val="0"/>
  <p:tag name="KSO_WM_TEMPLATE_THUMBS_INDEX" val="1、4、7、8、9、10、11、12、13、14、15"/>
</p:tagLst>
</file>

<file path=ppt/tags/tag198.xml><?xml version="1.0" encoding="utf-8"?>
<p:tagLst xmlns:p="http://schemas.openxmlformats.org/presentationml/2006/main">
  <p:tag name="AS_UNIQUEID" val="1059"/>
</p:tagLst>
</file>

<file path=ppt/tags/tag199.xml><?xml version="1.0" encoding="utf-8"?>
<p:tagLst xmlns:p="http://schemas.openxmlformats.org/presentationml/2006/main">
  <p:tag name="AS_UNIQUEID" val="1060"/>
</p:tagLst>
</file>

<file path=ppt/tags/tag2.xml><?xml version="1.0" encoding="utf-8"?>
<p:tagLst xmlns:p="http://schemas.openxmlformats.org/presentationml/2006/main">
  <p:tag name="AS_UNIQUEID" val="86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88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AS_UNIQUEID" val="1061"/>
</p:tagLst>
</file>

<file path=ppt/tags/tag201.xml><?xml version="1.0" encoding="utf-8"?>
<p:tagLst xmlns:p="http://schemas.openxmlformats.org/presentationml/2006/main">
  <p:tag name="AS_UNIQUEID" val="1062"/>
</p:tagLst>
</file>

<file path=ppt/tags/tag202.xml><?xml version="1.0" encoding="utf-8"?>
<p:tagLst xmlns:p="http://schemas.openxmlformats.org/presentationml/2006/main">
  <p:tag name="AS_UNIQUEID" val="1063"/>
</p:tagLst>
</file>

<file path=ppt/tags/tag203.xml><?xml version="1.0" encoding="utf-8"?>
<p:tagLst xmlns:p="http://schemas.openxmlformats.org/presentationml/2006/main">
  <p:tag name="AS_UNIQUEID" val="1064"/>
</p:tagLst>
</file>

<file path=ppt/tags/tag204.xml><?xml version="1.0" encoding="utf-8"?>
<p:tagLst xmlns:p="http://schemas.openxmlformats.org/presentationml/2006/main">
  <p:tag name="AS_UNIQUEID" val="1065"/>
</p:tagLst>
</file>

<file path=ppt/tags/tag205.xml><?xml version="1.0" encoding="utf-8"?>
<p:tagLst xmlns:p="http://schemas.openxmlformats.org/presentationml/2006/main">
  <p:tag name="AS_UNIQUEID" val="1066"/>
</p:tagLst>
</file>

<file path=ppt/tags/tag206.xml><?xml version="1.0" encoding="utf-8"?>
<p:tagLst xmlns:p="http://schemas.openxmlformats.org/presentationml/2006/main">
  <p:tag name="AS_UNIQUEID" val="1067"/>
</p:tagLst>
</file>

<file path=ppt/tags/tag207.xml><?xml version="1.0" encoding="utf-8"?>
<p:tagLst xmlns:p="http://schemas.openxmlformats.org/presentationml/2006/main">
  <p:tag name="AS_UNIQUEID" val="1068"/>
</p:tagLst>
</file>

<file path=ppt/tags/tag208.xml><?xml version="1.0" encoding="utf-8"?>
<p:tagLst xmlns:p="http://schemas.openxmlformats.org/presentationml/2006/main">
  <p:tag name="AS_UNIQUEID" val="1069"/>
  <p:tag name="KSO_WM_BEAUTIFY_FLAG" val="#wm#"/>
  <p:tag name="KSO_WM_TAG_VERSION" val="1.0"/>
  <p:tag name="KSO_WM_TEMPLATE_CATEGORY" val="custom"/>
  <p:tag name="KSO_WM_TEMPLATE_INDEX" val="20202802"/>
  <p:tag name="KSO_WM_UNIT_COMPATIBLE" val="0"/>
  <p:tag name="KSO_WM_UNIT_DIAGRAM_ISNUMVISUAL" val="0"/>
  <p:tag name="KSO_WM_UNIT_DIAGRAM_ISREFERUNIT" val="0"/>
  <p:tag name="KSO_WM_UNIT_HIGHLIGHT" val="0"/>
  <p:tag name="KSO_WM_UNIT_ID" val="custom20202802_1*a*1"/>
  <p:tag name="KSO_WM_UNIT_INDEX" val="1"/>
  <p:tag name="KSO_WM_UNIT_ISCONTENTSTITLE" val="0"/>
  <p:tag name="KSO_WM_UNIT_ISNUMDGMTITLE" val="0"/>
  <p:tag name="KSO_WM_UNIT_LAYERLEVEL" val="1"/>
  <p:tag name="KSO_WM_UNIT_NOCLEAR" val="0"/>
  <p:tag name="KSO_WM_UNIT_PRESET_TEXT" val="中国文化"/>
  <p:tag name="KSO_WM_UNIT_TYPE" val="a"/>
  <p:tag name="KSO_WM_UNIT_VALUE" val="4"/>
</p:tagLst>
</file>

<file path=ppt/tags/tag209.xml><?xml version="1.0" encoding="utf-8"?>
<p:tagLst xmlns:p="http://schemas.openxmlformats.org/presentationml/2006/main">
  <p:tag name="AS_UNIQUEID" val="1070"/>
  <p:tag name="KSO_WM_BEAUTIFY_FLAG" val="#wm#"/>
  <p:tag name="KSO_WM_TAG_VERSION" val="1.0"/>
  <p:tag name="KSO_WM_TEMPLATE_CATEGORY" val="custom"/>
  <p:tag name="KSO_WM_TEMPLATE_INDEX" val="20202802"/>
  <p:tag name="KSO_WM_UNIT_COMPATIBLE" val="0"/>
  <p:tag name="KSO_WM_UNIT_DIAGRAM_ISNUMVISUAL" val="0"/>
  <p:tag name="KSO_WM_UNIT_DIAGRAM_ISREFERUNIT" val="0"/>
  <p:tag name="KSO_WM_UNIT_HIGHLIGHT" val="0"/>
  <p:tag name="KSO_WM_UNIT_ID" val="custom20202802_1*b*1"/>
  <p:tag name="KSO_WM_UNIT_INDEX" val="1"/>
  <p:tag name="KSO_WM_UNIT_ISCONTENTSTITLE" val="0"/>
  <p:tag name="KSO_WM_UNIT_ISNUMDGMTITLE" val="0"/>
  <p:tag name="KSO_WM_UNIT_LAYERLEVEL" val="1"/>
  <p:tag name="KSO_WM_UNIT_NOCLEAR" val="0"/>
  <p:tag name="KSO_WM_UNIT_PRESET_TEXT" val="单击此处添加标题"/>
  <p:tag name="KSO_WM_UNIT_TYPE" val="b"/>
  <p:tag name="KSO_WM_UNIT_VALUE" val="20"/>
</p:tagLst>
</file>

<file path=ppt/tags/tag21.xml><?xml version="1.0" encoding="utf-8"?>
<p:tagLst xmlns:p="http://schemas.openxmlformats.org/presentationml/2006/main">
  <p:tag name="AS_UNIQUEID" val="88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ID" val="custom20202802_1"/>
  <p:tag name="KSO_WM_SLIDE_INDEX" val="1"/>
  <p:tag name="KSO_WM_SLIDE_ITEM_CNT" val="0"/>
  <p:tag name="KSO_WM_SLIDE_LAYOUT" val="a_b"/>
  <p:tag name="KSO_WM_SLIDE_LAYOUT_CNT" val="1_1"/>
  <p:tag name="KSO_WM_SLIDE_SUBTYPE" val="pureTxt"/>
  <p:tag name="KSO_WM_SLIDE_TYPE" val="title"/>
  <p:tag name="KSO_WM_SPECIAL_SOURCE" val="bdnull"/>
  <p:tag name="KSO_WM_TAG_VERSION" val="1.0"/>
  <p:tag name="KSO_WM_TEMPLATE_CATEGORY" val="custom"/>
  <p:tag name="KSO_WM_TEMPLATE_COLOR_TYPE" val="1"/>
  <p:tag name="KSO_WM_TEMPLATE_INDEX" val="20202802"/>
  <p:tag name="KSO_WM_TEMPLATE_MASTER_THUMB_INDEX" val="12"/>
  <p:tag name="KSO_WM_TEMPLATE_MASTER_TYPE" val="1"/>
  <p:tag name="KSO_WM_TEMPLATE_SUBCATEGORY" val="0"/>
  <p:tag name="KSO_WM_TEMPLATE_THUMBS_INDEX" val="1、4、7、8、9、10、11、12、13、14、15"/>
</p:tagLst>
</file>

<file path=ppt/tags/tag211.xml><?xml version="1.0" encoding="utf-8"?>
<p:tagLst xmlns:p="http://schemas.openxmlformats.org/presentationml/2006/main">
  <p:tag name="AS_UNIQUEID" val="1071"/>
</p:tagLst>
</file>

<file path=ppt/tags/tag212.xml><?xml version="1.0" encoding="utf-8"?>
<p:tagLst xmlns:p="http://schemas.openxmlformats.org/presentationml/2006/main">
  <p:tag name="AS_UNIQUEID" val="1072"/>
</p:tagLst>
</file>

<file path=ppt/tags/tag213.xml><?xml version="1.0" encoding="utf-8"?>
<p:tagLst xmlns:p="http://schemas.openxmlformats.org/presentationml/2006/main">
  <p:tag name="AS_UNIQUEID" val="1073"/>
</p:tagLst>
</file>

<file path=ppt/tags/tag214.xml><?xml version="1.0" encoding="utf-8"?>
<p:tagLst xmlns:p="http://schemas.openxmlformats.org/presentationml/2006/main">
  <p:tag name="AS_UNIQUEID" val="1074"/>
</p:tagLst>
</file>

<file path=ppt/tags/tag215.xml><?xml version="1.0" encoding="utf-8"?>
<p:tagLst xmlns:p="http://schemas.openxmlformats.org/presentationml/2006/main">
  <p:tag name="AS_UNIQUEID" val="1075"/>
</p:tagLst>
</file>

<file path=ppt/tags/tag216.xml><?xml version="1.0" encoding="utf-8"?>
<p:tagLst xmlns:p="http://schemas.openxmlformats.org/presentationml/2006/main">
  <p:tag name="AS_UNIQUEID" val="1076"/>
</p:tagLst>
</file>

<file path=ppt/tags/tag217.xml><?xml version="1.0" encoding="utf-8"?>
<p:tagLst xmlns:p="http://schemas.openxmlformats.org/presentationml/2006/main">
  <p:tag name="AS_UNIQUEID" val="1077"/>
</p:tagLst>
</file>

<file path=ppt/tags/tag218.xml><?xml version="1.0" encoding="utf-8"?>
<p:tagLst xmlns:p="http://schemas.openxmlformats.org/presentationml/2006/main">
  <p:tag name="AS_UNIQUEID" val="1078"/>
</p:tagLst>
</file>

<file path=ppt/tags/tag219.xml><?xml version="1.0" encoding="utf-8"?>
<p:tagLst xmlns:p="http://schemas.openxmlformats.org/presentationml/2006/main">
  <p:tag name="AS_UNIQUEID" val="1079"/>
</p:tagLst>
</file>

<file path=ppt/tags/tag22.xml><?xml version="1.0" encoding="utf-8"?>
<p:tagLst xmlns:p="http://schemas.openxmlformats.org/presentationml/2006/main">
  <p:tag name="AS_UNIQUEID" val="88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SPECIAL_SOURCE" val="bdnull"/>
</p:tagLst>
</file>

<file path=ppt/tags/tag221.xml><?xml version="1.0" encoding="utf-8"?>
<p:tagLst xmlns:p="http://schemas.openxmlformats.org/presentationml/2006/main">
  <p:tag name="AS_UNIQUEID" val="1080"/>
</p:tagLst>
</file>

<file path=ppt/tags/tag222.xml><?xml version="1.0" encoding="utf-8"?>
<p:tagLst xmlns:p="http://schemas.openxmlformats.org/presentationml/2006/main">
  <p:tag name="AS_UNIQUEID" val="1081"/>
</p:tagLst>
</file>

<file path=ppt/tags/tag223.xml><?xml version="1.0" encoding="utf-8"?>
<p:tagLst xmlns:p="http://schemas.openxmlformats.org/presentationml/2006/main">
  <p:tag name="AS_UNIQUEID" val="1082"/>
</p:tagLst>
</file>

<file path=ppt/tags/tag224.xml><?xml version="1.0" encoding="utf-8"?>
<p:tagLst xmlns:p="http://schemas.openxmlformats.org/presentationml/2006/main">
  <p:tag name="KSO_WM_BEAUTIFY_FLAG" val="#wm#"/>
  <p:tag name="KSO_WM_SPECIAL_SOURCE" val="bdnull"/>
  <p:tag name="KSO_WM_TEMPLATE_CATEGORY" val="custom"/>
  <p:tag name="KSO_WM_TEMPLATE_INDEX" val="20202802"/>
</p:tagLst>
</file>

<file path=ppt/tags/tag225.xml><?xml version="1.0" encoding="utf-8"?>
<p:tagLst xmlns:p="http://schemas.openxmlformats.org/presentationml/2006/main">
  <p:tag name="AS_UNIQUEID" val="1083"/>
</p:tagLst>
</file>

<file path=ppt/tags/tag226.xml><?xml version="1.0" encoding="utf-8"?>
<p:tagLst xmlns:p="http://schemas.openxmlformats.org/presentationml/2006/main">
  <p:tag name="AS_UNIQUEID" val="238"/>
</p:tagLst>
</file>

<file path=ppt/tags/tag227.xml><?xml version="1.0" encoding="utf-8"?>
<p:tagLst xmlns:p="http://schemas.openxmlformats.org/presentationml/2006/main">
  <p:tag name="AS_UNIQUEID" val="239"/>
</p:tagLst>
</file>

<file path=ppt/tags/tag228.xml><?xml version="1.0" encoding="utf-8"?>
<p:tagLst xmlns:p="http://schemas.openxmlformats.org/presentationml/2006/main">
  <p:tag name="AS_UNIQUEID" val="240"/>
</p:tagLst>
</file>

<file path=ppt/tags/tag229.xml><?xml version="1.0" encoding="utf-8"?>
<p:tagLst xmlns:p="http://schemas.openxmlformats.org/presentationml/2006/main">
  <p:tag name="AS_UNIQUEID" val="1084"/>
</p:tagLst>
</file>

<file path=ppt/tags/tag23.xml><?xml version="1.0" encoding="utf-8"?>
<p:tagLst xmlns:p="http://schemas.openxmlformats.org/presentationml/2006/main">
  <p:tag name="AS_UNIQUEID" val="88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AS_UNIQUEID" val="242"/>
</p:tagLst>
</file>

<file path=ppt/tags/tag231.xml><?xml version="1.0" encoding="utf-8"?>
<p:tagLst xmlns:p="http://schemas.openxmlformats.org/presentationml/2006/main">
  <p:tag name="AS_UNIQUEID" val="243"/>
</p:tagLst>
</file>

<file path=ppt/tags/tag232.xml><?xml version="1.0" encoding="utf-8"?>
<p:tagLst xmlns:p="http://schemas.openxmlformats.org/presentationml/2006/main">
  <p:tag name="AS_UNIQUEID" val="244"/>
</p:tagLst>
</file>

<file path=ppt/tags/tag233.xml><?xml version="1.0" encoding="utf-8"?>
<p:tagLst xmlns:p="http://schemas.openxmlformats.org/presentationml/2006/main">
  <p:tag name="AS_UNIQUEID" val="245"/>
</p:tagLst>
</file>

<file path=ppt/tags/tag234.xml><?xml version="1.0" encoding="utf-8"?>
<p:tagLst xmlns:p="http://schemas.openxmlformats.org/presentationml/2006/main">
  <p:tag name="AS_UNIQUEID" val="246"/>
</p:tagLst>
</file>

<file path=ppt/tags/tag235.xml><?xml version="1.0" encoding="utf-8"?>
<p:tagLst xmlns:p="http://schemas.openxmlformats.org/presentationml/2006/main">
  <p:tag name="AS_UNIQUEID" val="247"/>
</p:tagLst>
</file>

<file path=ppt/tags/tag236.xml><?xml version="1.0" encoding="utf-8"?>
<p:tagLst xmlns:p="http://schemas.openxmlformats.org/presentationml/2006/main">
  <p:tag name="AS_UNIQUEID" val="248"/>
</p:tagLst>
</file>

<file path=ppt/tags/tag237.xml><?xml version="1.0" encoding="utf-8"?>
<p:tagLst xmlns:p="http://schemas.openxmlformats.org/presentationml/2006/main">
  <p:tag name="KSO_WM_SPECIAL_SOURCE" val="bdnull"/>
</p:tagLst>
</file>

<file path=ppt/tags/tag238.xml><?xml version="1.0" encoding="utf-8"?>
<p:tagLst xmlns:p="http://schemas.openxmlformats.org/presentationml/2006/main">
  <p:tag name="AS_UNIQUEID" val="1085"/>
</p:tagLst>
</file>

<file path=ppt/tags/tag239.xml><?xml version="1.0" encoding="utf-8"?>
<p:tagLst xmlns:p="http://schemas.openxmlformats.org/presentationml/2006/main">
  <p:tag name="AS_UNIQUEID" val="1086"/>
</p:tagLst>
</file>

<file path=ppt/tags/tag24.xml><?xml version="1.0" encoding="utf-8"?>
<p:tagLst xmlns:p="http://schemas.openxmlformats.org/presentationml/2006/main">
  <p:tag name="AS_UNIQUEID" val="88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p="http://schemas.openxmlformats.org/presentationml/2006/main">
  <p:tag name="AS_UNIQUEID" val="1087"/>
</p:tagLst>
</file>

<file path=ppt/tags/tag241.xml><?xml version="1.0" encoding="utf-8"?>
<p:tagLst xmlns:p="http://schemas.openxmlformats.org/presentationml/2006/main">
  <p:tag name="AS_UNIQUEID" val="1088"/>
</p:tagLst>
</file>

<file path=ppt/tags/tag242.xml><?xml version="1.0" encoding="utf-8"?>
<p:tagLst xmlns:p="http://schemas.openxmlformats.org/presentationml/2006/main">
  <p:tag name="AS_UNIQUEID" val="1089"/>
</p:tagLst>
</file>

<file path=ppt/tags/tag243.xml><?xml version="1.0" encoding="utf-8"?>
<p:tagLst xmlns:p="http://schemas.openxmlformats.org/presentationml/2006/main">
  <p:tag name="AS_UNIQUEID" val="1090"/>
</p:tagLst>
</file>

<file path=ppt/tags/tag244.xml><?xml version="1.0" encoding="utf-8"?>
<p:tagLst xmlns:p="http://schemas.openxmlformats.org/presentationml/2006/main">
  <p:tag name="AS_UNIQUEID" val="1091"/>
</p:tagLst>
</file>

<file path=ppt/tags/tag245.xml><?xml version="1.0" encoding="utf-8"?>
<p:tagLst xmlns:p="http://schemas.openxmlformats.org/presentationml/2006/main">
  <p:tag name="AS_UNIQUEID" val="1092"/>
</p:tagLst>
</file>

<file path=ppt/tags/tag246.xml><?xml version="1.0" encoding="utf-8"?>
<p:tagLst xmlns:p="http://schemas.openxmlformats.org/presentationml/2006/main">
  <p:tag name="AS_UNIQUEID" val="1093"/>
</p:tagLst>
</file>

<file path=ppt/tags/tag247.xml><?xml version="1.0" encoding="utf-8"?>
<p:tagLst xmlns:p="http://schemas.openxmlformats.org/presentationml/2006/main">
  <p:tag name="KSO_WM_SPECIAL_SOURCE" val="bdnull"/>
</p:tagLst>
</file>

<file path=ppt/tags/tag248.xml><?xml version="1.0" encoding="utf-8"?>
<p:tagLst xmlns:p="http://schemas.openxmlformats.org/presentationml/2006/main">
  <p:tag name="AS_UNIQUEID" val="1094"/>
</p:tagLst>
</file>

<file path=ppt/tags/tag249.xml><?xml version="1.0" encoding="utf-8"?>
<p:tagLst xmlns:p="http://schemas.openxmlformats.org/presentationml/2006/main">
  <p:tag name="AS_UNIQUEID" val="1095"/>
</p:tagLst>
</file>

<file path=ppt/tags/tag25.xml><?xml version="1.0" encoding="utf-8"?>
<p:tagLst xmlns:p="http://schemas.openxmlformats.org/presentationml/2006/main">
  <p:tag name="AS_UNIQUEID" val="8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AS_UNIQUEID" val="1096"/>
</p:tagLst>
</file>

<file path=ppt/tags/tag251.xml><?xml version="1.0" encoding="utf-8"?>
<p:tagLst xmlns:p="http://schemas.openxmlformats.org/presentationml/2006/main">
  <p:tag name="KSO_WM_SPECIAL_SOURCE" val="bdnull"/>
</p:tagLst>
</file>

<file path=ppt/tags/tag252.xml><?xml version="1.0" encoding="utf-8"?>
<p:tagLst xmlns:p="http://schemas.openxmlformats.org/presentationml/2006/main">
  <p:tag name="AS_UNIQUEID" val="1097"/>
</p:tagLst>
</file>

<file path=ppt/tags/tag253.xml><?xml version="1.0" encoding="utf-8"?>
<p:tagLst xmlns:p="http://schemas.openxmlformats.org/presentationml/2006/main">
  <p:tag name="AS_UNIQUEID" val="1098"/>
</p:tagLst>
</file>

<file path=ppt/tags/tag254.xml><?xml version="1.0" encoding="utf-8"?>
<p:tagLst xmlns:p="http://schemas.openxmlformats.org/presentationml/2006/main">
  <p:tag name="KSO_WM_SPECIAL_SOURCE" val="bdnull"/>
</p:tagLst>
</file>

<file path=ppt/tags/tag255.xml><?xml version="1.0" encoding="utf-8"?>
<p:tagLst xmlns:p="http://schemas.openxmlformats.org/presentationml/2006/main">
  <p:tag name="AS_UNIQUEID" val="1099"/>
</p:tagLst>
</file>

<file path=ppt/tags/tag256.xml><?xml version="1.0" encoding="utf-8"?>
<p:tagLst xmlns:p="http://schemas.openxmlformats.org/presentationml/2006/main">
  <p:tag name="AS_UNIQUEID" val="1100"/>
</p:tagLst>
</file>

<file path=ppt/tags/tag257.xml><?xml version="1.0" encoding="utf-8"?>
<p:tagLst xmlns:p="http://schemas.openxmlformats.org/presentationml/2006/main">
  <p:tag name="AS_UNIQUEID" val="1101"/>
</p:tagLst>
</file>

<file path=ppt/tags/tag258.xml><?xml version="1.0" encoding="utf-8"?>
<p:tagLst xmlns:p="http://schemas.openxmlformats.org/presentationml/2006/main">
  <p:tag name="AS_UNIQUEID" val="1102"/>
</p:tagLst>
</file>

<file path=ppt/tags/tag259.xml><?xml version="1.0" encoding="utf-8"?>
<p:tagLst xmlns:p="http://schemas.openxmlformats.org/presentationml/2006/main">
  <p:tag name="KSO_WM_BEAUTIFY_FLAG" val="#wm#"/>
  <p:tag name="KSO_WM_SPECIAL_SOURCE" val="bdnull"/>
  <p:tag name="KSO_WM_TEMPLATE_CATEGORY" val="custom"/>
  <p:tag name="KSO_WM_TEMPLATE_INDEX" val="20200261"/>
</p:tagLst>
</file>

<file path=ppt/tags/tag26.xml><?xml version="1.0" encoding="utf-8"?>
<p:tagLst xmlns:p="http://schemas.openxmlformats.org/presentationml/2006/main">
  <p:tag name="AS_UNIQUEID" val="887"/>
</p:tagLst>
</file>

<file path=ppt/tags/tag260.xml><?xml version="1.0" encoding="utf-8"?>
<p:tagLst xmlns:p="http://schemas.openxmlformats.org/presentationml/2006/main">
  <p:tag name="AS_UNIQUEID" val="1103"/>
</p:tagLst>
</file>

<file path=ppt/tags/tag261.xml><?xml version="1.0" encoding="utf-8"?>
<p:tagLst xmlns:p="http://schemas.openxmlformats.org/presentationml/2006/main">
  <p:tag name="AS_UNIQUEID" val="1104"/>
</p:tagLst>
</file>

<file path=ppt/tags/tag262.xml><?xml version="1.0" encoding="utf-8"?>
<p:tagLst xmlns:p="http://schemas.openxmlformats.org/presentationml/2006/main">
  <p:tag name="AS_UNIQUEID" val="1105"/>
</p:tagLst>
</file>

<file path=ppt/tags/tag263.xml><?xml version="1.0" encoding="utf-8"?>
<p:tagLst xmlns:p="http://schemas.openxmlformats.org/presentationml/2006/main">
  <p:tag name="KSO_WM_BEAUTIFY_FLAG" val="#wm#"/>
  <p:tag name="KSO_WM_SPECIAL_SOURCE" val="bdnull"/>
  <p:tag name="KSO_WM_TEMPLATE_CATEGORY" val="custom"/>
  <p:tag name="KSO_WM_TEMPLATE_INDEX" val="20202802"/>
</p:tagLst>
</file>

<file path=ppt/tags/tag264.xml><?xml version="1.0" encoding="utf-8"?>
<p:tagLst xmlns:p="http://schemas.openxmlformats.org/presentationml/2006/main">
  <p:tag name="AS_UNIQUEID" val="1106"/>
</p:tagLst>
</file>

<file path=ppt/tags/tag265.xml><?xml version="1.0" encoding="utf-8"?>
<p:tagLst xmlns:p="http://schemas.openxmlformats.org/presentationml/2006/main">
  <p:tag name="AS_UNIQUEID" val="296"/>
</p:tagLst>
</file>

<file path=ppt/tags/tag266.xml><?xml version="1.0" encoding="utf-8"?>
<p:tagLst xmlns:p="http://schemas.openxmlformats.org/presentationml/2006/main">
  <p:tag name="AS_UNIQUEID" val="297"/>
</p:tagLst>
</file>

<file path=ppt/tags/tag267.xml><?xml version="1.0" encoding="utf-8"?>
<p:tagLst xmlns:p="http://schemas.openxmlformats.org/presentationml/2006/main">
  <p:tag name="AS_UNIQUEID" val="298"/>
</p:tagLst>
</file>

<file path=ppt/tags/tag268.xml><?xml version="1.0" encoding="utf-8"?>
<p:tagLst xmlns:p="http://schemas.openxmlformats.org/presentationml/2006/main">
  <p:tag name="AS_UNIQUEID" val="1107"/>
</p:tagLst>
</file>

<file path=ppt/tags/tag269.xml><?xml version="1.0" encoding="utf-8"?>
<p:tagLst xmlns:p="http://schemas.openxmlformats.org/presentationml/2006/main">
  <p:tag name="AS_UNIQUEID" val="300"/>
</p:tagLst>
</file>

<file path=ppt/tags/tag27.xml><?xml version="1.0" encoding="utf-8"?>
<p:tagLst xmlns:p="http://schemas.openxmlformats.org/presentationml/2006/main">
  <p:tag name="AS_UNIQUEID" val="88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AS_UNIQUEID" val="301"/>
</p:tagLst>
</file>

<file path=ppt/tags/tag271.xml><?xml version="1.0" encoding="utf-8"?>
<p:tagLst xmlns:p="http://schemas.openxmlformats.org/presentationml/2006/main">
  <p:tag name="AS_UNIQUEID" val="302"/>
</p:tagLst>
</file>

<file path=ppt/tags/tag272.xml><?xml version="1.0" encoding="utf-8"?>
<p:tagLst xmlns:p="http://schemas.openxmlformats.org/presentationml/2006/main">
  <p:tag name="AS_UNIQUEID" val="303"/>
</p:tagLst>
</file>

<file path=ppt/tags/tag273.xml><?xml version="1.0" encoding="utf-8"?>
<p:tagLst xmlns:p="http://schemas.openxmlformats.org/presentationml/2006/main">
  <p:tag name="AS_UNIQUEID" val="304"/>
</p:tagLst>
</file>

<file path=ppt/tags/tag274.xml><?xml version="1.0" encoding="utf-8"?>
<p:tagLst xmlns:p="http://schemas.openxmlformats.org/presentationml/2006/main">
  <p:tag name="AS_UNIQUEID" val="305"/>
</p:tagLst>
</file>

<file path=ppt/tags/tag275.xml><?xml version="1.0" encoding="utf-8"?>
<p:tagLst xmlns:p="http://schemas.openxmlformats.org/presentationml/2006/main">
  <p:tag name="AS_UNIQUEID" val="306"/>
</p:tagLst>
</file>

<file path=ppt/tags/tag276.xml><?xml version="1.0" encoding="utf-8"?>
<p:tagLst xmlns:p="http://schemas.openxmlformats.org/presentationml/2006/main">
  <p:tag name="AS_UNIQUEID" val="307"/>
</p:tagLst>
</file>

<file path=ppt/tags/tag277.xml><?xml version="1.0" encoding="utf-8"?>
<p:tagLst xmlns:p="http://schemas.openxmlformats.org/presentationml/2006/main">
  <p:tag name="AS_UNIQUEID" val="308"/>
</p:tagLst>
</file>

<file path=ppt/tags/tag278.xml><?xml version="1.0" encoding="utf-8"?>
<p:tagLst xmlns:p="http://schemas.openxmlformats.org/presentationml/2006/main">
  <p:tag name="AS_UNIQUEID" val="309"/>
</p:tagLst>
</file>

<file path=ppt/tags/tag279.xml><?xml version="1.0" encoding="utf-8"?>
<p:tagLst xmlns:p="http://schemas.openxmlformats.org/presentationml/2006/main">
  <p:tag name="AS_UNIQUEID" val="310"/>
</p:tagLst>
</file>

<file path=ppt/tags/tag28.xml><?xml version="1.0" encoding="utf-8"?>
<p:tagLst xmlns:p="http://schemas.openxmlformats.org/presentationml/2006/main">
  <p:tag name="AS_UNIQUEID" val="88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AS_UNIQUEID" val="311"/>
</p:tagLst>
</file>

<file path=ppt/tags/tag281.xml><?xml version="1.0" encoding="utf-8"?>
<p:tagLst xmlns:p="http://schemas.openxmlformats.org/presentationml/2006/main">
  <p:tag name="AS_UNIQUEID" val="312"/>
</p:tagLst>
</file>

<file path=ppt/tags/tag282.xml><?xml version="1.0" encoding="utf-8"?>
<p:tagLst xmlns:p="http://schemas.openxmlformats.org/presentationml/2006/main">
  <p:tag name="KSO_WM_SPECIAL_SOURCE" val="bdnull"/>
</p:tagLst>
</file>

<file path=ppt/tags/tag283.xml><?xml version="1.0" encoding="utf-8"?>
<p:tagLst xmlns:p="http://schemas.openxmlformats.org/presentationml/2006/main">
  <p:tag name="AS_UNIQUEID" val="1108"/>
</p:tagLst>
</file>

<file path=ppt/tags/tag284.xml><?xml version="1.0" encoding="utf-8"?>
<p:tagLst xmlns:p="http://schemas.openxmlformats.org/presentationml/2006/main">
  <p:tag name="AS_UNIQUEID" val="1109"/>
</p:tagLst>
</file>

<file path=ppt/tags/tag285.xml><?xml version="1.0" encoding="utf-8"?>
<p:tagLst xmlns:p="http://schemas.openxmlformats.org/presentationml/2006/main">
  <p:tag name="AS_UNIQUEID" val="1110"/>
</p:tagLst>
</file>

<file path=ppt/tags/tag286.xml><?xml version="1.0" encoding="utf-8"?>
<p:tagLst xmlns:p="http://schemas.openxmlformats.org/presentationml/2006/main">
  <p:tag name="AS_UNIQUEID" val="1111"/>
</p:tagLst>
</file>

<file path=ppt/tags/tag287.xml><?xml version="1.0" encoding="utf-8"?>
<p:tagLst xmlns:p="http://schemas.openxmlformats.org/presentationml/2006/main">
  <p:tag name="KSO_WM_SPECIAL_SOURCE" val="bdnull"/>
</p:tagLst>
</file>

<file path=ppt/tags/tag288.xml><?xml version="1.0" encoding="utf-8"?>
<p:tagLst xmlns:p="http://schemas.openxmlformats.org/presentationml/2006/main">
  <p:tag name="AS_UNIQUEID" val="1112"/>
</p:tagLst>
</file>

<file path=ppt/tags/tag289.xml><?xml version="1.0" encoding="utf-8"?>
<p:tagLst xmlns:p="http://schemas.openxmlformats.org/presentationml/2006/main">
  <p:tag name="AS_UNIQUEID" val="613"/>
</p:tagLst>
</file>

<file path=ppt/tags/tag29.xml><?xml version="1.0" encoding="utf-8"?>
<p:tagLst xmlns:p="http://schemas.openxmlformats.org/presentationml/2006/main">
  <p:tag name="AS_UNIQUEID" val="89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p="http://schemas.openxmlformats.org/presentationml/2006/main">
  <p:tag name="AS_UNIQUEID" val="614"/>
</p:tagLst>
</file>

<file path=ppt/tags/tag291.xml><?xml version="1.0" encoding="utf-8"?>
<p:tagLst xmlns:p="http://schemas.openxmlformats.org/presentationml/2006/main">
  <p:tag name="AS_UNIQUEID" val="615"/>
</p:tagLst>
</file>

<file path=ppt/tags/tag292.xml><?xml version="1.0" encoding="utf-8"?>
<p:tagLst xmlns:p="http://schemas.openxmlformats.org/presentationml/2006/main">
  <p:tag name="AS_UNIQUEID" val="1113"/>
</p:tagLst>
</file>

<file path=ppt/tags/tag293.xml><?xml version="1.0" encoding="utf-8"?>
<p:tagLst xmlns:p="http://schemas.openxmlformats.org/presentationml/2006/main">
  <p:tag name="AS_UNIQUEID" val="617"/>
</p:tagLst>
</file>

<file path=ppt/tags/tag294.xml><?xml version="1.0" encoding="utf-8"?>
<p:tagLst xmlns:p="http://schemas.openxmlformats.org/presentationml/2006/main">
  <p:tag name="AS_UNIQUEID" val="618"/>
</p:tagLst>
</file>

<file path=ppt/tags/tag295.xml><?xml version="1.0" encoding="utf-8"?>
<p:tagLst xmlns:p="http://schemas.openxmlformats.org/presentationml/2006/main">
  <p:tag name="AS_UNIQUEID" val="619"/>
</p:tagLst>
</file>

<file path=ppt/tags/tag296.xml><?xml version="1.0" encoding="utf-8"?>
<p:tagLst xmlns:p="http://schemas.openxmlformats.org/presentationml/2006/main">
  <p:tag name="AS_UNIQUEID" val="620"/>
</p:tagLst>
</file>

<file path=ppt/tags/tag297.xml><?xml version="1.0" encoding="utf-8"?>
<p:tagLst xmlns:p="http://schemas.openxmlformats.org/presentationml/2006/main">
  <p:tag name="AS_UNIQUEID" val="621"/>
</p:tagLst>
</file>

<file path=ppt/tags/tag298.xml><?xml version="1.0" encoding="utf-8"?>
<p:tagLst xmlns:p="http://schemas.openxmlformats.org/presentationml/2006/main">
  <p:tag name="AS_UNIQUEID" val="623"/>
</p:tagLst>
</file>

<file path=ppt/tags/tag299.xml><?xml version="1.0" encoding="utf-8"?>
<p:tagLst xmlns:p="http://schemas.openxmlformats.org/presentationml/2006/main">
  <p:tag name="AS_UNIQUEID" val="624"/>
</p:tagLst>
</file>

<file path=ppt/tags/tag3.xml><?xml version="1.0" encoding="utf-8"?>
<p:tagLst xmlns:p="http://schemas.openxmlformats.org/presentationml/2006/main">
  <p:tag name="AS_UNIQUEID" val="86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89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p="http://schemas.openxmlformats.org/presentationml/2006/main">
  <p:tag name="AS_UNIQUEID" val="847"/>
</p:tagLst>
</file>

<file path=ppt/tags/tag301.xml><?xml version="1.0" encoding="utf-8"?>
<p:tagLst xmlns:p="http://schemas.openxmlformats.org/presentationml/2006/main">
  <p:tag name="KSO_WM_SPECIAL_SOURCE" val="bdnull"/>
</p:tagLst>
</file>

<file path=ppt/tags/tag302.xml><?xml version="1.0" encoding="utf-8"?>
<p:tagLst xmlns:p="http://schemas.openxmlformats.org/presentationml/2006/main">
  <p:tag name="AS_UNIQUEID" val="1114"/>
</p:tagLst>
</file>

<file path=ppt/tags/tag303.xml><?xml version="1.0" encoding="utf-8"?>
<p:tagLst xmlns:p="http://schemas.openxmlformats.org/presentationml/2006/main">
  <p:tag name="AS_UNIQUEID" val="626"/>
</p:tagLst>
</file>

<file path=ppt/tags/tag304.xml><?xml version="1.0" encoding="utf-8"?>
<p:tagLst xmlns:p="http://schemas.openxmlformats.org/presentationml/2006/main">
  <p:tag name="AS_UNIQUEID" val="627"/>
</p:tagLst>
</file>

<file path=ppt/tags/tag305.xml><?xml version="1.0" encoding="utf-8"?>
<p:tagLst xmlns:p="http://schemas.openxmlformats.org/presentationml/2006/main">
  <p:tag name="AS_UNIQUEID" val="628"/>
</p:tagLst>
</file>

<file path=ppt/tags/tag306.xml><?xml version="1.0" encoding="utf-8"?>
<p:tagLst xmlns:p="http://schemas.openxmlformats.org/presentationml/2006/main">
  <p:tag name="AS_UNIQUEID" val="1115"/>
</p:tagLst>
</file>

<file path=ppt/tags/tag307.xml><?xml version="1.0" encoding="utf-8"?>
<p:tagLst xmlns:p="http://schemas.openxmlformats.org/presentationml/2006/main">
  <p:tag name="AS_UNIQUEID" val="630"/>
</p:tagLst>
</file>

<file path=ppt/tags/tag308.xml><?xml version="1.0" encoding="utf-8"?>
<p:tagLst xmlns:p="http://schemas.openxmlformats.org/presentationml/2006/main">
  <p:tag name="AS_UNIQUEID" val="631"/>
</p:tagLst>
</file>

<file path=ppt/tags/tag309.xml><?xml version="1.0" encoding="utf-8"?>
<p:tagLst xmlns:p="http://schemas.openxmlformats.org/presentationml/2006/main">
  <p:tag name="AS_UNIQUEID" val="632"/>
</p:tagLst>
</file>

<file path=ppt/tags/tag31.xml><?xml version="1.0" encoding="utf-8"?>
<p:tagLst xmlns:p="http://schemas.openxmlformats.org/presentationml/2006/main">
  <p:tag name="AS_UNIQUEID" val="89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p="http://schemas.openxmlformats.org/presentationml/2006/main">
  <p:tag name="AS_UNIQUEID" val="633"/>
</p:tagLst>
</file>

<file path=ppt/tags/tag311.xml><?xml version="1.0" encoding="utf-8"?>
<p:tagLst xmlns:p="http://schemas.openxmlformats.org/presentationml/2006/main">
  <p:tag name="AS_UNIQUEID" val="634"/>
</p:tagLst>
</file>

<file path=ppt/tags/tag312.xml><?xml version="1.0" encoding="utf-8"?>
<p:tagLst xmlns:p="http://schemas.openxmlformats.org/presentationml/2006/main">
  <p:tag name="AS_UNIQUEID" val="636"/>
</p:tagLst>
</file>

<file path=ppt/tags/tag313.xml><?xml version="1.0" encoding="utf-8"?>
<p:tagLst xmlns:p="http://schemas.openxmlformats.org/presentationml/2006/main">
  <p:tag name="AS_UNIQUEID" val="637"/>
</p:tagLst>
</file>

<file path=ppt/tags/tag314.xml><?xml version="1.0" encoding="utf-8"?>
<p:tagLst xmlns:p="http://schemas.openxmlformats.org/presentationml/2006/main">
  <p:tag name="AS_UNIQUEID" val="850"/>
</p:tagLst>
</file>

<file path=ppt/tags/tag315.xml><?xml version="1.0" encoding="utf-8"?>
<p:tagLst xmlns:p="http://schemas.openxmlformats.org/presentationml/2006/main">
  <p:tag name="KSO_WM_SPECIAL_SOURCE" val="bdnull"/>
</p:tagLst>
</file>

<file path=ppt/tags/tag316.xml><?xml version="1.0" encoding="utf-8"?>
<p:tagLst xmlns:p="http://schemas.openxmlformats.org/presentationml/2006/main">
  <p:tag name="AS_UNIQUEID" val="1116"/>
</p:tagLst>
</file>

<file path=ppt/tags/tag317.xml><?xml version="1.0" encoding="utf-8"?>
<p:tagLst xmlns:p="http://schemas.openxmlformats.org/presentationml/2006/main">
  <p:tag name="AS_UNIQUEID" val="639"/>
</p:tagLst>
</file>

<file path=ppt/tags/tag318.xml><?xml version="1.0" encoding="utf-8"?>
<p:tagLst xmlns:p="http://schemas.openxmlformats.org/presentationml/2006/main">
  <p:tag name="AS_UNIQUEID" val="640"/>
</p:tagLst>
</file>

<file path=ppt/tags/tag319.xml><?xml version="1.0" encoding="utf-8"?>
<p:tagLst xmlns:p="http://schemas.openxmlformats.org/presentationml/2006/main">
  <p:tag name="AS_UNIQUEID" val="641"/>
</p:tagLst>
</file>

<file path=ppt/tags/tag32.xml><?xml version="1.0" encoding="utf-8"?>
<p:tagLst xmlns:p="http://schemas.openxmlformats.org/presentationml/2006/main">
  <p:tag name="AS_UNIQUEID" val="89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0.xml><?xml version="1.0" encoding="utf-8"?>
<p:tagLst xmlns:p="http://schemas.openxmlformats.org/presentationml/2006/main">
  <p:tag name="AS_UNIQUEID" val="1117"/>
</p:tagLst>
</file>

<file path=ppt/tags/tag321.xml><?xml version="1.0" encoding="utf-8"?>
<p:tagLst xmlns:p="http://schemas.openxmlformats.org/presentationml/2006/main">
  <p:tag name="AS_UNIQUEID" val="643"/>
</p:tagLst>
</file>

<file path=ppt/tags/tag322.xml><?xml version="1.0" encoding="utf-8"?>
<p:tagLst xmlns:p="http://schemas.openxmlformats.org/presentationml/2006/main">
  <p:tag name="AS_UNIQUEID" val="644"/>
</p:tagLst>
</file>

<file path=ppt/tags/tag323.xml><?xml version="1.0" encoding="utf-8"?>
<p:tagLst xmlns:p="http://schemas.openxmlformats.org/presentationml/2006/main">
  <p:tag name="AS_UNIQUEID" val="645"/>
</p:tagLst>
</file>

<file path=ppt/tags/tag324.xml><?xml version="1.0" encoding="utf-8"?>
<p:tagLst xmlns:p="http://schemas.openxmlformats.org/presentationml/2006/main">
  <p:tag name="AS_UNIQUEID" val="646"/>
</p:tagLst>
</file>

<file path=ppt/tags/tag325.xml><?xml version="1.0" encoding="utf-8"?>
<p:tagLst xmlns:p="http://schemas.openxmlformats.org/presentationml/2006/main">
  <p:tag name="AS_UNIQUEID" val="647"/>
</p:tagLst>
</file>

<file path=ppt/tags/tag326.xml><?xml version="1.0" encoding="utf-8"?>
<p:tagLst xmlns:p="http://schemas.openxmlformats.org/presentationml/2006/main">
  <p:tag name="AS_UNIQUEID" val="649"/>
</p:tagLst>
</file>

<file path=ppt/tags/tag327.xml><?xml version="1.0" encoding="utf-8"?>
<p:tagLst xmlns:p="http://schemas.openxmlformats.org/presentationml/2006/main">
  <p:tag name="AS_UNIQUEID" val="650"/>
</p:tagLst>
</file>

<file path=ppt/tags/tag328.xml><?xml version="1.0" encoding="utf-8"?>
<p:tagLst xmlns:p="http://schemas.openxmlformats.org/presentationml/2006/main">
  <p:tag name="AS_UNIQUEID" val="853"/>
</p:tagLst>
</file>

<file path=ppt/tags/tag329.xml><?xml version="1.0" encoding="utf-8"?>
<p:tagLst xmlns:p="http://schemas.openxmlformats.org/presentationml/2006/main">
  <p:tag name="KSO_WM_SPECIAL_SOURCE" val="bdnull"/>
</p:tagLst>
</file>

<file path=ppt/tags/tag33.xml><?xml version="1.0" encoding="utf-8"?>
<p:tagLst xmlns:p="http://schemas.openxmlformats.org/presentationml/2006/main">
  <p:tag name="AS_UNIQUEID" val="8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p="http://schemas.openxmlformats.org/presentationml/2006/main">
  <p:tag name="AS_UNIQUEID" val="1118"/>
</p:tagLst>
</file>

<file path=ppt/tags/tag331.xml><?xml version="1.0" encoding="utf-8"?>
<p:tagLst xmlns:p="http://schemas.openxmlformats.org/presentationml/2006/main">
  <p:tag name="AS_UNIQUEID" val="652"/>
</p:tagLst>
</file>

<file path=ppt/tags/tag332.xml><?xml version="1.0" encoding="utf-8"?>
<p:tagLst xmlns:p="http://schemas.openxmlformats.org/presentationml/2006/main">
  <p:tag name="AS_UNIQUEID" val="653"/>
</p:tagLst>
</file>

<file path=ppt/tags/tag333.xml><?xml version="1.0" encoding="utf-8"?>
<p:tagLst xmlns:p="http://schemas.openxmlformats.org/presentationml/2006/main">
  <p:tag name="AS_UNIQUEID" val="654"/>
</p:tagLst>
</file>

<file path=ppt/tags/tag334.xml><?xml version="1.0" encoding="utf-8"?>
<p:tagLst xmlns:p="http://schemas.openxmlformats.org/presentationml/2006/main">
  <p:tag name="AS_UNIQUEID" val="1119"/>
</p:tagLst>
</file>

<file path=ppt/tags/tag335.xml><?xml version="1.0" encoding="utf-8"?>
<p:tagLst xmlns:p="http://schemas.openxmlformats.org/presentationml/2006/main">
  <p:tag name="AS_UNIQUEID" val="656"/>
</p:tagLst>
</file>

<file path=ppt/tags/tag336.xml><?xml version="1.0" encoding="utf-8"?>
<p:tagLst xmlns:p="http://schemas.openxmlformats.org/presentationml/2006/main">
  <p:tag name="AS_UNIQUEID" val="657"/>
</p:tagLst>
</file>

<file path=ppt/tags/tag337.xml><?xml version="1.0" encoding="utf-8"?>
<p:tagLst xmlns:p="http://schemas.openxmlformats.org/presentationml/2006/main">
  <p:tag name="AS_UNIQUEID" val="658"/>
</p:tagLst>
</file>

<file path=ppt/tags/tag338.xml><?xml version="1.0" encoding="utf-8"?>
<p:tagLst xmlns:p="http://schemas.openxmlformats.org/presentationml/2006/main">
  <p:tag name="AS_UNIQUEID" val="659"/>
</p:tagLst>
</file>

<file path=ppt/tags/tag339.xml><?xml version="1.0" encoding="utf-8"?>
<p:tagLst xmlns:p="http://schemas.openxmlformats.org/presentationml/2006/main">
  <p:tag name="AS_UNIQUEID" val="660"/>
</p:tagLst>
</file>

<file path=ppt/tags/tag34.xml><?xml version="1.0" encoding="utf-8"?>
<p:tagLst xmlns:p="http://schemas.openxmlformats.org/presentationml/2006/main">
  <p:tag name="AS_UNIQUEID" val="8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0.xml><?xml version="1.0" encoding="utf-8"?>
<p:tagLst xmlns:p="http://schemas.openxmlformats.org/presentationml/2006/main">
  <p:tag name="AS_UNIQUEID" val="662"/>
</p:tagLst>
</file>

<file path=ppt/tags/tag341.xml><?xml version="1.0" encoding="utf-8"?>
<p:tagLst xmlns:p="http://schemas.openxmlformats.org/presentationml/2006/main">
  <p:tag name="AS_UNIQUEID" val="663"/>
</p:tagLst>
</file>

<file path=ppt/tags/tag342.xml><?xml version="1.0" encoding="utf-8"?>
<p:tagLst xmlns:p="http://schemas.openxmlformats.org/presentationml/2006/main">
  <p:tag name="AS_UNIQUEID" val="856"/>
</p:tagLst>
</file>

<file path=ppt/tags/tag343.xml><?xml version="1.0" encoding="utf-8"?>
<p:tagLst xmlns:p="http://schemas.openxmlformats.org/presentationml/2006/main">
  <p:tag name="KSO_WM_SPECIAL_SOURCE" val="bdnull"/>
</p:tagLst>
</file>

<file path=ppt/tags/tag344.xml><?xml version="1.0" encoding="utf-8"?>
<p:tagLst xmlns:p="http://schemas.openxmlformats.org/presentationml/2006/main">
  <p:tag name="AS_UNIQUEID" val="1120"/>
</p:tagLst>
</file>

<file path=ppt/tags/tag345.xml><?xml version="1.0" encoding="utf-8"?>
<p:tagLst xmlns:p="http://schemas.openxmlformats.org/presentationml/2006/main">
  <p:tag name="AS_UNIQUEID" val="1121"/>
</p:tagLst>
</file>

<file path=ppt/tags/tag346.xml><?xml version="1.0" encoding="utf-8"?>
<p:tagLst xmlns:p="http://schemas.openxmlformats.org/presentationml/2006/main">
  <p:tag name="AS_UNIQUEID" val="1122"/>
</p:tagLst>
</file>

<file path=ppt/tags/tag347.xml><?xml version="1.0" encoding="utf-8"?>
<p:tagLst xmlns:p="http://schemas.openxmlformats.org/presentationml/2006/main">
  <p:tag name="KSO_WM_BEAUTIFY_FLAG" val="#wm#"/>
  <p:tag name="KSO_WM_SPECIAL_SOURCE" val="bdnull"/>
  <p:tag name="KSO_WM_TEMPLATE_CATEGORY" val="custom"/>
  <p:tag name="KSO_WM_TEMPLATE_INDEX" val="20202802"/>
</p:tagLst>
</file>

<file path=ppt/tags/tag348.xml><?xml version="1.0" encoding="utf-8"?>
<p:tagLst xmlns:p="http://schemas.openxmlformats.org/presentationml/2006/main">
  <p:tag name="AS_UNIQUEID" val="1123"/>
</p:tagLst>
</file>

<file path=ppt/tags/tag349.xml><?xml version="1.0" encoding="utf-8"?>
<p:tagLst xmlns:p="http://schemas.openxmlformats.org/presentationml/2006/main">
  <p:tag name="AS_UNIQUEID" val="1124"/>
</p:tagLst>
</file>

<file path=ppt/tags/tag35.xml><?xml version="1.0" encoding="utf-8"?>
<p:tagLst xmlns:p="http://schemas.openxmlformats.org/presentationml/2006/main">
  <p:tag name="AS_UNIQUEID" val="8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0.xml><?xml version="1.0" encoding="utf-8"?>
<p:tagLst xmlns:p="http://schemas.openxmlformats.org/presentationml/2006/main">
  <p:tag name="AS_UNIQUEID" val="1125"/>
</p:tagLst>
</file>

<file path=ppt/tags/tag351.xml><?xml version="1.0" encoding="utf-8"?>
<p:tagLst xmlns:p="http://schemas.openxmlformats.org/presentationml/2006/main">
  <p:tag name="AS_UNIQUEID" val="1126"/>
</p:tagLst>
</file>

<file path=ppt/tags/tag352.xml><?xml version="1.0" encoding="utf-8"?>
<p:tagLst xmlns:p="http://schemas.openxmlformats.org/presentationml/2006/main">
  <p:tag name="KSO_WM_SPECIAL_SOURCE" val="bdnull"/>
</p:tagLst>
</file>

<file path=ppt/tags/tag353.xml><?xml version="1.0" encoding="utf-8"?>
<p:tagLst xmlns:p="http://schemas.openxmlformats.org/presentationml/2006/main">
  <p:tag name="AS_UNIQUEID" val="1127"/>
</p:tagLst>
</file>

<file path=ppt/tags/tag354.xml><?xml version="1.0" encoding="utf-8"?>
<p:tagLst xmlns:p="http://schemas.openxmlformats.org/presentationml/2006/main">
  <p:tag name="AS_UNIQUEID" val="1128"/>
</p:tagLst>
</file>

<file path=ppt/tags/tag355.xml><?xml version="1.0" encoding="utf-8"?>
<p:tagLst xmlns:p="http://schemas.openxmlformats.org/presentationml/2006/main">
  <p:tag name="AS_UNIQUEID" val="1129"/>
</p:tagLst>
</file>

<file path=ppt/tags/tag356.xml><?xml version="1.0" encoding="utf-8"?>
<p:tagLst xmlns:p="http://schemas.openxmlformats.org/presentationml/2006/main">
  <p:tag name="AS_UNIQUEID" val="1130"/>
</p:tagLst>
</file>

<file path=ppt/tags/tag357.xml><?xml version="1.0" encoding="utf-8"?>
<p:tagLst xmlns:p="http://schemas.openxmlformats.org/presentationml/2006/main">
  <p:tag name="KSO_WM_SPECIAL_SOURCE" val="bdnull"/>
</p:tagLst>
</file>

<file path=ppt/tags/tag358.xml><?xml version="1.0" encoding="utf-8"?>
<p:tagLst xmlns:p="http://schemas.openxmlformats.org/presentationml/2006/main">
  <p:tag name="AS_UNIQUEID" val="1131"/>
</p:tagLst>
</file>

<file path=ppt/tags/tag359.xml><?xml version="1.0" encoding="utf-8"?>
<p:tagLst xmlns:p="http://schemas.openxmlformats.org/presentationml/2006/main">
  <p:tag name="AS_UNIQUEID" val="555"/>
</p:tagLst>
</file>

<file path=ppt/tags/tag36.xml><?xml version="1.0" encoding="utf-8"?>
<p:tagLst xmlns:p="http://schemas.openxmlformats.org/presentationml/2006/main">
  <p:tag name="AS_UNIQUEID" val="8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0.xml><?xml version="1.0" encoding="utf-8"?>
<p:tagLst xmlns:p="http://schemas.openxmlformats.org/presentationml/2006/main">
  <p:tag name="AS_UNIQUEID" val="556"/>
</p:tagLst>
</file>

<file path=ppt/tags/tag361.xml><?xml version="1.0" encoding="utf-8"?>
<p:tagLst xmlns:p="http://schemas.openxmlformats.org/presentationml/2006/main">
  <p:tag name="AS_UNIQUEID" val="557"/>
</p:tagLst>
</file>

<file path=ppt/tags/tag362.xml><?xml version="1.0" encoding="utf-8"?>
<p:tagLst xmlns:p="http://schemas.openxmlformats.org/presentationml/2006/main">
  <p:tag name="AS_UNIQUEID" val="1132"/>
</p:tagLst>
</file>

<file path=ppt/tags/tag363.xml><?xml version="1.0" encoding="utf-8"?>
<p:tagLst xmlns:p="http://schemas.openxmlformats.org/presentationml/2006/main">
  <p:tag name="AS_UNIQUEID" val="559"/>
</p:tagLst>
</file>

<file path=ppt/tags/tag364.xml><?xml version="1.0" encoding="utf-8"?>
<p:tagLst xmlns:p="http://schemas.openxmlformats.org/presentationml/2006/main">
  <p:tag name="AS_UNIQUEID" val="560"/>
</p:tagLst>
</file>

<file path=ppt/tags/tag365.xml><?xml version="1.0" encoding="utf-8"?>
<p:tagLst xmlns:p="http://schemas.openxmlformats.org/presentationml/2006/main">
  <p:tag name="AS_UNIQUEID" val="561"/>
</p:tagLst>
</file>

<file path=ppt/tags/tag366.xml><?xml version="1.0" encoding="utf-8"?>
<p:tagLst xmlns:p="http://schemas.openxmlformats.org/presentationml/2006/main">
  <p:tag name="AS_UNIQUEID" val="562"/>
</p:tagLst>
</file>

<file path=ppt/tags/tag367.xml><?xml version="1.0" encoding="utf-8"?>
<p:tagLst xmlns:p="http://schemas.openxmlformats.org/presentationml/2006/main">
  <p:tag name="AS_UNIQUEID" val="563"/>
</p:tagLst>
</file>

<file path=ppt/tags/tag368.xml><?xml version="1.0" encoding="utf-8"?>
<p:tagLst xmlns:p="http://schemas.openxmlformats.org/presentationml/2006/main">
  <p:tag name="AS_UNIQUEID" val="558"/>
</p:tagLst>
</file>

<file path=ppt/tags/tag369.xml><?xml version="1.0" encoding="utf-8"?>
<p:tagLst xmlns:p="http://schemas.openxmlformats.org/presentationml/2006/main">
  <p:tag name="AS_UNIQUEID" val="579"/>
</p:tagLst>
</file>

<file path=ppt/tags/tag37.xml><?xml version="1.0" encoding="utf-8"?>
<p:tagLst xmlns:p="http://schemas.openxmlformats.org/presentationml/2006/main">
  <p:tag name="AS_UNIQUEID" val="8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0.xml><?xml version="1.0" encoding="utf-8"?>
<p:tagLst xmlns:p="http://schemas.openxmlformats.org/presentationml/2006/main">
  <p:tag name="KSO_WM_SPECIAL_SOURCE" val="bdnull"/>
</p:tagLst>
</file>

<file path=ppt/tags/tag371.xml><?xml version="1.0" encoding="utf-8"?>
<p:tagLst xmlns:p="http://schemas.openxmlformats.org/presentationml/2006/main">
  <p:tag name="AS_UNIQUEID" val="1133"/>
</p:tagLst>
</file>

<file path=ppt/tags/tag372.xml><?xml version="1.0" encoding="utf-8"?>
<p:tagLst xmlns:p="http://schemas.openxmlformats.org/presentationml/2006/main">
  <p:tag name="AS_UNIQUEID" val="555"/>
</p:tagLst>
</file>

<file path=ppt/tags/tag373.xml><?xml version="1.0" encoding="utf-8"?>
<p:tagLst xmlns:p="http://schemas.openxmlformats.org/presentationml/2006/main">
  <p:tag name="AS_UNIQUEID" val="556"/>
</p:tagLst>
</file>

<file path=ppt/tags/tag374.xml><?xml version="1.0" encoding="utf-8"?>
<p:tagLst xmlns:p="http://schemas.openxmlformats.org/presentationml/2006/main">
  <p:tag name="AS_UNIQUEID" val="557"/>
</p:tagLst>
</file>

<file path=ppt/tags/tag375.xml><?xml version="1.0" encoding="utf-8"?>
<p:tagLst xmlns:p="http://schemas.openxmlformats.org/presentationml/2006/main">
  <p:tag name="AS_UNIQUEID" val="1134"/>
</p:tagLst>
</file>

<file path=ppt/tags/tag376.xml><?xml version="1.0" encoding="utf-8"?>
<p:tagLst xmlns:p="http://schemas.openxmlformats.org/presentationml/2006/main">
  <p:tag name="AS_UNIQUEID" val="560"/>
</p:tagLst>
</file>

<file path=ppt/tags/tag377.xml><?xml version="1.0" encoding="utf-8"?>
<p:tagLst xmlns:p="http://schemas.openxmlformats.org/presentationml/2006/main">
  <p:tag name="AS_UNIQUEID" val="561"/>
</p:tagLst>
</file>

<file path=ppt/tags/tag378.xml><?xml version="1.0" encoding="utf-8"?>
<p:tagLst xmlns:p="http://schemas.openxmlformats.org/presentationml/2006/main">
  <p:tag name="AS_UNIQUEID" val="562"/>
</p:tagLst>
</file>

<file path=ppt/tags/tag379.xml><?xml version="1.0" encoding="utf-8"?>
<p:tagLst xmlns:p="http://schemas.openxmlformats.org/presentationml/2006/main">
  <p:tag name="AS_UNIQUEID" val="563"/>
</p:tagLst>
</file>

<file path=ppt/tags/tag38.xml><?xml version="1.0" encoding="utf-8"?>
<p:tagLst xmlns:p="http://schemas.openxmlformats.org/presentationml/2006/main">
  <p:tag name="AS_UNIQUEID" val="899"/>
</p:tagLst>
</file>

<file path=ppt/tags/tag380.xml><?xml version="1.0" encoding="utf-8"?>
<p:tagLst xmlns:p="http://schemas.openxmlformats.org/presentationml/2006/main">
  <p:tag name="AS_UNIQUEID" val="567"/>
</p:tagLst>
</file>

<file path=ppt/tags/tag381.xml><?xml version="1.0" encoding="utf-8"?>
<p:tagLst xmlns:p="http://schemas.openxmlformats.org/presentationml/2006/main">
  <p:tag name="AS_UNIQUEID" val="568"/>
</p:tagLst>
</file>

<file path=ppt/tags/tag382.xml><?xml version="1.0" encoding="utf-8"?>
<p:tagLst xmlns:p="http://schemas.openxmlformats.org/presentationml/2006/main">
  <p:tag name="AS_UNIQUEID" val="559"/>
</p:tagLst>
</file>

<file path=ppt/tags/tag383.xml><?xml version="1.0" encoding="utf-8"?>
<p:tagLst xmlns:p="http://schemas.openxmlformats.org/presentationml/2006/main">
  <p:tag name="KSO_WM_SPECIAL_SOURCE" val="bdnull"/>
</p:tagLst>
</file>

<file path=ppt/tags/tag384.xml><?xml version="1.0" encoding="utf-8"?>
<p:tagLst xmlns:p="http://schemas.openxmlformats.org/presentationml/2006/main">
  <p:tag name="AS_UNIQUEID" val="1135"/>
</p:tagLst>
</file>

<file path=ppt/tags/tag385.xml><?xml version="1.0" encoding="utf-8"?>
<p:tagLst xmlns:p="http://schemas.openxmlformats.org/presentationml/2006/main">
  <p:tag name="AS_UNIQUEID" val="330"/>
</p:tagLst>
</file>

<file path=ppt/tags/tag386.xml><?xml version="1.0" encoding="utf-8"?>
<p:tagLst xmlns:p="http://schemas.openxmlformats.org/presentationml/2006/main">
  <p:tag name="AS_UNIQUEID" val="331"/>
</p:tagLst>
</file>

<file path=ppt/tags/tag387.xml><?xml version="1.0" encoding="utf-8"?>
<p:tagLst xmlns:p="http://schemas.openxmlformats.org/presentationml/2006/main">
  <p:tag name="AS_UNIQUEID" val="332"/>
</p:tagLst>
</file>

<file path=ppt/tags/tag388.xml><?xml version="1.0" encoding="utf-8"?>
<p:tagLst xmlns:p="http://schemas.openxmlformats.org/presentationml/2006/main">
  <p:tag name="AS_UNIQUEID" val="333"/>
</p:tagLst>
</file>

<file path=ppt/tags/tag389.xml><?xml version="1.0" encoding="utf-8"?>
<p:tagLst xmlns:p="http://schemas.openxmlformats.org/presentationml/2006/main">
  <p:tag name="AS_UNIQUEID" val="334"/>
</p:tagLst>
</file>

<file path=ppt/tags/tag39.xml><?xml version="1.0" encoding="utf-8"?>
<p:tagLst xmlns:p="http://schemas.openxmlformats.org/presentationml/2006/main">
  <p:tag name="AS_UNIQUEID" val="9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0.xml><?xml version="1.0" encoding="utf-8"?>
<p:tagLst xmlns:p="http://schemas.openxmlformats.org/presentationml/2006/main">
  <p:tag name="AS_UNIQUEID" val="335"/>
</p:tagLst>
</file>

<file path=ppt/tags/tag391.xml><?xml version="1.0" encoding="utf-8"?>
<p:tagLst xmlns:p="http://schemas.openxmlformats.org/presentationml/2006/main">
  <p:tag name="AS_UNIQUEID" val="336"/>
</p:tagLst>
</file>

<file path=ppt/tags/tag392.xml><?xml version="1.0" encoding="utf-8"?>
<p:tagLst xmlns:p="http://schemas.openxmlformats.org/presentationml/2006/main">
  <p:tag name="AS_UNIQUEID" val="337"/>
</p:tagLst>
</file>

<file path=ppt/tags/tag393.xml><?xml version="1.0" encoding="utf-8"?>
<p:tagLst xmlns:p="http://schemas.openxmlformats.org/presentationml/2006/main">
  <p:tag name="AS_UNIQUEID" val="338"/>
</p:tagLst>
</file>

<file path=ppt/tags/tag394.xml><?xml version="1.0" encoding="utf-8"?>
<p:tagLst xmlns:p="http://schemas.openxmlformats.org/presentationml/2006/main">
  <p:tag name="AS_UNIQUEID" val="339"/>
</p:tagLst>
</file>

<file path=ppt/tags/tag395.xml><?xml version="1.0" encoding="utf-8"?>
<p:tagLst xmlns:p="http://schemas.openxmlformats.org/presentationml/2006/main">
  <p:tag name="AS_UNIQUEID" val="340"/>
</p:tagLst>
</file>

<file path=ppt/tags/tag396.xml><?xml version="1.0" encoding="utf-8"?>
<p:tagLst xmlns:p="http://schemas.openxmlformats.org/presentationml/2006/main">
  <p:tag name="KSO_WM_SPECIAL_SOURCE" val="bdnull"/>
</p:tagLst>
</file>

<file path=ppt/tags/tag397.xml><?xml version="1.0" encoding="utf-8"?>
<p:tagLst xmlns:p="http://schemas.openxmlformats.org/presentationml/2006/main">
  <p:tag name="AS_UNIQUEID" val="1136"/>
</p:tagLst>
</file>

<file path=ppt/tags/tag398.xml><?xml version="1.0" encoding="utf-8"?>
<p:tagLst xmlns:p="http://schemas.openxmlformats.org/presentationml/2006/main">
  <p:tag name="AS_UNIQUEID" val="860"/>
</p:tagLst>
</file>

<file path=ppt/tags/tag399.xml><?xml version="1.0" encoding="utf-8"?>
<p:tagLst xmlns:p="http://schemas.openxmlformats.org/presentationml/2006/main">
  <p:tag name="AS_UNIQUEID" val="861"/>
</p:tagLst>
</file>

<file path=ppt/tags/tag4.xml><?xml version="1.0" encoding="utf-8"?>
<p:tagLst xmlns:p="http://schemas.openxmlformats.org/presentationml/2006/main">
  <p:tag name="AS_UNIQUEID" val="86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9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0.xml><?xml version="1.0" encoding="utf-8"?>
<p:tagLst xmlns:p="http://schemas.openxmlformats.org/presentationml/2006/main">
  <p:tag name="AS_UNIQUEID" val="560"/>
</p:tagLst>
</file>

<file path=ppt/tags/tag401.xml><?xml version="1.0" encoding="utf-8"?>
<p:tagLst xmlns:p="http://schemas.openxmlformats.org/presentationml/2006/main">
  <p:tag name="AS_UNIQUEID" val="561"/>
</p:tagLst>
</file>

<file path=ppt/tags/tag402.xml><?xml version="1.0" encoding="utf-8"?>
<p:tagLst xmlns:p="http://schemas.openxmlformats.org/presentationml/2006/main">
  <p:tag name="AS_UNIQUEID" val="562"/>
</p:tagLst>
</file>

<file path=ppt/tags/tag403.xml><?xml version="1.0" encoding="utf-8"?>
<p:tagLst xmlns:p="http://schemas.openxmlformats.org/presentationml/2006/main">
  <p:tag name="AS_UNIQUEID" val="563"/>
</p:tagLst>
</file>

<file path=ppt/tags/tag404.xml><?xml version="1.0" encoding="utf-8"?>
<p:tagLst xmlns:p="http://schemas.openxmlformats.org/presentationml/2006/main">
  <p:tag name="AS_UNIQUEID" val="559"/>
</p:tagLst>
</file>

<file path=ppt/tags/tag405.xml><?xml version="1.0" encoding="utf-8"?>
<p:tagLst xmlns:p="http://schemas.openxmlformats.org/presentationml/2006/main">
  <p:tag name="KSO_WM_SPECIAL_SOURCE" val="bdnull"/>
  <p:tag name="KSO_WM_TEMPLATE_CATEGORY" val="custom"/>
  <p:tag name="KSO_WM_TEMPLATE_INDEX" val="20177407"/>
</p:tagLst>
</file>

<file path=ppt/tags/tag406.xml><?xml version="1.0" encoding="utf-8"?>
<p:tagLst xmlns:p="http://schemas.openxmlformats.org/presentationml/2006/main">
  <p:tag name="AS_UNIQUEID" val="1137"/>
</p:tagLst>
</file>

<file path=ppt/tags/tag407.xml><?xml version="1.0" encoding="utf-8"?>
<p:tagLst xmlns:p="http://schemas.openxmlformats.org/presentationml/2006/main">
  <p:tag name="AS_UNIQUEID" val="1138"/>
</p:tagLst>
</file>

<file path=ppt/tags/tag408.xml><?xml version="1.0" encoding="utf-8"?>
<p:tagLst xmlns:p="http://schemas.openxmlformats.org/presentationml/2006/main">
  <p:tag name="AS_UNIQUEID" val="1139"/>
</p:tagLst>
</file>

<file path=ppt/tags/tag409.xml><?xml version="1.0" encoding="utf-8"?>
<p:tagLst xmlns:p="http://schemas.openxmlformats.org/presentationml/2006/main">
  <p:tag name="AS_UNIQUEID" val="1140"/>
</p:tagLst>
</file>

<file path=ppt/tags/tag41.xml><?xml version="1.0" encoding="utf-8"?>
<p:tagLst xmlns:p="http://schemas.openxmlformats.org/presentationml/2006/main">
  <p:tag name="AS_UNIQUEID" val="9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0.xml><?xml version="1.0" encoding="utf-8"?>
<p:tagLst xmlns:p="http://schemas.openxmlformats.org/presentationml/2006/main">
  <p:tag name="KSO_WM_SPECIAL_SOURCE" val="bdnull"/>
</p:tagLst>
</file>

<file path=ppt/tags/tag411.xml><?xml version="1.0" encoding="utf-8"?>
<p:tagLst xmlns:p="http://schemas.openxmlformats.org/presentationml/2006/main">
  <p:tag name="AS_UNIQUEID" val="1141"/>
</p:tagLst>
</file>

<file path=ppt/tags/tag412.xml><?xml version="1.0" encoding="utf-8"?>
<p:tagLst xmlns:p="http://schemas.openxmlformats.org/presentationml/2006/main">
  <p:tag name="AS_UNIQUEID" val="1142"/>
</p:tagLst>
</file>

<file path=ppt/tags/tag413.xml><?xml version="1.0" encoding="utf-8"?>
<p:tagLst xmlns:p="http://schemas.openxmlformats.org/presentationml/2006/main">
  <p:tag name="AS_UNIQUEID" val="1143"/>
</p:tagLst>
</file>

<file path=ppt/tags/tag414.xml><?xml version="1.0" encoding="utf-8"?>
<p:tagLst xmlns:p="http://schemas.openxmlformats.org/presentationml/2006/main">
  <p:tag name="KSO_WM_SPECIAL_SOURCE" val="bdnull"/>
</p:tagLst>
</file>

<file path=ppt/tags/tag415.xml><?xml version="1.0" encoding="utf-8"?>
<p:tagLst xmlns:p="http://schemas.openxmlformats.org/presentationml/2006/main">
  <p:tag name="AS_UNIQUEID" val="1144"/>
</p:tagLst>
</file>

<file path=ppt/tags/tag416.xml><?xml version="1.0" encoding="utf-8"?>
<p:tagLst xmlns:p="http://schemas.openxmlformats.org/presentationml/2006/main">
  <p:tag name="AS_UNIQUEID" val="1145"/>
</p:tagLst>
</file>

<file path=ppt/tags/tag417.xml><?xml version="1.0" encoding="utf-8"?>
<p:tagLst xmlns:p="http://schemas.openxmlformats.org/presentationml/2006/main">
  <p:tag name="AS_UNIQUEID" val="1146"/>
</p:tagLst>
</file>

<file path=ppt/tags/tag418.xml><?xml version="1.0" encoding="utf-8"?>
<p:tagLst xmlns:p="http://schemas.openxmlformats.org/presentationml/2006/main">
  <p:tag name="KSO_WM_SPECIAL_SOURCE" val="bdnull"/>
</p:tagLst>
</file>

<file path=ppt/tags/tag419.xml><?xml version="1.0" encoding="utf-8"?>
<p:tagLst xmlns:p="http://schemas.openxmlformats.org/presentationml/2006/main">
  <p:tag name="AS_UNIQUEID" val="1147"/>
</p:tagLst>
</file>

<file path=ppt/tags/tag42.xml><?xml version="1.0" encoding="utf-8"?>
<p:tagLst xmlns:p="http://schemas.openxmlformats.org/presentationml/2006/main">
  <p:tag name="AS_UNIQUEID" val="90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0.xml><?xml version="1.0" encoding="utf-8"?>
<p:tagLst xmlns:p="http://schemas.openxmlformats.org/presentationml/2006/main">
  <p:tag name="AS_UNIQUEID" val="1148"/>
</p:tagLst>
</file>

<file path=ppt/tags/tag421.xml><?xml version="1.0" encoding="utf-8"?>
<p:tagLst xmlns:p="http://schemas.openxmlformats.org/presentationml/2006/main">
  <p:tag name="AS_UNIQUEID" val="1149"/>
</p:tagLst>
</file>

<file path=ppt/tags/tag422.xml><?xml version="1.0" encoding="utf-8"?>
<p:tagLst xmlns:p="http://schemas.openxmlformats.org/presentationml/2006/main">
  <p:tag name="AS_UNIQUEID" val="1150"/>
</p:tagLst>
</file>

<file path=ppt/tags/tag423.xml><?xml version="1.0" encoding="utf-8"?>
<p:tagLst xmlns:p="http://schemas.openxmlformats.org/presentationml/2006/main">
  <p:tag name="KSO_WM_SPECIAL_SOURCE" val="bdnull"/>
</p:tagLst>
</file>

<file path=ppt/tags/tag424.xml><?xml version="1.0" encoding="utf-8"?>
<p:tagLst xmlns:p="http://schemas.openxmlformats.org/presentationml/2006/main">
  <p:tag name="AS_UNIQUEID" val="1151"/>
</p:tagLst>
</file>

<file path=ppt/tags/tag425.xml><?xml version="1.0" encoding="utf-8"?>
<p:tagLst xmlns:p="http://schemas.openxmlformats.org/presentationml/2006/main">
  <p:tag name="AS_UNIQUEID" val="1152"/>
</p:tagLst>
</file>

<file path=ppt/tags/tag426.xml><?xml version="1.0" encoding="utf-8"?>
<p:tagLst xmlns:p="http://schemas.openxmlformats.org/presentationml/2006/main">
  <p:tag name="AS_UNIQUEID" val="1153"/>
</p:tagLst>
</file>

<file path=ppt/tags/tag427.xml><?xml version="1.0" encoding="utf-8"?>
<p:tagLst xmlns:p="http://schemas.openxmlformats.org/presentationml/2006/main">
  <p:tag name="AS_UNIQUEID" val="1154"/>
</p:tagLst>
</file>

<file path=ppt/tags/tag428.xml><?xml version="1.0" encoding="utf-8"?>
<p:tagLst xmlns:p="http://schemas.openxmlformats.org/presentationml/2006/main">
  <p:tag name="AS_UNIQUEID" val="1155"/>
</p:tagLst>
</file>

<file path=ppt/tags/tag429.xml><?xml version="1.0" encoding="utf-8"?>
<p:tagLst xmlns:p="http://schemas.openxmlformats.org/presentationml/2006/main">
  <p:tag name="AS_UNIQUEID" val="1156"/>
</p:tagLst>
</file>

<file path=ppt/tags/tag43.xml><?xml version="1.0" encoding="utf-8"?>
<p:tagLst xmlns:p="http://schemas.openxmlformats.org/presentationml/2006/main">
  <p:tag name="AS_UNIQUEID" val="90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0.xml><?xml version="1.0" encoding="utf-8"?>
<p:tagLst xmlns:p="http://schemas.openxmlformats.org/presentationml/2006/main">
  <p:tag name="AS_UNIQUEID" val="1157"/>
</p:tagLst>
</file>

<file path=ppt/tags/tag431.xml><?xml version="1.0" encoding="utf-8"?>
<p:tagLst xmlns:p="http://schemas.openxmlformats.org/presentationml/2006/main">
  <p:tag name="AS_UNIQUEID" val="1158"/>
</p:tagLst>
</file>

<file path=ppt/tags/tag432.xml><?xml version="1.0" encoding="utf-8"?>
<p:tagLst xmlns:p="http://schemas.openxmlformats.org/presentationml/2006/main">
  <p:tag name="AS_UNIQUEID" val="1159"/>
</p:tagLst>
</file>

<file path=ppt/tags/tag433.xml><?xml version="1.0" encoding="utf-8"?>
<p:tagLst xmlns:p="http://schemas.openxmlformats.org/presentationml/2006/main">
  <p:tag name="AS_UNIQUEID" val="1160"/>
</p:tagLst>
</file>

<file path=ppt/tags/tag434.xml><?xml version="1.0" encoding="utf-8"?>
<p:tagLst xmlns:p="http://schemas.openxmlformats.org/presentationml/2006/main">
  <p:tag name="AS_UNIQUEID" val="1161"/>
</p:tagLst>
</file>

<file path=ppt/tags/tag435.xml><?xml version="1.0" encoding="utf-8"?>
<p:tagLst xmlns:p="http://schemas.openxmlformats.org/presentationml/2006/main">
  <p:tag name="AS_UNIQUEID" val="1162"/>
</p:tagLst>
</file>

<file path=ppt/tags/tag436.xml><?xml version="1.0" encoding="utf-8"?>
<p:tagLst xmlns:p="http://schemas.openxmlformats.org/presentationml/2006/main">
  <p:tag name="AS_UNIQUEID" val="1163"/>
</p:tagLst>
</file>

<file path=ppt/tags/tag437.xml><?xml version="1.0" encoding="utf-8"?>
<p:tagLst xmlns:p="http://schemas.openxmlformats.org/presentationml/2006/main">
  <p:tag name="AS_UNIQUEID" val="1164"/>
</p:tagLst>
</file>

<file path=ppt/tags/tag438.xml><?xml version="1.0" encoding="utf-8"?>
<p:tagLst xmlns:p="http://schemas.openxmlformats.org/presentationml/2006/main">
  <p:tag name="AS_UNIQUEID" val="1165"/>
</p:tagLst>
</file>

<file path=ppt/tags/tag439.xml><?xml version="1.0" encoding="utf-8"?>
<p:tagLst xmlns:p="http://schemas.openxmlformats.org/presentationml/2006/main">
  <p:tag name="AS_UNIQUEID" val="1166"/>
</p:tagLst>
</file>

<file path=ppt/tags/tag44.xml><?xml version="1.0" encoding="utf-8"?>
<p:tagLst xmlns:p="http://schemas.openxmlformats.org/presentationml/2006/main">
  <p:tag name="AS_UNIQUEID" val="90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0.xml><?xml version="1.0" encoding="utf-8"?>
<p:tagLst xmlns:p="http://schemas.openxmlformats.org/presentationml/2006/main">
  <p:tag name="AS_UNIQUEID" val="1167"/>
</p:tagLst>
</file>

<file path=ppt/tags/tag441.xml><?xml version="1.0" encoding="utf-8"?>
<p:tagLst xmlns:p="http://schemas.openxmlformats.org/presentationml/2006/main">
  <p:tag name="AS_UNIQUEID" val="1168"/>
</p:tagLst>
</file>

<file path=ppt/tags/tag442.xml><?xml version="1.0" encoding="utf-8"?>
<p:tagLst xmlns:p="http://schemas.openxmlformats.org/presentationml/2006/main">
  <p:tag name="AS_UNIQUEID" val="1169"/>
</p:tagLst>
</file>

<file path=ppt/tags/tag443.xml><?xml version="1.0" encoding="utf-8"?>
<p:tagLst xmlns:p="http://schemas.openxmlformats.org/presentationml/2006/main">
  <p:tag name="AS_UNIQUEID" val="1170"/>
</p:tagLst>
</file>

<file path=ppt/tags/tag444.xml><?xml version="1.0" encoding="utf-8"?>
<p:tagLst xmlns:p="http://schemas.openxmlformats.org/presentationml/2006/main">
  <p:tag name="AS_UNIQUEID" val="1171"/>
</p:tagLst>
</file>

<file path=ppt/tags/tag445.xml><?xml version="1.0" encoding="utf-8"?>
<p:tagLst xmlns:p="http://schemas.openxmlformats.org/presentationml/2006/main">
  <p:tag name="AS_UNIQUEID" val="1172"/>
</p:tagLst>
</file>

<file path=ppt/tags/tag446.xml><?xml version="1.0" encoding="utf-8"?>
<p:tagLst xmlns:p="http://schemas.openxmlformats.org/presentationml/2006/main">
  <p:tag name="KSO_WM_SPECIAL_SOURCE" val="bdnull"/>
</p:tagLst>
</file>

<file path=ppt/tags/tag447.xml><?xml version="1.0" encoding="utf-8"?>
<p:tagLst xmlns:p="http://schemas.openxmlformats.org/presentationml/2006/main">
  <p:tag name="AS_UNIQUEID" val="1173"/>
</p:tagLst>
</file>

<file path=ppt/tags/tag448.xml><?xml version="1.0" encoding="utf-8"?>
<p:tagLst xmlns:p="http://schemas.openxmlformats.org/presentationml/2006/main">
  <p:tag name="AS_UNIQUEID" val="1174"/>
</p:tagLst>
</file>

<file path=ppt/tags/tag449.xml><?xml version="1.0" encoding="utf-8"?>
<p:tagLst xmlns:p="http://schemas.openxmlformats.org/presentationml/2006/main">
  <p:tag name="AS_UNIQUEID" val="1175"/>
</p:tagLst>
</file>

<file path=ppt/tags/tag45.xml><?xml version="1.0" encoding="utf-8"?>
<p:tagLst xmlns:p="http://schemas.openxmlformats.org/presentationml/2006/main">
  <p:tag name="AS_UNIQUEID" val="90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0.xml><?xml version="1.0" encoding="utf-8"?>
<p:tagLst xmlns:p="http://schemas.openxmlformats.org/presentationml/2006/main">
  <p:tag name="KSO_WM_BEAUTIFY_FLAG" val="#wm#"/>
  <p:tag name="KSO_WM_SPECIAL_SOURCE" val="bdnull"/>
  <p:tag name="KSO_WM_TEMPLATE_CATEGORY" val="custom"/>
  <p:tag name="KSO_WM_TEMPLATE_INDEX" val="20202802"/>
</p:tagLst>
</file>

<file path=ppt/tags/tag451.xml><?xml version="1.0" encoding="utf-8"?>
<p:tagLst xmlns:p="http://schemas.openxmlformats.org/presentationml/2006/main">
  <p:tag name="AS_UNIQUEID" val="1176"/>
</p:tagLst>
</file>

<file path=ppt/tags/tag452.xml><?xml version="1.0" encoding="utf-8"?>
<p:tagLst xmlns:p="http://schemas.openxmlformats.org/presentationml/2006/main">
  <p:tag name="AS_UNIQUEID" val="1177"/>
</p:tagLst>
</file>

<file path=ppt/tags/tag453.xml><?xml version="1.0" encoding="utf-8"?>
<p:tagLst xmlns:p="http://schemas.openxmlformats.org/presentationml/2006/main">
  <p:tag name="AS_UNIQUEID" val="1178"/>
</p:tagLst>
</file>

<file path=ppt/tags/tag454.xml><?xml version="1.0" encoding="utf-8"?>
<p:tagLst xmlns:p="http://schemas.openxmlformats.org/presentationml/2006/main">
  <p:tag name="AS_UNIQUEID" val="1179"/>
</p:tagLst>
</file>

<file path=ppt/tags/tag455.xml><?xml version="1.0" encoding="utf-8"?>
<p:tagLst xmlns:p="http://schemas.openxmlformats.org/presentationml/2006/main">
  <p:tag name="AS_UNIQUEID" val="1180"/>
</p:tagLst>
</file>

<file path=ppt/tags/tag456.xml><?xml version="1.0" encoding="utf-8"?>
<p:tagLst xmlns:p="http://schemas.openxmlformats.org/presentationml/2006/main">
  <p:tag name="KSO_WM_SPECIAL_SOURCE" val="bdnull"/>
</p:tagLst>
</file>

<file path=ppt/tags/tag457.xml><?xml version="1.0" encoding="utf-8"?>
<p:tagLst xmlns:p="http://schemas.openxmlformats.org/presentationml/2006/main">
  <p:tag name="AS_UNIQUEID" val="1181"/>
</p:tagLst>
</file>

<file path=ppt/tags/tag458.xml><?xml version="1.0" encoding="utf-8"?>
<p:tagLst xmlns:p="http://schemas.openxmlformats.org/presentationml/2006/main">
  <p:tag name="AS_UNIQUEID" val="348"/>
</p:tagLst>
</file>

<file path=ppt/tags/tag459.xml><?xml version="1.0" encoding="utf-8"?>
<p:tagLst xmlns:p="http://schemas.openxmlformats.org/presentationml/2006/main">
  <p:tag name="AS_UNIQUEID" val="349"/>
</p:tagLst>
</file>

<file path=ppt/tags/tag46.xml><?xml version="1.0" encoding="utf-8"?>
<p:tagLst xmlns:p="http://schemas.openxmlformats.org/presentationml/2006/main">
  <p:tag name="AS_UNIQUEID" val="90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0.xml><?xml version="1.0" encoding="utf-8"?>
<p:tagLst xmlns:p="http://schemas.openxmlformats.org/presentationml/2006/main">
  <p:tag name="AS_UNIQUEID" val="350"/>
</p:tagLst>
</file>

<file path=ppt/tags/tag461.xml><?xml version="1.0" encoding="utf-8"?>
<p:tagLst xmlns:p="http://schemas.openxmlformats.org/presentationml/2006/main">
  <p:tag name="AS_UNIQUEID" val="351"/>
</p:tagLst>
</file>

<file path=ppt/tags/tag462.xml><?xml version="1.0" encoding="utf-8"?>
<p:tagLst xmlns:p="http://schemas.openxmlformats.org/presentationml/2006/main">
  <p:tag name="KSO_WM_SPECIAL_SOURCE" val="bdnull"/>
</p:tagLst>
</file>

<file path=ppt/tags/tag463.xml><?xml version="1.0" encoding="utf-8"?>
<p:tagLst xmlns:p="http://schemas.openxmlformats.org/presentationml/2006/main">
  <p:tag name="AS_UNIQUEID" val="1182"/>
</p:tagLst>
</file>

<file path=ppt/tags/tag464.xml><?xml version="1.0" encoding="utf-8"?>
<p:tagLst xmlns:p="http://schemas.openxmlformats.org/presentationml/2006/main">
  <p:tag name="AS_UNIQUEID" val="1183"/>
</p:tagLst>
</file>

<file path=ppt/tags/tag465.xml><?xml version="1.0" encoding="utf-8"?>
<p:tagLst xmlns:p="http://schemas.openxmlformats.org/presentationml/2006/main">
  <p:tag name="AS_UNIQUEID" val="1184"/>
</p:tagLst>
</file>

<file path=ppt/tags/tag466.xml><?xml version="1.0" encoding="utf-8"?>
<p:tagLst xmlns:p="http://schemas.openxmlformats.org/presentationml/2006/main">
  <p:tag name="KSO_WM_SPECIAL_SOURCE" val="bdnull"/>
</p:tagLst>
</file>

<file path=ppt/tags/tag467.xml><?xml version="1.0" encoding="utf-8"?>
<p:tagLst xmlns:p="http://schemas.openxmlformats.org/presentationml/2006/main">
  <p:tag name="AS_UNIQUEID" val="1185"/>
</p:tagLst>
</file>

<file path=ppt/tags/tag468.xml><?xml version="1.0" encoding="utf-8"?>
<p:tagLst xmlns:p="http://schemas.openxmlformats.org/presentationml/2006/main">
  <p:tag name="AS_UNIQUEID" val="1186"/>
</p:tagLst>
</file>

<file path=ppt/tags/tag469.xml><?xml version="1.0" encoding="utf-8"?>
<p:tagLst xmlns:p="http://schemas.openxmlformats.org/presentationml/2006/main">
  <p:tag name="AS_UNIQUEID" val="1187"/>
</p:tagLst>
</file>

<file path=ppt/tags/tag47.xml><?xml version="1.0" encoding="utf-8"?>
<p:tagLst xmlns:p="http://schemas.openxmlformats.org/presentationml/2006/main">
  <p:tag name="AS_UNIQUEID" val="90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0.xml><?xml version="1.0" encoding="utf-8"?>
<p:tagLst xmlns:p="http://schemas.openxmlformats.org/presentationml/2006/main">
  <p:tag name="AS_UNIQUEID" val="1188"/>
</p:tagLst>
</file>

<file path=ppt/tags/tag471.xml><?xml version="1.0" encoding="utf-8"?>
<p:tagLst xmlns:p="http://schemas.openxmlformats.org/presentationml/2006/main">
  <p:tag name="KSO_WM_SPECIAL_SOURCE" val="bdnull"/>
</p:tagLst>
</file>

<file path=ppt/tags/tag472.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48.xml><?xml version="1.0" encoding="utf-8"?>
<p:tagLst xmlns:p="http://schemas.openxmlformats.org/presentationml/2006/main">
  <p:tag name="AS_UNIQUEID" val="909"/>
</p:tagLst>
</file>

<file path=ppt/tags/tag49.xml><?xml version="1.0" encoding="utf-8"?>
<p:tagLst xmlns:p="http://schemas.openxmlformats.org/presentationml/2006/main">
  <p:tag name="AS_UNIQUEID" val="9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AS_UNIQUEID" val="86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9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AS_UNIQUEID" val="9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p="http://schemas.openxmlformats.org/presentationml/2006/main">
  <p:tag name="AS_UNIQUEID" val="91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AS_UNIQUEID" val="91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AS_UNIQUEID" val="91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AS_UNIQUEID" val="91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AS_UNIQUEID" val="91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AS_UNIQUEID" val="9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AS_UNIQUEID" val="91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AS_UNIQUEID" val="92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AS_UNIQUEID" val="86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60.xml><?xml version="1.0" encoding="utf-8"?>
<p:tagLst xmlns:p="http://schemas.openxmlformats.org/presentationml/2006/main">
  <p:tag name="AS_UNIQUEID" val="921"/>
</p:tagLst>
</file>

<file path=ppt/tags/tag61.xml><?xml version="1.0" encoding="utf-8"?>
<p:tagLst xmlns:p="http://schemas.openxmlformats.org/presentationml/2006/main">
  <p:tag name="AS_UNIQUEID" val="92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p="http://schemas.openxmlformats.org/presentationml/2006/main">
  <p:tag name="AS_UNIQUEID" val="92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AS_UNIQUEID" val="92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AS_UNIQUEID" val="92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5.xml><?xml version="1.0" encoding="utf-8"?>
<p:tagLst xmlns:p="http://schemas.openxmlformats.org/presentationml/2006/main">
  <p:tag name="AS_UNIQUEID" val="92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6.xml><?xml version="1.0" encoding="utf-8"?>
<p:tagLst xmlns:p="http://schemas.openxmlformats.org/presentationml/2006/main">
  <p:tag name="AS_UNIQUEID" val="92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7.xml><?xml version="1.0" encoding="utf-8"?>
<p:tagLst xmlns:p="http://schemas.openxmlformats.org/presentationml/2006/main">
  <p:tag name="AS_UNIQUEID" val="92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8.xml><?xml version="1.0" encoding="utf-8"?>
<p:tagLst xmlns:p="http://schemas.openxmlformats.org/presentationml/2006/main">
  <p:tag name="AS_UNIQUEID" val="92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xml><?xml version="1.0" encoding="utf-8"?>
<p:tagLst xmlns:p="http://schemas.openxmlformats.org/presentationml/2006/main">
  <p:tag name="AS_UNIQUEID" val="9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xml><?xml version="1.0" encoding="utf-8"?>
<p:tagLst xmlns:p="http://schemas.openxmlformats.org/presentationml/2006/main">
  <p:tag name="AS_UNIQUEID" val="86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0.xml><?xml version="1.0" encoding="utf-8"?>
<p:tagLst xmlns:p="http://schemas.openxmlformats.org/presentationml/2006/main">
  <p:tag name="AS_UNIQUEID" val="931"/>
</p:tagLst>
</file>

<file path=ppt/tags/tag71.xml><?xml version="1.0" encoding="utf-8"?>
<p:tagLst xmlns:p="http://schemas.openxmlformats.org/presentationml/2006/main">
  <p:tag name="AS_UNIQUEID" val="93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2.xml><?xml version="1.0" encoding="utf-8"?>
<p:tagLst xmlns:p="http://schemas.openxmlformats.org/presentationml/2006/main">
  <p:tag name="AS_UNIQUEID" val="93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3.xml><?xml version="1.0" encoding="utf-8"?>
<p:tagLst xmlns:p="http://schemas.openxmlformats.org/presentationml/2006/main">
  <p:tag name="AS_UNIQUEID" val="93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4.xml><?xml version="1.0" encoding="utf-8"?>
<p:tagLst xmlns:p="http://schemas.openxmlformats.org/presentationml/2006/main">
  <p:tag name="AS_UNIQUEID" val="935"/>
</p:tagLst>
</file>

<file path=ppt/tags/tag75.xml><?xml version="1.0" encoding="utf-8"?>
<p:tagLst xmlns:p="http://schemas.openxmlformats.org/presentationml/2006/main">
  <p:tag name="AS_UNIQUEID" val="93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6.xml><?xml version="1.0" encoding="utf-8"?>
<p:tagLst xmlns:p="http://schemas.openxmlformats.org/presentationml/2006/main">
  <p:tag name="AS_UNIQUEID" val="93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xml><?xml version="1.0" encoding="utf-8"?>
<p:tagLst xmlns:p="http://schemas.openxmlformats.org/presentationml/2006/main">
  <p:tag name="AS_UNIQUEID" val="93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xml><?xml version="1.0" encoding="utf-8"?>
<p:tagLst xmlns:p="http://schemas.openxmlformats.org/presentationml/2006/main">
  <p:tag name="AS_UNIQUEID" val="9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9.xml><?xml version="1.0" encoding="utf-8"?>
<p:tagLst xmlns:p="http://schemas.openxmlformats.org/presentationml/2006/main">
  <p:tag name="AS_UNIQUEID" val="9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xml><?xml version="1.0" encoding="utf-8"?>
<p:tagLst xmlns:p="http://schemas.openxmlformats.org/presentationml/2006/main">
  <p:tag name="AS_UNIQUEID" val="86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80.xml><?xml version="1.0" encoding="utf-8"?>
<p:tagLst xmlns:p="http://schemas.openxmlformats.org/presentationml/2006/main">
  <p:tag name="AS_UNIQUEID" val="9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1.xml><?xml version="1.0" encoding="utf-8"?>
<p:tagLst xmlns:p="http://schemas.openxmlformats.org/presentationml/2006/main">
  <p:tag name="AS_UNIQUEID" val="94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2.xml><?xml version="1.0" encoding="utf-8"?>
<p:tagLst xmlns:p="http://schemas.openxmlformats.org/presentationml/2006/main">
  <p:tag name="AS_UNIQUEID" val="94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3.xml><?xml version="1.0" encoding="utf-8"?>
<p:tagLst xmlns:p="http://schemas.openxmlformats.org/presentationml/2006/main">
  <p:tag name="AS_UNIQUEID" val="94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xml><?xml version="1.0" encoding="utf-8"?>
<p:tagLst xmlns:p="http://schemas.openxmlformats.org/presentationml/2006/main">
  <p:tag name="AS_UNIQUEID" val="945"/>
</p:tagLst>
</file>

<file path=ppt/tags/tag85.xml><?xml version="1.0" encoding="utf-8"?>
<p:tagLst xmlns:p="http://schemas.openxmlformats.org/presentationml/2006/main">
  <p:tag name="AS_UNIQUEID" val="9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6.xml><?xml version="1.0" encoding="utf-8"?>
<p:tagLst xmlns:p="http://schemas.openxmlformats.org/presentationml/2006/main">
  <p:tag name="AS_UNIQUEID" val="9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7.xml><?xml version="1.0" encoding="utf-8"?>
<p:tagLst xmlns:p="http://schemas.openxmlformats.org/presentationml/2006/main">
  <p:tag name="AS_UNIQUEID" val="94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8.xml><?xml version="1.0" encoding="utf-8"?>
<p:tagLst xmlns:p="http://schemas.openxmlformats.org/presentationml/2006/main">
  <p:tag name="AS_UNIQUEID" val="94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9.xml><?xml version="1.0" encoding="utf-8"?>
<p:tagLst xmlns:p="http://schemas.openxmlformats.org/presentationml/2006/main">
  <p:tag name="AS_UNIQUEID" val="95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xml><?xml version="1.0" encoding="utf-8"?>
<p:tagLst xmlns:p="http://schemas.openxmlformats.org/presentationml/2006/main">
  <p:tag name="AS_UNIQUEID" val="87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95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1.xml><?xml version="1.0" encoding="utf-8"?>
<p:tagLst xmlns:p="http://schemas.openxmlformats.org/presentationml/2006/main">
  <p:tag name="AS_UNIQUEID" val="95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2.xml><?xml version="1.0" encoding="utf-8"?>
<p:tagLst xmlns:p="http://schemas.openxmlformats.org/presentationml/2006/main">
  <p:tag name="AS_UNIQUEID" val="95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3.xml><?xml version="1.0" encoding="utf-8"?>
<p:tagLst xmlns:p="http://schemas.openxmlformats.org/presentationml/2006/main">
  <p:tag name="AS_UNIQUEID" val="954"/>
</p:tagLst>
</file>

<file path=ppt/tags/tag94.xml><?xml version="1.0" encoding="utf-8"?>
<p:tagLst xmlns:p="http://schemas.openxmlformats.org/presentationml/2006/main">
  <p:tag name="AS_UNIQUEID" val="95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5.xml><?xml version="1.0" encoding="utf-8"?>
<p:tagLst xmlns:p="http://schemas.openxmlformats.org/presentationml/2006/main">
  <p:tag name="AS_UNIQUEID" val="95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6.xml><?xml version="1.0" encoding="utf-8"?>
<p:tagLst xmlns:p="http://schemas.openxmlformats.org/presentationml/2006/main">
  <p:tag name="AS_UNIQUEID" val="95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7.xml><?xml version="1.0" encoding="utf-8"?>
<p:tagLst xmlns:p="http://schemas.openxmlformats.org/presentationml/2006/main">
  <p:tag name="AS_UNIQUEID" val="95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xml><?xml version="1.0" encoding="utf-8"?>
<p:tagLst xmlns:p="http://schemas.openxmlformats.org/presentationml/2006/main">
  <p:tag name="AS_UNIQUEID" val="95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9.xml><?xml version="1.0" encoding="utf-8"?>
<p:tagLst xmlns:p="http://schemas.openxmlformats.org/presentationml/2006/main">
  <p:tag name="AS_UNIQUEID" val="96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theme1.xml><?xml version="1.0" encoding="utf-8"?>
<a:theme xmlns:r="http://schemas.openxmlformats.org/officeDocument/2006/relationships" xmlns:a="http://schemas.openxmlformats.org/drawingml/2006/main" name="1_Office 主题​​">
  <a:themeElements>
    <a:clrScheme name="20202802">
      <a:dk1>
        <a:srgbClr val="000000"/>
      </a:dk1>
      <a:lt1>
        <a:srgbClr val="FFFFFF"/>
      </a:lt1>
      <a:dk2>
        <a:srgbClr val="EDEDEA"/>
      </a:dk2>
      <a:lt2>
        <a:srgbClr val="FFFFFF"/>
      </a:lt2>
      <a:accent1>
        <a:srgbClr val="D84353"/>
      </a:accent1>
      <a:accent2>
        <a:srgbClr val="DF8150"/>
      </a:accent2>
      <a:accent3>
        <a:srgbClr val="DAB265"/>
      </a:accent3>
      <a:accent4>
        <a:srgbClr val="CCCF78"/>
      </a:accent4>
      <a:accent5>
        <a:srgbClr val="B2D77B"/>
      </a:accent5>
      <a:accent6>
        <a:srgbClr val="92DE86"/>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20202802">
    <a:dk1>
      <a:srgbClr val="000000"/>
    </a:dk1>
    <a:lt1>
      <a:srgbClr val="FFFFFF"/>
    </a:lt1>
    <a:dk2>
      <a:srgbClr val="EDEDEA"/>
    </a:dk2>
    <a:lt2>
      <a:srgbClr val="FFFFFF"/>
    </a:lt2>
    <a:accent1>
      <a:srgbClr val="D84353"/>
    </a:accent1>
    <a:accent2>
      <a:srgbClr val="DF8150"/>
    </a:accent2>
    <a:accent3>
      <a:srgbClr val="DAB265"/>
    </a:accent3>
    <a:accent4>
      <a:srgbClr val="CCCF78"/>
    </a:accent4>
    <a:accent5>
      <a:srgbClr val="B2D77B"/>
    </a:accent5>
    <a:accent6>
      <a:srgbClr val="92DE86"/>
    </a:accent6>
    <a:hlink>
      <a:srgbClr val="658BD5"/>
    </a:hlink>
    <a:folHlink>
      <a:srgbClr val="9F69A3"/>
    </a:folHlink>
  </a:clrScheme>
</a:themeOverride>
</file>

<file path=docProps/app.xml><?xml version="1.0" encoding="utf-8"?>
<Properties xmlns:vt="http://schemas.openxmlformats.org/officeDocument/2006/docPropsVTypes" xmlns="http://schemas.openxmlformats.org/officeDocument/2006/extended-properties">
  <Company>学科网</Company>
  <Paragraphs>147</Paragraphs>
  <Slides>32</Slides>
  <Notes>9</Notes>
  <TotalTime>0</TotalTime>
  <HiddenSlides>0</HiddenSlides>
  <MMClips>0</MMClips>
  <ScaleCrop>0</ScaleCrop>
  <HeadingPairs>
    <vt:vector baseType="variant" size="6">
      <vt:variant>
        <vt:lpstr>Fonts used</vt:lpstr>
      </vt:variant>
      <vt:variant>
        <vt:i4>28</vt:i4>
      </vt:variant>
      <vt:variant>
        <vt:lpstr>Theme</vt:lpstr>
      </vt:variant>
      <vt:variant>
        <vt:i4>1</vt:i4>
      </vt:variant>
      <vt:variant>
        <vt:lpstr>Slide Titles</vt:lpstr>
      </vt:variant>
      <vt:variant>
        <vt:i4>32</vt:i4>
      </vt:variant>
    </vt:vector>
  </HeadingPairs>
  <TitlesOfParts>
    <vt:vector baseType="lpstr" size="61">
      <vt:lpstr>Arial</vt:lpstr>
      <vt:lpstr>微软雅黑</vt:lpstr>
      <vt:lpstr>Rage Italic</vt:lpstr>
      <vt:lpstr>隶书</vt:lpstr>
      <vt:lpstr>汉仪尚巍手书W</vt:lpstr>
      <vt:lpstr>Calibri</vt:lpstr>
      <vt:lpstr>宋体</vt:lpstr>
      <vt:lpstr>Calibri Light</vt:lpstr>
      <vt:lpstr>字魂27号-布丁体</vt:lpstr>
      <vt:lpstr>Wingdings</vt:lpstr>
      <vt:lpstr>等线</vt:lpstr>
      <vt:lpstr>Times New Roman</vt:lpstr>
      <vt:lpstr>Aa新华霜剑体</vt:lpstr>
      <vt:lpstr>Aa润行体 (非商业使用)</vt:lpstr>
      <vt:lpstr>黑体</vt:lpstr>
      <vt:lpstr>MComic PRC Medium</vt:lpstr>
      <vt:lpstr>华文行楷</vt:lpstr>
      <vt:lpstr>华文楷体</vt:lpstr>
      <vt:lpstr>方正粗黑宋简体</vt:lpstr>
      <vt:lpstr>Aa寒鸦小少年 (非商业使用)</vt:lpstr>
      <vt:lpstr>楷体</vt:lpstr>
      <vt:lpstr>Tahoma</vt:lpstr>
      <vt:lpstr>字魂110号-武林江湖体</vt:lpstr>
      <vt:lpstr>文悦古典明朝体 (非商业使用) W5</vt:lpstr>
      <vt:lpstr>方正启体简体</vt:lpstr>
      <vt:lpstr>思源黑体 CN Heavy</vt:lpstr>
      <vt:lpstr>zihun62hao-shoujinti</vt:lpstr>
      <vt:lpstr>华文中宋</vt:lpstr>
      <vt:lpstr>1_Office 主题​​</vt:lpstr>
      <vt:lpstr>游园</vt:lpstr>
      <vt:lpstr>PowerPoint Presentation</vt:lpstr>
      <vt:lpstr>教学目标：</vt:lpstr>
      <vt:lpstr>PowerPoint Presentation</vt:lpstr>
      <vt:lpstr>PowerPoint Presentation</vt:lpstr>
      <vt:lpstr>作者及作品简介</vt:lpstr>
      <vt:lpstr>PowerPoint Presentation</vt:lpstr>
      <vt:lpstr>PowerPoint Presentation</vt:lpstr>
      <vt:lpstr>相关背景</vt:lpstr>
      <vt:lpstr>PowerPoint Presentation</vt:lpstr>
      <vt:lpstr>PowerPoint Presentation</vt:lpstr>
      <vt:lpstr>PowerPoint Presentation</vt:lpstr>
      <vt:lpstr>PowerPoint Presentation</vt:lpstr>
      <vt:lpstr>PowerPoint Presentation</vt:lpstr>
      <vt:lpstr>PowerPoint Presentation</vt:lpstr>
      <vt:lpstr>【皂罗袍】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明晰主旨</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2022-05-12T22:12:53.998</cp:lastPrinted>
  <dcterms:created xsi:type="dcterms:W3CDTF">2022-05-12T22:12:53Z</dcterms:created>
  <dcterms:modified xsi:type="dcterms:W3CDTF">2022-05-12T14:12:57Z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