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2"/>
  </p:sldMasterIdLst>
  <p:notesMasterIdLst>
    <p:notesMasterId r:id="rId51"/>
  </p:notesMasterIdLst>
  <p:sldIdLst>
    <p:sldId id="583" r:id="rId3"/>
    <p:sldId id="633" r:id="rId4"/>
    <p:sldId id="584" r:id="rId5"/>
    <p:sldId id="536" r:id="rId6"/>
    <p:sldId id="497" r:id="rId7"/>
    <p:sldId id="498" r:id="rId8"/>
    <p:sldId id="499" r:id="rId9"/>
    <p:sldId id="492" r:id="rId10"/>
    <p:sldId id="500" r:id="rId11"/>
    <p:sldId id="501" r:id="rId12"/>
    <p:sldId id="494" r:id="rId13"/>
    <p:sldId id="534" r:id="rId14"/>
    <p:sldId id="511" r:id="rId15"/>
    <p:sldId id="512" r:id="rId16"/>
    <p:sldId id="513" r:id="rId17"/>
    <p:sldId id="266" r:id="rId18"/>
    <p:sldId id="454" r:id="rId19"/>
    <p:sldId id="514" r:id="rId20"/>
    <p:sldId id="515" r:id="rId21"/>
    <p:sldId id="517" r:id="rId22"/>
    <p:sldId id="519" r:id="rId23"/>
    <p:sldId id="520" r:id="rId24"/>
    <p:sldId id="521" r:id="rId25"/>
    <p:sldId id="522" r:id="rId26"/>
    <p:sldId id="523" r:id="rId27"/>
    <p:sldId id="524" r:id="rId28"/>
    <p:sldId id="481" r:id="rId29"/>
    <p:sldId id="458" r:id="rId30"/>
    <p:sldId id="525" r:id="rId31"/>
    <p:sldId id="526" r:id="rId32"/>
    <p:sldId id="527" r:id="rId33"/>
    <p:sldId id="529" r:id="rId34"/>
    <p:sldId id="530" r:id="rId35"/>
    <p:sldId id="531" r:id="rId36"/>
    <p:sldId id="532" r:id="rId37"/>
    <p:sldId id="533" r:id="rId38"/>
    <p:sldId id="438" r:id="rId39"/>
    <p:sldId id="479" r:id="rId40"/>
    <p:sldId id="459" r:id="rId41"/>
    <p:sldId id="480" r:id="rId42"/>
    <p:sldId id="495" r:id="rId43"/>
    <p:sldId id="535" r:id="rId44"/>
    <p:sldId id="502" r:id="rId45"/>
    <p:sldId id="503" r:id="rId46"/>
    <p:sldId id="488" r:id="rId47"/>
    <p:sldId id="504" r:id="rId48"/>
    <p:sldId id="505" r:id="rId49"/>
    <p:sldId id="490" r:id="rId50"/>
  </p:sldIdLst>
  <p:sldSz cx="9144000" cy="6858000" type="screen4x3"/>
  <p:notesSz cx="6858000" cy="9144000"/>
  <p:embeddedFontLst>
    <p:embeddedFont>
      <p:font typeface="Comic Sans MS" panose="030F0702030302020204" pitchFamily="66" charset="0"/>
      <p:regular r:id="rId52"/>
      <p:bold r:id="rId53"/>
    </p:embeddedFont>
    <p:embeddedFont>
      <p:font typeface="华文楷体" panose="02010600040101010101" pitchFamily="2" charset="-122"/>
      <p:regular r:id="rId54"/>
    </p:embeddedFont>
    <p:embeddedFont>
      <p:font typeface="华文细黑" panose="02010600040101010101" pitchFamily="2" charset="-122"/>
      <p:regular r:id="rId55"/>
    </p:embeddedFont>
    <p:embeddedFont>
      <p:font typeface="黑体" panose="02010609060101010101" pitchFamily="49" charset="-122"/>
      <p:regular r:id="rId56"/>
    </p:embeddedFont>
  </p:embeddedFontLst>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sz="3200" b="1"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25">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3333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52"/>
    <p:restoredTop sz="94660"/>
  </p:normalViewPr>
  <p:slideViewPr>
    <p:cSldViewPr showGuides="1">
      <p:cViewPr varScale="1">
        <p:scale>
          <a:sx n="74" d="100"/>
          <a:sy n="74" d="100"/>
        </p:scale>
        <p:origin x="468" y="72"/>
      </p:cViewPr>
      <p:guideLst>
        <p:guide orient="horz" pos="2125"/>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font" Target="fonts/font4.fntdata"/><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font" Target="fonts/font2.fntdata"/><Relationship Id="rId58" Type="http://schemas.openxmlformats.org/officeDocument/2006/relationships/viewProps" Target="viewProps.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font" Target="fonts/font5.fntdata"/><Relationship Id="rId8" Type="http://schemas.openxmlformats.org/officeDocument/2006/relationships/slide" Target="slides/slide6.xml"/><Relationship Id="rId51" Type="http://schemas.openxmlformats.org/officeDocument/2006/relationships/notesMaster" Target="notesMasters/notes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presProps" Target="pres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font" Target="fonts/font1.fntdata"/><Relationship Id="rId6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6258" name="页眉占位符 96257"/>
          <p:cNvSpPr>
            <a:spLocks noGrp="1"/>
          </p:cNvSpPr>
          <p:nvPr>
            <p:ph type="hdr" sz="quarter"/>
          </p:nvPr>
        </p:nvSpPr>
        <p:spPr>
          <a:xfrm>
            <a:off x="0" y="0"/>
            <a:ext cx="2971800" cy="457200"/>
          </a:xfrm>
          <a:prstGeom prst="rect">
            <a:avLst/>
          </a:prstGeom>
          <a:noFill/>
          <a:ln w="9525">
            <a:noFill/>
          </a:ln>
        </p:spPr>
        <p:txBody>
          <a:bodyPr/>
          <a:lstStyle/>
          <a:p>
            <a:pPr lvl="0"/>
            <a:endParaRPr lang="zh-CN" altLang="en-US" sz="1200" dirty="0">
              <a:ea typeface="宋体" panose="02010600030101010101" pitchFamily="2" charset="-122"/>
            </a:endParaRPr>
          </a:p>
        </p:txBody>
      </p:sp>
      <p:sp>
        <p:nvSpPr>
          <p:cNvPr id="96259" name="日期占位符 96258"/>
          <p:cNvSpPr>
            <a:spLocks noGrp="1"/>
          </p:cNvSpPr>
          <p:nvPr>
            <p:ph type="dt" idx="1"/>
          </p:nvPr>
        </p:nvSpPr>
        <p:spPr>
          <a:xfrm>
            <a:off x="3884613" y="0"/>
            <a:ext cx="2971800" cy="457200"/>
          </a:xfrm>
          <a:prstGeom prst="rect">
            <a:avLst/>
          </a:prstGeom>
          <a:noFill/>
          <a:ln w="9525">
            <a:noFill/>
          </a:ln>
        </p:spPr>
        <p:txBody>
          <a:bodyPr/>
          <a:lstStyle/>
          <a:p>
            <a:pPr lvl="0" algn="r"/>
            <a:endParaRPr lang="zh-CN" altLang="en-US" sz="1200" dirty="0">
              <a:ea typeface="宋体" panose="02010600030101010101" pitchFamily="2" charset="-122"/>
            </a:endParaRPr>
          </a:p>
        </p:txBody>
      </p:sp>
      <p:sp>
        <p:nvSpPr>
          <p:cNvPr id="96260" name="幻灯片图像占位符 96259"/>
          <p:cNvSpPr>
            <a:spLocks noGrp="1" noRot="1" noChangeAspect="1" noTextEdit="1"/>
          </p:cNvSpPr>
          <p:nvPr>
            <p:ph type="sldImg" idx="2"/>
          </p:nvPr>
        </p:nvSpPr>
        <p:spPr>
          <a:xfrm>
            <a:off x="1143000" y="685800"/>
            <a:ext cx="4572000" cy="3429000"/>
          </a:xfrm>
          <a:prstGeom prst="rect">
            <a:avLst/>
          </a:prstGeom>
          <a:ln w="9525" cap="flat" cmpd="sng">
            <a:solidFill>
              <a:srgbClr val="000000"/>
            </a:solidFill>
            <a:prstDash val="solid"/>
            <a:miter/>
            <a:headEnd type="none" w="med" len="med"/>
            <a:tailEnd type="none" w="med" len="med"/>
          </a:ln>
        </p:spPr>
      </p:sp>
      <p:sp>
        <p:nvSpPr>
          <p:cNvPr id="96261" name="文本占位符 96260"/>
          <p:cNvSpPr>
            <a:spLocks noGrp="1"/>
          </p:cNvSpPr>
          <p:nvPr>
            <p:ph type="body" sz="quarter" idx="3"/>
          </p:nvPr>
        </p:nvSpPr>
        <p:spPr>
          <a:xfrm>
            <a:off x="685800" y="4343400"/>
            <a:ext cx="5486400" cy="4114800"/>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6262" name="页脚占位符 96261"/>
          <p:cNvSpPr>
            <a:spLocks noGrp="1"/>
          </p:cNvSpPr>
          <p:nvPr>
            <p:ph type="ftr" sz="quarter" idx="4"/>
          </p:nvPr>
        </p:nvSpPr>
        <p:spPr>
          <a:xfrm>
            <a:off x="0" y="8685213"/>
            <a:ext cx="2971800" cy="457200"/>
          </a:xfrm>
          <a:prstGeom prst="rect">
            <a:avLst/>
          </a:prstGeom>
          <a:noFill/>
          <a:ln w="9525">
            <a:noFill/>
          </a:ln>
        </p:spPr>
        <p:txBody>
          <a:bodyPr anchor="b"/>
          <a:lstStyle/>
          <a:p>
            <a:pPr lvl="0"/>
            <a:endParaRPr lang="zh-CN" altLang="en-US" sz="1200" dirty="0">
              <a:ea typeface="宋体" panose="02010600030101010101" pitchFamily="2" charset="-122"/>
            </a:endParaRPr>
          </a:p>
        </p:txBody>
      </p:sp>
      <p:sp>
        <p:nvSpPr>
          <p:cNvPr id="96263" name="灯片编号占位符 96262"/>
          <p:cNvSpPr>
            <a:spLocks noGrp="1"/>
          </p:cNvSpPr>
          <p:nvPr>
            <p:ph type="sldNum" sz="quarter" idx="5"/>
          </p:nvPr>
        </p:nvSpPr>
        <p:spPr>
          <a:xfrm>
            <a:off x="3884613" y="8685213"/>
            <a:ext cx="2971800" cy="457200"/>
          </a:xfrm>
          <a:prstGeom prst="rect">
            <a:avLst/>
          </a:prstGeom>
          <a:noFill/>
          <a:ln w="9525">
            <a:noFill/>
          </a:ln>
        </p:spPr>
        <p:txBody>
          <a:bodyPr anchor="b"/>
          <a:lstStyle/>
          <a:p>
            <a:pPr lvl="0" algn="r"/>
            <a:fld id="{9A0DB2DC-4C9A-4742-B13C-FB6460FD3503}" type="slidenum">
              <a:rPr lang="zh-CN" altLang="en-US" sz="1200" dirty="0">
                <a:ea typeface="宋体" panose="02010600030101010101" pitchFamily="2" charset="-122"/>
              </a:rPr>
              <a:t>‹#›</a:t>
            </a:fld>
            <a:endParaRPr lang="zh-CN" altLang="en-US" sz="1200" dirty="0">
              <a:ea typeface="宋体" panose="02010600030101010101" pitchFamily="2" charset="-122"/>
            </a:endParaRPr>
          </a:p>
        </p:txBody>
      </p:sp>
    </p:spTree>
    <p:extLst>
      <p:ext uri="{BB962C8B-B14F-4D97-AF65-F5344CB8AC3E}">
        <p14:creationId xmlns:p14="http://schemas.microsoft.com/office/powerpoint/2010/main" val="1100547332"/>
      </p:ext>
    </p:extLst>
  </p:cSld>
  <p:clrMap bg1="lt1" tx1="dk1" bg2="lt2" tx2="dk2" accent1="accent1" accent2="accent2" accent3="accent3" accent4="accent4" accent5="accent5" accent6="accent6" hlink="hlink" folHlink="folHlink"/>
  <p:hf sldNum="0" hdr="0" ftr="0" dt="0"/>
  <p:notesStyle>
    <a:lvl1pPr marL="0" lvl="0"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Arial" panose="020B0604020202020204" pitchFamily="34"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幻灯片图像占位符 499713"/>
          <p:cNvSpPr>
            <a:spLocks noGrp="1" noRot="1" noChangeAspect="1" noTextEdit="1"/>
          </p:cNvSpPr>
          <p:nvPr>
            <p:ph type="sldImg"/>
          </p:nvPr>
        </p:nvSpPr>
        <p:spPr/>
      </p:sp>
      <p:sp>
        <p:nvSpPr>
          <p:cNvPr id="4098" name="文本占位符 499714"/>
          <p:cNvSpPr>
            <a:spLocks noGrp="1"/>
          </p:cNvSpPr>
          <p:nvPr>
            <p:ph type="body"/>
          </p:nvPr>
        </p:nvSpPr>
        <p:spPr>
          <a:xfrm>
            <a:off x="914400" y="4343400"/>
            <a:ext cx="5029200" cy="4114800"/>
          </a:xfrm>
        </p:spPr>
        <p:txBody>
          <a:bodyPr anchor="t"/>
          <a:lstStyle/>
          <a:p>
            <a:pPr lvl="0" indent="0"/>
            <a:endParaRPr lang="zh-CN" dirty="0"/>
          </a:p>
        </p:txBody>
      </p:sp>
      <p:sp>
        <p:nvSpPr>
          <p:cNvPr id="4099" name="灯片编号占位符 1"/>
          <p:cNvSpPr>
            <a:spLocks noGrp="1"/>
          </p:cNvSpPr>
          <p:nvPr>
            <p:ph type="sldNum" sz="quarter"/>
          </p:nvPr>
        </p:nvSpPr>
        <p:spPr>
          <a:xfrm>
            <a:off x="3884613" y="8685213"/>
            <a:ext cx="2971800" cy="457200"/>
          </a:xfrm>
          <a:prstGeom prst="rect">
            <a:avLst/>
          </a:prstGeom>
          <a:noFill/>
          <a:ln w="9525">
            <a:noFill/>
          </a:ln>
        </p:spPr>
        <p:txBody>
          <a:bodyPr anchor="b"/>
          <a:lstStyle/>
          <a:p>
            <a:pPr lvl="0" indent="0" algn="r"/>
            <a:fld id="{9A0DB2DC-4C9A-4742-B13C-FB6460FD3503}" type="slidenum">
              <a:rPr lang="zh-CN" altLang="en-US" sz="1200" dirty="0"/>
              <a:t>3</a:t>
            </a:fld>
            <a:endParaRPr lang="zh-CN" altLang="en-US" sz="1200" dirty="0"/>
          </a:p>
        </p:txBody>
      </p:sp>
    </p:spTree>
    <p:extLst>
      <p:ext uri="{BB962C8B-B14F-4D97-AF65-F5344CB8AC3E}">
        <p14:creationId xmlns:p14="http://schemas.microsoft.com/office/powerpoint/2010/main" val="15577594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幻灯片图像占位符 1"/>
          <p:cNvSpPr>
            <a:spLocks noGrp="1" noRot="1" noChangeAspect="1" noTextEdit="1"/>
          </p:cNvSpPr>
          <p:nvPr>
            <p:ph type="sldImg"/>
          </p:nvPr>
        </p:nvSpPr>
        <p:spPr>
          <a:ln>
            <a:solidFill>
              <a:srgbClr val="000000">
                <a:alpha val="100000"/>
              </a:srgbClr>
            </a:solidFill>
            <a:miter lim="800000"/>
          </a:ln>
        </p:spPr>
      </p:sp>
      <p:sp>
        <p:nvSpPr>
          <p:cNvPr id="97283" name="备注占位符 2"/>
          <p:cNvSpPr>
            <a:spLocks noGrp="1"/>
          </p:cNvSpPr>
          <p:nvPr>
            <p:ph type="body" idx="1"/>
          </p:nvPr>
        </p:nvSpPr>
        <p:spPr/>
        <p:txBody>
          <a:bodyPr vert="horz" wrap="square" lIns="91440" tIns="45720" rIns="91440" bIns="45720" anchor="t"/>
          <a:lstStyle/>
          <a:p>
            <a:pPr lvl="0"/>
            <a:endParaRPr lang="zh-CN" altLang="en-US" dirty="0"/>
          </a:p>
        </p:txBody>
      </p:sp>
      <p:sp>
        <p:nvSpPr>
          <p:cNvPr id="97284" name="灯片编号占位符 3"/>
          <p:cNvSpPr txBox="1">
            <a:spLocks noGrp="1"/>
          </p:cNvSpPr>
          <p:nvPr/>
        </p:nvSpPr>
        <p:spPr>
          <a:xfrm>
            <a:off x="3884613" y="8685213"/>
            <a:ext cx="2971800" cy="457200"/>
          </a:xfrm>
          <a:prstGeom prst="rect">
            <a:avLst/>
          </a:prstGeom>
          <a:noFill/>
          <a:ln w="9525">
            <a:noFill/>
          </a:ln>
        </p:spPr>
        <p:txBody>
          <a:bodyPr anchor="b"/>
          <a:lstStyle/>
          <a:p>
            <a:pPr lvl="0" algn="r"/>
            <a:fld id="{9A0DB2DC-4C9A-4742-B13C-FB6460FD3503}" type="slidenum">
              <a:rPr lang="zh-CN" altLang="en-US" dirty="0"/>
              <a:t>34</a:t>
            </a:fld>
            <a:endParaRPr lang="zh-CN" altLang="en-US" dirty="0"/>
          </a:p>
        </p:txBody>
      </p:sp>
    </p:spTree>
    <p:extLst>
      <p:ext uri="{BB962C8B-B14F-4D97-AF65-F5344CB8AC3E}">
        <p14:creationId xmlns:p14="http://schemas.microsoft.com/office/powerpoint/2010/main" val="18811078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a:prstGeom prst="rect">
            <a:avLst/>
          </a:prstGeo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a:prstGeom prst="rect">
            <a:avLst/>
          </a:prstGeom>
        </p:spPr>
        <p:txBody>
          <a:bodyPr/>
          <a:lstStyle>
            <a:lvl1pPr marL="0" indent="0" algn="ctr">
              <a:buNone/>
              <a:defRPr sz="1800">
                <a:solidFill>
                  <a:schemeClr val="tx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28650" y="365125"/>
            <a:ext cx="5800725" cy="5811838"/>
          </a:xfrm>
          <a:prstGeom prst="rect">
            <a:avLst/>
          </a:prstGeo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buClr>
                <a:srgbClr val="000000"/>
              </a:buClr>
            </a:pPr>
            <a:endParaRPr lang="zh-CN" altLang="en-US" strike="noStrike" noProof="1"/>
          </a:p>
        </p:txBody>
      </p:sp>
      <p:sp>
        <p:nvSpPr>
          <p:cNvPr id="5" name="页脚占位符 4"/>
          <p:cNvSpPr>
            <a:spLocks noGrp="1"/>
          </p:cNvSpPr>
          <p:nvPr>
            <p:ph type="ftr" sz="quarter" idx="11"/>
          </p:nvPr>
        </p:nvSpPr>
        <p:spPr/>
        <p:txBody>
          <a:bodyPr/>
          <a:lstStyle/>
          <a:p>
            <a:pPr lvl="0" eaLnBrk="1" fontAlgn="base" hangingPunct="1">
              <a:buClr>
                <a:srgbClr val="000000"/>
              </a:buClr>
            </a:pPr>
            <a:endParaRPr lang="zh-CN" strike="noStrike" noProof="1"/>
          </a:p>
        </p:txBody>
      </p:sp>
      <p:sp>
        <p:nvSpPr>
          <p:cNvPr id="6" name="灯片编号占位符 5"/>
          <p:cNvSpPr>
            <a:spLocks noGrp="1"/>
          </p:cNvSpPr>
          <p:nvPr>
            <p:ph type="sldNum" sz="quarter" idx="12"/>
          </p:nvPr>
        </p:nvSpPr>
        <p:spPr/>
        <p:txBody>
          <a:bodyPr/>
          <a:lstStyle/>
          <a:p>
            <a:pPr lvl="0" eaLnBrk="1" fontAlgn="base" hangingPunct="1">
              <a:buClr>
                <a:srgbClr val="000000"/>
              </a:buClr>
            </a:pPr>
            <a:fld id="{9A0DB2DC-4C9A-4742-B13C-FB6460FD3503}" type="slidenum">
              <a:rPr lang="en-US" altLang="zh-CN" strike="noStrike" noProof="1" dirty="0">
                <a:latin typeface="Comic Sans MS" panose="030F0702030302020204" pitchFamily="66" charset="0"/>
                <a:ea typeface="宋体" panose="02010600030101010101" pitchFamily="2" charset="-122"/>
                <a:cs typeface="+mn-ea"/>
              </a:rPr>
              <a:t>‹#›</a:t>
            </a:fld>
            <a:endParaRPr lang="zh-CN" strike="noStrike" noProof="1"/>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lgn="l">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lgn="l">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eaLnBrk="1" fontAlgn="base" hangingPunct="1">
              <a:buClr>
                <a:srgbClr val="000000"/>
              </a:buClr>
            </a:pPr>
            <a:endParaRPr lang="zh-CN" altLang="en-US" strike="noStrike" noProof="1"/>
          </a:p>
        </p:txBody>
      </p:sp>
      <p:sp>
        <p:nvSpPr>
          <p:cNvPr id="5" name="页脚占位符 4"/>
          <p:cNvSpPr>
            <a:spLocks noGrp="1"/>
          </p:cNvSpPr>
          <p:nvPr>
            <p:ph type="ftr" sz="quarter" idx="11"/>
          </p:nvPr>
        </p:nvSpPr>
        <p:spPr/>
        <p:txBody>
          <a:bodyPr/>
          <a:lstStyle/>
          <a:p>
            <a:pPr lvl="0" eaLnBrk="1" fontAlgn="base" hangingPunct="1">
              <a:buClr>
                <a:srgbClr val="000000"/>
              </a:buClr>
            </a:pPr>
            <a:endParaRPr lang="zh-CN" strike="noStrike" noProof="1"/>
          </a:p>
        </p:txBody>
      </p:sp>
      <p:sp>
        <p:nvSpPr>
          <p:cNvPr id="6" name="灯片编号占位符 5"/>
          <p:cNvSpPr>
            <a:spLocks noGrp="1"/>
          </p:cNvSpPr>
          <p:nvPr>
            <p:ph type="sldNum" sz="quarter" idx="12"/>
          </p:nvPr>
        </p:nvSpPr>
        <p:spPr/>
        <p:txBody>
          <a:bodyPr/>
          <a:lstStyle/>
          <a:p>
            <a:pPr lvl="0" eaLnBrk="1" fontAlgn="base" hangingPunct="1">
              <a:buClr>
                <a:srgbClr val="000000"/>
              </a:buClr>
            </a:pPr>
            <a:fld id="{9A0DB2DC-4C9A-4742-B13C-FB6460FD3503}" type="slidenum">
              <a:rPr lang="en-US" altLang="zh-CN" strike="noStrike" noProof="1" dirty="0">
                <a:latin typeface="Comic Sans MS" panose="030F0702030302020204" pitchFamily="66" charset="0"/>
                <a:ea typeface="宋体" panose="02010600030101010101" pitchFamily="2" charset="-122"/>
                <a:cs typeface="+mn-ea"/>
              </a:rPr>
              <a:t>‹#›</a:t>
            </a:fld>
            <a:endParaRPr lang="zh-CN" strike="noStrike" noProof="1"/>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85800" y="1828800"/>
            <a:ext cx="3771138" cy="36576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10862" y="1828800"/>
            <a:ext cx="3771138" cy="36576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eaLnBrk="1" fontAlgn="base" hangingPunct="1">
              <a:buClr>
                <a:srgbClr val="000000"/>
              </a:buClr>
            </a:pPr>
            <a:endParaRPr lang="zh-CN" altLang="en-US" strike="noStrike" noProof="1"/>
          </a:p>
        </p:txBody>
      </p:sp>
      <p:sp>
        <p:nvSpPr>
          <p:cNvPr id="6" name="页脚占位符 5"/>
          <p:cNvSpPr>
            <a:spLocks noGrp="1"/>
          </p:cNvSpPr>
          <p:nvPr>
            <p:ph type="ftr" sz="quarter" idx="11"/>
          </p:nvPr>
        </p:nvSpPr>
        <p:spPr/>
        <p:txBody>
          <a:bodyPr/>
          <a:lstStyle/>
          <a:p>
            <a:pPr lvl="0" eaLnBrk="1" fontAlgn="base" hangingPunct="1">
              <a:buClr>
                <a:srgbClr val="000000"/>
              </a:buClr>
            </a:pPr>
            <a:endParaRPr lang="zh-CN" strike="noStrike" noProof="1"/>
          </a:p>
        </p:txBody>
      </p:sp>
      <p:sp>
        <p:nvSpPr>
          <p:cNvPr id="7" name="灯片编号占位符 6"/>
          <p:cNvSpPr>
            <a:spLocks noGrp="1"/>
          </p:cNvSpPr>
          <p:nvPr>
            <p:ph type="sldNum" sz="quarter" idx="12"/>
          </p:nvPr>
        </p:nvSpPr>
        <p:spPr/>
        <p:txBody>
          <a:bodyPr/>
          <a:lstStyle/>
          <a:p>
            <a:pPr lvl="0" eaLnBrk="1" fontAlgn="base" hangingPunct="1">
              <a:buClr>
                <a:srgbClr val="000000"/>
              </a:buClr>
            </a:pPr>
            <a:fld id="{9A0DB2DC-4C9A-4742-B13C-FB6460FD3503}" type="slidenum">
              <a:rPr lang="en-US" altLang="zh-CN" strike="noStrike" noProof="1" dirty="0">
                <a:latin typeface="Comic Sans MS" panose="030F0702030302020204" pitchFamily="66" charset="0"/>
                <a:ea typeface="宋体" panose="02010600030101010101" pitchFamily="2" charset="-122"/>
                <a:cs typeface="+mn-ea"/>
              </a:rPr>
              <a:t>‹#›</a:t>
            </a:fld>
            <a:endParaRPr lang="zh-CN" strike="noStrike" noProof="1"/>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TxTwoObj">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970222"/>
          </a:xfrm>
        </p:spPr>
        <p:txBody>
          <a:bodyPr/>
          <a:lstStyle>
            <a:lvl1pPr algn="ct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44793" y="1567346"/>
            <a:ext cx="3526380" cy="710095"/>
          </a:xfrm>
        </p:spPr>
        <p:txBody>
          <a:bodyPr anchor="ctr" anchorCtr="0">
            <a:normAutofit/>
          </a:bodyPr>
          <a:lstStyle>
            <a:lvl1pPr marL="0" indent="0">
              <a:buNone/>
              <a:defRPr sz="21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944793" y="2338388"/>
            <a:ext cx="3526380" cy="3785964"/>
          </a:xfrm>
        </p:spPr>
        <p:txBody>
          <a:bodyPr>
            <a:normAutofit/>
          </a:bodyPr>
          <a:lstStyle>
            <a:lvl1pPr>
              <a:defRPr sz="1800"/>
            </a:lvl1pPr>
            <a:lvl2pPr>
              <a:defRPr sz="1500"/>
            </a:lvl2pPr>
            <a:lvl3pPr>
              <a:defRPr sz="1350"/>
            </a:lvl3pPr>
            <a:lvl4pPr>
              <a:defRPr sz="1200"/>
            </a:lvl4pPr>
            <a:lvl5pPr>
              <a:defRPr sz="1200"/>
            </a:lvl5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z="1350" strike="noStrike" noProof="1" smtClean="0"/>
              <a:t>第三级</a:t>
            </a:r>
            <a:endParaRPr lang="zh-CN" altLang="en-US" strike="noStrike" noProof="1" smtClean="0"/>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717212" y="1567346"/>
            <a:ext cx="3526381" cy="710095"/>
          </a:xfrm>
        </p:spPr>
        <p:txBody>
          <a:bodyPr vert="horz" lIns="91440" tIns="45720" rIns="91440" bIns="45720" rtlCol="0" anchor="ctr" anchorCtr="0">
            <a:normAutofit/>
          </a:bodyPr>
          <a:lstStyle>
            <a:lvl1pPr marL="171450" indent="-171450">
              <a:buNone/>
              <a:defRPr lang="zh-CN" altLang="en-US" b="0" smtClean="0"/>
            </a:lvl1pPr>
          </a:lstStyle>
          <a:p>
            <a:pPr marL="0" lvl="0" indent="0" fontAlgn="base"/>
            <a:r>
              <a:rPr lang="zh-CN" altLang="en-US" strike="noStrike" noProof="1" smtClean="0"/>
              <a:t>单击此处编辑母版文本样式</a:t>
            </a:r>
          </a:p>
        </p:txBody>
      </p:sp>
      <p:sp>
        <p:nvSpPr>
          <p:cNvPr id="6" name="内容占位符 5"/>
          <p:cNvSpPr>
            <a:spLocks noGrp="1"/>
          </p:cNvSpPr>
          <p:nvPr>
            <p:ph sz="quarter" idx="4"/>
          </p:nvPr>
        </p:nvSpPr>
        <p:spPr>
          <a:xfrm>
            <a:off x="4717212" y="2357460"/>
            <a:ext cx="3526381" cy="3766892"/>
          </a:xfrm>
        </p:spPr>
        <p:txBody>
          <a:bodyPr>
            <a:normAutofit/>
          </a:bodyPr>
          <a:lstStyle>
            <a:lvl1pPr>
              <a:defRPr sz="1800"/>
            </a:lvl1pPr>
            <a:lvl2pPr>
              <a:defRPr sz="1500"/>
            </a:lvl2pPr>
            <a:lvl3pPr>
              <a:defRPr sz="1350"/>
            </a:lvl3pPr>
            <a:lvl4pPr>
              <a:defRPr sz="1200"/>
            </a:lvl4pPr>
            <a:lvl5pPr>
              <a:defRPr sz="1200"/>
            </a:lvl5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z="1350" strike="noStrike" noProof="1" smtClean="0"/>
              <a:t>第三级</a:t>
            </a:r>
            <a:endParaRPr lang="zh-CN" altLang="en-US" strike="noStrike" noProof="1" smtClean="0"/>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eaLnBrk="1" fontAlgn="base" hangingPunct="1">
              <a:buClr>
                <a:srgbClr val="000000"/>
              </a:buClr>
            </a:pPr>
            <a:endParaRPr lang="zh-CN" altLang="en-US" strike="noStrike" noProof="1"/>
          </a:p>
        </p:txBody>
      </p:sp>
      <p:sp>
        <p:nvSpPr>
          <p:cNvPr id="8" name="页脚占位符 7"/>
          <p:cNvSpPr>
            <a:spLocks noGrp="1"/>
          </p:cNvSpPr>
          <p:nvPr>
            <p:ph type="ftr" sz="quarter" idx="11"/>
          </p:nvPr>
        </p:nvSpPr>
        <p:spPr/>
        <p:txBody>
          <a:bodyPr/>
          <a:lstStyle/>
          <a:p>
            <a:pPr lvl="0" eaLnBrk="1" fontAlgn="base" hangingPunct="1">
              <a:buClr>
                <a:srgbClr val="000000"/>
              </a:buClr>
            </a:pPr>
            <a:endParaRPr lang="zh-CN" strike="noStrike" noProof="1"/>
          </a:p>
        </p:txBody>
      </p:sp>
      <p:sp>
        <p:nvSpPr>
          <p:cNvPr id="9" name="灯片编号占位符 8"/>
          <p:cNvSpPr>
            <a:spLocks noGrp="1"/>
          </p:cNvSpPr>
          <p:nvPr>
            <p:ph type="sldNum" sz="quarter" idx="12"/>
          </p:nvPr>
        </p:nvSpPr>
        <p:spPr/>
        <p:txBody>
          <a:bodyPr/>
          <a:lstStyle/>
          <a:p>
            <a:pPr lvl="0" eaLnBrk="1" fontAlgn="base" hangingPunct="1">
              <a:buClr>
                <a:srgbClr val="000000"/>
              </a:buClr>
            </a:pPr>
            <a:fld id="{9A0DB2DC-4C9A-4742-B13C-FB6460FD3503}" type="slidenum">
              <a:rPr lang="en-US" altLang="zh-CN" strike="noStrike" noProof="1" dirty="0">
                <a:latin typeface="Comic Sans MS" panose="030F0702030302020204" pitchFamily="66" charset="0"/>
                <a:ea typeface="宋体" panose="02010600030101010101" pitchFamily="2" charset="-122"/>
                <a:cs typeface="+mn-ea"/>
              </a:rPr>
              <a:t>‹#›</a:t>
            </a:fld>
            <a:endParaRPr lang="zh-CN" strike="noStrike" noProof="1"/>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eaLnBrk="1" fontAlgn="base" hangingPunct="1">
              <a:buClr>
                <a:srgbClr val="000000"/>
              </a:buClr>
            </a:pPr>
            <a:endParaRPr lang="zh-CN" altLang="en-US" strike="noStrike" noProof="1"/>
          </a:p>
        </p:txBody>
      </p:sp>
      <p:sp>
        <p:nvSpPr>
          <p:cNvPr id="4" name="页脚占位符 3"/>
          <p:cNvSpPr>
            <a:spLocks noGrp="1"/>
          </p:cNvSpPr>
          <p:nvPr>
            <p:ph type="ftr" sz="quarter" idx="11"/>
          </p:nvPr>
        </p:nvSpPr>
        <p:spPr/>
        <p:txBody>
          <a:bodyPr/>
          <a:lstStyle/>
          <a:p>
            <a:pPr lvl="0" eaLnBrk="1" fontAlgn="base" hangingPunct="1">
              <a:buClr>
                <a:srgbClr val="000000"/>
              </a:buClr>
            </a:pPr>
            <a:endParaRPr lang="zh-CN" strike="noStrike" noProof="1"/>
          </a:p>
        </p:txBody>
      </p:sp>
      <p:sp>
        <p:nvSpPr>
          <p:cNvPr id="5" name="灯片编号占位符 4"/>
          <p:cNvSpPr>
            <a:spLocks noGrp="1"/>
          </p:cNvSpPr>
          <p:nvPr>
            <p:ph type="sldNum" sz="quarter" idx="12"/>
          </p:nvPr>
        </p:nvSpPr>
        <p:spPr/>
        <p:txBody>
          <a:bodyPr/>
          <a:lstStyle/>
          <a:p>
            <a:pPr lvl="0" eaLnBrk="1" fontAlgn="base" hangingPunct="1">
              <a:buClr>
                <a:srgbClr val="000000"/>
              </a:buClr>
            </a:pPr>
            <a:fld id="{9A0DB2DC-4C9A-4742-B13C-FB6460FD3503}" type="slidenum">
              <a:rPr lang="en-US" altLang="zh-CN" strike="noStrike" noProof="1" dirty="0">
                <a:latin typeface="Comic Sans MS" panose="030F0702030302020204" pitchFamily="66" charset="0"/>
                <a:ea typeface="宋体" panose="02010600030101010101" pitchFamily="2" charset="-122"/>
                <a:cs typeface="+mn-ea"/>
              </a:rPr>
              <a:t>‹#›</a:t>
            </a:fld>
            <a:endParaRPr lang="zh-CN" strike="noStrike"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fontAlgn="base" hangingPunct="1">
              <a:buClr>
                <a:srgbClr val="000000"/>
              </a:buClr>
            </a:pPr>
            <a:endParaRPr lang="zh-CN" altLang="en-US" strike="noStrike" noProof="1"/>
          </a:p>
        </p:txBody>
      </p:sp>
      <p:sp>
        <p:nvSpPr>
          <p:cNvPr id="3" name="页脚占位符 2"/>
          <p:cNvSpPr>
            <a:spLocks noGrp="1"/>
          </p:cNvSpPr>
          <p:nvPr>
            <p:ph type="ftr" sz="quarter" idx="11"/>
          </p:nvPr>
        </p:nvSpPr>
        <p:spPr/>
        <p:txBody>
          <a:bodyPr/>
          <a:lstStyle/>
          <a:p>
            <a:pPr lvl="0" eaLnBrk="1" fontAlgn="base" hangingPunct="1">
              <a:buClr>
                <a:srgbClr val="000000"/>
              </a:buClr>
            </a:pPr>
            <a:endParaRPr lang="zh-CN" strike="noStrike" noProof="1"/>
          </a:p>
        </p:txBody>
      </p:sp>
      <p:sp>
        <p:nvSpPr>
          <p:cNvPr id="4" name="灯片编号占位符 3"/>
          <p:cNvSpPr>
            <a:spLocks noGrp="1"/>
          </p:cNvSpPr>
          <p:nvPr>
            <p:ph type="sldNum" sz="quarter" idx="12"/>
          </p:nvPr>
        </p:nvSpPr>
        <p:spPr/>
        <p:txBody>
          <a:bodyPr/>
          <a:lstStyle/>
          <a:p>
            <a:pPr lvl="0" eaLnBrk="1" fontAlgn="base" hangingPunct="1">
              <a:buClr>
                <a:srgbClr val="000000"/>
              </a:buClr>
            </a:pPr>
            <a:fld id="{9A0DB2DC-4C9A-4742-B13C-FB6460FD3503}" type="slidenum">
              <a:rPr lang="en-US" altLang="zh-CN" strike="noStrike" noProof="1" dirty="0">
                <a:latin typeface="Comic Sans MS" panose="030F0702030302020204" pitchFamily="66" charset="0"/>
                <a:ea typeface="宋体" panose="02010600030101010101" pitchFamily="2" charset="-122"/>
                <a:cs typeface="+mn-ea"/>
              </a:rPr>
              <a:t>‹#›</a:t>
            </a:fld>
            <a:endParaRPr lang="zh-CN"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eaLnBrk="1" fontAlgn="base" hangingPunct="1">
              <a:buClr>
                <a:srgbClr val="000000"/>
              </a:buClr>
            </a:pPr>
            <a:endParaRPr lang="zh-CN" altLang="en-US" strike="noStrike" noProof="1"/>
          </a:p>
        </p:txBody>
      </p:sp>
      <p:sp>
        <p:nvSpPr>
          <p:cNvPr id="6" name="页脚占位符 5"/>
          <p:cNvSpPr>
            <a:spLocks noGrp="1"/>
          </p:cNvSpPr>
          <p:nvPr>
            <p:ph type="ftr" sz="quarter" idx="11"/>
          </p:nvPr>
        </p:nvSpPr>
        <p:spPr/>
        <p:txBody>
          <a:bodyPr/>
          <a:lstStyle/>
          <a:p>
            <a:pPr lvl="0" eaLnBrk="1" fontAlgn="base" hangingPunct="1">
              <a:buClr>
                <a:srgbClr val="000000"/>
              </a:buClr>
            </a:pPr>
            <a:endParaRPr lang="zh-CN" strike="noStrike" noProof="1"/>
          </a:p>
        </p:txBody>
      </p:sp>
      <p:sp>
        <p:nvSpPr>
          <p:cNvPr id="7" name="灯片编号占位符 6"/>
          <p:cNvSpPr>
            <a:spLocks noGrp="1"/>
          </p:cNvSpPr>
          <p:nvPr>
            <p:ph type="sldNum" sz="quarter" idx="12"/>
          </p:nvPr>
        </p:nvSpPr>
        <p:spPr/>
        <p:txBody>
          <a:bodyPr/>
          <a:lstStyle/>
          <a:p>
            <a:pPr lvl="0" eaLnBrk="1" fontAlgn="base" hangingPunct="1">
              <a:buClr>
                <a:srgbClr val="000000"/>
              </a:buClr>
            </a:pPr>
            <a:fld id="{9A0DB2DC-4C9A-4742-B13C-FB6460FD3503}" type="slidenum">
              <a:rPr lang="en-US" altLang="zh-CN" strike="noStrike" noProof="1" dirty="0">
                <a:latin typeface="Comic Sans MS" panose="030F0702030302020204" pitchFamily="66" charset="0"/>
                <a:ea typeface="宋体" panose="02010600030101010101" pitchFamily="2" charset="-122"/>
                <a:cs typeface="+mn-ea"/>
              </a:rPr>
              <a:t>‹#›</a:t>
            </a:fld>
            <a:endParaRPr lang="zh-CN" strike="noStrike"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95638" cy="1600200"/>
          </a:xfrm>
        </p:spPr>
        <p:txBody>
          <a:bodyPr anchor="t" anchorCtr="0">
            <a:normAutofit/>
          </a:bodyPr>
          <a:lstStyle>
            <a:lvl1pPr>
              <a:defRPr sz="30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4038600" y="457201"/>
            <a:ext cx="4477941"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95638" cy="3811588"/>
          </a:xfrm>
        </p:spPr>
        <p:txBody>
          <a:bodyPr>
            <a:normAutofit/>
          </a:bodyPr>
          <a:lstStyle>
            <a:lvl1pPr marL="0" indent="0">
              <a:buNone/>
              <a:defRPr sz="15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eaLnBrk="1" fontAlgn="base" hangingPunct="1">
              <a:buClr>
                <a:srgbClr val="000000"/>
              </a:buClr>
            </a:pPr>
            <a:endParaRPr lang="zh-CN" altLang="en-US" strike="noStrike" noProof="1"/>
          </a:p>
        </p:txBody>
      </p:sp>
      <p:sp>
        <p:nvSpPr>
          <p:cNvPr id="6" name="页脚占位符 5"/>
          <p:cNvSpPr>
            <a:spLocks noGrp="1"/>
          </p:cNvSpPr>
          <p:nvPr>
            <p:ph type="ftr" sz="quarter" idx="11"/>
          </p:nvPr>
        </p:nvSpPr>
        <p:spPr/>
        <p:txBody>
          <a:bodyPr/>
          <a:lstStyle/>
          <a:p>
            <a:pPr lvl="0" eaLnBrk="1" fontAlgn="base" hangingPunct="1">
              <a:buClr>
                <a:srgbClr val="000000"/>
              </a:buClr>
            </a:pPr>
            <a:endParaRPr lang="zh-CN" strike="noStrike" noProof="1"/>
          </a:p>
        </p:txBody>
      </p:sp>
      <p:sp>
        <p:nvSpPr>
          <p:cNvPr id="7" name="灯片编号占位符 6"/>
          <p:cNvSpPr>
            <a:spLocks noGrp="1"/>
          </p:cNvSpPr>
          <p:nvPr>
            <p:ph type="sldNum" sz="quarter" idx="12"/>
          </p:nvPr>
        </p:nvSpPr>
        <p:spPr/>
        <p:txBody>
          <a:bodyPr/>
          <a:lstStyle/>
          <a:p>
            <a:pPr lvl="0" eaLnBrk="1" fontAlgn="base" hangingPunct="1">
              <a:buClr>
                <a:srgbClr val="000000"/>
              </a:buClr>
            </a:pPr>
            <a:fld id="{9A0DB2DC-4C9A-4742-B13C-FB6460FD3503}" type="slidenum">
              <a:rPr lang="en-US" altLang="zh-CN" strike="noStrike" noProof="1" dirty="0">
                <a:latin typeface="Comic Sans MS" panose="030F0702030302020204" pitchFamily="66" charset="0"/>
                <a:ea typeface="宋体" panose="02010600030101010101" pitchFamily="2" charset="-122"/>
                <a:cs typeface="+mn-ea"/>
              </a:rPr>
              <a:t>‹#›</a:t>
            </a:fld>
            <a:endParaRPr lang="zh-CN"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57200" y="1600200"/>
            <a:ext cx="8229600" cy="4526280"/>
          </a:xfrm>
          <a:prstGeom prst="rect">
            <a:avLst/>
          </a:prstGeo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buClr>
                <a:srgbClr val="000000"/>
              </a:buClr>
            </a:pPr>
            <a:endParaRPr lang="zh-CN" altLang="en-US" strike="noStrike" noProof="1"/>
          </a:p>
        </p:txBody>
      </p:sp>
      <p:sp>
        <p:nvSpPr>
          <p:cNvPr id="5" name="页脚占位符 4"/>
          <p:cNvSpPr>
            <a:spLocks noGrp="1"/>
          </p:cNvSpPr>
          <p:nvPr>
            <p:ph type="ftr" sz="quarter" idx="11"/>
          </p:nvPr>
        </p:nvSpPr>
        <p:spPr/>
        <p:txBody>
          <a:bodyPr/>
          <a:lstStyle/>
          <a:p>
            <a:pPr lvl="0" eaLnBrk="1" fontAlgn="base" hangingPunct="1">
              <a:buClr>
                <a:srgbClr val="000000"/>
              </a:buClr>
            </a:pPr>
            <a:endParaRPr lang="zh-CN" strike="noStrike" noProof="1"/>
          </a:p>
        </p:txBody>
      </p:sp>
      <p:sp>
        <p:nvSpPr>
          <p:cNvPr id="6" name="灯片编号占位符 5"/>
          <p:cNvSpPr>
            <a:spLocks noGrp="1"/>
          </p:cNvSpPr>
          <p:nvPr>
            <p:ph type="sldNum" sz="quarter" idx="12"/>
          </p:nvPr>
        </p:nvSpPr>
        <p:spPr/>
        <p:txBody>
          <a:bodyPr/>
          <a:lstStyle/>
          <a:p>
            <a:pPr lvl="0" eaLnBrk="1" fontAlgn="base" hangingPunct="1">
              <a:buClr>
                <a:srgbClr val="000000"/>
              </a:buClr>
            </a:pPr>
            <a:fld id="{9A0DB2DC-4C9A-4742-B13C-FB6460FD3503}" type="slidenum">
              <a:rPr lang="en-US" altLang="zh-CN" strike="noStrike" noProof="1" dirty="0">
                <a:latin typeface="Comic Sans MS" panose="030F0702030302020204" pitchFamily="66" charset="0"/>
                <a:ea typeface="宋体" panose="02010600030101010101" pitchFamily="2" charset="-122"/>
                <a:cs typeface="+mn-ea"/>
              </a:rPr>
              <a:t>‹#›</a:t>
            </a:fld>
            <a:endParaRPr lang="zh-CN" strike="noStrike" noProof="1"/>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457950" y="152400"/>
            <a:ext cx="1924050" cy="53340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85800" y="152400"/>
            <a:ext cx="5660611" cy="5334000"/>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eaLnBrk="1" fontAlgn="base" hangingPunct="1">
              <a:buClr>
                <a:srgbClr val="000000"/>
              </a:buClr>
            </a:pPr>
            <a:endParaRPr lang="zh-CN" altLang="en-US" strike="noStrike" noProof="1"/>
          </a:p>
        </p:txBody>
      </p:sp>
      <p:sp>
        <p:nvSpPr>
          <p:cNvPr id="5" name="页脚占位符 4"/>
          <p:cNvSpPr>
            <a:spLocks noGrp="1"/>
          </p:cNvSpPr>
          <p:nvPr>
            <p:ph type="ftr" sz="quarter" idx="11"/>
          </p:nvPr>
        </p:nvSpPr>
        <p:spPr/>
        <p:txBody>
          <a:bodyPr/>
          <a:lstStyle/>
          <a:p>
            <a:pPr lvl="0" eaLnBrk="1" fontAlgn="base" hangingPunct="1">
              <a:buClr>
                <a:srgbClr val="000000"/>
              </a:buClr>
            </a:pPr>
            <a:endParaRPr lang="zh-CN" strike="noStrike" noProof="1"/>
          </a:p>
        </p:txBody>
      </p:sp>
      <p:sp>
        <p:nvSpPr>
          <p:cNvPr id="6" name="灯片编号占位符 5"/>
          <p:cNvSpPr>
            <a:spLocks noGrp="1"/>
          </p:cNvSpPr>
          <p:nvPr>
            <p:ph type="sldNum" sz="quarter" idx="12"/>
          </p:nvPr>
        </p:nvSpPr>
        <p:spPr/>
        <p:txBody>
          <a:bodyPr/>
          <a:lstStyle/>
          <a:p>
            <a:pPr lvl="0" eaLnBrk="1" fontAlgn="base" hangingPunct="1">
              <a:buClr>
                <a:srgbClr val="000000"/>
              </a:buClr>
            </a:pPr>
            <a:fld id="{9A0DB2DC-4C9A-4742-B13C-FB6460FD3503}" type="slidenum">
              <a:rPr lang="en-US" altLang="zh-CN" strike="noStrike" noProof="1" dirty="0">
                <a:latin typeface="Comic Sans MS" panose="030F0702030302020204" pitchFamily="66" charset="0"/>
                <a:ea typeface="宋体" panose="02010600030101010101" pitchFamily="2" charset="-122"/>
                <a:cs typeface="+mn-ea"/>
              </a:rPr>
              <a:t>‹#›</a:t>
            </a:fld>
            <a:endParaRPr lang="zh-CN" strike="noStrike"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5800" y="152400"/>
            <a:ext cx="7696200" cy="5334000"/>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p:txBody>
          <a:bodyPr/>
          <a:lstStyle/>
          <a:p>
            <a:pPr lvl="0" eaLnBrk="1" fontAlgn="base" hangingPunct="1">
              <a:buClr>
                <a:srgbClr val="000000"/>
              </a:buClr>
            </a:pPr>
            <a:endParaRPr lang="zh-CN" altLang="en-US" strike="noStrike" noProof="1"/>
          </a:p>
        </p:txBody>
      </p:sp>
      <p:sp>
        <p:nvSpPr>
          <p:cNvPr id="4" name="页脚占位符 3"/>
          <p:cNvSpPr>
            <a:spLocks noGrp="1"/>
          </p:cNvSpPr>
          <p:nvPr>
            <p:ph type="ftr" sz="quarter" idx="11"/>
          </p:nvPr>
        </p:nvSpPr>
        <p:spPr/>
        <p:txBody>
          <a:bodyPr/>
          <a:lstStyle/>
          <a:p>
            <a:pPr lvl="0" eaLnBrk="1" fontAlgn="base" hangingPunct="1">
              <a:buClr>
                <a:srgbClr val="000000"/>
              </a:buClr>
            </a:pPr>
            <a:endParaRPr lang="zh-CN" strike="noStrike" noProof="1"/>
          </a:p>
        </p:txBody>
      </p:sp>
      <p:sp>
        <p:nvSpPr>
          <p:cNvPr id="5" name="灯片编号占位符 4"/>
          <p:cNvSpPr>
            <a:spLocks noGrp="1"/>
          </p:cNvSpPr>
          <p:nvPr>
            <p:ph type="sldNum" sz="quarter" idx="12"/>
          </p:nvPr>
        </p:nvSpPr>
        <p:spPr/>
        <p:txBody>
          <a:bodyPr/>
          <a:lstStyle/>
          <a:p>
            <a:pPr lvl="0" eaLnBrk="1" fontAlgn="base" hangingPunct="1">
              <a:buClr>
                <a:srgbClr val="000000"/>
              </a:buClr>
            </a:pPr>
            <a:fld id="{9A0DB2DC-4C9A-4742-B13C-FB6460FD3503}" type="slidenum">
              <a:rPr lang="en-US" altLang="zh-CN" strike="noStrike" noProof="1" dirty="0">
                <a:latin typeface="Comic Sans MS" panose="030F0702030302020204" pitchFamily="66" charset="0"/>
                <a:ea typeface="宋体" panose="02010600030101010101" pitchFamily="2" charset="-122"/>
                <a:cs typeface="+mn-ea"/>
              </a:rPr>
              <a:t>‹#›</a:t>
            </a:fld>
            <a:endParaRPr lang="zh-CN"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lgn="l">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a:prstGeom prst="rect">
            <a:avLst/>
          </a:prstGeom>
        </p:spPr>
        <p:txBody>
          <a:bodyPr/>
          <a:lstStyle>
            <a:lvl1pPr marL="0" indent="0" algn="l">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28650" y="1825625"/>
            <a:ext cx="3886200" cy="4351338"/>
          </a:xfrm>
          <a:prstGeom prst="rect">
            <a:avLst/>
          </a:prstGeo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29150" y="1825625"/>
            <a:ext cx="3886200" cy="4351338"/>
          </a:xfrm>
          <a:prstGeom prst="rect">
            <a:avLst/>
          </a:prstGeo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970222"/>
          </a:xfrm>
          <a:prstGeom prst="rect">
            <a:avLst/>
          </a:prstGeom>
        </p:spPr>
        <p:txBody>
          <a:bodyPr/>
          <a:lstStyle>
            <a:lvl1pPr algn="ct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44793" y="1567346"/>
            <a:ext cx="3526380" cy="710095"/>
          </a:xfrm>
          <a:prstGeom prst="rect">
            <a:avLst/>
          </a:prstGeom>
        </p:spPr>
        <p:txBody>
          <a:bodyPr anchor="ctr" anchorCtr="0">
            <a:normAutofit/>
          </a:bodyPr>
          <a:lstStyle>
            <a:lvl1pPr marL="0" indent="0">
              <a:buNone/>
              <a:defRPr sz="21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944793" y="2338388"/>
            <a:ext cx="3526380" cy="3785964"/>
          </a:xfrm>
          <a:prstGeom prst="rect">
            <a:avLst/>
          </a:prstGeom>
        </p:spPr>
        <p:txBody>
          <a:bodyPr>
            <a:normAutofit/>
          </a:bodyPr>
          <a:lstStyle>
            <a:lvl1pPr>
              <a:defRPr sz="1800"/>
            </a:lvl1pPr>
            <a:lvl2pPr>
              <a:defRPr sz="1500"/>
            </a:lvl2pPr>
            <a:lvl3pPr>
              <a:defRPr sz="1350"/>
            </a:lvl3pPr>
            <a:lvl4pPr>
              <a:defRPr sz="1200"/>
            </a:lvl4pPr>
            <a:lvl5pPr>
              <a:defRPr sz="1200"/>
            </a:lvl5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z="1350" strike="noStrike" noProof="1" smtClean="0"/>
              <a:t>第三级</a:t>
            </a:r>
            <a:endParaRPr lang="zh-CN" altLang="en-US" strike="noStrike" noProof="1" smtClean="0"/>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717212" y="1567346"/>
            <a:ext cx="3526381" cy="710095"/>
          </a:xfrm>
          <a:prstGeom prst="rect">
            <a:avLst/>
          </a:prstGeom>
        </p:spPr>
        <p:txBody>
          <a:bodyPr vert="horz" lIns="91440" tIns="45720" rIns="91440" bIns="45720" rtlCol="0" anchor="ctr" anchorCtr="0">
            <a:normAutofit/>
          </a:bodyPr>
          <a:lstStyle>
            <a:lvl1pPr marL="171450" indent="-171450">
              <a:buNone/>
              <a:defRPr lang="zh-CN" altLang="en-US" b="0" smtClean="0"/>
            </a:lvl1pPr>
          </a:lstStyle>
          <a:p>
            <a:pPr marL="0" lvl="0" indent="0" fontAlgn="base"/>
            <a:r>
              <a:rPr lang="zh-CN" altLang="en-US" strike="noStrike" noProof="1" smtClean="0"/>
              <a:t>单击此处编辑母版文本样式</a:t>
            </a:r>
          </a:p>
        </p:txBody>
      </p:sp>
      <p:sp>
        <p:nvSpPr>
          <p:cNvPr id="6" name="内容占位符 5"/>
          <p:cNvSpPr>
            <a:spLocks noGrp="1"/>
          </p:cNvSpPr>
          <p:nvPr>
            <p:ph sz="quarter" idx="4"/>
          </p:nvPr>
        </p:nvSpPr>
        <p:spPr>
          <a:xfrm>
            <a:off x="4717212" y="2357460"/>
            <a:ext cx="3526381" cy="3766892"/>
          </a:xfrm>
          <a:prstGeom prst="rect">
            <a:avLst/>
          </a:prstGeom>
        </p:spPr>
        <p:txBody>
          <a:bodyPr>
            <a:normAutofit/>
          </a:bodyPr>
          <a:lstStyle>
            <a:lvl1pPr>
              <a:defRPr sz="1800"/>
            </a:lvl1pPr>
            <a:lvl2pPr>
              <a:defRPr sz="1500"/>
            </a:lvl2pPr>
            <a:lvl3pPr>
              <a:defRPr sz="1350"/>
            </a:lvl3pPr>
            <a:lvl4pPr>
              <a:defRPr sz="1200"/>
            </a:lvl4pPr>
            <a:lvl5pPr>
              <a:defRPr sz="1200"/>
            </a:lvl5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z="1350" strike="noStrike" noProof="1" smtClean="0"/>
              <a:t>第三级</a:t>
            </a:r>
            <a:endParaRPr lang="zh-CN" altLang="en-US" strike="noStrike" noProof="1" smtClean="0"/>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95638" cy="1600200"/>
          </a:xfrm>
          <a:prstGeom prst="rect">
            <a:avLst/>
          </a:prstGeom>
        </p:spPr>
        <p:txBody>
          <a:bodyPr anchor="t" anchorCtr="0">
            <a:normAutofit/>
          </a:bodyPr>
          <a:lstStyle>
            <a:lvl1pPr>
              <a:defRPr sz="30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4038600" y="457201"/>
            <a:ext cx="4477941" cy="540385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95638" cy="3811588"/>
          </a:xfrm>
          <a:prstGeom prst="rect">
            <a:avLst/>
          </a:prstGeom>
        </p:spPr>
        <p:txBody>
          <a:bodyPr>
            <a:normAutofit/>
          </a:bodyPr>
          <a:lstStyle>
            <a:lvl1pPr marL="0" indent="0">
              <a:buNone/>
              <a:defRPr sz="15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1026" name="矩形 1025"/>
          <p:cNvSpPr/>
          <p:nvPr/>
        </p:nvSpPr>
        <p:spPr>
          <a:xfrm>
            <a:off x="0" y="465138"/>
            <a:ext cx="9144000" cy="5718175"/>
          </a:xfrm>
          <a:prstGeom prst="rect">
            <a:avLst/>
          </a:prstGeom>
          <a:solidFill>
            <a:schemeClr val="bg1"/>
          </a:solidFill>
          <a:ln w="41275" cap="flat" cmpd="sng">
            <a:solidFill>
              <a:srgbClr val="FF0000"/>
            </a:solidFill>
            <a:prstDash val="solid"/>
            <a:miter/>
            <a:headEnd type="none" w="med" len="med"/>
            <a:tailEnd type="none" w="med" len="med"/>
          </a:ln>
        </p:spPr>
        <p:txBody>
          <a:bodyPr/>
          <a:lstStyle/>
          <a:p>
            <a:pPr lvl="0"/>
            <a:endParaRPr lang="zh-CN" altLang="en-US" sz="2000" dirty="0">
              <a:latin typeface="Arial" panose="020B0604020202020204" pitchFamily="34" charset="0"/>
              <a:ea typeface="宋体" panose="02010600030101010101" pitchFamily="2" charset="-122"/>
            </a:endParaRPr>
          </a:p>
        </p:txBody>
      </p:sp>
      <p:pic>
        <p:nvPicPr>
          <p:cNvPr id="1027" name="图片 1026" descr="卷轴"/>
          <p:cNvPicPr>
            <a:picLocks noChangeAspect="1"/>
          </p:cNvPicPr>
          <p:nvPr/>
        </p:nvPicPr>
        <p:blipFill>
          <a:blip r:embed="rId13"/>
          <a:srcRect l="63152" t="1340" r="18567" b="2679"/>
          <a:stretch>
            <a:fillRect/>
          </a:stretch>
        </p:blipFill>
        <p:spPr>
          <a:xfrm>
            <a:off x="8867775" y="428625"/>
            <a:ext cx="347663" cy="5762625"/>
          </a:xfrm>
          <a:prstGeom prst="rect">
            <a:avLst/>
          </a:prstGeom>
          <a:noFill/>
          <a:ln w="9525">
            <a:noFill/>
          </a:ln>
        </p:spPr>
      </p:pic>
      <p:pic>
        <p:nvPicPr>
          <p:cNvPr id="1028" name="图片 1027" descr="卷轴"/>
          <p:cNvPicPr>
            <a:picLocks noChangeAspect="1"/>
          </p:cNvPicPr>
          <p:nvPr/>
        </p:nvPicPr>
        <p:blipFill>
          <a:blip r:embed="rId14"/>
          <a:srcRect l="19067" t="2402" r="62401" b="1617"/>
          <a:stretch>
            <a:fillRect/>
          </a:stretch>
        </p:blipFill>
        <p:spPr>
          <a:xfrm>
            <a:off x="-14287" y="428625"/>
            <a:ext cx="352425" cy="57483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027"/>
                                        </p:tgtEl>
                                        <p:attrNameLst>
                                          <p:attrName>style.visibility</p:attrName>
                                        </p:attrNameLst>
                                      </p:cBhvr>
                                      <p:to>
                                        <p:strVal val="visible"/>
                                      </p:to>
                                    </p:set>
                                    <p:anim calcmode="lin" valueType="num">
                                      <p:cBhvr additive="base">
                                        <p:cTn id="7" dur="3000" fill="hold"/>
                                        <p:tgtEl>
                                          <p:spTgt spid="1027"/>
                                        </p:tgtEl>
                                        <p:attrNameLst>
                                          <p:attrName>ppt_x</p:attrName>
                                        </p:attrNameLst>
                                      </p:cBhvr>
                                      <p:tavLst>
                                        <p:tav tm="0">
                                          <p:val>
                                            <p:strVal val="0-#ppt_w/2"/>
                                          </p:val>
                                        </p:tav>
                                        <p:tav tm="100000">
                                          <p:val>
                                            <p:strVal val="#ppt_x"/>
                                          </p:val>
                                        </p:tav>
                                      </p:tavLst>
                                    </p:anim>
                                    <p:anim calcmode="lin" valueType="num">
                                      <p:cBhvr additive="base">
                                        <p:cTn id="8" dur="3000" fill="hold"/>
                                        <p:tgtEl>
                                          <p:spTgt spid="1027"/>
                                        </p:tgtEl>
                                        <p:attrNameLst>
                                          <p:attrName>ppt_y</p:attrName>
                                        </p:attrNameLst>
                                      </p:cBhvr>
                                      <p:tavLst>
                                        <p:tav tm="0">
                                          <p:val>
                                            <p:strVal val="#ppt_y"/>
                                          </p:val>
                                        </p:tav>
                                        <p:tav tm="100000">
                                          <p:val>
                                            <p:strVal val="#ppt_y"/>
                                          </p:val>
                                        </p:tav>
                                      </p:tavLst>
                                    </p:anim>
                                  </p:childTnLst>
                                </p:cTn>
                              </p:par>
                              <p:par>
                                <p:cTn id="9" presetID="12" presetClass="entr" presetSubtype="8" fill="hold" nodeType="withEffect">
                                  <p:stCondLst>
                                    <p:cond delay="0"/>
                                  </p:stCondLst>
                                  <p:childTnLst>
                                    <p:set>
                                      <p:cBhvr>
                                        <p:cTn id="10" dur="1" fill="hold">
                                          <p:stCondLst>
                                            <p:cond delay="0"/>
                                          </p:stCondLst>
                                        </p:cTn>
                                        <p:tgtEl>
                                          <p:spTgt spid="1026"/>
                                        </p:tgtEl>
                                        <p:attrNameLst>
                                          <p:attrName>style.visibility</p:attrName>
                                        </p:attrNameLst>
                                      </p:cBhvr>
                                      <p:to>
                                        <p:strVal val="visible"/>
                                      </p:to>
                                    </p:set>
                                    <p:animEffect transition="in" filter="slide(fromLeft)">
                                      <p:cBhvr>
                                        <p:cTn id="11" dur="3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hf sldNum="0" hdr="0" ftr="0" dt="0"/>
  <p:txStyles>
    <p:titleStyle>
      <a:lvl1pPr marL="0" lvl="0" indent="0" algn="ctr" defTabSz="914400" eaLnBrk="1" fontAlgn="base" latinLnBrk="0" hangingPunct="1">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None/>
        <a:defRPr sz="2000" b="1" i="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None/>
        <a:defRPr sz="2000" b="1" i="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None/>
        <a:defRPr sz="2000" b="1" i="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None/>
        <a:defRPr sz="2000" b="1" i="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None/>
        <a:defRPr sz="2000" b="1" i="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None/>
        <a:defRPr sz="2000" b="1" i="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None/>
        <a:defRPr sz="2000" b="1" i="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None/>
        <a:defRPr sz="2000" b="1"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任意多边形 141313"/>
          <p:cNvSpPr/>
          <p:nvPr/>
        </p:nvSpPr>
        <p:spPr>
          <a:xfrm rot="-3172564">
            <a:off x="7777163" y="-14287"/>
            <a:ext cx="1162050" cy="2082800"/>
          </a:xfrm>
          <a:custGeom>
            <a:avLst/>
            <a:gdLst/>
            <a:ahLst/>
            <a:cxnLst/>
            <a:rect l="0" t="0" r="0" b="0"/>
            <a:pathLst>
              <a:path w="2903" h="3686">
                <a:moveTo>
                  <a:pt x="2903" y="433"/>
                </a:moveTo>
                <a:lnTo>
                  <a:pt x="2565" y="80"/>
                </a:lnTo>
                <a:lnTo>
                  <a:pt x="2241" y="0"/>
                </a:lnTo>
                <a:lnTo>
                  <a:pt x="110" y="2811"/>
                </a:lnTo>
                <a:lnTo>
                  <a:pt x="110" y="3228"/>
                </a:lnTo>
                <a:lnTo>
                  <a:pt x="0" y="3631"/>
                </a:lnTo>
                <a:lnTo>
                  <a:pt x="72" y="3686"/>
                </a:lnTo>
                <a:lnTo>
                  <a:pt x="441" y="3355"/>
                </a:lnTo>
                <a:lnTo>
                  <a:pt x="740" y="3228"/>
                </a:lnTo>
                <a:lnTo>
                  <a:pt x="2903" y="433"/>
                </a:lnTo>
                <a:lnTo>
                  <a:pt x="2903" y="433"/>
                </a:lnTo>
                <a:close/>
              </a:path>
            </a:pathLst>
          </a:custGeom>
          <a:solidFill>
            <a:srgbClr val="FFFFFF"/>
          </a:solidFill>
          <a:ln w="9525">
            <a:noFill/>
          </a:ln>
        </p:spPr>
        <p:txBody>
          <a:bodyPr/>
          <a:lstStyle/>
          <a:p>
            <a:endParaRPr lang="zh-CN" altLang="en-US"/>
          </a:p>
        </p:txBody>
      </p:sp>
      <p:sp>
        <p:nvSpPr>
          <p:cNvPr id="2051" name="标题 141314"/>
          <p:cNvSpPr>
            <a:spLocks noGrp="1"/>
          </p:cNvSpPr>
          <p:nvPr>
            <p:ph type="title"/>
          </p:nvPr>
        </p:nvSpPr>
        <p:spPr>
          <a:xfrm>
            <a:off x="685800" y="152400"/>
            <a:ext cx="6870700" cy="1600200"/>
          </a:xfrm>
          <a:prstGeom prst="rect">
            <a:avLst/>
          </a:prstGeom>
          <a:noFill/>
          <a:ln w="9525">
            <a:noFill/>
          </a:ln>
        </p:spPr>
        <p:txBody>
          <a:bodyPr anchor="b"/>
          <a:lstStyle/>
          <a:p>
            <a:pPr lvl="0"/>
            <a:r>
              <a:rPr lang="zh-CN" altLang="en-US" dirty="0"/>
              <a:t>单击此处编辑母版标题样式</a:t>
            </a:r>
          </a:p>
        </p:txBody>
      </p:sp>
      <p:sp>
        <p:nvSpPr>
          <p:cNvPr id="2052" name="文本占位符 141315"/>
          <p:cNvSpPr>
            <a:spLocks noGrp="1"/>
          </p:cNvSpPr>
          <p:nvPr>
            <p:ph type="body"/>
          </p:nvPr>
        </p:nvSpPr>
        <p:spPr>
          <a:xfrm>
            <a:off x="685800" y="1828800"/>
            <a:ext cx="7696200" cy="3657600"/>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41317" name="日期占位符 141316"/>
          <p:cNvSpPr>
            <a:spLocks noGrp="1"/>
          </p:cNvSpPr>
          <p:nvPr>
            <p:ph type="dt" sz="half" idx="2"/>
          </p:nvPr>
        </p:nvSpPr>
        <p:spPr>
          <a:xfrm>
            <a:off x="1371600" y="6248400"/>
            <a:ext cx="1905000" cy="457200"/>
          </a:xfrm>
          <a:prstGeom prst="rect">
            <a:avLst/>
          </a:prstGeom>
          <a:noFill/>
          <a:ln w="9525">
            <a:noFill/>
            <a:miter/>
          </a:ln>
        </p:spPr>
        <p:txBody>
          <a:bodyPr/>
          <a:lstStyle>
            <a:lvl1pPr>
              <a:defRPr sz="1400" b="0">
                <a:latin typeface="Comic Sans MS" panose="030F0702030302020204" pitchFamily="66" charset="0"/>
                <a:ea typeface="宋体" panose="02010600030101010101" pitchFamily="2" charset="-122"/>
              </a:defRPr>
            </a:lvl1pPr>
          </a:lstStyle>
          <a:p>
            <a:pPr lvl="0" eaLnBrk="1" fontAlgn="base" hangingPunct="1">
              <a:buClr>
                <a:srgbClr val="000000"/>
              </a:buClr>
            </a:pPr>
            <a:endParaRPr lang="zh-CN" altLang="en-US" strike="noStrike" noProof="1"/>
          </a:p>
        </p:txBody>
      </p:sp>
      <p:sp>
        <p:nvSpPr>
          <p:cNvPr id="141318" name="页脚占位符 141317"/>
          <p:cNvSpPr>
            <a:spLocks noGrp="1"/>
          </p:cNvSpPr>
          <p:nvPr>
            <p:ph type="ftr" sz="quarter" idx="3"/>
          </p:nvPr>
        </p:nvSpPr>
        <p:spPr>
          <a:xfrm>
            <a:off x="3556000" y="6248400"/>
            <a:ext cx="2895600" cy="457200"/>
          </a:xfrm>
          <a:prstGeom prst="rect">
            <a:avLst/>
          </a:prstGeom>
          <a:noFill/>
          <a:ln w="9525">
            <a:noFill/>
            <a:miter/>
          </a:ln>
        </p:spPr>
        <p:txBody>
          <a:bodyPr/>
          <a:lstStyle>
            <a:lvl1pPr algn="ctr">
              <a:defRPr sz="1400" b="0">
                <a:latin typeface="Comic Sans MS" panose="030F0702030302020204" pitchFamily="66" charset="0"/>
                <a:ea typeface="宋体" panose="02010600030101010101" pitchFamily="2" charset="-122"/>
              </a:defRPr>
            </a:lvl1pPr>
          </a:lstStyle>
          <a:p>
            <a:pPr lvl="0" eaLnBrk="1" fontAlgn="base" hangingPunct="1">
              <a:buClr>
                <a:srgbClr val="000000"/>
              </a:buClr>
            </a:pPr>
            <a:endParaRPr lang="zh-CN" strike="noStrike" noProof="1"/>
          </a:p>
        </p:txBody>
      </p:sp>
      <p:sp>
        <p:nvSpPr>
          <p:cNvPr id="141319" name="灯片编号占位符 141318"/>
          <p:cNvSpPr>
            <a:spLocks noGrp="1"/>
          </p:cNvSpPr>
          <p:nvPr>
            <p:ph type="sldNum" sz="quarter" idx="4"/>
          </p:nvPr>
        </p:nvSpPr>
        <p:spPr>
          <a:xfrm>
            <a:off x="6718300" y="6248400"/>
            <a:ext cx="1905000" cy="457200"/>
          </a:xfrm>
          <a:prstGeom prst="rect">
            <a:avLst/>
          </a:prstGeom>
          <a:noFill/>
          <a:ln w="9525">
            <a:noFill/>
            <a:miter/>
          </a:ln>
        </p:spPr>
        <p:txBody>
          <a:bodyPr/>
          <a:lstStyle>
            <a:lvl1pPr algn="r">
              <a:defRPr sz="1400" b="0">
                <a:latin typeface="Comic Sans MS" panose="030F0702030302020204" pitchFamily="66" charset="0"/>
                <a:ea typeface="宋体" panose="02010600030101010101" pitchFamily="2" charset="-122"/>
              </a:defRPr>
            </a:lvl1pPr>
          </a:lstStyle>
          <a:p>
            <a:pPr lvl="0" eaLnBrk="1" fontAlgn="base" hangingPunct="1">
              <a:buClr>
                <a:srgbClr val="000000"/>
              </a:buClr>
            </a:pPr>
            <a:fld id="{9A0DB2DC-4C9A-4742-B13C-FB6460FD3503}" type="slidenum">
              <a:rPr lang="en-US" altLang="zh-CN" strike="noStrike" noProof="1" dirty="0">
                <a:latin typeface="Comic Sans MS" panose="030F0702030302020204" pitchFamily="66" charset="0"/>
                <a:ea typeface="宋体" panose="02010600030101010101" pitchFamily="2" charset="-122"/>
                <a:cs typeface="+mn-ea"/>
              </a:rPr>
              <a:t>‹#›</a:t>
            </a:fld>
            <a:endParaRPr lang="zh-CN" strike="noStrike" noProof="1"/>
          </a:p>
        </p:txBody>
      </p:sp>
      <p:sp>
        <p:nvSpPr>
          <p:cNvPr id="2056" name="任意多边形 141319"/>
          <p:cNvSpPr/>
          <p:nvPr/>
        </p:nvSpPr>
        <p:spPr>
          <a:xfrm rot="-3172564">
            <a:off x="7862888" y="20638"/>
            <a:ext cx="1165225" cy="2098675"/>
          </a:xfrm>
          <a:custGeom>
            <a:avLst/>
            <a:gdLst/>
            <a:ahLst/>
            <a:cxnLst/>
            <a:rect l="0" t="0" r="0" b="0"/>
            <a:pathLst>
              <a:path w="2911" h="3703">
                <a:moveTo>
                  <a:pt x="2293" y="0"/>
                </a:moveTo>
                <a:lnTo>
                  <a:pt x="130" y="2835"/>
                </a:lnTo>
                <a:lnTo>
                  <a:pt x="131" y="3201"/>
                </a:lnTo>
                <a:lnTo>
                  <a:pt x="0" y="3633"/>
                </a:lnTo>
                <a:lnTo>
                  <a:pt x="50" y="3703"/>
                </a:lnTo>
                <a:lnTo>
                  <a:pt x="422" y="3352"/>
                </a:lnTo>
                <a:lnTo>
                  <a:pt x="763" y="3220"/>
                </a:lnTo>
                <a:lnTo>
                  <a:pt x="2911" y="428"/>
                </a:lnTo>
                <a:lnTo>
                  <a:pt x="2589" y="96"/>
                </a:lnTo>
                <a:lnTo>
                  <a:pt x="2293" y="0"/>
                </a:lnTo>
                <a:lnTo>
                  <a:pt x="2293" y="0"/>
                </a:lnTo>
                <a:close/>
              </a:path>
            </a:pathLst>
          </a:custGeom>
          <a:solidFill>
            <a:schemeClr val="folHlink"/>
          </a:solidFill>
          <a:ln w="9525">
            <a:noFill/>
          </a:ln>
        </p:spPr>
        <p:txBody>
          <a:bodyPr/>
          <a:lstStyle/>
          <a:p>
            <a:endParaRPr lang="zh-CN" altLang="en-US"/>
          </a:p>
        </p:txBody>
      </p:sp>
      <p:sp>
        <p:nvSpPr>
          <p:cNvPr id="2057" name="任意多边形 141320"/>
          <p:cNvSpPr/>
          <p:nvPr/>
        </p:nvSpPr>
        <p:spPr>
          <a:xfrm rot="-3172564">
            <a:off x="7831138" y="192088"/>
            <a:ext cx="1025525" cy="1571625"/>
          </a:xfrm>
          <a:custGeom>
            <a:avLst/>
            <a:gdLst/>
            <a:ahLst/>
            <a:cxnLst/>
            <a:rect l="0" t="0" r="0" b="0"/>
            <a:pathLst>
              <a:path w="2561" h="2777">
                <a:moveTo>
                  <a:pt x="0" y="2485"/>
                </a:moveTo>
                <a:lnTo>
                  <a:pt x="432" y="2553"/>
                </a:lnTo>
                <a:lnTo>
                  <a:pt x="736" y="2777"/>
                </a:lnTo>
                <a:lnTo>
                  <a:pt x="2561" y="399"/>
                </a:lnTo>
                <a:lnTo>
                  <a:pt x="2118" y="82"/>
                </a:lnTo>
                <a:lnTo>
                  <a:pt x="1898" y="0"/>
                </a:lnTo>
                <a:lnTo>
                  <a:pt x="0" y="2485"/>
                </a:lnTo>
                <a:lnTo>
                  <a:pt x="0" y="2485"/>
                </a:lnTo>
                <a:close/>
              </a:path>
            </a:pathLst>
          </a:custGeom>
          <a:solidFill>
            <a:schemeClr val="bg2"/>
          </a:solidFill>
          <a:ln w="9525">
            <a:noFill/>
          </a:ln>
        </p:spPr>
        <p:txBody>
          <a:bodyPr/>
          <a:lstStyle/>
          <a:p>
            <a:endParaRPr lang="zh-CN" altLang="en-US"/>
          </a:p>
        </p:txBody>
      </p:sp>
      <p:grpSp>
        <p:nvGrpSpPr>
          <p:cNvPr id="2058" name="组合 141321"/>
          <p:cNvGrpSpPr/>
          <p:nvPr/>
        </p:nvGrpSpPr>
        <p:grpSpPr>
          <a:xfrm>
            <a:off x="7938" y="5540375"/>
            <a:ext cx="1784350" cy="1246188"/>
            <a:chOff x="5" y="3490"/>
            <a:chExt cx="1124" cy="785"/>
          </a:xfrm>
        </p:grpSpPr>
        <p:sp>
          <p:nvSpPr>
            <p:cNvPr id="2059" name="任意多边形 141322"/>
            <p:cNvSpPr/>
            <p:nvPr userDrawn="1"/>
          </p:nvSpPr>
          <p:spPr>
            <a:xfrm>
              <a:off x="24" y="3505"/>
              <a:ext cx="1089" cy="649"/>
            </a:xfrm>
            <a:custGeom>
              <a:avLst/>
              <a:gdLst/>
              <a:ahLst/>
              <a:cxnLst/>
              <a:rect l="0" t="0" r="0" b="0"/>
              <a:pathLst>
                <a:path w="2177" h="1298">
                  <a:moveTo>
                    <a:pt x="1587" y="1260"/>
                  </a:moveTo>
                  <a:lnTo>
                    <a:pt x="1420" y="1106"/>
                  </a:lnTo>
                  <a:lnTo>
                    <a:pt x="1331" y="477"/>
                  </a:lnTo>
                  <a:lnTo>
                    <a:pt x="2139" y="330"/>
                  </a:lnTo>
                  <a:lnTo>
                    <a:pt x="2177" y="203"/>
                  </a:lnTo>
                  <a:lnTo>
                    <a:pt x="2099" y="100"/>
                  </a:lnTo>
                  <a:lnTo>
                    <a:pt x="1276" y="211"/>
                  </a:lnTo>
                  <a:lnTo>
                    <a:pt x="1219" y="32"/>
                  </a:lnTo>
                  <a:lnTo>
                    <a:pt x="1085" y="0"/>
                  </a:lnTo>
                  <a:lnTo>
                    <a:pt x="958" y="28"/>
                  </a:lnTo>
                  <a:lnTo>
                    <a:pt x="888" y="106"/>
                  </a:lnTo>
                  <a:lnTo>
                    <a:pt x="937" y="285"/>
                  </a:lnTo>
                  <a:lnTo>
                    <a:pt x="660" y="441"/>
                  </a:lnTo>
                  <a:lnTo>
                    <a:pt x="983" y="473"/>
                  </a:lnTo>
                  <a:lnTo>
                    <a:pt x="1112" y="889"/>
                  </a:lnTo>
                  <a:lnTo>
                    <a:pt x="141" y="469"/>
                  </a:lnTo>
                  <a:lnTo>
                    <a:pt x="46" y="509"/>
                  </a:lnTo>
                  <a:lnTo>
                    <a:pt x="0" y="636"/>
                  </a:lnTo>
                  <a:lnTo>
                    <a:pt x="55" y="779"/>
                  </a:lnTo>
                  <a:lnTo>
                    <a:pt x="1139" y="1288"/>
                  </a:lnTo>
                  <a:lnTo>
                    <a:pt x="1378" y="1256"/>
                  </a:lnTo>
                  <a:lnTo>
                    <a:pt x="1570" y="1298"/>
                  </a:lnTo>
                  <a:lnTo>
                    <a:pt x="1587" y="1260"/>
                  </a:lnTo>
                  <a:lnTo>
                    <a:pt x="1587" y="1260"/>
                  </a:lnTo>
                  <a:close/>
                </a:path>
              </a:pathLst>
            </a:custGeom>
            <a:solidFill>
              <a:srgbClr val="F8F8F8"/>
            </a:solidFill>
            <a:ln w="9525">
              <a:noFill/>
            </a:ln>
          </p:spPr>
          <p:txBody>
            <a:bodyPr/>
            <a:lstStyle/>
            <a:p>
              <a:endParaRPr lang="zh-CN" altLang="en-US"/>
            </a:p>
          </p:txBody>
        </p:sp>
        <p:sp>
          <p:nvSpPr>
            <p:cNvPr id="2060" name="任意多边形 141323"/>
            <p:cNvSpPr/>
            <p:nvPr userDrawn="1"/>
          </p:nvSpPr>
          <p:spPr>
            <a:xfrm>
              <a:off x="1022" y="3582"/>
              <a:ext cx="71" cy="129"/>
            </a:xfrm>
            <a:custGeom>
              <a:avLst/>
              <a:gdLst/>
              <a:ahLst/>
              <a:cxnLst/>
              <a:rect l="0" t="0" r="0" b="0"/>
              <a:pathLst>
                <a:path w="143" h="258">
                  <a:moveTo>
                    <a:pt x="0" y="7"/>
                  </a:moveTo>
                  <a:lnTo>
                    <a:pt x="120" y="0"/>
                  </a:lnTo>
                  <a:lnTo>
                    <a:pt x="143" y="233"/>
                  </a:lnTo>
                  <a:lnTo>
                    <a:pt x="8" y="258"/>
                  </a:lnTo>
                  <a:lnTo>
                    <a:pt x="0" y="7"/>
                  </a:lnTo>
                  <a:lnTo>
                    <a:pt x="0" y="7"/>
                  </a:lnTo>
                  <a:close/>
                </a:path>
              </a:pathLst>
            </a:custGeom>
            <a:solidFill>
              <a:schemeClr val="accent1"/>
            </a:solidFill>
            <a:ln w="9525">
              <a:noFill/>
            </a:ln>
          </p:spPr>
          <p:txBody>
            <a:bodyPr/>
            <a:lstStyle/>
            <a:p>
              <a:endParaRPr lang="zh-CN" altLang="en-US"/>
            </a:p>
          </p:txBody>
        </p:sp>
        <p:sp>
          <p:nvSpPr>
            <p:cNvPr id="2061" name="任意多边形 141324"/>
            <p:cNvSpPr/>
            <p:nvPr userDrawn="1"/>
          </p:nvSpPr>
          <p:spPr>
            <a:xfrm>
              <a:off x="20" y="3774"/>
              <a:ext cx="792" cy="410"/>
            </a:xfrm>
            <a:custGeom>
              <a:avLst/>
              <a:gdLst/>
              <a:ahLst/>
              <a:cxnLst/>
              <a:rect l="0" t="0" r="0" b="0"/>
              <a:pathLst>
                <a:path w="1586" h="821">
                  <a:moveTo>
                    <a:pt x="137" y="0"/>
                  </a:moveTo>
                  <a:lnTo>
                    <a:pt x="1331" y="519"/>
                  </a:lnTo>
                  <a:lnTo>
                    <a:pt x="1428" y="638"/>
                  </a:lnTo>
                  <a:lnTo>
                    <a:pt x="1586" y="792"/>
                  </a:lnTo>
                  <a:lnTo>
                    <a:pt x="1565" y="821"/>
                  </a:lnTo>
                  <a:lnTo>
                    <a:pt x="1350" y="787"/>
                  </a:lnTo>
                  <a:lnTo>
                    <a:pt x="1145" y="811"/>
                  </a:lnTo>
                  <a:lnTo>
                    <a:pt x="42" y="298"/>
                  </a:lnTo>
                  <a:lnTo>
                    <a:pt x="0" y="150"/>
                  </a:lnTo>
                  <a:lnTo>
                    <a:pt x="46" y="32"/>
                  </a:lnTo>
                  <a:lnTo>
                    <a:pt x="137" y="0"/>
                  </a:lnTo>
                  <a:lnTo>
                    <a:pt x="137" y="0"/>
                  </a:lnTo>
                  <a:close/>
                </a:path>
              </a:pathLst>
            </a:custGeom>
            <a:solidFill>
              <a:schemeClr val="tx2"/>
            </a:solidFill>
            <a:ln w="9525">
              <a:noFill/>
            </a:ln>
          </p:spPr>
          <p:txBody>
            <a:bodyPr/>
            <a:lstStyle/>
            <a:p>
              <a:endParaRPr lang="zh-CN" altLang="en-US"/>
            </a:p>
          </p:txBody>
        </p:sp>
        <p:sp>
          <p:nvSpPr>
            <p:cNvPr id="2062" name="任意多边形 141325"/>
            <p:cNvSpPr/>
            <p:nvPr userDrawn="1"/>
          </p:nvSpPr>
          <p:spPr>
            <a:xfrm>
              <a:off x="129" y="3808"/>
              <a:ext cx="525" cy="374"/>
            </a:xfrm>
            <a:custGeom>
              <a:avLst/>
              <a:gdLst/>
              <a:ahLst/>
              <a:cxnLst/>
              <a:rect l="0" t="0" r="0" b="0"/>
              <a:pathLst>
                <a:path w="1049" h="747">
                  <a:moveTo>
                    <a:pt x="0" y="325"/>
                  </a:moveTo>
                  <a:lnTo>
                    <a:pt x="922" y="747"/>
                  </a:lnTo>
                  <a:lnTo>
                    <a:pt x="939" y="534"/>
                  </a:lnTo>
                  <a:lnTo>
                    <a:pt x="1049" y="422"/>
                  </a:lnTo>
                  <a:lnTo>
                    <a:pt x="78" y="0"/>
                  </a:lnTo>
                  <a:lnTo>
                    <a:pt x="0" y="127"/>
                  </a:lnTo>
                  <a:lnTo>
                    <a:pt x="0" y="325"/>
                  </a:lnTo>
                  <a:lnTo>
                    <a:pt x="0" y="325"/>
                  </a:lnTo>
                  <a:close/>
                </a:path>
              </a:pathLst>
            </a:custGeom>
            <a:solidFill>
              <a:schemeClr val="bg2"/>
            </a:solidFill>
            <a:ln w="9525">
              <a:noFill/>
            </a:ln>
          </p:spPr>
          <p:txBody>
            <a:bodyPr/>
            <a:lstStyle/>
            <a:p>
              <a:endParaRPr lang="zh-CN" altLang="en-US"/>
            </a:p>
          </p:txBody>
        </p:sp>
        <p:sp>
          <p:nvSpPr>
            <p:cNvPr id="2063" name="任意多边形 141326"/>
            <p:cNvSpPr/>
            <p:nvPr userDrawn="1"/>
          </p:nvSpPr>
          <p:spPr>
            <a:xfrm>
              <a:off x="485" y="3532"/>
              <a:ext cx="135" cy="121"/>
            </a:xfrm>
            <a:custGeom>
              <a:avLst/>
              <a:gdLst/>
              <a:ahLst/>
              <a:cxnLst/>
              <a:rect l="0" t="0" r="0" b="0"/>
              <a:pathLst>
                <a:path w="272" h="241">
                  <a:moveTo>
                    <a:pt x="0" y="28"/>
                  </a:moveTo>
                  <a:lnTo>
                    <a:pt x="160" y="0"/>
                  </a:lnTo>
                  <a:lnTo>
                    <a:pt x="251" y="36"/>
                  </a:lnTo>
                  <a:lnTo>
                    <a:pt x="272" y="139"/>
                  </a:lnTo>
                  <a:lnTo>
                    <a:pt x="164" y="146"/>
                  </a:lnTo>
                  <a:lnTo>
                    <a:pt x="32" y="241"/>
                  </a:lnTo>
                  <a:lnTo>
                    <a:pt x="0" y="28"/>
                  </a:lnTo>
                  <a:lnTo>
                    <a:pt x="0" y="28"/>
                  </a:lnTo>
                  <a:close/>
                </a:path>
              </a:pathLst>
            </a:custGeom>
            <a:solidFill>
              <a:schemeClr val="hlink"/>
            </a:solidFill>
            <a:ln w="9525">
              <a:noFill/>
            </a:ln>
          </p:spPr>
          <p:txBody>
            <a:bodyPr/>
            <a:lstStyle/>
            <a:p>
              <a:endParaRPr lang="zh-CN" altLang="en-US"/>
            </a:p>
          </p:txBody>
        </p:sp>
        <p:sp>
          <p:nvSpPr>
            <p:cNvPr id="2064" name="任意多边形 141327"/>
            <p:cNvSpPr/>
            <p:nvPr userDrawn="1"/>
          </p:nvSpPr>
          <p:spPr>
            <a:xfrm>
              <a:off x="641" y="4163"/>
              <a:ext cx="76" cy="112"/>
            </a:xfrm>
            <a:custGeom>
              <a:avLst/>
              <a:gdLst/>
              <a:ahLst/>
              <a:cxnLst/>
              <a:rect l="0" t="0" r="0" b="0"/>
              <a:pathLst>
                <a:path w="152" h="224">
                  <a:moveTo>
                    <a:pt x="152" y="4"/>
                  </a:moveTo>
                  <a:lnTo>
                    <a:pt x="152" y="224"/>
                  </a:lnTo>
                  <a:lnTo>
                    <a:pt x="0" y="8"/>
                  </a:lnTo>
                  <a:lnTo>
                    <a:pt x="72" y="0"/>
                  </a:lnTo>
                  <a:lnTo>
                    <a:pt x="152" y="4"/>
                  </a:lnTo>
                  <a:lnTo>
                    <a:pt x="152" y="4"/>
                  </a:lnTo>
                  <a:close/>
                </a:path>
              </a:pathLst>
            </a:custGeom>
            <a:solidFill>
              <a:schemeClr val="hlink"/>
            </a:solidFill>
            <a:ln w="9525">
              <a:noFill/>
            </a:ln>
          </p:spPr>
          <p:txBody>
            <a:bodyPr/>
            <a:lstStyle/>
            <a:p>
              <a:endParaRPr lang="zh-CN" altLang="en-US"/>
            </a:p>
          </p:txBody>
        </p:sp>
        <p:sp>
          <p:nvSpPr>
            <p:cNvPr id="2065" name="任意多边形 141328"/>
            <p:cNvSpPr/>
            <p:nvPr userDrawn="1"/>
          </p:nvSpPr>
          <p:spPr>
            <a:xfrm>
              <a:off x="504" y="3607"/>
              <a:ext cx="193" cy="383"/>
            </a:xfrm>
            <a:custGeom>
              <a:avLst/>
              <a:gdLst/>
              <a:ahLst/>
              <a:cxnLst/>
              <a:rect l="0" t="0" r="0" b="0"/>
              <a:pathLst>
                <a:path w="386" h="764">
                  <a:moveTo>
                    <a:pt x="0" y="80"/>
                  </a:moveTo>
                  <a:lnTo>
                    <a:pt x="87" y="0"/>
                  </a:lnTo>
                  <a:lnTo>
                    <a:pt x="232" y="6"/>
                  </a:lnTo>
                  <a:lnTo>
                    <a:pt x="386" y="764"/>
                  </a:lnTo>
                  <a:lnTo>
                    <a:pt x="279" y="720"/>
                  </a:lnTo>
                  <a:lnTo>
                    <a:pt x="152" y="677"/>
                  </a:lnTo>
                  <a:lnTo>
                    <a:pt x="0" y="80"/>
                  </a:lnTo>
                  <a:lnTo>
                    <a:pt x="0" y="80"/>
                  </a:lnTo>
                  <a:close/>
                </a:path>
              </a:pathLst>
            </a:custGeom>
            <a:solidFill>
              <a:schemeClr val="bg2"/>
            </a:solidFill>
            <a:ln w="9525">
              <a:noFill/>
            </a:ln>
          </p:spPr>
          <p:txBody>
            <a:bodyPr/>
            <a:lstStyle/>
            <a:p>
              <a:endParaRPr lang="zh-CN" altLang="en-US"/>
            </a:p>
          </p:txBody>
        </p:sp>
        <p:sp>
          <p:nvSpPr>
            <p:cNvPr id="2066" name="任意多边形 141329"/>
            <p:cNvSpPr/>
            <p:nvPr userDrawn="1"/>
          </p:nvSpPr>
          <p:spPr>
            <a:xfrm>
              <a:off x="668" y="3590"/>
              <a:ext cx="364" cy="174"/>
            </a:xfrm>
            <a:custGeom>
              <a:avLst/>
              <a:gdLst/>
              <a:ahLst/>
              <a:cxnLst/>
              <a:rect l="0" t="0" r="0" b="0"/>
              <a:pathLst>
                <a:path w="728" h="348">
                  <a:moveTo>
                    <a:pt x="692" y="0"/>
                  </a:moveTo>
                  <a:lnTo>
                    <a:pt x="0" y="106"/>
                  </a:lnTo>
                  <a:lnTo>
                    <a:pt x="28" y="348"/>
                  </a:lnTo>
                  <a:lnTo>
                    <a:pt x="715" y="237"/>
                  </a:lnTo>
                  <a:lnTo>
                    <a:pt x="728" y="43"/>
                  </a:lnTo>
                  <a:lnTo>
                    <a:pt x="692" y="0"/>
                  </a:lnTo>
                  <a:lnTo>
                    <a:pt x="692" y="0"/>
                  </a:lnTo>
                  <a:close/>
                </a:path>
              </a:pathLst>
            </a:custGeom>
            <a:solidFill>
              <a:schemeClr val="bg2"/>
            </a:solidFill>
            <a:ln w="9525">
              <a:noFill/>
            </a:ln>
          </p:spPr>
          <p:txBody>
            <a:bodyPr/>
            <a:lstStyle/>
            <a:p>
              <a:endParaRPr lang="zh-CN" altLang="en-US"/>
            </a:p>
          </p:txBody>
        </p:sp>
        <p:sp>
          <p:nvSpPr>
            <p:cNvPr id="2067" name="任意多边形 141330"/>
            <p:cNvSpPr/>
            <p:nvPr userDrawn="1"/>
          </p:nvSpPr>
          <p:spPr>
            <a:xfrm>
              <a:off x="347" y="3693"/>
              <a:ext cx="156" cy="67"/>
            </a:xfrm>
            <a:custGeom>
              <a:avLst/>
              <a:gdLst/>
              <a:ahLst/>
              <a:cxnLst/>
              <a:rect l="0" t="0" r="0" b="0"/>
              <a:pathLst>
                <a:path w="312" h="135">
                  <a:moveTo>
                    <a:pt x="272" y="0"/>
                  </a:moveTo>
                  <a:lnTo>
                    <a:pt x="0" y="78"/>
                  </a:lnTo>
                  <a:lnTo>
                    <a:pt x="312" y="135"/>
                  </a:lnTo>
                  <a:lnTo>
                    <a:pt x="272" y="0"/>
                  </a:lnTo>
                  <a:lnTo>
                    <a:pt x="272" y="0"/>
                  </a:lnTo>
                  <a:close/>
                </a:path>
              </a:pathLst>
            </a:custGeom>
            <a:solidFill>
              <a:schemeClr val="accent1"/>
            </a:solidFill>
            <a:ln w="9525">
              <a:noFill/>
            </a:ln>
          </p:spPr>
          <p:txBody>
            <a:bodyPr/>
            <a:lstStyle/>
            <a:p>
              <a:endParaRPr lang="zh-CN" altLang="en-US"/>
            </a:p>
          </p:txBody>
        </p:sp>
        <p:grpSp>
          <p:nvGrpSpPr>
            <p:cNvPr id="2068" name="组合 141331"/>
            <p:cNvGrpSpPr/>
            <p:nvPr userDrawn="1"/>
          </p:nvGrpSpPr>
          <p:grpSpPr>
            <a:xfrm>
              <a:off x="5" y="3490"/>
              <a:ext cx="1124" cy="780"/>
              <a:chOff x="5" y="3490"/>
              <a:chExt cx="1124" cy="780"/>
            </a:xfrm>
          </p:grpSpPr>
          <p:grpSp>
            <p:nvGrpSpPr>
              <p:cNvPr id="2069" name="组合 141332"/>
              <p:cNvGrpSpPr/>
              <p:nvPr userDrawn="1"/>
            </p:nvGrpSpPr>
            <p:grpSpPr>
              <a:xfrm>
                <a:off x="499" y="3562"/>
                <a:ext cx="548" cy="708"/>
                <a:chOff x="499" y="3562"/>
                <a:chExt cx="548" cy="708"/>
              </a:xfrm>
            </p:grpSpPr>
            <p:sp>
              <p:nvSpPr>
                <p:cNvPr id="2070" name="任意多边形 141333"/>
                <p:cNvSpPr/>
                <p:nvPr userDrawn="1"/>
              </p:nvSpPr>
              <p:spPr>
                <a:xfrm>
                  <a:off x="499" y="3587"/>
                  <a:ext cx="157" cy="87"/>
                </a:xfrm>
                <a:custGeom>
                  <a:avLst/>
                  <a:gdLst/>
                  <a:ahLst/>
                  <a:cxnLst/>
                  <a:rect l="0" t="0" r="0" b="0"/>
                  <a:pathLst>
                    <a:path w="313" h="175">
                      <a:moveTo>
                        <a:pt x="0" y="107"/>
                      </a:moveTo>
                      <a:lnTo>
                        <a:pt x="114" y="10"/>
                      </a:lnTo>
                      <a:lnTo>
                        <a:pt x="213" y="0"/>
                      </a:lnTo>
                      <a:lnTo>
                        <a:pt x="292" y="27"/>
                      </a:lnTo>
                      <a:lnTo>
                        <a:pt x="313" y="91"/>
                      </a:lnTo>
                      <a:lnTo>
                        <a:pt x="167" y="67"/>
                      </a:lnTo>
                      <a:lnTo>
                        <a:pt x="74" y="101"/>
                      </a:lnTo>
                      <a:lnTo>
                        <a:pt x="13" y="175"/>
                      </a:lnTo>
                      <a:lnTo>
                        <a:pt x="0" y="107"/>
                      </a:lnTo>
                      <a:lnTo>
                        <a:pt x="0" y="107"/>
                      </a:lnTo>
                      <a:close/>
                    </a:path>
                  </a:pathLst>
                </a:custGeom>
                <a:solidFill>
                  <a:schemeClr val="accent2"/>
                </a:solidFill>
                <a:ln w="9525">
                  <a:noFill/>
                </a:ln>
              </p:spPr>
              <p:txBody>
                <a:bodyPr/>
                <a:lstStyle/>
                <a:p>
                  <a:endParaRPr lang="zh-CN" altLang="en-US"/>
                </a:p>
              </p:txBody>
            </p:sp>
            <p:sp>
              <p:nvSpPr>
                <p:cNvPr id="2071" name="任意多边形 141334"/>
                <p:cNvSpPr/>
                <p:nvPr userDrawn="1"/>
              </p:nvSpPr>
              <p:spPr>
                <a:xfrm>
                  <a:off x="636" y="4137"/>
                  <a:ext cx="115" cy="133"/>
                </a:xfrm>
                <a:custGeom>
                  <a:avLst/>
                  <a:gdLst/>
                  <a:ahLst/>
                  <a:cxnLst/>
                  <a:rect l="0" t="0" r="0" b="0"/>
                  <a:pathLst>
                    <a:path w="230" h="266">
                      <a:moveTo>
                        <a:pt x="0" y="40"/>
                      </a:moveTo>
                      <a:lnTo>
                        <a:pt x="160" y="266"/>
                      </a:lnTo>
                      <a:lnTo>
                        <a:pt x="230" y="251"/>
                      </a:lnTo>
                      <a:lnTo>
                        <a:pt x="223" y="17"/>
                      </a:lnTo>
                      <a:lnTo>
                        <a:pt x="166" y="0"/>
                      </a:lnTo>
                      <a:lnTo>
                        <a:pt x="179" y="197"/>
                      </a:lnTo>
                      <a:lnTo>
                        <a:pt x="71" y="4"/>
                      </a:lnTo>
                      <a:lnTo>
                        <a:pt x="0" y="40"/>
                      </a:lnTo>
                      <a:lnTo>
                        <a:pt x="0" y="40"/>
                      </a:lnTo>
                      <a:close/>
                    </a:path>
                  </a:pathLst>
                </a:custGeom>
                <a:solidFill>
                  <a:schemeClr val="accent2"/>
                </a:solidFill>
                <a:ln w="9525">
                  <a:noFill/>
                </a:ln>
              </p:spPr>
              <p:txBody>
                <a:bodyPr/>
                <a:lstStyle/>
                <a:p>
                  <a:endParaRPr lang="zh-CN" altLang="en-US"/>
                </a:p>
              </p:txBody>
            </p:sp>
            <p:sp>
              <p:nvSpPr>
                <p:cNvPr id="2072" name="任意多边形 141335"/>
                <p:cNvSpPr/>
                <p:nvPr userDrawn="1"/>
              </p:nvSpPr>
              <p:spPr>
                <a:xfrm>
                  <a:off x="1004" y="3562"/>
                  <a:ext cx="43" cy="117"/>
                </a:xfrm>
                <a:custGeom>
                  <a:avLst/>
                  <a:gdLst/>
                  <a:ahLst/>
                  <a:cxnLst/>
                  <a:rect l="0" t="0" r="0" b="0"/>
                  <a:pathLst>
                    <a:path w="87" h="234">
                      <a:moveTo>
                        <a:pt x="0" y="19"/>
                      </a:moveTo>
                      <a:lnTo>
                        <a:pt x="36" y="93"/>
                      </a:lnTo>
                      <a:lnTo>
                        <a:pt x="44" y="154"/>
                      </a:lnTo>
                      <a:lnTo>
                        <a:pt x="27" y="234"/>
                      </a:lnTo>
                      <a:lnTo>
                        <a:pt x="80" y="220"/>
                      </a:lnTo>
                      <a:lnTo>
                        <a:pt x="87" y="116"/>
                      </a:lnTo>
                      <a:lnTo>
                        <a:pt x="46" y="0"/>
                      </a:lnTo>
                      <a:lnTo>
                        <a:pt x="0" y="19"/>
                      </a:lnTo>
                      <a:lnTo>
                        <a:pt x="0" y="19"/>
                      </a:lnTo>
                      <a:close/>
                    </a:path>
                  </a:pathLst>
                </a:custGeom>
                <a:solidFill>
                  <a:schemeClr val="accent2"/>
                </a:solidFill>
                <a:ln w="9525">
                  <a:noFill/>
                </a:ln>
              </p:spPr>
              <p:txBody>
                <a:bodyPr/>
                <a:lstStyle/>
                <a:p>
                  <a:endParaRPr lang="zh-CN" altLang="en-US"/>
                </a:p>
              </p:txBody>
            </p:sp>
          </p:grpSp>
          <p:sp>
            <p:nvSpPr>
              <p:cNvPr id="2073" name="任意多边形 141336"/>
              <p:cNvSpPr/>
              <p:nvPr userDrawn="1"/>
            </p:nvSpPr>
            <p:spPr>
              <a:xfrm>
                <a:off x="76" y="3732"/>
                <a:ext cx="595" cy="250"/>
              </a:xfrm>
              <a:custGeom>
                <a:avLst/>
                <a:gdLst/>
                <a:ahLst/>
                <a:cxnLst/>
                <a:rect l="0" t="0" r="0" b="0"/>
                <a:pathLst>
                  <a:path w="1190" h="500">
                    <a:moveTo>
                      <a:pt x="100" y="0"/>
                    </a:moveTo>
                    <a:lnTo>
                      <a:pt x="1190" y="490"/>
                    </a:lnTo>
                    <a:lnTo>
                      <a:pt x="1076" y="500"/>
                    </a:lnTo>
                    <a:lnTo>
                      <a:pt x="0" y="27"/>
                    </a:lnTo>
                    <a:lnTo>
                      <a:pt x="100" y="0"/>
                    </a:lnTo>
                    <a:lnTo>
                      <a:pt x="100" y="0"/>
                    </a:lnTo>
                    <a:close/>
                  </a:path>
                </a:pathLst>
              </a:custGeom>
              <a:solidFill>
                <a:schemeClr val="accent2"/>
              </a:solidFill>
              <a:ln w="9525">
                <a:noFill/>
              </a:ln>
            </p:spPr>
            <p:txBody>
              <a:bodyPr/>
              <a:lstStyle/>
              <a:p>
                <a:endParaRPr lang="zh-CN" altLang="en-US"/>
              </a:p>
            </p:txBody>
          </p:sp>
          <p:sp>
            <p:nvSpPr>
              <p:cNvPr id="2074" name="任意多边形 141337"/>
              <p:cNvSpPr/>
              <p:nvPr userDrawn="1"/>
            </p:nvSpPr>
            <p:spPr>
              <a:xfrm>
                <a:off x="260" y="3886"/>
                <a:ext cx="244" cy="148"/>
              </a:xfrm>
              <a:custGeom>
                <a:avLst/>
                <a:gdLst/>
                <a:ahLst/>
                <a:cxnLst/>
                <a:rect l="0" t="0" r="0" b="0"/>
                <a:pathLst>
                  <a:path w="489" h="296">
                    <a:moveTo>
                      <a:pt x="14" y="34"/>
                    </a:moveTo>
                    <a:lnTo>
                      <a:pt x="160" y="66"/>
                    </a:lnTo>
                    <a:lnTo>
                      <a:pt x="324" y="137"/>
                    </a:lnTo>
                    <a:lnTo>
                      <a:pt x="440" y="243"/>
                    </a:lnTo>
                    <a:lnTo>
                      <a:pt x="326" y="230"/>
                    </a:lnTo>
                    <a:lnTo>
                      <a:pt x="139" y="146"/>
                    </a:lnTo>
                    <a:lnTo>
                      <a:pt x="50" y="80"/>
                    </a:lnTo>
                    <a:lnTo>
                      <a:pt x="107" y="163"/>
                    </a:lnTo>
                    <a:lnTo>
                      <a:pt x="272" y="270"/>
                    </a:lnTo>
                    <a:lnTo>
                      <a:pt x="466" y="296"/>
                    </a:lnTo>
                    <a:lnTo>
                      <a:pt x="489" y="224"/>
                    </a:lnTo>
                    <a:lnTo>
                      <a:pt x="394" y="120"/>
                    </a:lnTo>
                    <a:lnTo>
                      <a:pt x="170" y="17"/>
                    </a:lnTo>
                    <a:lnTo>
                      <a:pt x="0" y="0"/>
                    </a:lnTo>
                    <a:lnTo>
                      <a:pt x="14" y="34"/>
                    </a:lnTo>
                    <a:lnTo>
                      <a:pt x="14" y="34"/>
                    </a:lnTo>
                    <a:close/>
                  </a:path>
                </a:pathLst>
              </a:custGeom>
              <a:solidFill>
                <a:schemeClr val="accent2"/>
              </a:solidFill>
              <a:ln w="9525">
                <a:noFill/>
              </a:ln>
            </p:spPr>
            <p:txBody>
              <a:bodyPr/>
              <a:lstStyle/>
              <a:p>
                <a:endParaRPr lang="zh-CN" altLang="en-US"/>
              </a:p>
            </p:txBody>
          </p:sp>
          <p:sp>
            <p:nvSpPr>
              <p:cNvPr id="2075" name="任意多边形 141338"/>
              <p:cNvSpPr/>
              <p:nvPr userDrawn="1"/>
            </p:nvSpPr>
            <p:spPr>
              <a:xfrm>
                <a:off x="565" y="3680"/>
                <a:ext cx="107" cy="238"/>
              </a:xfrm>
              <a:custGeom>
                <a:avLst/>
                <a:gdLst/>
                <a:ahLst/>
                <a:cxnLst/>
                <a:rect l="0" t="0" r="0" b="0"/>
                <a:pathLst>
                  <a:path w="213" h="478">
                    <a:moveTo>
                      <a:pt x="24" y="0"/>
                    </a:moveTo>
                    <a:lnTo>
                      <a:pt x="91" y="25"/>
                    </a:lnTo>
                    <a:lnTo>
                      <a:pt x="80" y="192"/>
                    </a:lnTo>
                    <a:lnTo>
                      <a:pt x="106" y="327"/>
                    </a:lnTo>
                    <a:lnTo>
                      <a:pt x="213" y="451"/>
                    </a:lnTo>
                    <a:lnTo>
                      <a:pt x="97" y="478"/>
                    </a:lnTo>
                    <a:lnTo>
                      <a:pt x="30" y="344"/>
                    </a:lnTo>
                    <a:lnTo>
                      <a:pt x="0" y="57"/>
                    </a:lnTo>
                    <a:lnTo>
                      <a:pt x="24" y="0"/>
                    </a:lnTo>
                    <a:lnTo>
                      <a:pt x="24" y="0"/>
                    </a:lnTo>
                    <a:close/>
                  </a:path>
                </a:pathLst>
              </a:custGeom>
              <a:solidFill>
                <a:schemeClr val="accent2"/>
              </a:solidFill>
              <a:ln w="9525">
                <a:noFill/>
              </a:ln>
            </p:spPr>
            <p:txBody>
              <a:bodyPr/>
              <a:lstStyle/>
              <a:p>
                <a:endParaRPr lang="zh-CN" altLang="en-US"/>
              </a:p>
            </p:txBody>
          </p:sp>
          <p:grpSp>
            <p:nvGrpSpPr>
              <p:cNvPr id="2076" name="组合 141339"/>
              <p:cNvGrpSpPr/>
              <p:nvPr userDrawn="1"/>
            </p:nvGrpSpPr>
            <p:grpSpPr>
              <a:xfrm>
                <a:off x="5" y="3490"/>
                <a:ext cx="1124" cy="678"/>
                <a:chOff x="5" y="3490"/>
                <a:chExt cx="1124" cy="678"/>
              </a:xfrm>
            </p:grpSpPr>
            <p:sp>
              <p:nvSpPr>
                <p:cNvPr id="2077" name="任意多边形 141340"/>
                <p:cNvSpPr/>
                <p:nvPr userDrawn="1"/>
              </p:nvSpPr>
              <p:spPr>
                <a:xfrm>
                  <a:off x="669" y="4048"/>
                  <a:ext cx="75" cy="87"/>
                </a:xfrm>
                <a:custGeom>
                  <a:avLst/>
                  <a:gdLst/>
                  <a:ahLst/>
                  <a:cxnLst/>
                  <a:rect l="0" t="0" r="0" b="0"/>
                  <a:pathLst>
                    <a:path w="150" h="173">
                      <a:moveTo>
                        <a:pt x="110" y="0"/>
                      </a:moveTo>
                      <a:lnTo>
                        <a:pt x="40" y="66"/>
                      </a:lnTo>
                      <a:lnTo>
                        <a:pt x="0" y="173"/>
                      </a:lnTo>
                      <a:lnTo>
                        <a:pt x="80" y="160"/>
                      </a:lnTo>
                      <a:lnTo>
                        <a:pt x="103" y="84"/>
                      </a:lnTo>
                      <a:lnTo>
                        <a:pt x="150" y="27"/>
                      </a:lnTo>
                      <a:lnTo>
                        <a:pt x="110" y="0"/>
                      </a:lnTo>
                      <a:lnTo>
                        <a:pt x="110" y="0"/>
                      </a:lnTo>
                      <a:close/>
                    </a:path>
                  </a:pathLst>
                </a:custGeom>
                <a:solidFill>
                  <a:schemeClr val="accent2"/>
                </a:solidFill>
                <a:ln w="9525">
                  <a:noFill/>
                </a:ln>
              </p:spPr>
              <p:txBody>
                <a:bodyPr/>
                <a:lstStyle/>
                <a:p>
                  <a:endParaRPr lang="zh-CN" altLang="en-US"/>
                </a:p>
              </p:txBody>
            </p:sp>
            <p:sp>
              <p:nvSpPr>
                <p:cNvPr id="2078" name="任意多边形 141341"/>
                <p:cNvSpPr/>
                <p:nvPr userDrawn="1"/>
              </p:nvSpPr>
              <p:spPr>
                <a:xfrm>
                  <a:off x="5" y="3728"/>
                  <a:ext cx="842" cy="440"/>
                </a:xfrm>
                <a:custGeom>
                  <a:avLst/>
                  <a:gdLst/>
                  <a:ahLst/>
                  <a:cxnLst/>
                  <a:rect l="0" t="0" r="0" b="0"/>
                  <a:pathLst>
                    <a:path w="1684" h="880">
                      <a:moveTo>
                        <a:pt x="156" y="0"/>
                      </a:moveTo>
                      <a:lnTo>
                        <a:pt x="63" y="52"/>
                      </a:lnTo>
                      <a:lnTo>
                        <a:pt x="0" y="208"/>
                      </a:lnTo>
                      <a:lnTo>
                        <a:pt x="67" y="358"/>
                      </a:lnTo>
                      <a:lnTo>
                        <a:pt x="1182" y="867"/>
                      </a:lnTo>
                      <a:lnTo>
                        <a:pt x="1422" y="835"/>
                      </a:lnTo>
                      <a:lnTo>
                        <a:pt x="1616" y="880"/>
                      </a:lnTo>
                      <a:lnTo>
                        <a:pt x="1684" y="808"/>
                      </a:lnTo>
                      <a:lnTo>
                        <a:pt x="1502" y="664"/>
                      </a:lnTo>
                      <a:lnTo>
                        <a:pt x="1428" y="512"/>
                      </a:lnTo>
                      <a:lnTo>
                        <a:pt x="1369" y="527"/>
                      </a:lnTo>
                      <a:lnTo>
                        <a:pt x="1439" y="664"/>
                      </a:lnTo>
                      <a:lnTo>
                        <a:pt x="1578" y="810"/>
                      </a:lnTo>
                      <a:lnTo>
                        <a:pt x="1413" y="787"/>
                      </a:lnTo>
                      <a:lnTo>
                        <a:pt x="1219" y="814"/>
                      </a:lnTo>
                      <a:lnTo>
                        <a:pt x="1255" y="650"/>
                      </a:lnTo>
                      <a:lnTo>
                        <a:pt x="1338" y="538"/>
                      </a:lnTo>
                      <a:lnTo>
                        <a:pt x="1241" y="552"/>
                      </a:lnTo>
                      <a:lnTo>
                        <a:pt x="1165" y="658"/>
                      </a:lnTo>
                      <a:lnTo>
                        <a:pt x="1139" y="791"/>
                      </a:lnTo>
                      <a:lnTo>
                        <a:pt x="107" y="310"/>
                      </a:lnTo>
                      <a:lnTo>
                        <a:pt x="80" y="215"/>
                      </a:lnTo>
                      <a:lnTo>
                        <a:pt x="103" y="95"/>
                      </a:lnTo>
                      <a:lnTo>
                        <a:pt x="217" y="0"/>
                      </a:lnTo>
                      <a:lnTo>
                        <a:pt x="156" y="0"/>
                      </a:lnTo>
                      <a:lnTo>
                        <a:pt x="156" y="0"/>
                      </a:lnTo>
                      <a:close/>
                    </a:path>
                  </a:pathLst>
                </a:custGeom>
                <a:solidFill>
                  <a:schemeClr val="accent2"/>
                </a:solidFill>
                <a:ln w="9525">
                  <a:noFill/>
                </a:ln>
              </p:spPr>
              <p:txBody>
                <a:bodyPr/>
                <a:lstStyle/>
                <a:p>
                  <a:endParaRPr lang="zh-CN" altLang="en-US"/>
                </a:p>
              </p:txBody>
            </p:sp>
            <p:sp>
              <p:nvSpPr>
                <p:cNvPr id="2079" name="任意多边形 141342"/>
                <p:cNvSpPr/>
                <p:nvPr userDrawn="1"/>
              </p:nvSpPr>
              <p:spPr>
                <a:xfrm>
                  <a:off x="106" y="3770"/>
                  <a:ext cx="80" cy="167"/>
                </a:xfrm>
                <a:custGeom>
                  <a:avLst/>
                  <a:gdLst/>
                  <a:ahLst/>
                  <a:cxnLst/>
                  <a:rect l="0" t="0" r="0" b="0"/>
                  <a:pathLst>
                    <a:path w="160" h="335">
                      <a:moveTo>
                        <a:pt x="116" y="0"/>
                      </a:moveTo>
                      <a:lnTo>
                        <a:pt x="19" y="106"/>
                      </a:lnTo>
                      <a:lnTo>
                        <a:pt x="0" y="230"/>
                      </a:lnTo>
                      <a:lnTo>
                        <a:pt x="33" y="314"/>
                      </a:lnTo>
                      <a:lnTo>
                        <a:pt x="94" y="335"/>
                      </a:lnTo>
                      <a:lnTo>
                        <a:pt x="76" y="154"/>
                      </a:lnTo>
                      <a:lnTo>
                        <a:pt x="160" y="17"/>
                      </a:lnTo>
                      <a:lnTo>
                        <a:pt x="116" y="0"/>
                      </a:lnTo>
                      <a:lnTo>
                        <a:pt x="116" y="0"/>
                      </a:lnTo>
                      <a:close/>
                    </a:path>
                  </a:pathLst>
                </a:custGeom>
                <a:solidFill>
                  <a:schemeClr val="accent2"/>
                </a:solidFill>
                <a:ln w="9525">
                  <a:noFill/>
                </a:ln>
              </p:spPr>
              <p:txBody>
                <a:bodyPr/>
                <a:lstStyle/>
                <a:p>
                  <a:endParaRPr lang="zh-CN" altLang="en-US"/>
                </a:p>
              </p:txBody>
            </p:sp>
            <p:sp>
              <p:nvSpPr>
                <p:cNvPr id="2080" name="任意多边形 141343"/>
                <p:cNvSpPr/>
                <p:nvPr userDrawn="1"/>
              </p:nvSpPr>
              <p:spPr>
                <a:xfrm>
                  <a:off x="449" y="3490"/>
                  <a:ext cx="322" cy="594"/>
                </a:xfrm>
                <a:custGeom>
                  <a:avLst/>
                  <a:gdLst/>
                  <a:ahLst/>
                  <a:cxnLst/>
                  <a:rect l="0" t="0" r="0" b="0"/>
                  <a:pathLst>
                    <a:path w="642" h="1188">
                      <a:moveTo>
                        <a:pt x="218" y="896"/>
                      </a:moveTo>
                      <a:lnTo>
                        <a:pt x="0" y="124"/>
                      </a:lnTo>
                      <a:lnTo>
                        <a:pt x="81" y="38"/>
                      </a:lnTo>
                      <a:lnTo>
                        <a:pt x="258" y="0"/>
                      </a:lnTo>
                      <a:lnTo>
                        <a:pt x="399" y="57"/>
                      </a:lnTo>
                      <a:lnTo>
                        <a:pt x="642" y="1188"/>
                      </a:lnTo>
                      <a:lnTo>
                        <a:pt x="555" y="1091"/>
                      </a:lnTo>
                      <a:lnTo>
                        <a:pt x="355" y="97"/>
                      </a:lnTo>
                      <a:lnTo>
                        <a:pt x="226" y="61"/>
                      </a:lnTo>
                      <a:lnTo>
                        <a:pt x="119" y="74"/>
                      </a:lnTo>
                      <a:lnTo>
                        <a:pt x="76" y="141"/>
                      </a:lnTo>
                      <a:lnTo>
                        <a:pt x="306" y="924"/>
                      </a:lnTo>
                      <a:lnTo>
                        <a:pt x="218" y="896"/>
                      </a:lnTo>
                      <a:lnTo>
                        <a:pt x="218" y="896"/>
                      </a:lnTo>
                      <a:close/>
                    </a:path>
                  </a:pathLst>
                </a:custGeom>
                <a:solidFill>
                  <a:schemeClr val="accent2"/>
                </a:solidFill>
                <a:ln w="9525">
                  <a:noFill/>
                </a:ln>
              </p:spPr>
              <p:txBody>
                <a:bodyPr/>
                <a:lstStyle/>
                <a:p>
                  <a:endParaRPr lang="zh-CN" altLang="en-US"/>
                </a:p>
              </p:txBody>
            </p:sp>
            <p:sp>
              <p:nvSpPr>
                <p:cNvPr id="2081" name="任意多边形 141344"/>
                <p:cNvSpPr/>
                <p:nvPr userDrawn="1"/>
              </p:nvSpPr>
              <p:spPr>
                <a:xfrm>
                  <a:off x="578" y="3650"/>
                  <a:ext cx="96" cy="252"/>
                </a:xfrm>
                <a:custGeom>
                  <a:avLst/>
                  <a:gdLst/>
                  <a:ahLst/>
                  <a:cxnLst/>
                  <a:rect l="0" t="0" r="0" b="0"/>
                  <a:pathLst>
                    <a:path w="192" h="504">
                      <a:moveTo>
                        <a:pt x="0" y="27"/>
                      </a:moveTo>
                      <a:lnTo>
                        <a:pt x="76" y="194"/>
                      </a:lnTo>
                      <a:lnTo>
                        <a:pt x="113" y="318"/>
                      </a:lnTo>
                      <a:lnTo>
                        <a:pt x="116" y="504"/>
                      </a:lnTo>
                      <a:lnTo>
                        <a:pt x="192" y="504"/>
                      </a:lnTo>
                      <a:lnTo>
                        <a:pt x="187" y="360"/>
                      </a:lnTo>
                      <a:lnTo>
                        <a:pt x="162" y="208"/>
                      </a:lnTo>
                      <a:lnTo>
                        <a:pt x="99" y="59"/>
                      </a:lnTo>
                      <a:lnTo>
                        <a:pt x="63" y="0"/>
                      </a:lnTo>
                      <a:lnTo>
                        <a:pt x="0" y="27"/>
                      </a:lnTo>
                      <a:lnTo>
                        <a:pt x="0" y="27"/>
                      </a:lnTo>
                      <a:close/>
                    </a:path>
                  </a:pathLst>
                </a:custGeom>
                <a:solidFill>
                  <a:schemeClr val="accent2"/>
                </a:solidFill>
                <a:ln w="9525">
                  <a:noFill/>
                </a:ln>
              </p:spPr>
              <p:txBody>
                <a:bodyPr/>
                <a:lstStyle/>
                <a:p>
                  <a:endParaRPr lang="zh-CN" altLang="en-US"/>
                </a:p>
              </p:txBody>
            </p:sp>
            <p:sp>
              <p:nvSpPr>
                <p:cNvPr id="2082" name="任意多边形 141345"/>
                <p:cNvSpPr/>
                <p:nvPr userDrawn="1"/>
              </p:nvSpPr>
              <p:spPr>
                <a:xfrm>
                  <a:off x="328" y="3630"/>
                  <a:ext cx="195" cy="135"/>
                </a:xfrm>
                <a:custGeom>
                  <a:avLst/>
                  <a:gdLst/>
                  <a:ahLst/>
                  <a:cxnLst/>
                  <a:rect l="0" t="0" r="0" b="0"/>
                  <a:pathLst>
                    <a:path w="390" h="269">
                      <a:moveTo>
                        <a:pt x="297" y="0"/>
                      </a:moveTo>
                      <a:lnTo>
                        <a:pt x="257" y="17"/>
                      </a:lnTo>
                      <a:lnTo>
                        <a:pt x="253" y="66"/>
                      </a:lnTo>
                      <a:lnTo>
                        <a:pt x="0" y="169"/>
                      </a:lnTo>
                      <a:lnTo>
                        <a:pt x="0" y="222"/>
                      </a:lnTo>
                      <a:lnTo>
                        <a:pt x="284" y="226"/>
                      </a:lnTo>
                      <a:lnTo>
                        <a:pt x="320" y="269"/>
                      </a:lnTo>
                      <a:lnTo>
                        <a:pt x="390" y="266"/>
                      </a:lnTo>
                      <a:lnTo>
                        <a:pt x="383" y="190"/>
                      </a:lnTo>
                      <a:lnTo>
                        <a:pt x="116" y="176"/>
                      </a:lnTo>
                      <a:lnTo>
                        <a:pt x="333" y="89"/>
                      </a:lnTo>
                      <a:lnTo>
                        <a:pt x="297" y="0"/>
                      </a:lnTo>
                      <a:lnTo>
                        <a:pt x="297" y="0"/>
                      </a:lnTo>
                      <a:close/>
                    </a:path>
                  </a:pathLst>
                </a:custGeom>
                <a:solidFill>
                  <a:schemeClr val="accent2"/>
                </a:solidFill>
                <a:ln w="9525">
                  <a:noFill/>
                </a:ln>
              </p:spPr>
              <p:txBody>
                <a:bodyPr/>
                <a:lstStyle/>
                <a:p>
                  <a:endParaRPr lang="zh-CN" altLang="en-US"/>
                </a:p>
              </p:txBody>
            </p:sp>
            <p:sp>
              <p:nvSpPr>
                <p:cNvPr id="2083" name="任意多边形 141346"/>
                <p:cNvSpPr/>
                <p:nvPr userDrawn="1"/>
              </p:nvSpPr>
              <p:spPr>
                <a:xfrm>
                  <a:off x="658" y="3538"/>
                  <a:ext cx="471" cy="212"/>
                </a:xfrm>
                <a:custGeom>
                  <a:avLst/>
                  <a:gdLst/>
                  <a:ahLst/>
                  <a:cxnLst/>
                  <a:rect l="0" t="0" r="0" b="0"/>
                  <a:pathLst>
                    <a:path w="941" h="424">
                      <a:moveTo>
                        <a:pt x="0" y="131"/>
                      </a:moveTo>
                      <a:lnTo>
                        <a:pt x="863" y="0"/>
                      </a:lnTo>
                      <a:lnTo>
                        <a:pt x="926" y="78"/>
                      </a:lnTo>
                      <a:lnTo>
                        <a:pt x="941" y="181"/>
                      </a:lnTo>
                      <a:lnTo>
                        <a:pt x="903" y="282"/>
                      </a:lnTo>
                      <a:lnTo>
                        <a:pt x="57" y="424"/>
                      </a:lnTo>
                      <a:lnTo>
                        <a:pt x="53" y="384"/>
                      </a:lnTo>
                      <a:lnTo>
                        <a:pt x="863" y="242"/>
                      </a:lnTo>
                      <a:lnTo>
                        <a:pt x="893" y="145"/>
                      </a:lnTo>
                      <a:lnTo>
                        <a:pt x="840" y="57"/>
                      </a:lnTo>
                      <a:lnTo>
                        <a:pt x="0" y="185"/>
                      </a:lnTo>
                      <a:lnTo>
                        <a:pt x="0" y="131"/>
                      </a:lnTo>
                      <a:lnTo>
                        <a:pt x="0" y="131"/>
                      </a:lnTo>
                      <a:close/>
                    </a:path>
                  </a:pathLst>
                </a:custGeom>
                <a:solidFill>
                  <a:schemeClr val="accent2"/>
                </a:solidFill>
                <a:ln w="9525">
                  <a:noFill/>
                </a:ln>
              </p:spPr>
              <p:txBody>
                <a:bodyPr/>
                <a:lstStyle/>
                <a:p>
                  <a:endParaRPr lang="zh-CN" altLang="en-US"/>
                </a:p>
              </p:txBody>
            </p:sp>
            <p:sp>
              <p:nvSpPr>
                <p:cNvPr id="2084" name="任意多边形 141347"/>
                <p:cNvSpPr/>
                <p:nvPr userDrawn="1"/>
              </p:nvSpPr>
              <p:spPr>
                <a:xfrm>
                  <a:off x="717" y="3606"/>
                  <a:ext cx="245" cy="86"/>
                </a:xfrm>
                <a:custGeom>
                  <a:avLst/>
                  <a:gdLst/>
                  <a:ahLst/>
                  <a:cxnLst/>
                  <a:rect l="0" t="0" r="0" b="0"/>
                  <a:pathLst>
                    <a:path w="488" h="173">
                      <a:moveTo>
                        <a:pt x="0" y="126"/>
                      </a:moveTo>
                      <a:lnTo>
                        <a:pt x="66" y="173"/>
                      </a:lnTo>
                      <a:lnTo>
                        <a:pt x="222" y="166"/>
                      </a:lnTo>
                      <a:lnTo>
                        <a:pt x="418" y="116"/>
                      </a:lnTo>
                      <a:lnTo>
                        <a:pt x="488" y="42"/>
                      </a:lnTo>
                      <a:lnTo>
                        <a:pt x="443" y="2"/>
                      </a:lnTo>
                      <a:lnTo>
                        <a:pt x="253" y="0"/>
                      </a:lnTo>
                      <a:lnTo>
                        <a:pt x="110" y="12"/>
                      </a:lnTo>
                      <a:lnTo>
                        <a:pt x="15" y="76"/>
                      </a:lnTo>
                      <a:lnTo>
                        <a:pt x="112" y="95"/>
                      </a:lnTo>
                      <a:lnTo>
                        <a:pt x="275" y="53"/>
                      </a:lnTo>
                      <a:lnTo>
                        <a:pt x="416" y="53"/>
                      </a:lnTo>
                      <a:lnTo>
                        <a:pt x="268" y="110"/>
                      </a:lnTo>
                      <a:lnTo>
                        <a:pt x="142" y="126"/>
                      </a:lnTo>
                      <a:lnTo>
                        <a:pt x="0" y="126"/>
                      </a:lnTo>
                      <a:lnTo>
                        <a:pt x="0" y="126"/>
                      </a:lnTo>
                      <a:close/>
                    </a:path>
                  </a:pathLst>
                </a:custGeom>
                <a:solidFill>
                  <a:schemeClr val="accent2"/>
                </a:solidFill>
                <a:ln w="9525">
                  <a:noFill/>
                </a:ln>
              </p:spPr>
              <p:txBody>
                <a:bodyPr/>
                <a:lstStyle/>
                <a:p>
                  <a:endParaRPr lang="zh-CN" altLang="en-US"/>
                </a:p>
              </p:txBody>
            </p:sp>
          </p:grpSp>
        </p:grpSp>
      </p:grpSp>
      <p:grpSp>
        <p:nvGrpSpPr>
          <p:cNvPr id="2085" name="组合 141348"/>
          <p:cNvGrpSpPr/>
          <p:nvPr/>
        </p:nvGrpSpPr>
        <p:grpSpPr>
          <a:xfrm>
            <a:off x="8680450" y="2116138"/>
            <a:ext cx="385763" cy="4308475"/>
            <a:chOff x="5468" y="1333"/>
            <a:chExt cx="243" cy="2714"/>
          </a:xfrm>
        </p:grpSpPr>
        <p:sp>
          <p:nvSpPr>
            <p:cNvPr id="2086" name="任意多边形 141349"/>
            <p:cNvSpPr/>
            <p:nvPr userDrawn="1"/>
          </p:nvSpPr>
          <p:spPr>
            <a:xfrm flipH="1">
              <a:off x="5468" y="2620"/>
              <a:ext cx="205" cy="1427"/>
            </a:xfrm>
            <a:custGeom>
              <a:avLst/>
              <a:gdLst/>
              <a:ahLst/>
              <a:cxnLst/>
              <a:rect l="0" t="0" r="0" b="0"/>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w="9525">
              <a:noFill/>
            </a:ln>
          </p:spPr>
          <p:txBody>
            <a:bodyPr/>
            <a:lstStyle/>
            <a:p>
              <a:endParaRPr lang="zh-CN" altLang="en-US"/>
            </a:p>
          </p:txBody>
        </p:sp>
        <p:sp>
          <p:nvSpPr>
            <p:cNvPr id="2087" name="任意多边形 141350"/>
            <p:cNvSpPr/>
            <p:nvPr userDrawn="1"/>
          </p:nvSpPr>
          <p:spPr>
            <a:xfrm flipH="1">
              <a:off x="5506" y="1333"/>
              <a:ext cx="205" cy="1633"/>
            </a:xfrm>
            <a:custGeom>
              <a:avLst/>
              <a:gdLst/>
              <a:ahLst/>
              <a:cxnLst/>
              <a:rect l="0" t="0" r="0" b="0"/>
              <a:pathLst>
                <a:path w="772" h="3266">
                  <a:moveTo>
                    <a:pt x="692" y="3156"/>
                  </a:moveTo>
                  <a:lnTo>
                    <a:pt x="380" y="2945"/>
                  </a:lnTo>
                  <a:lnTo>
                    <a:pt x="319" y="2783"/>
                  </a:lnTo>
                  <a:lnTo>
                    <a:pt x="371" y="2542"/>
                  </a:lnTo>
                  <a:lnTo>
                    <a:pt x="591" y="2251"/>
                  </a:lnTo>
                  <a:lnTo>
                    <a:pt x="641" y="2070"/>
                  </a:lnTo>
                  <a:lnTo>
                    <a:pt x="591" y="1948"/>
                  </a:lnTo>
                  <a:lnTo>
                    <a:pt x="401" y="1859"/>
                  </a:lnTo>
                  <a:lnTo>
                    <a:pt x="361" y="1747"/>
                  </a:lnTo>
                  <a:lnTo>
                    <a:pt x="430" y="1587"/>
                  </a:lnTo>
                  <a:lnTo>
                    <a:pt x="741" y="1156"/>
                  </a:lnTo>
                  <a:lnTo>
                    <a:pt x="772" y="945"/>
                  </a:lnTo>
                  <a:lnTo>
                    <a:pt x="692" y="713"/>
                  </a:lnTo>
                  <a:lnTo>
                    <a:pt x="430" y="603"/>
                  </a:lnTo>
                  <a:lnTo>
                    <a:pt x="200" y="422"/>
                  </a:lnTo>
                  <a:lnTo>
                    <a:pt x="0" y="0"/>
                  </a:lnTo>
                  <a:lnTo>
                    <a:pt x="29" y="382"/>
                  </a:lnTo>
                  <a:lnTo>
                    <a:pt x="179" y="612"/>
                  </a:lnTo>
                  <a:lnTo>
                    <a:pt x="380" y="753"/>
                  </a:lnTo>
                  <a:lnTo>
                    <a:pt x="601" y="833"/>
                  </a:lnTo>
                  <a:lnTo>
                    <a:pt x="612" y="1044"/>
                  </a:lnTo>
                  <a:lnTo>
                    <a:pt x="500" y="1266"/>
                  </a:lnTo>
                  <a:lnTo>
                    <a:pt x="240" y="1658"/>
                  </a:lnTo>
                  <a:lnTo>
                    <a:pt x="230" y="1909"/>
                  </a:lnTo>
                  <a:lnTo>
                    <a:pt x="471" y="2049"/>
                  </a:lnTo>
                  <a:lnTo>
                    <a:pt x="460" y="2180"/>
                  </a:lnTo>
                  <a:lnTo>
                    <a:pt x="249" y="2452"/>
                  </a:lnTo>
                  <a:lnTo>
                    <a:pt x="160" y="2713"/>
                  </a:lnTo>
                  <a:lnTo>
                    <a:pt x="240" y="2994"/>
                  </a:lnTo>
                  <a:lnTo>
                    <a:pt x="430" y="3144"/>
                  </a:lnTo>
                  <a:lnTo>
                    <a:pt x="671" y="3266"/>
                  </a:lnTo>
                  <a:lnTo>
                    <a:pt x="692" y="3156"/>
                  </a:lnTo>
                  <a:lnTo>
                    <a:pt x="692" y="3156"/>
                  </a:lnTo>
                  <a:close/>
                </a:path>
              </a:pathLst>
            </a:custGeom>
            <a:solidFill>
              <a:schemeClr val="folHlink"/>
            </a:solidFill>
            <a:ln w="9525">
              <a:noFill/>
            </a:ln>
          </p:spPr>
          <p:txBody>
            <a:bodyPr/>
            <a:lstStyle/>
            <a:p>
              <a:endParaRPr lang="zh-CN" altLang="en-US"/>
            </a:p>
          </p:txBody>
        </p:sp>
      </p:grpSp>
      <p:grpSp>
        <p:nvGrpSpPr>
          <p:cNvPr id="2088" name="组合 141351"/>
          <p:cNvGrpSpPr/>
          <p:nvPr/>
        </p:nvGrpSpPr>
        <p:grpSpPr>
          <a:xfrm>
            <a:off x="7318375" y="90488"/>
            <a:ext cx="2133600" cy="1911350"/>
            <a:chOff x="4610" y="57"/>
            <a:chExt cx="1344" cy="1204"/>
          </a:xfrm>
        </p:grpSpPr>
        <p:grpSp>
          <p:nvGrpSpPr>
            <p:cNvPr id="2089" name="组合 141352"/>
            <p:cNvGrpSpPr/>
            <p:nvPr userDrawn="1"/>
          </p:nvGrpSpPr>
          <p:grpSpPr>
            <a:xfrm>
              <a:off x="4610" y="57"/>
              <a:ext cx="1344" cy="1204"/>
              <a:chOff x="4610" y="57"/>
              <a:chExt cx="1344" cy="1204"/>
            </a:xfrm>
          </p:grpSpPr>
          <p:sp>
            <p:nvSpPr>
              <p:cNvPr id="2090" name="任意多边形 141353"/>
              <p:cNvSpPr/>
              <p:nvPr userDrawn="1"/>
            </p:nvSpPr>
            <p:spPr>
              <a:xfrm rot="-3172564">
                <a:off x="5430" y="1086"/>
                <a:ext cx="62" cy="288"/>
              </a:xfrm>
              <a:custGeom>
                <a:avLst/>
                <a:gdLst/>
                <a:ahLst/>
                <a:cxnLst/>
                <a:rect l="0" t="0" r="0" b="0"/>
                <a:pathLst>
                  <a:path w="245" h="806">
                    <a:moveTo>
                      <a:pt x="123" y="9"/>
                    </a:moveTo>
                    <a:lnTo>
                      <a:pt x="131" y="342"/>
                    </a:lnTo>
                    <a:lnTo>
                      <a:pt x="0" y="806"/>
                    </a:lnTo>
                    <a:lnTo>
                      <a:pt x="79" y="789"/>
                    </a:lnTo>
                    <a:lnTo>
                      <a:pt x="218" y="376"/>
                    </a:lnTo>
                    <a:lnTo>
                      <a:pt x="245" y="0"/>
                    </a:lnTo>
                    <a:lnTo>
                      <a:pt x="123" y="9"/>
                    </a:lnTo>
                    <a:lnTo>
                      <a:pt x="123" y="9"/>
                    </a:lnTo>
                    <a:close/>
                  </a:path>
                </a:pathLst>
              </a:custGeom>
              <a:solidFill>
                <a:schemeClr val="accent2"/>
              </a:solidFill>
              <a:ln w="9525">
                <a:noFill/>
              </a:ln>
            </p:spPr>
            <p:txBody>
              <a:bodyPr/>
              <a:lstStyle/>
              <a:p>
                <a:endParaRPr lang="zh-CN" altLang="en-US"/>
              </a:p>
            </p:txBody>
          </p:sp>
          <p:grpSp>
            <p:nvGrpSpPr>
              <p:cNvPr id="2091" name="组合 141354"/>
              <p:cNvGrpSpPr/>
              <p:nvPr userDrawn="1"/>
            </p:nvGrpSpPr>
            <p:grpSpPr>
              <a:xfrm>
                <a:off x="4610" y="57"/>
                <a:ext cx="1344" cy="985"/>
                <a:chOff x="4610" y="57"/>
                <a:chExt cx="1344" cy="985"/>
              </a:xfrm>
            </p:grpSpPr>
            <p:sp>
              <p:nvSpPr>
                <p:cNvPr id="2092" name="任意多边形 141355"/>
                <p:cNvSpPr/>
                <p:nvPr userDrawn="1"/>
              </p:nvSpPr>
              <p:spPr>
                <a:xfrm rot="-3172564">
                  <a:off x="4964" y="69"/>
                  <a:ext cx="153" cy="125"/>
                </a:xfrm>
                <a:custGeom>
                  <a:avLst/>
                  <a:gdLst/>
                  <a:ahLst/>
                  <a:cxnLst/>
                  <a:rect l="0" t="0" r="0" b="0"/>
                  <a:pathLst>
                    <a:path w="604" h="349">
                      <a:moveTo>
                        <a:pt x="0" y="0"/>
                      </a:moveTo>
                      <a:lnTo>
                        <a:pt x="298" y="184"/>
                      </a:lnTo>
                      <a:lnTo>
                        <a:pt x="500" y="349"/>
                      </a:lnTo>
                      <a:lnTo>
                        <a:pt x="604" y="140"/>
                      </a:lnTo>
                      <a:lnTo>
                        <a:pt x="359" y="9"/>
                      </a:lnTo>
                      <a:lnTo>
                        <a:pt x="464" y="184"/>
                      </a:lnTo>
                      <a:lnTo>
                        <a:pt x="131" y="17"/>
                      </a:lnTo>
                      <a:lnTo>
                        <a:pt x="0" y="0"/>
                      </a:lnTo>
                      <a:lnTo>
                        <a:pt x="0" y="0"/>
                      </a:lnTo>
                      <a:close/>
                    </a:path>
                  </a:pathLst>
                </a:custGeom>
                <a:solidFill>
                  <a:schemeClr val="accent2"/>
                </a:solidFill>
                <a:ln w="9525">
                  <a:noFill/>
                </a:ln>
              </p:spPr>
              <p:txBody>
                <a:bodyPr/>
                <a:lstStyle/>
                <a:p>
                  <a:endParaRPr lang="zh-CN" altLang="en-US"/>
                </a:p>
              </p:txBody>
            </p:sp>
            <p:sp>
              <p:nvSpPr>
                <p:cNvPr id="2093" name="任意多边形 141356"/>
                <p:cNvSpPr/>
                <p:nvPr userDrawn="1"/>
              </p:nvSpPr>
              <p:spPr>
                <a:xfrm rot="-3172564">
                  <a:off x="5046" y="329"/>
                  <a:ext cx="269" cy="438"/>
                </a:xfrm>
                <a:custGeom>
                  <a:avLst/>
                  <a:gdLst/>
                  <a:ahLst/>
                  <a:cxnLst/>
                  <a:rect l="0" t="0" r="0" b="0"/>
                  <a:pathLst>
                    <a:path w="1064" h="1230">
                      <a:moveTo>
                        <a:pt x="741" y="129"/>
                      </a:moveTo>
                      <a:lnTo>
                        <a:pt x="485" y="352"/>
                      </a:lnTo>
                      <a:lnTo>
                        <a:pt x="163" y="762"/>
                      </a:lnTo>
                      <a:lnTo>
                        <a:pt x="0" y="1101"/>
                      </a:lnTo>
                      <a:lnTo>
                        <a:pt x="59" y="1230"/>
                      </a:lnTo>
                      <a:lnTo>
                        <a:pt x="262" y="1201"/>
                      </a:lnTo>
                      <a:lnTo>
                        <a:pt x="578" y="914"/>
                      </a:lnTo>
                      <a:lnTo>
                        <a:pt x="876" y="534"/>
                      </a:lnTo>
                      <a:lnTo>
                        <a:pt x="1034" y="270"/>
                      </a:lnTo>
                      <a:lnTo>
                        <a:pt x="1064" y="84"/>
                      </a:lnTo>
                      <a:lnTo>
                        <a:pt x="977" y="0"/>
                      </a:lnTo>
                      <a:lnTo>
                        <a:pt x="836" y="65"/>
                      </a:lnTo>
                      <a:lnTo>
                        <a:pt x="969" y="107"/>
                      </a:lnTo>
                      <a:lnTo>
                        <a:pt x="876" y="352"/>
                      </a:lnTo>
                      <a:lnTo>
                        <a:pt x="690" y="656"/>
                      </a:lnTo>
                      <a:lnTo>
                        <a:pt x="350" y="1008"/>
                      </a:lnTo>
                      <a:lnTo>
                        <a:pt x="116" y="1114"/>
                      </a:lnTo>
                      <a:lnTo>
                        <a:pt x="135" y="943"/>
                      </a:lnTo>
                      <a:lnTo>
                        <a:pt x="437" y="504"/>
                      </a:lnTo>
                      <a:lnTo>
                        <a:pt x="831" y="118"/>
                      </a:lnTo>
                      <a:lnTo>
                        <a:pt x="741" y="129"/>
                      </a:lnTo>
                      <a:lnTo>
                        <a:pt x="741" y="129"/>
                      </a:lnTo>
                      <a:close/>
                    </a:path>
                  </a:pathLst>
                </a:custGeom>
                <a:solidFill>
                  <a:schemeClr val="accent2"/>
                </a:solidFill>
                <a:ln w="9525">
                  <a:noFill/>
                </a:ln>
              </p:spPr>
              <p:txBody>
                <a:bodyPr/>
                <a:lstStyle/>
                <a:p>
                  <a:endParaRPr lang="zh-CN" altLang="en-US"/>
                </a:p>
              </p:txBody>
            </p:sp>
            <p:sp>
              <p:nvSpPr>
                <p:cNvPr id="2094" name="任意多边形 141357"/>
                <p:cNvSpPr/>
                <p:nvPr userDrawn="1"/>
              </p:nvSpPr>
              <p:spPr>
                <a:xfrm rot="-3172564">
                  <a:off x="4856" y="179"/>
                  <a:ext cx="505" cy="898"/>
                </a:xfrm>
                <a:custGeom>
                  <a:avLst/>
                  <a:gdLst/>
                  <a:ahLst/>
                  <a:cxnLst/>
                  <a:rect l="0" t="0" r="0" b="0"/>
                  <a:pathLst>
                    <a:path w="2002" h="2521">
                      <a:moveTo>
                        <a:pt x="1941" y="0"/>
                      </a:moveTo>
                      <a:lnTo>
                        <a:pt x="0" y="2521"/>
                      </a:lnTo>
                      <a:lnTo>
                        <a:pt x="192" y="2450"/>
                      </a:lnTo>
                      <a:lnTo>
                        <a:pt x="2002" y="61"/>
                      </a:lnTo>
                      <a:lnTo>
                        <a:pt x="1941" y="0"/>
                      </a:lnTo>
                      <a:lnTo>
                        <a:pt x="1941" y="0"/>
                      </a:lnTo>
                      <a:close/>
                    </a:path>
                  </a:pathLst>
                </a:custGeom>
                <a:solidFill>
                  <a:schemeClr val="accent2"/>
                </a:solidFill>
                <a:ln w="9525">
                  <a:noFill/>
                </a:ln>
              </p:spPr>
              <p:txBody>
                <a:bodyPr/>
                <a:lstStyle/>
                <a:p>
                  <a:endParaRPr lang="zh-CN" altLang="en-US"/>
                </a:p>
              </p:txBody>
            </p:sp>
            <p:sp>
              <p:nvSpPr>
                <p:cNvPr id="2095" name="任意多边形 141358"/>
                <p:cNvSpPr/>
                <p:nvPr userDrawn="1"/>
              </p:nvSpPr>
              <p:spPr>
                <a:xfrm rot="-3172564">
                  <a:off x="4903" y="-19"/>
                  <a:ext cx="758" cy="1344"/>
                </a:xfrm>
                <a:custGeom>
                  <a:avLst/>
                  <a:gdLst/>
                  <a:ahLst/>
                  <a:cxnLst/>
                  <a:rect l="0" t="0" r="0" b="0"/>
                  <a:pathLst>
                    <a:path w="3007" h="3771">
                      <a:moveTo>
                        <a:pt x="95" y="2844"/>
                      </a:moveTo>
                      <a:lnTo>
                        <a:pt x="394" y="2834"/>
                      </a:lnTo>
                      <a:lnTo>
                        <a:pt x="821" y="3009"/>
                      </a:lnTo>
                      <a:lnTo>
                        <a:pt x="681" y="2817"/>
                      </a:lnTo>
                      <a:lnTo>
                        <a:pt x="367" y="2703"/>
                      </a:lnTo>
                      <a:lnTo>
                        <a:pt x="637" y="2720"/>
                      </a:lnTo>
                      <a:lnTo>
                        <a:pt x="979" y="2870"/>
                      </a:lnTo>
                      <a:lnTo>
                        <a:pt x="2859" y="420"/>
                      </a:lnTo>
                      <a:lnTo>
                        <a:pt x="2578" y="148"/>
                      </a:lnTo>
                      <a:lnTo>
                        <a:pt x="2308" y="0"/>
                      </a:lnTo>
                      <a:lnTo>
                        <a:pt x="2692" y="78"/>
                      </a:lnTo>
                      <a:lnTo>
                        <a:pt x="3007" y="428"/>
                      </a:lnTo>
                      <a:lnTo>
                        <a:pt x="831" y="3273"/>
                      </a:lnTo>
                      <a:lnTo>
                        <a:pt x="481" y="3412"/>
                      </a:lnTo>
                      <a:lnTo>
                        <a:pt x="105" y="3771"/>
                      </a:lnTo>
                      <a:lnTo>
                        <a:pt x="0" y="3667"/>
                      </a:lnTo>
                      <a:lnTo>
                        <a:pt x="131" y="3631"/>
                      </a:lnTo>
                      <a:lnTo>
                        <a:pt x="376" y="3385"/>
                      </a:lnTo>
                      <a:lnTo>
                        <a:pt x="165" y="3273"/>
                      </a:lnTo>
                      <a:lnTo>
                        <a:pt x="165" y="3176"/>
                      </a:lnTo>
                      <a:lnTo>
                        <a:pt x="411" y="3298"/>
                      </a:lnTo>
                      <a:lnTo>
                        <a:pt x="411" y="3186"/>
                      </a:lnTo>
                      <a:lnTo>
                        <a:pt x="603" y="3220"/>
                      </a:lnTo>
                      <a:lnTo>
                        <a:pt x="428" y="3079"/>
                      </a:lnTo>
                      <a:lnTo>
                        <a:pt x="629" y="3062"/>
                      </a:lnTo>
                      <a:lnTo>
                        <a:pt x="95" y="2844"/>
                      </a:lnTo>
                      <a:lnTo>
                        <a:pt x="95" y="2844"/>
                      </a:lnTo>
                      <a:close/>
                    </a:path>
                  </a:pathLst>
                </a:custGeom>
                <a:solidFill>
                  <a:schemeClr val="accent2"/>
                </a:solidFill>
                <a:ln w="9525">
                  <a:noFill/>
                </a:ln>
              </p:spPr>
              <p:txBody>
                <a:bodyPr/>
                <a:lstStyle/>
                <a:p>
                  <a:endParaRPr lang="zh-CN" altLang="en-US"/>
                </a:p>
              </p:txBody>
            </p:sp>
            <p:sp>
              <p:nvSpPr>
                <p:cNvPr id="2096" name="任意多边形 141359"/>
                <p:cNvSpPr/>
                <p:nvPr userDrawn="1"/>
              </p:nvSpPr>
              <p:spPr>
                <a:xfrm rot="-3172564">
                  <a:off x="5295" y="894"/>
                  <a:ext cx="169" cy="122"/>
                </a:xfrm>
                <a:custGeom>
                  <a:avLst/>
                  <a:gdLst/>
                  <a:ahLst/>
                  <a:cxnLst/>
                  <a:rect l="0" t="0" r="0" b="0"/>
                  <a:pathLst>
                    <a:path w="673" h="342">
                      <a:moveTo>
                        <a:pt x="0" y="80"/>
                      </a:moveTo>
                      <a:lnTo>
                        <a:pt x="255" y="106"/>
                      </a:lnTo>
                      <a:lnTo>
                        <a:pt x="639" y="342"/>
                      </a:lnTo>
                      <a:lnTo>
                        <a:pt x="673" y="289"/>
                      </a:lnTo>
                      <a:lnTo>
                        <a:pt x="447" y="114"/>
                      </a:lnTo>
                      <a:lnTo>
                        <a:pt x="26" y="0"/>
                      </a:lnTo>
                      <a:lnTo>
                        <a:pt x="0" y="80"/>
                      </a:lnTo>
                      <a:lnTo>
                        <a:pt x="0" y="80"/>
                      </a:lnTo>
                      <a:close/>
                    </a:path>
                  </a:pathLst>
                </a:custGeom>
                <a:solidFill>
                  <a:schemeClr val="accent2"/>
                </a:solidFill>
                <a:ln w="9525">
                  <a:noFill/>
                </a:ln>
              </p:spPr>
              <p:txBody>
                <a:bodyPr/>
                <a:lstStyle/>
                <a:p>
                  <a:endParaRPr lang="zh-CN" altLang="en-US"/>
                </a:p>
              </p:txBody>
            </p:sp>
            <p:sp>
              <p:nvSpPr>
                <p:cNvPr id="2097" name="任意多边形 141360"/>
                <p:cNvSpPr/>
                <p:nvPr userDrawn="1"/>
              </p:nvSpPr>
              <p:spPr>
                <a:xfrm rot="-3172564">
                  <a:off x="5251" y="803"/>
                  <a:ext cx="181" cy="144"/>
                </a:xfrm>
                <a:custGeom>
                  <a:avLst/>
                  <a:gdLst/>
                  <a:ahLst/>
                  <a:cxnLst/>
                  <a:rect l="0" t="0" r="0" b="0"/>
                  <a:pathLst>
                    <a:path w="716" h="403">
                      <a:moveTo>
                        <a:pt x="0" y="78"/>
                      </a:moveTo>
                      <a:lnTo>
                        <a:pt x="340" y="148"/>
                      </a:lnTo>
                      <a:lnTo>
                        <a:pt x="638" y="403"/>
                      </a:lnTo>
                      <a:lnTo>
                        <a:pt x="716" y="296"/>
                      </a:lnTo>
                      <a:lnTo>
                        <a:pt x="420" y="114"/>
                      </a:lnTo>
                      <a:lnTo>
                        <a:pt x="70" y="0"/>
                      </a:lnTo>
                      <a:lnTo>
                        <a:pt x="0" y="78"/>
                      </a:lnTo>
                      <a:lnTo>
                        <a:pt x="0" y="78"/>
                      </a:lnTo>
                      <a:close/>
                    </a:path>
                  </a:pathLst>
                </a:custGeom>
                <a:solidFill>
                  <a:schemeClr val="accent2"/>
                </a:solidFill>
                <a:ln w="9525">
                  <a:noFill/>
                </a:ln>
              </p:spPr>
              <p:txBody>
                <a:bodyPr/>
                <a:lstStyle/>
                <a:p>
                  <a:endParaRPr lang="zh-CN" altLang="en-US"/>
                </a:p>
              </p:txBody>
            </p:sp>
            <p:sp>
              <p:nvSpPr>
                <p:cNvPr id="2098" name="任意多边形 141361"/>
                <p:cNvSpPr/>
                <p:nvPr userDrawn="1"/>
              </p:nvSpPr>
              <p:spPr>
                <a:xfrm rot="-3172564">
                  <a:off x="4983" y="208"/>
                  <a:ext cx="181" cy="147"/>
                </a:xfrm>
                <a:custGeom>
                  <a:avLst/>
                  <a:gdLst/>
                  <a:ahLst/>
                  <a:cxnLst/>
                  <a:rect l="0" t="0" r="0" b="0"/>
                  <a:pathLst>
                    <a:path w="717" h="411">
                      <a:moveTo>
                        <a:pt x="0" y="78"/>
                      </a:moveTo>
                      <a:lnTo>
                        <a:pt x="316" y="139"/>
                      </a:lnTo>
                      <a:lnTo>
                        <a:pt x="649" y="411"/>
                      </a:lnTo>
                      <a:lnTo>
                        <a:pt x="717" y="314"/>
                      </a:lnTo>
                      <a:lnTo>
                        <a:pt x="394" y="87"/>
                      </a:lnTo>
                      <a:lnTo>
                        <a:pt x="54" y="0"/>
                      </a:lnTo>
                      <a:lnTo>
                        <a:pt x="0" y="78"/>
                      </a:lnTo>
                      <a:lnTo>
                        <a:pt x="0" y="78"/>
                      </a:lnTo>
                      <a:close/>
                    </a:path>
                  </a:pathLst>
                </a:custGeom>
                <a:solidFill>
                  <a:schemeClr val="accent2"/>
                </a:solidFill>
                <a:ln w="9525">
                  <a:noFill/>
                </a:ln>
              </p:spPr>
              <p:txBody>
                <a:bodyPr/>
                <a:lstStyle/>
                <a:p>
                  <a:endParaRPr lang="zh-CN" altLang="en-US"/>
                </a:p>
              </p:txBody>
            </p:sp>
            <p:sp>
              <p:nvSpPr>
                <p:cNvPr id="2099" name="任意多边形 141362"/>
                <p:cNvSpPr/>
                <p:nvPr userDrawn="1"/>
              </p:nvSpPr>
              <p:spPr>
                <a:xfrm rot="-3172564">
                  <a:off x="4946" y="139"/>
                  <a:ext cx="179" cy="138"/>
                </a:xfrm>
                <a:custGeom>
                  <a:avLst/>
                  <a:gdLst/>
                  <a:ahLst/>
                  <a:cxnLst/>
                  <a:rect l="0" t="0" r="0" b="0"/>
                  <a:pathLst>
                    <a:path w="709" h="386">
                      <a:moveTo>
                        <a:pt x="0" y="88"/>
                      </a:moveTo>
                      <a:lnTo>
                        <a:pt x="272" y="131"/>
                      </a:lnTo>
                      <a:lnTo>
                        <a:pt x="665" y="386"/>
                      </a:lnTo>
                      <a:lnTo>
                        <a:pt x="709" y="308"/>
                      </a:lnTo>
                      <a:lnTo>
                        <a:pt x="306" y="53"/>
                      </a:lnTo>
                      <a:lnTo>
                        <a:pt x="43" y="0"/>
                      </a:lnTo>
                      <a:lnTo>
                        <a:pt x="0" y="88"/>
                      </a:lnTo>
                      <a:lnTo>
                        <a:pt x="0" y="88"/>
                      </a:lnTo>
                      <a:close/>
                    </a:path>
                  </a:pathLst>
                </a:custGeom>
                <a:solidFill>
                  <a:schemeClr val="accent2"/>
                </a:solidFill>
                <a:ln w="9525">
                  <a:noFill/>
                </a:ln>
              </p:spPr>
              <p:txBody>
                <a:bodyPr/>
                <a:lstStyle/>
                <a:p>
                  <a:endParaRPr lang="zh-CN" altLang="en-US"/>
                </a:p>
              </p:txBody>
            </p:sp>
          </p:grpSp>
        </p:grpSp>
        <p:sp>
          <p:nvSpPr>
            <p:cNvPr id="2100" name="直接连接符 141363"/>
            <p:cNvSpPr/>
            <p:nvPr userDrawn="1"/>
          </p:nvSpPr>
          <p:spPr>
            <a:xfrm>
              <a:off x="4870" y="84"/>
              <a:ext cx="42" cy="96"/>
            </a:xfrm>
            <a:prstGeom prst="line">
              <a:avLst/>
            </a:prstGeom>
            <a:ln w="38100" cap="flat" cmpd="sng">
              <a:solidFill>
                <a:schemeClr val="accent2"/>
              </a:solidFill>
              <a:prstDash val="solid"/>
              <a:headEnd type="none" w="med" len="med"/>
              <a:tailEnd type="none" w="med" len="med"/>
            </a:ln>
          </p:spPr>
          <p:txBody>
            <a:bodyPr/>
            <a:lstStyle/>
            <a:p>
              <a:pPr lvl="0" eaLnBrk="0" hangingPunct="0"/>
              <a:endParaRPr lang="zh-CN" altLang="en-US" sz="1800" b="0" dirty="0">
                <a:latin typeface="Arial" panose="020B0604020202020204" pitchFamily="34" charset="0"/>
                <a:ea typeface="宋体" panose="02010600030101010101" pitchFamily="2" charset="-122"/>
              </a:endParaRPr>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sldNum="0" hdr="0" ftr="0" dt="0"/>
  <p:txStyles>
    <p:titleStyle>
      <a:lvl1pPr marL="0" lvl="0" indent="0" algn="ctr" defTabSz="914400" eaLnBrk="1" fontAlgn="base" latinLnBrk="0" hangingPunct="1">
        <a:spcBef>
          <a:spcPct val="0"/>
        </a:spcBef>
        <a:spcAft>
          <a:spcPct val="0"/>
        </a:spcAft>
        <a:buClr>
          <a:srgbClr val="000000"/>
        </a:buClr>
        <a:buNone/>
        <a:defRPr sz="4400" b="0" i="0" u="none" kern="1200" baseline="0">
          <a:solidFill>
            <a:schemeClr val="tx1"/>
          </a:solidFill>
          <a:latin typeface="+mj-lt"/>
          <a:ea typeface="+mj-ea"/>
          <a:cs typeface="+mj-cs"/>
        </a:defRPr>
      </a:lvl1pPr>
    </p:titleStyle>
    <p:bodyStyle>
      <a:lvl1pPr marL="342900" lvl="0" indent="-342900" algn="l" defTabSz="914400" eaLnBrk="1" fontAlgn="base" latinLnBrk="0" hangingPunct="1">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None/>
        <a:defRPr sz="2000" b="1" i="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None/>
        <a:defRPr sz="2000" b="1" i="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None/>
        <a:defRPr sz="2000" b="1" i="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None/>
        <a:defRPr sz="2000" b="1" i="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None/>
        <a:defRPr sz="2000" b="1" i="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None/>
        <a:defRPr sz="2000" b="1" i="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None/>
        <a:defRPr sz="2000" b="1" i="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None/>
        <a:defRPr sz="2000" b="1"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GIF"/><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1" name="内容占位符 2"/>
          <p:cNvSpPr>
            <a:spLocks noGrp="1"/>
          </p:cNvSpPr>
          <p:nvPr>
            <p:ph idx="1"/>
          </p:nvPr>
        </p:nvSpPr>
        <p:spPr>
          <a:xfrm>
            <a:off x="206375" y="901700"/>
            <a:ext cx="8674100" cy="4526280"/>
          </a:xfrm>
        </p:spPr>
        <p:txBody>
          <a:bodyPr anchor="t"/>
          <a:lstStyle/>
          <a:p>
            <a:endParaRPr lang="zh-CN" altLang="en-US"/>
          </a:p>
        </p:txBody>
      </p:sp>
      <p:sp>
        <p:nvSpPr>
          <p:cNvPr id="4" name="矩形 3"/>
          <p:cNvSpPr/>
          <p:nvPr/>
        </p:nvSpPr>
        <p:spPr>
          <a:xfrm>
            <a:off x="262890" y="2829560"/>
            <a:ext cx="8618220" cy="1198880"/>
          </a:xfrm>
          <a:prstGeom prst="rect">
            <a:avLst/>
          </a:prstGeom>
          <a:noFill/>
          <a:ln>
            <a:noFill/>
          </a:ln>
        </p:spPr>
        <p:txBody>
          <a:bodyPr wrap="none" rtlCol="0" anchor="t">
            <a:spAutoFit/>
          </a:bodyPr>
          <a:lstStyle/>
          <a:p>
            <a:pPr algn="ctr" fontAlgn="base"/>
            <a:r>
              <a:rPr lang="en-US" altLang="zh-CN" sz="7200" strike="noStrike" noProof="1">
                <a:latin typeface="Arial" panose="020B0604020202020204" pitchFamily="34" charset="0"/>
                <a:ea typeface="宋体" panose="02010600030101010101" pitchFamily="2" charset="-122"/>
                <a:cs typeface="+mn-cs"/>
                <a:sym typeface="+mn-ea"/>
              </a:rPr>
              <a:t>2019</a:t>
            </a:r>
            <a:r>
              <a:rPr lang="zh-CN" altLang="en-US" sz="7200" strike="noStrike" noProof="1">
                <a:latin typeface="Arial" panose="020B0604020202020204" pitchFamily="34" charset="0"/>
                <a:ea typeface="宋体" panose="02010600030101010101" pitchFamily="2" charset="-122"/>
                <a:cs typeface="+mn-cs"/>
                <a:sym typeface="+mn-ea"/>
              </a:rPr>
              <a:t>年高考一轮复习</a:t>
            </a:r>
            <a:endParaRPr lang="zh-CN" altLang="en-US" sz="7200" b="1" strike="noStrike" noProof="1">
              <a:ln w="22225">
                <a:solidFill>
                  <a:schemeClr val="accent2"/>
                </a:solidFill>
                <a:prstDash val="solid"/>
              </a:ln>
              <a:solidFill>
                <a:schemeClr val="accent2">
                  <a:lumMod val="40000"/>
                  <a:lumOff val="60000"/>
                </a:schemeClr>
              </a:solidFill>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770" name="Text Box 2"/>
          <p:cNvSpPr txBox="1"/>
          <p:nvPr/>
        </p:nvSpPr>
        <p:spPr>
          <a:xfrm>
            <a:off x="217488" y="560388"/>
            <a:ext cx="8809037" cy="4795837"/>
          </a:xfrm>
          <a:prstGeom prst="rect">
            <a:avLst/>
          </a:prstGeom>
          <a:solidFill>
            <a:schemeClr val="bg1"/>
          </a:solidFill>
          <a:ln w="9525" cap="flat" cmpd="sng">
            <a:solidFill>
              <a:schemeClr val="tx2"/>
            </a:solidFill>
            <a:prstDash val="solid"/>
            <a:miter/>
            <a:headEnd type="none" w="med" len="med"/>
            <a:tailEnd type="none" w="med" len="med"/>
          </a:ln>
        </p:spPr>
        <p:txBody>
          <a:bodyPr>
            <a:spAutoFit/>
          </a:bodyPr>
          <a:lstStyle/>
          <a:p>
            <a:pPr algn="ctr">
              <a:lnSpc>
                <a:spcPct val="150000"/>
              </a:lnSpc>
            </a:pPr>
            <a:r>
              <a:rPr lang="zh-CN" altLang="en-US" sz="2800" b="0" dirty="0">
                <a:solidFill>
                  <a:srgbClr val="FF0000"/>
                </a:solidFill>
                <a:latin typeface="宋体" panose="02010600030101010101" pitchFamily="2" charset="-122"/>
                <a:ea typeface="宋体" panose="02010600030101010101" pitchFamily="2" charset="-122"/>
              </a:rPr>
              <a:t>考查的实质</a:t>
            </a:r>
          </a:p>
          <a:p>
            <a:pPr>
              <a:lnSpc>
                <a:spcPct val="150000"/>
              </a:lnSpc>
            </a:pPr>
            <a:r>
              <a:rPr lang="zh-CN" altLang="en-US" sz="2800" b="0" dirty="0">
                <a:solidFill>
                  <a:srgbClr val="00001E"/>
                </a:solidFill>
                <a:latin typeface="宋体" panose="02010600030101010101" pitchFamily="2" charset="-122"/>
                <a:ea typeface="宋体" panose="02010600030101010101" pitchFamily="2" charset="-122"/>
              </a:rPr>
              <a:t>    在下列搭配恰当的词语间连线  </a:t>
            </a:r>
          </a:p>
          <a:p>
            <a:pPr>
              <a:lnSpc>
                <a:spcPct val="150000"/>
              </a:lnSpc>
            </a:pPr>
            <a:r>
              <a:rPr lang="zh-CN" altLang="en-US" sz="2800" b="0" dirty="0">
                <a:latin typeface="宋体" panose="02010600030101010101" pitchFamily="2" charset="-122"/>
                <a:ea typeface="宋体" panose="02010600030101010101" pitchFamily="2" charset="-122"/>
              </a:rPr>
              <a:t>    防火                  防患未然 </a:t>
            </a:r>
            <a:endParaRPr lang="zh-CN" altLang="en-US" sz="2800" b="0" dirty="0">
              <a:solidFill>
                <a:srgbClr val="00001E"/>
              </a:solidFill>
              <a:latin typeface="宋体" panose="02010600030101010101" pitchFamily="2" charset="-122"/>
              <a:ea typeface="宋体" panose="02010600030101010101" pitchFamily="2" charset="-122"/>
            </a:endParaRPr>
          </a:p>
          <a:p>
            <a:pPr>
              <a:lnSpc>
                <a:spcPct val="150000"/>
              </a:lnSpc>
            </a:pPr>
            <a:r>
              <a:rPr lang="zh-CN" altLang="en-US" sz="2800" b="0" dirty="0">
                <a:latin typeface="宋体" panose="02010600030101010101" pitchFamily="2" charset="-122"/>
                <a:ea typeface="宋体" panose="02010600030101010101" pitchFamily="2" charset="-122"/>
              </a:rPr>
              <a:t>     </a:t>
            </a:r>
          </a:p>
          <a:p>
            <a:pPr>
              <a:lnSpc>
                <a:spcPct val="150000"/>
              </a:lnSpc>
            </a:pPr>
            <a:r>
              <a:rPr lang="zh-CN" altLang="en-US" sz="2800" b="0" dirty="0">
                <a:latin typeface="宋体" panose="02010600030101010101" pitchFamily="2" charset="-122"/>
                <a:ea typeface="宋体" panose="02010600030101010101" pitchFamily="2" charset="-122"/>
              </a:rPr>
              <a:t>    储备                  防微杜渐 </a:t>
            </a:r>
          </a:p>
          <a:p>
            <a:pPr>
              <a:lnSpc>
                <a:spcPct val="150000"/>
              </a:lnSpc>
            </a:pPr>
            <a:r>
              <a:rPr lang="zh-CN" altLang="en-US" sz="2800" b="0" dirty="0">
                <a:latin typeface="宋体" panose="02010600030101010101" pitchFamily="2" charset="-122"/>
                <a:ea typeface="宋体" panose="02010600030101010101" pitchFamily="2" charset="-122"/>
              </a:rPr>
              <a:t>     </a:t>
            </a:r>
          </a:p>
          <a:p>
            <a:pPr>
              <a:lnSpc>
                <a:spcPct val="150000"/>
              </a:lnSpc>
            </a:pPr>
            <a:r>
              <a:rPr lang="zh-CN" altLang="en-US" sz="2800" b="0" dirty="0">
                <a:latin typeface="宋体" panose="02010600030101010101" pitchFamily="2" charset="-122"/>
                <a:ea typeface="宋体" panose="02010600030101010101" pitchFamily="2" charset="-122"/>
              </a:rPr>
              <a:t>    苗头                  未雨绸缪</a:t>
            </a:r>
            <a:endParaRPr lang="zh-CN" altLang="en-US" sz="2800" b="0" dirty="0">
              <a:solidFill>
                <a:srgbClr val="00001E"/>
              </a:solidFill>
              <a:latin typeface="宋体" panose="02010600030101010101" pitchFamily="2" charset="-122"/>
              <a:ea typeface="宋体" panose="02010600030101010101" pitchFamily="2" charset="-122"/>
            </a:endParaRPr>
          </a:p>
          <a:p>
            <a:pPr algn="ctr">
              <a:lnSpc>
                <a:spcPct val="150000"/>
              </a:lnSpc>
            </a:pPr>
            <a:endParaRPr lang="zh-CN" altLang="en-US" sz="900" b="0" dirty="0">
              <a:solidFill>
                <a:srgbClr val="FF0000"/>
              </a:solidFill>
              <a:latin typeface="宋体" panose="02010600030101010101" pitchFamily="2" charset="-122"/>
              <a:ea typeface="宋体" panose="02010600030101010101" pitchFamily="2" charset="-122"/>
            </a:endParaRPr>
          </a:p>
        </p:txBody>
      </p:sp>
      <p:sp>
        <p:nvSpPr>
          <p:cNvPr id="32771" name="Line 3"/>
          <p:cNvSpPr/>
          <p:nvPr/>
        </p:nvSpPr>
        <p:spPr>
          <a:xfrm>
            <a:off x="1849438" y="2278063"/>
            <a:ext cx="3024187" cy="0"/>
          </a:xfrm>
          <a:prstGeom prst="line">
            <a:avLst/>
          </a:prstGeom>
          <a:ln w="19050" cap="flat" cmpd="sng">
            <a:solidFill>
              <a:srgbClr val="FF0000"/>
            </a:solidFill>
            <a:prstDash val="solid"/>
            <a:headEnd type="none" w="med" len="med"/>
            <a:tailEnd type="none" w="med" len="med"/>
          </a:ln>
        </p:spPr>
      </p:sp>
      <p:sp>
        <p:nvSpPr>
          <p:cNvPr id="32772" name="Line 4"/>
          <p:cNvSpPr/>
          <p:nvPr/>
        </p:nvSpPr>
        <p:spPr>
          <a:xfrm>
            <a:off x="1806575" y="3613150"/>
            <a:ext cx="3006725" cy="1281113"/>
          </a:xfrm>
          <a:prstGeom prst="line">
            <a:avLst/>
          </a:prstGeom>
          <a:ln w="19050" cap="flat" cmpd="sng">
            <a:solidFill>
              <a:srgbClr val="FF0000"/>
            </a:solidFill>
            <a:prstDash val="solid"/>
            <a:headEnd type="none" w="med" len="med"/>
            <a:tailEnd type="none" w="med" len="med"/>
          </a:ln>
        </p:spPr>
      </p:sp>
      <p:sp>
        <p:nvSpPr>
          <p:cNvPr id="32773" name="Line 5"/>
          <p:cNvSpPr/>
          <p:nvPr/>
        </p:nvSpPr>
        <p:spPr>
          <a:xfrm flipV="1">
            <a:off x="1819275" y="3579813"/>
            <a:ext cx="3073400" cy="1249362"/>
          </a:xfrm>
          <a:prstGeom prst="line">
            <a:avLst/>
          </a:prstGeom>
          <a:ln w="19050" cap="flat" cmpd="sng">
            <a:solidFill>
              <a:srgbClr val="FF0000"/>
            </a:solidFill>
            <a:prstDash val="solid"/>
            <a:headEnd type="none" w="med" len="med"/>
            <a:tailEnd type="none" w="med" len="med"/>
          </a:ln>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2770"/>
                                        </p:tgtEl>
                                        <p:attrNameLst>
                                          <p:attrName>style.visibility</p:attrName>
                                        </p:attrNameLst>
                                      </p:cBhvr>
                                      <p:to>
                                        <p:strVal val="visible"/>
                                      </p:to>
                                    </p:set>
                                    <p:animEffect transition="in" filter="wipe(left)">
                                      <p:cBhvr>
                                        <p:cTn id="7" dur="1000"/>
                                        <p:tgtEl>
                                          <p:spTgt spid="3277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2771"/>
                                        </p:tgtEl>
                                        <p:attrNameLst>
                                          <p:attrName>style.visibility</p:attrName>
                                        </p:attrNameLst>
                                      </p:cBhvr>
                                      <p:to>
                                        <p:strVal val="visible"/>
                                      </p:to>
                                    </p:set>
                                    <p:animEffect transition="in" filter="wipe(left)">
                                      <p:cBhvr>
                                        <p:cTn id="12" dur="1000"/>
                                        <p:tgtEl>
                                          <p:spTgt spid="32771"/>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32772"/>
                                        </p:tgtEl>
                                        <p:attrNameLst>
                                          <p:attrName>style.visibility</p:attrName>
                                        </p:attrNameLst>
                                      </p:cBhvr>
                                      <p:to>
                                        <p:strVal val="visible"/>
                                      </p:to>
                                    </p:set>
                                    <p:animEffect transition="in" filter="wipe(left)">
                                      <p:cBhvr>
                                        <p:cTn id="16" dur="1000"/>
                                        <p:tgtEl>
                                          <p:spTgt spid="32772"/>
                                        </p:tgtEl>
                                      </p:cBhvr>
                                    </p:animEffect>
                                  </p:childTnLst>
                                </p:cTn>
                              </p:par>
                            </p:childTnLst>
                          </p:cTn>
                        </p:par>
                        <p:par>
                          <p:cTn id="17" fill="hold">
                            <p:stCondLst>
                              <p:cond delay="2000"/>
                            </p:stCondLst>
                            <p:childTnLst>
                              <p:par>
                                <p:cTn id="18" presetID="22" presetClass="entr" presetSubtype="8" fill="hold" nodeType="afterEffect">
                                  <p:stCondLst>
                                    <p:cond delay="0"/>
                                  </p:stCondLst>
                                  <p:childTnLst>
                                    <p:set>
                                      <p:cBhvr>
                                        <p:cTn id="19" dur="1" fill="hold">
                                          <p:stCondLst>
                                            <p:cond delay="0"/>
                                          </p:stCondLst>
                                        </p:cTn>
                                        <p:tgtEl>
                                          <p:spTgt spid="32773"/>
                                        </p:tgtEl>
                                        <p:attrNameLst>
                                          <p:attrName>style.visibility</p:attrName>
                                        </p:attrNameLst>
                                      </p:cBhvr>
                                      <p:to>
                                        <p:strVal val="visible"/>
                                      </p:to>
                                    </p:set>
                                    <p:animEffect transition="in" filter="wipe(left)">
                                      <p:cBhvr>
                                        <p:cTn id="20" dur="1000"/>
                                        <p:tgtEl>
                                          <p:spTgt spid="327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2226" name="内容占位符 129025"/>
          <p:cNvSpPr>
            <a:spLocks noGrp="1"/>
          </p:cNvSpPr>
          <p:nvPr>
            <p:ph idx="4294967295"/>
          </p:nvPr>
        </p:nvSpPr>
        <p:spPr>
          <a:xfrm>
            <a:off x="395288" y="765175"/>
            <a:ext cx="8435975" cy="5068888"/>
          </a:xfrm>
        </p:spPr>
        <p:txBody>
          <a:bodyPr anchor="t"/>
          <a:lstStyle/>
          <a:p>
            <a:r>
              <a:rPr lang="zh-CN" altLang="en-US" sz="2400" b="1" dirty="0">
                <a:latin typeface="黑体" panose="02010609060101010101" pitchFamily="49" charset="-122"/>
                <a:ea typeface="黑体" panose="02010609060101010101" pitchFamily="49" charset="-122"/>
              </a:rPr>
              <a:t>解析：</a:t>
            </a:r>
          </a:p>
          <a:p>
            <a:r>
              <a:rPr lang="zh-CN" altLang="en-US" sz="2400" b="1" dirty="0">
                <a:latin typeface="黑体" panose="02010609060101010101" pitchFamily="49" charset="-122"/>
                <a:ea typeface="黑体" panose="02010609060101010101" pitchFamily="49" charset="-122"/>
              </a:rPr>
              <a:t>答案：</a:t>
            </a:r>
            <a:r>
              <a:rPr lang="en-US" altLang="zh-CN" sz="2400" b="1">
                <a:latin typeface="黑体" panose="02010609060101010101" pitchFamily="49" charset="-122"/>
                <a:ea typeface="黑体" panose="02010609060101010101" pitchFamily="49" charset="-122"/>
              </a:rPr>
              <a:t>B</a:t>
            </a:r>
          </a:p>
          <a:p>
            <a:r>
              <a:rPr lang="zh-CN" altLang="en-US" sz="2400" b="1" dirty="0">
                <a:latin typeface="黑体" panose="02010609060101010101" pitchFamily="49" charset="-122"/>
                <a:ea typeface="黑体" panose="02010609060101010101" pitchFamily="49" charset="-122"/>
              </a:rPr>
              <a:t>解答此题，首先要正确理解各个</a:t>
            </a:r>
            <a:r>
              <a:rPr lang="zh-CN" altLang="en-US" sz="2400" b="1" dirty="0">
                <a:solidFill>
                  <a:srgbClr val="0000CC"/>
                </a:solidFill>
                <a:latin typeface="黑体" panose="02010609060101010101" pitchFamily="49" charset="-122"/>
                <a:ea typeface="黑体" panose="02010609060101010101" pitchFamily="49" charset="-122"/>
              </a:rPr>
              <a:t>成语的意义和用法</a:t>
            </a:r>
            <a:r>
              <a:rPr lang="zh-CN" altLang="en-US" sz="2400" b="1" dirty="0">
                <a:latin typeface="黑体" panose="02010609060101010101" pitchFamily="49" charset="-122"/>
                <a:ea typeface="黑体" panose="02010609060101010101" pitchFamily="49" charset="-122"/>
              </a:rPr>
              <a:t>，然后仔细</a:t>
            </a:r>
            <a:r>
              <a:rPr lang="zh-CN" altLang="en-US" sz="2400" b="1" dirty="0">
                <a:solidFill>
                  <a:srgbClr val="0000CC"/>
                </a:solidFill>
                <a:latin typeface="黑体" panose="02010609060101010101" pitchFamily="49" charset="-122"/>
                <a:ea typeface="黑体" panose="02010609060101010101" pitchFamily="49" charset="-122"/>
              </a:rPr>
              <a:t>分辨各句语境</a:t>
            </a:r>
            <a:r>
              <a:rPr lang="zh-CN" altLang="en-US" sz="2400" b="1" dirty="0">
                <a:latin typeface="黑体" panose="02010609060101010101" pitchFamily="49" charset="-122"/>
                <a:ea typeface="黑体" panose="02010609060101010101" pitchFamily="49" charset="-122"/>
              </a:rPr>
              <a:t>。</a:t>
            </a:r>
          </a:p>
          <a:p>
            <a:r>
              <a:rPr lang="zh-CN" altLang="en-US" sz="2800" b="1" dirty="0">
                <a:latin typeface="黑体" panose="02010609060101010101" pitchFamily="49" charset="-122"/>
                <a:ea typeface="黑体" panose="02010609060101010101" pitchFamily="49" charset="-122"/>
              </a:rPr>
              <a:t>防患未然：防</a:t>
            </a:r>
            <a:r>
              <a:rPr lang="en-US" altLang="zh-CN" sz="2800" b="1">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防备。患</a:t>
            </a:r>
            <a:r>
              <a:rPr lang="en-US" altLang="zh-CN" sz="2800" b="1">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灾祸。然</a:t>
            </a:r>
            <a:r>
              <a:rPr lang="en-US" altLang="zh-CN" sz="2800" b="1">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如此。</a:t>
            </a:r>
            <a:r>
              <a:rPr lang="zh-CN" altLang="en-US" sz="2800" b="1" dirty="0">
                <a:solidFill>
                  <a:srgbClr val="0000CC"/>
                </a:solidFill>
                <a:latin typeface="黑体" panose="02010609060101010101" pitchFamily="49" charset="-122"/>
                <a:ea typeface="黑体" panose="02010609060101010101" pitchFamily="49" charset="-122"/>
              </a:rPr>
              <a:t>在</a:t>
            </a:r>
            <a:r>
              <a:rPr lang="zh-CN" altLang="en-US" sz="2800" b="1" dirty="0">
                <a:solidFill>
                  <a:srgbClr val="FF0000"/>
                </a:solidFill>
                <a:latin typeface="黑体" panose="02010609060101010101" pitchFamily="49" charset="-122"/>
                <a:ea typeface="黑体" panose="02010609060101010101" pitchFamily="49" charset="-122"/>
              </a:rPr>
              <a:t>事故或灾害</a:t>
            </a:r>
            <a:r>
              <a:rPr lang="zh-CN" altLang="en-US" sz="2800" b="1" dirty="0">
                <a:solidFill>
                  <a:srgbClr val="0000CC"/>
                </a:solidFill>
                <a:latin typeface="黑体" panose="02010609060101010101" pitchFamily="49" charset="-122"/>
                <a:ea typeface="黑体" panose="02010609060101010101" pitchFamily="49" charset="-122"/>
              </a:rPr>
              <a:t>尚未发生之前采取预防措施</a:t>
            </a:r>
            <a:r>
              <a:rPr lang="zh-CN" altLang="en-US" sz="2800" b="1" dirty="0">
                <a:latin typeface="黑体" panose="02010609060101010101" pitchFamily="49" charset="-122"/>
                <a:ea typeface="黑体" panose="02010609060101010101" pitchFamily="49" charset="-122"/>
              </a:rPr>
              <a:t>。</a:t>
            </a:r>
          </a:p>
          <a:p>
            <a:r>
              <a:rPr lang="zh-CN" altLang="en-US" sz="2800" b="1" dirty="0">
                <a:latin typeface="黑体" panose="02010609060101010101" pitchFamily="49" charset="-122"/>
                <a:ea typeface="黑体" panose="02010609060101010101" pitchFamily="49" charset="-122"/>
              </a:rPr>
              <a:t>未雨绸缪</a:t>
            </a:r>
            <a:r>
              <a:rPr lang="en-US" altLang="zh-CN" sz="2800" b="1">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趁着天没下雨，先修缮房屋门窗，比喻</a:t>
            </a:r>
            <a:r>
              <a:rPr lang="zh-CN" altLang="en-US" sz="2800" b="1" dirty="0">
                <a:solidFill>
                  <a:srgbClr val="0000CC"/>
                </a:solidFill>
                <a:latin typeface="黑体" panose="02010609060101010101" pitchFamily="49" charset="-122"/>
                <a:ea typeface="黑体" panose="02010609060101010101" pitchFamily="49" charset="-122"/>
              </a:rPr>
              <a:t>事先做好</a:t>
            </a:r>
            <a:r>
              <a:rPr lang="zh-CN" altLang="en-US" sz="2800" b="1" dirty="0">
                <a:solidFill>
                  <a:srgbClr val="FF0000"/>
                </a:solidFill>
                <a:latin typeface="黑体" panose="02010609060101010101" pitchFamily="49" charset="-122"/>
                <a:ea typeface="黑体" panose="02010609060101010101" pitchFamily="49" charset="-122"/>
              </a:rPr>
              <a:t>准备</a:t>
            </a:r>
            <a:r>
              <a:rPr lang="zh-CN" altLang="en-US" sz="2800" b="1" dirty="0">
                <a:solidFill>
                  <a:srgbClr val="0000CC"/>
                </a:solidFill>
                <a:latin typeface="黑体" panose="02010609060101010101" pitchFamily="49" charset="-122"/>
                <a:ea typeface="黑体" panose="02010609060101010101" pitchFamily="49" charset="-122"/>
              </a:rPr>
              <a:t>工作</a:t>
            </a:r>
            <a:r>
              <a:rPr lang="en-US" altLang="zh-CN" sz="2800" b="1">
                <a:solidFill>
                  <a:srgbClr val="0000CC"/>
                </a:solidFill>
                <a:latin typeface="黑体" panose="02010609060101010101" pitchFamily="49" charset="-122"/>
                <a:ea typeface="黑体" panose="02010609060101010101" pitchFamily="49" charset="-122"/>
              </a:rPr>
              <a:t>,</a:t>
            </a:r>
            <a:r>
              <a:rPr lang="zh-CN" altLang="en-US" sz="2800" b="1" dirty="0">
                <a:solidFill>
                  <a:srgbClr val="0000CC"/>
                </a:solidFill>
                <a:latin typeface="黑体" panose="02010609060101010101" pitchFamily="49" charset="-122"/>
                <a:ea typeface="黑体" panose="02010609060101010101" pitchFamily="49" charset="-122"/>
              </a:rPr>
              <a:t>预防不必要的事发生</a:t>
            </a:r>
            <a:r>
              <a:rPr lang="zh-CN" altLang="en-US" sz="2800" b="1" dirty="0">
                <a:latin typeface="黑体" panose="02010609060101010101" pitchFamily="49" charset="-122"/>
                <a:ea typeface="黑体" panose="02010609060101010101" pitchFamily="49" charset="-122"/>
              </a:rPr>
              <a:t> 。</a:t>
            </a:r>
          </a:p>
          <a:p>
            <a:r>
              <a:rPr lang="zh-CN" altLang="en-US" sz="2800" b="1" dirty="0">
                <a:latin typeface="黑体" panose="02010609060101010101" pitchFamily="49" charset="-122"/>
                <a:ea typeface="黑体" panose="02010609060101010101" pitchFamily="49" charset="-122"/>
              </a:rPr>
              <a:t>防微杜渐</a:t>
            </a:r>
            <a:r>
              <a:rPr lang="en-US" altLang="zh-CN" sz="2800" b="1">
                <a:latin typeface="黑体" panose="02010609060101010101" pitchFamily="49" charset="-122"/>
                <a:ea typeface="黑体" panose="02010609060101010101" pitchFamily="49" charset="-122"/>
              </a:rPr>
              <a:t>:</a:t>
            </a:r>
            <a:r>
              <a:rPr lang="zh-CN" altLang="en-US" sz="2800" b="1" dirty="0">
                <a:solidFill>
                  <a:srgbClr val="0000CC"/>
                </a:solidFill>
                <a:latin typeface="黑体" panose="02010609060101010101" pitchFamily="49" charset="-122"/>
                <a:ea typeface="黑体" panose="02010609060101010101" pitchFamily="49" charset="-122"/>
              </a:rPr>
              <a:t>指在坏思想、坏事或错误</a:t>
            </a:r>
            <a:r>
              <a:rPr lang="zh-CN" altLang="en-US" sz="2800" b="1" dirty="0">
                <a:solidFill>
                  <a:srgbClr val="FF0000"/>
                </a:solidFill>
                <a:latin typeface="黑体" panose="02010609060101010101" pitchFamily="49" charset="-122"/>
                <a:ea typeface="黑体" panose="02010609060101010101" pitchFamily="49" charset="-122"/>
              </a:rPr>
              <a:t>刚冒头</a:t>
            </a:r>
            <a:r>
              <a:rPr lang="zh-CN" altLang="en-US" sz="2800" b="1" dirty="0">
                <a:solidFill>
                  <a:srgbClr val="0000CC"/>
                </a:solidFill>
                <a:latin typeface="黑体" panose="02010609060101010101" pitchFamily="49" charset="-122"/>
                <a:ea typeface="黑体" panose="02010609060101010101" pitchFamily="49" charset="-122"/>
              </a:rPr>
              <a:t>时，就加以防止、杜绝，不让其发展下去</a:t>
            </a:r>
            <a:r>
              <a:rPr lang="zh-CN" altLang="en-US" sz="2800" b="1" dirty="0">
                <a:latin typeface="黑体" panose="02010609060101010101" pitchFamily="49" charset="-122"/>
                <a:ea typeface="黑体" panose="02010609060101010101" pitchFamily="49"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2226">
                                            <p:bg/>
                                          </p:spTgt>
                                        </p:tgtEl>
                                        <p:attrNameLst>
                                          <p:attrName>style.visibility</p:attrName>
                                        </p:attrNameLst>
                                      </p:cBhvr>
                                      <p:to>
                                        <p:strVal val="visible"/>
                                      </p:to>
                                    </p:set>
                                    <p:animEffect transition="in" filter="diamond(in)">
                                      <p:cBhvr>
                                        <p:cTn id="7" dur="2000"/>
                                        <p:tgtEl>
                                          <p:spTgt spid="52226">
                                            <p:bg/>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2226">
                                            <p:txEl>
                                              <p:pRg st="0" end="0"/>
                                            </p:txEl>
                                          </p:spTgt>
                                        </p:tgtEl>
                                        <p:attrNameLst>
                                          <p:attrName>style.visibility</p:attrName>
                                        </p:attrNameLst>
                                      </p:cBhvr>
                                      <p:to>
                                        <p:strVal val="visible"/>
                                      </p:to>
                                    </p:set>
                                    <p:animEffect transition="in" filter="diamond(in)">
                                      <p:cBhvr>
                                        <p:cTn id="12" dur="2000"/>
                                        <p:tgtEl>
                                          <p:spTgt spid="5222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52226">
                                            <p:txEl>
                                              <p:pRg st="1" end="1"/>
                                            </p:txEl>
                                          </p:spTgt>
                                        </p:tgtEl>
                                        <p:attrNameLst>
                                          <p:attrName>style.visibility</p:attrName>
                                        </p:attrNameLst>
                                      </p:cBhvr>
                                      <p:to>
                                        <p:strVal val="visible"/>
                                      </p:to>
                                    </p:set>
                                    <p:animEffect transition="in" filter="diamond(in)">
                                      <p:cBhvr>
                                        <p:cTn id="17" dur="2000"/>
                                        <p:tgtEl>
                                          <p:spTgt spid="5222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52226">
                                            <p:txEl>
                                              <p:pRg st="2" end="2"/>
                                            </p:txEl>
                                          </p:spTgt>
                                        </p:tgtEl>
                                        <p:attrNameLst>
                                          <p:attrName>style.visibility</p:attrName>
                                        </p:attrNameLst>
                                      </p:cBhvr>
                                      <p:to>
                                        <p:strVal val="visible"/>
                                      </p:to>
                                    </p:set>
                                    <p:animEffect transition="in" filter="diamond(in)">
                                      <p:cBhvr>
                                        <p:cTn id="22" dur="2000"/>
                                        <p:tgtEl>
                                          <p:spTgt spid="52226">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52226">
                                            <p:txEl>
                                              <p:pRg st="3" end="3"/>
                                            </p:txEl>
                                          </p:spTgt>
                                        </p:tgtEl>
                                        <p:attrNameLst>
                                          <p:attrName>style.visibility</p:attrName>
                                        </p:attrNameLst>
                                      </p:cBhvr>
                                      <p:to>
                                        <p:strVal val="visible"/>
                                      </p:to>
                                    </p:set>
                                    <p:animEffect transition="in" filter="diamond(in)">
                                      <p:cBhvr>
                                        <p:cTn id="27" dur="2000"/>
                                        <p:tgtEl>
                                          <p:spTgt spid="52226">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52226">
                                            <p:txEl>
                                              <p:pRg st="4" end="4"/>
                                            </p:txEl>
                                          </p:spTgt>
                                        </p:tgtEl>
                                        <p:attrNameLst>
                                          <p:attrName>style.visibility</p:attrName>
                                        </p:attrNameLst>
                                      </p:cBhvr>
                                      <p:to>
                                        <p:strVal val="visible"/>
                                      </p:to>
                                    </p:set>
                                    <p:animEffect transition="in" filter="diamond(in)">
                                      <p:cBhvr>
                                        <p:cTn id="32" dur="2000"/>
                                        <p:tgtEl>
                                          <p:spTgt spid="52226">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52226">
                                            <p:txEl>
                                              <p:pRg st="5" end="5"/>
                                            </p:txEl>
                                          </p:spTgt>
                                        </p:tgtEl>
                                        <p:attrNameLst>
                                          <p:attrName>style.visibility</p:attrName>
                                        </p:attrNameLst>
                                      </p:cBhvr>
                                      <p:to>
                                        <p:strVal val="visible"/>
                                      </p:to>
                                    </p:set>
                                    <p:animEffect transition="in" filter="diamond(in)">
                                      <p:cBhvr>
                                        <p:cTn id="37" dur="2000"/>
                                        <p:tgtEl>
                                          <p:spTgt spid="5222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0354" name="Picture 5" descr="72148o1123"/>
          <p:cNvPicPr>
            <a:picLocks noChangeAspect="1"/>
          </p:cNvPicPr>
          <p:nvPr/>
        </p:nvPicPr>
        <p:blipFill>
          <a:blip r:embed="rId2"/>
          <a:stretch>
            <a:fillRect/>
          </a:stretch>
        </p:blipFill>
        <p:spPr>
          <a:xfrm>
            <a:off x="0" y="1752600"/>
            <a:ext cx="9144000" cy="2286000"/>
          </a:xfrm>
          <a:prstGeom prst="rect">
            <a:avLst/>
          </a:prstGeom>
          <a:noFill/>
          <a:ln w="9525">
            <a:noFill/>
          </a:ln>
        </p:spPr>
      </p:pic>
      <p:sp>
        <p:nvSpPr>
          <p:cNvPr id="100355" name="Rectangle 6"/>
          <p:cNvSpPr/>
          <p:nvPr/>
        </p:nvSpPr>
        <p:spPr>
          <a:xfrm>
            <a:off x="1524000" y="2209800"/>
            <a:ext cx="6705600" cy="1190625"/>
          </a:xfrm>
          <a:prstGeom prst="rect">
            <a:avLst/>
          </a:prstGeom>
          <a:noFill/>
          <a:ln w="9525">
            <a:noFill/>
          </a:ln>
        </p:spPr>
        <p:txBody>
          <a:bodyPr anchor="ctr">
            <a:spAutoFit/>
          </a:bodyPr>
          <a:lstStyle>
            <a:lvl1pPr marL="342900" lvl="0" indent="-342900" algn="l" defTabSz="914400" eaLnBrk="1" fontAlgn="base" latinLnBrk="0" hangingPunct="1">
              <a:spcBef>
                <a:spcPct val="20000"/>
              </a:spcBef>
              <a:spcAft>
                <a:spcPct val="0"/>
              </a:spcAft>
              <a:buChar char="•"/>
              <a:defRPr sz="3200" b="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5pPr>
          </a:lstStyle>
          <a:p>
            <a:pPr marL="0" lvl="0" indent="0" eaLnBrk="1" hangingPunct="1">
              <a:spcBef>
                <a:spcPct val="0"/>
              </a:spcBef>
              <a:buNone/>
            </a:pPr>
            <a:r>
              <a:rPr lang="zh-CN" altLang="en-US" sz="3600" b="1" dirty="0">
                <a:solidFill>
                  <a:srgbClr val="FF0000"/>
                </a:solidFill>
              </a:rPr>
              <a:t>二、破阵</a:t>
            </a:r>
          </a:p>
          <a:p>
            <a:pPr marL="0" lvl="0" indent="0" eaLnBrk="1" hangingPunct="1">
              <a:spcBef>
                <a:spcPct val="0"/>
              </a:spcBef>
              <a:buNone/>
            </a:pPr>
            <a:r>
              <a:rPr lang="zh-CN" altLang="en-US" sz="3600" b="1" dirty="0"/>
              <a:t>       </a:t>
            </a:r>
            <a:r>
              <a:rPr lang="en-US" altLang="zh-CN" sz="3600" b="1" dirty="0"/>
              <a:t>——</a:t>
            </a:r>
            <a:r>
              <a:rPr lang="zh-CN" altLang="en-US" sz="3600" b="1" dirty="0"/>
              <a:t>例题引领，找寻规律</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7" name="标题 1"/>
          <p:cNvSpPr>
            <a:spLocks noGrp="1"/>
          </p:cNvSpPr>
          <p:nvPr>
            <p:ph type="title"/>
          </p:nvPr>
        </p:nvSpPr>
        <p:spPr>
          <a:xfrm>
            <a:off x="304800" y="228600"/>
            <a:ext cx="8391525" cy="2903538"/>
          </a:xfrm>
        </p:spPr>
        <p:txBody>
          <a:bodyPr vert="horz" wrap="square" lIns="91440" tIns="45720" rIns="91440" bIns="45720" anchor="ctr"/>
          <a:lstStyle/>
          <a:p>
            <a:pPr algn="l" defTabSz="914400">
              <a:buNone/>
            </a:pPr>
            <a:r>
              <a:rPr lang="zh-CN" altLang="en-US" sz="2800" b="1" kern="1200" baseline="0" dirty="0">
                <a:latin typeface="+mj-lt"/>
                <a:ea typeface="+mj-ea"/>
                <a:cs typeface="+mj-cs"/>
              </a:rPr>
              <a:t/>
            </a:r>
            <a:br>
              <a:rPr lang="zh-CN" altLang="en-US" sz="2800" b="1" kern="1200" baseline="0" dirty="0">
                <a:latin typeface="+mj-lt"/>
                <a:ea typeface="+mj-ea"/>
                <a:cs typeface="+mj-cs"/>
              </a:rPr>
            </a:br>
            <a:r>
              <a:rPr lang="zh-CN" altLang="en-US" sz="2800" b="1" kern="1200" baseline="0" dirty="0">
                <a:latin typeface="+mj-lt"/>
                <a:ea typeface="+mj-ea"/>
                <a:cs typeface="+mj-cs"/>
              </a:rPr>
              <a:t>    应试教育的结果是只重视学生的考试成绩,至于学生的思想品德往往</a:t>
            </a:r>
            <a:r>
              <a:rPr lang="zh-CN" altLang="en-US" sz="2800" b="1" kern="1200" baseline="0" dirty="0">
                <a:latin typeface="+mj-lt"/>
                <a:ea typeface="+mj-ea"/>
                <a:cs typeface="+mj-cs"/>
                <a:sym typeface="宋体" panose="02010600030101010101" pitchFamily="2" charset="-122"/>
              </a:rPr>
              <a:t>_____</a:t>
            </a:r>
            <a:r>
              <a:rPr lang="zh-CN" altLang="en-US" sz="2800" b="1" kern="1200" baseline="0" dirty="0">
                <a:latin typeface="+mj-lt"/>
                <a:ea typeface="+mj-ea"/>
                <a:cs typeface="+mj-cs"/>
              </a:rPr>
              <a:t>。</a:t>
            </a:r>
            <a:r>
              <a:rPr lang="zh-CN" altLang="en-US" sz="4400" b="1" kern="1200" baseline="0" dirty="0">
                <a:latin typeface="+mj-lt"/>
                <a:ea typeface="+mj-ea"/>
                <a:cs typeface="+mj-cs"/>
              </a:rPr>
              <a:t/>
            </a:r>
            <a:br>
              <a:rPr lang="zh-CN" altLang="en-US" sz="4400" b="1" kern="1200" baseline="0" dirty="0">
                <a:latin typeface="+mj-lt"/>
                <a:ea typeface="+mj-ea"/>
                <a:cs typeface="+mj-cs"/>
              </a:rPr>
            </a:br>
            <a:r>
              <a:rPr lang="zh-CN" altLang="en-US" sz="2800" b="1" kern="1200" baseline="0" dirty="0">
                <a:latin typeface="+mj-lt"/>
                <a:ea typeface="+mj-ea"/>
                <a:cs typeface="+mj-cs"/>
              </a:rPr>
              <a:t/>
            </a:r>
            <a:br>
              <a:rPr lang="zh-CN" altLang="en-US" sz="2800" b="1" kern="1200" baseline="0" dirty="0">
                <a:latin typeface="+mj-lt"/>
                <a:ea typeface="+mj-ea"/>
                <a:cs typeface="+mj-cs"/>
              </a:rPr>
            </a:br>
            <a:r>
              <a:rPr lang="en-US" altLang="zh-CN" sz="2800" b="1" kern="1200" baseline="0">
                <a:latin typeface="+mj-lt"/>
                <a:ea typeface="+mj-ea"/>
                <a:cs typeface="+mj-cs"/>
                <a:sym typeface="宋体" panose="02010600030101010101" pitchFamily="2" charset="-122"/>
              </a:rPr>
              <a:t>A</a:t>
            </a:r>
            <a:r>
              <a:rPr lang="zh-CN" altLang="en-US" sz="2800" b="1" kern="1200" baseline="0" dirty="0">
                <a:latin typeface="+mj-lt"/>
                <a:ea typeface="+mj-ea"/>
                <a:cs typeface="+mj-cs"/>
                <a:sym typeface="宋体" panose="02010600030101010101" pitchFamily="2" charset="-122"/>
              </a:rPr>
              <a:t>、不以为然       </a:t>
            </a:r>
            <a:r>
              <a:rPr lang="en-US" altLang="zh-CN" sz="2800" b="1" kern="1200" baseline="0">
                <a:latin typeface="+mj-lt"/>
                <a:ea typeface="+mj-ea"/>
                <a:cs typeface="+mj-cs"/>
                <a:sym typeface="宋体" panose="02010600030101010101" pitchFamily="2" charset="-122"/>
              </a:rPr>
              <a:t>B</a:t>
            </a:r>
            <a:r>
              <a:rPr lang="zh-CN" altLang="en-US" sz="2800" b="1" kern="1200" baseline="0" dirty="0">
                <a:latin typeface="+mj-lt"/>
                <a:ea typeface="+mj-ea"/>
                <a:cs typeface="+mj-cs"/>
                <a:sym typeface="宋体" panose="02010600030101010101" pitchFamily="2" charset="-122"/>
              </a:rPr>
              <a:t>、不以为意</a:t>
            </a:r>
          </a:p>
        </p:txBody>
      </p:sp>
      <p:sp>
        <p:nvSpPr>
          <p:cNvPr id="21508" name="矩形 1"/>
          <p:cNvSpPr/>
          <p:nvPr/>
        </p:nvSpPr>
        <p:spPr>
          <a:xfrm>
            <a:off x="250825" y="2924175"/>
            <a:ext cx="8604250" cy="2838450"/>
          </a:xfrm>
          <a:prstGeom prst="rect">
            <a:avLst/>
          </a:prstGeom>
          <a:noFill/>
          <a:ln w="9525">
            <a:noFill/>
          </a:ln>
        </p:spPr>
        <p:txBody>
          <a:bodyPr>
            <a:spAutoFit/>
          </a:bodyPr>
          <a:lstStyle>
            <a:lvl1pPr marL="342900" lvl="0" indent="-342900" algn="l" defTabSz="914400" eaLnBrk="1" fontAlgn="base" latinLnBrk="0" hangingPunct="1">
              <a:spcBef>
                <a:spcPct val="20000"/>
              </a:spcBef>
              <a:spcAft>
                <a:spcPct val="0"/>
              </a:spcAft>
              <a:buChar char="•"/>
              <a:defRPr sz="3200" b="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5pPr>
          </a:lstStyle>
          <a:p>
            <a:pPr marL="0" lvl="0" indent="0">
              <a:spcBef>
                <a:spcPct val="0"/>
              </a:spcBef>
              <a:buNone/>
            </a:pPr>
            <a:r>
              <a:rPr lang="zh-CN" altLang="en-US" sz="3600" b="1" dirty="0">
                <a:sym typeface="宋体" panose="02010600030101010101" pitchFamily="2" charset="-122"/>
              </a:rPr>
              <a:t>不以为</a:t>
            </a:r>
            <a:r>
              <a:rPr lang="zh-CN" altLang="en-US" sz="3600" b="1" dirty="0">
                <a:solidFill>
                  <a:srgbClr val="FF0000"/>
                </a:solidFill>
                <a:sym typeface="宋体" panose="02010600030101010101" pitchFamily="2" charset="-122"/>
              </a:rPr>
              <a:t>意</a:t>
            </a:r>
            <a:r>
              <a:rPr lang="zh-CN" altLang="en-US" sz="3600" b="1" dirty="0">
                <a:sym typeface="宋体" panose="02010600030101010101" pitchFamily="2" charset="-122"/>
              </a:rPr>
              <a:t>，不把它放在心上。表示对人、对事抱轻视态度。</a:t>
            </a:r>
          </a:p>
          <a:p>
            <a:pPr marL="0" lvl="0" indent="0">
              <a:spcBef>
                <a:spcPct val="0"/>
              </a:spcBef>
              <a:buNone/>
            </a:pPr>
            <a:endParaRPr lang="zh-CN" altLang="en-US" sz="3600" b="1" dirty="0">
              <a:sym typeface="宋体" panose="02010600030101010101" pitchFamily="2" charset="-122"/>
            </a:endParaRPr>
          </a:p>
          <a:p>
            <a:pPr marL="0" lvl="0" indent="0">
              <a:spcBef>
                <a:spcPct val="0"/>
              </a:spcBef>
              <a:buNone/>
            </a:pPr>
            <a:r>
              <a:rPr lang="zh-CN" altLang="en-US" sz="3600" b="1" dirty="0">
                <a:sym typeface="宋体" panose="02010600030101010101" pitchFamily="2" charset="-122"/>
              </a:rPr>
              <a:t>不以为</a:t>
            </a:r>
            <a:r>
              <a:rPr lang="zh-CN" altLang="en-US" sz="3600" b="1" dirty="0">
                <a:solidFill>
                  <a:srgbClr val="FF0000"/>
                </a:solidFill>
                <a:sym typeface="宋体" panose="02010600030101010101" pitchFamily="2" charset="-122"/>
              </a:rPr>
              <a:t>然</a:t>
            </a:r>
            <a:r>
              <a:rPr lang="zh-CN" altLang="en-US" sz="3600" b="1" dirty="0">
                <a:sym typeface="宋体" panose="02010600030101010101" pitchFamily="2" charset="-122"/>
              </a:rPr>
              <a:t>，然：是，对。不认为是对的。表示不同意或否定。 </a:t>
            </a:r>
          </a:p>
        </p:txBody>
      </p:sp>
      <p:sp>
        <p:nvSpPr>
          <p:cNvPr id="71686" name="内容占位符 13313"/>
          <p:cNvSpPr/>
          <p:nvPr/>
        </p:nvSpPr>
        <p:spPr>
          <a:xfrm>
            <a:off x="0" y="333375"/>
            <a:ext cx="8353425" cy="1655763"/>
          </a:xfrm>
          <a:prstGeom prst="rect">
            <a:avLst/>
          </a:prstGeom>
          <a:noFill/>
          <a:ln w="9525">
            <a:noFill/>
          </a:ln>
        </p:spPr>
        <p:txBody>
          <a:bodyPr>
            <a:spAutoFit/>
          </a:bodyPr>
          <a:lstStyle>
            <a:lvl1pPr marL="342900" lvl="0" indent="-342900" algn="l" defTabSz="914400" eaLnBrk="1" fontAlgn="base" latinLnBrk="0" hangingPunct="1">
              <a:spcBef>
                <a:spcPct val="20000"/>
              </a:spcBef>
              <a:spcAft>
                <a:spcPct val="0"/>
              </a:spcAft>
              <a:buChar char="•"/>
              <a:defRPr sz="3200" b="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5pPr>
          </a:lstStyle>
          <a:p>
            <a:pPr lvl="0" algn="just">
              <a:lnSpc>
                <a:spcPct val="90000"/>
              </a:lnSpc>
            </a:pPr>
            <a:r>
              <a:rPr lang="zh-CN" altLang="en-US" dirty="0"/>
              <a:t>一</a:t>
            </a:r>
            <a:r>
              <a:rPr lang="zh-CN" altLang="en-US" sz="3600" b="1" dirty="0">
                <a:solidFill>
                  <a:srgbClr val="FF0000"/>
                </a:solidFill>
                <a:latin typeface="黑体" panose="02010609060101010101" pitchFamily="49" charset="-122"/>
                <a:ea typeface="黑体" panose="02010609060101010101" pitchFamily="49" charset="-122"/>
              </a:rPr>
              <a:t>、看关键语素</a:t>
            </a:r>
          </a:p>
          <a:p>
            <a:pPr lvl="0" algn="just">
              <a:lnSpc>
                <a:spcPct val="90000"/>
              </a:lnSpc>
            </a:pPr>
            <a:endParaRPr lang="zh-CN" altLang="en-US" b="1" dirty="0">
              <a:solidFill>
                <a:srgbClr val="0000CC"/>
              </a:solidFill>
              <a:latin typeface="黑体" panose="02010609060101010101" pitchFamily="49" charset="-122"/>
              <a:ea typeface="黑体" panose="02010609060101010101" pitchFamily="49" charset="-122"/>
            </a:endParaRPr>
          </a:p>
          <a:p>
            <a:pPr lvl="0">
              <a:lnSpc>
                <a:spcPct val="90000"/>
              </a:lnSpc>
            </a:pPr>
            <a:endParaRPr lang="zh-CN" altLang="en-US"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50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508">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1508">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71686">
                                            <p:txEl>
                                              <p:pRg st="0" end="0"/>
                                            </p:txEl>
                                          </p:spTgt>
                                        </p:tgtEl>
                                        <p:attrNameLst>
                                          <p:attrName>style.visibility</p:attrName>
                                        </p:attrNameLst>
                                      </p:cBhvr>
                                      <p:to>
                                        <p:strVal val="visible"/>
                                      </p:to>
                                    </p:set>
                                    <p:animEffect transition="in" filter="checkerboard(across)">
                                      <p:cBhvr>
                                        <p:cTn id="17" dur="500"/>
                                        <p:tgtEl>
                                          <p:spTgt spid="7168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p:bldP spid="71686"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内容占位符 2"/>
          <p:cNvSpPr>
            <a:spLocks noGrp="1"/>
          </p:cNvSpPr>
          <p:nvPr>
            <p:ph idx="4294967295"/>
          </p:nvPr>
        </p:nvSpPr>
        <p:spPr>
          <a:xfrm>
            <a:off x="76200" y="620713"/>
            <a:ext cx="8915400" cy="2351087"/>
          </a:xfrm>
        </p:spPr>
        <p:txBody>
          <a:bodyPr vert="horz" wrap="square" lIns="91440" tIns="45720" rIns="91440" bIns="45720" anchor="t"/>
          <a:lstStyle/>
          <a:p>
            <a:pPr marL="0" indent="0">
              <a:buNone/>
            </a:pPr>
            <a:r>
              <a:rPr lang="zh-CN" altLang="en-US" sz="2400" b="1" dirty="0">
                <a:sym typeface="宋体" panose="02010600030101010101" pitchFamily="2" charset="-122"/>
              </a:rPr>
              <a:t>练一练：</a:t>
            </a:r>
            <a:endParaRPr lang="en-US" altLang="zh-CN" sz="2400" b="1">
              <a:sym typeface="宋体" panose="02010600030101010101" pitchFamily="2" charset="-122"/>
            </a:endParaRPr>
          </a:p>
          <a:p>
            <a:pPr marL="0" indent="0">
              <a:buNone/>
            </a:pPr>
            <a:r>
              <a:rPr lang="zh-CN" altLang="en-US" sz="2400" b="1" dirty="0">
                <a:sym typeface="宋体" panose="02010600030101010101" pitchFamily="2" charset="-122"/>
              </a:rPr>
              <a:t>在下面一段话空缺处依次填人词语</a:t>
            </a:r>
          </a:p>
          <a:p>
            <a:pPr marL="0" indent="0">
              <a:buNone/>
            </a:pPr>
            <a:r>
              <a:rPr lang="zh-CN" altLang="en-US" sz="2400" b="1" dirty="0">
                <a:sym typeface="Arial" panose="020B0604020202020204" pitchFamily="34" charset="0"/>
              </a:rPr>
              <a:t>①</a:t>
            </a:r>
            <a:r>
              <a:rPr lang="zh-CN" altLang="en-US" sz="2400" b="1" dirty="0"/>
              <a:t>年轻人理当奋发图强，岂可</a:t>
            </a:r>
            <a:r>
              <a:rPr lang="zh-CN" altLang="en-US" sz="2400" b="1" dirty="0">
                <a:sym typeface="宋体" panose="02010600030101010101" pitchFamily="2" charset="-122"/>
              </a:rPr>
              <a:t>_____</a:t>
            </a:r>
            <a:r>
              <a:rPr lang="zh-CN" altLang="en-US" sz="2400" b="1" dirty="0"/>
              <a:t>，不思进取。</a:t>
            </a:r>
          </a:p>
          <a:p>
            <a:pPr marL="0" indent="0">
              <a:buNone/>
            </a:pPr>
            <a:r>
              <a:rPr lang="zh-CN" altLang="en-US" sz="2400" b="1" dirty="0">
                <a:sym typeface="宋体" panose="02010600030101010101" pitchFamily="2" charset="-122"/>
              </a:rPr>
              <a:t>②</a:t>
            </a:r>
            <a:r>
              <a:rPr lang="zh-CN" altLang="en-US" sz="2400" b="1" dirty="0"/>
              <a:t>他知道，那种高官厚禄、</a:t>
            </a:r>
            <a:r>
              <a:rPr lang="zh-CN" altLang="en-US" sz="2400" b="1" dirty="0">
                <a:sym typeface="宋体" panose="02010600030101010101" pitchFamily="2" charset="-122"/>
              </a:rPr>
              <a:t>______的生活</a:t>
            </a:r>
            <a:r>
              <a:rPr lang="zh-CN" altLang="en-US" sz="2400" b="1" dirty="0"/>
              <a:t>，是比死还要可怕。</a:t>
            </a:r>
          </a:p>
          <a:p>
            <a:pPr marL="0" indent="0">
              <a:buNone/>
            </a:pPr>
            <a:r>
              <a:rPr lang="zh-CN" altLang="en-US" sz="2400" b="1" dirty="0"/>
              <a:t>   </a:t>
            </a:r>
            <a:r>
              <a:rPr lang="en-US" altLang="zh-CN" sz="2400" b="1"/>
              <a:t>A</a:t>
            </a:r>
            <a:r>
              <a:rPr lang="zh-CN" altLang="en-US" sz="2400" b="1" dirty="0"/>
              <a:t>、</a:t>
            </a:r>
            <a:r>
              <a:rPr lang="zh-CN" altLang="en-US" sz="2400" b="1" dirty="0">
                <a:sym typeface="Arial" panose="020B0604020202020204" pitchFamily="34" charset="0"/>
              </a:rPr>
              <a:t>苟且偷生</a:t>
            </a:r>
            <a:r>
              <a:rPr lang="zh-CN" altLang="en-US" sz="2400" b="1" dirty="0"/>
              <a:t>     </a:t>
            </a:r>
            <a:r>
              <a:rPr lang="en-US" altLang="zh-CN" sz="2400" b="1"/>
              <a:t>B</a:t>
            </a:r>
            <a:r>
              <a:rPr lang="zh-CN" altLang="en-US" sz="2400" b="1" dirty="0"/>
              <a:t>、 </a:t>
            </a:r>
            <a:r>
              <a:rPr lang="zh-CN" altLang="en-US" sz="2400" b="1" dirty="0">
                <a:sym typeface="Arial" panose="020B0604020202020204" pitchFamily="34" charset="0"/>
              </a:rPr>
              <a:t>苟且偷安</a:t>
            </a:r>
            <a:endParaRPr lang="zh-CN" altLang="en-US" sz="2400" b="1" dirty="0"/>
          </a:p>
        </p:txBody>
      </p:sp>
      <p:sp>
        <p:nvSpPr>
          <p:cNvPr id="22531" name="矩形 1"/>
          <p:cNvSpPr/>
          <p:nvPr/>
        </p:nvSpPr>
        <p:spPr>
          <a:xfrm>
            <a:off x="228600" y="2967038"/>
            <a:ext cx="8229600" cy="1200150"/>
          </a:xfrm>
          <a:prstGeom prst="rect">
            <a:avLst/>
          </a:prstGeom>
          <a:noFill/>
          <a:ln w="9525">
            <a:noFill/>
          </a:ln>
        </p:spPr>
        <p:txBody>
          <a:bodyPr>
            <a:spAutoFit/>
          </a:bodyPr>
          <a:lstStyle>
            <a:lvl1pPr marL="342900" lvl="0" indent="-342900" algn="l" defTabSz="914400" eaLnBrk="1" fontAlgn="base" latinLnBrk="0" hangingPunct="1">
              <a:spcBef>
                <a:spcPct val="20000"/>
              </a:spcBef>
              <a:spcAft>
                <a:spcPct val="0"/>
              </a:spcAft>
              <a:buChar char="•"/>
              <a:defRPr sz="3200" b="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5pPr>
          </a:lstStyle>
          <a:p>
            <a:pPr marL="0" lvl="0" indent="0">
              <a:spcBef>
                <a:spcPct val="0"/>
              </a:spcBef>
              <a:buNone/>
            </a:pPr>
            <a:r>
              <a:rPr lang="zh-CN" altLang="en-US" sz="2400" b="1" dirty="0">
                <a:solidFill>
                  <a:srgbClr val="0D0D0D"/>
                </a:solidFill>
                <a:sym typeface="Arial" panose="020B0604020202020204" pitchFamily="34" charset="0"/>
              </a:rPr>
              <a:t>苟且偷</a:t>
            </a:r>
            <a:r>
              <a:rPr lang="zh-CN" altLang="en-US" sz="2400" b="1" dirty="0">
                <a:solidFill>
                  <a:srgbClr val="FF0000"/>
                </a:solidFill>
                <a:sym typeface="Arial" panose="020B0604020202020204" pitchFamily="34" charset="0"/>
              </a:rPr>
              <a:t>安</a:t>
            </a:r>
            <a:r>
              <a:rPr lang="zh-CN" altLang="en-US" sz="2400" b="1" dirty="0">
                <a:solidFill>
                  <a:srgbClr val="0D0D0D"/>
                </a:solidFill>
                <a:sym typeface="Arial" panose="020B0604020202020204" pitchFamily="34" charset="0"/>
              </a:rPr>
              <a:t>，</a:t>
            </a:r>
            <a:r>
              <a:rPr lang="zh-CN" altLang="en-US" sz="2400" b="1" dirty="0">
                <a:solidFill>
                  <a:srgbClr val="0D0D0D"/>
                </a:solidFill>
              </a:rPr>
              <a:t>只顾眼前的</a:t>
            </a:r>
            <a:r>
              <a:rPr lang="zh-CN" altLang="en-US" sz="2400" b="1" dirty="0">
                <a:solidFill>
                  <a:srgbClr val="FF0000"/>
                </a:solidFill>
              </a:rPr>
              <a:t>安逸</a:t>
            </a:r>
            <a:r>
              <a:rPr lang="zh-CN" altLang="en-US" sz="2400" b="1" dirty="0">
                <a:solidFill>
                  <a:srgbClr val="0D0D0D"/>
                </a:solidFill>
              </a:rPr>
              <a:t>，不顾将来。</a:t>
            </a:r>
          </a:p>
          <a:p>
            <a:pPr marL="0" lvl="0" indent="0">
              <a:spcBef>
                <a:spcPct val="0"/>
              </a:spcBef>
              <a:buNone/>
            </a:pPr>
            <a:endParaRPr lang="zh-CN" altLang="en-US" sz="2400" b="1" dirty="0">
              <a:solidFill>
                <a:srgbClr val="0D0D0D"/>
              </a:solidFill>
            </a:endParaRPr>
          </a:p>
          <a:p>
            <a:pPr marL="0" lvl="0" indent="0">
              <a:spcBef>
                <a:spcPct val="0"/>
              </a:spcBef>
              <a:buNone/>
            </a:pPr>
            <a:r>
              <a:rPr lang="zh-CN" altLang="en-US" sz="2400" b="1" dirty="0">
                <a:solidFill>
                  <a:srgbClr val="0D0D0D"/>
                </a:solidFill>
                <a:sym typeface="Arial" panose="020B0604020202020204" pitchFamily="34" charset="0"/>
              </a:rPr>
              <a:t>苟且偷</a:t>
            </a:r>
            <a:r>
              <a:rPr lang="zh-CN" altLang="en-US" sz="2400" b="1" dirty="0">
                <a:solidFill>
                  <a:srgbClr val="FF0000"/>
                </a:solidFill>
                <a:sym typeface="Arial" panose="020B0604020202020204" pitchFamily="34" charset="0"/>
              </a:rPr>
              <a:t>生</a:t>
            </a:r>
            <a:r>
              <a:rPr lang="zh-CN" altLang="en-US" sz="2400" b="1" dirty="0">
                <a:solidFill>
                  <a:srgbClr val="0D0D0D"/>
                </a:solidFill>
                <a:sym typeface="Arial" panose="020B0604020202020204" pitchFamily="34" charset="0"/>
              </a:rPr>
              <a:t>，</a:t>
            </a:r>
            <a:r>
              <a:rPr lang="zh-CN" altLang="en-US" sz="2400" b="1" dirty="0"/>
              <a:t>得过且过，勉强</a:t>
            </a:r>
            <a:r>
              <a:rPr lang="zh-CN" altLang="en-US" sz="2400" b="1" dirty="0">
                <a:solidFill>
                  <a:srgbClr val="FF0000"/>
                </a:solidFill>
              </a:rPr>
              <a:t>活着</a:t>
            </a:r>
            <a:r>
              <a:rPr lang="zh-CN" altLang="en-US" sz="2400" b="1" dirty="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53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530">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253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2530">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2530">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531">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253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3730" name="标题 10241"/>
          <p:cNvSpPr>
            <a:spLocks noGrp="1"/>
          </p:cNvSpPr>
          <p:nvPr>
            <p:ph type="title"/>
          </p:nvPr>
        </p:nvSpPr>
        <p:spPr>
          <a:xfrm>
            <a:off x="250825" y="0"/>
            <a:ext cx="8229600" cy="1143000"/>
          </a:xfrm>
        </p:spPr>
        <p:txBody>
          <a:bodyPr vert="horz" wrap="square" lIns="91440" tIns="45720" rIns="91440" bIns="45720" anchor="ctr"/>
          <a:lstStyle/>
          <a:p>
            <a:pPr algn="l" defTabSz="914400">
              <a:buNone/>
            </a:pPr>
            <a:r>
              <a:rPr lang="zh-CN" altLang="en-US" sz="4000" b="1" kern="1200" baseline="0" dirty="0">
                <a:solidFill>
                  <a:srgbClr val="FF0000"/>
                </a:solidFill>
                <a:latin typeface="+mj-lt"/>
                <a:ea typeface="+mj-ea"/>
                <a:cs typeface="+mj-cs"/>
              </a:rPr>
              <a:t>类似成语</a:t>
            </a:r>
            <a:br>
              <a:rPr lang="zh-CN" altLang="en-US" sz="4000" b="1" kern="1200" baseline="0" dirty="0">
                <a:solidFill>
                  <a:srgbClr val="FF0000"/>
                </a:solidFill>
                <a:latin typeface="+mj-lt"/>
                <a:ea typeface="+mj-ea"/>
                <a:cs typeface="+mj-cs"/>
              </a:rPr>
            </a:br>
            <a:endParaRPr lang="zh-CN" altLang="en-US" sz="4000" b="1" kern="1200" baseline="0" dirty="0">
              <a:solidFill>
                <a:srgbClr val="FF0000"/>
              </a:solidFill>
              <a:latin typeface="+mj-lt"/>
              <a:ea typeface="+mj-ea"/>
              <a:cs typeface="+mj-cs"/>
            </a:endParaRPr>
          </a:p>
        </p:txBody>
      </p:sp>
      <p:sp>
        <p:nvSpPr>
          <p:cNvPr id="68610" name="文本占位符 10242"/>
          <p:cNvSpPr>
            <a:spLocks noGrp="1"/>
          </p:cNvSpPr>
          <p:nvPr>
            <p:ph idx="4294967295"/>
          </p:nvPr>
        </p:nvSpPr>
        <p:spPr>
          <a:xfrm>
            <a:off x="419100" y="2116138"/>
            <a:ext cx="8459788" cy="1041400"/>
          </a:xfrm>
        </p:spPr>
        <p:txBody>
          <a:bodyPr vert="horz" wrap="square" lIns="91440" tIns="45720" rIns="91440" bIns="45720" anchor="t"/>
          <a:lstStyle/>
          <a:p>
            <a:pPr>
              <a:lnSpc>
                <a:spcPct val="90000"/>
              </a:lnSpc>
              <a:buNone/>
            </a:pPr>
            <a:endParaRPr lang="en-US" altLang="zh-CN" sz="2400" b="1" dirty="0">
              <a:solidFill>
                <a:srgbClr val="FF0000"/>
              </a:solidFill>
              <a:sym typeface="+mn-ea"/>
            </a:endParaRPr>
          </a:p>
          <a:p>
            <a:pPr>
              <a:lnSpc>
                <a:spcPct val="90000"/>
              </a:lnSpc>
              <a:buNone/>
            </a:pPr>
            <a:endParaRPr lang="en-US" altLang="zh-CN" sz="2400" b="1" dirty="0">
              <a:solidFill>
                <a:srgbClr val="FF0000"/>
              </a:solidFill>
              <a:sym typeface="+mn-ea"/>
            </a:endParaRPr>
          </a:p>
          <a:p>
            <a:pPr>
              <a:lnSpc>
                <a:spcPct val="90000"/>
              </a:lnSpc>
              <a:buNone/>
            </a:pPr>
            <a:endParaRPr lang="en-US" altLang="en-US" sz="2000" b="1" dirty="0">
              <a:sym typeface="+mn-ea"/>
            </a:endParaRPr>
          </a:p>
        </p:txBody>
      </p:sp>
      <p:sp>
        <p:nvSpPr>
          <p:cNvPr id="23556" name="矩形 1"/>
          <p:cNvSpPr/>
          <p:nvPr/>
        </p:nvSpPr>
        <p:spPr>
          <a:xfrm>
            <a:off x="395288" y="2924175"/>
            <a:ext cx="8001000" cy="1552575"/>
          </a:xfrm>
          <a:prstGeom prst="rect">
            <a:avLst/>
          </a:prstGeom>
          <a:noFill/>
          <a:ln w="9525">
            <a:noFill/>
          </a:ln>
        </p:spPr>
        <p:txBody>
          <a:bodyPr>
            <a:spAutoFit/>
          </a:bodyPr>
          <a:lstStyle>
            <a:lvl1pPr marL="342900" lvl="0" indent="-342900" algn="l" defTabSz="914400" eaLnBrk="1" fontAlgn="base" latinLnBrk="0" hangingPunct="1">
              <a:spcBef>
                <a:spcPct val="20000"/>
              </a:spcBef>
              <a:spcAft>
                <a:spcPct val="0"/>
              </a:spcAft>
              <a:buChar char="•"/>
              <a:defRPr sz="3200" b="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5pPr>
          </a:lstStyle>
          <a:p>
            <a:pPr marL="0" lvl="0" indent="0">
              <a:spcBef>
                <a:spcPct val="0"/>
              </a:spcBef>
              <a:buNone/>
            </a:pPr>
            <a:r>
              <a:rPr lang="en-US" altLang="zh-CN" sz="2400" b="1">
                <a:solidFill>
                  <a:srgbClr val="FF0000"/>
                </a:solidFill>
                <a:sym typeface="宋体" panose="02010600030101010101" pitchFamily="2" charset="-122"/>
              </a:rPr>
              <a:t>2</a:t>
            </a:r>
            <a:r>
              <a:rPr lang="zh-CN" altLang="en-US" sz="2400" b="1" dirty="0">
                <a:solidFill>
                  <a:srgbClr val="FF0000"/>
                </a:solidFill>
                <a:sym typeface="宋体" panose="02010600030101010101" pitchFamily="2" charset="-122"/>
              </a:rPr>
              <a:t>、骇人听闻</a:t>
            </a:r>
            <a:r>
              <a:rPr lang="en-US" altLang="zh-CN" sz="2400" b="1">
                <a:solidFill>
                  <a:srgbClr val="FF0000"/>
                </a:solidFill>
                <a:sym typeface="宋体" panose="02010600030101010101" pitchFamily="2" charset="-122"/>
              </a:rPr>
              <a:t>——</a:t>
            </a:r>
            <a:r>
              <a:rPr lang="zh-CN" altLang="en-US" sz="2400" b="1" dirty="0">
                <a:solidFill>
                  <a:srgbClr val="FF0000"/>
                </a:solidFill>
                <a:sym typeface="宋体" panose="02010600030101010101" pitchFamily="2" charset="-122"/>
              </a:rPr>
              <a:t>耸人听闻</a:t>
            </a:r>
            <a:endParaRPr lang="zh-CN" altLang="en-US" sz="2400" b="1" dirty="0">
              <a:sym typeface="宋体" panose="02010600030101010101" pitchFamily="2" charset="-122"/>
            </a:endParaRPr>
          </a:p>
          <a:p>
            <a:pPr marL="0" lvl="0" indent="0">
              <a:spcBef>
                <a:spcPct val="0"/>
              </a:spcBef>
              <a:buNone/>
            </a:pPr>
            <a:r>
              <a:rPr lang="zh-CN" altLang="en-US" sz="2400" b="1" dirty="0">
                <a:sym typeface="宋体" panose="02010600030101010101" pitchFamily="2" charset="-122"/>
              </a:rPr>
              <a:t>前者关键在</a:t>
            </a:r>
            <a:r>
              <a:rPr lang="zh-CN" altLang="en-US" sz="2400" b="1" dirty="0">
                <a:solidFill>
                  <a:srgbClr val="FF0000"/>
                </a:solidFill>
                <a:sym typeface="宋体" panose="02010600030101010101" pitchFamily="2" charset="-122"/>
              </a:rPr>
              <a:t>“骇”，</a:t>
            </a:r>
            <a:r>
              <a:rPr lang="zh-CN" altLang="en-US" sz="2400" b="1" dirty="0">
                <a:sym typeface="宋体" panose="02010600030101010101" pitchFamily="2" charset="-122"/>
              </a:rPr>
              <a:t>骇，惊骇。使人听了非常吃惊。</a:t>
            </a:r>
            <a:endParaRPr lang="zh-CN" altLang="en-US" sz="2400" b="1" dirty="0"/>
          </a:p>
          <a:p>
            <a:pPr marL="0" lvl="0" indent="0">
              <a:spcBef>
                <a:spcPct val="0"/>
              </a:spcBef>
              <a:buNone/>
            </a:pPr>
            <a:r>
              <a:rPr lang="zh-CN" altLang="en-US" sz="2400" b="1" dirty="0">
                <a:sym typeface="宋体" panose="02010600030101010101" pitchFamily="2" charset="-122"/>
              </a:rPr>
              <a:t>后者关键在</a:t>
            </a:r>
            <a:r>
              <a:rPr lang="zh-CN" altLang="en-US" sz="2400" b="1" dirty="0">
                <a:solidFill>
                  <a:srgbClr val="FF0000"/>
                </a:solidFill>
                <a:sym typeface="宋体" panose="02010600030101010101" pitchFamily="2" charset="-122"/>
              </a:rPr>
              <a:t>“耸”</a:t>
            </a:r>
            <a:r>
              <a:rPr lang="zh-CN" altLang="en-US" sz="2400" b="1" dirty="0">
                <a:sym typeface="宋体" panose="02010600030101010101" pitchFamily="2" charset="-122"/>
              </a:rPr>
              <a:t>：故意夸大或捏造事实， 使人听了感到惊异或 震动</a:t>
            </a:r>
            <a:endParaRPr lang="zh-CN" altLang="en-US" sz="2400" dirty="0"/>
          </a:p>
        </p:txBody>
      </p:sp>
      <p:sp>
        <p:nvSpPr>
          <p:cNvPr id="2" name="矩形 1"/>
          <p:cNvSpPr/>
          <p:nvPr/>
        </p:nvSpPr>
        <p:spPr>
          <a:xfrm>
            <a:off x="323850" y="836613"/>
            <a:ext cx="8001000" cy="1917700"/>
          </a:xfrm>
          <a:prstGeom prst="rect">
            <a:avLst/>
          </a:prstGeom>
          <a:noFill/>
          <a:ln w="9525">
            <a:noFill/>
          </a:ln>
        </p:spPr>
        <p:txBody>
          <a:bodyPr>
            <a:spAutoFit/>
          </a:bodyPr>
          <a:lstStyle>
            <a:lvl1pPr marL="342900" lvl="0" indent="-342900" algn="l" defTabSz="914400" eaLnBrk="1" fontAlgn="base" latinLnBrk="0" hangingPunct="1">
              <a:spcBef>
                <a:spcPct val="20000"/>
              </a:spcBef>
              <a:spcAft>
                <a:spcPct val="0"/>
              </a:spcAft>
              <a:buChar char="•"/>
              <a:defRPr sz="3200" b="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5pPr>
          </a:lstStyle>
          <a:p>
            <a:pPr marL="0" lvl="0" indent="0">
              <a:spcBef>
                <a:spcPct val="0"/>
              </a:spcBef>
              <a:buNone/>
            </a:pPr>
            <a:r>
              <a:rPr lang="en-US" altLang="zh-CN" sz="2400" b="1" dirty="0">
                <a:solidFill>
                  <a:srgbClr val="FF0000"/>
                </a:solidFill>
                <a:sym typeface="宋体" panose="02010600030101010101" pitchFamily="2" charset="-122"/>
              </a:rPr>
              <a:t>1</a:t>
            </a:r>
            <a:r>
              <a:rPr lang="zh-CN" altLang="en-US" sz="2400" b="1" dirty="0">
                <a:solidFill>
                  <a:srgbClr val="FF0000"/>
                </a:solidFill>
                <a:sym typeface="宋体" panose="02010600030101010101" pitchFamily="2" charset="-122"/>
              </a:rPr>
              <a:t>、兼收并蓄</a:t>
            </a:r>
            <a:r>
              <a:rPr lang="en-US" altLang="zh-CN" sz="2400" b="1" dirty="0">
                <a:solidFill>
                  <a:srgbClr val="FF0000"/>
                </a:solidFill>
                <a:sym typeface="宋体" panose="02010600030101010101" pitchFamily="2" charset="-122"/>
              </a:rPr>
              <a:t>——</a:t>
            </a:r>
            <a:r>
              <a:rPr lang="zh-CN" altLang="en-US" sz="2400" b="1" dirty="0">
                <a:solidFill>
                  <a:srgbClr val="FF0000"/>
                </a:solidFill>
                <a:sym typeface="宋体" panose="02010600030101010101" pitchFamily="2" charset="-122"/>
              </a:rPr>
              <a:t>兼容并包</a:t>
            </a:r>
            <a:endParaRPr lang="zh-CN" altLang="en-US" sz="2400" b="1" dirty="0">
              <a:sym typeface="宋体" panose="02010600030101010101" pitchFamily="2" charset="-122"/>
            </a:endParaRPr>
          </a:p>
          <a:p>
            <a:pPr marL="0" lvl="0" indent="0">
              <a:spcBef>
                <a:spcPct val="0"/>
              </a:spcBef>
              <a:buNone/>
            </a:pPr>
            <a:r>
              <a:rPr lang="zh-CN" altLang="en-US" sz="2400" b="1" dirty="0">
                <a:sym typeface="宋体" panose="02010600030101010101" pitchFamily="2" charset="-122"/>
              </a:rPr>
              <a:t>前者关键在</a:t>
            </a:r>
            <a:r>
              <a:rPr lang="zh-CN" altLang="en-US" sz="2400" b="1" dirty="0">
                <a:solidFill>
                  <a:srgbClr val="FF0000"/>
                </a:solidFill>
                <a:sym typeface="宋体" panose="02010600030101010101" pitchFamily="2" charset="-122"/>
              </a:rPr>
              <a:t>“蓄”，</a:t>
            </a:r>
            <a:r>
              <a:rPr lang="zh-CN" altLang="en-US" sz="2400" b="1" dirty="0">
                <a:sym typeface="宋体" panose="02010600030101010101" pitchFamily="2" charset="-122"/>
              </a:rPr>
              <a:t>储蓄。保存。指把各种内容的东西都加以吸收并保存起来。</a:t>
            </a:r>
            <a:endParaRPr lang="zh-CN" altLang="en-US" sz="2400" b="1" dirty="0"/>
          </a:p>
          <a:p>
            <a:pPr marL="0" lvl="0" indent="0">
              <a:spcBef>
                <a:spcPct val="0"/>
              </a:spcBef>
              <a:buNone/>
            </a:pPr>
            <a:r>
              <a:rPr lang="zh-CN" altLang="en-US" sz="2400" b="1" dirty="0">
                <a:sym typeface="宋体" panose="02010600030101010101" pitchFamily="2" charset="-122"/>
              </a:rPr>
              <a:t>后者关键在</a:t>
            </a:r>
            <a:r>
              <a:rPr lang="zh-CN" altLang="en-US" sz="2400" b="1" dirty="0">
                <a:solidFill>
                  <a:srgbClr val="FF0000"/>
                </a:solidFill>
                <a:sym typeface="宋体" panose="02010600030101010101" pitchFamily="2" charset="-122"/>
              </a:rPr>
              <a:t>“包”</a:t>
            </a:r>
            <a:r>
              <a:rPr lang="zh-CN" altLang="en-US" sz="2400" b="1" dirty="0">
                <a:sym typeface="宋体" panose="02010600030101010101" pitchFamily="2" charset="-122"/>
              </a:rPr>
              <a:t>：包容，容纳。把有关的各方面都包含容纳在内。</a:t>
            </a:r>
            <a:endParaRPr lang="zh-CN" altLang="en-US" sz="2400" dirty="0"/>
          </a:p>
        </p:txBody>
      </p:sp>
      <p:sp>
        <p:nvSpPr>
          <p:cNvPr id="3" name="矩形 1"/>
          <p:cNvSpPr/>
          <p:nvPr/>
        </p:nvSpPr>
        <p:spPr>
          <a:xfrm>
            <a:off x="395288" y="4724400"/>
            <a:ext cx="8001000" cy="1917700"/>
          </a:xfrm>
          <a:prstGeom prst="rect">
            <a:avLst/>
          </a:prstGeom>
          <a:noFill/>
          <a:ln w="9525">
            <a:noFill/>
          </a:ln>
        </p:spPr>
        <p:txBody>
          <a:bodyPr>
            <a:spAutoFit/>
          </a:bodyPr>
          <a:lstStyle>
            <a:lvl1pPr marL="342900" lvl="0" indent="-342900" algn="l" defTabSz="914400" eaLnBrk="1" fontAlgn="base" latinLnBrk="0" hangingPunct="1">
              <a:spcBef>
                <a:spcPct val="20000"/>
              </a:spcBef>
              <a:spcAft>
                <a:spcPct val="0"/>
              </a:spcAft>
              <a:buChar char="•"/>
              <a:defRPr sz="3200" b="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5pPr>
          </a:lstStyle>
          <a:p>
            <a:pPr marL="0" lvl="0" indent="0">
              <a:spcBef>
                <a:spcPct val="0"/>
              </a:spcBef>
              <a:buNone/>
            </a:pPr>
            <a:r>
              <a:rPr lang="en-US" altLang="zh-CN" sz="2400" b="1">
                <a:solidFill>
                  <a:srgbClr val="FF0000"/>
                </a:solidFill>
                <a:sym typeface="宋体" panose="02010600030101010101" pitchFamily="2" charset="-122"/>
              </a:rPr>
              <a:t>3</a:t>
            </a:r>
            <a:r>
              <a:rPr lang="zh-CN" altLang="en-US" sz="2400" b="1" dirty="0">
                <a:solidFill>
                  <a:srgbClr val="FF0000"/>
                </a:solidFill>
                <a:sym typeface="宋体" panose="02010600030101010101" pitchFamily="2" charset="-122"/>
              </a:rPr>
              <a:t>、百废俱兴</a:t>
            </a:r>
            <a:r>
              <a:rPr lang="en-US" altLang="zh-CN" sz="2400" b="1">
                <a:solidFill>
                  <a:srgbClr val="FF0000"/>
                </a:solidFill>
                <a:sym typeface="宋体" panose="02010600030101010101" pitchFamily="2" charset="-122"/>
              </a:rPr>
              <a:t>——</a:t>
            </a:r>
            <a:r>
              <a:rPr lang="zh-CN" altLang="en-US" sz="2400" b="1" dirty="0">
                <a:solidFill>
                  <a:srgbClr val="FF0000"/>
                </a:solidFill>
                <a:sym typeface="宋体" panose="02010600030101010101" pitchFamily="2" charset="-122"/>
              </a:rPr>
              <a:t>百废待兴</a:t>
            </a:r>
            <a:endParaRPr lang="zh-CN" altLang="en-US" sz="2400" b="1" dirty="0">
              <a:sym typeface="宋体" panose="02010600030101010101" pitchFamily="2" charset="-122"/>
            </a:endParaRPr>
          </a:p>
          <a:p>
            <a:pPr marL="0" lvl="0" indent="0">
              <a:spcBef>
                <a:spcPct val="0"/>
              </a:spcBef>
              <a:buNone/>
            </a:pPr>
            <a:r>
              <a:rPr lang="zh-CN" altLang="en-US" sz="2400" b="1" dirty="0">
                <a:sym typeface="宋体" panose="02010600030101010101" pitchFamily="2" charset="-122"/>
              </a:rPr>
              <a:t>前者关键在</a:t>
            </a:r>
            <a:r>
              <a:rPr lang="zh-CN" altLang="en-US" sz="2400" b="1" dirty="0">
                <a:solidFill>
                  <a:srgbClr val="FF0000"/>
                </a:solidFill>
                <a:sym typeface="宋体" panose="02010600030101010101" pitchFamily="2" charset="-122"/>
              </a:rPr>
              <a:t>“俱”，</a:t>
            </a:r>
            <a:r>
              <a:rPr lang="zh-CN" altLang="en-US" sz="2400" b="1" dirty="0">
                <a:sym typeface="宋体" panose="02010600030101010101" pitchFamily="2" charset="-122"/>
              </a:rPr>
              <a:t>各种被废置的或该办未办的事业都兴办起来。。</a:t>
            </a:r>
            <a:endParaRPr lang="zh-CN" altLang="en-US" sz="2400" b="1" dirty="0"/>
          </a:p>
          <a:p>
            <a:pPr marL="0" lvl="0" indent="0">
              <a:spcBef>
                <a:spcPct val="0"/>
              </a:spcBef>
              <a:buNone/>
            </a:pPr>
            <a:r>
              <a:rPr lang="zh-CN" altLang="en-US" sz="2400" b="1" dirty="0">
                <a:sym typeface="宋体" panose="02010600030101010101" pitchFamily="2" charset="-122"/>
              </a:rPr>
              <a:t>后者关键在</a:t>
            </a:r>
            <a:r>
              <a:rPr lang="zh-CN" altLang="en-US" sz="2400" b="1" dirty="0">
                <a:solidFill>
                  <a:srgbClr val="FF0000"/>
                </a:solidFill>
                <a:sym typeface="宋体" panose="02010600030101010101" pitchFamily="2" charset="-122"/>
              </a:rPr>
              <a:t>“待”</a:t>
            </a:r>
            <a:r>
              <a:rPr lang="zh-CN" altLang="en-US" sz="2400" b="1" dirty="0">
                <a:sym typeface="宋体" panose="02010600030101010101" pitchFamily="2" charset="-122"/>
              </a:rPr>
              <a:t>：各种被废置的或该办未办的事业都等待兴办。</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3556">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3556">
                                            <p:txEl>
                                              <p:pRg st="1" end="1"/>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3556">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1" end="1"/>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文本占位符 13313"/>
          <p:cNvSpPr>
            <a:spLocks noGrp="1"/>
          </p:cNvSpPr>
          <p:nvPr>
            <p:ph type="body" idx="1"/>
          </p:nvPr>
        </p:nvSpPr>
        <p:spPr>
          <a:xfrm>
            <a:off x="0" y="116632"/>
            <a:ext cx="8877746" cy="6992684"/>
          </a:xfrm>
        </p:spPr>
        <p:txBody>
          <a:bodyPr wrap="square" anchor="t">
            <a:spAutoFit/>
          </a:bodyPr>
          <a:lstStyle/>
          <a:p>
            <a:pPr marL="342900" indent="-342900" algn="just" defTabSz="914400">
              <a:lnSpc>
                <a:spcPct val="150000"/>
              </a:lnSpc>
              <a:buChar char="•"/>
            </a:pPr>
            <a:r>
              <a:rPr lang="en-US" altLang="zh-CN" sz="2800" kern="1200" baseline="0" dirty="0">
                <a:solidFill>
                  <a:schemeClr val="tx1"/>
                </a:solidFill>
                <a:latin typeface="+mn-lt"/>
                <a:ea typeface="+mn-ea"/>
                <a:cs typeface="+mn-cs"/>
              </a:rPr>
              <a:t> </a:t>
            </a:r>
            <a:r>
              <a:rPr lang="zh-CN" altLang="en-US" sz="3200" b="1" kern="1200" baseline="0" dirty="0">
                <a:solidFill>
                  <a:srgbClr val="FF0000"/>
                </a:solidFill>
                <a:latin typeface="黑体" panose="02010609060101010101" pitchFamily="49" charset="-122"/>
                <a:ea typeface="黑体" panose="02010609060101010101" pitchFamily="49" charset="-122"/>
                <a:cs typeface="+mn-cs"/>
              </a:rPr>
              <a:t>二、看意义侧重点</a:t>
            </a:r>
          </a:p>
          <a:p>
            <a:pPr marL="342900" indent="-342900" algn="just" defTabSz="914400">
              <a:lnSpc>
                <a:spcPct val="150000"/>
              </a:lnSpc>
              <a:buChar char="•"/>
            </a:pPr>
            <a:r>
              <a:rPr lang="en-US" altLang="zh-CN" sz="2800" b="1" kern="1200" baseline="0" dirty="0">
                <a:solidFill>
                  <a:schemeClr val="tx1"/>
                </a:solidFill>
                <a:latin typeface="黑体" panose="02010609060101010101" pitchFamily="49" charset="-122"/>
                <a:ea typeface="黑体" panose="02010609060101010101" pitchFamily="49" charset="-122"/>
                <a:cs typeface="+mn-cs"/>
              </a:rPr>
              <a:t>1.</a:t>
            </a:r>
            <a:r>
              <a:rPr lang="zh-CN" altLang="en-US" sz="2800" b="1" kern="1200" baseline="0" dirty="0">
                <a:solidFill>
                  <a:srgbClr val="0000CC"/>
                </a:solidFill>
                <a:latin typeface="黑体" panose="02010609060101010101" pitchFamily="49" charset="-122"/>
                <a:ea typeface="黑体" panose="02010609060101010101" pitchFamily="49" charset="-122"/>
                <a:cs typeface="+mn-cs"/>
              </a:rPr>
              <a:t>半途而废  浅尝辄止</a:t>
            </a:r>
            <a:r>
              <a:rPr lang="zh-CN" altLang="en-US" sz="2800" b="1" kern="1200" baseline="0" dirty="0">
                <a:solidFill>
                  <a:schemeClr val="tx1"/>
                </a:solidFill>
                <a:latin typeface="黑体" panose="02010609060101010101" pitchFamily="49" charset="-122"/>
                <a:ea typeface="黑体" panose="02010609060101010101" pitchFamily="49" charset="-122"/>
                <a:cs typeface="+mn-cs"/>
              </a:rPr>
              <a:t>  都有没有完成之意。前者侧重于中途停止，有惋惜之意 ；后者侧重“浅”，没有深入。</a:t>
            </a:r>
          </a:p>
          <a:p>
            <a:pPr marL="342900" indent="-342900" algn="just" defTabSz="914400">
              <a:lnSpc>
                <a:spcPct val="150000"/>
              </a:lnSpc>
              <a:buChar char="•"/>
            </a:pPr>
            <a:r>
              <a:rPr lang="zh-CN" altLang="en-US" sz="2800" b="1" kern="1200" baseline="0" dirty="0">
                <a:solidFill>
                  <a:srgbClr val="0000CC"/>
                </a:solidFill>
                <a:ea typeface="黑体" panose="02010609060101010101" pitchFamily="49" charset="-122"/>
                <a:cs typeface="+mn-cs"/>
              </a:rPr>
              <a:t>（</a:t>
            </a:r>
            <a:r>
              <a:rPr lang="en-US" altLang="zh-CN" sz="2800" b="1" kern="1200" baseline="0" dirty="0">
                <a:solidFill>
                  <a:srgbClr val="0000CC"/>
                </a:solidFill>
                <a:ea typeface="黑体" panose="02010609060101010101" pitchFamily="49" charset="-122"/>
                <a:cs typeface="+mn-cs"/>
              </a:rPr>
              <a:t>1</a:t>
            </a:r>
            <a:r>
              <a:rPr lang="zh-CN" altLang="en-US" sz="2800" b="1" kern="1200" baseline="0" dirty="0">
                <a:solidFill>
                  <a:srgbClr val="0000CC"/>
                </a:solidFill>
                <a:ea typeface="黑体" panose="02010609060101010101" pitchFamily="49" charset="-122"/>
                <a:cs typeface="+mn-cs"/>
              </a:rPr>
              <a:t>）但是马克思在他所研究的每一个领域，甚至在数学领域，都有独到的发现，这样的领域是很多的，而且其中任何一个领域他都不是</a:t>
            </a:r>
            <a:r>
              <a:rPr lang="zh-CN" altLang="en-US" sz="2800" b="1" u="sng" kern="1200" baseline="0" dirty="0">
                <a:solidFill>
                  <a:srgbClr val="0000CC"/>
                </a:solidFill>
                <a:ea typeface="黑体" panose="02010609060101010101" pitchFamily="49" charset="-122"/>
                <a:cs typeface="+mn-cs"/>
              </a:rPr>
              <a:t>                </a:t>
            </a:r>
            <a:r>
              <a:rPr lang="zh-CN" altLang="en-US" sz="2800" b="1" kern="1200" baseline="0" dirty="0">
                <a:solidFill>
                  <a:srgbClr val="0000CC"/>
                </a:solidFill>
                <a:ea typeface="黑体" panose="02010609060101010101" pitchFamily="49" charset="-122"/>
                <a:cs typeface="+mn-cs"/>
              </a:rPr>
              <a:t>。</a:t>
            </a:r>
            <a:r>
              <a:rPr lang="zh-CN" altLang="en-US" sz="2800" b="1" kern="1200" baseline="0" dirty="0">
                <a:solidFill>
                  <a:srgbClr val="0000CC"/>
                </a:solidFill>
                <a:cs typeface="+mn-cs"/>
              </a:rPr>
              <a:t> </a:t>
            </a:r>
          </a:p>
          <a:p>
            <a:pPr marL="342900" indent="-342900" algn="just" defTabSz="914400">
              <a:lnSpc>
                <a:spcPct val="150000"/>
              </a:lnSpc>
              <a:buChar char="•"/>
            </a:pPr>
            <a:r>
              <a:rPr lang="zh-CN" altLang="en-US" sz="2800" b="1" kern="1200" baseline="0" dirty="0">
                <a:solidFill>
                  <a:srgbClr val="0000CC"/>
                </a:solidFill>
                <a:ea typeface="黑体" panose="02010609060101010101" pitchFamily="49" charset="-122"/>
                <a:cs typeface="+mn-cs"/>
              </a:rPr>
              <a:t>（</a:t>
            </a:r>
            <a:r>
              <a:rPr lang="en-US" altLang="zh-CN" sz="2800" b="1" kern="1200" baseline="0" dirty="0">
                <a:solidFill>
                  <a:srgbClr val="0000CC"/>
                </a:solidFill>
                <a:ea typeface="黑体" panose="02010609060101010101" pitchFamily="49" charset="-122"/>
                <a:cs typeface="+mn-cs"/>
              </a:rPr>
              <a:t>2</a:t>
            </a:r>
            <a:r>
              <a:rPr lang="zh-CN" altLang="en-US" sz="2800" b="1" kern="1200" baseline="0" dirty="0">
                <a:solidFill>
                  <a:srgbClr val="0000CC"/>
                </a:solidFill>
                <a:ea typeface="黑体" panose="02010609060101010101" pitchFamily="49" charset="-122"/>
                <a:cs typeface="+mn-cs"/>
              </a:rPr>
              <a:t>）一个人无论求学或做事都要有始有终，不可</a:t>
            </a:r>
            <a:r>
              <a:rPr lang="zh-CN" altLang="en-US" sz="2800" b="1" u="sng" kern="1200" baseline="0" dirty="0">
                <a:solidFill>
                  <a:srgbClr val="0000CC"/>
                </a:solidFill>
                <a:ea typeface="黑体" panose="02010609060101010101" pitchFamily="49" charset="-122"/>
                <a:cs typeface="+mn-cs"/>
              </a:rPr>
              <a:t>           </a:t>
            </a:r>
            <a:r>
              <a:rPr lang="zh-CN" altLang="en-US" sz="2800" b="1" kern="1200" baseline="0" dirty="0">
                <a:solidFill>
                  <a:srgbClr val="0000CC"/>
                </a:solidFill>
                <a:ea typeface="黑体" panose="02010609060101010101" pitchFamily="49" charset="-122"/>
                <a:cs typeface="+mn-cs"/>
              </a:rPr>
              <a:t>。</a:t>
            </a:r>
            <a:r>
              <a:rPr lang="zh-CN" altLang="en-US" sz="2800" b="1" kern="1200" baseline="0" dirty="0">
                <a:solidFill>
                  <a:schemeClr val="tx1"/>
                </a:solidFill>
                <a:cs typeface="+mn-cs"/>
              </a:rPr>
              <a:t> </a:t>
            </a:r>
            <a:endParaRPr lang="zh-CN" altLang="en-US" sz="2800" b="1" kern="1200" baseline="0" dirty="0">
              <a:solidFill>
                <a:srgbClr val="0000CC"/>
              </a:solidFill>
              <a:latin typeface="黑体" panose="02010609060101010101" pitchFamily="49" charset="-122"/>
              <a:ea typeface="黑体" panose="02010609060101010101" pitchFamily="49" charset="-122"/>
              <a:cs typeface="+mn-cs"/>
            </a:endParaRPr>
          </a:p>
          <a:p>
            <a:pPr marL="342900" indent="-342900" defTabSz="914400">
              <a:lnSpc>
                <a:spcPct val="150000"/>
              </a:lnSpc>
              <a:buChar char="•"/>
            </a:pPr>
            <a:endParaRPr lang="zh-CN" altLang="en-US" sz="2800" b="1" kern="1200" baseline="0" dirty="0">
              <a:solidFill>
                <a:schemeClr val="tx1"/>
              </a:solidFill>
              <a:latin typeface="黑体" panose="02010609060101010101" pitchFamily="49" charset="-122"/>
              <a:ea typeface="黑体" panose="02010609060101010101" pitchFamily="49" charset="-122"/>
              <a:cs typeface="+mn-cs"/>
            </a:endParaRPr>
          </a:p>
        </p:txBody>
      </p:sp>
      <p:sp>
        <p:nvSpPr>
          <p:cNvPr id="3" name="文本框 2"/>
          <p:cNvSpPr txBox="1"/>
          <p:nvPr/>
        </p:nvSpPr>
        <p:spPr>
          <a:xfrm>
            <a:off x="5364088" y="4221088"/>
            <a:ext cx="1924050" cy="579438"/>
          </a:xfrm>
          <a:prstGeom prst="rect">
            <a:avLst/>
          </a:prstGeom>
          <a:noFill/>
          <a:ln w="9525">
            <a:noFill/>
          </a:ln>
        </p:spPr>
        <p:txBody>
          <a:bodyPr wrap="none">
            <a:spAutoFit/>
          </a:bodyPr>
          <a:lstStyle/>
          <a:p>
            <a:pPr eaLnBrk="0" hangingPunct="0"/>
            <a:r>
              <a:rPr lang="zh-CN" altLang="en-US" b="0" dirty="0">
                <a:solidFill>
                  <a:srgbClr val="FF0000"/>
                </a:solidFill>
                <a:latin typeface="黑体" panose="02010609060101010101" pitchFamily="49" charset="-122"/>
                <a:ea typeface="黑体" panose="02010609060101010101" pitchFamily="49" charset="-122"/>
                <a:sym typeface="Arial" panose="020B0604020202020204" pitchFamily="34" charset="0"/>
              </a:rPr>
              <a:t>浅尝辄止</a:t>
            </a:r>
            <a:r>
              <a:rPr lang="zh-CN" altLang="en-US" sz="1800" b="0" dirty="0">
                <a:latin typeface="黑体" panose="02010609060101010101" pitchFamily="49" charset="-122"/>
                <a:ea typeface="黑体" panose="02010609060101010101" pitchFamily="49" charset="-122"/>
                <a:sym typeface="Arial" panose="020B0604020202020204" pitchFamily="34" charset="0"/>
              </a:rPr>
              <a:t> </a:t>
            </a:r>
            <a:endParaRPr lang="en-US" altLang="zh-CN" sz="1800" b="0" dirty="0">
              <a:latin typeface="Arial" panose="020B0604020202020204" pitchFamily="34" charset="0"/>
              <a:ea typeface="宋体" panose="02010600030101010101" pitchFamily="2" charset="-122"/>
            </a:endParaRPr>
          </a:p>
        </p:txBody>
      </p:sp>
      <p:sp>
        <p:nvSpPr>
          <p:cNvPr id="4" name="文本框 3"/>
          <p:cNvSpPr txBox="1"/>
          <p:nvPr/>
        </p:nvSpPr>
        <p:spPr>
          <a:xfrm>
            <a:off x="827584" y="5589240"/>
            <a:ext cx="1924050" cy="579437"/>
          </a:xfrm>
          <a:prstGeom prst="rect">
            <a:avLst/>
          </a:prstGeom>
          <a:noFill/>
          <a:ln w="9525">
            <a:noFill/>
          </a:ln>
        </p:spPr>
        <p:txBody>
          <a:bodyPr wrap="none">
            <a:spAutoFit/>
          </a:bodyPr>
          <a:lstStyle/>
          <a:p>
            <a:pPr eaLnBrk="0" hangingPunct="0"/>
            <a:r>
              <a:rPr lang="zh-CN" altLang="en-US" b="0" dirty="0">
                <a:solidFill>
                  <a:srgbClr val="FF0000"/>
                </a:solidFill>
                <a:latin typeface="黑体" panose="02010609060101010101" pitchFamily="49" charset="-122"/>
                <a:ea typeface="黑体" panose="02010609060101010101" pitchFamily="49" charset="-122"/>
                <a:sym typeface="Arial" panose="020B0604020202020204" pitchFamily="34" charset="0"/>
              </a:rPr>
              <a:t>半途而废</a:t>
            </a:r>
            <a:r>
              <a:rPr lang="zh-CN" altLang="en-US" sz="1800" b="0" dirty="0">
                <a:solidFill>
                  <a:srgbClr val="0000CC"/>
                </a:solidFill>
                <a:latin typeface="黑体" panose="02010609060101010101" pitchFamily="49" charset="-122"/>
                <a:ea typeface="黑体" panose="02010609060101010101" pitchFamily="49" charset="-122"/>
                <a:sym typeface="Arial" panose="020B0604020202020204" pitchFamily="34" charset="0"/>
              </a:rPr>
              <a:t> </a:t>
            </a:r>
            <a:endParaRPr lang="en-US" altLang="zh-CN" sz="1800" b="0"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3314">
                                            <p:txEl>
                                              <p:pRg st="0" end="0"/>
                                            </p:txEl>
                                          </p:spTgt>
                                        </p:tgtEl>
                                        <p:attrNameLst>
                                          <p:attrName>style.visibility</p:attrName>
                                        </p:attrNameLst>
                                      </p:cBhvr>
                                      <p:to>
                                        <p:strVal val="visible"/>
                                      </p:to>
                                    </p:set>
                                    <p:animEffect transition="in" filter="checkerboard(across)">
                                      <p:cBhvr>
                                        <p:cTn id="7" dur="500"/>
                                        <p:tgtEl>
                                          <p:spTgt spid="133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3314">
                                            <p:txEl>
                                              <p:pRg st="1" end="1"/>
                                            </p:txEl>
                                          </p:spTgt>
                                        </p:tgtEl>
                                        <p:attrNameLst>
                                          <p:attrName>style.visibility</p:attrName>
                                        </p:attrNameLst>
                                      </p:cBhvr>
                                      <p:to>
                                        <p:strVal val="visible"/>
                                      </p:to>
                                    </p:set>
                                    <p:animEffect transition="in" filter="checkerboard(across)">
                                      <p:cBhvr>
                                        <p:cTn id="12" dur="500"/>
                                        <p:tgtEl>
                                          <p:spTgt spid="1331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3314">
                                            <p:txEl>
                                              <p:pRg st="2" end="2"/>
                                            </p:txEl>
                                          </p:spTgt>
                                        </p:tgtEl>
                                        <p:attrNameLst>
                                          <p:attrName>style.visibility</p:attrName>
                                        </p:attrNameLst>
                                      </p:cBhvr>
                                      <p:to>
                                        <p:strVal val="visible"/>
                                      </p:to>
                                    </p:set>
                                    <p:animEffect transition="in" filter="checkerboard(across)">
                                      <p:cBhvr>
                                        <p:cTn id="17" dur="500"/>
                                        <p:tgtEl>
                                          <p:spTgt spid="1331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3314">
                                            <p:txEl>
                                              <p:pRg st="3" end="3"/>
                                            </p:txEl>
                                          </p:spTgt>
                                        </p:tgtEl>
                                        <p:attrNameLst>
                                          <p:attrName>style.visibility</p:attrName>
                                        </p:attrNameLst>
                                      </p:cBhvr>
                                      <p:to>
                                        <p:strVal val="visible"/>
                                      </p:to>
                                    </p:set>
                                    <p:animEffect transition="in" filter="checkerboard(across)">
                                      <p:cBhvr>
                                        <p:cTn id="22" dur="500"/>
                                        <p:tgtEl>
                                          <p:spTgt spid="1331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blinds(horizontal)">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box(in)">
                                      <p:cBhvr>
                                        <p:cTn id="3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uiExpand="1" build="p"/>
      <p:bldP spid="3"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89" name="文本占位符 131074"/>
          <p:cNvSpPr>
            <a:spLocks noGrp="1"/>
          </p:cNvSpPr>
          <p:nvPr>
            <p:ph type="body" idx="1"/>
          </p:nvPr>
        </p:nvSpPr>
        <p:spPr>
          <a:xfrm>
            <a:off x="0" y="260648"/>
            <a:ext cx="8856984" cy="6336704"/>
          </a:xfrm>
        </p:spPr>
        <p:txBody>
          <a:bodyPr anchor="t"/>
          <a:lstStyle/>
          <a:p>
            <a:pPr marL="342900" indent="-342900" defTabSz="914400">
              <a:lnSpc>
                <a:spcPct val="150000"/>
              </a:lnSpc>
              <a:buChar char="•"/>
            </a:pPr>
            <a:r>
              <a:rPr lang="en-US" altLang="zh-CN" sz="3600" b="1" kern="1200" baseline="0" dirty="0">
                <a:solidFill>
                  <a:schemeClr val="tx1"/>
                </a:solidFill>
                <a:latin typeface="黑体" panose="02010609060101010101" pitchFamily="49" charset="-122"/>
                <a:ea typeface="黑体" panose="02010609060101010101" pitchFamily="49" charset="-122"/>
                <a:cs typeface="+mn-cs"/>
              </a:rPr>
              <a:t>2.</a:t>
            </a:r>
            <a:r>
              <a:rPr lang="zh-CN" altLang="en-US" sz="3600" b="1" kern="1200" baseline="0" dirty="0">
                <a:solidFill>
                  <a:srgbClr val="0000CC"/>
                </a:solidFill>
                <a:latin typeface="黑体" panose="02010609060101010101" pitchFamily="49" charset="-122"/>
                <a:ea typeface="黑体" panose="02010609060101010101" pitchFamily="49" charset="-122"/>
                <a:cs typeface="+mn-cs"/>
              </a:rPr>
              <a:t>琳琅满目  美不胜收</a:t>
            </a:r>
            <a:r>
              <a:rPr lang="zh-CN" altLang="en-US" sz="3600" b="1" kern="1200" baseline="0" dirty="0">
                <a:solidFill>
                  <a:schemeClr val="tx1"/>
                </a:solidFill>
                <a:latin typeface="黑体" panose="02010609060101010101" pitchFamily="49" charset="-122"/>
                <a:ea typeface="黑体" panose="02010609060101010101" pitchFamily="49" charset="-122"/>
                <a:cs typeface="+mn-cs"/>
              </a:rPr>
              <a:t> 都可形容美好的事物很多。但前者侧重于</a:t>
            </a:r>
            <a:r>
              <a:rPr lang="zh-CN" altLang="en-US" sz="3600" b="1" u="sng" kern="1200" baseline="0" dirty="0">
                <a:solidFill>
                  <a:srgbClr val="FF0000"/>
                </a:solidFill>
                <a:latin typeface="黑体" panose="02010609060101010101" pitchFamily="49" charset="-122"/>
                <a:ea typeface="黑体" panose="02010609060101010101" pitchFamily="49" charset="-122"/>
                <a:cs typeface="+mn-cs"/>
              </a:rPr>
              <a:t>满眼都是</a:t>
            </a:r>
            <a:r>
              <a:rPr lang="zh-CN" altLang="en-US" sz="3600" b="1" kern="1200" baseline="0" dirty="0">
                <a:solidFill>
                  <a:schemeClr val="tx1"/>
                </a:solidFill>
                <a:latin typeface="黑体" panose="02010609060101010101" pitchFamily="49" charset="-122"/>
                <a:ea typeface="黑体" panose="02010609060101010101" pitchFamily="49" charset="-122"/>
                <a:cs typeface="+mn-cs"/>
              </a:rPr>
              <a:t>；后者侧重于</a:t>
            </a:r>
            <a:r>
              <a:rPr lang="zh-CN" altLang="en-US" sz="3600" b="1" u="sng" kern="1200" baseline="0" dirty="0">
                <a:solidFill>
                  <a:srgbClr val="FF0000"/>
                </a:solidFill>
                <a:latin typeface="黑体" panose="02010609060101010101" pitchFamily="49" charset="-122"/>
                <a:ea typeface="黑体" panose="02010609060101010101" pitchFamily="49" charset="-122"/>
                <a:cs typeface="+mn-cs"/>
              </a:rPr>
              <a:t>看不过来</a:t>
            </a:r>
            <a:r>
              <a:rPr lang="zh-CN" altLang="en-US" sz="3600" b="1" kern="1200" baseline="0" dirty="0">
                <a:solidFill>
                  <a:schemeClr val="tx1"/>
                </a:solidFill>
                <a:latin typeface="黑体" panose="02010609060101010101" pitchFamily="49" charset="-122"/>
                <a:ea typeface="黑体" panose="02010609060101010101" pitchFamily="49" charset="-122"/>
                <a:cs typeface="+mn-cs"/>
              </a:rPr>
              <a:t>，来不及一一欣赏。</a:t>
            </a:r>
          </a:p>
          <a:p>
            <a:pPr marL="342900" indent="-342900" defTabSz="914400">
              <a:lnSpc>
                <a:spcPct val="150000"/>
              </a:lnSpc>
              <a:buChar char="•"/>
            </a:pPr>
            <a:r>
              <a:rPr lang="zh-CN" altLang="en-US" sz="3600" b="1" kern="1200" baseline="0" dirty="0">
                <a:solidFill>
                  <a:schemeClr val="tx1"/>
                </a:solidFill>
                <a:latin typeface="黑体" panose="02010609060101010101" pitchFamily="49" charset="-122"/>
                <a:ea typeface="黑体" panose="02010609060101010101" pitchFamily="49" charset="-122"/>
                <a:cs typeface="+mn-cs"/>
              </a:rPr>
              <a:t>（</a:t>
            </a:r>
            <a:r>
              <a:rPr lang="en-US" altLang="zh-CN" sz="3600" b="1" kern="1200" baseline="0" dirty="0">
                <a:solidFill>
                  <a:schemeClr val="tx1"/>
                </a:solidFill>
                <a:latin typeface="黑体" panose="02010609060101010101" pitchFamily="49" charset="-122"/>
                <a:ea typeface="黑体" panose="02010609060101010101" pitchFamily="49" charset="-122"/>
                <a:cs typeface="+mn-cs"/>
              </a:rPr>
              <a:t>1</a:t>
            </a:r>
            <a:r>
              <a:rPr lang="zh-CN" altLang="en-US" sz="3600" b="1" kern="1200" baseline="0" dirty="0">
                <a:solidFill>
                  <a:schemeClr val="tx1"/>
                </a:solidFill>
                <a:latin typeface="黑体" panose="02010609060101010101" pitchFamily="49" charset="-122"/>
                <a:ea typeface="黑体" panose="02010609060101010101" pitchFamily="49" charset="-122"/>
                <a:cs typeface="+mn-cs"/>
              </a:rPr>
              <a:t>）公园里花团锦簇，繁花似锦，其景色</a:t>
            </a:r>
            <a:r>
              <a:rPr lang="zh-CN" altLang="en-US" sz="3600" b="1" u="sng" kern="1200" baseline="0" dirty="0">
                <a:solidFill>
                  <a:schemeClr val="tx1"/>
                </a:solidFill>
                <a:latin typeface="黑体" panose="02010609060101010101" pitchFamily="49" charset="-122"/>
                <a:ea typeface="黑体" panose="02010609060101010101" pitchFamily="49" charset="-122"/>
                <a:cs typeface="+mn-cs"/>
              </a:rPr>
              <a:t>          </a:t>
            </a:r>
            <a:r>
              <a:rPr lang="zh-CN" altLang="en-US" sz="3600" b="1" kern="1200" baseline="0" dirty="0">
                <a:solidFill>
                  <a:schemeClr val="tx1"/>
                </a:solidFill>
                <a:latin typeface="黑体" panose="02010609060101010101" pitchFamily="49" charset="-122"/>
                <a:ea typeface="黑体" panose="02010609060101010101" pitchFamily="49" charset="-122"/>
                <a:cs typeface="+mn-cs"/>
              </a:rPr>
              <a:t>，喜爱之情油然而生。</a:t>
            </a:r>
          </a:p>
          <a:p>
            <a:pPr marL="342900" indent="-342900" defTabSz="914400">
              <a:lnSpc>
                <a:spcPct val="150000"/>
              </a:lnSpc>
              <a:buChar char="•"/>
            </a:pPr>
            <a:r>
              <a:rPr lang="zh-CN" altLang="en-US" sz="3600" b="1" kern="1200" baseline="0" dirty="0">
                <a:solidFill>
                  <a:schemeClr val="tx1"/>
                </a:solidFill>
                <a:latin typeface="黑体" panose="02010609060101010101" pitchFamily="49" charset="-122"/>
                <a:ea typeface="黑体" panose="02010609060101010101" pitchFamily="49" charset="-122"/>
                <a:cs typeface="+mn-cs"/>
              </a:rPr>
              <a:t>（</a:t>
            </a:r>
            <a:r>
              <a:rPr lang="en-US" altLang="zh-CN" sz="3600" b="1" kern="1200" baseline="0" dirty="0">
                <a:solidFill>
                  <a:schemeClr val="tx1"/>
                </a:solidFill>
                <a:latin typeface="黑体" panose="02010609060101010101" pitchFamily="49" charset="-122"/>
                <a:ea typeface="黑体" panose="02010609060101010101" pitchFamily="49" charset="-122"/>
                <a:cs typeface="+mn-cs"/>
              </a:rPr>
              <a:t>2</a:t>
            </a:r>
            <a:r>
              <a:rPr lang="zh-CN" altLang="en-US" sz="3600" b="1" kern="1200" baseline="0" dirty="0">
                <a:solidFill>
                  <a:schemeClr val="tx1"/>
                </a:solidFill>
                <a:latin typeface="黑体" panose="02010609060101010101" pitchFamily="49" charset="-122"/>
                <a:ea typeface="黑体" panose="02010609060101010101" pitchFamily="49" charset="-122"/>
                <a:cs typeface="+mn-cs"/>
              </a:rPr>
              <a:t>）走进这家商店，首先映入眼帘的</a:t>
            </a:r>
            <a:r>
              <a:rPr lang="zh-CN" altLang="en-US" sz="3600" b="1" kern="1200" baseline="0" dirty="0" smtClean="0">
                <a:solidFill>
                  <a:schemeClr val="tx1"/>
                </a:solidFill>
                <a:latin typeface="黑体" panose="02010609060101010101" pitchFamily="49" charset="-122"/>
                <a:ea typeface="黑体" panose="02010609060101010101" pitchFamily="49" charset="-122"/>
                <a:cs typeface="+mn-cs"/>
              </a:rPr>
              <a:t>是</a:t>
            </a:r>
            <a:endParaRPr lang="en-US" altLang="zh-CN" sz="3600" b="1" dirty="0">
              <a:solidFill>
                <a:schemeClr val="tx1"/>
              </a:solidFill>
              <a:latin typeface="黑体" panose="02010609060101010101" pitchFamily="49" charset="-122"/>
              <a:ea typeface="黑体" panose="02010609060101010101" pitchFamily="49" charset="-122"/>
            </a:endParaRPr>
          </a:p>
          <a:p>
            <a:pPr marL="342900" indent="-342900" defTabSz="914400">
              <a:lnSpc>
                <a:spcPct val="150000"/>
              </a:lnSpc>
              <a:buChar char="•"/>
            </a:pPr>
            <a:r>
              <a:rPr lang="zh-CN" altLang="en-US" sz="3600" b="1" u="sng" kern="1200" baseline="0" dirty="0" smtClean="0">
                <a:solidFill>
                  <a:schemeClr val="tx1"/>
                </a:solidFill>
                <a:latin typeface="黑体" panose="02010609060101010101" pitchFamily="49" charset="-122"/>
                <a:ea typeface="黑体" panose="02010609060101010101" pitchFamily="49" charset="-122"/>
                <a:cs typeface="+mn-cs"/>
              </a:rPr>
              <a:t>              </a:t>
            </a:r>
            <a:r>
              <a:rPr lang="zh-CN" altLang="en-US" sz="3600" b="1" kern="1200" baseline="0" dirty="0" smtClean="0">
                <a:solidFill>
                  <a:schemeClr val="tx1"/>
                </a:solidFill>
                <a:latin typeface="黑体" panose="02010609060101010101" pitchFamily="49" charset="-122"/>
                <a:ea typeface="黑体" panose="02010609060101010101" pitchFamily="49" charset="-122"/>
                <a:cs typeface="+mn-cs"/>
              </a:rPr>
              <a:t>的</a:t>
            </a:r>
            <a:r>
              <a:rPr lang="zh-CN" altLang="en-US" sz="3600" b="1" kern="1200" baseline="0" dirty="0">
                <a:solidFill>
                  <a:schemeClr val="tx1"/>
                </a:solidFill>
                <a:latin typeface="黑体" panose="02010609060101010101" pitchFamily="49" charset="-122"/>
                <a:ea typeface="黑体" panose="02010609060101010101" pitchFamily="49" charset="-122"/>
                <a:cs typeface="+mn-cs"/>
              </a:rPr>
              <a:t>各种精美商品。 </a:t>
            </a:r>
          </a:p>
          <a:p>
            <a:pPr marL="342900" indent="-342900" defTabSz="914400">
              <a:lnSpc>
                <a:spcPct val="150000"/>
              </a:lnSpc>
              <a:buChar char="•"/>
            </a:pPr>
            <a:endParaRPr lang="zh-CN" altLang="en-US" sz="3600" b="1" kern="1200" baseline="0" dirty="0">
              <a:solidFill>
                <a:schemeClr val="tx1"/>
              </a:solidFill>
              <a:latin typeface="黑体" panose="02010609060101010101" pitchFamily="49" charset="-122"/>
              <a:ea typeface="黑体" panose="02010609060101010101" pitchFamily="49" charset="-122"/>
              <a:cs typeface="+mn-cs"/>
            </a:endParaRPr>
          </a:p>
        </p:txBody>
      </p:sp>
      <p:sp>
        <p:nvSpPr>
          <p:cNvPr id="3" name="文本框 2"/>
          <p:cNvSpPr txBox="1"/>
          <p:nvPr/>
        </p:nvSpPr>
        <p:spPr>
          <a:xfrm>
            <a:off x="1115616" y="3717032"/>
            <a:ext cx="2012950" cy="641350"/>
          </a:xfrm>
          <a:prstGeom prst="rect">
            <a:avLst/>
          </a:prstGeom>
          <a:noFill/>
          <a:ln w="9525">
            <a:noFill/>
          </a:ln>
        </p:spPr>
        <p:txBody>
          <a:bodyPr wrap="none">
            <a:spAutoFit/>
          </a:bodyPr>
          <a:lstStyle/>
          <a:p>
            <a:pPr eaLnBrk="0" hangingPunct="0"/>
            <a:r>
              <a:rPr lang="zh-CN" altLang="en-US" sz="3600" b="0" dirty="0">
                <a:solidFill>
                  <a:srgbClr val="FF0000"/>
                </a:solidFill>
                <a:latin typeface="黑体" panose="02010609060101010101" pitchFamily="49" charset="-122"/>
                <a:ea typeface="黑体" panose="02010609060101010101" pitchFamily="49" charset="-122"/>
                <a:sym typeface="Arial" panose="020B0604020202020204" pitchFamily="34" charset="0"/>
              </a:rPr>
              <a:t>美不胜收</a:t>
            </a:r>
          </a:p>
        </p:txBody>
      </p:sp>
      <p:sp>
        <p:nvSpPr>
          <p:cNvPr id="4" name="文本框 3"/>
          <p:cNvSpPr txBox="1"/>
          <p:nvPr/>
        </p:nvSpPr>
        <p:spPr>
          <a:xfrm>
            <a:off x="1259632" y="5589240"/>
            <a:ext cx="2012950" cy="641350"/>
          </a:xfrm>
          <a:prstGeom prst="rect">
            <a:avLst/>
          </a:prstGeom>
          <a:noFill/>
          <a:ln w="9525">
            <a:noFill/>
          </a:ln>
        </p:spPr>
        <p:txBody>
          <a:bodyPr wrap="none">
            <a:spAutoFit/>
          </a:bodyPr>
          <a:lstStyle/>
          <a:p>
            <a:pPr eaLnBrk="0" hangingPunct="0"/>
            <a:r>
              <a:rPr lang="zh-CN" altLang="en-US" sz="3600" b="0" dirty="0">
                <a:solidFill>
                  <a:srgbClr val="FF0000"/>
                </a:solidFill>
                <a:latin typeface="黑体" panose="02010609060101010101" pitchFamily="49" charset="-122"/>
                <a:ea typeface="黑体" panose="02010609060101010101" pitchFamily="49" charset="-122"/>
                <a:sym typeface="Arial" panose="020B0604020202020204" pitchFamily="34" charset="0"/>
              </a:rPr>
              <a:t>琳琅满目</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4756" name="矩形 74755"/>
          <p:cNvSpPr/>
          <p:nvPr/>
        </p:nvSpPr>
        <p:spPr>
          <a:xfrm>
            <a:off x="0" y="63332"/>
            <a:ext cx="9144000" cy="6370975"/>
          </a:xfrm>
          <a:prstGeom prst="rect">
            <a:avLst/>
          </a:prstGeom>
          <a:noFill/>
          <a:ln w="9525">
            <a:noFill/>
          </a:ln>
        </p:spPr>
        <p:txBody>
          <a:bodyPr wrap="square" anchor="ctr">
            <a:spAutoFit/>
          </a:bodyPr>
          <a:lstStyle/>
          <a:p>
            <a:r>
              <a:rPr lang="zh-CN" altLang="en-US" sz="2800" b="0" dirty="0">
                <a:latin typeface="Arial" panose="020B0604020202020204" pitchFamily="34" charset="0"/>
                <a:ea typeface="宋体" panose="02010600030101010101" pitchFamily="2" charset="-122"/>
              </a:rPr>
              <a:t>依次填入下列各句横线处的成语，最恰当的一组是（     ）</a:t>
            </a:r>
            <a:endParaRPr lang="zh-CN" altLang="en-US" sz="2800" dirty="0">
              <a:latin typeface="Arial" panose="020B0604020202020204" pitchFamily="34" charset="0"/>
              <a:ea typeface="宋体" panose="02010600030101010101" pitchFamily="2" charset="-122"/>
            </a:endParaRPr>
          </a:p>
          <a:p>
            <a:pPr>
              <a:lnSpc>
                <a:spcPts val="3600"/>
              </a:lnSpc>
            </a:pPr>
            <a:r>
              <a:rPr lang="zh-CN" altLang="en-US" sz="2800" b="0" dirty="0">
                <a:latin typeface="华文楷体" panose="02010600040101010101" pitchFamily="2" charset="-122"/>
                <a:ea typeface="华文楷体" panose="02010600040101010101" pitchFamily="2" charset="-122"/>
              </a:rPr>
              <a:t>①丁俊晖认为，比赛随时都可能有突发情况，所以比赛时要不断地调整战术，小心谨慎</a:t>
            </a:r>
            <a:r>
              <a:rPr lang="zh-CN" altLang="en-US" sz="2800" b="0" dirty="0" smtClean="0">
                <a:latin typeface="华文楷体" panose="02010600040101010101" pitchFamily="2" charset="-122"/>
                <a:ea typeface="华文楷体" panose="02010600040101010101" pitchFamily="2" charset="-122"/>
              </a:rPr>
              <a:t>，</a:t>
            </a:r>
            <a:r>
              <a:rPr lang="en-US" altLang="zh-CN" sz="2800" b="0" u="sng" dirty="0" smtClean="0">
                <a:latin typeface="华文楷体" panose="02010600040101010101" pitchFamily="2" charset="-122"/>
                <a:ea typeface="华文楷体" panose="02010600040101010101" pitchFamily="2" charset="-122"/>
              </a:rPr>
              <a:t>	</a:t>
            </a:r>
            <a:r>
              <a:rPr lang="zh-CN" altLang="en-US" sz="2800" b="0" u="sng" dirty="0">
                <a:latin typeface="华文楷体" panose="02010600040101010101" pitchFamily="2" charset="-122"/>
                <a:ea typeface="华文楷体" panose="02010600040101010101" pitchFamily="2" charset="-122"/>
              </a:rPr>
              <a:t>   </a:t>
            </a:r>
            <a:r>
              <a:rPr lang="zh-CN" altLang="en-US" sz="2800" b="0" dirty="0">
                <a:latin typeface="华文楷体" panose="02010600040101010101" pitchFamily="2" charset="-122"/>
                <a:ea typeface="华文楷体" panose="02010600040101010101" pitchFamily="2" charset="-122"/>
              </a:rPr>
              <a:t>，不能一成不变。</a:t>
            </a:r>
            <a:endParaRPr lang="zh-CN" altLang="en-US" sz="2800" dirty="0">
              <a:latin typeface="华文楷体" panose="02010600040101010101" pitchFamily="2" charset="-122"/>
              <a:ea typeface="华文楷体" panose="02010600040101010101" pitchFamily="2" charset="-122"/>
            </a:endParaRPr>
          </a:p>
          <a:p>
            <a:pPr>
              <a:lnSpc>
                <a:spcPts val="3600"/>
              </a:lnSpc>
            </a:pPr>
            <a:r>
              <a:rPr lang="zh-CN" altLang="en-US" sz="2800" b="0" dirty="0">
                <a:latin typeface="华文楷体" panose="02010600040101010101" pitchFamily="2" charset="-122"/>
                <a:ea typeface="华文楷体" panose="02010600040101010101" pitchFamily="2" charset="-122"/>
              </a:rPr>
              <a:t>②变色龙的颜色能够随着环境的颜色而改变，奥楚蔑洛夫就像变色龙一样</a:t>
            </a:r>
            <a:r>
              <a:rPr lang="zh-CN" altLang="en-US" sz="2800" b="0" u="sng" dirty="0">
                <a:latin typeface="华文楷体" panose="02010600040101010101" pitchFamily="2" charset="-122"/>
                <a:ea typeface="华文楷体" panose="02010600040101010101" pitchFamily="2" charset="-122"/>
              </a:rPr>
              <a:t>   </a:t>
            </a:r>
            <a:r>
              <a:rPr lang="en-US" altLang="zh-CN" sz="2800" b="0" u="sng" dirty="0" smtClean="0">
                <a:latin typeface="华文楷体" panose="02010600040101010101" pitchFamily="2" charset="-122"/>
                <a:ea typeface="华文楷体" panose="02010600040101010101" pitchFamily="2" charset="-122"/>
              </a:rPr>
              <a:t>	</a:t>
            </a:r>
            <a:r>
              <a:rPr lang="zh-CN" altLang="en-US" sz="2800" b="0" dirty="0" smtClean="0">
                <a:latin typeface="华文楷体" panose="02010600040101010101" pitchFamily="2" charset="-122"/>
                <a:ea typeface="华文楷体" panose="02010600040101010101" pitchFamily="2" charset="-122"/>
              </a:rPr>
              <a:t>，</a:t>
            </a:r>
            <a:r>
              <a:rPr lang="zh-CN" altLang="en-US" sz="2800" b="0" dirty="0">
                <a:latin typeface="华文楷体" panose="02010600040101010101" pitchFamily="2" charset="-122"/>
                <a:ea typeface="华文楷体" panose="02010600040101010101" pitchFamily="2" charset="-122"/>
              </a:rPr>
              <a:t>随着对狗主人的判断的不断变化，他的态度也在不断变化着。</a:t>
            </a:r>
            <a:endParaRPr lang="zh-CN" altLang="en-US" sz="2800" dirty="0">
              <a:latin typeface="华文楷体" panose="02010600040101010101" pitchFamily="2" charset="-122"/>
              <a:ea typeface="华文楷体" panose="02010600040101010101" pitchFamily="2" charset="-122"/>
            </a:endParaRPr>
          </a:p>
          <a:p>
            <a:pPr>
              <a:lnSpc>
                <a:spcPts val="3600"/>
              </a:lnSpc>
            </a:pPr>
            <a:r>
              <a:rPr lang="zh-CN" altLang="en-US" sz="2800" b="0" dirty="0">
                <a:latin typeface="华文楷体" panose="02010600040101010101" pitchFamily="2" charset="-122"/>
                <a:ea typeface="华文楷体" panose="02010600040101010101" pitchFamily="2" charset="-122"/>
              </a:rPr>
              <a:t>③大批官兵来袭，闯王只好率部撤退，临行前，他特意交代守土将士</a:t>
            </a:r>
            <a:r>
              <a:rPr lang="zh-CN" altLang="en-US" sz="2800" b="0" u="sng" dirty="0">
                <a:latin typeface="华文楷体" panose="02010600040101010101" pitchFamily="2" charset="-122"/>
                <a:ea typeface="华文楷体" panose="02010600040101010101" pitchFamily="2" charset="-122"/>
              </a:rPr>
              <a:t>   </a:t>
            </a:r>
            <a:r>
              <a:rPr lang="en-US" altLang="zh-CN" sz="2800" b="0" u="sng" dirty="0">
                <a:latin typeface="华文楷体" panose="02010600040101010101" pitchFamily="2" charset="-122"/>
                <a:ea typeface="华文楷体" panose="02010600040101010101" pitchFamily="2" charset="-122"/>
              </a:rPr>
              <a:t>	</a:t>
            </a:r>
            <a:r>
              <a:rPr lang="zh-CN" altLang="en-US" sz="2800" b="0" dirty="0" smtClean="0">
                <a:latin typeface="华文楷体" panose="02010600040101010101" pitchFamily="2" charset="-122"/>
                <a:ea typeface="华文楷体" panose="02010600040101010101" pitchFamily="2" charset="-122"/>
              </a:rPr>
              <a:t>，</a:t>
            </a:r>
            <a:r>
              <a:rPr lang="zh-CN" altLang="en-US" sz="2800" b="0" dirty="0">
                <a:latin typeface="华文楷体" panose="02010600040101010101" pitchFamily="2" charset="-122"/>
                <a:ea typeface="华文楷体" panose="02010600040101010101" pitchFamily="2" charset="-122"/>
              </a:rPr>
              <a:t>要以不轻易折损人马为前提，使官军和乡勇不敢在商洛山中横行</a:t>
            </a:r>
            <a:r>
              <a:rPr lang="zh-CN" altLang="en-US" sz="2800" b="0" dirty="0" smtClean="0">
                <a:latin typeface="华文楷体" panose="02010600040101010101" pitchFamily="2" charset="-122"/>
                <a:ea typeface="华文楷体" panose="02010600040101010101" pitchFamily="2" charset="-122"/>
              </a:rPr>
              <a:t>。</a:t>
            </a:r>
            <a:endParaRPr lang="en-US" altLang="zh-CN" sz="2800" b="0" dirty="0" smtClean="0">
              <a:latin typeface="华文楷体" panose="02010600040101010101" pitchFamily="2" charset="-122"/>
              <a:ea typeface="华文楷体" panose="02010600040101010101" pitchFamily="2" charset="-122"/>
            </a:endParaRPr>
          </a:p>
          <a:p>
            <a:endParaRPr lang="zh-CN" altLang="en-US" sz="2800" dirty="0">
              <a:latin typeface="Arial" panose="020B0604020202020204" pitchFamily="34" charset="0"/>
              <a:ea typeface="宋体" panose="02010600030101010101" pitchFamily="2" charset="-122"/>
            </a:endParaRPr>
          </a:p>
          <a:p>
            <a:r>
              <a:rPr lang="en-US" altLang="zh-CN" sz="2800" b="0" dirty="0">
                <a:latin typeface="Arial" panose="020B0604020202020204" pitchFamily="34" charset="0"/>
                <a:ea typeface="宋体" panose="02010600030101010101" pitchFamily="2" charset="-122"/>
              </a:rPr>
              <a:t>A</a:t>
            </a:r>
            <a:r>
              <a:rPr lang="zh-CN" altLang="en-US" sz="2800" b="0" dirty="0">
                <a:latin typeface="Arial" panose="020B0604020202020204" pitchFamily="34" charset="0"/>
                <a:ea typeface="宋体" panose="02010600030101010101" pitchFamily="2" charset="-122"/>
              </a:rPr>
              <a:t>．见机行事    随机应变    见风使舵</a:t>
            </a:r>
            <a:endParaRPr lang="zh-CN" altLang="en-US" sz="2800" dirty="0">
              <a:latin typeface="Arial" panose="020B0604020202020204" pitchFamily="34" charset="0"/>
              <a:ea typeface="宋体" panose="02010600030101010101" pitchFamily="2" charset="-122"/>
            </a:endParaRPr>
          </a:p>
          <a:p>
            <a:r>
              <a:rPr lang="en-US" altLang="zh-CN" sz="2800" b="0" dirty="0">
                <a:latin typeface="Arial" panose="020B0604020202020204" pitchFamily="34" charset="0"/>
                <a:ea typeface="宋体" panose="02010600030101010101" pitchFamily="2" charset="-122"/>
              </a:rPr>
              <a:t>B</a:t>
            </a:r>
            <a:r>
              <a:rPr lang="zh-CN" altLang="en-US" sz="2800" b="0" dirty="0">
                <a:latin typeface="Arial" panose="020B0604020202020204" pitchFamily="34" charset="0"/>
                <a:ea typeface="宋体" panose="02010600030101010101" pitchFamily="2" charset="-122"/>
              </a:rPr>
              <a:t>．随机应变    见风使舵    见机行事</a:t>
            </a:r>
            <a:endParaRPr lang="zh-CN" altLang="en-US" sz="2800" dirty="0">
              <a:latin typeface="Arial" panose="020B0604020202020204" pitchFamily="34" charset="0"/>
              <a:ea typeface="宋体" panose="02010600030101010101" pitchFamily="2" charset="-122"/>
            </a:endParaRPr>
          </a:p>
          <a:p>
            <a:r>
              <a:rPr lang="en-US" altLang="zh-CN" sz="2800" b="0" dirty="0">
                <a:latin typeface="Arial" panose="020B0604020202020204" pitchFamily="34" charset="0"/>
                <a:ea typeface="宋体" panose="02010600030101010101" pitchFamily="2" charset="-122"/>
              </a:rPr>
              <a:t>C</a:t>
            </a:r>
            <a:r>
              <a:rPr lang="zh-CN" altLang="en-US" sz="2800" b="0" dirty="0">
                <a:latin typeface="Arial" panose="020B0604020202020204" pitchFamily="34" charset="0"/>
                <a:ea typeface="宋体" panose="02010600030101010101" pitchFamily="2" charset="-122"/>
              </a:rPr>
              <a:t>．见风使舵    随机应变    见机行事</a:t>
            </a:r>
            <a:endParaRPr lang="zh-CN" altLang="en-US" sz="2800" dirty="0">
              <a:latin typeface="Arial" panose="020B0604020202020204" pitchFamily="34" charset="0"/>
              <a:ea typeface="宋体" panose="02010600030101010101" pitchFamily="2" charset="-122"/>
            </a:endParaRPr>
          </a:p>
          <a:p>
            <a:r>
              <a:rPr lang="en-US" altLang="zh-CN" sz="2800" b="0" dirty="0">
                <a:latin typeface="Arial" panose="020B0604020202020204" pitchFamily="34" charset="0"/>
                <a:ea typeface="宋体" panose="02010600030101010101" pitchFamily="2" charset="-122"/>
              </a:rPr>
              <a:t>D</a:t>
            </a:r>
            <a:r>
              <a:rPr lang="zh-CN" altLang="en-US" sz="2800" b="0" dirty="0">
                <a:latin typeface="Arial" panose="020B0604020202020204" pitchFamily="34" charset="0"/>
                <a:ea typeface="宋体" panose="02010600030101010101" pitchFamily="2" charset="-122"/>
              </a:rPr>
              <a:t>．随机应变    见机行事    见风使舵</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5778" name="标题 75777"/>
          <p:cNvSpPr>
            <a:spLocks noGrp="1"/>
          </p:cNvSpPr>
          <p:nvPr>
            <p:ph type="title"/>
          </p:nvPr>
        </p:nvSpPr>
        <p:spPr>
          <a:xfrm>
            <a:off x="0" y="152400"/>
            <a:ext cx="9144000" cy="1600200"/>
          </a:xfrm>
        </p:spPr>
        <p:txBody>
          <a:bodyPr anchor="b"/>
          <a:lstStyle/>
          <a:p>
            <a:pPr algn="ctr" defTabSz="914400">
              <a:buNone/>
            </a:pPr>
            <a:r>
              <a:rPr lang="zh-CN" altLang="en-US" sz="2400" kern="1200" baseline="0" dirty="0">
                <a:latin typeface="+mj-lt"/>
                <a:ea typeface="+mj-ea"/>
                <a:cs typeface="+mj-cs"/>
              </a:rPr>
              <a:t>这三个成语都有“看情况行事”的意思 ，但侧重点不同。</a:t>
            </a:r>
          </a:p>
        </p:txBody>
      </p:sp>
      <p:sp>
        <p:nvSpPr>
          <p:cNvPr id="75779" name="文本占位符 75778"/>
          <p:cNvSpPr>
            <a:spLocks noGrp="1"/>
          </p:cNvSpPr>
          <p:nvPr>
            <p:ph type="body" idx="1"/>
          </p:nvPr>
        </p:nvSpPr>
        <p:spPr>
          <a:xfrm>
            <a:off x="720725" y="1971675"/>
            <a:ext cx="7702550" cy="952500"/>
          </a:xfrm>
        </p:spPr>
        <p:txBody>
          <a:bodyPr/>
          <a:lstStyle/>
          <a:p>
            <a:pPr marL="342900" indent="-342900" defTabSz="914400">
              <a:buChar char="•"/>
            </a:pPr>
            <a:r>
              <a:rPr lang="zh-CN" altLang="en-US" sz="3200" kern="1200" baseline="0" dirty="0">
                <a:solidFill>
                  <a:schemeClr val="tx1"/>
                </a:solidFill>
                <a:latin typeface="+mn-lt"/>
                <a:ea typeface="+mn-ea"/>
                <a:cs typeface="+mn-cs"/>
              </a:rPr>
              <a:t>随机应变：侧重在</a:t>
            </a:r>
            <a:r>
              <a:rPr lang="zh-CN" altLang="en-US" sz="3200" kern="1200" baseline="0" dirty="0">
                <a:solidFill>
                  <a:srgbClr val="FF0000"/>
                </a:solidFill>
                <a:latin typeface="+mn-lt"/>
                <a:ea typeface="+mn-ea"/>
                <a:cs typeface="+mn-cs"/>
              </a:rPr>
              <a:t>灵活机动</a:t>
            </a:r>
            <a:r>
              <a:rPr lang="zh-CN" altLang="en-US" sz="3200" kern="1200" baseline="0" dirty="0">
                <a:solidFill>
                  <a:schemeClr val="tx1"/>
                </a:solidFill>
                <a:latin typeface="+mn-lt"/>
                <a:ea typeface="+mn-ea"/>
                <a:cs typeface="+mn-cs"/>
              </a:rPr>
              <a:t>，褒义词。</a:t>
            </a:r>
          </a:p>
        </p:txBody>
      </p:sp>
      <p:sp>
        <p:nvSpPr>
          <p:cNvPr id="75782" name="矩形 75781"/>
          <p:cNvSpPr/>
          <p:nvPr/>
        </p:nvSpPr>
        <p:spPr>
          <a:xfrm>
            <a:off x="720725" y="2911967"/>
            <a:ext cx="7702550" cy="952500"/>
          </a:xfrm>
          <a:prstGeom prst="rect">
            <a:avLst/>
          </a:prstGeom>
          <a:noFill/>
          <a:ln w="9525">
            <a:noFill/>
          </a:ln>
        </p:spPr>
        <p:txBody>
          <a:bodyPr/>
          <a:lstStyle>
            <a:lvl1pPr marL="342900" lvl="0" indent="-342900" algn="l" defTabSz="914400" eaLnBrk="1" fontAlgn="base" latinLnBrk="0" hangingPunct="1">
              <a:spcBef>
                <a:spcPct val="20000"/>
              </a:spcBef>
              <a:spcAft>
                <a:spcPct val="0"/>
              </a:spcAft>
              <a:buChar char="•"/>
              <a:defRPr sz="3200" b="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5pPr>
          </a:lstStyle>
          <a:p>
            <a:pPr lvl="0"/>
            <a:r>
              <a:rPr lang="zh-CN" altLang="en-US" dirty="0"/>
              <a:t>见风使舵：侧重在跟着情势随时改变方向，改变立志，</a:t>
            </a:r>
            <a:r>
              <a:rPr lang="zh-CN" altLang="en-US" dirty="0">
                <a:solidFill>
                  <a:srgbClr val="FF0000"/>
                </a:solidFill>
              </a:rPr>
              <a:t>贬义词</a:t>
            </a:r>
            <a:r>
              <a:rPr lang="zh-CN" altLang="en-US" dirty="0"/>
              <a:t>。</a:t>
            </a:r>
          </a:p>
        </p:txBody>
      </p:sp>
      <p:sp>
        <p:nvSpPr>
          <p:cNvPr id="75783" name="矩形 75782"/>
          <p:cNvSpPr/>
          <p:nvPr/>
        </p:nvSpPr>
        <p:spPr>
          <a:xfrm>
            <a:off x="727621" y="4328509"/>
            <a:ext cx="7702550" cy="952500"/>
          </a:xfrm>
          <a:prstGeom prst="rect">
            <a:avLst/>
          </a:prstGeom>
          <a:noFill/>
          <a:ln w="9525">
            <a:noFill/>
          </a:ln>
        </p:spPr>
        <p:txBody>
          <a:bodyPr/>
          <a:lstStyle>
            <a:lvl1pPr marL="342900" lvl="0" indent="-342900" algn="l" defTabSz="914400" eaLnBrk="1" fontAlgn="base" latinLnBrk="0" hangingPunct="1">
              <a:spcBef>
                <a:spcPct val="20000"/>
              </a:spcBef>
              <a:spcAft>
                <a:spcPct val="0"/>
              </a:spcAft>
              <a:buChar char="•"/>
              <a:defRPr sz="3200" b="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5pPr>
          </a:lstStyle>
          <a:p>
            <a:pPr lvl="0"/>
            <a:r>
              <a:rPr lang="zh-CN" altLang="en-US" dirty="0"/>
              <a:t>见机行事：侧重在</a:t>
            </a:r>
            <a:r>
              <a:rPr lang="zh-CN" altLang="en-US" dirty="0">
                <a:solidFill>
                  <a:srgbClr val="FF0000"/>
                </a:solidFill>
              </a:rPr>
              <a:t>抓住机会</a:t>
            </a:r>
            <a:r>
              <a:rPr lang="zh-CN" altLang="en-US" dirty="0"/>
              <a:t>，中性词。</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5779">
                                            <p:txEl>
                                              <p:pRg st="0" end="0"/>
                                            </p:txEl>
                                          </p:spTgt>
                                        </p:tgtEl>
                                        <p:attrNameLst>
                                          <p:attrName>style.visibility</p:attrName>
                                        </p:attrNameLst>
                                      </p:cBhvr>
                                      <p:to>
                                        <p:strVal val="visible"/>
                                      </p:to>
                                    </p:set>
                                    <p:animEffect transition="in" filter="blinds(horizontal)">
                                      <p:cBhvr>
                                        <p:cTn id="7" dur="500"/>
                                        <p:tgtEl>
                                          <p:spTgt spid="7577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5782"/>
                                        </p:tgtEl>
                                        <p:attrNameLst>
                                          <p:attrName>style.visibility</p:attrName>
                                        </p:attrNameLst>
                                      </p:cBhvr>
                                      <p:to>
                                        <p:strVal val="visible"/>
                                      </p:to>
                                    </p:set>
                                    <p:animEffect transition="in" filter="blinds(horizontal)">
                                      <p:cBhvr>
                                        <p:cTn id="12" dur="500"/>
                                        <p:tgtEl>
                                          <p:spTgt spid="7578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5783"/>
                                        </p:tgtEl>
                                        <p:attrNameLst>
                                          <p:attrName>style.visibility</p:attrName>
                                        </p:attrNameLst>
                                      </p:cBhvr>
                                      <p:to>
                                        <p:strVal val="visible"/>
                                      </p:to>
                                    </p:set>
                                    <p:animEffect transition="in" filter="blinds(horizontal)">
                                      <p:cBhvr>
                                        <p:cTn id="17" dur="500"/>
                                        <p:tgtEl>
                                          <p:spTgt spid="757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9" grpId="0" build="p"/>
      <p:bldP spid="75782" grpId="0"/>
      <p:bldP spid="75783"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59" name="矩形 368658"/>
          <p:cNvSpPr/>
          <p:nvPr/>
        </p:nvSpPr>
        <p:spPr>
          <a:xfrm>
            <a:off x="619344" y="2238202"/>
            <a:ext cx="7960988" cy="1195070"/>
          </a:xfrm>
          <a:prstGeom prst="rect">
            <a:avLst/>
          </a:prstGeom>
          <a:noFill/>
          <a:ln w="9525">
            <a:noFill/>
          </a:ln>
        </p:spPr>
        <p:txBody>
          <a:bodyPr anchor="ctr">
            <a:spAutoFit/>
          </a:bodyPr>
          <a:lstStyle/>
          <a:p>
            <a:pPr algn="ctr" eaLnBrk="0" hangingPunct="0"/>
            <a:r>
              <a:rPr lang="zh-CN" altLang="en-US" sz="3590" dirty="0">
                <a:solidFill>
                  <a:srgbClr val="0000FF"/>
                </a:solidFill>
                <a:latin typeface="黑体" panose="02010609060101010101" pitchFamily="49" charset="-122"/>
                <a:ea typeface="黑体" panose="02010609060101010101" pitchFamily="49" charset="-122"/>
              </a:rPr>
              <a:t>专题十　</a:t>
            </a:r>
          </a:p>
          <a:p>
            <a:pPr algn="ctr" eaLnBrk="0" hangingPunct="0"/>
            <a:r>
              <a:rPr lang="zh-CN" altLang="en-US" sz="3590" dirty="0">
                <a:latin typeface="黑体" panose="02010609060101010101" pitchFamily="49" charset="-122"/>
                <a:ea typeface="黑体" panose="02010609060101010101" pitchFamily="49" charset="-122"/>
              </a:rPr>
              <a:t>正确使用词语</a:t>
            </a:r>
            <a:r>
              <a:rPr lang="en-US" altLang="zh-CN" sz="3590" dirty="0">
                <a:latin typeface="黑体" panose="02010609060101010101" pitchFamily="49" charset="-122"/>
                <a:ea typeface="黑体" panose="02010609060101010101" pitchFamily="49" charset="-122"/>
              </a:rPr>
              <a:t>(</a:t>
            </a:r>
            <a:r>
              <a:rPr lang="zh-CN" altLang="en-US" sz="3590" dirty="0">
                <a:latin typeface="黑体" panose="02010609060101010101" pitchFamily="49" charset="-122"/>
                <a:ea typeface="黑体" panose="02010609060101010101" pitchFamily="49" charset="-122"/>
              </a:rPr>
              <a:t>包括熟语</a:t>
            </a:r>
            <a:r>
              <a:rPr lang="en-US" altLang="zh-CN" sz="3590">
                <a:latin typeface="黑体" panose="02010609060101010101" pitchFamily="49" charset="-122"/>
                <a:ea typeface="黑体" panose="02010609060101010101" pitchFamily="49" charset="-122"/>
              </a:rPr>
              <a:t>)</a:t>
            </a:r>
          </a:p>
        </p:txBody>
      </p:sp>
      <p:pic>
        <p:nvPicPr>
          <p:cNvPr id="368661" name="图片 368660" descr="111"/>
          <p:cNvPicPr>
            <a:picLocks noChangeAspect="1"/>
          </p:cNvPicPr>
          <p:nvPr/>
        </p:nvPicPr>
        <p:blipFill>
          <a:blip r:embed="rId2"/>
          <a:stretch>
            <a:fillRect/>
          </a:stretch>
        </p:blipFill>
        <p:spPr>
          <a:xfrm>
            <a:off x="975444" y="3622007"/>
            <a:ext cx="1610999" cy="2113814"/>
          </a:xfrm>
          <a:prstGeom prst="rect">
            <a:avLst/>
          </a:prstGeom>
          <a:noFill/>
          <a:ln w="9525">
            <a:noFill/>
          </a:ln>
        </p:spPr>
      </p:pic>
      <p:pic>
        <p:nvPicPr>
          <p:cNvPr id="368662" name="图片 368661" descr="素材中国sccnn"/>
          <p:cNvPicPr>
            <a:picLocks noChangeAspect="1"/>
          </p:cNvPicPr>
          <p:nvPr/>
        </p:nvPicPr>
        <p:blipFill>
          <a:blip r:embed="rId3">
            <a:clrChange>
              <a:clrFrom>
                <a:srgbClr val="FFFFFF"/>
              </a:clrFrom>
              <a:clrTo>
                <a:srgbClr val="FFFFFF">
                  <a:alpha val="0"/>
                </a:srgbClr>
              </a:clrTo>
            </a:clrChange>
          </a:blip>
          <a:srcRect l="25574" t="51448" r="26816"/>
          <a:stretch>
            <a:fillRect/>
          </a:stretch>
        </p:blipFill>
        <p:spPr>
          <a:xfrm>
            <a:off x="6489308" y="4331360"/>
            <a:ext cx="1767685" cy="1660854"/>
          </a:xfrm>
          <a:prstGeom prst="rect">
            <a:avLst/>
          </a:prstGeom>
          <a:noFill/>
          <a:ln w="9525">
            <a:noFill/>
          </a:ln>
        </p:spPr>
      </p:pic>
    </p:spTree>
  </p:cSld>
  <p:clrMapOvr>
    <a:masterClrMapping/>
  </p:clrMapOvr>
  <p:transition>
    <p:circl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7826" name="内容占位符 2"/>
          <p:cNvSpPr>
            <a:spLocks noGrp="1"/>
          </p:cNvSpPr>
          <p:nvPr>
            <p:ph idx="4294967295"/>
          </p:nvPr>
        </p:nvSpPr>
        <p:spPr>
          <a:xfrm>
            <a:off x="-25832" y="101600"/>
            <a:ext cx="9144000" cy="6080125"/>
          </a:xfrm>
        </p:spPr>
        <p:txBody>
          <a:bodyPr anchor="t"/>
          <a:lstStyle/>
          <a:p>
            <a:pPr>
              <a:lnSpc>
                <a:spcPct val="150000"/>
              </a:lnSpc>
            </a:pPr>
            <a:r>
              <a:rPr lang="zh-CN" altLang="en-US" b="1" dirty="0">
                <a:solidFill>
                  <a:srgbClr val="FF0000"/>
                </a:solidFill>
                <a:latin typeface="黑体" panose="02010609060101010101" pitchFamily="49" charset="-122"/>
                <a:ea typeface="黑体" panose="02010609060101010101" pitchFamily="49" charset="-122"/>
              </a:rPr>
              <a:t>三、看语义对象</a:t>
            </a:r>
            <a:endParaRPr lang="en-US" altLang="zh-CN" sz="2400" b="1" dirty="0">
              <a:latin typeface="黑体" panose="02010609060101010101" pitchFamily="49" charset="-122"/>
              <a:ea typeface="黑体" panose="02010609060101010101" pitchFamily="49" charset="-122"/>
              <a:sym typeface="Arial" panose="020B0604020202020204" pitchFamily="34" charset="0"/>
            </a:endParaRPr>
          </a:p>
          <a:p>
            <a:pPr>
              <a:lnSpc>
                <a:spcPct val="150000"/>
              </a:lnSpc>
            </a:pPr>
            <a:r>
              <a:rPr lang="en-US" altLang="zh-CN" sz="2400" b="1" dirty="0">
                <a:latin typeface="黑体" panose="02010609060101010101" pitchFamily="49" charset="-122"/>
                <a:ea typeface="黑体" panose="02010609060101010101" pitchFamily="49" charset="-122"/>
                <a:sym typeface="Arial" panose="020B0604020202020204" pitchFamily="34" charset="0"/>
              </a:rPr>
              <a:t>1.</a:t>
            </a:r>
            <a:r>
              <a:rPr lang="zh-CN" altLang="en-US" sz="2400" b="1" dirty="0">
                <a:solidFill>
                  <a:srgbClr val="0000CC"/>
                </a:solidFill>
                <a:latin typeface="黑体" panose="02010609060101010101" pitchFamily="49" charset="-122"/>
                <a:ea typeface="黑体" panose="02010609060101010101" pitchFamily="49" charset="-122"/>
                <a:sym typeface="Arial" panose="020B0604020202020204" pitchFamily="34" charset="0"/>
              </a:rPr>
              <a:t>鱼龙混杂  鱼目混珠</a:t>
            </a:r>
            <a:r>
              <a:rPr lang="zh-CN" altLang="en-US" sz="2400" b="1" dirty="0">
                <a:latin typeface="黑体" panose="02010609060101010101" pitchFamily="49" charset="-122"/>
                <a:ea typeface="黑体" panose="02010609060101010101" pitchFamily="49" charset="-122"/>
                <a:sym typeface="Arial" panose="020B0604020202020204" pitchFamily="34" charset="0"/>
              </a:rPr>
              <a:t>	　都有两种东西混在一起，难以分辨的意思。前者适用的对象是人，指好人和坏人混在一起，后者适用对象是物，指假的事物冒充真的事物。</a:t>
            </a:r>
            <a:endParaRPr lang="zh-CN" altLang="en-US" sz="2400" b="1" dirty="0">
              <a:latin typeface="黑体" panose="02010609060101010101" pitchFamily="49" charset="-122"/>
              <a:ea typeface="黑体" panose="02010609060101010101" pitchFamily="49" charset="-122"/>
            </a:endParaRPr>
          </a:p>
          <a:p>
            <a:pPr>
              <a:lnSpc>
                <a:spcPct val="150000"/>
              </a:lnSpc>
            </a:pPr>
            <a:r>
              <a:rPr lang="zh-CN" altLang="en-US" sz="2800" b="1" dirty="0">
                <a:latin typeface="黑体" panose="02010609060101010101" pitchFamily="49" charset="-122"/>
                <a:ea typeface="黑体" panose="02010609060101010101" pitchFamily="49" charset="-122"/>
                <a:sym typeface="Arial" panose="020B0604020202020204" pitchFamily="34" charset="0"/>
              </a:rPr>
              <a:t>（</a:t>
            </a:r>
            <a:r>
              <a:rPr lang="en-US" altLang="zh-CN" sz="2800" b="1" dirty="0">
                <a:latin typeface="黑体" panose="02010609060101010101" pitchFamily="49" charset="-122"/>
                <a:ea typeface="黑体" panose="02010609060101010101" pitchFamily="49" charset="-122"/>
                <a:sym typeface="Arial" panose="020B0604020202020204" pitchFamily="34" charset="0"/>
              </a:rPr>
              <a:t>1</a:t>
            </a:r>
            <a:r>
              <a:rPr lang="zh-CN" altLang="en-US" sz="2800" b="1" dirty="0">
                <a:latin typeface="黑体" panose="02010609060101010101" pitchFamily="49" charset="-122"/>
                <a:ea typeface="黑体" panose="02010609060101010101" pitchFamily="49" charset="-122"/>
                <a:sym typeface="Arial" panose="020B0604020202020204" pitchFamily="34" charset="0"/>
              </a:rPr>
              <a:t>）</a:t>
            </a:r>
            <a:r>
              <a:rPr lang="zh-CN" altLang="en-US" sz="2800" b="1" dirty="0">
                <a:sym typeface="Arial" panose="020B0604020202020204" pitchFamily="34" charset="0"/>
              </a:rPr>
              <a:t>大千世界，芸芸众生，色彩纷呈，常常是好坏参半，</a:t>
            </a:r>
            <a:r>
              <a:rPr lang="zh-CN" altLang="en-US" sz="2800" b="1" u="sng" dirty="0">
                <a:sym typeface="Arial" panose="020B0604020202020204" pitchFamily="34" charset="0"/>
              </a:rPr>
              <a:t>             </a:t>
            </a:r>
            <a:r>
              <a:rPr lang="zh-CN" altLang="en-US" sz="2800" b="1" dirty="0">
                <a:sym typeface="Arial" panose="020B0604020202020204" pitchFamily="34" charset="0"/>
              </a:rPr>
              <a:t>，真假难分，只有用心地“辨”，才能分辨真假好坏，才能认清东西南北。 </a:t>
            </a:r>
            <a:endParaRPr lang="zh-CN" altLang="en-US" sz="2800" b="1" dirty="0">
              <a:latin typeface="黑体" panose="02010609060101010101" pitchFamily="49" charset="-122"/>
              <a:ea typeface="黑体" panose="02010609060101010101" pitchFamily="49" charset="-122"/>
            </a:endParaRPr>
          </a:p>
          <a:p>
            <a:pPr>
              <a:lnSpc>
                <a:spcPct val="150000"/>
              </a:lnSpc>
            </a:pPr>
            <a:r>
              <a:rPr lang="zh-CN" altLang="en-US" sz="2800" b="1" dirty="0">
                <a:latin typeface="黑体" panose="02010609060101010101" pitchFamily="49" charset="-122"/>
                <a:ea typeface="黑体" panose="02010609060101010101" pitchFamily="49" charset="-122"/>
                <a:sym typeface="Arial" panose="020B0604020202020204" pitchFamily="34" charset="0"/>
              </a:rPr>
              <a:t>（</a:t>
            </a:r>
            <a:r>
              <a:rPr lang="en-US" altLang="zh-CN" sz="2800" b="1" dirty="0">
                <a:latin typeface="黑体" panose="02010609060101010101" pitchFamily="49" charset="-122"/>
                <a:ea typeface="黑体" panose="02010609060101010101" pitchFamily="49" charset="-122"/>
                <a:sym typeface="Arial" panose="020B0604020202020204" pitchFamily="34" charset="0"/>
              </a:rPr>
              <a:t>2</a:t>
            </a:r>
            <a:r>
              <a:rPr lang="zh-CN" altLang="en-US" sz="2800" b="1" dirty="0">
                <a:latin typeface="黑体" panose="02010609060101010101" pitchFamily="49" charset="-122"/>
                <a:ea typeface="黑体" panose="02010609060101010101" pitchFamily="49" charset="-122"/>
                <a:sym typeface="Arial" panose="020B0604020202020204" pitchFamily="34" charset="0"/>
              </a:rPr>
              <a:t>）</a:t>
            </a:r>
            <a:r>
              <a:rPr lang="zh-CN" altLang="en-US" sz="2800" b="1" dirty="0">
                <a:sym typeface="Arial" panose="020B0604020202020204" pitchFamily="34" charset="0"/>
              </a:rPr>
              <a:t>当今的娱乐圈</a:t>
            </a:r>
            <a:r>
              <a:rPr lang="zh-CN" altLang="en-US" sz="2800" b="1" u="sng" dirty="0">
                <a:sym typeface="Arial" panose="020B0604020202020204" pitchFamily="34" charset="0"/>
              </a:rPr>
              <a:t>                 </a:t>
            </a:r>
            <a:r>
              <a:rPr lang="zh-CN" altLang="en-US" sz="2800" b="1" dirty="0">
                <a:sym typeface="Arial" panose="020B0604020202020204" pitchFamily="34" charset="0"/>
              </a:rPr>
              <a:t>、乌烟瘴气，很多艺人在光鲜的表面后还有着不为人知的黑色故事。 </a:t>
            </a:r>
            <a:endParaRPr lang="zh-CN" altLang="en-US" sz="2800" b="1" dirty="0"/>
          </a:p>
          <a:p>
            <a:pPr>
              <a:lnSpc>
                <a:spcPct val="150000"/>
              </a:lnSpc>
            </a:pPr>
            <a:endParaRPr lang="zh-CN" altLang="en-US" sz="2800" b="1" dirty="0"/>
          </a:p>
        </p:txBody>
      </p:sp>
      <p:sp>
        <p:nvSpPr>
          <p:cNvPr id="4" name="文本框 3"/>
          <p:cNvSpPr txBox="1"/>
          <p:nvPr/>
        </p:nvSpPr>
        <p:spPr>
          <a:xfrm>
            <a:off x="683568" y="3141662"/>
            <a:ext cx="2127250" cy="641350"/>
          </a:xfrm>
          <a:prstGeom prst="rect">
            <a:avLst/>
          </a:prstGeom>
          <a:noFill/>
          <a:ln w="9525">
            <a:noFill/>
          </a:ln>
        </p:spPr>
        <p:txBody>
          <a:bodyPr wrap="none">
            <a:spAutoFit/>
          </a:bodyPr>
          <a:lstStyle/>
          <a:p>
            <a:pPr eaLnBrk="0" hangingPunct="0"/>
            <a:r>
              <a:rPr lang="zh-CN" altLang="en-US" sz="1800" b="0" dirty="0">
                <a:solidFill>
                  <a:srgbClr val="0000CC"/>
                </a:solidFill>
                <a:latin typeface="黑体" panose="02010609060101010101" pitchFamily="49" charset="-122"/>
                <a:ea typeface="黑体" panose="02010609060101010101" pitchFamily="49" charset="-122"/>
                <a:sym typeface="宋体" panose="02010600030101010101" pitchFamily="2" charset="-122"/>
              </a:rPr>
              <a:t> </a:t>
            </a:r>
            <a:r>
              <a:rPr lang="zh-CN" altLang="en-US" sz="3600" b="0" dirty="0">
                <a:solidFill>
                  <a:srgbClr val="FF0000"/>
                </a:solidFill>
                <a:latin typeface="黑体" panose="02010609060101010101" pitchFamily="49" charset="-122"/>
                <a:ea typeface="黑体" panose="02010609060101010101" pitchFamily="49" charset="-122"/>
                <a:sym typeface="宋体" panose="02010600030101010101" pitchFamily="2" charset="-122"/>
              </a:rPr>
              <a:t>鱼目混珠</a:t>
            </a:r>
          </a:p>
        </p:txBody>
      </p:sp>
      <p:sp>
        <p:nvSpPr>
          <p:cNvPr id="5" name="文本框 4"/>
          <p:cNvSpPr txBox="1"/>
          <p:nvPr/>
        </p:nvSpPr>
        <p:spPr>
          <a:xfrm>
            <a:off x="3419872" y="4581128"/>
            <a:ext cx="2011362" cy="639762"/>
          </a:xfrm>
          <a:prstGeom prst="rect">
            <a:avLst/>
          </a:prstGeom>
          <a:noFill/>
          <a:ln w="9525">
            <a:noFill/>
          </a:ln>
        </p:spPr>
        <p:txBody>
          <a:bodyPr wrap="none">
            <a:spAutoFit/>
          </a:bodyPr>
          <a:lstStyle/>
          <a:p>
            <a:pPr eaLnBrk="0" hangingPunct="0"/>
            <a:r>
              <a:rPr lang="zh-CN" altLang="en-US" sz="3600" b="0" dirty="0">
                <a:solidFill>
                  <a:srgbClr val="FF0000"/>
                </a:solidFill>
                <a:latin typeface="黑体" panose="02010609060101010101" pitchFamily="49" charset="-122"/>
                <a:ea typeface="黑体" panose="02010609060101010101" pitchFamily="49" charset="-122"/>
                <a:sym typeface="宋体" panose="02010600030101010101" pitchFamily="2" charset="-122"/>
              </a:rPr>
              <a:t>鱼龙混杂</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9874" name="内容占位符 2"/>
          <p:cNvSpPr>
            <a:spLocks noGrp="1"/>
          </p:cNvSpPr>
          <p:nvPr>
            <p:ph idx="4294967295"/>
          </p:nvPr>
        </p:nvSpPr>
        <p:spPr>
          <a:xfrm>
            <a:off x="107950" y="331788"/>
            <a:ext cx="9036050" cy="5961062"/>
          </a:xfrm>
        </p:spPr>
        <p:txBody>
          <a:bodyPr anchor="t"/>
          <a:lstStyle/>
          <a:p>
            <a:pPr>
              <a:lnSpc>
                <a:spcPct val="150000"/>
              </a:lnSpc>
            </a:pPr>
            <a:r>
              <a:rPr lang="en-US" altLang="zh-CN" sz="3600" b="1" dirty="0">
                <a:latin typeface="黑体" panose="02010609060101010101" pitchFamily="49" charset="-122"/>
                <a:ea typeface="黑体" panose="02010609060101010101" pitchFamily="49" charset="-122"/>
                <a:sym typeface="Arial" panose="020B0604020202020204" pitchFamily="34" charset="0"/>
              </a:rPr>
              <a:t>2.</a:t>
            </a:r>
            <a:r>
              <a:rPr lang="zh-CN" altLang="en-US" sz="3600" b="1" dirty="0">
                <a:solidFill>
                  <a:srgbClr val="0000CC"/>
                </a:solidFill>
                <a:latin typeface="黑体" panose="02010609060101010101" pitchFamily="49" charset="-122"/>
                <a:ea typeface="黑体" panose="02010609060101010101" pitchFamily="49" charset="-122"/>
                <a:sym typeface="Arial" panose="020B0604020202020204" pitchFamily="34" charset="0"/>
              </a:rPr>
              <a:t>步履维艰  寸步难行</a:t>
            </a:r>
            <a:r>
              <a:rPr lang="zh-CN" altLang="en-US" sz="3600" b="1" dirty="0">
                <a:latin typeface="黑体" panose="02010609060101010101" pitchFamily="49" charset="-122"/>
                <a:ea typeface="黑体" panose="02010609060101010101" pitchFamily="49" charset="-122"/>
                <a:sym typeface="Arial" panose="020B0604020202020204" pitchFamily="34" charset="0"/>
              </a:rPr>
              <a:t>  都可指行走困难。前者一般只用于老年人或有病的人；后者常比喻处境困难。</a:t>
            </a:r>
            <a:endParaRPr lang="zh-CN" altLang="en-US" sz="3600" b="1" dirty="0">
              <a:latin typeface="黑体" panose="02010609060101010101" pitchFamily="49" charset="-122"/>
              <a:ea typeface="黑体" panose="02010609060101010101" pitchFamily="49" charset="-122"/>
            </a:endParaRPr>
          </a:p>
          <a:p>
            <a:pPr>
              <a:lnSpc>
                <a:spcPct val="150000"/>
              </a:lnSpc>
            </a:pPr>
            <a:r>
              <a:rPr lang="zh-CN" altLang="en-US" sz="3600" b="1" dirty="0">
                <a:latin typeface="黑体" panose="02010609060101010101" pitchFamily="49" charset="-122"/>
                <a:ea typeface="黑体" panose="02010609060101010101" pitchFamily="49" charset="-122"/>
                <a:sym typeface="Arial" panose="020B0604020202020204" pitchFamily="34" charset="0"/>
              </a:rPr>
              <a:t> （</a:t>
            </a:r>
            <a:r>
              <a:rPr lang="en-US" altLang="zh-CN" sz="3600" b="1" dirty="0">
                <a:latin typeface="黑体" panose="02010609060101010101" pitchFamily="49" charset="-122"/>
                <a:ea typeface="黑体" panose="02010609060101010101" pitchFamily="49" charset="-122"/>
                <a:sym typeface="Arial" panose="020B0604020202020204" pitchFamily="34" charset="0"/>
              </a:rPr>
              <a:t>1</a:t>
            </a:r>
            <a:r>
              <a:rPr lang="zh-CN" altLang="en-US" sz="3600" b="1" dirty="0">
                <a:latin typeface="黑体" panose="02010609060101010101" pitchFamily="49" charset="-122"/>
                <a:ea typeface="黑体" panose="02010609060101010101" pitchFamily="49" charset="-122"/>
                <a:sym typeface="Arial" panose="020B0604020202020204" pitchFamily="34" charset="0"/>
              </a:rPr>
              <a:t>）</a:t>
            </a:r>
            <a:r>
              <a:rPr lang="zh-CN" altLang="en-US" sz="3600" b="1" dirty="0">
                <a:sym typeface="Arial" panose="020B0604020202020204" pitchFamily="34" charset="0"/>
              </a:rPr>
              <a:t>当你感觉</a:t>
            </a:r>
            <a:r>
              <a:rPr lang="zh-CN" altLang="en-US" sz="3600" b="1" u="sng" dirty="0">
                <a:sym typeface="Arial" panose="020B0604020202020204" pitchFamily="34" charset="0"/>
              </a:rPr>
              <a:t>              </a:t>
            </a:r>
            <a:r>
              <a:rPr lang="zh-CN" altLang="en-US" sz="3600" b="1" dirty="0">
                <a:sym typeface="Arial" panose="020B0604020202020204" pitchFamily="34" charset="0"/>
              </a:rPr>
              <a:t>的时候你想一想还有我在后面为你垫背</a:t>
            </a:r>
            <a:r>
              <a:rPr lang="en-US" altLang="zh-CN" sz="3600" b="1" dirty="0">
                <a:sym typeface="Arial" panose="020B0604020202020204" pitchFamily="34" charset="0"/>
              </a:rPr>
              <a:t>. </a:t>
            </a:r>
            <a:endParaRPr lang="en-US" altLang="zh-CN" sz="3600" b="1" dirty="0"/>
          </a:p>
          <a:p>
            <a:pPr>
              <a:lnSpc>
                <a:spcPct val="150000"/>
              </a:lnSpc>
            </a:pPr>
            <a:r>
              <a:rPr lang="zh-CN" altLang="en-US" sz="3600" b="1" dirty="0">
                <a:sym typeface="Arial" panose="020B0604020202020204" pitchFamily="34" charset="0"/>
              </a:rPr>
              <a:t>（</a:t>
            </a:r>
            <a:r>
              <a:rPr lang="en-US" altLang="zh-CN" sz="3600" b="1" dirty="0">
                <a:sym typeface="Arial" panose="020B0604020202020204" pitchFamily="34" charset="0"/>
              </a:rPr>
              <a:t>2</a:t>
            </a:r>
            <a:r>
              <a:rPr lang="zh-CN" altLang="en-US" sz="3600" b="1" dirty="0">
                <a:sym typeface="Arial" panose="020B0604020202020204" pitchFamily="34" charset="0"/>
              </a:rPr>
              <a:t>）一个残疾人手拄双拐风中前行</a:t>
            </a:r>
            <a:r>
              <a:rPr lang="en-US" altLang="zh-CN" sz="3600" b="1" dirty="0">
                <a:sym typeface="Arial" panose="020B0604020202020204" pitchFamily="34" charset="0"/>
              </a:rPr>
              <a:t>,</a:t>
            </a:r>
            <a:r>
              <a:rPr lang="zh-CN" altLang="en-US" sz="3600" b="1" dirty="0">
                <a:sym typeface="Arial" panose="020B0604020202020204" pitchFamily="34" charset="0"/>
              </a:rPr>
              <a:t>看样子</a:t>
            </a:r>
            <a:r>
              <a:rPr lang="zh-CN" altLang="en-US" sz="3600" b="1" u="sng" dirty="0">
                <a:sym typeface="Arial" panose="020B0604020202020204" pitchFamily="34" charset="0"/>
              </a:rPr>
              <a:t>               </a:t>
            </a:r>
            <a:r>
              <a:rPr lang="en-US" altLang="zh-CN" sz="3600" b="1" dirty="0">
                <a:sym typeface="Arial" panose="020B0604020202020204" pitchFamily="34" charset="0"/>
              </a:rPr>
              <a:t>,</a:t>
            </a:r>
            <a:r>
              <a:rPr lang="zh-CN" altLang="en-US" sz="3600" b="1" dirty="0">
                <a:sym typeface="Arial" panose="020B0604020202020204" pitchFamily="34" charset="0"/>
              </a:rPr>
              <a:t>难道我们不应该帮一把</a:t>
            </a:r>
            <a:r>
              <a:rPr lang="en-US" altLang="zh-CN" sz="3600" b="1" dirty="0">
                <a:sym typeface="Arial" panose="020B0604020202020204" pitchFamily="34" charset="0"/>
              </a:rPr>
              <a:t>? </a:t>
            </a:r>
            <a:endParaRPr lang="en-US" altLang="zh-CN" sz="3600" b="1" dirty="0"/>
          </a:p>
          <a:p>
            <a:pPr>
              <a:lnSpc>
                <a:spcPct val="150000"/>
              </a:lnSpc>
            </a:pPr>
            <a:endParaRPr lang="zh-CN" altLang="en-US" sz="3600" b="1" dirty="0"/>
          </a:p>
        </p:txBody>
      </p:sp>
      <p:sp>
        <p:nvSpPr>
          <p:cNvPr id="4" name="文本框 3"/>
          <p:cNvSpPr txBox="1"/>
          <p:nvPr/>
        </p:nvSpPr>
        <p:spPr>
          <a:xfrm>
            <a:off x="3707904" y="2992437"/>
            <a:ext cx="2011363" cy="639763"/>
          </a:xfrm>
          <a:prstGeom prst="rect">
            <a:avLst/>
          </a:prstGeom>
          <a:noFill/>
          <a:ln w="9525">
            <a:noFill/>
          </a:ln>
        </p:spPr>
        <p:txBody>
          <a:bodyPr wrap="none">
            <a:spAutoFit/>
          </a:bodyPr>
          <a:lstStyle/>
          <a:p>
            <a:pPr eaLnBrk="0" hangingPunct="0"/>
            <a:r>
              <a:rPr lang="zh-CN" altLang="en-US" sz="3600" b="0" dirty="0">
                <a:solidFill>
                  <a:srgbClr val="FF0000"/>
                </a:solidFill>
                <a:latin typeface="黑体" panose="02010609060101010101" pitchFamily="49" charset="-122"/>
                <a:ea typeface="黑体" panose="02010609060101010101" pitchFamily="49" charset="-122"/>
                <a:sym typeface="宋体" panose="02010600030101010101" pitchFamily="2" charset="-122"/>
              </a:rPr>
              <a:t>寸步难行</a:t>
            </a:r>
          </a:p>
        </p:txBody>
      </p:sp>
      <p:sp>
        <p:nvSpPr>
          <p:cNvPr id="5" name="文本框 4"/>
          <p:cNvSpPr txBox="1"/>
          <p:nvPr/>
        </p:nvSpPr>
        <p:spPr>
          <a:xfrm>
            <a:off x="971600" y="5517232"/>
            <a:ext cx="2011363" cy="639762"/>
          </a:xfrm>
          <a:prstGeom prst="rect">
            <a:avLst/>
          </a:prstGeom>
          <a:noFill/>
          <a:ln w="9525">
            <a:noFill/>
          </a:ln>
        </p:spPr>
        <p:txBody>
          <a:bodyPr wrap="none">
            <a:spAutoFit/>
          </a:bodyPr>
          <a:lstStyle/>
          <a:p>
            <a:pPr eaLnBrk="0" hangingPunct="0"/>
            <a:r>
              <a:rPr lang="zh-CN" altLang="en-US" sz="3600" b="0" dirty="0">
                <a:solidFill>
                  <a:srgbClr val="FF0000"/>
                </a:solidFill>
                <a:latin typeface="黑体" panose="02010609060101010101" pitchFamily="49" charset="-122"/>
                <a:ea typeface="黑体" panose="02010609060101010101" pitchFamily="49" charset="-122"/>
                <a:sym typeface="宋体" panose="02010600030101010101" pitchFamily="2" charset="-122"/>
              </a:rPr>
              <a:t>步履维艰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899" name="文本占位符 80898"/>
          <p:cNvSpPr>
            <a:spLocks noGrp="1"/>
          </p:cNvSpPr>
          <p:nvPr>
            <p:ph type="body" idx="1"/>
          </p:nvPr>
        </p:nvSpPr>
        <p:spPr>
          <a:xfrm>
            <a:off x="0" y="119777"/>
            <a:ext cx="9144000" cy="6741368"/>
          </a:xfrm>
        </p:spPr>
        <p:txBody>
          <a:bodyPr/>
          <a:lstStyle/>
          <a:p>
            <a:pPr defTabSz="914400">
              <a:lnSpc>
                <a:spcPct val="150000"/>
              </a:lnSpc>
            </a:pPr>
            <a:r>
              <a:rPr lang="zh-CN" altLang="en-US" sz="2800" kern="1200" baseline="0" dirty="0">
                <a:solidFill>
                  <a:schemeClr val="tx1"/>
                </a:solidFill>
                <a:latin typeface="+mn-lt"/>
                <a:ea typeface="+mn-ea"/>
                <a:cs typeface="+mn-cs"/>
              </a:rPr>
              <a:t>依次填入下列各句横线处的成语，最恰当的一组</a:t>
            </a:r>
            <a:r>
              <a:rPr lang="zh-CN" altLang="en-US" sz="2800" kern="1200" baseline="0" dirty="0" smtClean="0">
                <a:solidFill>
                  <a:schemeClr val="tx1"/>
                </a:solidFill>
                <a:latin typeface="+mn-lt"/>
                <a:ea typeface="+mn-ea"/>
                <a:cs typeface="+mn-cs"/>
              </a:rPr>
              <a:t>是</a:t>
            </a:r>
            <a:endParaRPr lang="zh-CN" altLang="en-US" sz="2800" kern="1200" baseline="0" dirty="0">
              <a:solidFill>
                <a:schemeClr val="tx1"/>
              </a:solidFill>
              <a:latin typeface="+mn-lt"/>
              <a:ea typeface="+mn-ea"/>
              <a:cs typeface="+mn-cs"/>
            </a:endParaRPr>
          </a:p>
          <a:p>
            <a:pPr defTabSz="914400">
              <a:lnSpc>
                <a:spcPct val="150000"/>
              </a:lnSpc>
            </a:pPr>
            <a:r>
              <a:rPr lang="zh-CN" altLang="en-US" sz="2800" kern="1200" baseline="0" dirty="0">
                <a:solidFill>
                  <a:schemeClr val="tx1"/>
                </a:solidFill>
                <a:latin typeface="+mn-lt"/>
                <a:ea typeface="+mn-ea"/>
                <a:cs typeface="+mn-cs"/>
              </a:rPr>
              <a:t>①残疾人康复中心和托养中心项目的启动将使残疾人享受免费康复服务变得</a:t>
            </a:r>
            <a:r>
              <a:rPr lang="en-US" altLang="zh-CN" sz="2800" kern="1200" baseline="0" dirty="0">
                <a:solidFill>
                  <a:schemeClr val="tx1"/>
                </a:solidFill>
                <a:latin typeface="+mn-lt"/>
                <a:ea typeface="+mn-ea"/>
                <a:cs typeface="+mn-cs"/>
              </a:rPr>
              <a:t>_____</a:t>
            </a:r>
            <a:r>
              <a:rPr lang="zh-CN" altLang="en-US" sz="2800" kern="1200" baseline="0" dirty="0">
                <a:solidFill>
                  <a:schemeClr val="tx1"/>
                </a:solidFill>
                <a:latin typeface="+mn-lt"/>
                <a:ea typeface="+mn-ea"/>
                <a:cs typeface="+mn-cs"/>
              </a:rPr>
              <a:t>。</a:t>
            </a:r>
          </a:p>
          <a:p>
            <a:pPr defTabSz="914400">
              <a:lnSpc>
                <a:spcPct val="150000"/>
              </a:lnSpc>
            </a:pPr>
            <a:r>
              <a:rPr lang="zh-CN" altLang="en-US" sz="2800" kern="1200" baseline="0" dirty="0">
                <a:solidFill>
                  <a:schemeClr val="tx1"/>
                </a:solidFill>
                <a:latin typeface="+mn-lt"/>
                <a:ea typeface="+mn-ea"/>
                <a:cs typeface="+mn-cs"/>
              </a:rPr>
              <a:t>②金庸就是</a:t>
            </a:r>
            <a:r>
              <a:rPr lang="en-US" altLang="zh-CN" sz="2800" kern="1200" baseline="0" dirty="0">
                <a:solidFill>
                  <a:schemeClr val="tx1"/>
                </a:solidFill>
                <a:latin typeface="+mn-lt"/>
                <a:ea typeface="+mn-ea"/>
                <a:cs typeface="+mn-cs"/>
              </a:rPr>
              <a:t>_______</a:t>
            </a:r>
            <a:r>
              <a:rPr lang="zh-CN" altLang="en-US" sz="2800" kern="1200" baseline="0" dirty="0">
                <a:solidFill>
                  <a:schemeClr val="tx1"/>
                </a:solidFill>
                <a:latin typeface="+mn-lt"/>
                <a:ea typeface="+mn-ea"/>
                <a:cs typeface="+mn-cs"/>
              </a:rPr>
              <a:t>天天写时评的报人，他以“左手写社评，右手写小说”而闻名于世。</a:t>
            </a:r>
          </a:p>
          <a:p>
            <a:pPr defTabSz="914400">
              <a:lnSpc>
                <a:spcPct val="150000"/>
              </a:lnSpc>
            </a:pPr>
            <a:r>
              <a:rPr lang="zh-CN" altLang="en-US" sz="2800" kern="1200" baseline="0" dirty="0">
                <a:solidFill>
                  <a:schemeClr val="tx1"/>
                </a:solidFill>
                <a:latin typeface="+mn-lt"/>
                <a:ea typeface="+mn-ea"/>
                <a:cs typeface="+mn-cs"/>
              </a:rPr>
              <a:t>③这款智能手表将带有更多功能，也将带给大家更多的惊喜，大家都在</a:t>
            </a:r>
            <a:r>
              <a:rPr lang="en-US" altLang="zh-CN" sz="2800" kern="1200" baseline="0" dirty="0">
                <a:solidFill>
                  <a:schemeClr val="tx1"/>
                </a:solidFill>
                <a:latin typeface="+mn-lt"/>
                <a:ea typeface="+mn-ea"/>
                <a:cs typeface="+mn-cs"/>
              </a:rPr>
              <a:t>_______</a:t>
            </a:r>
            <a:r>
              <a:rPr lang="zh-CN" altLang="en-US" sz="2800" kern="1200" baseline="0" dirty="0">
                <a:solidFill>
                  <a:schemeClr val="tx1"/>
                </a:solidFill>
                <a:latin typeface="+mn-lt"/>
                <a:ea typeface="+mn-ea"/>
                <a:cs typeface="+mn-cs"/>
              </a:rPr>
              <a:t>。</a:t>
            </a:r>
          </a:p>
          <a:p>
            <a:pPr defTabSz="914400"/>
            <a:r>
              <a:rPr lang="en-US" altLang="zh-CN" sz="2800" kern="1200" baseline="0" dirty="0">
                <a:solidFill>
                  <a:schemeClr val="tx1"/>
                </a:solidFill>
                <a:latin typeface="+mn-lt"/>
                <a:ea typeface="+mn-ea"/>
                <a:cs typeface="+mn-cs"/>
              </a:rPr>
              <a:t>A</a:t>
            </a:r>
            <a:r>
              <a:rPr lang="zh-CN" altLang="en-US" sz="2800" kern="1200" baseline="0" dirty="0">
                <a:solidFill>
                  <a:schemeClr val="tx1"/>
                </a:solidFill>
                <a:latin typeface="+mn-lt"/>
                <a:ea typeface="+mn-ea"/>
                <a:cs typeface="+mn-cs"/>
              </a:rPr>
              <a:t>．拭目以待   </a:t>
            </a:r>
            <a:r>
              <a:rPr lang="en-US" altLang="zh-CN" sz="2800" kern="1200" baseline="0" dirty="0" smtClean="0">
                <a:solidFill>
                  <a:schemeClr val="tx1"/>
                </a:solidFill>
                <a:latin typeface="+mn-lt"/>
                <a:ea typeface="+mn-ea"/>
                <a:cs typeface="+mn-cs"/>
              </a:rPr>
              <a:t>	</a:t>
            </a:r>
            <a:r>
              <a:rPr lang="zh-CN" altLang="en-US" sz="2800" kern="1200" baseline="0" dirty="0" smtClean="0">
                <a:solidFill>
                  <a:schemeClr val="tx1"/>
                </a:solidFill>
                <a:latin typeface="+mn-lt"/>
                <a:ea typeface="+mn-ea"/>
                <a:cs typeface="+mn-cs"/>
              </a:rPr>
              <a:t>指日可待</a:t>
            </a:r>
            <a:r>
              <a:rPr lang="zh-CN" altLang="en-US" sz="2800" kern="1200" baseline="0" dirty="0">
                <a:solidFill>
                  <a:schemeClr val="tx1"/>
                </a:solidFill>
                <a:latin typeface="+mn-lt"/>
                <a:ea typeface="+mn-ea"/>
                <a:cs typeface="+mn-cs"/>
              </a:rPr>
              <a:t>   </a:t>
            </a:r>
            <a:r>
              <a:rPr lang="en-US" altLang="zh-CN" sz="2800" kern="1200" baseline="0" dirty="0" smtClean="0">
                <a:solidFill>
                  <a:schemeClr val="tx1"/>
                </a:solidFill>
                <a:latin typeface="+mn-lt"/>
                <a:ea typeface="+mn-ea"/>
                <a:cs typeface="+mn-cs"/>
              </a:rPr>
              <a:t>		</a:t>
            </a:r>
            <a:r>
              <a:rPr lang="zh-CN" altLang="en-US" sz="2800" kern="1200" baseline="0" dirty="0" smtClean="0">
                <a:solidFill>
                  <a:schemeClr val="tx1"/>
                </a:solidFill>
                <a:latin typeface="+mn-lt"/>
                <a:ea typeface="+mn-ea"/>
                <a:cs typeface="+mn-cs"/>
              </a:rPr>
              <a:t>倚马可待</a:t>
            </a:r>
            <a:r>
              <a:rPr lang="zh-CN" altLang="en-US" sz="2800" kern="1200" baseline="0" dirty="0">
                <a:solidFill>
                  <a:schemeClr val="tx1"/>
                </a:solidFill>
                <a:latin typeface="+mn-lt"/>
                <a:ea typeface="+mn-ea"/>
                <a:cs typeface="+mn-cs"/>
              </a:rPr>
              <a:t>     </a:t>
            </a:r>
          </a:p>
          <a:p>
            <a:pPr defTabSz="914400"/>
            <a:r>
              <a:rPr lang="en-US" altLang="zh-CN" sz="2800" kern="1200" baseline="0" dirty="0">
                <a:solidFill>
                  <a:schemeClr val="tx1"/>
                </a:solidFill>
                <a:latin typeface="+mn-lt"/>
                <a:ea typeface="+mn-ea"/>
                <a:cs typeface="+mn-cs"/>
              </a:rPr>
              <a:t>B</a:t>
            </a:r>
            <a:r>
              <a:rPr lang="zh-CN" altLang="en-US" sz="2800" kern="1200" baseline="0" dirty="0">
                <a:solidFill>
                  <a:schemeClr val="tx1"/>
                </a:solidFill>
                <a:latin typeface="+mn-lt"/>
                <a:ea typeface="+mn-ea"/>
                <a:cs typeface="+mn-cs"/>
              </a:rPr>
              <a:t>．指日可待    </a:t>
            </a:r>
            <a:r>
              <a:rPr lang="en-US" altLang="zh-CN" sz="2800" kern="1200" baseline="0" dirty="0" smtClean="0">
                <a:solidFill>
                  <a:schemeClr val="tx1"/>
                </a:solidFill>
                <a:latin typeface="+mn-lt"/>
                <a:ea typeface="+mn-ea"/>
                <a:cs typeface="+mn-cs"/>
              </a:rPr>
              <a:t>	</a:t>
            </a:r>
            <a:r>
              <a:rPr lang="zh-CN" altLang="en-US" sz="2800" kern="1200" baseline="0" dirty="0" smtClean="0">
                <a:solidFill>
                  <a:schemeClr val="tx1"/>
                </a:solidFill>
                <a:latin typeface="+mn-lt"/>
                <a:ea typeface="+mn-ea"/>
                <a:cs typeface="+mn-cs"/>
              </a:rPr>
              <a:t>倚马可待</a:t>
            </a:r>
            <a:r>
              <a:rPr lang="zh-CN" altLang="en-US" sz="2800" kern="1200" baseline="0" dirty="0">
                <a:solidFill>
                  <a:schemeClr val="tx1"/>
                </a:solidFill>
                <a:latin typeface="+mn-lt"/>
                <a:ea typeface="+mn-ea"/>
                <a:cs typeface="+mn-cs"/>
              </a:rPr>
              <a:t>    </a:t>
            </a:r>
            <a:r>
              <a:rPr lang="en-US" altLang="zh-CN" sz="2800" kern="1200" baseline="0" dirty="0" smtClean="0">
                <a:solidFill>
                  <a:schemeClr val="tx1"/>
                </a:solidFill>
                <a:latin typeface="+mn-lt"/>
                <a:ea typeface="+mn-ea"/>
                <a:cs typeface="+mn-cs"/>
              </a:rPr>
              <a:t>		</a:t>
            </a:r>
            <a:r>
              <a:rPr lang="zh-CN" altLang="en-US" sz="2800" kern="1200" baseline="0" dirty="0" smtClean="0">
                <a:solidFill>
                  <a:schemeClr val="tx1"/>
                </a:solidFill>
                <a:latin typeface="+mn-lt"/>
                <a:ea typeface="+mn-ea"/>
                <a:cs typeface="+mn-cs"/>
              </a:rPr>
              <a:t>拭目以待</a:t>
            </a:r>
            <a:endParaRPr lang="zh-CN" altLang="en-US" sz="2800" kern="1200" baseline="0" dirty="0">
              <a:solidFill>
                <a:schemeClr val="tx1"/>
              </a:solidFill>
              <a:latin typeface="+mn-lt"/>
              <a:ea typeface="+mn-ea"/>
              <a:cs typeface="+mn-cs"/>
            </a:endParaRPr>
          </a:p>
          <a:p>
            <a:pPr defTabSz="914400"/>
            <a:r>
              <a:rPr lang="en-US" altLang="zh-CN" sz="2800" kern="1200" baseline="0" dirty="0">
                <a:solidFill>
                  <a:schemeClr val="tx1"/>
                </a:solidFill>
                <a:latin typeface="+mn-lt"/>
                <a:ea typeface="+mn-ea"/>
                <a:cs typeface="+mn-cs"/>
              </a:rPr>
              <a:t>C</a:t>
            </a:r>
            <a:r>
              <a:rPr lang="zh-CN" altLang="en-US" sz="2800" kern="1200" baseline="0" dirty="0">
                <a:solidFill>
                  <a:schemeClr val="tx1"/>
                </a:solidFill>
                <a:latin typeface="+mn-lt"/>
                <a:ea typeface="+mn-ea"/>
                <a:cs typeface="+mn-cs"/>
              </a:rPr>
              <a:t>．拭目以待   </a:t>
            </a:r>
            <a:r>
              <a:rPr lang="en-US" altLang="zh-CN" sz="2800" kern="1200" baseline="0" dirty="0" smtClean="0">
                <a:solidFill>
                  <a:schemeClr val="tx1"/>
                </a:solidFill>
                <a:latin typeface="+mn-lt"/>
                <a:ea typeface="+mn-ea"/>
                <a:cs typeface="+mn-cs"/>
              </a:rPr>
              <a:t>	</a:t>
            </a:r>
            <a:r>
              <a:rPr lang="zh-CN" altLang="en-US" sz="2800" kern="1200" baseline="0" dirty="0" smtClean="0">
                <a:solidFill>
                  <a:schemeClr val="tx1"/>
                </a:solidFill>
                <a:latin typeface="+mn-lt"/>
                <a:ea typeface="+mn-ea"/>
                <a:cs typeface="+mn-cs"/>
              </a:rPr>
              <a:t>倚马可待</a:t>
            </a:r>
            <a:r>
              <a:rPr lang="zh-CN" altLang="en-US" sz="2800" kern="1200" baseline="0" dirty="0">
                <a:solidFill>
                  <a:schemeClr val="tx1"/>
                </a:solidFill>
                <a:latin typeface="+mn-lt"/>
                <a:ea typeface="+mn-ea"/>
                <a:cs typeface="+mn-cs"/>
              </a:rPr>
              <a:t>   </a:t>
            </a:r>
            <a:r>
              <a:rPr lang="en-US" altLang="zh-CN" sz="2800" kern="1200" baseline="0" dirty="0" smtClean="0">
                <a:solidFill>
                  <a:schemeClr val="tx1"/>
                </a:solidFill>
                <a:latin typeface="+mn-lt"/>
                <a:ea typeface="+mn-ea"/>
                <a:cs typeface="+mn-cs"/>
              </a:rPr>
              <a:t>		</a:t>
            </a:r>
            <a:r>
              <a:rPr lang="zh-CN" altLang="en-US" sz="2800" kern="1200" baseline="0" dirty="0" smtClean="0">
                <a:solidFill>
                  <a:schemeClr val="tx1"/>
                </a:solidFill>
                <a:latin typeface="+mn-lt"/>
                <a:ea typeface="+mn-ea"/>
                <a:cs typeface="+mn-cs"/>
              </a:rPr>
              <a:t>指日可待</a:t>
            </a:r>
            <a:r>
              <a:rPr lang="zh-CN" altLang="en-US" sz="2800" kern="1200" baseline="0" dirty="0">
                <a:solidFill>
                  <a:schemeClr val="tx1"/>
                </a:solidFill>
                <a:latin typeface="+mn-lt"/>
                <a:ea typeface="+mn-ea"/>
                <a:cs typeface="+mn-cs"/>
              </a:rPr>
              <a:t>    </a:t>
            </a:r>
          </a:p>
          <a:p>
            <a:pPr defTabSz="914400"/>
            <a:r>
              <a:rPr lang="en-US" altLang="zh-CN" sz="2800" kern="1200" baseline="0" dirty="0" smtClean="0">
                <a:solidFill>
                  <a:schemeClr val="tx1"/>
                </a:solidFill>
                <a:latin typeface="+mn-lt"/>
                <a:ea typeface="+mn-ea"/>
                <a:cs typeface="+mn-cs"/>
              </a:rPr>
              <a:t>D</a:t>
            </a:r>
            <a:r>
              <a:rPr lang="zh-CN" altLang="en-US" sz="2800" kern="1200" baseline="0" dirty="0">
                <a:solidFill>
                  <a:schemeClr val="tx1"/>
                </a:solidFill>
                <a:latin typeface="+mn-lt"/>
                <a:ea typeface="+mn-ea"/>
                <a:cs typeface="+mn-cs"/>
              </a:rPr>
              <a:t>．倚马可待    </a:t>
            </a:r>
            <a:r>
              <a:rPr lang="en-US" altLang="zh-CN" sz="2800" kern="1200" baseline="0" dirty="0" smtClean="0">
                <a:solidFill>
                  <a:schemeClr val="tx1"/>
                </a:solidFill>
                <a:latin typeface="+mn-lt"/>
                <a:ea typeface="+mn-ea"/>
                <a:cs typeface="+mn-cs"/>
              </a:rPr>
              <a:t>	</a:t>
            </a:r>
            <a:r>
              <a:rPr lang="zh-CN" altLang="en-US" sz="2800" kern="1200" baseline="0" dirty="0" smtClean="0">
                <a:solidFill>
                  <a:schemeClr val="tx1"/>
                </a:solidFill>
                <a:latin typeface="+mn-lt"/>
                <a:ea typeface="+mn-ea"/>
                <a:cs typeface="+mn-cs"/>
              </a:rPr>
              <a:t>指日可待</a:t>
            </a:r>
            <a:r>
              <a:rPr lang="zh-CN" altLang="en-US" sz="2800" kern="1200" baseline="0" dirty="0">
                <a:solidFill>
                  <a:schemeClr val="tx1"/>
                </a:solidFill>
                <a:latin typeface="+mn-lt"/>
                <a:ea typeface="+mn-ea"/>
                <a:cs typeface="+mn-cs"/>
              </a:rPr>
              <a:t>    </a:t>
            </a:r>
            <a:r>
              <a:rPr lang="en-US" altLang="zh-CN" sz="2800" kern="1200" baseline="0" dirty="0" smtClean="0">
                <a:solidFill>
                  <a:schemeClr val="tx1"/>
                </a:solidFill>
                <a:latin typeface="+mn-lt"/>
                <a:ea typeface="+mn-ea"/>
                <a:cs typeface="+mn-cs"/>
              </a:rPr>
              <a:t>		</a:t>
            </a:r>
            <a:r>
              <a:rPr lang="zh-CN" altLang="en-US" sz="2800" kern="1200" baseline="0" dirty="0" smtClean="0">
                <a:solidFill>
                  <a:schemeClr val="tx1"/>
                </a:solidFill>
                <a:latin typeface="+mn-lt"/>
                <a:ea typeface="+mn-ea"/>
                <a:cs typeface="+mn-cs"/>
              </a:rPr>
              <a:t>拭目以待</a:t>
            </a:r>
            <a:endParaRPr lang="zh-CN" altLang="en-US" sz="2800" kern="1200" baseline="0" dirty="0">
              <a:solidFill>
                <a:schemeClr val="tx1"/>
              </a:solidFill>
              <a:latin typeface="+mn-lt"/>
              <a:ea typeface="+mn-ea"/>
              <a:cs typeface="+mn-cs"/>
            </a:endParaRPr>
          </a:p>
          <a:p>
            <a:pPr defTabSz="914400">
              <a:lnSpc>
                <a:spcPct val="150000"/>
              </a:lnSpc>
            </a:pPr>
            <a:r>
              <a:rPr lang="zh-CN" altLang="en-US" sz="2800" kern="1200" baseline="0" dirty="0">
                <a:solidFill>
                  <a:schemeClr val="tx1"/>
                </a:solidFill>
                <a:latin typeface="+mn-lt"/>
                <a:ea typeface="+mn-ea"/>
                <a:cs typeface="+mn-cs"/>
              </a:rPr>
              <a:t> </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22" name="标题 81921"/>
          <p:cNvSpPr>
            <a:spLocks noGrp="1"/>
          </p:cNvSpPr>
          <p:nvPr>
            <p:ph type="title"/>
          </p:nvPr>
        </p:nvSpPr>
        <p:spPr>
          <a:xfrm>
            <a:off x="685800" y="152400"/>
            <a:ext cx="6870700" cy="1600200"/>
          </a:xfrm>
        </p:spPr>
        <p:txBody>
          <a:bodyPr anchor="b"/>
          <a:lstStyle/>
          <a:p>
            <a:pPr defTabSz="914400">
              <a:buNone/>
            </a:pPr>
            <a:r>
              <a:rPr lang="zh-CN" altLang="en-US" sz="3200" kern="1200" baseline="0" dirty="0">
                <a:latin typeface="+mj-lt"/>
                <a:ea typeface="+mj-ea"/>
                <a:cs typeface="+mj-cs"/>
              </a:rPr>
              <a:t>指日可待：</a:t>
            </a:r>
            <a:r>
              <a:rPr lang="zh-CN" altLang="en-US" sz="3200" kern="1200" baseline="0" dirty="0">
                <a:solidFill>
                  <a:srgbClr val="FF0000"/>
                </a:solidFill>
                <a:latin typeface="+mj-lt"/>
                <a:ea typeface="+mj-ea"/>
                <a:cs typeface="+mj-cs"/>
              </a:rPr>
              <a:t>为期不远</a:t>
            </a:r>
            <a:r>
              <a:rPr lang="zh-CN" altLang="en-US" sz="3200" kern="1200" baseline="0" dirty="0">
                <a:latin typeface="+mj-lt"/>
                <a:ea typeface="+mj-ea"/>
                <a:cs typeface="+mj-cs"/>
              </a:rPr>
              <a:t>，（事情，希望等）不久就可以实现。</a:t>
            </a:r>
          </a:p>
        </p:txBody>
      </p:sp>
      <p:sp>
        <p:nvSpPr>
          <p:cNvPr id="81923" name="文本占位符 81922"/>
          <p:cNvSpPr>
            <a:spLocks noGrp="1"/>
          </p:cNvSpPr>
          <p:nvPr>
            <p:ph type="body" idx="1"/>
          </p:nvPr>
        </p:nvSpPr>
        <p:spPr>
          <a:xfrm>
            <a:off x="468313" y="2133600"/>
            <a:ext cx="7696200" cy="3657600"/>
          </a:xfrm>
        </p:spPr>
        <p:txBody>
          <a:bodyPr/>
          <a:lstStyle/>
          <a:p>
            <a:pPr marL="342900" indent="-342900" defTabSz="914400">
              <a:buChar char="•"/>
            </a:pPr>
            <a:r>
              <a:rPr lang="zh-CN" altLang="en-US" sz="3200" kern="1200" baseline="0" dirty="0">
                <a:solidFill>
                  <a:schemeClr val="tx1"/>
                </a:solidFill>
                <a:latin typeface="+mn-lt"/>
                <a:ea typeface="+mn-ea"/>
                <a:cs typeface="+mn-cs"/>
              </a:rPr>
              <a:t>倚马可待：形容</a:t>
            </a:r>
            <a:r>
              <a:rPr lang="zh-CN" altLang="en-US" sz="3200" kern="1200" baseline="0" dirty="0">
                <a:solidFill>
                  <a:srgbClr val="FF0000"/>
                </a:solidFill>
                <a:latin typeface="+mn-lt"/>
                <a:ea typeface="+mn-ea"/>
                <a:cs typeface="+mn-cs"/>
              </a:rPr>
              <a:t>文思敏捷</a:t>
            </a:r>
            <a:r>
              <a:rPr lang="zh-CN" altLang="en-US" sz="3200" kern="1200" baseline="0" dirty="0">
                <a:solidFill>
                  <a:schemeClr val="tx1"/>
                </a:solidFill>
                <a:latin typeface="+mn-lt"/>
                <a:ea typeface="+mn-ea"/>
                <a:cs typeface="+mn-cs"/>
              </a:rPr>
              <a:t>，写文章快。</a:t>
            </a:r>
          </a:p>
          <a:p>
            <a:pPr marL="342900" indent="-342900" defTabSz="914400"/>
            <a:endParaRPr lang="zh-CN" altLang="en-US" sz="3200" kern="1200" baseline="0" dirty="0">
              <a:solidFill>
                <a:schemeClr val="tx1"/>
              </a:solidFill>
              <a:latin typeface="+mn-lt"/>
              <a:ea typeface="+mn-ea"/>
              <a:cs typeface="+mn-cs"/>
            </a:endParaRPr>
          </a:p>
        </p:txBody>
      </p:sp>
      <p:sp>
        <p:nvSpPr>
          <p:cNvPr id="81924" name="矩形 81923"/>
          <p:cNvSpPr/>
          <p:nvPr/>
        </p:nvSpPr>
        <p:spPr>
          <a:xfrm>
            <a:off x="755650" y="3141663"/>
            <a:ext cx="6870700" cy="1600200"/>
          </a:xfrm>
          <a:prstGeom prst="rect">
            <a:avLst/>
          </a:prstGeom>
          <a:noFill/>
          <a:ln w="9525">
            <a:noFill/>
          </a:ln>
        </p:spPr>
        <p:txBody>
          <a:bodyPr anchor="b"/>
          <a:lstStyle>
            <a:lvl1pPr marL="0" lvl="0" indent="0" algn="ctr" defTabSz="914400" eaLnBrk="1" fontAlgn="base" latinLnBrk="0" hangingPunct="1">
              <a:spcBef>
                <a:spcPct val="0"/>
              </a:spcBef>
              <a:spcAft>
                <a:spcPct val="0"/>
              </a:spcAft>
              <a:buClr>
                <a:srgbClr val="000000"/>
              </a:buClr>
              <a:buNone/>
              <a:defRPr sz="4400" b="0" u="none" kern="1200" baseline="0">
                <a:solidFill>
                  <a:schemeClr val="tx1"/>
                </a:solidFill>
                <a:latin typeface="+mj-lt"/>
                <a:ea typeface="+mj-ea"/>
                <a:cs typeface="+mj-cs"/>
              </a:defRPr>
            </a:lvl1pPr>
          </a:lstStyle>
          <a:p>
            <a:pPr lvl="0" algn="l"/>
            <a:r>
              <a:rPr lang="zh-CN" altLang="en-US" sz="3200" dirty="0"/>
              <a:t>拭目以待：擦亮眼睛等待着。形容</a:t>
            </a:r>
            <a:r>
              <a:rPr lang="zh-CN" altLang="en-US" sz="3200" dirty="0">
                <a:solidFill>
                  <a:srgbClr val="FF0000"/>
                </a:solidFill>
              </a:rPr>
              <a:t>殷切期望或密切关注</a:t>
            </a:r>
            <a:r>
              <a:rPr lang="zh-CN" altLang="en-US" sz="3200" dirty="0"/>
              <a:t>事态的动向及结果。</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1922"/>
                                        </p:tgtEl>
                                        <p:attrNameLst>
                                          <p:attrName>style.visibility</p:attrName>
                                        </p:attrNameLst>
                                      </p:cBhvr>
                                      <p:to>
                                        <p:strVal val="visible"/>
                                      </p:to>
                                    </p:set>
                                    <p:animEffect transition="in" filter="blinds(horizontal)">
                                      <p:cBhvr>
                                        <p:cTn id="7" dur="500"/>
                                        <p:tgtEl>
                                          <p:spTgt spid="8192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1923">
                                            <p:txEl>
                                              <p:pRg st="0" end="0"/>
                                            </p:txEl>
                                          </p:spTgt>
                                        </p:tgtEl>
                                        <p:attrNameLst>
                                          <p:attrName>style.visibility</p:attrName>
                                        </p:attrNameLst>
                                      </p:cBhvr>
                                      <p:to>
                                        <p:strVal val="visible"/>
                                      </p:to>
                                    </p:set>
                                    <p:animEffect transition="in" filter="blinds(horizontal)">
                                      <p:cBhvr>
                                        <p:cTn id="12" dur="500"/>
                                        <p:tgtEl>
                                          <p:spTgt spid="8192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1924"/>
                                        </p:tgtEl>
                                        <p:attrNameLst>
                                          <p:attrName>style.visibility</p:attrName>
                                        </p:attrNameLst>
                                      </p:cBhvr>
                                      <p:to>
                                        <p:strVal val="visible"/>
                                      </p:to>
                                    </p:set>
                                    <p:animEffect transition="in" filter="blinds(horizontal)">
                                      <p:cBhvr>
                                        <p:cTn id="17" dur="500"/>
                                        <p:tgtEl>
                                          <p:spTgt spid="819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2" grpId="0"/>
      <p:bldP spid="81923" grpId="0" build="p"/>
      <p:bldP spid="81924"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8547" name="内容占位符 108546"/>
          <p:cNvSpPr>
            <a:spLocks noGrp="1"/>
          </p:cNvSpPr>
          <p:nvPr>
            <p:ph idx="4294967295"/>
          </p:nvPr>
        </p:nvSpPr>
        <p:spPr>
          <a:xfrm>
            <a:off x="179512" y="179388"/>
            <a:ext cx="8496300" cy="5545137"/>
          </a:xfrm>
        </p:spPr>
        <p:txBody>
          <a:bodyPr anchor="t"/>
          <a:lstStyle/>
          <a:p>
            <a:pPr marL="0" indent="0">
              <a:lnSpc>
                <a:spcPct val="150000"/>
              </a:lnSpc>
              <a:buNone/>
            </a:pPr>
            <a:r>
              <a:rPr lang="zh-CN" altLang="en-US" b="1" dirty="0">
                <a:solidFill>
                  <a:srgbClr val="FF0000"/>
                </a:solidFill>
                <a:latin typeface="黑体" panose="02010609060101010101" pitchFamily="49" charset="-122"/>
                <a:ea typeface="黑体" panose="02010609060101010101" pitchFamily="49" charset="-122"/>
              </a:rPr>
              <a:t>四：看语义范围</a:t>
            </a:r>
          </a:p>
          <a:p>
            <a:pPr marL="0" indent="0">
              <a:lnSpc>
                <a:spcPct val="150000"/>
              </a:lnSpc>
              <a:buNone/>
            </a:pPr>
            <a:endParaRPr lang="en-US" altLang="zh-CN" sz="2800" b="1" dirty="0">
              <a:latin typeface="黑体" panose="02010609060101010101" pitchFamily="49" charset="-122"/>
              <a:ea typeface="黑体" panose="02010609060101010101" pitchFamily="49" charset="-122"/>
            </a:endParaRPr>
          </a:p>
          <a:p>
            <a:pPr marL="0" indent="0">
              <a:lnSpc>
                <a:spcPct val="150000"/>
              </a:lnSpc>
              <a:buNone/>
            </a:pPr>
            <a:r>
              <a:rPr lang="en-US" altLang="zh-CN" sz="2800" b="1" dirty="0">
                <a:latin typeface="黑体" panose="02010609060101010101" pitchFamily="49" charset="-122"/>
                <a:ea typeface="黑体" panose="02010609060101010101" pitchFamily="49" charset="-122"/>
              </a:rPr>
              <a:t>1.</a:t>
            </a:r>
            <a:r>
              <a:rPr lang="zh-CN" altLang="en-US" sz="2800" b="1" dirty="0">
                <a:solidFill>
                  <a:srgbClr val="0000CC"/>
                </a:solidFill>
                <a:latin typeface="黑体" panose="02010609060101010101" pitchFamily="49" charset="-122"/>
                <a:ea typeface="黑体" panose="02010609060101010101" pitchFamily="49" charset="-122"/>
              </a:rPr>
              <a:t>汗牛充栋  数不胜数</a:t>
            </a:r>
            <a:r>
              <a:rPr lang="zh-CN" altLang="en-US" sz="2800" b="1" dirty="0">
                <a:latin typeface="黑体" panose="02010609060101010101" pitchFamily="49" charset="-122"/>
                <a:ea typeface="黑体" panose="02010609060101010101" pitchFamily="49" charset="-122"/>
              </a:rPr>
              <a:t>  都可以形容事物多。前者只能形容书籍很多，范围小；而后者可以泛指任何事物的数量多，范围大。</a:t>
            </a:r>
          </a:p>
          <a:p>
            <a:pPr marL="0" indent="0">
              <a:lnSpc>
                <a:spcPct val="150000"/>
              </a:lnSpc>
              <a:buNone/>
            </a:pPr>
            <a:r>
              <a:rPr lang="zh-CN" altLang="en-US" sz="2800" b="1" dirty="0">
                <a:solidFill>
                  <a:srgbClr val="0000CC"/>
                </a:solidFill>
                <a:latin typeface="黑体" panose="02010609060101010101" pitchFamily="49" charset="-122"/>
                <a:ea typeface="黑体" panose="02010609060101010101" pitchFamily="49" charset="-122"/>
              </a:rPr>
              <a:t>（</a:t>
            </a:r>
            <a:r>
              <a:rPr lang="en-US" altLang="zh-CN" sz="2800" b="1" dirty="0">
                <a:solidFill>
                  <a:srgbClr val="0000CC"/>
                </a:solidFill>
                <a:latin typeface="黑体" panose="02010609060101010101" pitchFamily="49" charset="-122"/>
                <a:ea typeface="黑体" panose="02010609060101010101" pitchFamily="49" charset="-122"/>
              </a:rPr>
              <a:t>1</a:t>
            </a:r>
            <a:r>
              <a:rPr lang="zh-CN" altLang="en-US" sz="2800" b="1" dirty="0">
                <a:solidFill>
                  <a:srgbClr val="0000CC"/>
                </a:solidFill>
                <a:latin typeface="黑体" panose="02010609060101010101" pitchFamily="49" charset="-122"/>
                <a:ea typeface="黑体" panose="02010609060101010101" pitchFamily="49" charset="-122"/>
              </a:rPr>
              <a:t>）他家的书简直多到了</a:t>
            </a:r>
            <a:r>
              <a:rPr lang="zh-CN" altLang="en-US" sz="2800" b="1" u="sng" dirty="0">
                <a:solidFill>
                  <a:srgbClr val="0000CC"/>
                </a:solidFill>
                <a:latin typeface="黑体" panose="02010609060101010101" pitchFamily="49" charset="-122"/>
                <a:ea typeface="黑体" panose="02010609060101010101" pitchFamily="49" charset="-122"/>
              </a:rPr>
              <a:t> </a:t>
            </a:r>
            <a:r>
              <a:rPr lang="zh-CN" altLang="en-US" sz="2800" b="1" u="sng" dirty="0" smtClean="0">
                <a:solidFill>
                  <a:srgbClr val="0000CC"/>
                </a:solidFill>
                <a:latin typeface="黑体" panose="02010609060101010101" pitchFamily="49" charset="-122"/>
                <a:ea typeface="黑体" panose="02010609060101010101" pitchFamily="49" charset="-122"/>
              </a:rPr>
              <a:t>         </a:t>
            </a:r>
            <a:r>
              <a:rPr lang="en-US" altLang="zh-CN" sz="2800" b="1" u="sng" dirty="0" smtClean="0">
                <a:solidFill>
                  <a:srgbClr val="0000CC"/>
                </a:solidFill>
                <a:latin typeface="黑体" panose="02010609060101010101" pitchFamily="49" charset="-122"/>
                <a:ea typeface="黑体" panose="02010609060101010101" pitchFamily="49" charset="-122"/>
              </a:rPr>
              <a:t>	</a:t>
            </a:r>
            <a:r>
              <a:rPr lang="zh-CN" altLang="en-US" sz="2800" b="1" dirty="0" smtClean="0">
                <a:solidFill>
                  <a:srgbClr val="0000CC"/>
                </a:solidFill>
                <a:latin typeface="黑体" panose="02010609060101010101" pitchFamily="49" charset="-122"/>
                <a:ea typeface="黑体" panose="02010609060101010101" pitchFamily="49" charset="-122"/>
              </a:rPr>
              <a:t>的</a:t>
            </a:r>
            <a:r>
              <a:rPr lang="zh-CN" altLang="en-US" sz="2800" b="1" dirty="0">
                <a:solidFill>
                  <a:srgbClr val="0000CC"/>
                </a:solidFill>
                <a:latin typeface="黑体" panose="02010609060101010101" pitchFamily="49" charset="-122"/>
                <a:ea typeface="黑体" panose="02010609060101010101" pitchFamily="49" charset="-122"/>
              </a:rPr>
              <a:t>地步 </a:t>
            </a:r>
          </a:p>
          <a:p>
            <a:pPr marL="0" indent="0">
              <a:lnSpc>
                <a:spcPct val="150000"/>
              </a:lnSpc>
              <a:buNone/>
            </a:pPr>
            <a:endParaRPr lang="zh-CN" altLang="en-US" sz="2800" b="1" dirty="0">
              <a:solidFill>
                <a:srgbClr val="0000CC"/>
              </a:solidFill>
              <a:latin typeface="黑体" panose="02010609060101010101" pitchFamily="49" charset="-122"/>
              <a:ea typeface="黑体" panose="02010609060101010101" pitchFamily="49" charset="-122"/>
            </a:endParaRPr>
          </a:p>
          <a:p>
            <a:pPr marL="0" indent="0">
              <a:lnSpc>
                <a:spcPct val="150000"/>
              </a:lnSpc>
              <a:buNone/>
            </a:pPr>
            <a:r>
              <a:rPr lang="zh-CN" altLang="en-US" sz="2800" b="1" dirty="0">
                <a:solidFill>
                  <a:srgbClr val="0000CC"/>
                </a:solidFill>
                <a:latin typeface="黑体" panose="02010609060101010101" pitchFamily="49" charset="-122"/>
                <a:ea typeface="黑体" panose="02010609060101010101" pitchFamily="49" charset="-122"/>
              </a:rPr>
              <a:t>（</a:t>
            </a:r>
            <a:r>
              <a:rPr lang="en-US" altLang="zh-CN" sz="2800" b="1" dirty="0">
                <a:solidFill>
                  <a:srgbClr val="0000CC"/>
                </a:solidFill>
                <a:latin typeface="黑体" panose="02010609060101010101" pitchFamily="49" charset="-122"/>
                <a:ea typeface="黑体" panose="02010609060101010101" pitchFamily="49" charset="-122"/>
              </a:rPr>
              <a:t>2</a:t>
            </a:r>
            <a:r>
              <a:rPr lang="zh-CN" altLang="en-US" sz="2800" b="1" dirty="0">
                <a:solidFill>
                  <a:srgbClr val="0000CC"/>
                </a:solidFill>
                <a:latin typeface="黑体" panose="02010609060101010101" pitchFamily="49" charset="-122"/>
                <a:ea typeface="黑体" panose="02010609060101010101" pitchFamily="49" charset="-122"/>
              </a:rPr>
              <a:t>）天上的繁星密布，</a:t>
            </a:r>
            <a:r>
              <a:rPr lang="zh-CN" altLang="en-US" sz="2800" b="1" u="sng" dirty="0">
                <a:solidFill>
                  <a:srgbClr val="0000CC"/>
                </a:solidFill>
                <a:latin typeface="黑体" panose="02010609060101010101" pitchFamily="49" charset="-122"/>
                <a:ea typeface="黑体" panose="02010609060101010101" pitchFamily="49" charset="-122"/>
              </a:rPr>
              <a:t>        </a:t>
            </a:r>
            <a:r>
              <a:rPr lang="en-US" altLang="zh-CN" sz="2800" b="1" u="sng" dirty="0" smtClean="0">
                <a:solidFill>
                  <a:srgbClr val="0000CC"/>
                </a:solidFill>
                <a:latin typeface="黑体" panose="02010609060101010101" pitchFamily="49" charset="-122"/>
                <a:ea typeface="黑体" panose="02010609060101010101" pitchFamily="49" charset="-122"/>
              </a:rPr>
              <a:t>	</a:t>
            </a:r>
            <a:r>
              <a:rPr lang="zh-CN" altLang="en-US" sz="2800" b="1" dirty="0" smtClean="0">
                <a:solidFill>
                  <a:srgbClr val="0000CC"/>
                </a:solidFill>
                <a:latin typeface="黑体" panose="02010609060101010101" pitchFamily="49" charset="-122"/>
                <a:ea typeface="黑体" panose="02010609060101010101" pitchFamily="49" charset="-122"/>
              </a:rPr>
              <a:t>。</a:t>
            </a:r>
            <a:endParaRPr lang="zh-CN" altLang="en-US" sz="2800" b="1" dirty="0">
              <a:solidFill>
                <a:srgbClr val="0000CC"/>
              </a:solidFill>
              <a:latin typeface="黑体" panose="02010609060101010101" pitchFamily="49" charset="-122"/>
              <a:ea typeface="黑体" panose="02010609060101010101" pitchFamily="49" charset="-122"/>
            </a:endParaRPr>
          </a:p>
          <a:p>
            <a:pPr marL="0" indent="0">
              <a:lnSpc>
                <a:spcPct val="150000"/>
              </a:lnSpc>
              <a:buNone/>
            </a:pPr>
            <a:r>
              <a:rPr lang="zh-CN" altLang="en-US" sz="2800" b="1" u="sng" dirty="0">
                <a:solidFill>
                  <a:srgbClr val="0000CC"/>
                </a:solidFill>
                <a:latin typeface="黑体" panose="02010609060101010101" pitchFamily="49" charset="-122"/>
                <a:ea typeface="黑体" panose="02010609060101010101" pitchFamily="49" charset="-122"/>
              </a:rPr>
              <a:t> </a:t>
            </a:r>
            <a:endParaRPr lang="zh-CN" altLang="en-US" sz="2800" b="1" dirty="0">
              <a:solidFill>
                <a:srgbClr val="0000CC"/>
              </a:solidFill>
              <a:latin typeface="黑体" panose="02010609060101010101" pitchFamily="49" charset="-122"/>
              <a:ea typeface="黑体" panose="02010609060101010101" pitchFamily="49" charset="-122"/>
            </a:endParaRPr>
          </a:p>
          <a:p>
            <a:pPr marL="0" indent="0">
              <a:lnSpc>
                <a:spcPct val="150000"/>
              </a:lnSpc>
              <a:buNone/>
            </a:pPr>
            <a:endParaRPr lang="zh-CN" altLang="en-US" sz="2800" dirty="0">
              <a:latin typeface="黑体" panose="02010609060101010101" pitchFamily="49" charset="-122"/>
              <a:ea typeface="黑体" panose="02010609060101010101" pitchFamily="49" charset="-122"/>
            </a:endParaRPr>
          </a:p>
        </p:txBody>
      </p:sp>
      <p:sp>
        <p:nvSpPr>
          <p:cNvPr id="2" name="文本框 1"/>
          <p:cNvSpPr txBox="1"/>
          <p:nvPr/>
        </p:nvSpPr>
        <p:spPr>
          <a:xfrm>
            <a:off x="4657396" y="3645024"/>
            <a:ext cx="2012950" cy="639763"/>
          </a:xfrm>
          <a:prstGeom prst="rect">
            <a:avLst/>
          </a:prstGeom>
          <a:noFill/>
          <a:ln w="9525">
            <a:noFill/>
          </a:ln>
        </p:spPr>
        <p:txBody>
          <a:bodyPr wrap="none">
            <a:spAutoFit/>
          </a:bodyPr>
          <a:lstStyle/>
          <a:p>
            <a:pPr eaLnBrk="0" hangingPunct="0"/>
            <a:r>
              <a:rPr lang="zh-CN" altLang="en-US" sz="3600" b="0" dirty="0">
                <a:solidFill>
                  <a:srgbClr val="FF0000"/>
                </a:solidFill>
                <a:latin typeface="黑体" panose="02010609060101010101" pitchFamily="49" charset="-122"/>
                <a:ea typeface="黑体" panose="02010609060101010101" pitchFamily="49" charset="-122"/>
                <a:sym typeface="Arial" panose="020B0604020202020204" pitchFamily="34" charset="0"/>
              </a:rPr>
              <a:t>汗牛充栋</a:t>
            </a:r>
          </a:p>
        </p:txBody>
      </p:sp>
      <p:sp>
        <p:nvSpPr>
          <p:cNvPr id="3" name="文本框 2"/>
          <p:cNvSpPr txBox="1"/>
          <p:nvPr/>
        </p:nvSpPr>
        <p:spPr>
          <a:xfrm>
            <a:off x="4388037" y="5055870"/>
            <a:ext cx="2276475" cy="639762"/>
          </a:xfrm>
          <a:prstGeom prst="rect">
            <a:avLst/>
          </a:prstGeom>
          <a:noFill/>
          <a:ln w="9525">
            <a:noFill/>
          </a:ln>
        </p:spPr>
        <p:txBody>
          <a:bodyPr>
            <a:spAutoFit/>
          </a:bodyPr>
          <a:lstStyle/>
          <a:p>
            <a:pPr eaLnBrk="0" hangingPunct="0"/>
            <a:r>
              <a:rPr lang="zh-CN" altLang="en-US" sz="3600" b="0" dirty="0">
                <a:solidFill>
                  <a:srgbClr val="FF0000"/>
                </a:solidFill>
                <a:latin typeface="黑体" panose="02010609060101010101" pitchFamily="49" charset="-122"/>
                <a:ea typeface="黑体" panose="02010609060101010101" pitchFamily="49" charset="-122"/>
                <a:sym typeface="Arial" panose="020B0604020202020204" pitchFamily="34" charset="0"/>
              </a:rPr>
              <a:t>数不胜数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8547">
                                            <p:txEl>
                                              <p:pRg st="0" end="0"/>
                                            </p:txEl>
                                          </p:spTgt>
                                        </p:tgtEl>
                                        <p:attrNameLst>
                                          <p:attrName>style.visibility</p:attrName>
                                        </p:attrNameLst>
                                      </p:cBhvr>
                                      <p:to>
                                        <p:strVal val="visible"/>
                                      </p:to>
                                    </p:set>
                                    <p:animEffect transition="in" filter="checkerboard(across)">
                                      <p:cBhvr>
                                        <p:cTn id="7" dur="500"/>
                                        <p:tgtEl>
                                          <p:spTgt spid="10854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08547">
                                            <p:txEl>
                                              <p:pRg st="2" end="2"/>
                                            </p:txEl>
                                          </p:spTgt>
                                        </p:tgtEl>
                                        <p:attrNameLst>
                                          <p:attrName>style.visibility</p:attrName>
                                        </p:attrNameLst>
                                      </p:cBhvr>
                                      <p:to>
                                        <p:strVal val="visible"/>
                                      </p:to>
                                    </p:set>
                                    <p:animEffect transition="in" filter="checkerboard(across)">
                                      <p:cBhvr>
                                        <p:cTn id="12" dur="500"/>
                                        <p:tgtEl>
                                          <p:spTgt spid="10854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08547">
                                            <p:txEl>
                                              <p:pRg st="3" end="3"/>
                                            </p:txEl>
                                          </p:spTgt>
                                        </p:tgtEl>
                                        <p:attrNameLst>
                                          <p:attrName>style.visibility</p:attrName>
                                        </p:attrNameLst>
                                      </p:cBhvr>
                                      <p:to>
                                        <p:strVal val="visible"/>
                                      </p:to>
                                    </p:set>
                                    <p:animEffect transition="in" filter="checkerboard(across)">
                                      <p:cBhvr>
                                        <p:cTn id="17" dur="500"/>
                                        <p:tgtEl>
                                          <p:spTgt spid="10854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08547">
                                            <p:txEl>
                                              <p:pRg st="5" end="5"/>
                                            </p:txEl>
                                          </p:spTgt>
                                        </p:tgtEl>
                                        <p:attrNameLst>
                                          <p:attrName>style.visibility</p:attrName>
                                        </p:attrNameLst>
                                      </p:cBhvr>
                                      <p:to>
                                        <p:strVal val="visible"/>
                                      </p:to>
                                    </p:set>
                                    <p:animEffect transition="in" filter="checkerboard(across)">
                                      <p:cBhvr>
                                        <p:cTn id="22" dur="500"/>
                                        <p:tgtEl>
                                          <p:spTgt spid="108547">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08547">
                                            <p:txEl>
                                              <p:pRg st="6" end="6"/>
                                            </p:txEl>
                                          </p:spTgt>
                                        </p:tgtEl>
                                        <p:attrNameLst>
                                          <p:attrName>style.visibility</p:attrName>
                                        </p:attrNameLst>
                                      </p:cBhvr>
                                      <p:to>
                                        <p:strVal val="visible"/>
                                      </p:to>
                                    </p:set>
                                    <p:animEffect transition="in" filter="checkerboard(across)">
                                      <p:cBhvr>
                                        <p:cTn id="27" dur="500"/>
                                        <p:tgtEl>
                                          <p:spTgt spid="108547">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fill="hold"/>
                                        <p:tgtEl>
                                          <p:spTgt spid="2"/>
                                        </p:tgtEl>
                                        <p:attrNameLst>
                                          <p:attrName>ppt_x</p:attrName>
                                        </p:attrNameLst>
                                      </p:cBhvr>
                                      <p:tavLst>
                                        <p:tav tm="0">
                                          <p:val>
                                            <p:strVal val="#ppt_x"/>
                                          </p:val>
                                        </p:tav>
                                        <p:tav tm="100000">
                                          <p:val>
                                            <p:strVal val="#ppt_x"/>
                                          </p:val>
                                        </p:tav>
                                      </p:tavLst>
                                    </p:anim>
                                    <p:anim calcmode="lin" valueType="num">
                                      <p:cBhvr additive="base">
                                        <p:cTn id="3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additive="base">
                                        <p:cTn id="38" dur="500" fill="hold"/>
                                        <p:tgtEl>
                                          <p:spTgt spid="3"/>
                                        </p:tgtEl>
                                        <p:attrNameLst>
                                          <p:attrName>ppt_x</p:attrName>
                                        </p:attrNameLst>
                                      </p:cBhvr>
                                      <p:tavLst>
                                        <p:tav tm="0">
                                          <p:val>
                                            <p:strVal val="#ppt_x"/>
                                          </p:val>
                                        </p:tav>
                                        <p:tav tm="100000">
                                          <p:val>
                                            <p:strVal val="#ppt_x"/>
                                          </p:val>
                                        </p:tav>
                                      </p:tavLst>
                                    </p:anim>
                                    <p:anim calcmode="lin" valueType="num">
                                      <p:cBhvr additive="base">
                                        <p:cTn id="3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7" grpId="0" build="p"/>
      <p:bldP spid="2" grpId="0"/>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970" name="内容占位符 2"/>
          <p:cNvSpPr>
            <a:spLocks noGrp="1"/>
          </p:cNvSpPr>
          <p:nvPr>
            <p:ph idx="4294967295"/>
          </p:nvPr>
        </p:nvSpPr>
        <p:spPr>
          <a:xfrm>
            <a:off x="323850" y="404813"/>
            <a:ext cx="8568630" cy="5976937"/>
          </a:xfrm>
        </p:spPr>
        <p:txBody>
          <a:bodyPr anchor="t"/>
          <a:lstStyle/>
          <a:p>
            <a:pPr marL="0" indent="0">
              <a:lnSpc>
                <a:spcPct val="150000"/>
              </a:lnSpc>
              <a:buNone/>
            </a:pPr>
            <a:r>
              <a:rPr lang="en-US" altLang="zh-CN" b="1" dirty="0">
                <a:latin typeface="黑体" panose="02010609060101010101" pitchFamily="49" charset="-122"/>
                <a:ea typeface="黑体" panose="02010609060101010101" pitchFamily="49" charset="-122"/>
                <a:sym typeface="Arial" panose="020B0604020202020204" pitchFamily="34" charset="0"/>
              </a:rPr>
              <a:t>2.</a:t>
            </a:r>
            <a:r>
              <a:rPr lang="zh-CN" altLang="en-US" b="1" dirty="0">
                <a:solidFill>
                  <a:srgbClr val="0000CC"/>
                </a:solidFill>
                <a:latin typeface="黑体" panose="02010609060101010101" pitchFamily="49" charset="-122"/>
                <a:ea typeface="黑体" panose="02010609060101010101" pitchFamily="49" charset="-122"/>
                <a:sym typeface="Arial" panose="020B0604020202020204" pitchFamily="34" charset="0"/>
              </a:rPr>
              <a:t>食古不化  食而不化</a:t>
            </a:r>
            <a:r>
              <a:rPr lang="zh-CN" altLang="en-US" b="1" dirty="0">
                <a:latin typeface="黑体" panose="02010609060101010101" pitchFamily="49" charset="-122"/>
                <a:ea typeface="黑体" panose="02010609060101010101" pitchFamily="49" charset="-122"/>
                <a:sym typeface="Arial" panose="020B0604020202020204" pitchFamily="34" charset="0"/>
              </a:rPr>
              <a:t>	都有没有很好地消化已经学过的知识。前者指学习古代的知识，范围小；而后者既可以指古代的，也可以指现代的，范围大。</a:t>
            </a:r>
            <a:endParaRPr lang="zh-CN" altLang="en-US" b="1" dirty="0">
              <a:latin typeface="黑体" panose="02010609060101010101" pitchFamily="49" charset="-122"/>
              <a:ea typeface="黑体" panose="02010609060101010101" pitchFamily="49" charset="-122"/>
            </a:endParaRPr>
          </a:p>
          <a:p>
            <a:pPr marL="0" indent="0">
              <a:lnSpc>
                <a:spcPct val="150000"/>
              </a:lnSpc>
              <a:buNone/>
            </a:pPr>
            <a:r>
              <a:rPr lang="zh-CN" altLang="en-US" b="1" dirty="0">
                <a:latin typeface="黑体" panose="02010609060101010101" pitchFamily="49" charset="-122"/>
                <a:ea typeface="黑体" panose="02010609060101010101" pitchFamily="49" charset="-122"/>
                <a:sym typeface="Arial" panose="020B0604020202020204" pitchFamily="34" charset="0"/>
              </a:rPr>
              <a:t>（</a:t>
            </a:r>
            <a:r>
              <a:rPr lang="en-US" altLang="zh-CN" b="1" dirty="0">
                <a:solidFill>
                  <a:srgbClr val="0000CC"/>
                </a:solidFill>
                <a:latin typeface="黑体" panose="02010609060101010101" pitchFamily="49" charset="-122"/>
                <a:ea typeface="黑体" panose="02010609060101010101" pitchFamily="49" charset="-122"/>
                <a:sym typeface="Arial" panose="020B0604020202020204" pitchFamily="34" charset="0"/>
              </a:rPr>
              <a:t>1</a:t>
            </a:r>
            <a:r>
              <a:rPr lang="zh-CN" altLang="en-US" b="1" dirty="0">
                <a:solidFill>
                  <a:srgbClr val="0000CC"/>
                </a:solidFill>
                <a:latin typeface="黑体" panose="02010609060101010101" pitchFamily="49" charset="-122"/>
                <a:ea typeface="黑体" panose="02010609060101010101" pitchFamily="49" charset="-122"/>
                <a:sym typeface="Arial" panose="020B0604020202020204" pitchFamily="34" charset="0"/>
              </a:rPr>
              <a:t>）死啃书本，不结合实际，就会</a:t>
            </a:r>
            <a:r>
              <a:rPr lang="zh-CN" altLang="en-US" b="1" u="sng" dirty="0">
                <a:solidFill>
                  <a:srgbClr val="0000CC"/>
                </a:solidFill>
                <a:latin typeface="黑体" panose="02010609060101010101" pitchFamily="49" charset="-122"/>
                <a:ea typeface="黑体" panose="02010609060101010101" pitchFamily="49" charset="-122"/>
                <a:sym typeface="Arial" panose="020B0604020202020204" pitchFamily="34" charset="0"/>
              </a:rPr>
              <a:t>         </a:t>
            </a:r>
            <a:r>
              <a:rPr lang="zh-CN" altLang="en-US" b="1" dirty="0">
                <a:solidFill>
                  <a:srgbClr val="0000CC"/>
                </a:solidFill>
                <a:latin typeface="黑体" panose="02010609060101010101" pitchFamily="49" charset="-122"/>
                <a:ea typeface="黑体" panose="02010609060101010101" pitchFamily="49" charset="-122"/>
                <a:sym typeface="Arial" panose="020B0604020202020204" pitchFamily="34" charset="0"/>
              </a:rPr>
              <a:t>，解决不了实际问题。 </a:t>
            </a:r>
            <a:endParaRPr lang="zh-CN" altLang="en-US" b="1" dirty="0">
              <a:solidFill>
                <a:srgbClr val="0000CC"/>
              </a:solidFill>
              <a:latin typeface="黑体" panose="02010609060101010101" pitchFamily="49" charset="-122"/>
              <a:ea typeface="黑体" panose="02010609060101010101" pitchFamily="49" charset="-122"/>
            </a:endParaRPr>
          </a:p>
          <a:p>
            <a:pPr marL="0" indent="0">
              <a:lnSpc>
                <a:spcPct val="150000"/>
              </a:lnSpc>
              <a:buNone/>
            </a:pPr>
            <a:r>
              <a:rPr lang="zh-CN" altLang="en-US" b="1" dirty="0" smtClean="0">
                <a:solidFill>
                  <a:srgbClr val="0000CC"/>
                </a:solidFill>
                <a:latin typeface="黑体" panose="02010609060101010101" pitchFamily="49" charset="-122"/>
                <a:ea typeface="黑体" panose="02010609060101010101" pitchFamily="49" charset="-122"/>
                <a:sym typeface="Arial" panose="020B0604020202020204" pitchFamily="34" charset="0"/>
              </a:rPr>
              <a:t>（</a:t>
            </a:r>
            <a:r>
              <a:rPr lang="en-US" altLang="zh-CN" b="1" dirty="0">
                <a:solidFill>
                  <a:srgbClr val="0000CC"/>
                </a:solidFill>
                <a:latin typeface="黑体" panose="02010609060101010101" pitchFamily="49" charset="-122"/>
                <a:ea typeface="黑体" panose="02010609060101010101" pitchFamily="49" charset="-122"/>
                <a:sym typeface="Arial" panose="020B0604020202020204" pitchFamily="34" charset="0"/>
              </a:rPr>
              <a:t>2</a:t>
            </a:r>
            <a:r>
              <a:rPr lang="zh-CN" altLang="en-US" b="1" dirty="0">
                <a:solidFill>
                  <a:srgbClr val="0000CC"/>
                </a:solidFill>
                <a:latin typeface="黑体" panose="02010609060101010101" pitchFamily="49" charset="-122"/>
                <a:ea typeface="黑体" panose="02010609060101010101" pitchFamily="49" charset="-122"/>
                <a:sym typeface="Arial" panose="020B0604020202020204" pitchFamily="34" charset="0"/>
              </a:rPr>
              <a:t>）读书只知其然，不知其所以然，容易</a:t>
            </a:r>
            <a:r>
              <a:rPr lang="zh-CN" altLang="en-US" b="1" u="sng" dirty="0">
                <a:latin typeface="黑体" panose="02010609060101010101" pitchFamily="49" charset="-122"/>
                <a:ea typeface="黑体" panose="02010609060101010101" pitchFamily="49" charset="-122"/>
                <a:sym typeface="Arial" panose="020B0604020202020204" pitchFamily="34" charset="0"/>
              </a:rPr>
              <a:t>              </a:t>
            </a:r>
            <a:r>
              <a:rPr lang="zh-CN" altLang="en-US" sz="2800" dirty="0">
                <a:latin typeface="黑体" panose="02010609060101010101" pitchFamily="49" charset="-122"/>
                <a:ea typeface="黑体" panose="02010609060101010101" pitchFamily="49" charset="-122"/>
                <a:sym typeface="Arial" panose="020B0604020202020204" pitchFamily="34" charset="0"/>
              </a:rPr>
              <a:t>。 </a:t>
            </a:r>
            <a:endParaRPr lang="zh-CN" altLang="en-US" sz="2800" dirty="0">
              <a:latin typeface="黑体" panose="02010609060101010101" pitchFamily="49" charset="-122"/>
              <a:ea typeface="黑体" panose="02010609060101010101" pitchFamily="49" charset="-122"/>
            </a:endParaRPr>
          </a:p>
          <a:p>
            <a:pPr marL="0" indent="0">
              <a:lnSpc>
                <a:spcPct val="150000"/>
              </a:lnSpc>
              <a:buNone/>
            </a:pPr>
            <a:endParaRPr lang="zh-CN" altLang="en-US" sz="2800" dirty="0">
              <a:latin typeface="黑体" panose="02010609060101010101" pitchFamily="49" charset="-122"/>
              <a:ea typeface="黑体" panose="02010609060101010101" pitchFamily="49" charset="-122"/>
            </a:endParaRPr>
          </a:p>
          <a:p>
            <a:pPr marL="0" indent="0">
              <a:lnSpc>
                <a:spcPct val="150000"/>
              </a:lnSpc>
              <a:buNone/>
            </a:pPr>
            <a:endParaRPr lang="zh-CN" altLang="en-US" sz="2800" dirty="0"/>
          </a:p>
        </p:txBody>
      </p:sp>
      <p:sp>
        <p:nvSpPr>
          <p:cNvPr id="5" name="文本框 4"/>
          <p:cNvSpPr txBox="1"/>
          <p:nvPr/>
        </p:nvSpPr>
        <p:spPr>
          <a:xfrm>
            <a:off x="1043608" y="5741987"/>
            <a:ext cx="2020887" cy="639763"/>
          </a:xfrm>
          <a:prstGeom prst="rect">
            <a:avLst/>
          </a:prstGeom>
          <a:noFill/>
          <a:ln w="9525">
            <a:noFill/>
          </a:ln>
        </p:spPr>
        <p:txBody>
          <a:bodyPr>
            <a:spAutoFit/>
          </a:bodyPr>
          <a:lstStyle/>
          <a:p>
            <a:pPr eaLnBrk="0" hangingPunct="0"/>
            <a:r>
              <a:rPr lang="zh-CN" altLang="en-US" sz="3600" b="0" dirty="0">
                <a:solidFill>
                  <a:srgbClr val="FF0000"/>
                </a:solidFill>
                <a:latin typeface="黑体" panose="02010609060101010101" pitchFamily="49" charset="-122"/>
                <a:ea typeface="黑体" panose="02010609060101010101" pitchFamily="49" charset="-122"/>
                <a:sym typeface="宋体" panose="02010600030101010101" pitchFamily="2" charset="-122"/>
              </a:rPr>
              <a:t>食古不化 </a:t>
            </a:r>
          </a:p>
        </p:txBody>
      </p:sp>
      <p:sp>
        <p:nvSpPr>
          <p:cNvPr id="6" name="文本框 5"/>
          <p:cNvSpPr txBox="1"/>
          <p:nvPr/>
        </p:nvSpPr>
        <p:spPr>
          <a:xfrm>
            <a:off x="6660232" y="3393281"/>
            <a:ext cx="2012950" cy="639763"/>
          </a:xfrm>
          <a:prstGeom prst="rect">
            <a:avLst/>
          </a:prstGeom>
          <a:noFill/>
          <a:ln w="9525">
            <a:noFill/>
          </a:ln>
        </p:spPr>
        <p:txBody>
          <a:bodyPr wrap="none">
            <a:spAutoFit/>
          </a:bodyPr>
          <a:lstStyle/>
          <a:p>
            <a:pPr eaLnBrk="0" hangingPunct="0"/>
            <a:r>
              <a:rPr lang="zh-CN" altLang="en-US" sz="3600" b="0" dirty="0">
                <a:solidFill>
                  <a:srgbClr val="FF0000"/>
                </a:solidFill>
                <a:latin typeface="黑体" panose="02010609060101010101" pitchFamily="49" charset="-122"/>
                <a:ea typeface="黑体" panose="02010609060101010101" pitchFamily="49" charset="-122"/>
                <a:sym typeface="宋体" panose="02010600030101010101" pitchFamily="2" charset="-122"/>
              </a:rPr>
              <a:t>食而不化</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4994" name="文本占位符 133122"/>
          <p:cNvSpPr>
            <a:spLocks noGrp="1"/>
          </p:cNvSpPr>
          <p:nvPr>
            <p:ph idx="4294967295"/>
          </p:nvPr>
        </p:nvSpPr>
        <p:spPr>
          <a:xfrm>
            <a:off x="107504" y="116632"/>
            <a:ext cx="9036496" cy="6009531"/>
          </a:xfrm>
        </p:spPr>
        <p:txBody>
          <a:bodyPr anchor="t"/>
          <a:lstStyle/>
          <a:p>
            <a:pPr>
              <a:lnSpc>
                <a:spcPct val="150000"/>
              </a:lnSpc>
            </a:pPr>
            <a:r>
              <a:rPr lang="en-US" altLang="zh-CN" b="1" dirty="0">
                <a:latin typeface="黑体" panose="02010609060101010101" pitchFamily="49" charset="-122"/>
                <a:ea typeface="黑体" panose="02010609060101010101" pitchFamily="49" charset="-122"/>
              </a:rPr>
              <a:t>3.</a:t>
            </a:r>
            <a:r>
              <a:rPr lang="zh-CN" altLang="en-US" b="1" dirty="0">
                <a:solidFill>
                  <a:srgbClr val="0000CC"/>
                </a:solidFill>
                <a:latin typeface="黑体" panose="02010609060101010101" pitchFamily="49" charset="-122"/>
                <a:ea typeface="黑体" panose="02010609060101010101" pitchFamily="49" charset="-122"/>
              </a:rPr>
              <a:t>安之若素  随遇而安</a:t>
            </a:r>
            <a:r>
              <a:rPr lang="zh-CN" altLang="en-US" b="1" dirty="0">
                <a:latin typeface="黑体" panose="02010609060101010101" pitchFamily="49" charset="-122"/>
                <a:ea typeface="黑体" panose="02010609060101010101" pitchFamily="49" charset="-122"/>
              </a:rPr>
              <a:t>  都有对环境遭遇不在意之意。前者多指面对不顺利的境况，仍能像平常一样，范围小；后者强调在任何环境中都安然自得，感到满足。也有安于现状，得过且过之意。</a:t>
            </a:r>
          </a:p>
          <a:p>
            <a:pPr>
              <a:lnSpc>
                <a:spcPct val="150000"/>
              </a:lnSpc>
            </a:pPr>
            <a:r>
              <a:rPr lang="zh-CN" altLang="en-US" b="1" dirty="0">
                <a:solidFill>
                  <a:srgbClr val="0000CC"/>
                </a:solidFill>
                <a:latin typeface="黑体" panose="02010609060101010101" pitchFamily="49" charset="-122"/>
                <a:ea typeface="黑体" panose="02010609060101010101" pitchFamily="49" charset="-122"/>
              </a:rPr>
              <a:t>（</a:t>
            </a:r>
            <a:r>
              <a:rPr lang="en-US" altLang="zh-CN" b="1" dirty="0">
                <a:solidFill>
                  <a:srgbClr val="0000CC"/>
                </a:solidFill>
                <a:latin typeface="黑体" panose="02010609060101010101" pitchFamily="49" charset="-122"/>
                <a:ea typeface="黑体" panose="02010609060101010101" pitchFamily="49" charset="-122"/>
              </a:rPr>
              <a:t>1</a:t>
            </a:r>
            <a:r>
              <a:rPr lang="zh-CN" altLang="en-US" b="1" dirty="0">
                <a:solidFill>
                  <a:srgbClr val="0000CC"/>
                </a:solidFill>
                <a:latin typeface="黑体" panose="02010609060101010101" pitchFamily="49" charset="-122"/>
                <a:ea typeface="黑体" panose="02010609060101010101" pitchFamily="49" charset="-122"/>
              </a:rPr>
              <a:t>）他对环境的适应能力很强，每到一个新地方都能</a:t>
            </a:r>
            <a:r>
              <a:rPr lang="zh-CN" altLang="en-US" b="1" u="sng" dirty="0">
                <a:solidFill>
                  <a:srgbClr val="0000CC"/>
                </a:solidFill>
                <a:latin typeface="黑体" panose="02010609060101010101" pitchFamily="49" charset="-122"/>
                <a:ea typeface="黑体" panose="02010609060101010101" pitchFamily="49" charset="-122"/>
              </a:rPr>
              <a:t>          </a:t>
            </a:r>
            <a:r>
              <a:rPr lang="zh-CN" altLang="en-US" b="1" dirty="0">
                <a:solidFill>
                  <a:srgbClr val="0000CC"/>
                </a:solidFill>
                <a:latin typeface="黑体" panose="02010609060101010101" pitchFamily="49" charset="-122"/>
                <a:ea typeface="黑体" panose="02010609060101010101" pitchFamily="49" charset="-122"/>
              </a:rPr>
              <a:t>。 </a:t>
            </a:r>
          </a:p>
          <a:p>
            <a:pPr>
              <a:lnSpc>
                <a:spcPct val="150000"/>
              </a:lnSpc>
            </a:pPr>
            <a:r>
              <a:rPr lang="zh-CN" altLang="en-US" b="1" dirty="0">
                <a:solidFill>
                  <a:srgbClr val="0000CC"/>
                </a:solidFill>
                <a:latin typeface="黑体" panose="02010609060101010101" pitchFamily="49" charset="-122"/>
                <a:ea typeface="黑体" panose="02010609060101010101" pitchFamily="49" charset="-122"/>
              </a:rPr>
              <a:t>（</a:t>
            </a:r>
            <a:r>
              <a:rPr lang="en-US" altLang="zh-CN" b="1" dirty="0">
                <a:solidFill>
                  <a:srgbClr val="0000CC"/>
                </a:solidFill>
                <a:latin typeface="黑体" panose="02010609060101010101" pitchFamily="49" charset="-122"/>
                <a:ea typeface="黑体" panose="02010609060101010101" pitchFamily="49" charset="-122"/>
              </a:rPr>
              <a:t>2</a:t>
            </a:r>
            <a:r>
              <a:rPr lang="zh-CN" altLang="en-US" b="1" dirty="0">
                <a:solidFill>
                  <a:srgbClr val="0000CC"/>
                </a:solidFill>
                <a:latin typeface="黑体" panose="02010609060101010101" pitchFamily="49" charset="-122"/>
                <a:ea typeface="黑体" panose="02010609060101010101" pitchFamily="49" charset="-122"/>
              </a:rPr>
              <a:t>）虽然高考名落孙山，但他却</a:t>
            </a:r>
            <a:r>
              <a:rPr lang="zh-CN" altLang="en-US" b="1" u="sng" dirty="0">
                <a:solidFill>
                  <a:srgbClr val="0000CC"/>
                </a:solidFill>
                <a:latin typeface="黑体" panose="02010609060101010101" pitchFamily="49" charset="-122"/>
                <a:ea typeface="黑体" panose="02010609060101010101" pitchFamily="49" charset="-122"/>
              </a:rPr>
              <a:t>            </a:t>
            </a:r>
            <a:r>
              <a:rPr lang="zh-CN" altLang="en-US" b="1" dirty="0">
                <a:solidFill>
                  <a:srgbClr val="0000CC"/>
                </a:solidFill>
                <a:latin typeface="黑体" panose="02010609060101010101" pitchFamily="49" charset="-122"/>
                <a:ea typeface="黑体" panose="02010609060101010101" pitchFamily="49" charset="-122"/>
              </a:rPr>
              <a:t>。</a:t>
            </a:r>
            <a:r>
              <a:rPr lang="zh-CN" altLang="en-US" b="1" dirty="0"/>
              <a:t> </a:t>
            </a:r>
            <a:endParaRPr lang="zh-CN" altLang="en-US" b="1" dirty="0">
              <a:latin typeface="黑体" panose="02010609060101010101" pitchFamily="49" charset="-122"/>
              <a:ea typeface="黑体" panose="02010609060101010101" pitchFamily="49" charset="-122"/>
            </a:endParaRPr>
          </a:p>
          <a:p>
            <a:pPr>
              <a:lnSpc>
                <a:spcPct val="150000"/>
              </a:lnSpc>
            </a:pPr>
            <a:endParaRPr lang="zh-CN" altLang="en-US" b="1" dirty="0">
              <a:latin typeface="黑体" panose="02010609060101010101" pitchFamily="49" charset="-122"/>
              <a:ea typeface="黑体" panose="02010609060101010101" pitchFamily="49" charset="-122"/>
            </a:endParaRPr>
          </a:p>
          <a:p>
            <a:pPr>
              <a:lnSpc>
                <a:spcPct val="150000"/>
              </a:lnSpc>
            </a:pPr>
            <a:endParaRPr lang="zh-CN" altLang="en-US" b="1" dirty="0"/>
          </a:p>
        </p:txBody>
      </p:sp>
      <p:sp>
        <p:nvSpPr>
          <p:cNvPr id="3" name="文本框 2"/>
          <p:cNvSpPr txBox="1"/>
          <p:nvPr/>
        </p:nvSpPr>
        <p:spPr>
          <a:xfrm>
            <a:off x="1979712" y="4589462"/>
            <a:ext cx="2011363" cy="639763"/>
          </a:xfrm>
          <a:prstGeom prst="rect">
            <a:avLst/>
          </a:prstGeom>
          <a:noFill/>
          <a:ln w="9525">
            <a:noFill/>
          </a:ln>
        </p:spPr>
        <p:txBody>
          <a:bodyPr wrap="none">
            <a:spAutoFit/>
          </a:bodyPr>
          <a:lstStyle/>
          <a:p>
            <a:pPr eaLnBrk="0" hangingPunct="0"/>
            <a:r>
              <a:rPr lang="zh-CN" altLang="en-US" sz="3600" b="0" dirty="0">
                <a:solidFill>
                  <a:srgbClr val="FF0000"/>
                </a:solidFill>
                <a:latin typeface="黑体" panose="02010609060101010101" pitchFamily="49" charset="-122"/>
                <a:ea typeface="黑体" panose="02010609060101010101" pitchFamily="49" charset="-122"/>
                <a:sym typeface="Arial" panose="020B0604020202020204" pitchFamily="34" charset="0"/>
              </a:rPr>
              <a:t>随遇而安</a:t>
            </a:r>
          </a:p>
        </p:txBody>
      </p:sp>
      <p:sp>
        <p:nvSpPr>
          <p:cNvPr id="4" name="文本框 3"/>
          <p:cNvSpPr txBox="1"/>
          <p:nvPr/>
        </p:nvSpPr>
        <p:spPr>
          <a:xfrm>
            <a:off x="6588224" y="5484813"/>
            <a:ext cx="2012404" cy="641350"/>
          </a:xfrm>
          <a:prstGeom prst="rect">
            <a:avLst/>
          </a:prstGeom>
          <a:noFill/>
          <a:ln w="9525">
            <a:noFill/>
          </a:ln>
        </p:spPr>
        <p:txBody>
          <a:bodyPr wrap="square">
            <a:spAutoFit/>
          </a:bodyPr>
          <a:lstStyle/>
          <a:p>
            <a:pPr eaLnBrk="0" hangingPunct="0"/>
            <a:r>
              <a:rPr lang="zh-CN" altLang="en-US" sz="3600" b="0" dirty="0">
                <a:solidFill>
                  <a:srgbClr val="FF0000"/>
                </a:solidFill>
                <a:latin typeface="黑体" panose="02010609060101010101" pitchFamily="49" charset="-122"/>
                <a:ea typeface="黑体" panose="02010609060101010101" pitchFamily="49" charset="-122"/>
                <a:sym typeface="Arial" panose="020B0604020202020204" pitchFamily="34" charset="0"/>
              </a:rPr>
              <a:t>安之若素</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49" name="内容占位符 2"/>
          <p:cNvSpPr>
            <a:spLocks noGrp="1"/>
          </p:cNvSpPr>
          <p:nvPr>
            <p:ph type="body" idx="1"/>
          </p:nvPr>
        </p:nvSpPr>
        <p:spPr>
          <a:xfrm>
            <a:off x="179512" y="1196752"/>
            <a:ext cx="8964488" cy="6150198"/>
          </a:xfrm>
        </p:spPr>
        <p:txBody>
          <a:bodyPr anchor="t"/>
          <a:lstStyle/>
          <a:p>
            <a:pPr defTabSz="914400">
              <a:lnSpc>
                <a:spcPct val="150000"/>
              </a:lnSpc>
            </a:pPr>
            <a:r>
              <a:rPr lang="en-US" altLang="zh-CN" sz="3200" b="1" kern="1200" baseline="0" dirty="0">
                <a:solidFill>
                  <a:schemeClr val="tx1"/>
                </a:solidFill>
                <a:latin typeface="黑体" panose="02010609060101010101" pitchFamily="49" charset="-122"/>
                <a:ea typeface="黑体" panose="02010609060101010101" pitchFamily="49" charset="-122"/>
                <a:cs typeface="+mn-cs"/>
                <a:sym typeface="Arial" panose="020B0604020202020204" pitchFamily="34" charset="0"/>
              </a:rPr>
              <a:t>1.</a:t>
            </a:r>
            <a:r>
              <a:rPr lang="zh-CN" altLang="en-US" sz="3200" b="1" kern="1200" baseline="0" dirty="0">
                <a:solidFill>
                  <a:srgbClr val="0000CC"/>
                </a:solidFill>
                <a:latin typeface="黑体" panose="02010609060101010101" pitchFamily="49" charset="-122"/>
                <a:ea typeface="黑体" panose="02010609060101010101" pitchFamily="49" charset="-122"/>
                <a:cs typeface="+mn-cs"/>
                <a:sym typeface="Arial" panose="020B0604020202020204" pitchFamily="34" charset="0"/>
              </a:rPr>
              <a:t>惨无人道  惨绝人寰</a:t>
            </a:r>
            <a:r>
              <a:rPr lang="zh-CN" altLang="en-US" sz="3200" b="1" kern="1200" baseline="0" dirty="0">
                <a:solidFill>
                  <a:schemeClr val="tx1"/>
                </a:solidFill>
                <a:latin typeface="黑体" panose="02010609060101010101" pitchFamily="49" charset="-122"/>
                <a:ea typeface="黑体" panose="02010609060101010101" pitchFamily="49" charset="-122"/>
                <a:cs typeface="+mn-cs"/>
                <a:sym typeface="Arial" panose="020B0604020202020204" pitchFamily="34" charset="0"/>
              </a:rPr>
              <a:t>	形容狠毒残酷。前者指非常凶狠，毫无人道。后者指世上没有比这更悲惨的事了。语意较重。</a:t>
            </a:r>
            <a:endParaRPr lang="zh-CN" altLang="en-US" sz="3200" b="1" kern="1200" baseline="0" dirty="0">
              <a:solidFill>
                <a:schemeClr val="tx1"/>
              </a:solidFill>
              <a:latin typeface="黑体" panose="02010609060101010101" pitchFamily="49" charset="-122"/>
              <a:ea typeface="黑体" panose="02010609060101010101" pitchFamily="49" charset="-122"/>
              <a:cs typeface="+mn-cs"/>
            </a:endParaRPr>
          </a:p>
          <a:p>
            <a:pPr defTabSz="914400">
              <a:lnSpc>
                <a:spcPct val="150000"/>
              </a:lnSpc>
            </a:pPr>
            <a:r>
              <a:rPr lang="zh-CN" altLang="en-US" sz="3200" b="1" kern="1200" baseline="0" dirty="0" smtClean="0">
                <a:solidFill>
                  <a:schemeClr val="tx1"/>
                </a:solidFill>
                <a:latin typeface="黑体" panose="02010609060101010101" pitchFamily="49" charset="-122"/>
                <a:ea typeface="黑体" panose="02010609060101010101" pitchFamily="49" charset="-122"/>
                <a:cs typeface="+mn-cs"/>
                <a:sym typeface="Arial" panose="020B0604020202020204" pitchFamily="34" charset="0"/>
              </a:rPr>
              <a:t>（</a:t>
            </a:r>
            <a:r>
              <a:rPr lang="en-US" altLang="zh-CN" sz="3200" b="1" kern="1200" baseline="0" dirty="0">
                <a:solidFill>
                  <a:schemeClr val="tx1"/>
                </a:solidFill>
                <a:latin typeface="黑体" panose="02010609060101010101" pitchFamily="49" charset="-122"/>
                <a:ea typeface="黑体" panose="02010609060101010101" pitchFamily="49" charset="-122"/>
                <a:cs typeface="+mn-cs"/>
                <a:sym typeface="Arial" panose="020B0604020202020204" pitchFamily="34" charset="0"/>
              </a:rPr>
              <a:t>1</a:t>
            </a:r>
            <a:r>
              <a:rPr lang="zh-CN" altLang="en-US" sz="3200" b="1" kern="1200" baseline="0" dirty="0">
                <a:solidFill>
                  <a:schemeClr val="tx1"/>
                </a:solidFill>
                <a:latin typeface="黑体" panose="02010609060101010101" pitchFamily="49" charset="-122"/>
                <a:ea typeface="黑体" panose="02010609060101010101" pitchFamily="49" charset="-122"/>
                <a:cs typeface="+mn-cs"/>
                <a:sym typeface="Arial" panose="020B0604020202020204" pitchFamily="34" charset="0"/>
              </a:rPr>
              <a:t>）上个世纪，</a:t>
            </a:r>
            <a:r>
              <a:rPr lang="zh-CN" altLang="en-US" sz="3200" b="1" kern="1200" baseline="0" dirty="0">
                <a:solidFill>
                  <a:schemeClr val="tx1"/>
                </a:solidFill>
                <a:cs typeface="+mn-cs"/>
                <a:sym typeface="Arial" panose="020B0604020202020204" pitchFamily="34" charset="0"/>
              </a:rPr>
              <a:t>日本军国主义曾经给人类</a:t>
            </a:r>
            <a:r>
              <a:rPr lang="zh-CN" altLang="en-US" sz="3200" b="1" kern="1200" baseline="0" dirty="0" smtClean="0">
                <a:solidFill>
                  <a:schemeClr val="tx1"/>
                </a:solidFill>
                <a:cs typeface="+mn-cs"/>
                <a:sym typeface="Arial" panose="020B0604020202020204" pitchFamily="34" charset="0"/>
              </a:rPr>
              <a:t>带来    </a:t>
            </a:r>
            <a:endParaRPr lang="en-US" altLang="zh-CN" sz="3200" b="1" kern="1200" baseline="0" dirty="0" smtClean="0">
              <a:solidFill>
                <a:schemeClr val="tx1"/>
              </a:solidFill>
              <a:cs typeface="+mn-cs"/>
              <a:sym typeface="Arial" panose="020B0604020202020204" pitchFamily="34" charset="0"/>
            </a:endParaRPr>
          </a:p>
          <a:p>
            <a:pPr defTabSz="914400">
              <a:lnSpc>
                <a:spcPct val="150000"/>
              </a:lnSpc>
            </a:pPr>
            <a:r>
              <a:rPr lang="zh-CN" altLang="en-US" sz="3200" b="1" u="sng" kern="1200" baseline="0" dirty="0" smtClean="0">
                <a:solidFill>
                  <a:schemeClr val="tx1"/>
                </a:solidFill>
                <a:cs typeface="+mn-cs"/>
                <a:sym typeface="Arial" panose="020B0604020202020204" pitchFamily="34" charset="0"/>
              </a:rPr>
              <a:t>                   </a:t>
            </a:r>
            <a:r>
              <a:rPr lang="zh-CN" altLang="en-US" sz="3200" b="1" kern="1200" baseline="0" dirty="0" smtClean="0">
                <a:solidFill>
                  <a:schemeClr val="tx1"/>
                </a:solidFill>
                <a:cs typeface="+mn-cs"/>
                <a:sym typeface="Arial" panose="020B0604020202020204" pitchFamily="34" charset="0"/>
              </a:rPr>
              <a:t>的</a:t>
            </a:r>
            <a:r>
              <a:rPr lang="zh-CN" altLang="en-US" sz="3200" b="1" kern="1200" baseline="0" dirty="0">
                <a:solidFill>
                  <a:schemeClr val="tx1"/>
                </a:solidFill>
                <a:cs typeface="+mn-cs"/>
                <a:sym typeface="Arial" panose="020B0604020202020204" pitchFamily="34" charset="0"/>
              </a:rPr>
              <a:t>灾难 。</a:t>
            </a:r>
            <a:endParaRPr lang="zh-CN" altLang="en-US" sz="3200" b="1" kern="1200" baseline="0" dirty="0">
              <a:solidFill>
                <a:schemeClr val="tx1"/>
              </a:solidFill>
              <a:cs typeface="+mn-cs"/>
            </a:endParaRPr>
          </a:p>
          <a:p>
            <a:pPr defTabSz="914400">
              <a:lnSpc>
                <a:spcPct val="150000"/>
              </a:lnSpc>
            </a:pPr>
            <a:r>
              <a:rPr lang="zh-CN" altLang="en-US" sz="3200" b="1" kern="1200" baseline="0" dirty="0">
                <a:solidFill>
                  <a:schemeClr val="tx1"/>
                </a:solidFill>
                <a:cs typeface="+mn-cs"/>
                <a:sym typeface="Arial" panose="020B0604020202020204" pitchFamily="34" charset="0"/>
              </a:rPr>
              <a:t>（</a:t>
            </a:r>
            <a:r>
              <a:rPr lang="en-US" altLang="zh-CN" sz="3200" b="1" kern="1200" baseline="0" dirty="0">
                <a:solidFill>
                  <a:schemeClr val="tx1"/>
                </a:solidFill>
                <a:cs typeface="+mn-cs"/>
                <a:sym typeface="Arial" panose="020B0604020202020204" pitchFamily="34" charset="0"/>
              </a:rPr>
              <a:t>2</a:t>
            </a:r>
            <a:r>
              <a:rPr lang="zh-CN" altLang="en-US" sz="3200" b="1" kern="1200" baseline="0" dirty="0">
                <a:solidFill>
                  <a:schemeClr val="tx1"/>
                </a:solidFill>
                <a:cs typeface="+mn-cs"/>
                <a:sym typeface="Arial" panose="020B0604020202020204" pitchFamily="34" charset="0"/>
              </a:rPr>
              <a:t>）法西斯分子</a:t>
            </a:r>
            <a:r>
              <a:rPr lang="zh-CN" altLang="en-US" sz="3200" b="1" u="sng" kern="1200" baseline="0" dirty="0">
                <a:solidFill>
                  <a:schemeClr val="tx1"/>
                </a:solidFill>
                <a:cs typeface="+mn-cs"/>
                <a:sym typeface="Arial" panose="020B0604020202020204" pitchFamily="34" charset="0"/>
              </a:rPr>
              <a:t>                </a:t>
            </a:r>
            <a:r>
              <a:rPr lang="zh-CN" altLang="en-US" sz="3200" b="1" kern="1200" baseline="0" dirty="0">
                <a:solidFill>
                  <a:schemeClr val="tx1"/>
                </a:solidFill>
                <a:cs typeface="+mn-cs"/>
                <a:sym typeface="Arial" panose="020B0604020202020204" pitchFamily="34" charset="0"/>
              </a:rPr>
              <a:t>地屠杀了那些妇女儿童。</a:t>
            </a:r>
            <a:endParaRPr lang="zh-CN" altLang="en-US" sz="3200" b="1" kern="1200" baseline="0" dirty="0">
              <a:solidFill>
                <a:schemeClr val="tx1"/>
              </a:solidFill>
              <a:cs typeface="+mn-cs"/>
            </a:endParaRPr>
          </a:p>
        </p:txBody>
      </p:sp>
      <p:sp>
        <p:nvSpPr>
          <p:cNvPr id="4" name="文本框 3"/>
          <p:cNvSpPr txBox="1"/>
          <p:nvPr/>
        </p:nvSpPr>
        <p:spPr>
          <a:xfrm>
            <a:off x="588169" y="4271851"/>
            <a:ext cx="2011362" cy="641350"/>
          </a:xfrm>
          <a:prstGeom prst="rect">
            <a:avLst/>
          </a:prstGeom>
          <a:noFill/>
          <a:ln w="9525">
            <a:noFill/>
          </a:ln>
        </p:spPr>
        <p:txBody>
          <a:bodyPr wrap="none">
            <a:spAutoFit/>
          </a:bodyPr>
          <a:lstStyle/>
          <a:p>
            <a:pPr eaLnBrk="0" hangingPunct="0"/>
            <a:r>
              <a:rPr lang="zh-CN" altLang="en-US" sz="3600" b="0" dirty="0">
                <a:solidFill>
                  <a:srgbClr val="FF0000"/>
                </a:solidFill>
                <a:latin typeface="黑体" panose="02010609060101010101" pitchFamily="49" charset="-122"/>
                <a:ea typeface="黑体" panose="02010609060101010101" pitchFamily="49" charset="-122"/>
                <a:sym typeface="宋体" panose="02010600030101010101" pitchFamily="2" charset="-122"/>
              </a:rPr>
              <a:t>惨无人道</a:t>
            </a:r>
          </a:p>
        </p:txBody>
      </p:sp>
      <p:sp>
        <p:nvSpPr>
          <p:cNvPr id="5" name="文本框 4"/>
          <p:cNvSpPr txBox="1"/>
          <p:nvPr/>
        </p:nvSpPr>
        <p:spPr>
          <a:xfrm>
            <a:off x="3419872" y="5157192"/>
            <a:ext cx="2127250" cy="641350"/>
          </a:xfrm>
          <a:prstGeom prst="rect">
            <a:avLst/>
          </a:prstGeom>
          <a:noFill/>
          <a:ln w="9525">
            <a:noFill/>
          </a:ln>
        </p:spPr>
        <p:txBody>
          <a:bodyPr wrap="none">
            <a:spAutoFit/>
          </a:bodyPr>
          <a:lstStyle/>
          <a:p>
            <a:pPr eaLnBrk="0" hangingPunct="0"/>
            <a:r>
              <a:rPr lang="zh-CN" altLang="en-US" sz="1800" b="0" dirty="0">
                <a:solidFill>
                  <a:srgbClr val="0000CC"/>
                </a:solidFill>
                <a:latin typeface="黑体" panose="02010609060101010101" pitchFamily="49" charset="-122"/>
                <a:ea typeface="黑体" panose="02010609060101010101" pitchFamily="49" charset="-122"/>
                <a:sym typeface="宋体" panose="02010600030101010101" pitchFamily="2" charset="-122"/>
              </a:rPr>
              <a:t> </a:t>
            </a:r>
            <a:r>
              <a:rPr lang="zh-CN" altLang="en-US" sz="3600" b="0" dirty="0">
                <a:solidFill>
                  <a:srgbClr val="FF0000"/>
                </a:solidFill>
                <a:latin typeface="黑体" panose="02010609060101010101" pitchFamily="49" charset="-122"/>
                <a:ea typeface="黑体" panose="02010609060101010101" pitchFamily="49" charset="-122"/>
                <a:sym typeface="宋体" panose="02010600030101010101" pitchFamily="2" charset="-122"/>
              </a:rPr>
              <a:t>惨绝人寰</a:t>
            </a:r>
          </a:p>
        </p:txBody>
      </p:sp>
      <p:sp>
        <p:nvSpPr>
          <p:cNvPr id="27653" name="矩形 27652"/>
          <p:cNvSpPr/>
          <p:nvPr/>
        </p:nvSpPr>
        <p:spPr>
          <a:xfrm>
            <a:off x="827088" y="236538"/>
            <a:ext cx="3544887" cy="531812"/>
          </a:xfrm>
          <a:prstGeom prst="rect">
            <a:avLst/>
          </a:prstGeom>
          <a:noFill/>
          <a:ln w="9525">
            <a:noFill/>
          </a:ln>
        </p:spPr>
        <p:txBody>
          <a:bodyPr wrap="none" anchor="t">
            <a:spAutoFit/>
          </a:bodyPr>
          <a:lstStyle/>
          <a:p>
            <a:pPr>
              <a:lnSpc>
                <a:spcPct val="80000"/>
              </a:lnSpc>
              <a:spcBef>
                <a:spcPct val="20000"/>
              </a:spcBef>
              <a:buChar char="•"/>
            </a:pPr>
            <a:r>
              <a:rPr lang="zh-CN" altLang="en-US" sz="3600" dirty="0">
                <a:solidFill>
                  <a:srgbClr val="FF0000"/>
                </a:solidFill>
                <a:latin typeface="Arial" panose="020B0604020202020204" pitchFamily="34" charset="0"/>
                <a:ea typeface="宋体" panose="02010600030101010101" pitchFamily="2" charset="-122"/>
              </a:rPr>
              <a:t>五、看语义轻重</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3" name="文本占位符 135170"/>
          <p:cNvSpPr>
            <a:spLocks noGrp="1"/>
          </p:cNvSpPr>
          <p:nvPr>
            <p:ph type="body" idx="1"/>
          </p:nvPr>
        </p:nvSpPr>
        <p:spPr>
          <a:xfrm>
            <a:off x="11985" y="95196"/>
            <a:ext cx="8952503" cy="5113337"/>
          </a:xfrm>
        </p:spPr>
        <p:txBody>
          <a:bodyPr anchor="t"/>
          <a:lstStyle/>
          <a:p>
            <a:pPr defTabSz="914400">
              <a:lnSpc>
                <a:spcPct val="150000"/>
              </a:lnSpc>
            </a:pPr>
            <a:r>
              <a:rPr lang="en-US" altLang="zh-CN" sz="2800" b="1" kern="1200" baseline="0" dirty="0">
                <a:solidFill>
                  <a:schemeClr val="tx1"/>
                </a:solidFill>
                <a:latin typeface="黑体" panose="02010609060101010101" pitchFamily="49" charset="-122"/>
                <a:ea typeface="黑体" panose="02010609060101010101" pitchFamily="49" charset="-122"/>
                <a:cs typeface="+mn-cs"/>
              </a:rPr>
              <a:t>3.</a:t>
            </a:r>
            <a:r>
              <a:rPr lang="zh-CN" altLang="en-US" sz="2800" b="1" kern="1200" baseline="0" dirty="0">
                <a:solidFill>
                  <a:srgbClr val="0000CC"/>
                </a:solidFill>
                <a:latin typeface="黑体" panose="02010609060101010101" pitchFamily="49" charset="-122"/>
                <a:ea typeface="黑体" panose="02010609060101010101" pitchFamily="49" charset="-122"/>
                <a:cs typeface="+mn-cs"/>
              </a:rPr>
              <a:t>暗箭伤人  含沙射影</a:t>
            </a:r>
            <a:r>
              <a:rPr lang="zh-CN" altLang="en-US" sz="2800" b="1" kern="1200" baseline="0" dirty="0">
                <a:solidFill>
                  <a:schemeClr val="tx1"/>
                </a:solidFill>
                <a:latin typeface="黑体" panose="02010609060101010101" pitchFamily="49" charset="-122"/>
                <a:ea typeface="黑体" panose="02010609060101010101" pitchFamily="49" charset="-122"/>
                <a:cs typeface="+mn-cs"/>
              </a:rPr>
              <a:t>	都比喻暗中诽谤、攻击或陷害别人。但使用的手段有差别：前者指暗地里用某种手段伤害别人，程度比后者重，后者的手段多是语言，并还有影射某人或某事之意。（指桑骂槐）</a:t>
            </a:r>
          </a:p>
          <a:p>
            <a:pPr defTabSz="914400">
              <a:lnSpc>
                <a:spcPct val="150000"/>
              </a:lnSpc>
            </a:pPr>
            <a:r>
              <a:rPr lang="zh-CN" altLang="en-US" sz="2800" b="1" kern="1200" baseline="0" dirty="0">
                <a:solidFill>
                  <a:schemeClr val="tx1"/>
                </a:solidFill>
                <a:latin typeface="黑体" panose="02010609060101010101" pitchFamily="49" charset="-122"/>
                <a:ea typeface="黑体" panose="02010609060101010101" pitchFamily="49" charset="-122"/>
                <a:cs typeface="+mn-cs"/>
              </a:rPr>
              <a:t>（</a:t>
            </a:r>
            <a:r>
              <a:rPr lang="en-US" altLang="zh-CN" sz="2800" b="1" kern="1200" baseline="0" dirty="0">
                <a:solidFill>
                  <a:schemeClr val="tx1"/>
                </a:solidFill>
                <a:latin typeface="黑体" panose="02010609060101010101" pitchFamily="49" charset="-122"/>
                <a:ea typeface="黑体" panose="02010609060101010101" pitchFamily="49" charset="-122"/>
                <a:cs typeface="+mn-cs"/>
              </a:rPr>
              <a:t>1</a:t>
            </a:r>
            <a:r>
              <a:rPr lang="zh-CN" altLang="en-US" sz="2800" b="1" kern="1200" baseline="0" dirty="0">
                <a:solidFill>
                  <a:schemeClr val="tx1"/>
                </a:solidFill>
                <a:latin typeface="黑体" panose="02010609060101010101" pitchFamily="49" charset="-122"/>
                <a:ea typeface="黑体" panose="02010609060101010101" pitchFamily="49" charset="-122"/>
                <a:cs typeface="+mn-cs"/>
              </a:rPr>
              <a:t>）没想到他表面这样恭恭敬敬，背地里却</a:t>
            </a:r>
            <a:r>
              <a:rPr lang="zh-CN" altLang="en-US" sz="2800" b="1" u="sng" kern="1200" baseline="0" dirty="0">
                <a:solidFill>
                  <a:schemeClr val="tx1"/>
                </a:solidFill>
                <a:latin typeface="黑体" panose="02010609060101010101" pitchFamily="49" charset="-122"/>
                <a:ea typeface="黑体" panose="02010609060101010101" pitchFamily="49" charset="-122"/>
                <a:cs typeface="+mn-cs"/>
              </a:rPr>
              <a:t>          </a:t>
            </a:r>
            <a:r>
              <a:rPr lang="zh-CN" altLang="en-US" sz="2800" b="1" kern="1200" baseline="0" dirty="0">
                <a:solidFill>
                  <a:schemeClr val="tx1"/>
                </a:solidFill>
                <a:latin typeface="黑体" panose="02010609060101010101" pitchFamily="49" charset="-122"/>
                <a:ea typeface="黑体" panose="02010609060101010101" pitchFamily="49" charset="-122"/>
                <a:cs typeface="+mn-cs"/>
              </a:rPr>
              <a:t>，这种人实在可怕。 </a:t>
            </a:r>
          </a:p>
          <a:p>
            <a:pPr defTabSz="914400">
              <a:lnSpc>
                <a:spcPct val="150000"/>
              </a:lnSpc>
            </a:pPr>
            <a:r>
              <a:rPr lang="zh-CN" altLang="en-US" sz="2800" b="1" kern="1200" baseline="0" dirty="0">
                <a:solidFill>
                  <a:schemeClr val="tx1"/>
                </a:solidFill>
                <a:latin typeface="黑体" panose="02010609060101010101" pitchFamily="49" charset="-122"/>
                <a:ea typeface="黑体" panose="02010609060101010101" pitchFamily="49" charset="-122"/>
                <a:cs typeface="+mn-cs"/>
              </a:rPr>
              <a:t>（</a:t>
            </a:r>
            <a:r>
              <a:rPr lang="en-US" altLang="zh-CN" sz="2800" b="1" kern="1200" baseline="0" dirty="0">
                <a:solidFill>
                  <a:schemeClr val="tx1"/>
                </a:solidFill>
                <a:latin typeface="黑体" panose="02010609060101010101" pitchFamily="49" charset="-122"/>
                <a:ea typeface="黑体" panose="02010609060101010101" pitchFamily="49" charset="-122"/>
                <a:cs typeface="+mn-cs"/>
              </a:rPr>
              <a:t>2</a:t>
            </a:r>
            <a:r>
              <a:rPr lang="zh-CN" altLang="en-US" sz="2800" b="1" kern="1200" baseline="0" dirty="0">
                <a:solidFill>
                  <a:schemeClr val="tx1"/>
                </a:solidFill>
                <a:latin typeface="黑体" panose="02010609060101010101" pitchFamily="49" charset="-122"/>
                <a:ea typeface="黑体" panose="02010609060101010101" pitchFamily="49" charset="-122"/>
                <a:cs typeface="+mn-cs"/>
              </a:rPr>
              <a:t>）但英国幽默是按规则进行的搏斗，它决不</a:t>
            </a:r>
            <a:r>
              <a:rPr lang="zh-CN" altLang="en-US" sz="2800" b="1" u="sng" kern="1200" baseline="0" dirty="0">
                <a:solidFill>
                  <a:schemeClr val="tx1"/>
                </a:solidFill>
                <a:latin typeface="黑体" panose="02010609060101010101" pitchFamily="49" charset="-122"/>
                <a:ea typeface="黑体" panose="02010609060101010101" pitchFamily="49" charset="-122"/>
                <a:cs typeface="+mn-cs"/>
              </a:rPr>
              <a:t>           </a:t>
            </a:r>
            <a:r>
              <a:rPr lang="zh-CN" altLang="en-US" sz="2800" b="1" kern="1200" baseline="0" dirty="0">
                <a:solidFill>
                  <a:schemeClr val="tx1"/>
                </a:solidFill>
                <a:latin typeface="黑体" panose="02010609060101010101" pitchFamily="49" charset="-122"/>
                <a:ea typeface="黑体" panose="02010609060101010101" pitchFamily="49" charset="-122"/>
                <a:cs typeface="+mn-cs"/>
              </a:rPr>
              <a:t>。 </a:t>
            </a:r>
          </a:p>
          <a:p>
            <a:pPr defTabSz="914400">
              <a:lnSpc>
                <a:spcPct val="150000"/>
              </a:lnSpc>
            </a:pPr>
            <a:endParaRPr lang="zh-CN" altLang="en-US" sz="2800" b="1" kern="1200" baseline="0" dirty="0">
              <a:solidFill>
                <a:schemeClr val="tx1"/>
              </a:solidFill>
              <a:latin typeface="黑体" panose="02010609060101010101" pitchFamily="49" charset="-122"/>
              <a:ea typeface="黑体" panose="02010609060101010101" pitchFamily="49" charset="-122"/>
              <a:cs typeface="+mn-cs"/>
            </a:endParaRPr>
          </a:p>
        </p:txBody>
      </p:sp>
      <p:sp>
        <p:nvSpPr>
          <p:cNvPr id="28674" name="文本框 1"/>
          <p:cNvSpPr txBox="1"/>
          <p:nvPr/>
        </p:nvSpPr>
        <p:spPr>
          <a:xfrm>
            <a:off x="2806700" y="4751388"/>
            <a:ext cx="153988" cy="395287"/>
          </a:xfrm>
          <a:prstGeom prst="rect">
            <a:avLst/>
          </a:prstGeom>
          <a:noFill/>
          <a:ln w="9525">
            <a:noFill/>
          </a:ln>
        </p:spPr>
        <p:txBody>
          <a:bodyPr>
            <a:spAutoFit/>
          </a:bodyPr>
          <a:lstStyle/>
          <a:p>
            <a:pPr eaLnBrk="0" hangingPunct="0"/>
            <a:r>
              <a:rPr lang="en-US" altLang="zh-CN" sz="1800" b="0">
                <a:latin typeface="Arial" panose="020B0604020202020204" pitchFamily="34" charset="0"/>
                <a:ea typeface="宋体" panose="02010600030101010101" pitchFamily="2" charset="-122"/>
              </a:rPr>
              <a:t>1</a:t>
            </a:r>
          </a:p>
        </p:txBody>
      </p:sp>
      <p:sp>
        <p:nvSpPr>
          <p:cNvPr id="3" name="文本框 2"/>
          <p:cNvSpPr txBox="1"/>
          <p:nvPr/>
        </p:nvSpPr>
        <p:spPr>
          <a:xfrm>
            <a:off x="473946" y="4677658"/>
            <a:ext cx="2012950" cy="641350"/>
          </a:xfrm>
          <a:prstGeom prst="rect">
            <a:avLst/>
          </a:prstGeom>
          <a:noFill/>
          <a:ln w="9525">
            <a:noFill/>
          </a:ln>
        </p:spPr>
        <p:txBody>
          <a:bodyPr wrap="none">
            <a:spAutoFit/>
          </a:bodyPr>
          <a:lstStyle/>
          <a:p>
            <a:pPr eaLnBrk="0" hangingPunct="0"/>
            <a:r>
              <a:rPr lang="zh-CN" altLang="en-US" sz="3600" b="0" dirty="0">
                <a:solidFill>
                  <a:srgbClr val="FF0000"/>
                </a:solidFill>
                <a:latin typeface="黑体" panose="02010609060101010101" pitchFamily="49" charset="-122"/>
                <a:ea typeface="黑体" panose="02010609060101010101" pitchFamily="49" charset="-122"/>
                <a:sym typeface="Arial" panose="020B0604020202020204" pitchFamily="34" charset="0"/>
              </a:rPr>
              <a:t>含沙射影</a:t>
            </a:r>
          </a:p>
        </p:txBody>
      </p:sp>
      <p:sp>
        <p:nvSpPr>
          <p:cNvPr id="4" name="文本框 3"/>
          <p:cNvSpPr txBox="1"/>
          <p:nvPr/>
        </p:nvSpPr>
        <p:spPr>
          <a:xfrm>
            <a:off x="6958810" y="2780928"/>
            <a:ext cx="2011363" cy="639763"/>
          </a:xfrm>
          <a:prstGeom prst="rect">
            <a:avLst/>
          </a:prstGeom>
          <a:noFill/>
          <a:ln w="9525">
            <a:noFill/>
          </a:ln>
        </p:spPr>
        <p:txBody>
          <a:bodyPr wrap="none">
            <a:spAutoFit/>
          </a:bodyPr>
          <a:lstStyle/>
          <a:p>
            <a:pPr eaLnBrk="0" hangingPunct="0"/>
            <a:r>
              <a:rPr lang="zh-CN" altLang="en-US" sz="3600" b="0" dirty="0">
                <a:solidFill>
                  <a:srgbClr val="FF0000"/>
                </a:solidFill>
                <a:latin typeface="黑体" panose="02010609060101010101" pitchFamily="49" charset="-122"/>
                <a:ea typeface="黑体" panose="02010609060101010101" pitchFamily="49" charset="-122"/>
                <a:sym typeface="Arial" panose="020B0604020202020204" pitchFamily="34" charset="0"/>
              </a:rPr>
              <a:t>暗箭伤人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6019" name="文本占位符 86018"/>
          <p:cNvSpPr>
            <a:spLocks noGrp="1"/>
          </p:cNvSpPr>
          <p:nvPr>
            <p:ph type="body" idx="1"/>
          </p:nvPr>
        </p:nvSpPr>
        <p:spPr>
          <a:xfrm>
            <a:off x="19206" y="116632"/>
            <a:ext cx="8893175" cy="3657600"/>
          </a:xfrm>
        </p:spPr>
        <p:txBody>
          <a:bodyPr/>
          <a:lstStyle/>
          <a:p>
            <a:pPr defTabSz="914400">
              <a:lnSpc>
                <a:spcPts val="4300"/>
              </a:lnSpc>
            </a:pPr>
            <a:r>
              <a:rPr lang="zh-CN" altLang="en-US" sz="2800" kern="1200" baseline="0" dirty="0">
                <a:solidFill>
                  <a:schemeClr val="tx1"/>
                </a:solidFill>
                <a:latin typeface="+mn-lt"/>
                <a:ea typeface="+mn-ea"/>
                <a:cs typeface="+mn-cs"/>
              </a:rPr>
              <a:t>依次填入下列各句横线处的成语，最恰当的一组</a:t>
            </a:r>
            <a:r>
              <a:rPr lang="zh-CN" altLang="en-US" sz="2800" kern="1200" baseline="0" dirty="0" smtClean="0">
                <a:solidFill>
                  <a:schemeClr val="tx1"/>
                </a:solidFill>
                <a:latin typeface="+mn-lt"/>
                <a:ea typeface="+mn-ea"/>
                <a:cs typeface="+mn-cs"/>
              </a:rPr>
              <a:t>是</a:t>
            </a:r>
            <a:endParaRPr lang="zh-CN" altLang="en-US" sz="2800" kern="1200" baseline="0" dirty="0">
              <a:solidFill>
                <a:schemeClr val="tx1"/>
              </a:solidFill>
              <a:latin typeface="+mn-lt"/>
              <a:ea typeface="+mn-ea"/>
              <a:cs typeface="+mn-cs"/>
            </a:endParaRPr>
          </a:p>
          <a:p>
            <a:pPr defTabSz="914400">
              <a:lnSpc>
                <a:spcPts val="4300"/>
              </a:lnSpc>
            </a:pPr>
            <a:r>
              <a:rPr lang="zh-CN" altLang="en-US" sz="3200" kern="1200" baseline="0" dirty="0">
                <a:solidFill>
                  <a:schemeClr val="tx1"/>
                </a:solidFill>
                <a:latin typeface="+mn-lt"/>
                <a:ea typeface="+mn-ea"/>
                <a:cs typeface="+mn-cs"/>
              </a:rPr>
              <a:t>①有的人本来准备洗心革面重新做人，可最后只是</a:t>
            </a:r>
            <a:r>
              <a:rPr lang="zh-CN" altLang="en-US" sz="3200" u="sng" kern="1200" baseline="0" dirty="0">
                <a:solidFill>
                  <a:schemeClr val="tx1"/>
                </a:solidFill>
                <a:latin typeface="+mn-lt"/>
                <a:ea typeface="+mn-ea"/>
                <a:cs typeface="+mn-cs"/>
              </a:rPr>
              <a:t>        </a:t>
            </a:r>
            <a:r>
              <a:rPr lang="zh-CN" altLang="en-US" sz="3200" kern="1200" baseline="0" dirty="0">
                <a:solidFill>
                  <a:schemeClr val="tx1"/>
                </a:solidFill>
                <a:latin typeface="+mn-lt"/>
                <a:ea typeface="+mn-ea"/>
                <a:cs typeface="+mn-cs"/>
              </a:rPr>
              <a:t>。</a:t>
            </a:r>
          </a:p>
          <a:p>
            <a:pPr defTabSz="914400">
              <a:lnSpc>
                <a:spcPts val="4300"/>
              </a:lnSpc>
            </a:pPr>
            <a:r>
              <a:rPr lang="zh-CN" altLang="en-US" sz="3200" kern="1200" baseline="0" dirty="0">
                <a:solidFill>
                  <a:schemeClr val="tx1"/>
                </a:solidFill>
                <a:latin typeface="+mn-lt"/>
                <a:ea typeface="+mn-ea"/>
                <a:cs typeface="+mn-cs"/>
              </a:rPr>
              <a:t>②他都知道误入歧途了，竟然不知</a:t>
            </a:r>
            <a:r>
              <a:rPr lang="zh-CN" altLang="en-US" sz="3200" u="sng" kern="1200" baseline="0" dirty="0">
                <a:solidFill>
                  <a:schemeClr val="tx1"/>
                </a:solidFill>
                <a:latin typeface="+mn-lt"/>
                <a:ea typeface="+mn-ea"/>
                <a:cs typeface="+mn-cs"/>
              </a:rPr>
              <a:t>        </a:t>
            </a:r>
            <a:r>
              <a:rPr lang="zh-CN" altLang="en-US" sz="3200" kern="1200" baseline="0" dirty="0">
                <a:solidFill>
                  <a:schemeClr val="tx1"/>
                </a:solidFill>
                <a:latin typeface="+mn-lt"/>
                <a:ea typeface="+mn-ea"/>
                <a:cs typeface="+mn-cs"/>
              </a:rPr>
              <a:t>，令人遗憾！</a:t>
            </a:r>
          </a:p>
          <a:p>
            <a:pPr defTabSz="914400">
              <a:lnSpc>
                <a:spcPts val="4300"/>
              </a:lnSpc>
            </a:pPr>
            <a:r>
              <a:rPr lang="zh-CN" altLang="en-US" sz="3200" kern="1200" baseline="0" dirty="0">
                <a:solidFill>
                  <a:schemeClr val="tx1"/>
                </a:solidFill>
                <a:latin typeface="+mn-lt"/>
                <a:ea typeface="+mn-ea"/>
                <a:cs typeface="+mn-cs"/>
              </a:rPr>
              <a:t>③他本来只想拍一部短片，回来发现题材太过庞大，于是</a:t>
            </a:r>
            <a:r>
              <a:rPr lang="zh-CN" altLang="en-US" sz="3200" u="sng" kern="1200" baseline="0" dirty="0">
                <a:solidFill>
                  <a:schemeClr val="tx1"/>
                </a:solidFill>
                <a:latin typeface="+mn-lt"/>
                <a:ea typeface="+mn-ea"/>
                <a:cs typeface="+mn-cs"/>
              </a:rPr>
              <a:t>        </a:t>
            </a:r>
            <a:r>
              <a:rPr lang="zh-CN" altLang="en-US" sz="3200" kern="1200" baseline="0" dirty="0">
                <a:solidFill>
                  <a:schemeClr val="tx1"/>
                </a:solidFill>
                <a:latin typeface="+mn-lt"/>
                <a:ea typeface="+mn-ea"/>
                <a:cs typeface="+mn-cs"/>
              </a:rPr>
              <a:t>，拍了一部长片。</a:t>
            </a:r>
            <a:endParaRPr lang="zh-CN" altLang="en-US" sz="2800" kern="1200" baseline="0" dirty="0">
              <a:solidFill>
                <a:schemeClr val="tx1"/>
              </a:solidFill>
              <a:latin typeface="+mn-lt"/>
              <a:ea typeface="+mn-ea"/>
              <a:cs typeface="+mn-cs"/>
            </a:endParaRPr>
          </a:p>
          <a:p>
            <a:pPr defTabSz="914400">
              <a:lnSpc>
                <a:spcPts val="4300"/>
              </a:lnSpc>
            </a:pPr>
            <a:r>
              <a:rPr lang="en-US" altLang="zh-CN" sz="2800" kern="1200" baseline="0" dirty="0">
                <a:solidFill>
                  <a:schemeClr val="tx1"/>
                </a:solidFill>
                <a:latin typeface="+mn-lt"/>
                <a:ea typeface="+mn-ea"/>
                <a:cs typeface="+mn-cs"/>
              </a:rPr>
              <a:t>A</a:t>
            </a:r>
            <a:r>
              <a:rPr lang="zh-CN" altLang="en-US" sz="2800" kern="1200" baseline="0" dirty="0">
                <a:solidFill>
                  <a:schemeClr val="tx1"/>
                </a:solidFill>
                <a:latin typeface="+mn-lt"/>
                <a:ea typeface="+mn-ea"/>
                <a:cs typeface="+mn-cs"/>
              </a:rPr>
              <a:t>．改头换面  改弦易辙  改弦更张</a:t>
            </a:r>
          </a:p>
          <a:p>
            <a:pPr defTabSz="914400">
              <a:lnSpc>
                <a:spcPts val="4300"/>
              </a:lnSpc>
            </a:pPr>
            <a:r>
              <a:rPr lang="en-US" altLang="zh-CN" sz="2800" kern="1200" baseline="0" dirty="0">
                <a:solidFill>
                  <a:schemeClr val="tx1"/>
                </a:solidFill>
                <a:latin typeface="+mn-lt"/>
                <a:ea typeface="+mn-ea"/>
                <a:cs typeface="+mn-cs"/>
              </a:rPr>
              <a:t>B</a:t>
            </a:r>
            <a:r>
              <a:rPr lang="zh-CN" altLang="en-US" sz="2800" kern="1200" baseline="0" dirty="0">
                <a:solidFill>
                  <a:schemeClr val="tx1"/>
                </a:solidFill>
                <a:latin typeface="+mn-lt"/>
                <a:ea typeface="+mn-ea"/>
                <a:cs typeface="+mn-cs"/>
              </a:rPr>
              <a:t>．改弦易辙  改弦更张  改头换面</a:t>
            </a:r>
          </a:p>
          <a:p>
            <a:pPr defTabSz="914400">
              <a:lnSpc>
                <a:spcPts val="4300"/>
              </a:lnSpc>
            </a:pPr>
            <a:r>
              <a:rPr lang="en-US" altLang="zh-CN" sz="2800" kern="1200" baseline="0" dirty="0">
                <a:solidFill>
                  <a:schemeClr val="tx1"/>
                </a:solidFill>
                <a:latin typeface="+mn-lt"/>
                <a:ea typeface="+mn-ea"/>
                <a:cs typeface="+mn-cs"/>
              </a:rPr>
              <a:t>C</a:t>
            </a:r>
            <a:r>
              <a:rPr lang="zh-CN" altLang="en-US" sz="2800" kern="1200" baseline="0" dirty="0">
                <a:solidFill>
                  <a:schemeClr val="tx1"/>
                </a:solidFill>
                <a:latin typeface="+mn-lt"/>
                <a:ea typeface="+mn-ea"/>
                <a:cs typeface="+mn-cs"/>
              </a:rPr>
              <a:t>．改弦更张  改头换面  改弦易辙</a:t>
            </a:r>
          </a:p>
          <a:p>
            <a:pPr defTabSz="914400">
              <a:lnSpc>
                <a:spcPts val="4300"/>
              </a:lnSpc>
            </a:pPr>
            <a:r>
              <a:rPr lang="en-US" altLang="zh-CN" sz="2800" kern="1200" baseline="0" dirty="0">
                <a:solidFill>
                  <a:schemeClr val="tx1"/>
                </a:solidFill>
                <a:latin typeface="+mn-lt"/>
                <a:ea typeface="+mn-ea"/>
                <a:cs typeface="+mn-cs"/>
              </a:rPr>
              <a:t>D</a:t>
            </a:r>
            <a:r>
              <a:rPr lang="zh-CN" altLang="en-US" sz="2800" kern="1200" baseline="0" dirty="0">
                <a:solidFill>
                  <a:schemeClr val="tx1"/>
                </a:solidFill>
                <a:latin typeface="+mn-lt"/>
                <a:ea typeface="+mn-ea"/>
                <a:cs typeface="+mn-cs"/>
              </a:rPr>
              <a:t>．改弦易辙  改头换面  改弦更张</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8690" name="文本框 498689"/>
          <p:cNvSpPr txBox="1"/>
          <p:nvPr/>
        </p:nvSpPr>
        <p:spPr>
          <a:xfrm>
            <a:off x="1656080" y="1035368"/>
            <a:ext cx="5832475" cy="1630045"/>
          </a:xfrm>
          <a:prstGeom prst="rect">
            <a:avLst/>
          </a:prstGeom>
          <a:noFill/>
          <a:ln w="9525">
            <a:noFill/>
          </a:ln>
        </p:spPr>
        <p:txBody>
          <a:bodyPr>
            <a:spAutoFit/>
          </a:bodyPr>
          <a:lstStyle/>
          <a:p>
            <a:pPr algn="ctr">
              <a:spcBef>
                <a:spcPct val="50000"/>
              </a:spcBef>
              <a:buClr>
                <a:schemeClr val="bg1"/>
              </a:buClr>
            </a:pPr>
            <a:r>
              <a:rPr lang="en-US" altLang="zh-CN" sz="4000" b="1" noProof="1">
                <a:solidFill>
                  <a:srgbClr val="FF0000"/>
                </a:solidFill>
                <a:effectLst>
                  <a:outerShdw blurRad="38100" dist="38100" dir="2700000">
                    <a:srgbClr val="C0C0C0"/>
                  </a:outerShdw>
                </a:effectLst>
                <a:latin typeface="Arial" panose="020B0604020202020204" pitchFamily="34" charset="0"/>
                <a:ea typeface="宋体" panose="02010600030101010101" pitchFamily="2" charset="-122"/>
                <a:cs typeface="+mn-cs"/>
              </a:rPr>
              <a:t>█</a:t>
            </a:r>
            <a:r>
              <a:rPr lang="zh-CN" altLang="en-US" sz="4000" noProof="1">
                <a:solidFill>
                  <a:srgbClr val="FF0000"/>
                </a:solidFill>
                <a:latin typeface="Arial" panose="020B0604020202020204" pitchFamily="34" charset="0"/>
                <a:ea typeface="宋体" panose="02010600030101010101" pitchFamily="2" charset="-122"/>
                <a:cs typeface="+mn-cs"/>
              </a:rPr>
              <a:t>正确使用词语</a:t>
            </a:r>
            <a:r>
              <a:rPr lang="en-US" altLang="zh-CN" sz="4000" b="1" noProof="1">
                <a:solidFill>
                  <a:srgbClr val="FF0000"/>
                </a:solidFill>
                <a:effectLst>
                  <a:outerShdw blurRad="38100" dist="38100" dir="2700000">
                    <a:srgbClr val="C0C0C0"/>
                  </a:outerShdw>
                </a:effectLst>
                <a:latin typeface="Arial" panose="020B0604020202020204" pitchFamily="34" charset="0"/>
                <a:ea typeface="宋体" panose="02010600030101010101" pitchFamily="2" charset="-122"/>
                <a:cs typeface="+mn-cs"/>
              </a:rPr>
              <a:t>█</a:t>
            </a:r>
            <a:endParaRPr lang="en-US" altLang="zh-CN" sz="4000" b="1" noProof="1">
              <a:solidFill>
                <a:srgbClr val="FF0000"/>
              </a:solidFill>
              <a:effectLst>
                <a:outerShdw blurRad="38100" dist="38100" dir="2700000">
                  <a:srgbClr val="C0C0C0"/>
                </a:outerShdw>
              </a:effectLst>
              <a:latin typeface="Arial" panose="020B0604020202020204" pitchFamily="34" charset="0"/>
            </a:endParaRPr>
          </a:p>
          <a:p>
            <a:pPr algn="ctr">
              <a:spcBef>
                <a:spcPct val="50000"/>
              </a:spcBef>
              <a:buClr>
                <a:schemeClr val="bg1"/>
              </a:buClr>
            </a:pPr>
            <a:r>
              <a:rPr lang="zh-CN" altLang="en-US" sz="4000" noProof="1">
                <a:solidFill>
                  <a:srgbClr val="FF0000"/>
                </a:solidFill>
                <a:latin typeface="Arial" panose="020B0604020202020204" pitchFamily="34" charset="0"/>
                <a:ea typeface="宋体" panose="02010600030101010101" pitchFamily="2" charset="-122"/>
                <a:cs typeface="+mn-cs"/>
              </a:rPr>
              <a:t>（成语）</a:t>
            </a:r>
            <a:endParaRPr lang="zh-CN" altLang="en-US" sz="4000" noProof="1">
              <a:solidFill>
                <a:srgbClr val="FF0000"/>
              </a:solidFill>
              <a:latin typeface="Arial" panose="020B0604020202020204" pitchFamily="34" charset="0"/>
            </a:endParaRPr>
          </a:p>
        </p:txBody>
      </p:sp>
      <p:sp>
        <p:nvSpPr>
          <p:cNvPr id="106500" name="矩形 106499"/>
          <p:cNvSpPr/>
          <p:nvPr/>
        </p:nvSpPr>
        <p:spPr>
          <a:xfrm>
            <a:off x="454343" y="3388043"/>
            <a:ext cx="7991475" cy="1439862"/>
          </a:xfrm>
          <a:prstGeom prst="rect">
            <a:avLst/>
          </a:prstGeom>
        </p:spPr>
        <p:txBody>
          <a:bodyPr wrap="none" fromWordArt="1">
            <a:prstTxWarp prst="textPlain">
              <a:avLst>
                <a:gd name="adj" fmla="val 50000"/>
              </a:avLst>
            </a:prstTxWarp>
            <a:normAutofit/>
          </a:bodyPr>
          <a:lstStyle/>
          <a:p>
            <a:pPr algn="ctr"/>
            <a:r>
              <a:rPr lang="zh-CN" altLang="en-US" sz="4400">
                <a:ln w="12700" cap="flat" cmpd="sng">
                  <a:solidFill>
                    <a:srgbClr val="3333CC"/>
                  </a:solidFill>
                  <a:prstDash val="solid"/>
                  <a:headEnd type="none" w="med" len="med"/>
                  <a:tailEnd type="none" w="med" len="med"/>
                </a:ln>
                <a:solidFill>
                  <a:srgbClr val="B2B2B2">
                    <a:alpha val="50000"/>
                  </a:srgbClr>
                </a:solidFill>
                <a:effectLst>
                  <a:outerShdw dist="45791" dir="2021404" algn="ctr" rotWithShape="0">
                    <a:srgbClr val="9999FF"/>
                  </a:outerShdw>
                </a:effectLst>
                <a:latin typeface="黑体" panose="02010609060101010101" pitchFamily="49" charset="-122"/>
                <a:ea typeface="黑体" panose="02010609060101010101" pitchFamily="49" charset="-122"/>
              </a:rPr>
              <a:t>近义成语辨析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106500"/>
                                        </p:tgtEl>
                                        <p:attrNameLst>
                                          <p:attrName>style.visibility</p:attrName>
                                        </p:attrNameLst>
                                      </p:cBhvr>
                                      <p:to>
                                        <p:strVal val="visible"/>
                                      </p:to>
                                    </p:set>
                                    <p:animEffect transition="in" filter="wheel(4)">
                                      <p:cBhvr>
                                        <p:cTn id="7" dur="2000"/>
                                        <p:tgtEl>
                                          <p:spTgt spid="1065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043" name="文本占位符 87042"/>
          <p:cNvSpPr>
            <a:spLocks noGrp="1"/>
          </p:cNvSpPr>
          <p:nvPr>
            <p:ph type="body" idx="1"/>
          </p:nvPr>
        </p:nvSpPr>
        <p:spPr>
          <a:xfrm>
            <a:off x="323850" y="1125538"/>
            <a:ext cx="8424614" cy="1366837"/>
          </a:xfrm>
        </p:spPr>
        <p:txBody>
          <a:bodyPr/>
          <a:lstStyle/>
          <a:p>
            <a:pPr marL="342900" indent="-342900" defTabSz="914400">
              <a:buChar char="•"/>
            </a:pPr>
            <a:r>
              <a:rPr lang="zh-CN" altLang="en-US" sz="3200" kern="1200" baseline="0" dirty="0">
                <a:solidFill>
                  <a:schemeClr val="tx1"/>
                </a:solidFill>
                <a:latin typeface="+mn-lt"/>
                <a:ea typeface="+mn-ea"/>
                <a:cs typeface="+mn-cs"/>
              </a:rPr>
              <a:t>改头换面</a:t>
            </a:r>
            <a:r>
              <a:rPr lang="en-US" altLang="zh-CN" sz="3200" kern="1200" baseline="0" dirty="0">
                <a:solidFill>
                  <a:schemeClr val="tx1"/>
                </a:solidFill>
                <a:latin typeface="+mn-lt"/>
                <a:ea typeface="+mn-ea"/>
                <a:cs typeface="+mn-cs"/>
              </a:rPr>
              <a:t>:</a:t>
            </a:r>
            <a:r>
              <a:rPr lang="zh-CN" altLang="en-US" sz="3200" kern="1200" baseline="0" dirty="0">
                <a:solidFill>
                  <a:schemeClr val="tx1"/>
                </a:solidFill>
                <a:latin typeface="+mn-lt"/>
                <a:ea typeface="+mn-ea"/>
                <a:cs typeface="+mn-cs"/>
              </a:rPr>
              <a:t>比喻</a:t>
            </a:r>
            <a:r>
              <a:rPr lang="zh-CN" altLang="en-US" sz="3200" kern="1200" baseline="0" dirty="0">
                <a:solidFill>
                  <a:srgbClr val="FF0000"/>
                </a:solidFill>
                <a:latin typeface="+mn-lt"/>
                <a:ea typeface="+mn-ea"/>
                <a:cs typeface="+mn-cs"/>
              </a:rPr>
              <a:t>只改外表和形式</a:t>
            </a:r>
            <a:r>
              <a:rPr lang="zh-CN" altLang="en-US" sz="3200" kern="1200" baseline="0" dirty="0">
                <a:solidFill>
                  <a:schemeClr val="tx1"/>
                </a:solidFill>
                <a:latin typeface="+mn-lt"/>
                <a:ea typeface="+mn-ea"/>
                <a:cs typeface="+mn-cs"/>
              </a:rPr>
              <a:t>，其内容、实质不变。</a:t>
            </a:r>
          </a:p>
        </p:txBody>
      </p:sp>
      <p:sp>
        <p:nvSpPr>
          <p:cNvPr id="87044" name="矩形 87043"/>
          <p:cNvSpPr/>
          <p:nvPr/>
        </p:nvSpPr>
        <p:spPr>
          <a:xfrm>
            <a:off x="611188" y="2468563"/>
            <a:ext cx="7993260" cy="1066800"/>
          </a:xfrm>
          <a:prstGeom prst="rect">
            <a:avLst/>
          </a:prstGeom>
          <a:noFill/>
          <a:ln w="9525">
            <a:noFill/>
          </a:ln>
        </p:spPr>
        <p:txBody>
          <a:bodyPr wrap="square">
            <a:spAutoFit/>
          </a:bodyPr>
          <a:lstStyle/>
          <a:p>
            <a:r>
              <a:rPr lang="zh-CN" altLang="en-US" b="0" dirty="0">
                <a:latin typeface="Arial" panose="020B0604020202020204" pitchFamily="34" charset="0"/>
                <a:ea typeface="宋体" panose="02010600030101010101" pitchFamily="2" charset="-122"/>
              </a:rPr>
              <a:t>改弦易辙</a:t>
            </a:r>
            <a:r>
              <a:rPr lang="en-US" altLang="zh-CN" b="0" dirty="0">
                <a:latin typeface="Arial" panose="020B0604020202020204" pitchFamily="34" charset="0"/>
                <a:ea typeface="宋体" panose="02010600030101010101" pitchFamily="2" charset="-122"/>
              </a:rPr>
              <a:t>:</a:t>
            </a:r>
            <a:r>
              <a:rPr lang="zh-CN" altLang="en-US" b="0" dirty="0">
                <a:latin typeface="Arial" panose="020B0604020202020204" pitchFamily="34" charset="0"/>
                <a:ea typeface="宋体" panose="02010600030101010101" pitchFamily="2" charset="-122"/>
              </a:rPr>
              <a:t>比喻</a:t>
            </a:r>
            <a:r>
              <a:rPr lang="zh-CN" altLang="en-US" b="0" dirty="0">
                <a:solidFill>
                  <a:srgbClr val="FF0000"/>
                </a:solidFill>
                <a:latin typeface="Arial" panose="020B0604020202020204" pitchFamily="34" charset="0"/>
                <a:ea typeface="宋体" panose="02010600030101010101" pitchFamily="2" charset="-122"/>
              </a:rPr>
              <a:t>改变原来的方向、计划、办法</a:t>
            </a:r>
            <a:r>
              <a:rPr lang="zh-CN" altLang="en-US" b="0" dirty="0">
                <a:latin typeface="Arial" panose="020B0604020202020204" pitchFamily="34" charset="0"/>
                <a:ea typeface="宋体" panose="02010600030101010101" pitchFamily="2" charset="-122"/>
              </a:rPr>
              <a:t>等。</a:t>
            </a:r>
          </a:p>
        </p:txBody>
      </p:sp>
      <p:sp>
        <p:nvSpPr>
          <p:cNvPr id="87045" name="矩形 87044"/>
          <p:cNvSpPr/>
          <p:nvPr/>
        </p:nvSpPr>
        <p:spPr>
          <a:xfrm>
            <a:off x="684213" y="3933825"/>
            <a:ext cx="7775575" cy="1066800"/>
          </a:xfrm>
          <a:prstGeom prst="rect">
            <a:avLst/>
          </a:prstGeom>
          <a:noFill/>
          <a:ln w="9525">
            <a:noFill/>
          </a:ln>
        </p:spPr>
        <p:txBody>
          <a:bodyPr>
            <a:spAutoFit/>
          </a:bodyPr>
          <a:lstStyle/>
          <a:p>
            <a:r>
              <a:rPr lang="zh-CN" altLang="en-US" b="0" dirty="0">
                <a:latin typeface="Arial" panose="020B0604020202020204" pitchFamily="34" charset="0"/>
                <a:ea typeface="宋体" panose="02010600030101010101" pitchFamily="2" charset="-122"/>
              </a:rPr>
              <a:t>改弦更张</a:t>
            </a:r>
            <a:r>
              <a:rPr lang="en-US" altLang="zh-CN" b="0" dirty="0">
                <a:latin typeface="Arial" panose="020B0604020202020204" pitchFamily="34" charset="0"/>
                <a:ea typeface="宋体" panose="02010600030101010101" pitchFamily="2" charset="-122"/>
              </a:rPr>
              <a:t>:</a:t>
            </a:r>
            <a:r>
              <a:rPr lang="zh-CN" altLang="en-US" b="0" dirty="0">
                <a:latin typeface="Arial" panose="020B0604020202020204" pitchFamily="34" charset="0"/>
                <a:ea typeface="宋体" panose="02010600030101010101" pitchFamily="2" charset="-122"/>
              </a:rPr>
              <a:t>比喻</a:t>
            </a:r>
            <a:r>
              <a:rPr lang="zh-CN" altLang="en-US" b="0" dirty="0">
                <a:solidFill>
                  <a:srgbClr val="FF0000"/>
                </a:solidFill>
                <a:latin typeface="Arial" panose="020B0604020202020204" pitchFamily="34" charset="0"/>
                <a:ea typeface="宋体" panose="02010600030101010101" pitchFamily="2" charset="-122"/>
              </a:rPr>
              <a:t>改变方针、计划和方法，以纠正偏差或错误</a:t>
            </a:r>
            <a:r>
              <a:rPr lang="zh-CN" altLang="en-US" b="0" dirty="0">
                <a:latin typeface="Arial" panose="020B0604020202020204" pitchFamily="34" charset="0"/>
                <a:ea typeface="宋体" panose="02010600030101010101" pitchFamily="2" charset="-122"/>
              </a:rPr>
              <a:t>。</a:t>
            </a:r>
          </a:p>
        </p:txBody>
      </p:sp>
      <p:sp>
        <p:nvSpPr>
          <p:cNvPr id="87046" name="矩形 87045"/>
          <p:cNvSpPr/>
          <p:nvPr/>
        </p:nvSpPr>
        <p:spPr>
          <a:xfrm>
            <a:off x="611188" y="5394199"/>
            <a:ext cx="7848600" cy="1066800"/>
          </a:xfrm>
          <a:prstGeom prst="rect">
            <a:avLst/>
          </a:prstGeom>
          <a:noFill/>
          <a:ln w="9525">
            <a:noFill/>
          </a:ln>
        </p:spPr>
        <p:txBody>
          <a:bodyPr wrap="square">
            <a:spAutoFit/>
          </a:bodyPr>
          <a:lstStyle/>
          <a:p>
            <a:r>
              <a:rPr lang="zh-CN" altLang="en-US" b="0" dirty="0">
                <a:latin typeface="Arial" panose="020B0604020202020204" pitchFamily="34" charset="0"/>
                <a:ea typeface="宋体" panose="02010600030101010101" pitchFamily="2" charset="-122"/>
              </a:rPr>
              <a:t>“ 改弦易辙”语义较“改弦更张”</a:t>
            </a:r>
            <a:r>
              <a:rPr lang="zh-CN" altLang="en-US" b="0" dirty="0">
                <a:solidFill>
                  <a:srgbClr val="FF0000"/>
                </a:solidFill>
                <a:latin typeface="Arial" panose="020B0604020202020204" pitchFamily="34" charset="0"/>
                <a:ea typeface="宋体" panose="02010600030101010101" pitchFamily="2" charset="-122"/>
              </a:rPr>
              <a:t>重</a:t>
            </a:r>
            <a:r>
              <a:rPr lang="zh-CN" altLang="en-US" b="0" dirty="0">
                <a:latin typeface="Arial" panose="020B0604020202020204" pitchFamily="34" charset="0"/>
                <a:ea typeface="宋体" panose="02010600030101010101" pitchFamily="2" charset="-122"/>
              </a:rPr>
              <a:t>，多指方向、道路、路线或其他根本的改变</a:t>
            </a:r>
            <a:r>
              <a:rPr lang="zh-CN" altLang="en-US" dirty="0">
                <a:latin typeface="Arial" panose="020B0604020202020204" pitchFamily="34" charset="0"/>
                <a:ea typeface="宋体" panose="02010600030101010101" pitchFamily="2" charset="-122"/>
              </a:rPr>
              <a:t> </a:t>
            </a:r>
            <a:r>
              <a:rPr lang="zh-CN" altLang="en-US" dirty="0"/>
              <a:t>。</a:t>
            </a:r>
            <a:endParaRPr lang="zh-CN" altLang="en-US"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7043">
                                            <p:txEl>
                                              <p:pRg st="0" end="0"/>
                                            </p:txEl>
                                          </p:spTgt>
                                        </p:tgtEl>
                                        <p:attrNameLst>
                                          <p:attrName>style.visibility</p:attrName>
                                        </p:attrNameLst>
                                      </p:cBhvr>
                                      <p:to>
                                        <p:strVal val="visible"/>
                                      </p:to>
                                    </p:set>
                                    <p:animEffect transition="in" filter="blinds(horizontal)">
                                      <p:cBhvr>
                                        <p:cTn id="7" dur="500"/>
                                        <p:tgtEl>
                                          <p:spTgt spid="8704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7044"/>
                                        </p:tgtEl>
                                        <p:attrNameLst>
                                          <p:attrName>style.visibility</p:attrName>
                                        </p:attrNameLst>
                                      </p:cBhvr>
                                      <p:to>
                                        <p:strVal val="visible"/>
                                      </p:to>
                                    </p:set>
                                    <p:animEffect transition="in" filter="blinds(horizontal)">
                                      <p:cBhvr>
                                        <p:cTn id="12" dur="500"/>
                                        <p:tgtEl>
                                          <p:spTgt spid="8704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7045"/>
                                        </p:tgtEl>
                                        <p:attrNameLst>
                                          <p:attrName>style.visibility</p:attrName>
                                        </p:attrNameLst>
                                      </p:cBhvr>
                                      <p:to>
                                        <p:strVal val="visible"/>
                                      </p:to>
                                    </p:set>
                                    <p:animEffect transition="in" filter="blinds(horizontal)">
                                      <p:cBhvr>
                                        <p:cTn id="17" dur="500"/>
                                        <p:tgtEl>
                                          <p:spTgt spid="8704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7046"/>
                                        </p:tgtEl>
                                        <p:attrNameLst>
                                          <p:attrName>style.visibility</p:attrName>
                                        </p:attrNameLst>
                                      </p:cBhvr>
                                      <p:to>
                                        <p:strVal val="visible"/>
                                      </p:to>
                                    </p:set>
                                    <p:animEffect transition="in" filter="blinds(horizontal)">
                                      <p:cBhvr>
                                        <p:cTn id="22" dur="500"/>
                                        <p:tgtEl>
                                          <p:spTgt spid="870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3" grpId="0" build="p"/>
      <p:bldP spid="87044" grpId="0"/>
      <p:bldP spid="87045" grpId="0"/>
      <p:bldP spid="87046"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8" name="文本占位符 14337"/>
          <p:cNvSpPr>
            <a:spLocks noGrp="1"/>
          </p:cNvSpPr>
          <p:nvPr>
            <p:ph idx="1"/>
          </p:nvPr>
        </p:nvSpPr>
        <p:spPr>
          <a:xfrm>
            <a:off x="107504" y="188640"/>
            <a:ext cx="8928992" cy="5904186"/>
          </a:xfrm>
          <a:ln>
            <a:miter/>
          </a:ln>
        </p:spPr>
        <p:txBody>
          <a:bodyPr anchor="t"/>
          <a:lstStyle/>
          <a:p>
            <a:pPr marL="0" indent="0" defTabSz="914400">
              <a:lnSpc>
                <a:spcPct val="150000"/>
              </a:lnSpc>
              <a:buNone/>
            </a:pPr>
            <a:r>
              <a:rPr lang="zh-CN" altLang="en-US" sz="3600" b="1" kern="1200" baseline="0" dirty="0">
                <a:solidFill>
                  <a:srgbClr val="FF0000"/>
                </a:solidFill>
                <a:latin typeface="黑体" panose="02010609060101010101" pitchFamily="49" charset="-122"/>
                <a:ea typeface="黑体" panose="02010609060101010101" pitchFamily="49" charset="-122"/>
                <a:cs typeface="+mn-cs"/>
              </a:rPr>
              <a:t>六、看感情色彩</a:t>
            </a:r>
          </a:p>
          <a:p>
            <a:pPr marL="0" indent="0" defTabSz="914400">
              <a:lnSpc>
                <a:spcPct val="150000"/>
              </a:lnSpc>
            </a:pPr>
            <a:r>
              <a:rPr lang="en-US" altLang="zh-CN" sz="3200" b="1" kern="1200" baseline="0" dirty="0">
                <a:latin typeface="黑体" panose="02010609060101010101" pitchFamily="49" charset="-122"/>
                <a:ea typeface="黑体" panose="02010609060101010101" pitchFamily="49" charset="-122"/>
                <a:cs typeface="+mn-cs"/>
              </a:rPr>
              <a:t>1</a:t>
            </a:r>
            <a:r>
              <a:rPr lang="zh-CN" altLang="en-US" sz="3200" b="1" kern="1200" baseline="0" dirty="0">
                <a:latin typeface="黑体" panose="02010609060101010101" pitchFamily="49" charset="-122"/>
                <a:ea typeface="黑体" panose="02010609060101010101" pitchFamily="49" charset="-122"/>
                <a:cs typeface="+mn-cs"/>
              </a:rPr>
              <a:t>．</a:t>
            </a:r>
            <a:r>
              <a:rPr lang="zh-CN" altLang="en-US" sz="3200" b="1" kern="1200" baseline="0" dirty="0">
                <a:solidFill>
                  <a:srgbClr val="0000CC"/>
                </a:solidFill>
                <a:latin typeface="黑体" panose="02010609060101010101" pitchFamily="49" charset="-122"/>
                <a:ea typeface="黑体" panose="02010609060101010101" pitchFamily="49" charset="-122"/>
                <a:cs typeface="+mn-cs"/>
              </a:rPr>
              <a:t>随机应变  看（见）风使舵 　</a:t>
            </a:r>
            <a:r>
              <a:rPr lang="zh-CN" altLang="en-US" sz="3200" b="1" kern="1200" baseline="0" dirty="0">
                <a:latin typeface="黑体" panose="02010609060101010101" pitchFamily="49" charset="-122"/>
                <a:ea typeface="黑体" panose="02010609060101010101" pitchFamily="49" charset="-122"/>
                <a:cs typeface="+mn-cs"/>
              </a:rPr>
              <a:t>	都是指能够跟着形势做事。随机应变侧重指灵活机动，善于适应新情况，褒义词；看风使舵侧重指跟着情势随时转变方向，改变立场，贬义词。</a:t>
            </a:r>
          </a:p>
          <a:p>
            <a:pPr marL="0" indent="0" defTabSz="914400">
              <a:lnSpc>
                <a:spcPct val="150000"/>
              </a:lnSpc>
            </a:pPr>
            <a:r>
              <a:rPr lang="zh-CN" altLang="en-US" sz="3200" b="1" kern="1200" baseline="0" dirty="0">
                <a:latin typeface="黑体" panose="02010609060101010101" pitchFamily="49" charset="-122"/>
                <a:ea typeface="黑体" panose="02010609060101010101" pitchFamily="49" charset="-122"/>
                <a:cs typeface="+mn-cs"/>
              </a:rPr>
              <a:t>（</a:t>
            </a:r>
            <a:r>
              <a:rPr lang="en-US" altLang="zh-CN" sz="3200" b="1" kern="1200" baseline="0" dirty="0">
                <a:latin typeface="黑体" panose="02010609060101010101" pitchFamily="49" charset="-122"/>
                <a:ea typeface="黑体" panose="02010609060101010101" pitchFamily="49" charset="-122"/>
                <a:cs typeface="+mn-cs"/>
              </a:rPr>
              <a:t>1</a:t>
            </a:r>
            <a:r>
              <a:rPr lang="zh-CN" altLang="en-US" sz="3200" b="1" kern="1200" baseline="0" dirty="0">
                <a:latin typeface="黑体" panose="02010609060101010101" pitchFamily="49" charset="-122"/>
                <a:ea typeface="黑体" panose="02010609060101010101" pitchFamily="49" charset="-122"/>
                <a:cs typeface="+mn-cs"/>
              </a:rPr>
              <a:t>）在涉及到自身利益的情况下，许多人都会潜意识的</a:t>
            </a:r>
            <a:r>
              <a:rPr lang="zh-CN" altLang="en-US" sz="3200" b="1" u="sng" kern="1200" baseline="0" dirty="0">
                <a:latin typeface="黑体" panose="02010609060101010101" pitchFamily="49" charset="-122"/>
                <a:ea typeface="黑体" panose="02010609060101010101" pitchFamily="49" charset="-122"/>
                <a:cs typeface="+mn-cs"/>
              </a:rPr>
              <a:t>                    </a:t>
            </a:r>
            <a:r>
              <a:rPr lang="zh-CN" altLang="en-US" sz="3200" b="1" kern="1200" baseline="0" dirty="0">
                <a:latin typeface="黑体" panose="02010609060101010101" pitchFamily="49" charset="-122"/>
                <a:ea typeface="黑体" panose="02010609060101010101" pitchFamily="49" charset="-122"/>
                <a:cs typeface="+mn-cs"/>
              </a:rPr>
              <a:t>。 </a:t>
            </a:r>
          </a:p>
          <a:p>
            <a:pPr marL="0" indent="0" defTabSz="914400">
              <a:lnSpc>
                <a:spcPct val="150000"/>
              </a:lnSpc>
            </a:pPr>
            <a:r>
              <a:rPr lang="zh-CN" altLang="en-US" sz="3200" b="1" kern="1200" baseline="0" dirty="0">
                <a:latin typeface="黑体" panose="02010609060101010101" pitchFamily="49" charset="-122"/>
                <a:ea typeface="黑体" panose="02010609060101010101" pitchFamily="49" charset="-122"/>
                <a:cs typeface="+mn-cs"/>
              </a:rPr>
              <a:t>（</a:t>
            </a:r>
            <a:r>
              <a:rPr lang="en-US" altLang="zh-CN" sz="3200" b="1" kern="1200" baseline="0" dirty="0">
                <a:latin typeface="黑体" panose="02010609060101010101" pitchFamily="49" charset="-122"/>
                <a:ea typeface="黑体" panose="02010609060101010101" pitchFamily="49" charset="-122"/>
                <a:cs typeface="+mn-cs"/>
              </a:rPr>
              <a:t>2</a:t>
            </a:r>
            <a:r>
              <a:rPr lang="zh-CN" altLang="en-US" sz="3200" b="1" kern="1200" baseline="0" dirty="0">
                <a:latin typeface="黑体" panose="02010609060101010101" pitchFamily="49" charset="-122"/>
                <a:ea typeface="黑体" panose="02010609060101010101" pitchFamily="49" charset="-122"/>
                <a:cs typeface="+mn-cs"/>
              </a:rPr>
              <a:t>）诸葛亮</a:t>
            </a:r>
            <a:r>
              <a:rPr lang="zh-CN" altLang="en-US" sz="3200" b="1" u="sng" kern="1200" baseline="0" dirty="0">
                <a:latin typeface="黑体" panose="02010609060101010101" pitchFamily="49" charset="-122"/>
                <a:ea typeface="黑体" panose="02010609060101010101" pitchFamily="49" charset="-122"/>
                <a:cs typeface="+mn-cs"/>
              </a:rPr>
              <a:t>        </a:t>
            </a:r>
            <a:r>
              <a:rPr lang="zh-CN" altLang="en-US" sz="3200" b="1" kern="1200" baseline="0" dirty="0">
                <a:latin typeface="黑体" panose="02010609060101010101" pitchFamily="49" charset="-122"/>
                <a:ea typeface="黑体" panose="02010609060101010101" pitchFamily="49" charset="-122"/>
                <a:cs typeface="+mn-cs"/>
              </a:rPr>
              <a:t>，总能在危险中急中生智。 </a:t>
            </a:r>
          </a:p>
          <a:p>
            <a:pPr marL="0" indent="0" defTabSz="914400">
              <a:lnSpc>
                <a:spcPct val="150000"/>
              </a:lnSpc>
            </a:pPr>
            <a:r>
              <a:rPr lang="zh-CN" altLang="en-US" sz="3200" b="1" kern="1200" baseline="0" dirty="0">
                <a:latin typeface="黑体" panose="02010609060101010101" pitchFamily="49" charset="-122"/>
                <a:ea typeface="黑体" panose="02010609060101010101" pitchFamily="49" charset="-122"/>
                <a:cs typeface="+mn-cs"/>
              </a:rPr>
              <a:t>	</a:t>
            </a:r>
          </a:p>
        </p:txBody>
      </p:sp>
      <p:sp>
        <p:nvSpPr>
          <p:cNvPr id="2" name="文本框 1"/>
          <p:cNvSpPr txBox="1"/>
          <p:nvPr/>
        </p:nvSpPr>
        <p:spPr>
          <a:xfrm>
            <a:off x="1907704" y="4869160"/>
            <a:ext cx="3840162" cy="639762"/>
          </a:xfrm>
          <a:prstGeom prst="rect">
            <a:avLst/>
          </a:prstGeom>
          <a:noFill/>
          <a:ln w="9525">
            <a:noFill/>
          </a:ln>
        </p:spPr>
        <p:txBody>
          <a:bodyPr wrap="none">
            <a:spAutoFit/>
          </a:bodyPr>
          <a:lstStyle/>
          <a:p>
            <a:pPr eaLnBrk="0" hangingPunct="0"/>
            <a:r>
              <a:rPr lang="zh-CN" altLang="en-US" sz="3600" b="0" dirty="0">
                <a:solidFill>
                  <a:srgbClr val="FF0000"/>
                </a:solidFill>
                <a:latin typeface="黑体" panose="02010609060101010101" pitchFamily="49" charset="-122"/>
                <a:ea typeface="黑体" panose="02010609060101010101" pitchFamily="49" charset="-122"/>
                <a:sym typeface="Arial" panose="020B0604020202020204" pitchFamily="34" charset="0"/>
              </a:rPr>
              <a:t> 看（见）风使舵 </a:t>
            </a:r>
          </a:p>
        </p:txBody>
      </p:sp>
      <p:sp>
        <p:nvSpPr>
          <p:cNvPr id="3" name="文本框 2"/>
          <p:cNvSpPr txBox="1"/>
          <p:nvPr/>
        </p:nvSpPr>
        <p:spPr>
          <a:xfrm>
            <a:off x="2576513" y="5741988"/>
            <a:ext cx="2214562" cy="701675"/>
          </a:xfrm>
          <a:prstGeom prst="rect">
            <a:avLst/>
          </a:prstGeom>
          <a:noFill/>
          <a:ln w="9525">
            <a:noFill/>
          </a:ln>
        </p:spPr>
        <p:txBody>
          <a:bodyPr wrap="none">
            <a:spAutoFit/>
          </a:bodyPr>
          <a:lstStyle/>
          <a:p>
            <a:pPr eaLnBrk="0" hangingPunct="0"/>
            <a:r>
              <a:rPr lang="zh-CN" altLang="en-US" sz="4000" b="0" dirty="0">
                <a:solidFill>
                  <a:srgbClr val="FF0000"/>
                </a:solidFill>
                <a:latin typeface="黑体" panose="02010609060101010101" pitchFamily="49" charset="-122"/>
                <a:ea typeface="黑体" panose="02010609060101010101" pitchFamily="49" charset="-122"/>
                <a:sym typeface="Arial" panose="020B0604020202020204" pitchFamily="34" charset="0"/>
              </a:rPr>
              <a:t>随机应变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4338">
                                            <p:bg/>
                                          </p:spTgt>
                                        </p:tgtEl>
                                        <p:attrNameLst>
                                          <p:attrName>style.visibility</p:attrName>
                                        </p:attrNameLst>
                                      </p:cBhvr>
                                      <p:to>
                                        <p:strVal val="visible"/>
                                      </p:to>
                                    </p:set>
                                    <p:animEffect transition="in" filter="checkerboard(across)">
                                      <p:cBhvr>
                                        <p:cTn id="7" dur="500"/>
                                        <p:tgtEl>
                                          <p:spTgt spid="14338">
                                            <p:bg/>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4338">
                                            <p:txEl>
                                              <p:pRg st="0" end="0"/>
                                            </p:txEl>
                                          </p:spTgt>
                                        </p:tgtEl>
                                        <p:attrNameLst>
                                          <p:attrName>style.visibility</p:attrName>
                                        </p:attrNameLst>
                                      </p:cBhvr>
                                      <p:to>
                                        <p:strVal val="visible"/>
                                      </p:to>
                                    </p:set>
                                    <p:animEffect transition="in" filter="checkerboard(across)">
                                      <p:cBhvr>
                                        <p:cTn id="12" dur="500"/>
                                        <p:tgtEl>
                                          <p:spTgt spid="1433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4338">
                                            <p:txEl>
                                              <p:pRg st="1" end="1"/>
                                            </p:txEl>
                                          </p:spTgt>
                                        </p:tgtEl>
                                        <p:attrNameLst>
                                          <p:attrName>style.visibility</p:attrName>
                                        </p:attrNameLst>
                                      </p:cBhvr>
                                      <p:to>
                                        <p:strVal val="visible"/>
                                      </p:to>
                                    </p:set>
                                    <p:animEffect transition="in" filter="checkerboard(across)">
                                      <p:cBhvr>
                                        <p:cTn id="17" dur="500"/>
                                        <p:tgtEl>
                                          <p:spTgt spid="1433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4338">
                                            <p:txEl>
                                              <p:pRg st="2" end="2"/>
                                            </p:txEl>
                                          </p:spTgt>
                                        </p:tgtEl>
                                        <p:attrNameLst>
                                          <p:attrName>style.visibility</p:attrName>
                                        </p:attrNameLst>
                                      </p:cBhvr>
                                      <p:to>
                                        <p:strVal val="visible"/>
                                      </p:to>
                                    </p:set>
                                    <p:animEffect transition="in" filter="checkerboard(across)">
                                      <p:cBhvr>
                                        <p:cTn id="22" dur="500"/>
                                        <p:tgtEl>
                                          <p:spTgt spid="14338">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4338">
                                            <p:txEl>
                                              <p:pRg st="3" end="3"/>
                                            </p:txEl>
                                          </p:spTgt>
                                        </p:tgtEl>
                                        <p:attrNameLst>
                                          <p:attrName>style.visibility</p:attrName>
                                        </p:attrNameLst>
                                      </p:cBhvr>
                                      <p:to>
                                        <p:strVal val="visible"/>
                                      </p:to>
                                    </p:set>
                                    <p:animEffect transition="in" filter="checkerboard(across)">
                                      <p:cBhvr>
                                        <p:cTn id="27" dur="500"/>
                                        <p:tgtEl>
                                          <p:spTgt spid="14338">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4338">
                                            <p:txEl>
                                              <p:pRg st="4" end="4"/>
                                            </p:txEl>
                                          </p:spTgt>
                                        </p:tgtEl>
                                        <p:attrNameLst>
                                          <p:attrName>style.visibility</p:attrName>
                                        </p:attrNameLst>
                                      </p:cBhvr>
                                      <p:to>
                                        <p:strVal val="visible"/>
                                      </p:to>
                                    </p:set>
                                    <p:animEffect transition="in" filter="checkerboard(across)">
                                      <p:cBhvr>
                                        <p:cTn id="32" dur="500"/>
                                        <p:tgtEl>
                                          <p:spTgt spid="14338">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ppt_x"/>
                                          </p:val>
                                        </p:tav>
                                        <p:tav tm="100000">
                                          <p:val>
                                            <p:strVal val="#ppt_x"/>
                                          </p:val>
                                        </p:tav>
                                      </p:tavLst>
                                    </p:anim>
                                    <p:anim calcmode="lin" valueType="num">
                                      <p:cBhvr additive="base">
                                        <p:cTn id="3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500" fill="hold"/>
                                        <p:tgtEl>
                                          <p:spTgt spid="3"/>
                                        </p:tgtEl>
                                        <p:attrNameLst>
                                          <p:attrName>ppt_x</p:attrName>
                                        </p:attrNameLst>
                                      </p:cBhvr>
                                      <p:tavLst>
                                        <p:tav tm="0">
                                          <p:val>
                                            <p:strVal val="#ppt_x"/>
                                          </p:val>
                                        </p:tav>
                                        <p:tav tm="100000">
                                          <p:val>
                                            <p:strVal val="#ppt_x"/>
                                          </p:val>
                                        </p:tav>
                                      </p:tavLst>
                                    </p:anim>
                                    <p:anim calcmode="lin" valueType="num">
                                      <p:cBhvr additive="base">
                                        <p:cTn id="4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animBg="1"/>
      <p:bldP spid="2" grpId="0"/>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9" name="内容占位符 2"/>
          <p:cNvSpPr>
            <a:spLocks noGrp="1"/>
          </p:cNvSpPr>
          <p:nvPr>
            <p:ph idx="4294967295"/>
          </p:nvPr>
        </p:nvSpPr>
        <p:spPr>
          <a:xfrm>
            <a:off x="381000" y="457200"/>
            <a:ext cx="8305800" cy="3886200"/>
          </a:xfrm>
        </p:spPr>
        <p:txBody>
          <a:bodyPr vert="horz" wrap="square" lIns="91440" tIns="45720" rIns="91440" bIns="45720" anchor="t"/>
          <a:lstStyle/>
          <a:p>
            <a:pPr marL="0" indent="0">
              <a:lnSpc>
                <a:spcPct val="150000"/>
              </a:lnSpc>
              <a:buNone/>
            </a:pPr>
            <a:r>
              <a:rPr lang="en-US" altLang="zh-CN" b="1" dirty="0"/>
              <a:t>1.</a:t>
            </a:r>
            <a:r>
              <a:rPr lang="zh-CN" altLang="en-US" b="1" dirty="0"/>
              <a:t>冷战开始后，美国对日政策由“抑制”改为“扶植”，日本右翼势力由此</a:t>
            </a:r>
            <a:r>
              <a:rPr lang="en-US" altLang="zh-CN" b="1" dirty="0"/>
              <a:t>————</a:t>
            </a:r>
            <a:r>
              <a:rPr lang="zh-CN" altLang="en-US" b="1" dirty="0"/>
              <a:t>。</a:t>
            </a:r>
            <a:endParaRPr lang="en-US" altLang="zh-CN" b="1" dirty="0"/>
          </a:p>
          <a:p>
            <a:pPr marL="0" indent="0">
              <a:lnSpc>
                <a:spcPct val="150000"/>
              </a:lnSpc>
              <a:buNone/>
            </a:pPr>
            <a:r>
              <a:rPr lang="en-US" altLang="zh-CN" b="1" dirty="0"/>
              <a:t>2.</a:t>
            </a:r>
            <a:r>
              <a:rPr lang="zh-CN" altLang="en-US" b="1" dirty="0"/>
              <a:t>谁也没有想到</a:t>
            </a:r>
            <a:r>
              <a:rPr lang="en-US" altLang="zh-CN" b="1" dirty="0"/>
              <a:t>74</a:t>
            </a:r>
            <a:r>
              <a:rPr lang="zh-CN" altLang="en-US" b="1" dirty="0"/>
              <a:t>岁出狱的昔日“中国烟草大王”褚时健能够</a:t>
            </a:r>
            <a:r>
              <a:rPr lang="en-US" altLang="zh-CN" b="1" dirty="0"/>
              <a:t>————</a:t>
            </a:r>
            <a:r>
              <a:rPr lang="zh-CN" altLang="en-US" b="1" dirty="0"/>
              <a:t>，创造了“褚橙”传奇。</a:t>
            </a:r>
            <a:endParaRPr lang="en-US" altLang="zh-CN" b="1" dirty="0"/>
          </a:p>
          <a:p>
            <a:pPr marL="0" indent="0">
              <a:lnSpc>
                <a:spcPct val="150000"/>
              </a:lnSpc>
              <a:buNone/>
            </a:pPr>
            <a:r>
              <a:rPr lang="en-US" altLang="zh-CN" b="1" dirty="0" smtClean="0"/>
              <a:t>A  </a:t>
            </a:r>
            <a:r>
              <a:rPr lang="zh-CN" altLang="en-US" b="1" dirty="0"/>
              <a:t>死灰复燃                        </a:t>
            </a:r>
            <a:r>
              <a:rPr lang="en-US" altLang="zh-CN" b="1" dirty="0"/>
              <a:t>B</a:t>
            </a:r>
            <a:r>
              <a:rPr lang="zh-CN" altLang="en-US" b="1" dirty="0"/>
              <a:t>东山再起</a:t>
            </a:r>
          </a:p>
        </p:txBody>
      </p:sp>
      <p:sp>
        <p:nvSpPr>
          <p:cNvPr id="19460" name="矩形 4"/>
          <p:cNvSpPr/>
          <p:nvPr/>
        </p:nvSpPr>
        <p:spPr>
          <a:xfrm>
            <a:off x="381000" y="5301208"/>
            <a:ext cx="8153400" cy="1384300"/>
          </a:xfrm>
          <a:prstGeom prst="rect">
            <a:avLst/>
          </a:prstGeom>
          <a:noFill/>
          <a:ln w="9525">
            <a:noFill/>
          </a:ln>
        </p:spPr>
        <p:txBody>
          <a:bodyPr>
            <a:spAutoFit/>
          </a:bodyPr>
          <a:lstStyle>
            <a:lvl1pPr marL="342900" lvl="0" indent="-342900" algn="l" defTabSz="914400" eaLnBrk="1" fontAlgn="base" latinLnBrk="0" hangingPunct="1">
              <a:spcBef>
                <a:spcPct val="20000"/>
              </a:spcBef>
              <a:spcAft>
                <a:spcPct val="0"/>
              </a:spcAft>
              <a:buChar char="•"/>
              <a:defRPr sz="3200" b="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5pPr>
          </a:lstStyle>
          <a:p>
            <a:pPr marL="0" lvl="0" indent="0">
              <a:spcBef>
                <a:spcPct val="0"/>
              </a:spcBef>
              <a:buNone/>
            </a:pPr>
            <a:r>
              <a:rPr lang="zh-CN" altLang="en-US" sz="2800" b="1" dirty="0"/>
              <a:t>东山再起：指失势后重新恢复地位。</a:t>
            </a:r>
            <a:endParaRPr lang="en-US" altLang="zh-CN" sz="2800" b="1" dirty="0"/>
          </a:p>
          <a:p>
            <a:pPr marL="0" lvl="0" indent="0">
              <a:spcBef>
                <a:spcPct val="0"/>
              </a:spcBef>
              <a:buNone/>
            </a:pPr>
            <a:r>
              <a:rPr lang="zh-CN" altLang="en-US" sz="2800" b="1" dirty="0"/>
              <a:t>死灰复燃：比喻已经停息的事物又重新活动起来</a:t>
            </a:r>
            <a:r>
              <a:rPr lang="zh-CN" altLang="en-US" sz="2800" b="1" dirty="0">
                <a:solidFill>
                  <a:srgbClr val="FF0000"/>
                </a:solidFill>
              </a:rPr>
              <a:t>（多指坏事）</a:t>
            </a:r>
            <a:r>
              <a:rPr lang="zh-CN" altLang="en-US" sz="2800" b="1" dirty="0"/>
              <a:t>。</a:t>
            </a:r>
            <a:endParaRPr lang="en-US" altLang="zh-CN"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459">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945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460">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946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5" name="Rectangle 3"/>
          <p:cNvSpPr>
            <a:spLocks noGrp="1"/>
          </p:cNvSpPr>
          <p:nvPr>
            <p:ph type="body"/>
          </p:nvPr>
        </p:nvSpPr>
        <p:spPr>
          <a:xfrm>
            <a:off x="381000" y="1371600"/>
            <a:ext cx="8763000" cy="4754563"/>
          </a:xfrm>
        </p:spPr>
        <p:txBody>
          <a:bodyPr vert="horz" wrap="square" lIns="91440" tIns="45720" rIns="91440" bIns="45720" anchor="t"/>
          <a:lstStyle/>
          <a:p>
            <a:pPr algn="l">
              <a:lnSpc>
                <a:spcPct val="150000"/>
              </a:lnSpc>
              <a:buNone/>
            </a:pPr>
            <a:r>
              <a:rPr lang="en-US" altLang="zh-CN" sz="3200" b="1" dirty="0" smtClean="0"/>
              <a:t>1</a:t>
            </a:r>
            <a:r>
              <a:rPr lang="en-US" altLang="zh-CN" sz="3200" b="1" dirty="0"/>
              <a:t>.</a:t>
            </a:r>
            <a:r>
              <a:rPr lang="zh-CN" altLang="en-US" sz="3200" b="1" dirty="0"/>
              <a:t>抱残守缺（贬） 敝帚自珍（褒）</a:t>
            </a:r>
          </a:p>
          <a:p>
            <a:pPr algn="l">
              <a:lnSpc>
                <a:spcPct val="150000"/>
              </a:lnSpc>
              <a:buNone/>
            </a:pPr>
            <a:r>
              <a:rPr lang="en-US" altLang="zh-CN" sz="3200" b="1" dirty="0"/>
              <a:t>2.</a:t>
            </a:r>
            <a:r>
              <a:rPr lang="zh-CN" altLang="en-US" sz="3200" b="1" dirty="0"/>
              <a:t>不求甚解（中） 囫囵吞枣（贬）</a:t>
            </a:r>
          </a:p>
          <a:p>
            <a:pPr algn="l">
              <a:lnSpc>
                <a:spcPct val="150000"/>
              </a:lnSpc>
              <a:buNone/>
            </a:pPr>
            <a:r>
              <a:rPr lang="en-US" altLang="zh-CN" sz="3200" b="1" dirty="0"/>
              <a:t>3.</a:t>
            </a:r>
            <a:r>
              <a:rPr lang="zh-CN" altLang="en-US" sz="3200" b="1" dirty="0"/>
              <a:t>如虎添翼（褒） 为虎添翼（贬） </a:t>
            </a:r>
          </a:p>
          <a:p>
            <a:pPr algn="l">
              <a:lnSpc>
                <a:spcPct val="150000"/>
              </a:lnSpc>
              <a:buNone/>
            </a:pPr>
            <a:r>
              <a:rPr lang="en-US" altLang="zh-CN" sz="3200" b="1" dirty="0"/>
              <a:t>4.</a:t>
            </a:r>
            <a:r>
              <a:rPr lang="zh-CN" altLang="en-US" sz="3200" b="1" dirty="0"/>
              <a:t>无微不至（褒） 无所不至（贬）</a:t>
            </a:r>
          </a:p>
          <a:p>
            <a:pPr algn="l">
              <a:lnSpc>
                <a:spcPct val="150000"/>
              </a:lnSpc>
              <a:buNone/>
            </a:pPr>
            <a:r>
              <a:rPr lang="en-US" altLang="zh-CN" sz="3200" b="1" dirty="0"/>
              <a:t>5.</a:t>
            </a:r>
            <a:r>
              <a:rPr lang="zh-CN" altLang="en-US" sz="3200" b="1" dirty="0"/>
              <a:t>千方百计（中）处心积虑（贬）殚精竭虑（褒）</a:t>
            </a:r>
          </a:p>
        </p:txBody>
      </p:sp>
      <p:sp>
        <p:nvSpPr>
          <p:cNvPr id="94211" name="标题 1"/>
          <p:cNvSpPr>
            <a:spLocks noGrp="1"/>
          </p:cNvSpPr>
          <p:nvPr>
            <p:ph type="title"/>
          </p:nvPr>
        </p:nvSpPr>
        <p:spPr>
          <a:xfrm>
            <a:off x="685800" y="152400"/>
            <a:ext cx="6870700" cy="1600200"/>
          </a:xfrm>
        </p:spPr>
        <p:txBody>
          <a:bodyPr vert="horz" wrap="square" lIns="91440" tIns="45720" rIns="91440" bIns="45720" anchor="ctr"/>
          <a:lstStyle/>
          <a:p>
            <a:pPr algn="l" defTabSz="914400">
              <a:buNone/>
            </a:pPr>
            <a:r>
              <a:rPr lang="zh-CN" altLang="en-US" sz="4400" b="1" kern="1200" baseline="0" dirty="0">
                <a:solidFill>
                  <a:srgbClr val="FF0000"/>
                </a:solidFill>
                <a:latin typeface="+mj-lt"/>
                <a:ea typeface="+mj-ea"/>
                <a:cs typeface="+mj-cs"/>
              </a:rPr>
              <a:t>类似成语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Effect transition="in" filter="blinds(horizontal)">
                                      <p:cBhvr>
                                        <p:cTn id="7" dur="500"/>
                                        <p:tgtEl>
                                          <p:spTgt spid="1843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8435">
                                            <p:txEl>
                                              <p:pRg st="1" end="1"/>
                                            </p:txEl>
                                          </p:spTgt>
                                        </p:tgtEl>
                                        <p:attrNameLst>
                                          <p:attrName>style.visibility</p:attrName>
                                        </p:attrNameLst>
                                      </p:cBhvr>
                                      <p:to>
                                        <p:strVal val="visible"/>
                                      </p:to>
                                    </p:set>
                                    <p:animEffect transition="in" filter="blinds(horizontal)">
                                      <p:cBhvr>
                                        <p:cTn id="12" dur="500"/>
                                        <p:tgtEl>
                                          <p:spTgt spid="1843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8435">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8435">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843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9" name="内容占位符 2"/>
          <p:cNvSpPr>
            <a:spLocks noGrp="1"/>
          </p:cNvSpPr>
          <p:nvPr>
            <p:ph idx="4294967295"/>
          </p:nvPr>
        </p:nvSpPr>
        <p:spPr>
          <a:xfrm>
            <a:off x="323528" y="962025"/>
            <a:ext cx="8424167" cy="3413125"/>
          </a:xfrm>
        </p:spPr>
        <p:txBody>
          <a:bodyPr vert="horz" wrap="square" lIns="91440" tIns="45720" rIns="91440" bIns="45720" anchor="t"/>
          <a:lstStyle/>
          <a:p>
            <a:pPr marL="0" indent="0">
              <a:lnSpc>
                <a:spcPct val="150000"/>
              </a:lnSpc>
              <a:buNone/>
            </a:pPr>
            <a:r>
              <a:rPr lang="zh-CN" altLang="en-US" sz="2800" b="1" dirty="0">
                <a:sym typeface="Arial" panose="020B0604020202020204" pitchFamily="34" charset="0"/>
              </a:rPr>
              <a:t>填入划横线部分最恰当的一项是(      )</a:t>
            </a:r>
            <a:endParaRPr lang="zh-CN" altLang="en-US" sz="2800" b="1" dirty="0">
              <a:sym typeface="宋体" panose="02010600030101010101" pitchFamily="2" charset="-122"/>
            </a:endParaRPr>
          </a:p>
          <a:p>
            <a:pPr marL="0" indent="0">
              <a:lnSpc>
                <a:spcPct val="150000"/>
              </a:lnSpc>
              <a:buNone/>
            </a:pPr>
            <a:r>
              <a:rPr lang="zh-CN" altLang="en-US" sz="2800" b="1" dirty="0">
                <a:sym typeface="宋体" panose="02010600030101010101" pitchFamily="2" charset="-122"/>
              </a:rPr>
              <a:t>①</a:t>
            </a:r>
            <a:r>
              <a:rPr lang="zh-CN" altLang="en-US" sz="2800" b="1" dirty="0">
                <a:sym typeface="Arial" panose="020B0604020202020204" pitchFamily="34" charset="0"/>
              </a:rPr>
              <a:t>瘠苦的</a:t>
            </a:r>
            <a:r>
              <a:rPr lang="zh-CN" altLang="en-US" sz="2800" b="1" dirty="0"/>
              <a:t>贵州地区,处万山之中,又晴少雨多,吃的、用的、穿的,无一样能够</a:t>
            </a:r>
            <a:r>
              <a:rPr lang="zh-CN" altLang="en-US" sz="2800" b="1" dirty="0">
                <a:sym typeface="宋体" panose="02010600030101010101" pitchFamily="2" charset="-122"/>
              </a:rPr>
              <a:t>_____。</a:t>
            </a:r>
          </a:p>
          <a:p>
            <a:pPr marL="0" indent="0">
              <a:lnSpc>
                <a:spcPct val="150000"/>
              </a:lnSpc>
              <a:buNone/>
            </a:pPr>
            <a:r>
              <a:rPr lang="zh-CN" altLang="en-US" sz="2800" b="1" dirty="0">
                <a:sym typeface="宋体" panose="02010600030101010101" pitchFamily="2" charset="-122"/>
              </a:rPr>
              <a:t>②倘若有一个小小的休闲的幽静之地,可以到处观望并尽情地去思考,去_____地抒发情感该有多么好啊。</a:t>
            </a:r>
          </a:p>
          <a:p>
            <a:pPr marL="0" indent="0">
              <a:lnSpc>
                <a:spcPct val="150000"/>
              </a:lnSpc>
              <a:buNone/>
            </a:pPr>
            <a:r>
              <a:rPr lang="en-US" altLang="zh-CN" sz="2800" b="1" dirty="0">
                <a:sym typeface="Arial" panose="020B0604020202020204" pitchFamily="34" charset="0"/>
              </a:rPr>
              <a:t>A</a:t>
            </a:r>
            <a:r>
              <a:rPr lang="zh-CN" altLang="en-US" sz="2800" b="1" dirty="0">
                <a:sym typeface="Arial" panose="020B0604020202020204" pitchFamily="34" charset="0"/>
              </a:rPr>
              <a:t>、</a:t>
            </a:r>
            <a:r>
              <a:rPr lang="zh-CN" altLang="en-US" sz="2800" b="1" dirty="0">
                <a:sym typeface="宋体" panose="02010600030101010101" pitchFamily="2" charset="-122"/>
              </a:rPr>
              <a:t>心满意足</a:t>
            </a:r>
            <a:r>
              <a:rPr lang="zh-CN" altLang="en-US" sz="2800" b="1" dirty="0">
                <a:sym typeface="Arial" panose="020B0604020202020204" pitchFamily="34" charset="0"/>
              </a:rPr>
              <a:t>       </a:t>
            </a:r>
            <a:r>
              <a:rPr lang="en-US" altLang="zh-CN" sz="2800" b="1" dirty="0">
                <a:sym typeface="Arial" panose="020B0604020202020204" pitchFamily="34" charset="0"/>
              </a:rPr>
              <a:t>B</a:t>
            </a:r>
            <a:r>
              <a:rPr lang="zh-CN" altLang="en-US" sz="2800" b="1" dirty="0">
                <a:sym typeface="Arial" panose="020B0604020202020204" pitchFamily="34" charset="0"/>
              </a:rPr>
              <a:t>、 </a:t>
            </a:r>
            <a:r>
              <a:rPr lang="zh-CN" altLang="en-US" sz="2800" b="1" dirty="0">
                <a:sym typeface="宋体" panose="02010600030101010101" pitchFamily="2" charset="-122"/>
              </a:rPr>
              <a:t>称心如意</a:t>
            </a:r>
          </a:p>
        </p:txBody>
      </p:sp>
      <p:sp>
        <p:nvSpPr>
          <p:cNvPr id="24580" name="矩形 1"/>
          <p:cNvSpPr/>
          <p:nvPr/>
        </p:nvSpPr>
        <p:spPr>
          <a:xfrm>
            <a:off x="1043608" y="5085184"/>
            <a:ext cx="6553200" cy="1373188"/>
          </a:xfrm>
          <a:prstGeom prst="rect">
            <a:avLst/>
          </a:prstGeom>
          <a:noFill/>
          <a:ln w="9525">
            <a:noFill/>
          </a:ln>
        </p:spPr>
        <p:txBody>
          <a:bodyPr>
            <a:spAutoFit/>
          </a:bodyPr>
          <a:lstStyle>
            <a:lvl1pPr marL="342900" lvl="0" indent="-342900" algn="l" defTabSz="914400" eaLnBrk="1" fontAlgn="base" latinLnBrk="0" hangingPunct="1">
              <a:spcBef>
                <a:spcPct val="20000"/>
              </a:spcBef>
              <a:spcAft>
                <a:spcPct val="0"/>
              </a:spcAft>
              <a:buChar char="•"/>
              <a:defRPr sz="3200" b="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5pPr>
          </a:lstStyle>
          <a:p>
            <a:pPr marL="0" lvl="0" indent="0">
              <a:spcBef>
                <a:spcPct val="0"/>
              </a:spcBef>
              <a:buNone/>
            </a:pPr>
            <a:r>
              <a:rPr lang="en-US" altLang="zh-CN" sz="2800" dirty="0"/>
              <a:t> </a:t>
            </a:r>
            <a:r>
              <a:rPr lang="zh-CN" altLang="en-US" sz="2800" b="1" dirty="0"/>
              <a:t>二者都有十分满意的句子。</a:t>
            </a:r>
            <a:endParaRPr lang="zh-CN" altLang="en-US" sz="2800" b="1" dirty="0">
              <a:sym typeface="宋体" panose="02010600030101010101" pitchFamily="2" charset="-122"/>
            </a:endParaRPr>
          </a:p>
          <a:p>
            <a:pPr marL="0" lvl="0" indent="0">
              <a:spcBef>
                <a:spcPct val="0"/>
              </a:spcBef>
              <a:buNone/>
            </a:pPr>
            <a:r>
              <a:rPr lang="zh-CN" altLang="en-US" sz="2800" b="1" dirty="0">
                <a:sym typeface="宋体" panose="02010600030101010101" pitchFamily="2" charset="-122"/>
              </a:rPr>
              <a:t>心满意足多作</a:t>
            </a:r>
            <a:r>
              <a:rPr lang="zh-CN" altLang="en-US" sz="2800" b="1" dirty="0">
                <a:solidFill>
                  <a:srgbClr val="FF0000"/>
                </a:solidFill>
                <a:sym typeface="宋体" panose="02010600030101010101" pitchFamily="2" charset="-122"/>
              </a:rPr>
              <a:t>状语和补语</a:t>
            </a:r>
            <a:r>
              <a:rPr lang="zh-CN" altLang="en-US" sz="2800" b="1" dirty="0">
                <a:sym typeface="宋体" panose="02010600030101010101" pitchFamily="2" charset="-122"/>
              </a:rPr>
              <a:t>。</a:t>
            </a:r>
          </a:p>
          <a:p>
            <a:pPr marL="0" lvl="0" indent="0">
              <a:spcBef>
                <a:spcPct val="0"/>
              </a:spcBef>
              <a:buNone/>
            </a:pPr>
            <a:r>
              <a:rPr lang="zh-CN" altLang="en-US" sz="2800" b="1" dirty="0">
                <a:sym typeface="宋体" panose="02010600030101010101" pitchFamily="2" charset="-122"/>
              </a:rPr>
              <a:t>称心如意多作</a:t>
            </a:r>
            <a:r>
              <a:rPr lang="zh-CN" altLang="en-US" sz="2800" b="1" dirty="0">
                <a:solidFill>
                  <a:srgbClr val="FF0000"/>
                </a:solidFill>
                <a:sym typeface="宋体" panose="02010600030101010101" pitchFamily="2" charset="-122"/>
              </a:rPr>
              <a:t>谓语和定语</a:t>
            </a:r>
            <a:r>
              <a:rPr lang="zh-CN" altLang="en-US" sz="2800" b="1" dirty="0">
                <a:sym typeface="宋体" panose="02010600030101010101" pitchFamily="2" charset="-122"/>
              </a:rPr>
              <a:t>。</a:t>
            </a:r>
          </a:p>
        </p:txBody>
      </p:sp>
      <p:sp>
        <p:nvSpPr>
          <p:cNvPr id="24581" name="矩形 2"/>
          <p:cNvSpPr/>
          <p:nvPr/>
        </p:nvSpPr>
        <p:spPr>
          <a:xfrm>
            <a:off x="179388" y="260350"/>
            <a:ext cx="5184775" cy="701675"/>
          </a:xfrm>
          <a:prstGeom prst="rect">
            <a:avLst/>
          </a:prstGeom>
          <a:noFill/>
          <a:ln w="9525">
            <a:noFill/>
          </a:ln>
        </p:spPr>
        <p:txBody>
          <a:bodyPr>
            <a:spAutoFit/>
          </a:bodyPr>
          <a:lstStyle>
            <a:lvl1pPr marL="342900" lvl="0" indent="-342900" algn="l" defTabSz="914400" eaLnBrk="1" fontAlgn="base" latinLnBrk="0" hangingPunct="1">
              <a:spcBef>
                <a:spcPct val="20000"/>
              </a:spcBef>
              <a:spcAft>
                <a:spcPct val="0"/>
              </a:spcAft>
              <a:buChar char="•"/>
              <a:defRPr sz="3200" b="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5pPr>
          </a:lstStyle>
          <a:p>
            <a:pPr marL="0" lvl="0" indent="0">
              <a:spcBef>
                <a:spcPct val="0"/>
              </a:spcBef>
              <a:buNone/>
            </a:pPr>
            <a:r>
              <a:rPr lang="zh-CN" altLang="en-US" sz="4000" b="1" dirty="0">
                <a:solidFill>
                  <a:srgbClr val="FF0000"/>
                </a:solidFill>
                <a:sym typeface="宋体" panose="02010600030101010101" pitchFamily="2" charset="-122"/>
              </a:rPr>
              <a:t>七。看语法结构</a:t>
            </a:r>
            <a:endParaRPr lang="zh-CN" altLang="en-US" sz="4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57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579">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4579">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4579">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4580">
                                            <p:txEl>
                                              <p:pRg st="0" end="0"/>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4580">
                                            <p:txEl>
                                              <p:pRg st="1" end="1"/>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4580">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458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8306" name="内容占位符 2"/>
          <p:cNvSpPr>
            <a:spLocks noGrp="1"/>
          </p:cNvSpPr>
          <p:nvPr>
            <p:ph idx="4294967295"/>
          </p:nvPr>
        </p:nvSpPr>
        <p:spPr>
          <a:xfrm>
            <a:off x="179512" y="76200"/>
            <a:ext cx="8784976" cy="2743200"/>
          </a:xfrm>
        </p:spPr>
        <p:txBody>
          <a:bodyPr vert="horz" wrap="square" lIns="91440" tIns="45720" rIns="91440" bIns="45720" anchor="t"/>
          <a:lstStyle/>
          <a:p>
            <a:pPr marL="0" indent="0">
              <a:lnSpc>
                <a:spcPct val="150000"/>
              </a:lnSpc>
              <a:buNone/>
            </a:pPr>
            <a:r>
              <a:rPr lang="zh-CN" altLang="en-US" sz="2800" b="1" dirty="0">
                <a:sym typeface="宋体" panose="02010600030101010101" pitchFamily="2" charset="-122"/>
              </a:rPr>
              <a:t>练一练</a:t>
            </a:r>
            <a:r>
              <a:rPr lang="en-US" altLang="zh-CN" sz="2800" b="1" dirty="0">
                <a:sym typeface="宋体" panose="02010600030101010101" pitchFamily="2" charset="-122"/>
              </a:rPr>
              <a:t>:</a:t>
            </a:r>
          </a:p>
          <a:p>
            <a:pPr marL="0" indent="0">
              <a:lnSpc>
                <a:spcPct val="150000"/>
              </a:lnSpc>
              <a:buNone/>
            </a:pPr>
            <a:r>
              <a:rPr lang="zh-CN" altLang="en-US" sz="2800" b="1" dirty="0">
                <a:sym typeface="Arial" panose="020B0604020202020204" pitchFamily="34" charset="0"/>
              </a:rPr>
              <a:t>填入划横线部分最恰当的一项是(      )</a:t>
            </a:r>
            <a:endParaRPr lang="zh-CN" altLang="en-US" sz="2800" b="1" dirty="0">
              <a:sym typeface="宋体" panose="02010600030101010101" pitchFamily="2" charset="-122"/>
            </a:endParaRPr>
          </a:p>
          <a:p>
            <a:pPr marL="0" indent="0">
              <a:lnSpc>
                <a:spcPct val="150000"/>
              </a:lnSpc>
              <a:buNone/>
            </a:pPr>
            <a:r>
              <a:rPr lang="zh-CN" altLang="en-US" sz="2800" dirty="0"/>
              <a:t>      </a:t>
            </a:r>
            <a:r>
              <a:rPr lang="zh-CN" altLang="en-US" sz="2800" b="1" dirty="0"/>
              <a:t>对手自称</a:t>
            </a:r>
            <a:r>
              <a:rPr lang="zh-CN" altLang="en-US" sz="2800" b="1" dirty="0">
                <a:sym typeface="宋体" panose="02010600030101010101" pitchFamily="2" charset="-122"/>
              </a:rPr>
              <a:t>_____</a:t>
            </a:r>
            <a:r>
              <a:rPr lang="zh-CN" altLang="en-US" sz="2800" b="1" dirty="0"/>
              <a:t>的防线露出了一次破绽，小李立刻带球晃过对方的防守队员，面对门将推射成功，将比分改写为1比0。</a:t>
            </a:r>
          </a:p>
          <a:p>
            <a:pPr marL="0" indent="0">
              <a:lnSpc>
                <a:spcPct val="150000"/>
              </a:lnSpc>
              <a:buNone/>
            </a:pPr>
            <a:r>
              <a:rPr lang="en-US" altLang="zh-CN" sz="2800" b="1" dirty="0">
                <a:sym typeface="Arial" panose="020B0604020202020204" pitchFamily="34" charset="0"/>
              </a:rPr>
              <a:t>      A</a:t>
            </a:r>
            <a:r>
              <a:rPr lang="zh-CN" altLang="en-US" sz="2800" b="1" dirty="0">
                <a:sym typeface="Arial" panose="020B0604020202020204" pitchFamily="34" charset="0"/>
              </a:rPr>
              <a:t>、固若金汤           </a:t>
            </a:r>
            <a:r>
              <a:rPr lang="en-US" altLang="zh-CN" sz="2800" b="1" dirty="0">
                <a:sym typeface="Arial" panose="020B0604020202020204" pitchFamily="34" charset="0"/>
              </a:rPr>
              <a:t>B</a:t>
            </a:r>
            <a:r>
              <a:rPr lang="zh-CN" altLang="en-US" sz="2800" b="1" dirty="0">
                <a:sym typeface="Arial" panose="020B0604020202020204" pitchFamily="34" charset="0"/>
              </a:rPr>
              <a:t>、铜墙铁壁</a:t>
            </a:r>
          </a:p>
        </p:txBody>
      </p:sp>
      <p:sp>
        <p:nvSpPr>
          <p:cNvPr id="25603" name="矩形 1"/>
          <p:cNvSpPr/>
          <p:nvPr/>
        </p:nvSpPr>
        <p:spPr>
          <a:xfrm>
            <a:off x="179512" y="4221088"/>
            <a:ext cx="8071048" cy="2340897"/>
          </a:xfrm>
          <a:prstGeom prst="rect">
            <a:avLst/>
          </a:prstGeom>
          <a:noFill/>
          <a:ln w="9525">
            <a:noFill/>
          </a:ln>
        </p:spPr>
        <p:txBody>
          <a:bodyPr wrap="square">
            <a:spAutoFit/>
          </a:bodyPr>
          <a:lstStyle>
            <a:lvl1pPr marL="342900" lvl="0" indent="-342900" algn="l" defTabSz="914400" eaLnBrk="1" fontAlgn="base" latinLnBrk="0" hangingPunct="1">
              <a:spcBef>
                <a:spcPct val="20000"/>
              </a:spcBef>
              <a:spcAft>
                <a:spcPct val="0"/>
              </a:spcAft>
              <a:buChar char="•"/>
              <a:defRPr sz="3200" b="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5pPr>
          </a:lstStyle>
          <a:p>
            <a:pPr marL="0" lvl="0" indent="0">
              <a:lnSpc>
                <a:spcPct val="150000"/>
              </a:lnSpc>
              <a:spcBef>
                <a:spcPct val="0"/>
              </a:spcBef>
              <a:buNone/>
            </a:pPr>
            <a:endParaRPr lang="en-US" altLang="zh-CN" sz="2000" b="1" dirty="0">
              <a:solidFill>
                <a:srgbClr val="FF0000"/>
              </a:solidFill>
            </a:endParaRPr>
          </a:p>
          <a:p>
            <a:pPr marL="0" lvl="0" indent="0">
              <a:lnSpc>
                <a:spcPct val="150000"/>
              </a:lnSpc>
              <a:spcBef>
                <a:spcPct val="0"/>
              </a:spcBef>
              <a:buNone/>
            </a:pPr>
            <a:r>
              <a:rPr lang="en-US" altLang="en-US" sz="2000" b="1" dirty="0"/>
              <a:t>二者都能形容十分坚固，不可摧毁。</a:t>
            </a:r>
          </a:p>
          <a:p>
            <a:pPr marL="0" lvl="0" indent="0">
              <a:lnSpc>
                <a:spcPct val="150000"/>
              </a:lnSpc>
              <a:spcBef>
                <a:spcPct val="0"/>
              </a:spcBef>
              <a:buNone/>
            </a:pPr>
            <a:r>
              <a:rPr lang="en-US" altLang="en-US" sz="2000" b="1" dirty="0">
                <a:solidFill>
                  <a:srgbClr val="FF0000"/>
                </a:solidFill>
                <a:sym typeface="+mn-ea"/>
              </a:rPr>
              <a:t>铜墙铁壁</a:t>
            </a:r>
            <a:r>
              <a:rPr lang="en-US" altLang="en-US" sz="2000" b="1" dirty="0">
                <a:sym typeface="宋体" panose="02010600030101010101" pitchFamily="2" charset="-122"/>
              </a:rPr>
              <a:t>多用作宾语、主语。</a:t>
            </a:r>
            <a:r>
              <a:rPr lang="zh-CN" altLang="en-US" sz="2000" b="1" dirty="0"/>
              <a:t>如：军民携手共建</a:t>
            </a:r>
            <a:r>
              <a:rPr lang="en-US" altLang="zh-CN" sz="2000" b="1" dirty="0"/>
              <a:t>~</a:t>
            </a:r>
            <a:r>
              <a:rPr lang="zh-CN" altLang="en-US" sz="2000" b="1" dirty="0"/>
              <a:t>。 </a:t>
            </a:r>
            <a:endParaRPr lang="en-US" altLang="en-US" sz="2000" b="1" dirty="0"/>
          </a:p>
          <a:p>
            <a:pPr marL="0" lvl="0" indent="0">
              <a:lnSpc>
                <a:spcPct val="150000"/>
              </a:lnSpc>
              <a:spcBef>
                <a:spcPct val="0"/>
              </a:spcBef>
              <a:buNone/>
            </a:pPr>
            <a:r>
              <a:rPr lang="en-US" altLang="en-US" sz="2000" b="1" dirty="0">
                <a:solidFill>
                  <a:srgbClr val="FF0000"/>
                </a:solidFill>
                <a:sym typeface="+mn-ea"/>
              </a:rPr>
              <a:t>固若金汤</a:t>
            </a:r>
            <a:r>
              <a:rPr lang="en-US" altLang="zh-CN" sz="2000" b="1" dirty="0">
                <a:solidFill>
                  <a:srgbClr val="FF0000"/>
                </a:solidFill>
                <a:sym typeface="+mn-ea"/>
              </a:rPr>
              <a:t>  </a:t>
            </a:r>
            <a:r>
              <a:rPr lang="en-US" altLang="en-US" sz="2000" b="1" dirty="0">
                <a:sym typeface="宋体" panose="02010600030101010101" pitchFamily="2" charset="-122"/>
              </a:rPr>
              <a:t>多用作谓语、定语。</a:t>
            </a:r>
            <a:r>
              <a:rPr lang="zh-CN" altLang="en-US" sz="2000" b="1" dirty="0"/>
              <a:t>这座城堡工事坚固，兵武器精良，简直是</a:t>
            </a:r>
            <a:r>
              <a:rPr lang="en-US" altLang="zh-CN" sz="2000" b="1" dirty="0"/>
              <a:t>~</a:t>
            </a:r>
            <a:r>
              <a:rPr lang="zh-CN" altLang="en-US" sz="2000" b="1" dirty="0"/>
              <a:t>。 </a:t>
            </a:r>
            <a:endParaRPr lang="en-US" altLang="en-US" sz="2000" b="1" dirty="0">
              <a:sym typeface="宋体" panose="02010600030101010101" pitchFamily="2" charset="-122"/>
            </a:endParaRPr>
          </a:p>
        </p:txBody>
      </p:sp>
      <p:sp>
        <p:nvSpPr>
          <p:cNvPr id="2" name="椭圆 1"/>
          <p:cNvSpPr/>
          <p:nvPr/>
        </p:nvSpPr>
        <p:spPr>
          <a:xfrm>
            <a:off x="6705600" y="4648200"/>
            <a:ext cx="1219200" cy="1143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4400" b="0" i="0" u="none" strike="noStrike" kern="1200" cap="none" spc="0" normalizeH="0" baseline="0" noProof="0" dirty="0">
                <a:ln>
                  <a:noFill/>
                </a:ln>
                <a:solidFill>
                  <a:srgbClr val="FF0000"/>
                </a:solidFill>
                <a:effectLst/>
                <a:uLnTx/>
                <a:uFillTx/>
                <a:latin typeface="+mn-lt"/>
                <a:ea typeface="+mn-ea"/>
                <a:cs typeface="+mn-cs"/>
              </a:rPr>
              <a:t>A</a:t>
            </a:r>
            <a:endParaRPr kumimoji="0" lang="zh-CN" altLang="en-US" sz="4400" b="0" i="0" u="none" strike="noStrike" kern="1200" cap="none" spc="0" normalizeH="0" baseline="0" noProof="0" dirty="0">
              <a:ln>
                <a:noFill/>
              </a:ln>
              <a:solidFill>
                <a:srgbClr val="FF0000"/>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60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560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560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9330" name="Rectangle 2"/>
          <p:cNvSpPr>
            <a:spLocks noGrp="1"/>
          </p:cNvSpPr>
          <p:nvPr>
            <p:ph type="title"/>
          </p:nvPr>
        </p:nvSpPr>
        <p:spPr>
          <a:xfrm>
            <a:off x="685800" y="152400"/>
            <a:ext cx="6870700" cy="1600200"/>
          </a:xfrm>
        </p:spPr>
        <p:txBody>
          <a:bodyPr vert="horz" wrap="square" lIns="91440" tIns="45720" rIns="91440" bIns="45720" anchor="ctr"/>
          <a:lstStyle/>
          <a:p>
            <a:pPr algn="l" defTabSz="914400">
              <a:buNone/>
            </a:pPr>
            <a:r>
              <a:rPr lang="zh-CN" altLang="en-US" sz="4000" b="1" kern="1200" baseline="0" dirty="0">
                <a:solidFill>
                  <a:srgbClr val="FF0000"/>
                </a:solidFill>
                <a:latin typeface="+mj-lt"/>
                <a:ea typeface="+mj-ea"/>
                <a:cs typeface="+mj-cs"/>
              </a:rPr>
              <a:t>类似成语</a:t>
            </a:r>
            <a:r>
              <a:rPr lang="zh-CN" altLang="en-US" sz="4000" kern="1200" baseline="0" dirty="0">
                <a:latin typeface="+mj-lt"/>
                <a:ea typeface="+mj-ea"/>
                <a:cs typeface="+mj-cs"/>
              </a:rPr>
              <a:t/>
            </a:r>
            <a:br>
              <a:rPr lang="zh-CN" altLang="en-US" sz="4000" kern="1200" baseline="0" dirty="0">
                <a:latin typeface="+mj-lt"/>
                <a:ea typeface="+mj-ea"/>
                <a:cs typeface="+mj-cs"/>
              </a:rPr>
            </a:br>
            <a:endParaRPr lang="zh-CN" altLang="en-US" sz="4000" kern="1200" baseline="0" dirty="0">
              <a:latin typeface="+mj-lt"/>
              <a:ea typeface="+mj-ea"/>
              <a:cs typeface="+mj-cs"/>
            </a:endParaRPr>
          </a:p>
        </p:txBody>
      </p:sp>
      <p:sp>
        <p:nvSpPr>
          <p:cNvPr id="11267" name="Rectangle 3"/>
          <p:cNvSpPr>
            <a:spLocks noGrp="1"/>
          </p:cNvSpPr>
          <p:nvPr>
            <p:ph type="body"/>
          </p:nvPr>
        </p:nvSpPr>
        <p:spPr>
          <a:xfrm>
            <a:off x="228600" y="1066800"/>
            <a:ext cx="8458200" cy="5059363"/>
          </a:xfrm>
        </p:spPr>
        <p:txBody>
          <a:bodyPr vert="horz" wrap="square" lIns="91440" tIns="45720" rIns="91440" bIns="45720" anchor="t"/>
          <a:lstStyle/>
          <a:p>
            <a:pPr algn="l">
              <a:lnSpc>
                <a:spcPct val="150000"/>
              </a:lnSpc>
              <a:buNone/>
            </a:pPr>
            <a:r>
              <a:rPr lang="en-US" altLang="zh-CN" sz="2800" b="1" dirty="0"/>
              <a:t>1.</a:t>
            </a:r>
            <a:r>
              <a:rPr lang="zh-CN" altLang="en-US" sz="3200" b="1" dirty="0">
                <a:solidFill>
                  <a:srgbClr val="0000CC"/>
                </a:solidFill>
              </a:rPr>
              <a:t>一语道破  一语中的 </a:t>
            </a:r>
            <a:r>
              <a:rPr lang="zh-CN" altLang="en-US" sz="2800" b="1" dirty="0"/>
              <a:t>（ 都有说话简短而能抓住本质，切中要害的意思）</a:t>
            </a:r>
          </a:p>
          <a:p>
            <a:pPr algn="l">
              <a:lnSpc>
                <a:spcPct val="150000"/>
              </a:lnSpc>
              <a:buNone/>
            </a:pPr>
            <a:r>
              <a:rPr lang="zh-CN" altLang="en-US" sz="2800" b="1" dirty="0"/>
              <a:t>但前者能</a:t>
            </a:r>
            <a:r>
              <a:rPr lang="zh-CN" altLang="en-US" sz="2800" b="1" dirty="0">
                <a:solidFill>
                  <a:srgbClr val="FF0000"/>
                </a:solidFill>
              </a:rPr>
              <a:t>带宾语</a:t>
            </a:r>
            <a:r>
              <a:rPr lang="zh-CN" altLang="en-US" sz="2800" b="1" dirty="0"/>
              <a:t>，而后者则</a:t>
            </a:r>
            <a:r>
              <a:rPr lang="zh-CN" altLang="en-US" sz="2800" b="1" dirty="0">
                <a:solidFill>
                  <a:srgbClr val="FF0000"/>
                </a:solidFill>
              </a:rPr>
              <a:t>不能带宾语</a:t>
            </a:r>
            <a:r>
              <a:rPr lang="zh-CN" altLang="en-US" sz="2800" b="1" dirty="0"/>
              <a:t>。</a:t>
            </a:r>
            <a:endParaRPr lang="en-US" altLang="zh-CN" sz="2800" b="1" dirty="0"/>
          </a:p>
          <a:p>
            <a:pPr algn="l">
              <a:lnSpc>
                <a:spcPct val="150000"/>
              </a:lnSpc>
              <a:buNone/>
            </a:pPr>
            <a:r>
              <a:rPr lang="en-US" altLang="zh-CN" sz="2800" b="1" dirty="0"/>
              <a:t>2.</a:t>
            </a:r>
            <a:r>
              <a:rPr lang="zh-CN" altLang="en-US" sz="3200" b="1" dirty="0">
                <a:solidFill>
                  <a:srgbClr val="0000CC"/>
                </a:solidFill>
              </a:rPr>
              <a:t>大名鼎鼎   如雷贯耳</a:t>
            </a:r>
            <a:r>
              <a:rPr lang="zh-CN" altLang="en-US" sz="2800" b="1" dirty="0"/>
              <a:t>（都有名气很大的意思）</a:t>
            </a:r>
            <a:endParaRPr lang="en-US" altLang="zh-CN" sz="2800" b="1" dirty="0"/>
          </a:p>
          <a:p>
            <a:pPr algn="l">
              <a:lnSpc>
                <a:spcPct val="150000"/>
              </a:lnSpc>
              <a:buNone/>
            </a:pPr>
            <a:r>
              <a:rPr lang="zh-CN" altLang="en-US" sz="2800" b="1" dirty="0"/>
              <a:t>前者一般作</a:t>
            </a:r>
            <a:r>
              <a:rPr lang="zh-CN" altLang="en-US" sz="2800" b="1" dirty="0">
                <a:solidFill>
                  <a:srgbClr val="FF0000"/>
                </a:solidFill>
              </a:rPr>
              <a:t>定语</a:t>
            </a:r>
            <a:r>
              <a:rPr lang="zh-CN" altLang="en-US" sz="2800" b="1" dirty="0"/>
              <a:t>，后者一般做</a:t>
            </a:r>
            <a:r>
              <a:rPr lang="zh-CN" altLang="en-US" sz="2800" b="1" dirty="0">
                <a:solidFill>
                  <a:srgbClr val="FF0000"/>
                </a:solidFill>
              </a:rPr>
              <a:t>谓语和补语</a:t>
            </a:r>
            <a:endParaRPr lang="en-US" altLang="zh-CN" sz="2800" b="1" dirty="0">
              <a:solidFill>
                <a:srgbClr val="FF0000"/>
              </a:solidFill>
            </a:endParaRPr>
          </a:p>
          <a:p>
            <a:pPr algn="l">
              <a:lnSpc>
                <a:spcPct val="150000"/>
              </a:lnSpc>
              <a:buNone/>
            </a:pPr>
            <a:r>
              <a:rPr lang="en-US" altLang="zh-CN" sz="2800" b="1" dirty="0">
                <a:sym typeface="宋体" panose="02010600030101010101" pitchFamily="2" charset="-122"/>
              </a:rPr>
              <a:t>3.</a:t>
            </a:r>
            <a:r>
              <a:rPr lang="zh-CN" altLang="en-US" sz="3200" b="1" dirty="0">
                <a:solidFill>
                  <a:srgbClr val="0000CC"/>
                </a:solidFill>
                <a:sym typeface="宋体" panose="02010600030101010101" pitchFamily="2" charset="-122"/>
              </a:rPr>
              <a:t>不谋而合——不约而同</a:t>
            </a:r>
            <a:r>
              <a:rPr lang="zh-CN" altLang="en-US" sz="2800" b="1" dirty="0">
                <a:sym typeface="宋体" panose="02010600030101010101" pitchFamily="2" charset="-122"/>
              </a:rPr>
              <a:t>（都有偶然一致的意思）</a:t>
            </a:r>
            <a:endParaRPr lang="en-US" altLang="zh-CN" sz="2800" b="1" dirty="0">
              <a:sym typeface="宋体" panose="02010600030101010101" pitchFamily="2" charset="-122"/>
            </a:endParaRPr>
          </a:p>
          <a:p>
            <a:pPr algn="l">
              <a:lnSpc>
                <a:spcPct val="150000"/>
              </a:lnSpc>
              <a:buNone/>
            </a:pPr>
            <a:r>
              <a:rPr lang="zh-CN" altLang="en-US" sz="2800" b="1" dirty="0"/>
              <a:t>前者一般在句中作</a:t>
            </a:r>
            <a:r>
              <a:rPr lang="zh-CN" altLang="en-US" sz="2800" b="1" dirty="0">
                <a:solidFill>
                  <a:srgbClr val="FF0000"/>
                </a:solidFill>
              </a:rPr>
              <a:t>谓语</a:t>
            </a:r>
            <a:endParaRPr lang="en-US" altLang="zh-CN" sz="2800" b="1" dirty="0">
              <a:solidFill>
                <a:srgbClr val="FF0000"/>
              </a:solidFill>
            </a:endParaRPr>
          </a:p>
          <a:p>
            <a:pPr algn="l">
              <a:lnSpc>
                <a:spcPct val="150000"/>
              </a:lnSpc>
              <a:buNone/>
            </a:pPr>
            <a:r>
              <a:rPr lang="zh-CN" altLang="en-US" sz="2800" b="1" dirty="0"/>
              <a:t>后者一般作</a:t>
            </a:r>
            <a:r>
              <a:rPr lang="zh-CN" altLang="en-US" sz="2800" b="1" dirty="0">
                <a:solidFill>
                  <a:srgbClr val="FF0000"/>
                </a:solidFill>
              </a:rPr>
              <a:t>状语</a:t>
            </a:r>
            <a:r>
              <a:rPr lang="zh-CN" altLang="en-US" sz="2800" b="1" dirty="0"/>
              <a:t>。</a:t>
            </a:r>
            <a:endParaRPr lang="zh-CN" altLang="en-US" sz="2800" b="1" dirty="0">
              <a:solidFill>
                <a:srgbClr val="0D0D0D"/>
              </a:solidFill>
            </a:endParaRPr>
          </a:p>
          <a:p>
            <a:pPr algn="l">
              <a:lnSpc>
                <a:spcPct val="150000"/>
              </a:lnSpc>
              <a:buNone/>
            </a:pPr>
            <a:endParaRPr lang="zh-CN" altLang="en-US" sz="28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Effect transition="in" filter="blinds(horizontal)">
                                      <p:cBhvr>
                                        <p:cTn id="7" dur="500"/>
                                        <p:tgtEl>
                                          <p:spTgt spid="1126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4" presetClass="entr" presetSubtype="0" accel="100000" fill="hold" nodeType="clickEffect">
                                  <p:stCondLst>
                                    <p:cond delay="0"/>
                                  </p:stCondLst>
                                  <p:childTnLst>
                                    <p:set>
                                      <p:cBhvr>
                                        <p:cTn id="11" dur="1" fill="hold">
                                          <p:stCondLst>
                                            <p:cond delay="0"/>
                                          </p:stCondLst>
                                        </p:cTn>
                                        <p:tgtEl>
                                          <p:spTgt spid="11267">
                                            <p:txEl>
                                              <p:pRg st="2" end="2"/>
                                            </p:txEl>
                                          </p:spTgt>
                                        </p:tgtEl>
                                        <p:attrNameLst>
                                          <p:attrName>style.visibility</p:attrName>
                                        </p:attrNameLst>
                                      </p:cBhvr>
                                      <p:to>
                                        <p:strVal val="visible"/>
                                      </p:to>
                                    </p:set>
                                    <p:anim calcmode="lin" valueType="num">
                                      <p:cBhvr>
                                        <p:cTn id="12" dur="500" fill="hold"/>
                                        <p:tgtEl>
                                          <p:spTgt spid="11267">
                                            <p:txEl>
                                              <p:pRg st="2" end="2"/>
                                            </p:txEl>
                                          </p:spTgt>
                                        </p:tgtEl>
                                        <p:attrNameLst>
                                          <p:attrName>ppt_w</p:attrName>
                                        </p:attrNameLst>
                                      </p:cBhvr>
                                      <p:tavLst>
                                        <p:tav tm="0">
                                          <p:val>
                                            <p:strVal val="#ppt_w*0.05"/>
                                          </p:val>
                                        </p:tav>
                                        <p:tav tm="100000">
                                          <p:val>
                                            <p:strVal val="#ppt_w"/>
                                          </p:val>
                                        </p:tav>
                                      </p:tavLst>
                                    </p:anim>
                                    <p:anim calcmode="lin" valueType="num">
                                      <p:cBhvr>
                                        <p:cTn id="13" dur="500" fill="hold"/>
                                        <p:tgtEl>
                                          <p:spTgt spid="11267">
                                            <p:txEl>
                                              <p:pRg st="2" end="2"/>
                                            </p:txEl>
                                          </p:spTgt>
                                        </p:tgtEl>
                                        <p:attrNameLst>
                                          <p:attrName>ppt_h</p:attrName>
                                        </p:attrNameLst>
                                      </p:cBhvr>
                                      <p:tavLst>
                                        <p:tav tm="0">
                                          <p:val>
                                            <p:strVal val="#ppt_h"/>
                                          </p:val>
                                        </p:tav>
                                        <p:tav tm="100000">
                                          <p:val>
                                            <p:strVal val="#ppt_h"/>
                                          </p:val>
                                        </p:tav>
                                      </p:tavLst>
                                    </p:anim>
                                    <p:anim calcmode="lin" valueType="num">
                                      <p:cBhvr>
                                        <p:cTn id="14" dur="500" fill="hold"/>
                                        <p:tgtEl>
                                          <p:spTgt spid="11267">
                                            <p:txEl>
                                              <p:pRg st="2" end="2"/>
                                            </p:txEl>
                                          </p:spTgt>
                                        </p:tgtEl>
                                        <p:attrNameLst>
                                          <p:attrName>ppt_x</p:attrName>
                                        </p:attrNameLst>
                                      </p:cBhvr>
                                      <p:tavLst>
                                        <p:tav tm="0">
                                          <p:val>
                                            <p:strVal val="#ppt_x-.2"/>
                                          </p:val>
                                        </p:tav>
                                        <p:tav tm="100000">
                                          <p:val>
                                            <p:strVal val="#ppt_x"/>
                                          </p:val>
                                        </p:tav>
                                      </p:tavLst>
                                    </p:anim>
                                    <p:anim calcmode="lin" valueType="num">
                                      <p:cBhvr>
                                        <p:cTn id="15" dur="500" fill="hold"/>
                                        <p:tgtEl>
                                          <p:spTgt spid="11267">
                                            <p:txEl>
                                              <p:pRg st="2" end="2"/>
                                            </p:txEl>
                                          </p:spTgt>
                                        </p:tgtEl>
                                        <p:attrNameLst>
                                          <p:attrName>ppt_y</p:attrName>
                                        </p:attrNameLst>
                                      </p:cBhvr>
                                      <p:tavLst>
                                        <p:tav tm="0">
                                          <p:val>
                                            <p:strVal val="#ppt_y"/>
                                          </p:val>
                                        </p:tav>
                                        <p:tav tm="100000">
                                          <p:val>
                                            <p:strVal val="#ppt_y"/>
                                          </p:val>
                                        </p:tav>
                                      </p:tavLst>
                                    </p:anim>
                                    <p:animEffect transition="in" filter="fade">
                                      <p:cBhvr>
                                        <p:cTn id="16" dur="500"/>
                                        <p:tgtEl>
                                          <p:spTgt spid="11267">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4" presetClass="entr" presetSubtype="0" accel="100000" fill="hold" nodeType="clickEffect">
                                  <p:stCondLst>
                                    <p:cond delay="0"/>
                                  </p:stCondLst>
                                  <p:childTnLst>
                                    <p:set>
                                      <p:cBhvr>
                                        <p:cTn id="20" dur="1" fill="hold">
                                          <p:stCondLst>
                                            <p:cond delay="0"/>
                                          </p:stCondLst>
                                        </p:cTn>
                                        <p:tgtEl>
                                          <p:spTgt spid="11267">
                                            <p:txEl>
                                              <p:pRg st="4" end="4"/>
                                            </p:txEl>
                                          </p:spTgt>
                                        </p:tgtEl>
                                        <p:attrNameLst>
                                          <p:attrName>style.visibility</p:attrName>
                                        </p:attrNameLst>
                                      </p:cBhvr>
                                      <p:to>
                                        <p:strVal val="visible"/>
                                      </p:to>
                                    </p:set>
                                    <p:anim calcmode="lin" valueType="num">
                                      <p:cBhvr>
                                        <p:cTn id="21" dur="500" fill="hold"/>
                                        <p:tgtEl>
                                          <p:spTgt spid="11267">
                                            <p:txEl>
                                              <p:pRg st="4" end="4"/>
                                            </p:txEl>
                                          </p:spTgt>
                                        </p:tgtEl>
                                        <p:attrNameLst>
                                          <p:attrName>ppt_w</p:attrName>
                                        </p:attrNameLst>
                                      </p:cBhvr>
                                      <p:tavLst>
                                        <p:tav tm="0">
                                          <p:val>
                                            <p:strVal val="#ppt_w*0.05"/>
                                          </p:val>
                                        </p:tav>
                                        <p:tav tm="100000">
                                          <p:val>
                                            <p:strVal val="#ppt_w"/>
                                          </p:val>
                                        </p:tav>
                                      </p:tavLst>
                                    </p:anim>
                                    <p:anim calcmode="lin" valueType="num">
                                      <p:cBhvr>
                                        <p:cTn id="22" dur="500" fill="hold"/>
                                        <p:tgtEl>
                                          <p:spTgt spid="11267">
                                            <p:txEl>
                                              <p:pRg st="4" end="4"/>
                                            </p:txEl>
                                          </p:spTgt>
                                        </p:tgtEl>
                                        <p:attrNameLst>
                                          <p:attrName>ppt_h</p:attrName>
                                        </p:attrNameLst>
                                      </p:cBhvr>
                                      <p:tavLst>
                                        <p:tav tm="0">
                                          <p:val>
                                            <p:strVal val="#ppt_h"/>
                                          </p:val>
                                        </p:tav>
                                        <p:tav tm="100000">
                                          <p:val>
                                            <p:strVal val="#ppt_h"/>
                                          </p:val>
                                        </p:tav>
                                      </p:tavLst>
                                    </p:anim>
                                    <p:anim calcmode="lin" valueType="num">
                                      <p:cBhvr>
                                        <p:cTn id="23" dur="500" fill="hold"/>
                                        <p:tgtEl>
                                          <p:spTgt spid="11267">
                                            <p:txEl>
                                              <p:pRg st="4" end="4"/>
                                            </p:txEl>
                                          </p:spTgt>
                                        </p:tgtEl>
                                        <p:attrNameLst>
                                          <p:attrName>ppt_x</p:attrName>
                                        </p:attrNameLst>
                                      </p:cBhvr>
                                      <p:tavLst>
                                        <p:tav tm="0">
                                          <p:val>
                                            <p:strVal val="#ppt_x-.2"/>
                                          </p:val>
                                        </p:tav>
                                        <p:tav tm="100000">
                                          <p:val>
                                            <p:strVal val="#ppt_x"/>
                                          </p:val>
                                        </p:tav>
                                      </p:tavLst>
                                    </p:anim>
                                    <p:anim calcmode="lin" valueType="num">
                                      <p:cBhvr>
                                        <p:cTn id="24" dur="500" fill="hold"/>
                                        <p:tgtEl>
                                          <p:spTgt spid="11267">
                                            <p:txEl>
                                              <p:pRg st="4" end="4"/>
                                            </p:txEl>
                                          </p:spTgt>
                                        </p:tgtEl>
                                        <p:attrNameLst>
                                          <p:attrName>ppt_y</p:attrName>
                                        </p:attrNameLst>
                                      </p:cBhvr>
                                      <p:tavLst>
                                        <p:tav tm="0">
                                          <p:val>
                                            <p:strVal val="#ppt_y"/>
                                          </p:val>
                                        </p:tav>
                                        <p:tav tm="100000">
                                          <p:val>
                                            <p:strVal val="#ppt_y"/>
                                          </p:val>
                                        </p:tav>
                                      </p:tavLst>
                                    </p:anim>
                                    <p:animEffect transition="in" filter="fade">
                                      <p:cBhvr>
                                        <p:cTn id="25" dur="500"/>
                                        <p:tgtEl>
                                          <p:spTgt spid="11267">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11267">
                                            <p:txEl>
                                              <p:pRg st="1" end="1"/>
                                            </p:txEl>
                                          </p:spTgt>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11267">
                                            <p:txEl>
                                              <p:pRg st="3" end="3"/>
                                            </p:txEl>
                                          </p:spTgt>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11267">
                                            <p:txEl>
                                              <p:pRg st="5" end="5"/>
                                            </p:txEl>
                                          </p:spTgt>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1126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1619" name="文本占位符 111618"/>
          <p:cNvSpPr>
            <a:spLocks noGrp="1"/>
          </p:cNvSpPr>
          <p:nvPr>
            <p:ph type="body" idx="1"/>
          </p:nvPr>
        </p:nvSpPr>
        <p:spPr>
          <a:xfrm>
            <a:off x="107504" y="188640"/>
            <a:ext cx="8928992" cy="5977210"/>
          </a:xfrm>
        </p:spPr>
        <p:txBody>
          <a:bodyPr anchor="t"/>
          <a:lstStyle/>
          <a:p>
            <a:pPr marL="342900" indent="-342900" defTabSz="914400">
              <a:lnSpc>
                <a:spcPct val="150000"/>
              </a:lnSpc>
              <a:buChar char="•"/>
            </a:pPr>
            <a:r>
              <a:rPr lang="zh-CN" altLang="en-US" sz="3200" b="1" kern="1200" baseline="0" dirty="0">
                <a:solidFill>
                  <a:srgbClr val="FF0000"/>
                </a:solidFill>
                <a:latin typeface="黑体" panose="02010609060101010101" pitchFamily="49" charset="-122"/>
                <a:ea typeface="黑体" panose="02010609060101010101" pitchFamily="49" charset="-122"/>
                <a:cs typeface="+mn-cs"/>
              </a:rPr>
              <a:t>七、看语体色彩</a:t>
            </a:r>
          </a:p>
          <a:p>
            <a:pPr marL="342900" indent="-342900" defTabSz="914400">
              <a:lnSpc>
                <a:spcPct val="150000"/>
              </a:lnSpc>
              <a:buChar char="•"/>
            </a:pPr>
            <a:r>
              <a:rPr lang="en-US" altLang="zh-CN" sz="3200" b="1" kern="1200" baseline="0" dirty="0">
                <a:solidFill>
                  <a:schemeClr val="tx1"/>
                </a:solidFill>
                <a:latin typeface="黑体" panose="02010609060101010101" pitchFamily="49" charset="-122"/>
                <a:ea typeface="黑体" panose="02010609060101010101" pitchFamily="49" charset="-122"/>
                <a:cs typeface="+mn-cs"/>
              </a:rPr>
              <a:t>1.</a:t>
            </a:r>
            <a:r>
              <a:rPr lang="zh-CN" altLang="en-US" sz="3200" b="1" kern="1200" baseline="0" dirty="0">
                <a:solidFill>
                  <a:srgbClr val="0000CC"/>
                </a:solidFill>
                <a:latin typeface="黑体" panose="02010609060101010101" pitchFamily="49" charset="-122"/>
                <a:ea typeface="黑体" panose="02010609060101010101" pitchFamily="49" charset="-122"/>
                <a:cs typeface="+mn-cs"/>
              </a:rPr>
              <a:t>集腋成裘  积少成多</a:t>
            </a:r>
            <a:r>
              <a:rPr lang="zh-CN" altLang="en-US" sz="3200" b="1" kern="1200" baseline="0" dirty="0">
                <a:solidFill>
                  <a:schemeClr val="tx1"/>
                </a:solidFill>
                <a:latin typeface="黑体" panose="02010609060101010101" pitchFamily="49" charset="-122"/>
                <a:ea typeface="黑体" panose="02010609060101010101" pitchFamily="49" charset="-122"/>
                <a:cs typeface="+mn-cs"/>
              </a:rPr>
              <a:t>	 都有一点一滴的意思。前者是书面语，后者是口头语。</a:t>
            </a:r>
          </a:p>
          <a:p>
            <a:pPr marL="342900" indent="-342900" defTabSz="914400">
              <a:lnSpc>
                <a:spcPct val="150000"/>
              </a:lnSpc>
              <a:buChar char="•"/>
            </a:pPr>
            <a:r>
              <a:rPr lang="zh-CN" altLang="en-US" sz="3200" b="1" kern="1200" baseline="0" dirty="0">
                <a:solidFill>
                  <a:schemeClr val="tx1"/>
                </a:solidFill>
                <a:latin typeface="黑体" panose="02010609060101010101" pitchFamily="49" charset="-122"/>
                <a:ea typeface="黑体" panose="02010609060101010101" pitchFamily="49" charset="-122"/>
                <a:cs typeface="+mn-cs"/>
              </a:rPr>
              <a:t>（</a:t>
            </a:r>
            <a:r>
              <a:rPr lang="en-US" altLang="zh-CN" sz="3200" b="1" kern="1200" baseline="0" dirty="0">
                <a:solidFill>
                  <a:schemeClr val="tx1"/>
                </a:solidFill>
                <a:latin typeface="黑体" panose="02010609060101010101" pitchFamily="49" charset="-122"/>
                <a:ea typeface="黑体" panose="02010609060101010101" pitchFamily="49" charset="-122"/>
                <a:cs typeface="+mn-cs"/>
              </a:rPr>
              <a:t>1</a:t>
            </a:r>
            <a:r>
              <a:rPr lang="zh-CN" altLang="en-US" sz="3200" b="1" kern="1200" baseline="0" dirty="0">
                <a:solidFill>
                  <a:schemeClr val="tx1"/>
                </a:solidFill>
                <a:latin typeface="黑体" panose="02010609060101010101" pitchFamily="49" charset="-122"/>
                <a:ea typeface="黑体" panose="02010609060101010101" pitchFamily="49" charset="-122"/>
                <a:cs typeface="+mn-cs"/>
              </a:rPr>
              <a:t>）虽然一两天努力学习，成绩不会有明显的进步，但是你每天都勤奋学习，知识</a:t>
            </a:r>
            <a:r>
              <a:rPr lang="zh-CN" altLang="en-US" sz="3200" b="1" u="sng" kern="1200" baseline="0" dirty="0">
                <a:solidFill>
                  <a:schemeClr val="tx1"/>
                </a:solidFill>
                <a:latin typeface="黑体" panose="02010609060101010101" pitchFamily="49" charset="-122"/>
                <a:ea typeface="黑体" panose="02010609060101010101" pitchFamily="49" charset="-122"/>
                <a:cs typeface="+mn-cs"/>
              </a:rPr>
              <a:t>       </a:t>
            </a:r>
            <a:r>
              <a:rPr lang="zh-CN" altLang="en-US" sz="3200" b="1" kern="1200" baseline="0" dirty="0">
                <a:solidFill>
                  <a:schemeClr val="tx1"/>
                </a:solidFill>
                <a:latin typeface="黑体" panose="02010609060101010101" pitchFamily="49" charset="-122"/>
                <a:ea typeface="黑体" panose="02010609060101010101" pitchFamily="49" charset="-122"/>
                <a:cs typeface="+mn-cs"/>
              </a:rPr>
              <a:t>，最终会取得优异的成绩 </a:t>
            </a:r>
          </a:p>
          <a:p>
            <a:pPr marL="342900" indent="-342900" defTabSz="914400">
              <a:lnSpc>
                <a:spcPct val="150000"/>
              </a:lnSpc>
              <a:buChar char="•"/>
            </a:pPr>
            <a:r>
              <a:rPr lang="zh-CN" altLang="en-US" sz="3200" b="1" kern="1200" baseline="0" dirty="0">
                <a:solidFill>
                  <a:schemeClr val="tx1"/>
                </a:solidFill>
                <a:latin typeface="黑体" panose="02010609060101010101" pitchFamily="49" charset="-122"/>
                <a:ea typeface="黑体" panose="02010609060101010101" pitchFamily="49" charset="-122"/>
                <a:cs typeface="+mn-cs"/>
              </a:rPr>
              <a:t>（</a:t>
            </a:r>
            <a:r>
              <a:rPr lang="en-US" altLang="zh-CN" sz="3200" b="1" kern="1200" baseline="0" dirty="0">
                <a:solidFill>
                  <a:schemeClr val="tx1"/>
                </a:solidFill>
                <a:latin typeface="黑体" panose="02010609060101010101" pitchFamily="49" charset="-122"/>
                <a:ea typeface="黑体" panose="02010609060101010101" pitchFamily="49" charset="-122"/>
                <a:cs typeface="+mn-cs"/>
              </a:rPr>
              <a:t>2</a:t>
            </a:r>
            <a:r>
              <a:rPr lang="zh-CN" altLang="en-US" sz="3200" b="1" kern="1200" baseline="0" dirty="0">
                <a:solidFill>
                  <a:schemeClr val="tx1"/>
                </a:solidFill>
                <a:latin typeface="黑体" panose="02010609060101010101" pitchFamily="49" charset="-122"/>
                <a:ea typeface="黑体" panose="02010609060101010101" pitchFamily="49" charset="-122"/>
                <a:cs typeface="+mn-cs"/>
              </a:rPr>
              <a:t>）全校师生发起爱心捐款，</a:t>
            </a:r>
            <a:r>
              <a:rPr lang="zh-CN" altLang="en-US" sz="3200" b="1" u="sng" kern="1200" baseline="0" dirty="0">
                <a:solidFill>
                  <a:schemeClr val="tx1"/>
                </a:solidFill>
                <a:latin typeface="黑体" panose="02010609060101010101" pitchFamily="49" charset="-122"/>
                <a:ea typeface="黑体" panose="02010609060101010101" pitchFamily="49" charset="-122"/>
                <a:cs typeface="+mn-cs"/>
              </a:rPr>
              <a:t>      </a:t>
            </a:r>
            <a:r>
              <a:rPr lang="zh-CN" altLang="en-US" sz="3200" b="1" kern="1200" baseline="0" dirty="0">
                <a:solidFill>
                  <a:schemeClr val="tx1"/>
                </a:solidFill>
                <a:latin typeface="黑体" panose="02010609060101010101" pitchFamily="49" charset="-122"/>
                <a:ea typeface="黑体" panose="02010609060101010101" pitchFamily="49" charset="-122"/>
                <a:cs typeface="+mn-cs"/>
              </a:rPr>
              <a:t>，终于帮助这位同学度过难关。</a:t>
            </a:r>
          </a:p>
          <a:p>
            <a:pPr marL="342900" indent="-342900" defTabSz="914400">
              <a:lnSpc>
                <a:spcPct val="150000"/>
              </a:lnSpc>
              <a:buChar char="•"/>
            </a:pPr>
            <a:r>
              <a:rPr lang="zh-CN" altLang="en-US" sz="3200" b="1" kern="1200" baseline="0" dirty="0">
                <a:solidFill>
                  <a:schemeClr val="tx1"/>
                </a:solidFill>
                <a:latin typeface="黑体" panose="02010609060101010101" pitchFamily="49" charset="-122"/>
                <a:ea typeface="黑体" panose="02010609060101010101" pitchFamily="49" charset="-122"/>
                <a:cs typeface="+mn-cs"/>
              </a:rPr>
              <a:t> </a:t>
            </a:r>
          </a:p>
          <a:p>
            <a:pPr marL="342900" indent="-342900" defTabSz="914400">
              <a:lnSpc>
                <a:spcPct val="150000"/>
              </a:lnSpc>
              <a:buChar char="•"/>
            </a:pPr>
            <a:endParaRPr lang="zh-CN" altLang="en-US" sz="3200" b="1" kern="1200" baseline="0" dirty="0">
              <a:solidFill>
                <a:schemeClr val="tx1"/>
              </a:solidFill>
              <a:latin typeface="黑体" panose="02010609060101010101" pitchFamily="49" charset="-122"/>
              <a:ea typeface="黑体" panose="02010609060101010101" pitchFamily="49" charset="-122"/>
              <a:cs typeface="+mn-cs"/>
            </a:endParaRPr>
          </a:p>
        </p:txBody>
      </p:sp>
      <p:sp>
        <p:nvSpPr>
          <p:cNvPr id="2" name="文本框 1"/>
          <p:cNvSpPr txBox="1"/>
          <p:nvPr/>
        </p:nvSpPr>
        <p:spPr>
          <a:xfrm>
            <a:off x="7023546" y="3356992"/>
            <a:ext cx="2012950" cy="639763"/>
          </a:xfrm>
          <a:prstGeom prst="rect">
            <a:avLst/>
          </a:prstGeom>
          <a:noFill/>
          <a:ln w="9525">
            <a:noFill/>
          </a:ln>
        </p:spPr>
        <p:txBody>
          <a:bodyPr wrap="none">
            <a:spAutoFit/>
          </a:bodyPr>
          <a:lstStyle/>
          <a:p>
            <a:pPr eaLnBrk="0" hangingPunct="0"/>
            <a:r>
              <a:rPr lang="zh-CN" altLang="en-US" sz="3600" b="0" dirty="0">
                <a:solidFill>
                  <a:srgbClr val="FF0000"/>
                </a:solidFill>
                <a:latin typeface="黑体" panose="02010609060101010101" pitchFamily="49" charset="-122"/>
                <a:ea typeface="黑体" panose="02010609060101010101" pitchFamily="49" charset="-122"/>
                <a:sym typeface="Arial" panose="020B0604020202020204" pitchFamily="34" charset="0"/>
              </a:rPr>
              <a:t>积少成多</a:t>
            </a:r>
          </a:p>
        </p:txBody>
      </p:sp>
      <p:sp>
        <p:nvSpPr>
          <p:cNvPr id="3" name="文本框 2"/>
          <p:cNvSpPr txBox="1"/>
          <p:nvPr/>
        </p:nvSpPr>
        <p:spPr>
          <a:xfrm>
            <a:off x="5652120" y="4869160"/>
            <a:ext cx="2011363" cy="639762"/>
          </a:xfrm>
          <a:prstGeom prst="rect">
            <a:avLst/>
          </a:prstGeom>
          <a:noFill/>
          <a:ln w="9525">
            <a:noFill/>
          </a:ln>
        </p:spPr>
        <p:txBody>
          <a:bodyPr wrap="none">
            <a:spAutoFit/>
          </a:bodyPr>
          <a:lstStyle/>
          <a:p>
            <a:pPr eaLnBrk="0" hangingPunct="0"/>
            <a:r>
              <a:rPr lang="zh-CN" altLang="en-US" sz="3600" b="0" dirty="0">
                <a:solidFill>
                  <a:srgbClr val="FF0000"/>
                </a:solidFill>
                <a:latin typeface="黑体" panose="02010609060101010101" pitchFamily="49" charset="-122"/>
                <a:ea typeface="黑体" panose="02010609060101010101" pitchFamily="49" charset="-122"/>
                <a:sym typeface="Arial" panose="020B0604020202020204" pitchFamily="34" charset="0"/>
              </a:rPr>
              <a:t>集腋成裘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11619">
                                            <p:txEl>
                                              <p:pRg st="0" end="0"/>
                                            </p:txEl>
                                          </p:spTgt>
                                        </p:tgtEl>
                                        <p:attrNameLst>
                                          <p:attrName>style.visibility</p:attrName>
                                        </p:attrNameLst>
                                      </p:cBhvr>
                                      <p:to>
                                        <p:strVal val="visible"/>
                                      </p:to>
                                    </p:set>
                                    <p:animEffect transition="in" filter="checkerboard(across)">
                                      <p:cBhvr>
                                        <p:cTn id="7" dur="500"/>
                                        <p:tgtEl>
                                          <p:spTgt spid="1116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11619">
                                            <p:txEl>
                                              <p:pRg st="1" end="1"/>
                                            </p:txEl>
                                          </p:spTgt>
                                        </p:tgtEl>
                                        <p:attrNameLst>
                                          <p:attrName>style.visibility</p:attrName>
                                        </p:attrNameLst>
                                      </p:cBhvr>
                                      <p:to>
                                        <p:strVal val="visible"/>
                                      </p:to>
                                    </p:set>
                                    <p:animEffect transition="in" filter="checkerboard(across)">
                                      <p:cBhvr>
                                        <p:cTn id="12" dur="500"/>
                                        <p:tgtEl>
                                          <p:spTgt spid="11161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11619">
                                            <p:txEl>
                                              <p:pRg st="2" end="2"/>
                                            </p:txEl>
                                          </p:spTgt>
                                        </p:tgtEl>
                                        <p:attrNameLst>
                                          <p:attrName>style.visibility</p:attrName>
                                        </p:attrNameLst>
                                      </p:cBhvr>
                                      <p:to>
                                        <p:strVal val="visible"/>
                                      </p:to>
                                    </p:set>
                                    <p:animEffect transition="in" filter="checkerboard(across)">
                                      <p:cBhvr>
                                        <p:cTn id="17" dur="500"/>
                                        <p:tgtEl>
                                          <p:spTgt spid="11161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11619">
                                            <p:txEl>
                                              <p:pRg st="3" end="3"/>
                                            </p:txEl>
                                          </p:spTgt>
                                        </p:tgtEl>
                                        <p:attrNameLst>
                                          <p:attrName>style.visibility</p:attrName>
                                        </p:attrNameLst>
                                      </p:cBhvr>
                                      <p:to>
                                        <p:strVal val="visible"/>
                                      </p:to>
                                    </p:set>
                                    <p:animEffect transition="in" filter="checkerboard(across)">
                                      <p:cBhvr>
                                        <p:cTn id="22" dur="500"/>
                                        <p:tgtEl>
                                          <p:spTgt spid="11161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11619">
                                            <p:txEl>
                                              <p:pRg st="4" end="4"/>
                                            </p:txEl>
                                          </p:spTgt>
                                        </p:tgtEl>
                                        <p:attrNameLst>
                                          <p:attrName>style.visibility</p:attrName>
                                        </p:attrNameLst>
                                      </p:cBhvr>
                                      <p:to>
                                        <p:strVal val="visible"/>
                                      </p:to>
                                    </p:set>
                                    <p:animEffect transition="in" filter="checkerboard(across)">
                                      <p:cBhvr>
                                        <p:cTn id="27" dur="500"/>
                                        <p:tgtEl>
                                          <p:spTgt spid="11161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fill="hold"/>
                                        <p:tgtEl>
                                          <p:spTgt spid="2"/>
                                        </p:tgtEl>
                                        <p:attrNameLst>
                                          <p:attrName>ppt_x</p:attrName>
                                        </p:attrNameLst>
                                      </p:cBhvr>
                                      <p:tavLst>
                                        <p:tav tm="0">
                                          <p:val>
                                            <p:strVal val="#ppt_x"/>
                                          </p:val>
                                        </p:tav>
                                        <p:tav tm="100000">
                                          <p:val>
                                            <p:strVal val="#ppt_x"/>
                                          </p:val>
                                        </p:tav>
                                      </p:tavLst>
                                    </p:anim>
                                    <p:anim calcmode="lin" valueType="num">
                                      <p:cBhvr additive="base">
                                        <p:cTn id="3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additive="base">
                                        <p:cTn id="38" dur="500" fill="hold"/>
                                        <p:tgtEl>
                                          <p:spTgt spid="3"/>
                                        </p:tgtEl>
                                        <p:attrNameLst>
                                          <p:attrName>ppt_x</p:attrName>
                                        </p:attrNameLst>
                                      </p:cBhvr>
                                      <p:tavLst>
                                        <p:tav tm="0">
                                          <p:val>
                                            <p:strVal val="#ppt_x"/>
                                          </p:val>
                                        </p:tav>
                                        <p:tav tm="100000">
                                          <p:val>
                                            <p:strVal val="#ppt_x"/>
                                          </p:val>
                                        </p:tav>
                                      </p:tavLst>
                                    </p:anim>
                                    <p:anim calcmode="lin" valueType="num">
                                      <p:cBhvr additive="base">
                                        <p:cTn id="3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uiExpand="1" build="p"/>
      <p:bldP spid="2" grpId="0"/>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5" name="内容占位符 2"/>
          <p:cNvSpPr>
            <a:spLocks noGrp="1"/>
          </p:cNvSpPr>
          <p:nvPr>
            <p:ph type="body" idx="1"/>
          </p:nvPr>
        </p:nvSpPr>
        <p:spPr>
          <a:xfrm>
            <a:off x="251520" y="620688"/>
            <a:ext cx="8892480" cy="4865712"/>
          </a:xfrm>
        </p:spPr>
        <p:txBody>
          <a:bodyPr anchor="t"/>
          <a:lstStyle/>
          <a:p>
            <a:pPr marL="342900" indent="-342900" defTabSz="914400">
              <a:lnSpc>
                <a:spcPct val="150000"/>
              </a:lnSpc>
              <a:buChar char="•"/>
            </a:pPr>
            <a:r>
              <a:rPr lang="en-US" altLang="zh-CN" sz="3200" b="1" kern="1200" baseline="0" dirty="0">
                <a:solidFill>
                  <a:schemeClr val="tx1"/>
                </a:solidFill>
                <a:latin typeface="黑体" panose="02010609060101010101" pitchFamily="49" charset="-122"/>
                <a:ea typeface="黑体" panose="02010609060101010101" pitchFamily="49" charset="-122"/>
                <a:cs typeface="+mn-cs"/>
                <a:sym typeface="Arial" panose="020B0604020202020204" pitchFamily="34" charset="0"/>
              </a:rPr>
              <a:t>2.</a:t>
            </a:r>
            <a:r>
              <a:rPr lang="zh-CN" altLang="en-US" sz="3200" b="1" kern="1200" baseline="0" dirty="0">
                <a:solidFill>
                  <a:srgbClr val="0000CC"/>
                </a:solidFill>
                <a:latin typeface="黑体" panose="02010609060101010101" pitchFamily="49" charset="-122"/>
                <a:ea typeface="黑体" panose="02010609060101010101" pitchFamily="49" charset="-122"/>
                <a:cs typeface="+mn-cs"/>
                <a:sym typeface="Arial" panose="020B0604020202020204" pitchFamily="34" charset="0"/>
              </a:rPr>
              <a:t>进退维谷  进退两难</a:t>
            </a:r>
            <a:r>
              <a:rPr lang="zh-CN" altLang="en-US" sz="3200" b="1" kern="1200" baseline="0" dirty="0">
                <a:solidFill>
                  <a:schemeClr val="tx1"/>
                </a:solidFill>
                <a:latin typeface="黑体" panose="02010609060101010101" pitchFamily="49" charset="-122"/>
                <a:ea typeface="黑体" panose="02010609060101010101" pitchFamily="49" charset="-122"/>
                <a:cs typeface="+mn-cs"/>
                <a:sym typeface="Arial" panose="020B0604020202020204" pitchFamily="34" charset="0"/>
              </a:rPr>
              <a:t> 都有进也艰难、退也艰难的意。前者书面语，后者口头语。</a:t>
            </a:r>
            <a:endParaRPr lang="zh-CN" altLang="en-US" sz="3200" b="1" kern="1200" baseline="0" dirty="0">
              <a:solidFill>
                <a:schemeClr val="tx1"/>
              </a:solidFill>
              <a:latin typeface="黑体" panose="02010609060101010101" pitchFamily="49" charset="-122"/>
              <a:ea typeface="黑体" panose="02010609060101010101" pitchFamily="49" charset="-122"/>
              <a:cs typeface="+mn-cs"/>
            </a:endParaRPr>
          </a:p>
          <a:p>
            <a:pPr marL="342900" indent="-342900" defTabSz="914400">
              <a:lnSpc>
                <a:spcPct val="150000"/>
              </a:lnSpc>
              <a:buChar char="•"/>
            </a:pPr>
            <a:r>
              <a:rPr lang="zh-CN" altLang="en-US" sz="3200" b="1" kern="1200" baseline="0" dirty="0">
                <a:solidFill>
                  <a:schemeClr val="tx1"/>
                </a:solidFill>
                <a:latin typeface="黑体" panose="02010609060101010101" pitchFamily="49" charset="-122"/>
                <a:ea typeface="黑体" panose="02010609060101010101" pitchFamily="49" charset="-122"/>
                <a:cs typeface="+mn-cs"/>
                <a:sym typeface="Arial" panose="020B0604020202020204" pitchFamily="34" charset="0"/>
              </a:rPr>
              <a:t>（</a:t>
            </a:r>
            <a:r>
              <a:rPr lang="en-US" altLang="zh-CN" sz="3200" b="1" kern="1200" baseline="0" dirty="0">
                <a:solidFill>
                  <a:schemeClr val="tx1"/>
                </a:solidFill>
                <a:latin typeface="黑体" panose="02010609060101010101" pitchFamily="49" charset="-122"/>
                <a:ea typeface="黑体" panose="02010609060101010101" pitchFamily="49" charset="-122"/>
                <a:cs typeface="+mn-cs"/>
                <a:sym typeface="Arial" panose="020B0604020202020204" pitchFamily="34" charset="0"/>
              </a:rPr>
              <a:t>1</a:t>
            </a:r>
            <a:r>
              <a:rPr lang="zh-CN" altLang="en-US" sz="3200" b="1" kern="1200" baseline="0" dirty="0">
                <a:solidFill>
                  <a:schemeClr val="tx1"/>
                </a:solidFill>
                <a:latin typeface="黑体" panose="02010609060101010101" pitchFamily="49" charset="-122"/>
                <a:ea typeface="黑体" panose="02010609060101010101" pitchFamily="49" charset="-122"/>
                <a:cs typeface="+mn-cs"/>
                <a:sym typeface="Arial" panose="020B0604020202020204" pitchFamily="34" charset="0"/>
              </a:rPr>
              <a:t>）由于经营策略的失误，公司陷入了</a:t>
            </a:r>
            <a:r>
              <a:rPr lang="zh-CN" altLang="en-US" sz="3200" b="1" u="sng" kern="1200" baseline="0" dirty="0">
                <a:solidFill>
                  <a:schemeClr val="tx1"/>
                </a:solidFill>
                <a:latin typeface="黑体" panose="02010609060101010101" pitchFamily="49" charset="-122"/>
                <a:ea typeface="黑体" panose="02010609060101010101" pitchFamily="49" charset="-122"/>
                <a:cs typeface="+mn-cs"/>
                <a:sym typeface="Arial" panose="020B0604020202020204" pitchFamily="34" charset="0"/>
              </a:rPr>
              <a:t>       </a:t>
            </a:r>
            <a:r>
              <a:rPr lang="en-US" altLang="zh-CN" sz="3200" b="1" u="sng" kern="1200" baseline="0" dirty="0" smtClean="0">
                <a:solidFill>
                  <a:schemeClr val="tx1"/>
                </a:solidFill>
                <a:latin typeface="黑体" panose="02010609060101010101" pitchFamily="49" charset="-122"/>
                <a:ea typeface="黑体" panose="02010609060101010101" pitchFamily="49" charset="-122"/>
                <a:cs typeface="+mn-cs"/>
                <a:sym typeface="Arial" panose="020B0604020202020204" pitchFamily="34" charset="0"/>
              </a:rPr>
              <a:t>(</a:t>
            </a:r>
            <a:r>
              <a:rPr lang="zh-CN" altLang="en-US" sz="3200" b="1" u="sng" kern="1200" baseline="0" dirty="0" smtClean="0">
                <a:solidFill>
                  <a:schemeClr val="tx1"/>
                </a:solidFill>
                <a:latin typeface="黑体" panose="02010609060101010101" pitchFamily="49" charset="-122"/>
                <a:ea typeface="黑体" panose="02010609060101010101" pitchFamily="49" charset="-122"/>
                <a:cs typeface="+mn-cs"/>
                <a:sym typeface="Arial" panose="020B0604020202020204" pitchFamily="34" charset="0"/>
              </a:rPr>
              <a:t>                </a:t>
            </a:r>
            <a:r>
              <a:rPr lang="en-US" altLang="zh-CN" sz="3200" b="1" u="sng" kern="1200" baseline="0" dirty="0" smtClean="0">
                <a:solidFill>
                  <a:schemeClr val="tx1"/>
                </a:solidFill>
                <a:latin typeface="黑体" panose="02010609060101010101" pitchFamily="49" charset="-122"/>
                <a:ea typeface="黑体" panose="02010609060101010101" pitchFamily="49" charset="-122"/>
                <a:cs typeface="+mn-cs"/>
                <a:sym typeface="Arial" panose="020B0604020202020204" pitchFamily="34" charset="0"/>
              </a:rPr>
              <a:t>)</a:t>
            </a:r>
            <a:r>
              <a:rPr lang="zh-CN" altLang="en-US" sz="3200" b="1" kern="1200" baseline="0" dirty="0" smtClean="0">
                <a:solidFill>
                  <a:schemeClr val="tx1"/>
                </a:solidFill>
                <a:latin typeface="黑体" panose="02010609060101010101" pitchFamily="49" charset="-122"/>
                <a:ea typeface="黑体" panose="02010609060101010101" pitchFamily="49" charset="-122"/>
                <a:cs typeface="+mn-cs"/>
                <a:sym typeface="Arial" panose="020B0604020202020204" pitchFamily="34" charset="0"/>
              </a:rPr>
              <a:t>的</a:t>
            </a:r>
            <a:r>
              <a:rPr lang="zh-CN" altLang="en-US" sz="3200" b="1" kern="1200" baseline="0" dirty="0">
                <a:solidFill>
                  <a:schemeClr val="tx1"/>
                </a:solidFill>
                <a:latin typeface="黑体" panose="02010609060101010101" pitchFamily="49" charset="-122"/>
                <a:ea typeface="黑体" panose="02010609060101010101" pitchFamily="49" charset="-122"/>
                <a:cs typeface="+mn-cs"/>
                <a:sym typeface="Arial" panose="020B0604020202020204" pitchFamily="34" charset="0"/>
              </a:rPr>
              <a:t>困境。 </a:t>
            </a:r>
            <a:endParaRPr lang="zh-CN" altLang="en-US" sz="3200" b="1" kern="1200" baseline="0" dirty="0">
              <a:solidFill>
                <a:schemeClr val="tx1"/>
              </a:solidFill>
              <a:latin typeface="黑体" panose="02010609060101010101" pitchFamily="49" charset="-122"/>
              <a:ea typeface="黑体" panose="02010609060101010101" pitchFamily="49" charset="-122"/>
              <a:cs typeface="+mn-cs"/>
            </a:endParaRPr>
          </a:p>
          <a:p>
            <a:pPr marL="342900" indent="-342900" defTabSz="914400">
              <a:lnSpc>
                <a:spcPct val="150000"/>
              </a:lnSpc>
              <a:buChar char="•"/>
            </a:pPr>
            <a:r>
              <a:rPr lang="zh-CN" altLang="en-US" sz="3200" b="1" kern="1200" baseline="0" dirty="0">
                <a:solidFill>
                  <a:schemeClr val="tx1"/>
                </a:solidFill>
                <a:latin typeface="黑体" panose="02010609060101010101" pitchFamily="49" charset="-122"/>
                <a:ea typeface="黑体" panose="02010609060101010101" pitchFamily="49" charset="-122"/>
                <a:cs typeface="+mn-cs"/>
                <a:sym typeface="Arial" panose="020B0604020202020204" pitchFamily="34" charset="0"/>
              </a:rPr>
              <a:t>（</a:t>
            </a:r>
            <a:r>
              <a:rPr lang="en-US" altLang="zh-CN" sz="3200" b="1" kern="1200" baseline="0" dirty="0">
                <a:solidFill>
                  <a:schemeClr val="tx1"/>
                </a:solidFill>
                <a:latin typeface="黑体" panose="02010609060101010101" pitchFamily="49" charset="-122"/>
                <a:ea typeface="黑体" panose="02010609060101010101" pitchFamily="49" charset="-122"/>
                <a:cs typeface="+mn-cs"/>
                <a:sym typeface="Arial" panose="020B0604020202020204" pitchFamily="34" charset="0"/>
              </a:rPr>
              <a:t>2</a:t>
            </a:r>
            <a:r>
              <a:rPr lang="zh-CN" altLang="en-US" sz="3200" b="1" kern="1200" baseline="0" dirty="0">
                <a:solidFill>
                  <a:schemeClr val="tx1"/>
                </a:solidFill>
                <a:latin typeface="黑体" panose="02010609060101010101" pitchFamily="49" charset="-122"/>
                <a:ea typeface="黑体" panose="02010609060101010101" pitchFamily="49" charset="-122"/>
                <a:cs typeface="+mn-cs"/>
                <a:sym typeface="Arial" panose="020B0604020202020204" pitchFamily="34" charset="0"/>
              </a:rPr>
              <a:t>）前有断崖，后有追兵，我军陷入了</a:t>
            </a:r>
            <a:r>
              <a:rPr lang="zh-CN" altLang="en-US" sz="3200" b="1" u="sng" kern="1200" baseline="0" dirty="0">
                <a:solidFill>
                  <a:schemeClr val="tx1"/>
                </a:solidFill>
                <a:latin typeface="黑体" panose="02010609060101010101" pitchFamily="49" charset="-122"/>
                <a:ea typeface="黑体" panose="02010609060101010101" pitchFamily="49" charset="-122"/>
                <a:cs typeface="+mn-cs"/>
                <a:sym typeface="Arial" panose="020B0604020202020204" pitchFamily="34" charset="0"/>
              </a:rPr>
              <a:t>          </a:t>
            </a:r>
            <a:r>
              <a:rPr lang="en-US" altLang="zh-CN" sz="3200" b="1" u="sng" kern="1200" baseline="0" dirty="0">
                <a:solidFill>
                  <a:schemeClr val="tx1"/>
                </a:solidFill>
                <a:latin typeface="黑体" panose="02010609060101010101" pitchFamily="49" charset="-122"/>
                <a:ea typeface="黑体" panose="02010609060101010101" pitchFamily="49" charset="-122"/>
                <a:cs typeface="+mn-cs"/>
                <a:sym typeface="Arial" panose="020B0604020202020204" pitchFamily="34" charset="0"/>
              </a:rPr>
              <a:t>(               </a:t>
            </a:r>
            <a:r>
              <a:rPr lang="zh-CN" altLang="en-US" sz="3200" b="1" u="sng" kern="1200" baseline="0" dirty="0">
                <a:solidFill>
                  <a:schemeClr val="tx1"/>
                </a:solidFill>
                <a:latin typeface="黑体" panose="02010609060101010101" pitchFamily="49" charset="-122"/>
                <a:ea typeface="黑体" panose="02010609060101010101" pitchFamily="49" charset="-122"/>
                <a:cs typeface="+mn-cs"/>
                <a:sym typeface="Arial" panose="020B0604020202020204" pitchFamily="34" charset="0"/>
              </a:rPr>
              <a:t>）</a:t>
            </a:r>
            <a:r>
              <a:rPr lang="zh-CN" altLang="en-US" sz="3200" b="1" kern="1200" baseline="0" dirty="0">
                <a:solidFill>
                  <a:schemeClr val="tx1"/>
                </a:solidFill>
                <a:latin typeface="黑体" panose="02010609060101010101" pitchFamily="49" charset="-122"/>
                <a:ea typeface="黑体" panose="02010609060101010101" pitchFamily="49" charset="-122"/>
                <a:cs typeface="+mn-cs"/>
                <a:sym typeface="Arial" panose="020B0604020202020204" pitchFamily="34" charset="0"/>
              </a:rPr>
              <a:t>的境地。</a:t>
            </a:r>
            <a:r>
              <a:rPr lang="zh-CN" altLang="en-US" sz="3200" b="1" kern="1200" baseline="0" dirty="0">
                <a:solidFill>
                  <a:schemeClr val="tx1"/>
                </a:solidFill>
                <a:latin typeface="+mn-lt"/>
                <a:ea typeface="+mn-ea"/>
                <a:cs typeface="+mn-cs"/>
                <a:sym typeface="Arial" panose="020B0604020202020204" pitchFamily="34" charset="0"/>
              </a:rPr>
              <a:t> </a:t>
            </a:r>
            <a:endParaRPr lang="zh-CN" altLang="en-US" sz="3200" b="1" kern="1200" baseline="0" dirty="0">
              <a:solidFill>
                <a:schemeClr val="tx1"/>
              </a:solidFill>
              <a:latin typeface="黑体" panose="02010609060101010101" pitchFamily="49" charset="-122"/>
              <a:ea typeface="黑体" panose="02010609060101010101" pitchFamily="49" charset="-122"/>
              <a:cs typeface="+mn-cs"/>
            </a:endParaRPr>
          </a:p>
          <a:p>
            <a:pPr marL="342900" indent="-342900" defTabSz="914400">
              <a:lnSpc>
                <a:spcPct val="150000"/>
              </a:lnSpc>
              <a:buChar char="•"/>
            </a:pPr>
            <a:endParaRPr lang="zh-CN" altLang="en-US" sz="3200" b="1" kern="1200" baseline="0" dirty="0">
              <a:solidFill>
                <a:schemeClr val="tx1"/>
              </a:solidFill>
              <a:latin typeface="黑体" panose="02010609060101010101" pitchFamily="49" charset="-122"/>
              <a:ea typeface="黑体" panose="02010609060101010101" pitchFamily="49" charset="-122"/>
              <a:cs typeface="+mn-cs"/>
            </a:endParaRPr>
          </a:p>
          <a:p>
            <a:pPr marL="342900" indent="-342900" defTabSz="914400">
              <a:lnSpc>
                <a:spcPct val="150000"/>
              </a:lnSpc>
              <a:buChar char="•"/>
            </a:pPr>
            <a:endParaRPr lang="zh-CN" altLang="en-US" sz="3200" kern="1200" baseline="0" dirty="0">
              <a:solidFill>
                <a:schemeClr val="tx1"/>
              </a:solidFill>
              <a:latin typeface="+mn-lt"/>
              <a:ea typeface="+mn-ea"/>
              <a:cs typeface="+mn-cs"/>
            </a:endParaRPr>
          </a:p>
        </p:txBody>
      </p:sp>
      <p:sp>
        <p:nvSpPr>
          <p:cNvPr id="4" name="文本框 3"/>
          <p:cNvSpPr txBox="1"/>
          <p:nvPr/>
        </p:nvSpPr>
        <p:spPr>
          <a:xfrm>
            <a:off x="1566870" y="4509120"/>
            <a:ext cx="2012950" cy="639762"/>
          </a:xfrm>
          <a:prstGeom prst="rect">
            <a:avLst/>
          </a:prstGeom>
          <a:noFill/>
          <a:ln w="9525">
            <a:noFill/>
          </a:ln>
        </p:spPr>
        <p:txBody>
          <a:bodyPr wrap="none">
            <a:spAutoFit/>
          </a:bodyPr>
          <a:lstStyle/>
          <a:p>
            <a:pPr eaLnBrk="0" hangingPunct="0"/>
            <a:r>
              <a:rPr lang="zh-CN" altLang="en-US" sz="3600" b="0" dirty="0">
                <a:solidFill>
                  <a:srgbClr val="FF0000"/>
                </a:solidFill>
                <a:latin typeface="黑体" panose="02010609060101010101" pitchFamily="49" charset="-122"/>
                <a:ea typeface="黑体" panose="02010609060101010101" pitchFamily="49" charset="-122"/>
                <a:sym typeface="宋体" panose="02010600030101010101" pitchFamily="2" charset="-122"/>
              </a:rPr>
              <a:t>进退维谷</a:t>
            </a:r>
          </a:p>
        </p:txBody>
      </p:sp>
      <p:sp>
        <p:nvSpPr>
          <p:cNvPr id="5" name="文本框 4"/>
          <p:cNvSpPr txBox="1"/>
          <p:nvPr/>
        </p:nvSpPr>
        <p:spPr>
          <a:xfrm>
            <a:off x="1547664" y="2924944"/>
            <a:ext cx="2012950" cy="639763"/>
          </a:xfrm>
          <a:prstGeom prst="rect">
            <a:avLst/>
          </a:prstGeom>
          <a:noFill/>
          <a:ln w="9525">
            <a:noFill/>
          </a:ln>
        </p:spPr>
        <p:txBody>
          <a:bodyPr wrap="none">
            <a:spAutoFit/>
          </a:bodyPr>
          <a:lstStyle/>
          <a:p>
            <a:pPr eaLnBrk="0" hangingPunct="0"/>
            <a:r>
              <a:rPr lang="zh-CN" altLang="en-US" sz="3600" b="0" dirty="0">
                <a:solidFill>
                  <a:srgbClr val="FF0000"/>
                </a:solidFill>
                <a:latin typeface="黑体" panose="02010609060101010101" pitchFamily="49" charset="-122"/>
                <a:ea typeface="黑体" panose="02010609060101010101" pitchFamily="49" charset="-122"/>
                <a:sym typeface="宋体" panose="02010600030101010101" pitchFamily="2" charset="-122"/>
              </a:rPr>
              <a:t>进退两难</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769" name="文本占位符 136194"/>
          <p:cNvSpPr>
            <a:spLocks noGrp="1"/>
          </p:cNvSpPr>
          <p:nvPr>
            <p:ph type="body" idx="1"/>
          </p:nvPr>
        </p:nvSpPr>
        <p:spPr>
          <a:xfrm>
            <a:off x="179512" y="332656"/>
            <a:ext cx="8784976" cy="5793507"/>
          </a:xfrm>
        </p:spPr>
        <p:txBody>
          <a:bodyPr anchor="t"/>
          <a:lstStyle/>
          <a:p>
            <a:pPr marL="342900" indent="-342900" defTabSz="914400">
              <a:lnSpc>
                <a:spcPct val="150000"/>
              </a:lnSpc>
              <a:buChar char="•"/>
            </a:pPr>
            <a:r>
              <a:rPr lang="en-US" altLang="zh-CN" sz="3600" b="1" kern="1200" baseline="0" dirty="0">
                <a:solidFill>
                  <a:schemeClr val="tx1"/>
                </a:solidFill>
                <a:latin typeface="黑体" panose="02010609060101010101" pitchFamily="49" charset="-122"/>
                <a:ea typeface="黑体" panose="02010609060101010101" pitchFamily="49" charset="-122"/>
                <a:cs typeface="+mn-cs"/>
              </a:rPr>
              <a:t>3.</a:t>
            </a:r>
            <a:r>
              <a:rPr lang="zh-CN" altLang="en-US" sz="3600" b="1" kern="1200" baseline="0" dirty="0">
                <a:solidFill>
                  <a:srgbClr val="0000CC"/>
                </a:solidFill>
                <a:latin typeface="黑体" panose="02010609060101010101" pitchFamily="49" charset="-122"/>
                <a:ea typeface="黑体" panose="02010609060101010101" pitchFamily="49" charset="-122"/>
                <a:cs typeface="+mn-cs"/>
              </a:rPr>
              <a:t>博闻强志  见多识广</a:t>
            </a:r>
            <a:r>
              <a:rPr lang="zh-CN" altLang="en-US" sz="3600" b="1" kern="1200" baseline="0" dirty="0">
                <a:solidFill>
                  <a:schemeClr val="tx1"/>
                </a:solidFill>
                <a:latin typeface="黑体" panose="02010609060101010101" pitchFamily="49" charset="-122"/>
                <a:ea typeface="黑体" panose="02010609060101010101" pitchFamily="49" charset="-122"/>
                <a:cs typeface="+mn-cs"/>
              </a:rPr>
              <a:t> 都有见识广之意。前者侧重见闻广博，记忆力强，用于书面语；后者侧重阅历多，多用于口语。</a:t>
            </a:r>
          </a:p>
          <a:p>
            <a:pPr marL="342900" indent="-342900" defTabSz="914400">
              <a:lnSpc>
                <a:spcPct val="150000"/>
              </a:lnSpc>
              <a:buChar char="•"/>
            </a:pPr>
            <a:r>
              <a:rPr lang="zh-CN" altLang="en-US" sz="3600" b="1" kern="1200" baseline="0" dirty="0">
                <a:solidFill>
                  <a:schemeClr val="tx1"/>
                </a:solidFill>
                <a:latin typeface="黑体" panose="02010609060101010101" pitchFamily="49" charset="-122"/>
                <a:ea typeface="黑体" panose="02010609060101010101" pitchFamily="49" charset="-122"/>
                <a:cs typeface="+mn-cs"/>
              </a:rPr>
              <a:t>（</a:t>
            </a:r>
            <a:r>
              <a:rPr lang="en-US" altLang="zh-CN" sz="3600" b="1" kern="1200" baseline="0" dirty="0">
                <a:solidFill>
                  <a:schemeClr val="tx1"/>
                </a:solidFill>
                <a:latin typeface="黑体" panose="02010609060101010101" pitchFamily="49" charset="-122"/>
                <a:ea typeface="黑体" panose="02010609060101010101" pitchFamily="49" charset="-122"/>
                <a:cs typeface="+mn-cs"/>
              </a:rPr>
              <a:t>1</a:t>
            </a:r>
            <a:r>
              <a:rPr lang="zh-CN" altLang="en-US" sz="3600" b="1" kern="1200" baseline="0" dirty="0">
                <a:solidFill>
                  <a:schemeClr val="tx1"/>
                </a:solidFill>
                <a:latin typeface="黑体" panose="02010609060101010101" pitchFamily="49" charset="-122"/>
                <a:ea typeface="黑体" panose="02010609060101010101" pitchFamily="49" charset="-122"/>
                <a:cs typeface="+mn-cs"/>
              </a:rPr>
              <a:t>）他是一位游历各地</a:t>
            </a:r>
            <a:r>
              <a:rPr lang="zh-CN" altLang="en-US" sz="3600" b="1" u="sng" kern="1200" baseline="0" dirty="0">
                <a:solidFill>
                  <a:schemeClr val="tx1"/>
                </a:solidFill>
                <a:latin typeface="黑体" panose="02010609060101010101" pitchFamily="49" charset="-122"/>
                <a:ea typeface="黑体" panose="02010609060101010101" pitchFamily="49" charset="-122"/>
                <a:cs typeface="+mn-cs"/>
              </a:rPr>
              <a:t>        </a:t>
            </a:r>
            <a:r>
              <a:rPr lang="zh-CN" altLang="en-US" sz="3600" b="1" kern="1200" baseline="0" dirty="0">
                <a:solidFill>
                  <a:schemeClr val="tx1"/>
                </a:solidFill>
                <a:latin typeface="黑体" panose="02010609060101010101" pitchFamily="49" charset="-122"/>
                <a:ea typeface="黑体" panose="02010609060101010101" pitchFamily="49" charset="-122"/>
                <a:cs typeface="+mn-cs"/>
              </a:rPr>
              <a:t>的作家。 </a:t>
            </a:r>
          </a:p>
          <a:p>
            <a:pPr marL="342900" indent="-342900" defTabSz="914400">
              <a:lnSpc>
                <a:spcPct val="150000"/>
              </a:lnSpc>
              <a:buChar char="•"/>
            </a:pPr>
            <a:r>
              <a:rPr lang="zh-CN" altLang="en-US" sz="3600" b="1" kern="1200" baseline="0" dirty="0">
                <a:solidFill>
                  <a:schemeClr val="tx1"/>
                </a:solidFill>
                <a:latin typeface="黑体" panose="02010609060101010101" pitchFamily="49" charset="-122"/>
                <a:ea typeface="黑体" panose="02010609060101010101" pitchFamily="49" charset="-122"/>
                <a:cs typeface="+mn-cs"/>
              </a:rPr>
              <a:t>（</a:t>
            </a:r>
            <a:r>
              <a:rPr lang="en-US" altLang="zh-CN" sz="3600" b="1" kern="1200" baseline="0" dirty="0">
                <a:solidFill>
                  <a:schemeClr val="tx1"/>
                </a:solidFill>
                <a:latin typeface="黑体" panose="02010609060101010101" pitchFamily="49" charset="-122"/>
                <a:ea typeface="黑体" panose="02010609060101010101" pitchFamily="49" charset="-122"/>
                <a:cs typeface="+mn-cs"/>
              </a:rPr>
              <a:t>2</a:t>
            </a:r>
            <a:r>
              <a:rPr lang="zh-CN" altLang="en-US" sz="3600" b="1" kern="1200" baseline="0" dirty="0">
                <a:solidFill>
                  <a:schemeClr val="tx1"/>
                </a:solidFill>
                <a:latin typeface="黑体" panose="02010609060101010101" pitchFamily="49" charset="-122"/>
                <a:ea typeface="黑体" panose="02010609060101010101" pitchFamily="49" charset="-122"/>
                <a:cs typeface="+mn-cs"/>
              </a:rPr>
              <a:t>）才和他聊了不到几分钟，就感觉他的</a:t>
            </a:r>
            <a:r>
              <a:rPr lang="zh-CN" altLang="en-US" sz="3600" b="1" u="sng" kern="1200" baseline="0" dirty="0">
                <a:solidFill>
                  <a:schemeClr val="tx1"/>
                </a:solidFill>
                <a:latin typeface="黑体" panose="02010609060101010101" pitchFamily="49" charset="-122"/>
                <a:ea typeface="黑体" panose="02010609060101010101" pitchFamily="49" charset="-122"/>
                <a:cs typeface="+mn-cs"/>
              </a:rPr>
              <a:t>       </a:t>
            </a:r>
            <a:r>
              <a:rPr lang="zh-CN" altLang="en-US" sz="3600" b="1" kern="1200" baseline="0" dirty="0">
                <a:solidFill>
                  <a:schemeClr val="tx1"/>
                </a:solidFill>
                <a:latin typeface="黑体" panose="02010609060101010101" pitchFamily="49" charset="-122"/>
                <a:ea typeface="黑体" panose="02010609060101010101" pitchFamily="49" charset="-122"/>
                <a:cs typeface="+mn-cs"/>
              </a:rPr>
              <a:t>。 </a:t>
            </a:r>
          </a:p>
          <a:p>
            <a:pPr marL="342900" indent="-342900" defTabSz="914400">
              <a:lnSpc>
                <a:spcPct val="150000"/>
              </a:lnSpc>
              <a:buChar char="•"/>
            </a:pPr>
            <a:endParaRPr lang="zh-CN" altLang="en-US" sz="3600" b="1" kern="1200" baseline="0" dirty="0">
              <a:solidFill>
                <a:schemeClr val="tx1"/>
              </a:solidFill>
              <a:latin typeface="黑体" panose="02010609060101010101" pitchFamily="49" charset="-122"/>
              <a:ea typeface="黑体" panose="02010609060101010101" pitchFamily="49" charset="-122"/>
              <a:cs typeface="+mn-cs"/>
            </a:endParaRPr>
          </a:p>
          <a:p>
            <a:pPr marL="342900" indent="-342900" defTabSz="914400">
              <a:lnSpc>
                <a:spcPct val="150000"/>
              </a:lnSpc>
              <a:buChar char="•"/>
            </a:pPr>
            <a:endParaRPr lang="zh-CN" altLang="en-US" sz="3600" b="1" kern="1200" baseline="0" dirty="0">
              <a:solidFill>
                <a:schemeClr val="tx1"/>
              </a:solidFill>
              <a:latin typeface="黑体" panose="02010609060101010101" pitchFamily="49" charset="-122"/>
              <a:ea typeface="黑体" panose="02010609060101010101" pitchFamily="49" charset="-122"/>
              <a:cs typeface="+mn-cs"/>
            </a:endParaRPr>
          </a:p>
        </p:txBody>
      </p:sp>
      <p:sp>
        <p:nvSpPr>
          <p:cNvPr id="2" name="文本框 1"/>
          <p:cNvSpPr txBox="1"/>
          <p:nvPr/>
        </p:nvSpPr>
        <p:spPr>
          <a:xfrm>
            <a:off x="1043608" y="4725144"/>
            <a:ext cx="2139950" cy="641350"/>
          </a:xfrm>
          <a:prstGeom prst="rect">
            <a:avLst/>
          </a:prstGeom>
          <a:noFill/>
          <a:ln w="9525">
            <a:noFill/>
          </a:ln>
        </p:spPr>
        <p:txBody>
          <a:bodyPr wrap="none">
            <a:spAutoFit/>
          </a:bodyPr>
          <a:lstStyle/>
          <a:p>
            <a:pPr eaLnBrk="0" hangingPunct="0"/>
            <a:r>
              <a:rPr lang="zh-CN" altLang="en-US" sz="3600" b="0" dirty="0">
                <a:solidFill>
                  <a:srgbClr val="FF0000"/>
                </a:solidFill>
                <a:latin typeface="黑体" panose="02010609060101010101" pitchFamily="49" charset="-122"/>
                <a:ea typeface="黑体" panose="02010609060101010101" pitchFamily="49" charset="-122"/>
                <a:sym typeface="Arial" panose="020B0604020202020204" pitchFamily="34" charset="0"/>
              </a:rPr>
              <a:t>博闻强志</a:t>
            </a:r>
            <a:r>
              <a:rPr lang="zh-CN" altLang="en-US" sz="1800" b="0" dirty="0">
                <a:solidFill>
                  <a:srgbClr val="0000CC"/>
                </a:solidFill>
                <a:latin typeface="黑体" panose="02010609060101010101" pitchFamily="49" charset="-122"/>
                <a:ea typeface="黑体" panose="02010609060101010101" pitchFamily="49" charset="-122"/>
                <a:sym typeface="Arial" panose="020B0604020202020204" pitchFamily="34" charset="0"/>
              </a:rPr>
              <a:t> </a:t>
            </a:r>
            <a:endParaRPr lang="en-US" altLang="zh-CN" sz="1800" b="0" dirty="0">
              <a:latin typeface="Arial" panose="020B0604020202020204" pitchFamily="34" charset="0"/>
              <a:ea typeface="宋体" panose="02010600030101010101" pitchFamily="2" charset="-122"/>
            </a:endParaRPr>
          </a:p>
        </p:txBody>
      </p:sp>
      <p:sp>
        <p:nvSpPr>
          <p:cNvPr id="3" name="文本框 2"/>
          <p:cNvSpPr txBox="1"/>
          <p:nvPr/>
        </p:nvSpPr>
        <p:spPr>
          <a:xfrm>
            <a:off x="5436096" y="2909528"/>
            <a:ext cx="2012950" cy="639762"/>
          </a:xfrm>
          <a:prstGeom prst="rect">
            <a:avLst/>
          </a:prstGeom>
          <a:noFill/>
          <a:ln w="9525">
            <a:noFill/>
          </a:ln>
        </p:spPr>
        <p:txBody>
          <a:bodyPr wrap="none">
            <a:spAutoFit/>
          </a:bodyPr>
          <a:lstStyle/>
          <a:p>
            <a:pPr eaLnBrk="0" hangingPunct="0"/>
            <a:r>
              <a:rPr lang="zh-CN" altLang="en-US" sz="3600" b="0" dirty="0">
                <a:solidFill>
                  <a:srgbClr val="FF0000"/>
                </a:solidFill>
                <a:latin typeface="黑体" panose="02010609060101010101" pitchFamily="49" charset="-122"/>
                <a:ea typeface="黑体" panose="02010609060101010101" pitchFamily="49" charset="-122"/>
                <a:sym typeface="Arial" panose="020B0604020202020204" pitchFamily="34" charset="0"/>
              </a:rPr>
              <a:t>见多识广</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402" name="Picture 2" descr="72148o1123"/>
          <p:cNvPicPr>
            <a:picLocks noChangeAspect="1"/>
          </p:cNvPicPr>
          <p:nvPr/>
        </p:nvPicPr>
        <p:blipFill>
          <a:blip r:embed="rId2"/>
          <a:stretch>
            <a:fillRect/>
          </a:stretch>
        </p:blipFill>
        <p:spPr>
          <a:xfrm>
            <a:off x="0" y="2286000"/>
            <a:ext cx="9144000" cy="2286000"/>
          </a:xfrm>
          <a:prstGeom prst="rect">
            <a:avLst/>
          </a:prstGeom>
          <a:noFill/>
          <a:ln w="9525">
            <a:noFill/>
          </a:ln>
        </p:spPr>
      </p:pic>
      <p:sp>
        <p:nvSpPr>
          <p:cNvPr id="102403" name="Rectangle 3"/>
          <p:cNvSpPr/>
          <p:nvPr/>
        </p:nvSpPr>
        <p:spPr>
          <a:xfrm>
            <a:off x="1371600" y="2438400"/>
            <a:ext cx="6243638" cy="1190625"/>
          </a:xfrm>
          <a:prstGeom prst="rect">
            <a:avLst/>
          </a:prstGeom>
          <a:noFill/>
          <a:ln w="9525">
            <a:noFill/>
          </a:ln>
        </p:spPr>
        <p:txBody>
          <a:bodyPr wrap="none" anchor="ctr">
            <a:spAutoFit/>
          </a:bodyPr>
          <a:lstStyle>
            <a:lvl1pPr marL="342900" lvl="0" indent="-342900" algn="l" defTabSz="914400" eaLnBrk="1" fontAlgn="base" latinLnBrk="0" hangingPunct="1">
              <a:spcBef>
                <a:spcPct val="20000"/>
              </a:spcBef>
              <a:spcAft>
                <a:spcPct val="0"/>
              </a:spcAft>
              <a:buChar char="•"/>
              <a:defRPr sz="3200" b="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5pPr>
          </a:lstStyle>
          <a:p>
            <a:pPr marL="0" lvl="0" indent="0" eaLnBrk="1" hangingPunct="1">
              <a:spcBef>
                <a:spcPct val="0"/>
              </a:spcBef>
              <a:buNone/>
            </a:pPr>
            <a:r>
              <a:rPr lang="zh-CN" altLang="en-US" sz="3600" b="1" dirty="0">
                <a:solidFill>
                  <a:srgbClr val="FF0000"/>
                </a:solidFill>
              </a:rPr>
              <a:t>一、观阵</a:t>
            </a:r>
          </a:p>
          <a:p>
            <a:pPr marL="0" lvl="0" indent="0" eaLnBrk="1" hangingPunct="1">
              <a:spcBef>
                <a:spcPct val="0"/>
              </a:spcBef>
              <a:buNone/>
            </a:pPr>
            <a:r>
              <a:rPr lang="zh-CN" altLang="en-US" sz="3600" b="1" dirty="0"/>
              <a:t>        </a:t>
            </a:r>
            <a:r>
              <a:rPr lang="en-US" altLang="zh-CN" sz="3600" b="1" dirty="0"/>
              <a:t>——</a:t>
            </a:r>
            <a:r>
              <a:rPr lang="zh-CN" altLang="en-US" sz="3600" b="1" dirty="0"/>
              <a:t>透析考点，熟悉题型</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3" name="内容占位符 2"/>
          <p:cNvSpPr>
            <a:spLocks noGrp="1"/>
          </p:cNvSpPr>
          <p:nvPr>
            <p:ph type="body" idx="1"/>
          </p:nvPr>
        </p:nvSpPr>
        <p:spPr>
          <a:xfrm>
            <a:off x="179512" y="692150"/>
            <a:ext cx="8856984" cy="3657600"/>
          </a:xfrm>
        </p:spPr>
        <p:txBody>
          <a:bodyPr anchor="t"/>
          <a:lstStyle/>
          <a:p>
            <a:pPr marL="342900" indent="-342900" defTabSz="914400">
              <a:lnSpc>
                <a:spcPct val="150000"/>
              </a:lnSpc>
              <a:buChar char="•"/>
            </a:pPr>
            <a:r>
              <a:rPr lang="en-US" altLang="zh-CN" sz="3600" b="1" kern="1200" baseline="0" dirty="0">
                <a:solidFill>
                  <a:schemeClr val="tx1"/>
                </a:solidFill>
                <a:latin typeface="黑体" panose="02010609060101010101" pitchFamily="49" charset="-122"/>
                <a:ea typeface="黑体" panose="02010609060101010101" pitchFamily="49" charset="-122"/>
                <a:cs typeface="+mn-cs"/>
                <a:sym typeface="Arial" panose="020B0604020202020204" pitchFamily="34" charset="0"/>
              </a:rPr>
              <a:t>4.</a:t>
            </a:r>
            <a:r>
              <a:rPr lang="zh-CN" altLang="en-US" sz="3600" b="1" kern="1200" baseline="0" dirty="0">
                <a:solidFill>
                  <a:srgbClr val="0000CC"/>
                </a:solidFill>
                <a:latin typeface="黑体" panose="02010609060101010101" pitchFamily="49" charset="-122"/>
                <a:ea typeface="黑体" panose="02010609060101010101" pitchFamily="49" charset="-122"/>
                <a:cs typeface="+mn-cs"/>
                <a:sym typeface="Arial" panose="020B0604020202020204" pitchFamily="34" charset="0"/>
              </a:rPr>
              <a:t>浑浑噩噩  糊里糊涂</a:t>
            </a:r>
            <a:r>
              <a:rPr lang="zh-CN" altLang="en-US" sz="3600" b="1" kern="1200" baseline="0" dirty="0">
                <a:solidFill>
                  <a:schemeClr val="tx1"/>
                </a:solidFill>
                <a:latin typeface="黑体" panose="02010609060101010101" pitchFamily="49" charset="-122"/>
                <a:ea typeface="黑体" panose="02010609060101010101" pitchFamily="49" charset="-122"/>
                <a:cs typeface="+mn-cs"/>
                <a:sym typeface="Arial" panose="020B0604020202020204" pitchFamily="34" charset="0"/>
              </a:rPr>
              <a:t>	 都指糊涂无知。形容词。前者是书面语，后者是口语。</a:t>
            </a:r>
            <a:endParaRPr lang="zh-CN" altLang="en-US" sz="3600" b="1" kern="1200" baseline="0" dirty="0">
              <a:solidFill>
                <a:schemeClr val="tx1"/>
              </a:solidFill>
              <a:latin typeface="黑体" panose="02010609060101010101" pitchFamily="49" charset="-122"/>
              <a:ea typeface="黑体" panose="02010609060101010101" pitchFamily="49" charset="-122"/>
              <a:cs typeface="+mn-cs"/>
            </a:endParaRPr>
          </a:p>
          <a:p>
            <a:pPr marL="342900" indent="-342900" defTabSz="914400">
              <a:lnSpc>
                <a:spcPct val="150000"/>
              </a:lnSpc>
              <a:buChar char="•"/>
            </a:pPr>
            <a:r>
              <a:rPr lang="zh-CN" altLang="en-US" sz="3600" b="1" kern="1200" baseline="0" dirty="0">
                <a:solidFill>
                  <a:schemeClr val="tx1"/>
                </a:solidFill>
                <a:latin typeface="黑体" panose="02010609060101010101" pitchFamily="49" charset="-122"/>
                <a:ea typeface="黑体" panose="02010609060101010101" pitchFamily="49" charset="-122"/>
                <a:cs typeface="+mn-cs"/>
                <a:sym typeface="Arial" panose="020B0604020202020204" pitchFamily="34" charset="0"/>
              </a:rPr>
              <a:t>（</a:t>
            </a:r>
            <a:r>
              <a:rPr lang="en-US" altLang="zh-CN" sz="3600" b="1" kern="1200" baseline="0" dirty="0">
                <a:solidFill>
                  <a:schemeClr val="tx1"/>
                </a:solidFill>
                <a:latin typeface="黑体" panose="02010609060101010101" pitchFamily="49" charset="-122"/>
                <a:ea typeface="黑体" panose="02010609060101010101" pitchFamily="49" charset="-122"/>
                <a:cs typeface="+mn-cs"/>
                <a:sym typeface="Arial" panose="020B0604020202020204" pitchFamily="34" charset="0"/>
              </a:rPr>
              <a:t>1</a:t>
            </a:r>
            <a:r>
              <a:rPr lang="zh-CN" altLang="en-US" sz="3600" b="1" kern="1200" baseline="0" dirty="0">
                <a:solidFill>
                  <a:schemeClr val="tx1"/>
                </a:solidFill>
                <a:latin typeface="黑体" panose="02010609060101010101" pitchFamily="49" charset="-122"/>
                <a:ea typeface="黑体" panose="02010609060101010101" pitchFamily="49" charset="-122"/>
                <a:cs typeface="+mn-cs"/>
                <a:sym typeface="Arial" panose="020B0604020202020204" pitchFamily="34" charset="0"/>
              </a:rPr>
              <a:t>）他一觉醒来，就</a:t>
            </a:r>
            <a:r>
              <a:rPr lang="zh-CN" altLang="en-US" sz="3600" b="1" u="sng" kern="1200" baseline="0" dirty="0">
                <a:solidFill>
                  <a:schemeClr val="tx1"/>
                </a:solidFill>
                <a:latin typeface="黑体" panose="02010609060101010101" pitchFamily="49" charset="-122"/>
                <a:ea typeface="黑体" panose="02010609060101010101" pitchFamily="49" charset="-122"/>
                <a:cs typeface="+mn-cs"/>
                <a:sym typeface="Arial" panose="020B0604020202020204" pitchFamily="34" charset="0"/>
              </a:rPr>
              <a:t>        </a:t>
            </a:r>
            <a:r>
              <a:rPr lang="zh-CN" altLang="en-US" sz="3600" b="1" kern="1200" baseline="0" dirty="0">
                <a:solidFill>
                  <a:schemeClr val="tx1"/>
                </a:solidFill>
                <a:latin typeface="黑体" panose="02010609060101010101" pitchFamily="49" charset="-122"/>
                <a:ea typeface="黑体" panose="02010609060101010101" pitchFamily="49" charset="-122"/>
                <a:cs typeface="+mn-cs"/>
                <a:sym typeface="Arial" panose="020B0604020202020204" pitchFamily="34" charset="0"/>
              </a:rPr>
              <a:t>地把裤子当衣服穿了。 </a:t>
            </a:r>
            <a:endParaRPr lang="zh-CN" altLang="en-US" sz="3600" b="1" kern="1200" baseline="0" dirty="0">
              <a:solidFill>
                <a:schemeClr val="tx1"/>
              </a:solidFill>
              <a:latin typeface="黑体" panose="02010609060101010101" pitchFamily="49" charset="-122"/>
              <a:ea typeface="黑体" panose="02010609060101010101" pitchFamily="49" charset="-122"/>
              <a:cs typeface="+mn-cs"/>
            </a:endParaRPr>
          </a:p>
          <a:p>
            <a:pPr marL="342900" indent="-342900" defTabSz="914400">
              <a:lnSpc>
                <a:spcPct val="150000"/>
              </a:lnSpc>
              <a:buChar char="•"/>
            </a:pPr>
            <a:r>
              <a:rPr lang="zh-CN" altLang="en-US" sz="3600" b="1" kern="1200" baseline="0" dirty="0">
                <a:solidFill>
                  <a:schemeClr val="tx1"/>
                </a:solidFill>
                <a:latin typeface="黑体" panose="02010609060101010101" pitchFamily="49" charset="-122"/>
                <a:ea typeface="黑体" panose="02010609060101010101" pitchFamily="49" charset="-122"/>
                <a:cs typeface="+mn-cs"/>
                <a:sym typeface="Arial" panose="020B0604020202020204" pitchFamily="34" charset="0"/>
              </a:rPr>
              <a:t>（</a:t>
            </a:r>
            <a:r>
              <a:rPr lang="en-US" altLang="zh-CN" sz="3600" b="1" kern="1200" baseline="0" dirty="0">
                <a:solidFill>
                  <a:schemeClr val="tx1"/>
                </a:solidFill>
                <a:latin typeface="黑体" panose="02010609060101010101" pitchFamily="49" charset="-122"/>
                <a:ea typeface="黑体" panose="02010609060101010101" pitchFamily="49" charset="-122"/>
                <a:cs typeface="+mn-cs"/>
                <a:sym typeface="Arial" panose="020B0604020202020204" pitchFamily="34" charset="0"/>
              </a:rPr>
              <a:t>2</a:t>
            </a:r>
            <a:r>
              <a:rPr lang="zh-CN" altLang="en-US" sz="3600" b="1" kern="1200" baseline="0" dirty="0">
                <a:solidFill>
                  <a:schemeClr val="tx1"/>
                </a:solidFill>
                <a:latin typeface="黑体" panose="02010609060101010101" pitchFamily="49" charset="-122"/>
                <a:ea typeface="黑体" panose="02010609060101010101" pitchFamily="49" charset="-122"/>
                <a:cs typeface="+mn-cs"/>
                <a:sym typeface="Arial" panose="020B0604020202020204" pitchFamily="34" charset="0"/>
              </a:rPr>
              <a:t>）许多人</a:t>
            </a:r>
            <a:r>
              <a:rPr lang="zh-CN" altLang="en-US" sz="3600" b="1" u="sng" kern="1200" baseline="0" dirty="0">
                <a:solidFill>
                  <a:schemeClr val="tx1"/>
                </a:solidFill>
                <a:latin typeface="黑体" panose="02010609060101010101" pitchFamily="49" charset="-122"/>
                <a:ea typeface="黑体" panose="02010609060101010101" pitchFamily="49" charset="-122"/>
                <a:cs typeface="+mn-cs"/>
                <a:sym typeface="Arial" panose="020B0604020202020204" pitchFamily="34" charset="0"/>
              </a:rPr>
              <a:t>        </a:t>
            </a:r>
            <a:r>
              <a:rPr lang="zh-CN" altLang="en-US" sz="3600" b="1" kern="1200" baseline="0" dirty="0">
                <a:solidFill>
                  <a:schemeClr val="tx1"/>
                </a:solidFill>
                <a:latin typeface="黑体" panose="02010609060101010101" pitchFamily="49" charset="-122"/>
                <a:ea typeface="黑体" panose="02010609060101010101" pitchFamily="49" charset="-122"/>
                <a:cs typeface="+mn-cs"/>
                <a:sym typeface="Arial" panose="020B0604020202020204" pitchFamily="34" charset="0"/>
              </a:rPr>
              <a:t>地在大学混了四年，什么也没学到。 </a:t>
            </a:r>
            <a:endParaRPr lang="zh-CN" altLang="en-US" sz="3600" b="1" kern="1200" baseline="0" dirty="0">
              <a:solidFill>
                <a:schemeClr val="tx1"/>
              </a:solidFill>
              <a:latin typeface="+mn-lt"/>
              <a:ea typeface="+mn-ea"/>
              <a:cs typeface="+mn-cs"/>
            </a:endParaRPr>
          </a:p>
        </p:txBody>
      </p:sp>
      <p:sp>
        <p:nvSpPr>
          <p:cNvPr id="4" name="文本框 3"/>
          <p:cNvSpPr txBox="1"/>
          <p:nvPr/>
        </p:nvSpPr>
        <p:spPr>
          <a:xfrm>
            <a:off x="4932040" y="2520950"/>
            <a:ext cx="2286000" cy="639763"/>
          </a:xfrm>
          <a:prstGeom prst="rect">
            <a:avLst/>
          </a:prstGeom>
          <a:noFill/>
          <a:ln w="9525">
            <a:noFill/>
          </a:ln>
        </p:spPr>
        <p:txBody>
          <a:bodyPr>
            <a:spAutoFit/>
          </a:bodyPr>
          <a:lstStyle/>
          <a:p>
            <a:pPr eaLnBrk="0" hangingPunct="0"/>
            <a:r>
              <a:rPr lang="zh-CN" altLang="en-US" sz="3600" b="0" dirty="0">
                <a:solidFill>
                  <a:srgbClr val="FF0000"/>
                </a:solidFill>
                <a:latin typeface="黑体" panose="02010609060101010101" pitchFamily="49" charset="-122"/>
                <a:ea typeface="黑体" panose="02010609060101010101" pitchFamily="49" charset="-122"/>
                <a:sym typeface="宋体" panose="02010600030101010101" pitchFamily="2" charset="-122"/>
              </a:rPr>
              <a:t>糊里糊涂</a:t>
            </a:r>
          </a:p>
        </p:txBody>
      </p:sp>
      <p:sp>
        <p:nvSpPr>
          <p:cNvPr id="5" name="文本框 4"/>
          <p:cNvSpPr txBox="1"/>
          <p:nvPr/>
        </p:nvSpPr>
        <p:spPr>
          <a:xfrm>
            <a:off x="3131840" y="4304506"/>
            <a:ext cx="2012950" cy="639762"/>
          </a:xfrm>
          <a:prstGeom prst="rect">
            <a:avLst/>
          </a:prstGeom>
          <a:noFill/>
          <a:ln w="9525">
            <a:noFill/>
          </a:ln>
        </p:spPr>
        <p:txBody>
          <a:bodyPr wrap="none">
            <a:spAutoFit/>
          </a:bodyPr>
          <a:lstStyle/>
          <a:p>
            <a:pPr eaLnBrk="0" hangingPunct="0"/>
            <a:r>
              <a:rPr lang="zh-CN" altLang="en-US" sz="3600" b="0" dirty="0">
                <a:solidFill>
                  <a:srgbClr val="FF0000"/>
                </a:solidFill>
                <a:latin typeface="黑体" panose="02010609060101010101" pitchFamily="49" charset="-122"/>
                <a:ea typeface="黑体" panose="02010609060101010101" pitchFamily="49" charset="-122"/>
                <a:sym typeface="宋体" panose="02010600030101010101" pitchFamily="2" charset="-122"/>
              </a:rPr>
              <a:t>浑浑噩噩</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3250" name="内容占位符 122882"/>
          <p:cNvSpPr>
            <a:spLocks noGrp="1"/>
          </p:cNvSpPr>
          <p:nvPr>
            <p:ph idx="4294967295"/>
          </p:nvPr>
        </p:nvSpPr>
        <p:spPr>
          <a:xfrm>
            <a:off x="323850" y="404813"/>
            <a:ext cx="8351838" cy="5545137"/>
          </a:xfrm>
        </p:spPr>
        <p:txBody>
          <a:bodyPr anchor="t"/>
          <a:lstStyle/>
          <a:p>
            <a:pPr algn="ctr"/>
            <a:r>
              <a:rPr lang="zh-CN" altLang="en-US" sz="4000" dirty="0">
                <a:ea typeface="黑体" panose="02010609060101010101" pitchFamily="49" charset="-122"/>
              </a:rPr>
              <a:t>选用近义成语的八种方法</a:t>
            </a:r>
          </a:p>
          <a:p>
            <a:pPr algn="ctr"/>
            <a:endParaRPr lang="zh-CN" altLang="en-US" sz="4000" dirty="0">
              <a:ea typeface="黑体" panose="02010609060101010101" pitchFamily="49" charset="-122"/>
            </a:endParaRPr>
          </a:p>
          <a:p>
            <a:r>
              <a:rPr lang="zh-CN" altLang="en-US" sz="2800" b="1" dirty="0">
                <a:solidFill>
                  <a:srgbClr val="0000CC"/>
                </a:solidFill>
                <a:latin typeface="黑体" panose="02010609060101010101" pitchFamily="49" charset="-122"/>
                <a:ea typeface="黑体" panose="02010609060101010101" pitchFamily="49" charset="-122"/>
              </a:rPr>
              <a:t>一、选用时要辨析成语的关键语素</a:t>
            </a:r>
          </a:p>
          <a:p>
            <a:r>
              <a:rPr lang="zh-CN" altLang="en-US" sz="2800" b="1" dirty="0">
                <a:solidFill>
                  <a:srgbClr val="0000CC"/>
                </a:solidFill>
                <a:latin typeface="黑体" panose="02010609060101010101" pitchFamily="49" charset="-122"/>
                <a:ea typeface="黑体" panose="02010609060101010101" pitchFamily="49" charset="-122"/>
              </a:rPr>
              <a:t>二、选用时要辨析成语的侧重点</a:t>
            </a:r>
          </a:p>
          <a:p>
            <a:r>
              <a:rPr lang="zh-CN" altLang="en-US" sz="2800" b="1" dirty="0">
                <a:solidFill>
                  <a:srgbClr val="0000CC"/>
                </a:solidFill>
                <a:latin typeface="黑体" panose="02010609060101010101" pitchFamily="49" charset="-122"/>
                <a:ea typeface="黑体" panose="02010609060101010101" pitchFamily="49" charset="-122"/>
              </a:rPr>
              <a:t>三、选用时要辨析成语的适用对象</a:t>
            </a:r>
            <a:endParaRPr lang="zh-CN" altLang="en-US" sz="2800" dirty="0">
              <a:latin typeface="黑体" panose="02010609060101010101" pitchFamily="49" charset="-122"/>
              <a:ea typeface="黑体" panose="02010609060101010101" pitchFamily="49" charset="-122"/>
            </a:endParaRPr>
          </a:p>
          <a:p>
            <a:r>
              <a:rPr lang="zh-CN" altLang="en-US" sz="2800" b="1" dirty="0">
                <a:solidFill>
                  <a:srgbClr val="0000CC"/>
                </a:solidFill>
                <a:latin typeface="黑体" panose="02010609060101010101" pitchFamily="49" charset="-122"/>
                <a:ea typeface="黑体" panose="02010609060101010101" pitchFamily="49" charset="-122"/>
              </a:rPr>
              <a:t>四、选用时要辨析成语的使用范围</a:t>
            </a:r>
          </a:p>
          <a:p>
            <a:r>
              <a:rPr lang="zh-CN" altLang="en-US" sz="2800" b="1" dirty="0">
                <a:solidFill>
                  <a:srgbClr val="0000CC"/>
                </a:solidFill>
                <a:latin typeface="黑体" panose="02010609060101010101" pitchFamily="49" charset="-122"/>
                <a:ea typeface="黑体" panose="02010609060101010101" pitchFamily="49" charset="-122"/>
              </a:rPr>
              <a:t>五、选用时要辨析成语的意义轻重</a:t>
            </a:r>
          </a:p>
          <a:p>
            <a:r>
              <a:rPr lang="zh-CN" altLang="en-US" sz="2800" b="1" dirty="0">
                <a:solidFill>
                  <a:srgbClr val="0000CC"/>
                </a:solidFill>
                <a:latin typeface="黑体" panose="02010609060101010101" pitchFamily="49" charset="-122"/>
                <a:ea typeface="黑体" panose="02010609060101010101" pitchFamily="49" charset="-122"/>
              </a:rPr>
              <a:t>六、选用时要辨析成语的感情色彩</a:t>
            </a:r>
          </a:p>
          <a:p>
            <a:r>
              <a:rPr lang="zh-CN" altLang="en-US" sz="2800" b="1" dirty="0">
                <a:solidFill>
                  <a:srgbClr val="0000CC"/>
                </a:solidFill>
                <a:latin typeface="黑体" panose="02010609060101010101" pitchFamily="49" charset="-122"/>
                <a:ea typeface="黑体" panose="02010609060101010101" pitchFamily="49" charset="-122"/>
              </a:rPr>
              <a:t>七、选用时要辨析成语的语法结构</a:t>
            </a:r>
          </a:p>
          <a:p>
            <a:r>
              <a:rPr lang="zh-CN" altLang="en-US" sz="2800" b="1" dirty="0">
                <a:solidFill>
                  <a:srgbClr val="0000CC"/>
                </a:solidFill>
                <a:latin typeface="黑体" panose="02010609060101010101" pitchFamily="49" charset="-122"/>
                <a:ea typeface="黑体" panose="02010609060101010101" pitchFamily="49" charset="-122"/>
              </a:rPr>
              <a:t>八、选用时要辨析成语的语体色彩</a:t>
            </a:r>
          </a:p>
          <a:p>
            <a:endParaRPr lang="zh-CN" altLang="en-US" sz="2800" b="1" dirty="0">
              <a:solidFill>
                <a:srgbClr val="0000CC"/>
              </a:solidFill>
              <a:latin typeface="黑体" panose="02010609060101010101" pitchFamily="49" charset="-122"/>
              <a:ea typeface="黑体" panose="02010609060101010101" pitchFamily="49" charset="-122"/>
            </a:endParaRPr>
          </a:p>
          <a:p>
            <a:endParaRPr lang="zh-CN" altLang="en-US" sz="2800" b="1" dirty="0">
              <a:solidFill>
                <a:srgbClr val="0000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3250">
                                            <p:txEl>
                                              <p:pRg st="0" end="0"/>
                                            </p:txEl>
                                          </p:spTgt>
                                        </p:tgtEl>
                                        <p:attrNameLst>
                                          <p:attrName>style.visibility</p:attrName>
                                        </p:attrNameLst>
                                      </p:cBhvr>
                                      <p:to>
                                        <p:strVal val="visible"/>
                                      </p:to>
                                    </p:set>
                                    <p:animEffect transition="in" filter="diamond(in)">
                                      <p:cBhvr>
                                        <p:cTn id="7" dur="2000"/>
                                        <p:tgtEl>
                                          <p:spTgt spid="5325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3250">
                                            <p:txEl>
                                              <p:pRg st="2" end="2"/>
                                            </p:txEl>
                                          </p:spTgt>
                                        </p:tgtEl>
                                        <p:attrNameLst>
                                          <p:attrName>style.visibility</p:attrName>
                                        </p:attrNameLst>
                                      </p:cBhvr>
                                      <p:to>
                                        <p:strVal val="visible"/>
                                      </p:to>
                                    </p:set>
                                    <p:animEffect transition="in" filter="diamond(in)">
                                      <p:cBhvr>
                                        <p:cTn id="12" dur="2000"/>
                                        <p:tgtEl>
                                          <p:spTgt spid="5325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53250">
                                            <p:txEl>
                                              <p:pRg st="3" end="3"/>
                                            </p:txEl>
                                          </p:spTgt>
                                        </p:tgtEl>
                                        <p:attrNameLst>
                                          <p:attrName>style.visibility</p:attrName>
                                        </p:attrNameLst>
                                      </p:cBhvr>
                                      <p:to>
                                        <p:strVal val="visible"/>
                                      </p:to>
                                    </p:set>
                                    <p:animEffect transition="in" filter="diamond(in)">
                                      <p:cBhvr>
                                        <p:cTn id="17" dur="2000"/>
                                        <p:tgtEl>
                                          <p:spTgt spid="53250">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53250">
                                            <p:txEl>
                                              <p:pRg st="4" end="4"/>
                                            </p:txEl>
                                          </p:spTgt>
                                        </p:tgtEl>
                                        <p:attrNameLst>
                                          <p:attrName>style.visibility</p:attrName>
                                        </p:attrNameLst>
                                      </p:cBhvr>
                                      <p:to>
                                        <p:strVal val="visible"/>
                                      </p:to>
                                    </p:set>
                                    <p:animEffect transition="in" filter="diamond(in)">
                                      <p:cBhvr>
                                        <p:cTn id="22" dur="2000"/>
                                        <p:tgtEl>
                                          <p:spTgt spid="53250">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53250">
                                            <p:txEl>
                                              <p:pRg st="5" end="5"/>
                                            </p:txEl>
                                          </p:spTgt>
                                        </p:tgtEl>
                                        <p:attrNameLst>
                                          <p:attrName>style.visibility</p:attrName>
                                        </p:attrNameLst>
                                      </p:cBhvr>
                                      <p:to>
                                        <p:strVal val="visible"/>
                                      </p:to>
                                    </p:set>
                                    <p:animEffect transition="in" filter="diamond(in)">
                                      <p:cBhvr>
                                        <p:cTn id="27" dur="2000"/>
                                        <p:tgtEl>
                                          <p:spTgt spid="53250">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53250">
                                            <p:txEl>
                                              <p:pRg st="6" end="6"/>
                                            </p:txEl>
                                          </p:spTgt>
                                        </p:tgtEl>
                                        <p:attrNameLst>
                                          <p:attrName>style.visibility</p:attrName>
                                        </p:attrNameLst>
                                      </p:cBhvr>
                                      <p:to>
                                        <p:strVal val="visible"/>
                                      </p:to>
                                    </p:set>
                                    <p:animEffect transition="in" filter="diamond(in)">
                                      <p:cBhvr>
                                        <p:cTn id="32" dur="2000"/>
                                        <p:tgtEl>
                                          <p:spTgt spid="53250">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53250">
                                            <p:txEl>
                                              <p:pRg st="7" end="7"/>
                                            </p:txEl>
                                          </p:spTgt>
                                        </p:tgtEl>
                                        <p:attrNameLst>
                                          <p:attrName>style.visibility</p:attrName>
                                        </p:attrNameLst>
                                      </p:cBhvr>
                                      <p:to>
                                        <p:strVal val="visible"/>
                                      </p:to>
                                    </p:set>
                                    <p:animEffect transition="in" filter="diamond(in)">
                                      <p:cBhvr>
                                        <p:cTn id="37" dur="2000"/>
                                        <p:tgtEl>
                                          <p:spTgt spid="53250">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grpId="0" nodeType="clickEffect">
                                  <p:stCondLst>
                                    <p:cond delay="0"/>
                                  </p:stCondLst>
                                  <p:childTnLst>
                                    <p:set>
                                      <p:cBhvr>
                                        <p:cTn id="41" dur="1" fill="hold">
                                          <p:stCondLst>
                                            <p:cond delay="0"/>
                                          </p:stCondLst>
                                        </p:cTn>
                                        <p:tgtEl>
                                          <p:spTgt spid="53250">
                                            <p:txEl>
                                              <p:pRg st="8" end="8"/>
                                            </p:txEl>
                                          </p:spTgt>
                                        </p:tgtEl>
                                        <p:attrNameLst>
                                          <p:attrName>style.visibility</p:attrName>
                                        </p:attrNameLst>
                                      </p:cBhvr>
                                      <p:to>
                                        <p:strVal val="visible"/>
                                      </p:to>
                                    </p:set>
                                    <p:animEffect transition="in" filter="diamond(in)">
                                      <p:cBhvr>
                                        <p:cTn id="42" dur="2000"/>
                                        <p:tgtEl>
                                          <p:spTgt spid="53250">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8" presetClass="entr" presetSubtype="16" fill="hold" grpId="0" nodeType="clickEffect">
                                  <p:stCondLst>
                                    <p:cond delay="0"/>
                                  </p:stCondLst>
                                  <p:childTnLst>
                                    <p:set>
                                      <p:cBhvr>
                                        <p:cTn id="46" dur="1" fill="hold">
                                          <p:stCondLst>
                                            <p:cond delay="0"/>
                                          </p:stCondLst>
                                        </p:cTn>
                                        <p:tgtEl>
                                          <p:spTgt spid="53250">
                                            <p:txEl>
                                              <p:pRg st="9" end="9"/>
                                            </p:txEl>
                                          </p:spTgt>
                                        </p:tgtEl>
                                        <p:attrNameLst>
                                          <p:attrName>style.visibility</p:attrName>
                                        </p:attrNameLst>
                                      </p:cBhvr>
                                      <p:to>
                                        <p:strVal val="visible"/>
                                      </p:to>
                                    </p:set>
                                    <p:animEffect transition="in" filter="diamond(in)">
                                      <p:cBhvr>
                                        <p:cTn id="47" dur="2000"/>
                                        <p:tgtEl>
                                          <p:spTgt spid="53250">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0" grpId="0" build="p"/>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1378" name="Picture 4" descr="72148o1123"/>
          <p:cNvPicPr>
            <a:picLocks noChangeAspect="1"/>
          </p:cNvPicPr>
          <p:nvPr/>
        </p:nvPicPr>
        <p:blipFill>
          <a:blip r:embed="rId2"/>
          <a:stretch>
            <a:fillRect/>
          </a:stretch>
        </p:blipFill>
        <p:spPr>
          <a:xfrm>
            <a:off x="0" y="1752600"/>
            <a:ext cx="9144000" cy="2286000"/>
          </a:xfrm>
          <a:prstGeom prst="rect">
            <a:avLst/>
          </a:prstGeom>
          <a:noFill/>
          <a:ln w="9525">
            <a:noFill/>
          </a:ln>
        </p:spPr>
      </p:pic>
      <p:sp>
        <p:nvSpPr>
          <p:cNvPr id="101379" name="Rectangle 5"/>
          <p:cNvSpPr/>
          <p:nvPr/>
        </p:nvSpPr>
        <p:spPr>
          <a:xfrm>
            <a:off x="1524000" y="2209800"/>
            <a:ext cx="6705600" cy="1190625"/>
          </a:xfrm>
          <a:prstGeom prst="rect">
            <a:avLst/>
          </a:prstGeom>
          <a:noFill/>
          <a:ln w="9525">
            <a:noFill/>
          </a:ln>
        </p:spPr>
        <p:txBody>
          <a:bodyPr anchor="ctr">
            <a:spAutoFit/>
          </a:bodyPr>
          <a:lstStyle>
            <a:lvl1pPr marL="342900" lvl="0" indent="-342900" algn="l" defTabSz="914400" eaLnBrk="1" fontAlgn="base" latinLnBrk="0" hangingPunct="1">
              <a:spcBef>
                <a:spcPct val="20000"/>
              </a:spcBef>
              <a:spcAft>
                <a:spcPct val="0"/>
              </a:spcAft>
              <a:buChar char="•"/>
              <a:defRPr sz="3200" b="0" u="none" kern="1200" baseline="0">
                <a:solidFill>
                  <a:schemeClr val="tx1"/>
                </a:solidFill>
                <a:latin typeface="+mn-lt"/>
                <a:ea typeface="+mn-ea"/>
                <a:cs typeface="+mn-cs"/>
              </a:defRPr>
            </a:lvl1pPr>
            <a:lvl2pPr marL="742950" lvl="1" indent="-285750" algn="l" defTabSz="914400" eaLnBrk="1" fontAlgn="base" latinLnBrk="0" hangingPunct="1">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spcBef>
                <a:spcPct val="20000"/>
              </a:spcBef>
              <a:spcAft>
                <a:spcPct val="0"/>
              </a:spcAft>
              <a:buChar char="»"/>
              <a:defRPr sz="2000" b="0" i="0" u="none" kern="1200" baseline="0">
                <a:solidFill>
                  <a:schemeClr val="tx1"/>
                </a:solidFill>
                <a:latin typeface="+mn-lt"/>
                <a:ea typeface="+mn-ea"/>
                <a:cs typeface="+mn-cs"/>
              </a:defRPr>
            </a:lvl5pPr>
          </a:lstStyle>
          <a:p>
            <a:pPr marL="0" lvl="0" indent="0" eaLnBrk="1" hangingPunct="1">
              <a:spcBef>
                <a:spcPct val="0"/>
              </a:spcBef>
              <a:buNone/>
            </a:pPr>
            <a:r>
              <a:rPr lang="zh-CN" altLang="en-US" sz="3600" b="1" dirty="0">
                <a:solidFill>
                  <a:srgbClr val="FF0000"/>
                </a:solidFill>
              </a:rPr>
              <a:t>三、练兵</a:t>
            </a:r>
          </a:p>
          <a:p>
            <a:pPr marL="0" lvl="0" indent="0" eaLnBrk="1" hangingPunct="1">
              <a:spcBef>
                <a:spcPct val="0"/>
              </a:spcBef>
              <a:buNone/>
            </a:pPr>
            <a:r>
              <a:rPr lang="zh-CN" altLang="en-US" sz="3600" b="1" dirty="0"/>
              <a:t>       </a:t>
            </a:r>
            <a:r>
              <a:rPr lang="en-US" altLang="zh-CN" sz="3600" b="1" dirty="0"/>
              <a:t>——</a:t>
            </a:r>
            <a:r>
              <a:rPr lang="zh-CN" altLang="en-US" sz="3600" b="1" dirty="0"/>
              <a:t>当堂演练   学以致用</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8" name="Text Box 2"/>
          <p:cNvSpPr txBox="1"/>
          <p:nvPr/>
        </p:nvSpPr>
        <p:spPr>
          <a:xfrm>
            <a:off x="125413" y="65088"/>
            <a:ext cx="8864600" cy="6767512"/>
          </a:xfrm>
          <a:prstGeom prst="rect">
            <a:avLst/>
          </a:prstGeom>
          <a:noFill/>
          <a:ln w="9525" cap="flat" cmpd="sng">
            <a:solidFill>
              <a:schemeClr val="tx1"/>
            </a:solidFill>
            <a:prstDash val="solid"/>
            <a:miter/>
            <a:headEnd type="none" w="med" len="med"/>
            <a:tailEnd type="none" w="med" len="med"/>
          </a:ln>
        </p:spPr>
        <p:txBody>
          <a:bodyPr>
            <a:spAutoFit/>
          </a:bodyPr>
          <a:lstStyle/>
          <a:p>
            <a:pPr algn="dist">
              <a:lnSpc>
                <a:spcPct val="120000"/>
              </a:lnSpc>
            </a:pPr>
            <a:r>
              <a:rPr lang="zh-CN" altLang="en-US" sz="2800" b="0" dirty="0">
                <a:latin typeface="宋体" panose="02010600030101010101" pitchFamily="2" charset="-122"/>
                <a:ea typeface="宋体" panose="02010600030101010101" pitchFamily="2" charset="-122"/>
              </a:rPr>
              <a:t>①这正是经验丰富的主教练在战术安排上的</a:t>
            </a:r>
            <a:r>
              <a:rPr lang="zh-CN" altLang="en-US" sz="2800" b="0" u="sng" dirty="0">
                <a:latin typeface="宋体" panose="02010600030101010101" pitchFamily="2" charset="-122"/>
                <a:ea typeface="宋体" panose="02010600030101010101" pitchFamily="2" charset="-122"/>
              </a:rPr>
              <a:t>       </a:t>
            </a:r>
            <a:r>
              <a:rPr lang="zh-CN" altLang="en-US" sz="2800" b="0" dirty="0">
                <a:latin typeface="宋体" panose="02010600030101010101" pitchFamily="2" charset="-122"/>
                <a:ea typeface="宋体" panose="02010600030101010101" pitchFamily="2" charset="-122"/>
              </a:rPr>
              <a:t>之处：下半场比赛中想方设法消耗对方主力队员的体力，终于扭转劣势，赢得比赛。                       </a:t>
            </a:r>
            <a:r>
              <a:rPr lang="zh-CN" altLang="en-US" sz="2800" b="0" dirty="0">
                <a:solidFill>
                  <a:schemeClr val="bg1"/>
                </a:solidFill>
                <a:latin typeface="宋体" panose="02010600030101010101" pitchFamily="2" charset="-122"/>
                <a:ea typeface="宋体" panose="02010600030101010101" pitchFamily="2" charset="-122"/>
              </a:rPr>
              <a:t>*</a:t>
            </a:r>
          </a:p>
          <a:p>
            <a:pPr algn="dist">
              <a:lnSpc>
                <a:spcPct val="120000"/>
              </a:lnSpc>
            </a:pPr>
            <a:r>
              <a:rPr lang="zh-CN" altLang="en-US" sz="2800" b="0" dirty="0">
                <a:latin typeface="宋体" panose="02010600030101010101" pitchFamily="2" charset="-122"/>
                <a:ea typeface="宋体" panose="02010600030101010101" pitchFamily="2" charset="-122"/>
              </a:rPr>
              <a:t>②经过几天的</a:t>
            </a:r>
            <a:r>
              <a:rPr lang="zh-CN" altLang="en-US" sz="2800" b="0" u="sng" dirty="0">
                <a:latin typeface="宋体" panose="02010600030101010101" pitchFamily="2" charset="-122"/>
                <a:ea typeface="宋体" panose="02010600030101010101" pitchFamily="2" charset="-122"/>
              </a:rPr>
              <a:t>       </a:t>
            </a:r>
            <a:r>
              <a:rPr lang="zh-CN" altLang="en-US" sz="2800" b="0" dirty="0">
                <a:latin typeface="宋体" panose="02010600030101010101" pitchFamily="2" charset="-122"/>
                <a:ea typeface="宋体" panose="02010600030101010101" pitchFamily="2" charset="-122"/>
              </a:rPr>
              <a:t>，又和病人家属做了充分沟通，吴医生最终否定了治疗小组提出的保守治疗方案，决定尽快为病人进行肺部手术。                       </a:t>
            </a:r>
            <a:r>
              <a:rPr lang="zh-CN" altLang="en-US" sz="2800" b="0" dirty="0">
                <a:solidFill>
                  <a:schemeClr val="bg1"/>
                </a:solidFill>
                <a:latin typeface="宋体" panose="02010600030101010101" pitchFamily="2" charset="-122"/>
                <a:ea typeface="宋体" panose="02010600030101010101" pitchFamily="2" charset="-122"/>
              </a:rPr>
              <a:t>*</a:t>
            </a:r>
          </a:p>
          <a:p>
            <a:pPr algn="dist">
              <a:lnSpc>
                <a:spcPct val="120000"/>
              </a:lnSpc>
            </a:pPr>
            <a:r>
              <a:rPr lang="zh-CN" altLang="en-US" sz="2800" b="0" dirty="0">
                <a:latin typeface="宋体" panose="02010600030101010101" pitchFamily="2" charset="-122"/>
                <a:ea typeface="宋体" panose="02010600030101010101" pitchFamily="2" charset="-122"/>
              </a:rPr>
              <a:t>③早在上个世纪末，当地决策者就</a:t>
            </a:r>
            <a:r>
              <a:rPr lang="zh-CN" altLang="en-US" sz="2800" b="0" u="sng" dirty="0">
                <a:latin typeface="宋体" panose="02010600030101010101" pitchFamily="2" charset="-122"/>
                <a:ea typeface="宋体" panose="02010600030101010101" pitchFamily="2" charset="-122"/>
              </a:rPr>
              <a:t>       </a:t>
            </a:r>
            <a:r>
              <a:rPr lang="zh-CN" altLang="en-US" sz="2800" b="0" dirty="0">
                <a:latin typeface="宋体" panose="02010600030101010101" pitchFamily="2" charset="-122"/>
                <a:ea typeface="宋体" panose="02010600030101010101" pitchFamily="2" charset="-122"/>
              </a:rPr>
              <a:t>，提出了从单一的小农业向大农业转移的战略措施，于是一个个生态经济园区应运而生。 </a:t>
            </a:r>
            <a:r>
              <a:rPr lang="en-US" altLang="zh-CN" sz="2000" b="0">
                <a:solidFill>
                  <a:srgbClr val="FF0000"/>
                </a:solidFill>
                <a:latin typeface="Arial" panose="020B0604020202020204" pitchFamily="34" charset="0"/>
                <a:ea typeface="宋体" panose="02010600030101010101" pitchFamily="2" charset="-122"/>
              </a:rPr>
              <a:t>[2015</a:t>
            </a:r>
            <a:r>
              <a:rPr lang="zh-CN" altLang="en-US" sz="2000" b="0" dirty="0">
                <a:solidFill>
                  <a:srgbClr val="FF0000"/>
                </a:solidFill>
                <a:latin typeface="Arial" panose="020B0604020202020204" pitchFamily="34" charset="0"/>
                <a:ea typeface="宋体" panose="02010600030101010101" pitchFamily="2" charset="-122"/>
              </a:rPr>
              <a:t>年全国课标一卷</a:t>
            </a:r>
            <a:r>
              <a:rPr lang="en-US" altLang="en-US" sz="2000" b="0">
                <a:solidFill>
                  <a:srgbClr val="FF0000"/>
                </a:solidFill>
                <a:latin typeface="Arial" panose="020B0604020202020204" pitchFamily="34" charset="0"/>
                <a:ea typeface="宋体" panose="02010600030101010101" pitchFamily="2" charset="-122"/>
              </a:rPr>
              <a:t>·</a:t>
            </a:r>
            <a:r>
              <a:rPr lang="en-US" altLang="zh-CN" sz="2000" b="0">
                <a:solidFill>
                  <a:srgbClr val="FF0000"/>
                </a:solidFill>
                <a:latin typeface="Arial" panose="020B0604020202020204" pitchFamily="34" charset="0"/>
                <a:ea typeface="宋体" panose="02010600030101010101" pitchFamily="2" charset="-122"/>
              </a:rPr>
              <a:t>13]</a:t>
            </a:r>
            <a:r>
              <a:rPr lang="zh-CN" altLang="en-US" sz="2800" b="0" dirty="0">
                <a:latin typeface="宋体" panose="02010600030101010101" pitchFamily="2" charset="-122"/>
                <a:ea typeface="宋体" panose="02010600030101010101" pitchFamily="2" charset="-122"/>
              </a:rPr>
              <a:t> </a:t>
            </a:r>
            <a:r>
              <a:rPr lang="zh-CN" altLang="en-US" sz="2800" b="0" dirty="0">
                <a:solidFill>
                  <a:schemeClr val="bg1"/>
                </a:solidFill>
                <a:latin typeface="宋体" panose="02010600030101010101" pitchFamily="2" charset="-122"/>
                <a:ea typeface="宋体" panose="02010600030101010101" pitchFamily="2" charset="-122"/>
              </a:rPr>
              <a:t>*</a:t>
            </a:r>
          </a:p>
          <a:p>
            <a:pPr>
              <a:lnSpc>
                <a:spcPct val="120000"/>
              </a:lnSpc>
            </a:pPr>
            <a:r>
              <a:rPr lang="en-US" altLang="zh-CN" sz="2800" b="0">
                <a:latin typeface="宋体" panose="02010600030101010101" pitchFamily="2" charset="-122"/>
                <a:ea typeface="宋体" panose="02010600030101010101" pitchFamily="2" charset="-122"/>
              </a:rPr>
              <a:t>A</a:t>
            </a:r>
            <a:r>
              <a:rPr lang="zh-CN" altLang="en-US" sz="2800" b="0" dirty="0">
                <a:latin typeface="宋体" panose="02010600030101010101" pitchFamily="2" charset="-122"/>
                <a:ea typeface="宋体" panose="02010600030101010101" pitchFamily="2" charset="-122"/>
              </a:rPr>
              <a:t>．老谋深算  深谋远虑  深思熟虑   </a:t>
            </a:r>
          </a:p>
          <a:p>
            <a:pPr>
              <a:lnSpc>
                <a:spcPct val="120000"/>
              </a:lnSpc>
            </a:pPr>
            <a:r>
              <a:rPr lang="en-US" altLang="zh-CN" sz="2800" b="0">
                <a:latin typeface="宋体" panose="02010600030101010101" pitchFamily="2" charset="-122"/>
                <a:ea typeface="宋体" panose="02010600030101010101" pitchFamily="2" charset="-122"/>
              </a:rPr>
              <a:t>B</a:t>
            </a:r>
            <a:r>
              <a:rPr lang="zh-CN" altLang="en-US" sz="2800" b="0" dirty="0">
                <a:latin typeface="宋体" panose="02010600030101010101" pitchFamily="2" charset="-122"/>
                <a:ea typeface="宋体" panose="02010600030101010101" pitchFamily="2" charset="-122"/>
              </a:rPr>
              <a:t>．深思熟虑  老谋深算  深谋远虑 </a:t>
            </a:r>
          </a:p>
          <a:p>
            <a:pPr>
              <a:lnSpc>
                <a:spcPct val="120000"/>
              </a:lnSpc>
            </a:pPr>
            <a:r>
              <a:rPr lang="en-US" altLang="zh-CN" sz="2800" b="0">
                <a:latin typeface="宋体" panose="02010600030101010101" pitchFamily="2" charset="-122"/>
                <a:ea typeface="宋体" panose="02010600030101010101" pitchFamily="2" charset="-122"/>
              </a:rPr>
              <a:t>C</a:t>
            </a:r>
            <a:r>
              <a:rPr lang="zh-CN" altLang="en-US" sz="2800" b="0" dirty="0">
                <a:latin typeface="宋体" panose="02010600030101010101" pitchFamily="2" charset="-122"/>
                <a:ea typeface="宋体" panose="02010600030101010101" pitchFamily="2" charset="-122"/>
              </a:rPr>
              <a:t>．老谋深算  深思熟虑  深谋远虑  </a:t>
            </a:r>
          </a:p>
          <a:p>
            <a:pPr>
              <a:lnSpc>
                <a:spcPct val="120000"/>
              </a:lnSpc>
            </a:pPr>
            <a:r>
              <a:rPr lang="en-US" altLang="zh-CN" sz="2800" b="0">
                <a:latin typeface="宋体" panose="02010600030101010101" pitchFamily="2" charset="-122"/>
                <a:ea typeface="宋体" panose="02010600030101010101" pitchFamily="2" charset="-122"/>
              </a:rPr>
              <a:t>D</a:t>
            </a:r>
            <a:r>
              <a:rPr lang="zh-CN" altLang="en-US" sz="2800" b="0" dirty="0">
                <a:latin typeface="宋体" panose="02010600030101010101" pitchFamily="2" charset="-122"/>
                <a:ea typeface="宋体" panose="02010600030101010101" pitchFamily="2" charset="-122"/>
              </a:rPr>
              <a:t>．深谋远虑  深思熟虑  老谋深算</a:t>
            </a:r>
            <a:r>
              <a:rPr lang="zh-CN" altLang="en-US" sz="1800" b="0" dirty="0">
                <a:latin typeface="宋体" panose="02010600030101010101" pitchFamily="2" charset="-122"/>
                <a:ea typeface="宋体" panose="02010600030101010101" pitchFamily="2" charset="-122"/>
              </a:rPr>
              <a:t> </a:t>
            </a:r>
          </a:p>
        </p:txBody>
      </p:sp>
      <p:sp>
        <p:nvSpPr>
          <p:cNvPr id="34819" name="Rectangle 3"/>
          <p:cNvSpPr/>
          <p:nvPr/>
        </p:nvSpPr>
        <p:spPr>
          <a:xfrm>
            <a:off x="93663" y="5811838"/>
            <a:ext cx="450850" cy="508000"/>
          </a:xfrm>
          <a:prstGeom prst="rect">
            <a:avLst/>
          </a:prstGeom>
          <a:noFill/>
          <a:ln w="28575" cap="flat" cmpd="sng">
            <a:solidFill>
              <a:srgbClr val="FF0000"/>
            </a:solidFill>
            <a:prstDash val="solid"/>
            <a:miter/>
            <a:headEnd type="none" w="med" len="med"/>
            <a:tailEnd type="none" w="med" len="med"/>
          </a:ln>
        </p:spPr>
        <p:txBody>
          <a:bodyPr wrap="none" anchor="ctr"/>
          <a:lstStyle/>
          <a:p>
            <a:endParaRPr lang="zh-CN" altLang="en-US" sz="1800" b="0" dirty="0">
              <a:latin typeface="Arial" panose="020B0604020202020204" pitchFamily="34" charset="0"/>
              <a:ea typeface="宋体" panose="02010600030101010101" pitchFamily="2" charset="-122"/>
            </a:endParaRPr>
          </a:p>
        </p:txBody>
      </p:sp>
      <p:sp>
        <p:nvSpPr>
          <p:cNvPr id="34820" name="Rectangle 4"/>
          <p:cNvSpPr/>
          <p:nvPr/>
        </p:nvSpPr>
        <p:spPr>
          <a:xfrm>
            <a:off x="1646238" y="173038"/>
            <a:ext cx="1501775" cy="414337"/>
          </a:xfrm>
          <a:prstGeom prst="rect">
            <a:avLst/>
          </a:prstGeom>
          <a:noFill/>
          <a:ln w="9525" cap="flat" cmpd="sng">
            <a:solidFill>
              <a:srgbClr val="FF0000"/>
            </a:solidFill>
            <a:prstDash val="solid"/>
            <a:miter/>
            <a:headEnd type="none" w="med" len="med"/>
            <a:tailEnd type="none" w="med" len="med"/>
          </a:ln>
        </p:spPr>
        <p:txBody>
          <a:bodyPr wrap="none" anchor="ctr"/>
          <a:lstStyle/>
          <a:p>
            <a:endParaRPr lang="zh-CN" altLang="en-US" sz="1800" b="0" dirty="0">
              <a:latin typeface="Arial" panose="020B0604020202020204" pitchFamily="34" charset="0"/>
              <a:ea typeface="宋体" panose="02010600030101010101" pitchFamily="2" charset="-122"/>
            </a:endParaRPr>
          </a:p>
        </p:txBody>
      </p:sp>
      <p:sp>
        <p:nvSpPr>
          <p:cNvPr id="34821" name="Rectangle 5"/>
          <p:cNvSpPr/>
          <p:nvPr/>
        </p:nvSpPr>
        <p:spPr>
          <a:xfrm>
            <a:off x="7075488" y="1697038"/>
            <a:ext cx="1516062" cy="414337"/>
          </a:xfrm>
          <a:prstGeom prst="rect">
            <a:avLst/>
          </a:prstGeom>
          <a:noFill/>
          <a:ln w="9525" cap="flat" cmpd="sng">
            <a:solidFill>
              <a:srgbClr val="FF0000"/>
            </a:solidFill>
            <a:prstDash val="solid"/>
            <a:miter/>
            <a:headEnd type="none" w="med" len="med"/>
            <a:tailEnd type="none" w="med" len="med"/>
          </a:ln>
        </p:spPr>
        <p:txBody>
          <a:bodyPr wrap="none" anchor="ctr"/>
          <a:lstStyle/>
          <a:p>
            <a:endParaRPr lang="zh-CN" altLang="en-US" sz="1800" b="0" dirty="0">
              <a:latin typeface="Arial" panose="020B0604020202020204" pitchFamily="34" charset="0"/>
              <a:ea typeface="宋体" panose="02010600030101010101" pitchFamily="2" charset="-122"/>
            </a:endParaRPr>
          </a:p>
        </p:txBody>
      </p:sp>
      <p:sp>
        <p:nvSpPr>
          <p:cNvPr id="34822" name="Rectangle 6"/>
          <p:cNvSpPr/>
          <p:nvPr/>
        </p:nvSpPr>
        <p:spPr>
          <a:xfrm>
            <a:off x="4932363" y="3732213"/>
            <a:ext cx="1481137" cy="414337"/>
          </a:xfrm>
          <a:prstGeom prst="rect">
            <a:avLst/>
          </a:prstGeom>
          <a:noFill/>
          <a:ln w="9525" cap="flat" cmpd="sng">
            <a:solidFill>
              <a:srgbClr val="FF0000"/>
            </a:solidFill>
            <a:prstDash val="solid"/>
            <a:miter/>
            <a:headEnd type="none" w="med" len="med"/>
            <a:tailEnd type="none" w="med" len="med"/>
          </a:ln>
        </p:spPr>
        <p:txBody>
          <a:bodyPr wrap="none" anchor="ctr"/>
          <a:lstStyle/>
          <a:p>
            <a:endParaRPr lang="zh-CN" altLang="en-US" sz="1800" b="0" dirty="0">
              <a:latin typeface="Arial" panose="020B0604020202020204" pitchFamily="34" charset="0"/>
              <a:ea typeface="宋体" panose="02010600030101010101" pitchFamily="2" charset="-122"/>
            </a:endParaRPr>
          </a:p>
        </p:txBody>
      </p:sp>
      <p:sp>
        <p:nvSpPr>
          <p:cNvPr id="34823" name="Rectangle 7"/>
          <p:cNvSpPr/>
          <p:nvPr/>
        </p:nvSpPr>
        <p:spPr>
          <a:xfrm>
            <a:off x="727075" y="4830763"/>
            <a:ext cx="385763" cy="414337"/>
          </a:xfrm>
          <a:prstGeom prst="rect">
            <a:avLst/>
          </a:prstGeom>
          <a:noFill/>
          <a:ln w="9525" cap="flat" cmpd="sng">
            <a:solidFill>
              <a:srgbClr val="FF0000"/>
            </a:solidFill>
            <a:prstDash val="solid"/>
            <a:miter/>
            <a:headEnd type="none" w="med" len="med"/>
            <a:tailEnd type="none" w="med" len="med"/>
          </a:ln>
        </p:spPr>
        <p:txBody>
          <a:bodyPr wrap="none" anchor="ctr"/>
          <a:lstStyle/>
          <a:p>
            <a:endParaRPr lang="zh-CN" altLang="en-US" sz="1800" b="0" dirty="0">
              <a:latin typeface="Arial" panose="020B0604020202020204" pitchFamily="34" charset="0"/>
              <a:ea typeface="宋体" panose="02010600030101010101" pitchFamily="2" charset="-122"/>
            </a:endParaRPr>
          </a:p>
        </p:txBody>
      </p:sp>
      <p:sp>
        <p:nvSpPr>
          <p:cNvPr id="34824" name="Rectangle 8"/>
          <p:cNvSpPr/>
          <p:nvPr/>
        </p:nvSpPr>
        <p:spPr>
          <a:xfrm>
            <a:off x="3241675" y="4819650"/>
            <a:ext cx="352425" cy="414338"/>
          </a:xfrm>
          <a:prstGeom prst="rect">
            <a:avLst/>
          </a:prstGeom>
          <a:noFill/>
          <a:ln w="9525" cap="flat" cmpd="sng">
            <a:solidFill>
              <a:srgbClr val="FF0000"/>
            </a:solidFill>
            <a:prstDash val="solid"/>
            <a:miter/>
            <a:headEnd type="none" w="med" len="med"/>
            <a:tailEnd type="none" w="med" len="med"/>
          </a:ln>
        </p:spPr>
        <p:txBody>
          <a:bodyPr wrap="none" anchor="ctr"/>
          <a:lstStyle/>
          <a:p>
            <a:endParaRPr lang="zh-CN" altLang="en-US" sz="1800" b="0" dirty="0">
              <a:latin typeface="Arial" panose="020B0604020202020204" pitchFamily="34" charset="0"/>
              <a:ea typeface="宋体" panose="02010600030101010101" pitchFamily="2" charset="-122"/>
            </a:endParaRPr>
          </a:p>
        </p:txBody>
      </p:sp>
      <p:sp>
        <p:nvSpPr>
          <p:cNvPr id="34825" name="Rectangle 9"/>
          <p:cNvSpPr/>
          <p:nvPr/>
        </p:nvSpPr>
        <p:spPr>
          <a:xfrm>
            <a:off x="5010150" y="4826000"/>
            <a:ext cx="350838" cy="414338"/>
          </a:xfrm>
          <a:prstGeom prst="rect">
            <a:avLst/>
          </a:prstGeom>
          <a:noFill/>
          <a:ln w="9525" cap="flat" cmpd="sng">
            <a:solidFill>
              <a:srgbClr val="FF0000"/>
            </a:solidFill>
            <a:prstDash val="solid"/>
            <a:miter/>
            <a:headEnd type="none" w="med" len="med"/>
            <a:tailEnd type="none" w="med" len="med"/>
          </a:ln>
        </p:spPr>
        <p:txBody>
          <a:bodyPr wrap="none" anchor="ctr"/>
          <a:lstStyle/>
          <a:p>
            <a:endParaRPr lang="zh-CN" altLang="en-US" sz="1800" b="0"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4818"/>
                                        </p:tgtEl>
                                        <p:attrNameLst>
                                          <p:attrName>style.visibility</p:attrName>
                                        </p:attrNameLst>
                                      </p:cBhvr>
                                      <p:to>
                                        <p:strVal val="visible"/>
                                      </p:to>
                                    </p:set>
                                    <p:animEffect transition="in" filter="wipe(left)">
                                      <p:cBhvr>
                                        <p:cTn id="7" dur="1000"/>
                                        <p:tgtEl>
                                          <p:spTgt spid="348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4823"/>
                                        </p:tgtEl>
                                        <p:attrNameLst>
                                          <p:attrName>style.visibility</p:attrName>
                                        </p:attrNameLst>
                                      </p:cBhvr>
                                      <p:to>
                                        <p:strVal val="visible"/>
                                      </p:to>
                                    </p:set>
                                    <p:animEffect transition="in" filter="wipe(left)">
                                      <p:cBhvr>
                                        <p:cTn id="12" dur="1000"/>
                                        <p:tgtEl>
                                          <p:spTgt spid="3482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4824"/>
                                        </p:tgtEl>
                                        <p:attrNameLst>
                                          <p:attrName>style.visibility</p:attrName>
                                        </p:attrNameLst>
                                      </p:cBhvr>
                                      <p:to>
                                        <p:strVal val="visible"/>
                                      </p:to>
                                    </p:set>
                                    <p:animEffect transition="in" filter="wipe(left)">
                                      <p:cBhvr>
                                        <p:cTn id="17" dur="1000"/>
                                        <p:tgtEl>
                                          <p:spTgt spid="3482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4825"/>
                                        </p:tgtEl>
                                        <p:attrNameLst>
                                          <p:attrName>style.visibility</p:attrName>
                                        </p:attrNameLst>
                                      </p:cBhvr>
                                      <p:to>
                                        <p:strVal val="visible"/>
                                      </p:to>
                                    </p:set>
                                    <p:animEffect transition="in" filter="wipe(left)">
                                      <p:cBhvr>
                                        <p:cTn id="22" dur="1000"/>
                                        <p:tgtEl>
                                          <p:spTgt spid="3482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4820"/>
                                        </p:tgtEl>
                                        <p:attrNameLst>
                                          <p:attrName>style.visibility</p:attrName>
                                        </p:attrNameLst>
                                      </p:cBhvr>
                                      <p:to>
                                        <p:strVal val="visible"/>
                                      </p:to>
                                    </p:set>
                                    <p:animEffect transition="in" filter="wipe(left)">
                                      <p:cBhvr>
                                        <p:cTn id="27" dur="1000"/>
                                        <p:tgtEl>
                                          <p:spTgt spid="3482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4821"/>
                                        </p:tgtEl>
                                        <p:attrNameLst>
                                          <p:attrName>style.visibility</p:attrName>
                                        </p:attrNameLst>
                                      </p:cBhvr>
                                      <p:to>
                                        <p:strVal val="visible"/>
                                      </p:to>
                                    </p:set>
                                    <p:animEffect transition="in" filter="wipe(left)">
                                      <p:cBhvr>
                                        <p:cTn id="32" dur="1000"/>
                                        <p:tgtEl>
                                          <p:spTgt spid="3482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4822"/>
                                        </p:tgtEl>
                                        <p:attrNameLst>
                                          <p:attrName>style.visibility</p:attrName>
                                        </p:attrNameLst>
                                      </p:cBhvr>
                                      <p:to>
                                        <p:strVal val="visible"/>
                                      </p:to>
                                    </p:set>
                                    <p:animEffect transition="in" filter="wipe(left)">
                                      <p:cBhvr>
                                        <p:cTn id="37" dur="1000"/>
                                        <p:tgtEl>
                                          <p:spTgt spid="34822"/>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grpId="0" nodeType="clickEffect">
                                  <p:stCondLst>
                                    <p:cond delay="0"/>
                                  </p:stCondLst>
                                  <p:childTnLst>
                                    <p:set>
                                      <p:cBhvr>
                                        <p:cTn id="41" dur="1" fill="hold">
                                          <p:stCondLst>
                                            <p:cond delay="0"/>
                                          </p:stCondLst>
                                        </p:cTn>
                                        <p:tgtEl>
                                          <p:spTgt spid="34819"/>
                                        </p:tgtEl>
                                        <p:attrNameLst>
                                          <p:attrName>style.visibility</p:attrName>
                                        </p:attrNameLst>
                                      </p:cBhvr>
                                      <p:to>
                                        <p:strVal val="visible"/>
                                      </p:to>
                                    </p:set>
                                    <p:animEffect transition="in" filter="wheel(1)">
                                      <p:cBhvr>
                                        <p:cTn id="42" dur="1000"/>
                                        <p:tgtEl>
                                          <p:spTgt spid="348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animBg="1"/>
      <p:bldP spid="34819" grpId="0" animBg="1"/>
      <p:bldP spid="34820" grpId="0" animBg="1"/>
      <p:bldP spid="34821" grpId="0" animBg="1"/>
      <p:bldP spid="34822" grpId="0" animBg="1"/>
      <p:bldP spid="34823" grpId="0" animBg="1"/>
      <p:bldP spid="34824" grpId="0" animBg="1"/>
      <p:bldP spid="34825" grpId="0" animBg="1"/>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Text Box 2"/>
          <p:cNvSpPr txBox="1"/>
          <p:nvPr/>
        </p:nvSpPr>
        <p:spPr>
          <a:xfrm>
            <a:off x="192088" y="1047750"/>
            <a:ext cx="8809037" cy="4795838"/>
          </a:xfrm>
          <a:prstGeom prst="rect">
            <a:avLst/>
          </a:prstGeom>
          <a:solidFill>
            <a:schemeClr val="bg1"/>
          </a:solidFill>
          <a:ln w="9525" cap="flat" cmpd="sng">
            <a:solidFill>
              <a:schemeClr val="tx2"/>
            </a:solidFill>
            <a:prstDash val="solid"/>
            <a:miter/>
            <a:headEnd type="none" w="med" len="med"/>
            <a:tailEnd type="none" w="med" len="med"/>
          </a:ln>
        </p:spPr>
        <p:txBody>
          <a:bodyPr>
            <a:spAutoFit/>
          </a:bodyPr>
          <a:lstStyle/>
          <a:p>
            <a:pPr algn="ctr">
              <a:lnSpc>
                <a:spcPct val="150000"/>
              </a:lnSpc>
            </a:pPr>
            <a:r>
              <a:rPr lang="zh-CN" altLang="en-US" sz="2800" b="0" dirty="0">
                <a:solidFill>
                  <a:srgbClr val="FF0000"/>
                </a:solidFill>
                <a:latin typeface="宋体" panose="02010600030101010101" pitchFamily="2" charset="-122"/>
                <a:ea typeface="宋体" panose="02010600030101010101" pitchFamily="2" charset="-122"/>
              </a:rPr>
              <a:t>考查的实质</a:t>
            </a:r>
          </a:p>
          <a:p>
            <a:pPr>
              <a:lnSpc>
                <a:spcPct val="150000"/>
              </a:lnSpc>
            </a:pPr>
            <a:r>
              <a:rPr lang="zh-CN" altLang="en-US" sz="2800" b="0" dirty="0">
                <a:solidFill>
                  <a:srgbClr val="00001E"/>
                </a:solidFill>
                <a:latin typeface="宋体" panose="02010600030101010101" pitchFamily="2" charset="-122"/>
                <a:ea typeface="宋体" panose="02010600030101010101" pitchFamily="2" charset="-122"/>
              </a:rPr>
              <a:t>    在下列搭配恰当的词语间连线  </a:t>
            </a:r>
          </a:p>
          <a:p>
            <a:pPr>
              <a:lnSpc>
                <a:spcPct val="150000"/>
              </a:lnSpc>
            </a:pPr>
            <a:r>
              <a:rPr lang="zh-CN" altLang="en-US" sz="2800" b="0" dirty="0">
                <a:latin typeface="宋体" panose="02010600030101010101" pitchFamily="2" charset="-122"/>
                <a:ea typeface="宋体" panose="02010600030101010101" pitchFamily="2" charset="-122"/>
              </a:rPr>
              <a:t>    经验丰富                  老谋</a:t>
            </a:r>
            <a:endParaRPr lang="zh-CN" altLang="en-US" sz="2800" b="0" dirty="0">
              <a:solidFill>
                <a:srgbClr val="00001E"/>
              </a:solidFill>
              <a:latin typeface="宋体" panose="02010600030101010101" pitchFamily="2" charset="-122"/>
              <a:ea typeface="宋体" panose="02010600030101010101" pitchFamily="2" charset="-122"/>
            </a:endParaRPr>
          </a:p>
          <a:p>
            <a:pPr>
              <a:lnSpc>
                <a:spcPct val="150000"/>
              </a:lnSpc>
            </a:pPr>
            <a:r>
              <a:rPr lang="zh-CN" altLang="en-US" sz="2800" b="0" dirty="0">
                <a:latin typeface="宋体" panose="02010600030101010101" pitchFamily="2" charset="-122"/>
                <a:ea typeface="宋体" panose="02010600030101010101" pitchFamily="2" charset="-122"/>
              </a:rPr>
              <a:t>     </a:t>
            </a:r>
          </a:p>
          <a:p>
            <a:pPr>
              <a:lnSpc>
                <a:spcPct val="150000"/>
              </a:lnSpc>
            </a:pPr>
            <a:r>
              <a:rPr lang="zh-CN" altLang="en-US" sz="2800" b="0" dirty="0">
                <a:latin typeface="宋体" panose="02010600030101010101" pitchFamily="2" charset="-122"/>
                <a:ea typeface="宋体" panose="02010600030101010101" pitchFamily="2" charset="-122"/>
              </a:rPr>
              <a:t>    充分沟通                  远虑 </a:t>
            </a:r>
          </a:p>
          <a:p>
            <a:pPr>
              <a:lnSpc>
                <a:spcPct val="150000"/>
              </a:lnSpc>
            </a:pPr>
            <a:r>
              <a:rPr lang="zh-CN" altLang="en-US" sz="2800" b="0" dirty="0">
                <a:latin typeface="宋体" panose="02010600030101010101" pitchFamily="2" charset="-122"/>
                <a:ea typeface="宋体" panose="02010600030101010101" pitchFamily="2" charset="-122"/>
              </a:rPr>
              <a:t>     </a:t>
            </a:r>
          </a:p>
          <a:p>
            <a:pPr>
              <a:lnSpc>
                <a:spcPct val="150000"/>
              </a:lnSpc>
            </a:pPr>
            <a:r>
              <a:rPr lang="zh-CN" altLang="en-US" sz="2800" b="0" dirty="0">
                <a:latin typeface="宋体" panose="02010600030101010101" pitchFamily="2" charset="-122"/>
                <a:ea typeface="宋体" panose="02010600030101010101" pitchFamily="2" charset="-122"/>
              </a:rPr>
              <a:t>    战略措施                  熟虑 </a:t>
            </a:r>
            <a:endParaRPr lang="zh-CN" altLang="en-US" sz="2800" b="0" dirty="0">
              <a:solidFill>
                <a:srgbClr val="00001E"/>
              </a:solidFill>
              <a:latin typeface="宋体" panose="02010600030101010101" pitchFamily="2" charset="-122"/>
              <a:ea typeface="宋体" panose="02010600030101010101" pitchFamily="2" charset="-122"/>
            </a:endParaRPr>
          </a:p>
          <a:p>
            <a:pPr algn="ctr">
              <a:lnSpc>
                <a:spcPct val="150000"/>
              </a:lnSpc>
            </a:pPr>
            <a:endParaRPr lang="zh-CN" altLang="en-US" sz="900" b="0" dirty="0">
              <a:solidFill>
                <a:srgbClr val="FF0000"/>
              </a:solidFill>
              <a:latin typeface="宋体" panose="02010600030101010101" pitchFamily="2" charset="-122"/>
              <a:ea typeface="宋体" panose="02010600030101010101" pitchFamily="2" charset="-122"/>
            </a:endParaRPr>
          </a:p>
        </p:txBody>
      </p:sp>
      <p:sp>
        <p:nvSpPr>
          <p:cNvPr id="35843" name="Line 3"/>
          <p:cNvSpPr/>
          <p:nvPr/>
        </p:nvSpPr>
        <p:spPr>
          <a:xfrm>
            <a:off x="2495550" y="4081463"/>
            <a:ext cx="3082925" cy="1266825"/>
          </a:xfrm>
          <a:prstGeom prst="line">
            <a:avLst/>
          </a:prstGeom>
          <a:ln w="19050" cap="flat" cmpd="sng">
            <a:solidFill>
              <a:srgbClr val="FF0000"/>
            </a:solidFill>
            <a:prstDash val="solid"/>
            <a:headEnd type="none" w="med" len="med"/>
            <a:tailEnd type="none" w="med" len="med"/>
          </a:ln>
        </p:spPr>
      </p:sp>
      <p:sp>
        <p:nvSpPr>
          <p:cNvPr id="35844" name="Line 4"/>
          <p:cNvSpPr/>
          <p:nvPr/>
        </p:nvSpPr>
        <p:spPr>
          <a:xfrm>
            <a:off x="2492375" y="2832100"/>
            <a:ext cx="3024188" cy="0"/>
          </a:xfrm>
          <a:prstGeom prst="line">
            <a:avLst/>
          </a:prstGeom>
          <a:ln w="19050" cap="flat" cmpd="sng">
            <a:solidFill>
              <a:srgbClr val="FF0000"/>
            </a:solidFill>
            <a:prstDash val="solid"/>
            <a:headEnd type="none" w="med" len="med"/>
            <a:tailEnd type="none" w="med" len="med"/>
          </a:ln>
        </p:spPr>
      </p:sp>
      <p:sp>
        <p:nvSpPr>
          <p:cNvPr id="35845" name="Line 5"/>
          <p:cNvSpPr/>
          <p:nvPr/>
        </p:nvSpPr>
        <p:spPr>
          <a:xfrm flipV="1">
            <a:off x="2481263" y="4105275"/>
            <a:ext cx="3060700" cy="1252538"/>
          </a:xfrm>
          <a:prstGeom prst="line">
            <a:avLst/>
          </a:prstGeom>
          <a:ln w="19050" cap="flat" cmpd="sng">
            <a:solidFill>
              <a:srgbClr val="FF0000"/>
            </a:solidFill>
            <a:prstDash val="solid"/>
            <a:headEnd type="none" w="med" len="med"/>
            <a:tailEnd type="none" w="med" len="med"/>
          </a:ln>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5842"/>
                                        </p:tgtEl>
                                        <p:attrNameLst>
                                          <p:attrName>style.visibility</p:attrName>
                                        </p:attrNameLst>
                                      </p:cBhvr>
                                      <p:to>
                                        <p:strVal val="visible"/>
                                      </p:to>
                                    </p:set>
                                    <p:animEffect transition="in" filter="wipe(left)">
                                      <p:cBhvr>
                                        <p:cTn id="7" dur="1000"/>
                                        <p:tgtEl>
                                          <p:spTgt spid="35842"/>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35844"/>
                                        </p:tgtEl>
                                        <p:attrNameLst>
                                          <p:attrName>style.visibility</p:attrName>
                                        </p:attrNameLst>
                                      </p:cBhvr>
                                      <p:to>
                                        <p:strVal val="visible"/>
                                      </p:to>
                                    </p:set>
                                    <p:animEffect transition="in" filter="wipe(left)">
                                      <p:cBhvr>
                                        <p:cTn id="11" dur="1000"/>
                                        <p:tgtEl>
                                          <p:spTgt spid="35844"/>
                                        </p:tgtEl>
                                      </p:cBhvr>
                                    </p:animEffect>
                                  </p:child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35843"/>
                                        </p:tgtEl>
                                        <p:attrNameLst>
                                          <p:attrName>style.visibility</p:attrName>
                                        </p:attrNameLst>
                                      </p:cBhvr>
                                      <p:to>
                                        <p:strVal val="visible"/>
                                      </p:to>
                                    </p:set>
                                    <p:animEffect transition="in" filter="wipe(left)">
                                      <p:cBhvr>
                                        <p:cTn id="15" dur="1000"/>
                                        <p:tgtEl>
                                          <p:spTgt spid="35843"/>
                                        </p:tgtEl>
                                      </p:cBhvr>
                                    </p:animEffect>
                                  </p:childTnLst>
                                </p:cTn>
                              </p:par>
                            </p:childTnLst>
                          </p:cTn>
                        </p:par>
                        <p:par>
                          <p:cTn id="16" fill="hold">
                            <p:stCondLst>
                              <p:cond delay="3000"/>
                            </p:stCondLst>
                            <p:childTnLst>
                              <p:par>
                                <p:cTn id="17" presetID="22" presetClass="entr" presetSubtype="8" fill="hold" nodeType="afterEffect">
                                  <p:stCondLst>
                                    <p:cond delay="0"/>
                                  </p:stCondLst>
                                  <p:childTnLst>
                                    <p:set>
                                      <p:cBhvr>
                                        <p:cTn id="18" dur="1" fill="hold">
                                          <p:stCondLst>
                                            <p:cond delay="0"/>
                                          </p:stCondLst>
                                        </p:cTn>
                                        <p:tgtEl>
                                          <p:spTgt spid="35845"/>
                                        </p:tgtEl>
                                        <p:attrNameLst>
                                          <p:attrName>style.visibility</p:attrName>
                                        </p:attrNameLst>
                                      </p:cBhvr>
                                      <p:to>
                                        <p:strVal val="visible"/>
                                      </p:to>
                                    </p:set>
                                    <p:animEffect transition="in" filter="wipe(left)">
                                      <p:cBhvr>
                                        <p:cTn id="19" dur="1000"/>
                                        <p:tgtEl>
                                          <p:spTgt spid="358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animBg="1"/>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082" name="内容占位符 118785"/>
          <p:cNvSpPr>
            <a:spLocks noGrp="1"/>
          </p:cNvSpPr>
          <p:nvPr>
            <p:ph idx="4294967295"/>
          </p:nvPr>
        </p:nvSpPr>
        <p:spPr>
          <a:xfrm>
            <a:off x="468313" y="908050"/>
            <a:ext cx="8362950" cy="4824413"/>
          </a:xfrm>
        </p:spPr>
        <p:txBody>
          <a:bodyPr anchor="t"/>
          <a:lstStyle/>
          <a:p>
            <a:pPr marL="571500" indent="-571500"/>
            <a:r>
              <a:rPr lang="zh-CN" altLang="en-US" sz="2800" b="1" dirty="0">
                <a:latin typeface="黑体" panose="02010609060101010101" pitchFamily="49" charset="-122"/>
                <a:ea typeface="黑体" panose="02010609060101010101" pitchFamily="49" charset="-122"/>
              </a:rPr>
              <a:t>答案</a:t>
            </a:r>
            <a:r>
              <a:rPr lang="en-US" altLang="zh-CN" sz="2800" b="1">
                <a:latin typeface="黑体" panose="02010609060101010101" pitchFamily="49" charset="-122"/>
                <a:ea typeface="黑体" panose="02010609060101010101" pitchFamily="49" charset="-122"/>
              </a:rPr>
              <a:t>C</a:t>
            </a:r>
          </a:p>
          <a:p>
            <a:pPr marL="571500" indent="-571500"/>
            <a:r>
              <a:rPr lang="zh-CN" altLang="en-US" sz="2800" b="1" dirty="0">
                <a:latin typeface="黑体" panose="02010609060101010101" pitchFamily="49" charset="-122"/>
                <a:ea typeface="黑体" panose="02010609060101010101" pitchFamily="49" charset="-122"/>
              </a:rPr>
              <a:t>解析：</a:t>
            </a:r>
            <a:r>
              <a:rPr lang="zh-CN" altLang="en-US" sz="2400" b="1" dirty="0"/>
              <a:t>解答此题，首先要正确理解各个成语的意义和用法，然后仔细分辨各句语境。</a:t>
            </a:r>
            <a:endParaRPr lang="zh-CN" altLang="en-US" sz="2800" b="1" dirty="0">
              <a:latin typeface="黑体" panose="02010609060101010101" pitchFamily="49" charset="-122"/>
              <a:ea typeface="黑体" panose="02010609060101010101" pitchFamily="49" charset="-122"/>
            </a:endParaRPr>
          </a:p>
          <a:p>
            <a:pPr marL="571500" indent="-571500"/>
            <a:r>
              <a:rPr lang="zh-CN" altLang="en-US" sz="2800" b="1" dirty="0">
                <a:latin typeface="黑体" panose="02010609060101010101" pitchFamily="49" charset="-122"/>
                <a:ea typeface="黑体" panose="02010609060101010101" pitchFamily="49" charset="-122"/>
              </a:rPr>
              <a:t>老谋深算</a:t>
            </a:r>
            <a:r>
              <a:rPr lang="en-US" altLang="zh-CN" sz="2800" b="1">
                <a:latin typeface="黑体" panose="02010609060101010101" pitchFamily="49" charset="-122"/>
                <a:ea typeface="黑体" panose="02010609060101010101" pitchFamily="49" charset="-122"/>
              </a:rPr>
              <a:t>: </a:t>
            </a:r>
            <a:r>
              <a:rPr lang="zh-CN" altLang="en-US" sz="2800" b="1" dirty="0">
                <a:latin typeface="黑体" panose="02010609060101010101" pitchFamily="49" charset="-122"/>
                <a:ea typeface="黑体" panose="02010609060101010101" pitchFamily="49" charset="-122"/>
              </a:rPr>
              <a:t>周密的筹划，深远的打算。形容人办事精明老练。</a:t>
            </a:r>
          </a:p>
          <a:p>
            <a:pPr marL="571500" indent="-571500"/>
            <a:r>
              <a:rPr lang="zh-CN" altLang="en-US" sz="2800" b="1" dirty="0">
                <a:latin typeface="黑体" panose="02010609060101010101" pitchFamily="49" charset="-122"/>
                <a:ea typeface="黑体" panose="02010609060101010101" pitchFamily="49" charset="-122"/>
              </a:rPr>
              <a:t>深谋远虑：指计划得很周密，考虑得很长远。</a:t>
            </a:r>
          </a:p>
          <a:p>
            <a:pPr marL="571500" indent="-571500"/>
            <a:r>
              <a:rPr lang="zh-CN" altLang="en-US" sz="2800" b="1" dirty="0">
                <a:latin typeface="黑体" panose="02010609060101010101" pitchFamily="49" charset="-122"/>
                <a:ea typeface="黑体" panose="02010609060101010101" pitchFamily="49" charset="-122"/>
              </a:rPr>
              <a:t>深思熟虑：反复深入地考虑。</a:t>
            </a:r>
          </a:p>
          <a:p>
            <a:pPr marL="571500" indent="-571500"/>
            <a:r>
              <a:rPr lang="en-US" altLang="zh-CN" sz="2400">
                <a:latin typeface="黑体" panose="02010609060101010101" pitchFamily="49" charset="-122"/>
                <a:ea typeface="黑体" panose="02010609060101010101" pitchFamily="49" charset="-122"/>
              </a:rPr>
              <a:t>①“</a:t>
            </a:r>
            <a:r>
              <a:rPr lang="zh-CN" altLang="en-US" sz="2400" dirty="0">
                <a:latin typeface="黑体" panose="02010609060101010101" pitchFamily="49" charset="-122"/>
                <a:ea typeface="黑体" panose="02010609060101010101" pitchFamily="49" charset="-122"/>
              </a:rPr>
              <a:t>经验丰富”“想方设法”“扭转”等词可以选“老谋深算”。</a:t>
            </a:r>
          </a:p>
          <a:p>
            <a:pPr marL="571500" indent="-571500"/>
            <a:r>
              <a:rPr lang="en-US" altLang="zh-CN" sz="2400">
                <a:latin typeface="黑体" panose="02010609060101010101" pitchFamily="49" charset="-122"/>
                <a:ea typeface="黑体" panose="02010609060101010101" pitchFamily="49" charset="-122"/>
              </a:rPr>
              <a:t>②“</a:t>
            </a:r>
            <a:r>
              <a:rPr lang="zh-CN" altLang="en-US" sz="2400" dirty="0">
                <a:latin typeface="黑体" panose="02010609060101010101" pitchFamily="49" charset="-122"/>
                <a:ea typeface="黑体" panose="02010609060101010101" pitchFamily="49" charset="-122"/>
              </a:rPr>
              <a:t>几天”说明经过反复思考，故选“深思熟虑”。</a:t>
            </a:r>
          </a:p>
          <a:p>
            <a:pPr marL="571500" indent="-571500"/>
            <a:r>
              <a:rPr lang="en-US" altLang="zh-CN" sz="2400">
                <a:latin typeface="黑体" panose="02010609060101010101" pitchFamily="49" charset="-122"/>
                <a:ea typeface="黑体" panose="02010609060101010101" pitchFamily="49" charset="-122"/>
              </a:rPr>
              <a:t>③“</a:t>
            </a:r>
            <a:r>
              <a:rPr lang="zh-CN" altLang="en-US" sz="2400" dirty="0">
                <a:latin typeface="黑体" panose="02010609060101010101" pitchFamily="49" charset="-122"/>
                <a:ea typeface="黑体" panose="02010609060101010101" pitchFamily="49" charset="-122"/>
              </a:rPr>
              <a:t>早在上一个世纪”说明时间之长，故选“深谋远虑”。</a:t>
            </a:r>
          </a:p>
          <a:p>
            <a:pPr marL="571500" indent="-571500"/>
            <a:endParaRPr lang="zh-CN" altLang="en-US" sz="2400" dirty="0">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6082">
                                            <p:bg/>
                                          </p:spTgt>
                                        </p:tgtEl>
                                        <p:attrNameLst>
                                          <p:attrName>style.visibility</p:attrName>
                                        </p:attrNameLst>
                                      </p:cBhvr>
                                      <p:to>
                                        <p:strVal val="visible"/>
                                      </p:to>
                                    </p:set>
                                    <p:animEffect transition="in" filter="checkerboard(across)">
                                      <p:cBhvr>
                                        <p:cTn id="7" dur="500"/>
                                        <p:tgtEl>
                                          <p:spTgt spid="46082">
                                            <p:bg/>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6082">
                                            <p:txEl>
                                              <p:pRg st="0" end="0"/>
                                            </p:txEl>
                                          </p:spTgt>
                                        </p:tgtEl>
                                        <p:attrNameLst>
                                          <p:attrName>style.visibility</p:attrName>
                                        </p:attrNameLst>
                                      </p:cBhvr>
                                      <p:to>
                                        <p:strVal val="visible"/>
                                      </p:to>
                                    </p:set>
                                    <p:animEffect transition="in" filter="checkerboard(across)">
                                      <p:cBhvr>
                                        <p:cTn id="12" dur="500"/>
                                        <p:tgtEl>
                                          <p:spTgt spid="4608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46082">
                                            <p:txEl>
                                              <p:pRg st="1" end="1"/>
                                            </p:txEl>
                                          </p:spTgt>
                                        </p:tgtEl>
                                        <p:attrNameLst>
                                          <p:attrName>style.visibility</p:attrName>
                                        </p:attrNameLst>
                                      </p:cBhvr>
                                      <p:to>
                                        <p:strVal val="visible"/>
                                      </p:to>
                                    </p:set>
                                    <p:animEffect transition="in" filter="checkerboard(across)">
                                      <p:cBhvr>
                                        <p:cTn id="17" dur="500"/>
                                        <p:tgtEl>
                                          <p:spTgt spid="46082">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46082">
                                            <p:txEl>
                                              <p:pRg st="2" end="2"/>
                                            </p:txEl>
                                          </p:spTgt>
                                        </p:tgtEl>
                                        <p:attrNameLst>
                                          <p:attrName>style.visibility</p:attrName>
                                        </p:attrNameLst>
                                      </p:cBhvr>
                                      <p:to>
                                        <p:strVal val="visible"/>
                                      </p:to>
                                    </p:set>
                                    <p:animEffect transition="in" filter="checkerboard(across)">
                                      <p:cBhvr>
                                        <p:cTn id="22" dur="500"/>
                                        <p:tgtEl>
                                          <p:spTgt spid="46082">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46082">
                                            <p:txEl>
                                              <p:pRg st="3" end="3"/>
                                            </p:txEl>
                                          </p:spTgt>
                                        </p:tgtEl>
                                        <p:attrNameLst>
                                          <p:attrName>style.visibility</p:attrName>
                                        </p:attrNameLst>
                                      </p:cBhvr>
                                      <p:to>
                                        <p:strVal val="visible"/>
                                      </p:to>
                                    </p:set>
                                    <p:animEffect transition="in" filter="checkerboard(across)">
                                      <p:cBhvr>
                                        <p:cTn id="27" dur="500"/>
                                        <p:tgtEl>
                                          <p:spTgt spid="46082">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46082">
                                            <p:txEl>
                                              <p:pRg st="4" end="4"/>
                                            </p:txEl>
                                          </p:spTgt>
                                        </p:tgtEl>
                                        <p:attrNameLst>
                                          <p:attrName>style.visibility</p:attrName>
                                        </p:attrNameLst>
                                      </p:cBhvr>
                                      <p:to>
                                        <p:strVal val="visible"/>
                                      </p:to>
                                    </p:set>
                                    <p:animEffect transition="in" filter="checkerboard(across)">
                                      <p:cBhvr>
                                        <p:cTn id="32" dur="500"/>
                                        <p:tgtEl>
                                          <p:spTgt spid="46082">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46082">
                                            <p:txEl>
                                              <p:pRg st="5" end="5"/>
                                            </p:txEl>
                                          </p:spTgt>
                                        </p:tgtEl>
                                        <p:attrNameLst>
                                          <p:attrName>style.visibility</p:attrName>
                                        </p:attrNameLst>
                                      </p:cBhvr>
                                      <p:to>
                                        <p:strVal val="visible"/>
                                      </p:to>
                                    </p:set>
                                    <p:animEffect transition="in" filter="checkerboard(across)">
                                      <p:cBhvr>
                                        <p:cTn id="37" dur="500"/>
                                        <p:tgtEl>
                                          <p:spTgt spid="46082">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46082">
                                            <p:txEl>
                                              <p:pRg st="6" end="6"/>
                                            </p:txEl>
                                          </p:spTgt>
                                        </p:tgtEl>
                                        <p:attrNameLst>
                                          <p:attrName>style.visibility</p:attrName>
                                        </p:attrNameLst>
                                      </p:cBhvr>
                                      <p:to>
                                        <p:strVal val="visible"/>
                                      </p:to>
                                    </p:set>
                                    <p:animEffect transition="in" filter="checkerboard(across)">
                                      <p:cBhvr>
                                        <p:cTn id="42" dur="500"/>
                                        <p:tgtEl>
                                          <p:spTgt spid="46082">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46082">
                                            <p:txEl>
                                              <p:pRg st="7" end="7"/>
                                            </p:txEl>
                                          </p:spTgt>
                                        </p:tgtEl>
                                        <p:attrNameLst>
                                          <p:attrName>style.visibility</p:attrName>
                                        </p:attrNameLst>
                                      </p:cBhvr>
                                      <p:to>
                                        <p:strVal val="visible"/>
                                      </p:to>
                                    </p:set>
                                    <p:animEffect transition="in" filter="checkerboard(across)">
                                      <p:cBhvr>
                                        <p:cTn id="47" dur="500"/>
                                        <p:tgtEl>
                                          <p:spTgt spid="4608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build="p" animBg="1"/>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0" name="Text Box 2"/>
          <p:cNvSpPr txBox="1"/>
          <p:nvPr/>
        </p:nvSpPr>
        <p:spPr>
          <a:xfrm>
            <a:off x="58738" y="115888"/>
            <a:ext cx="9023350" cy="7383462"/>
          </a:xfrm>
          <a:prstGeom prst="rect">
            <a:avLst/>
          </a:prstGeom>
          <a:noFill/>
          <a:ln w="9525" cap="flat" cmpd="sng">
            <a:solidFill>
              <a:schemeClr val="tx1"/>
            </a:solidFill>
            <a:prstDash val="solid"/>
            <a:miter/>
            <a:headEnd type="none" w="med" len="med"/>
            <a:tailEnd type="none" w="med" len="med"/>
          </a:ln>
        </p:spPr>
        <p:txBody>
          <a:bodyPr>
            <a:spAutoFit/>
          </a:bodyPr>
          <a:lstStyle/>
          <a:p>
            <a:pPr marL="342900" indent="-342900" algn="dist">
              <a:lnSpc>
                <a:spcPct val="150000"/>
              </a:lnSpc>
            </a:pPr>
            <a:r>
              <a:rPr lang="zh-CN" altLang="en-US" sz="2800" b="0" dirty="0">
                <a:latin typeface="宋体" panose="02010600030101010101" pitchFamily="2" charset="-122"/>
                <a:ea typeface="宋体" panose="02010600030101010101" pitchFamily="2" charset="-122"/>
              </a:rPr>
              <a:t>①他是一个心地善良的人，但性格优柔、谨小慎微，做</a:t>
            </a:r>
          </a:p>
          <a:p>
            <a:pPr marL="342900" indent="-342900" algn="dist">
              <a:lnSpc>
                <a:spcPct val="150000"/>
              </a:lnSpc>
            </a:pPr>
            <a:r>
              <a:rPr lang="zh-CN" altLang="en-US" sz="2800" b="0" dirty="0">
                <a:latin typeface="宋体" panose="02010600030101010101" pitchFamily="2" charset="-122"/>
                <a:ea typeface="宋体" panose="02010600030101010101" pitchFamily="2" charset="-122"/>
              </a:rPr>
              <a:t>起事来总是</a:t>
            </a:r>
            <a:r>
              <a:rPr lang="zh-CN" altLang="en-US" sz="2800" b="0" u="sng" dirty="0">
                <a:latin typeface="宋体" panose="02010600030101010101" pitchFamily="2" charset="-122"/>
                <a:ea typeface="宋体" panose="02010600030101010101" pitchFamily="2" charset="-122"/>
              </a:rPr>
              <a:t>      </a:t>
            </a:r>
            <a:r>
              <a:rPr lang="zh-CN" altLang="en-US" sz="2800" b="0" dirty="0">
                <a:latin typeface="宋体" panose="02010600030101010101" pitchFamily="2" charset="-122"/>
                <a:ea typeface="宋体" panose="02010600030101010101" pitchFamily="2" charset="-122"/>
              </a:rPr>
              <a:t>，从来不敢越雷池一步。          </a:t>
            </a:r>
            <a:r>
              <a:rPr lang="zh-CN" altLang="en-US" sz="2800" b="0" dirty="0">
                <a:solidFill>
                  <a:schemeClr val="bg1"/>
                </a:solidFill>
                <a:latin typeface="宋体" panose="02010600030101010101" pitchFamily="2" charset="-122"/>
                <a:ea typeface="宋体" panose="02010600030101010101" pitchFamily="2" charset="-122"/>
              </a:rPr>
              <a:t>*</a:t>
            </a:r>
            <a:endParaRPr lang="zh-CN" altLang="en-US" sz="2800" b="0" u="sng" dirty="0">
              <a:solidFill>
                <a:schemeClr val="bg1"/>
              </a:solidFill>
              <a:latin typeface="宋体" panose="02010600030101010101" pitchFamily="2" charset="-122"/>
              <a:ea typeface="宋体" panose="02010600030101010101" pitchFamily="2" charset="-122"/>
            </a:endParaRPr>
          </a:p>
          <a:p>
            <a:pPr marL="342900" indent="-342900" algn="dist">
              <a:lnSpc>
                <a:spcPct val="150000"/>
              </a:lnSpc>
            </a:pPr>
            <a:r>
              <a:rPr lang="zh-CN" altLang="en-US" sz="2800" b="0" dirty="0">
                <a:latin typeface="Arial" panose="020B0604020202020204" pitchFamily="34" charset="0"/>
                <a:ea typeface="宋体" panose="02010600030101010101" pitchFamily="2" charset="-122"/>
              </a:rPr>
              <a:t>②</a:t>
            </a:r>
            <a:r>
              <a:rPr lang="zh-CN" altLang="en-US" sz="2800" b="0" dirty="0">
                <a:latin typeface="宋体" panose="02010600030101010101" pitchFamily="2" charset="-122"/>
                <a:ea typeface="宋体" panose="02010600030101010101" pitchFamily="2" charset="-122"/>
              </a:rPr>
              <a:t>当今世界科技突飞猛进，我们更要勇于开拓，不断进</a:t>
            </a:r>
          </a:p>
          <a:p>
            <a:pPr marL="342900" indent="-342900" algn="dist">
              <a:lnSpc>
                <a:spcPct val="150000"/>
              </a:lnSpc>
            </a:pPr>
            <a:r>
              <a:rPr lang="zh-CN" altLang="en-US" sz="2800" b="0" dirty="0">
                <a:latin typeface="宋体" panose="02010600030101010101" pitchFamily="2" charset="-122"/>
                <a:ea typeface="宋体" panose="02010600030101010101" pitchFamily="2" charset="-122"/>
              </a:rPr>
              <a:t>取，如果</a:t>
            </a:r>
            <a:r>
              <a:rPr lang="zh-CN" altLang="en-US" sz="2800" b="0" u="sng" dirty="0">
                <a:latin typeface="宋体" panose="02010600030101010101" pitchFamily="2" charset="-122"/>
                <a:ea typeface="宋体" panose="02010600030101010101" pitchFamily="2" charset="-122"/>
              </a:rPr>
              <a:t>      </a:t>
            </a:r>
            <a:r>
              <a:rPr lang="zh-CN" altLang="en-US" sz="2800" b="0" dirty="0">
                <a:latin typeface="宋体" panose="02010600030101010101" pitchFamily="2" charset="-122"/>
                <a:ea typeface="宋体" panose="02010600030101010101" pitchFamily="2" charset="-122"/>
              </a:rPr>
              <a:t>，就会落后甚至被时代潮流所淘汰。</a:t>
            </a:r>
          </a:p>
          <a:p>
            <a:pPr marL="342900" indent="-342900" algn="dist">
              <a:lnSpc>
                <a:spcPct val="150000"/>
              </a:lnSpc>
            </a:pPr>
            <a:r>
              <a:rPr lang="zh-CN" altLang="en-US" sz="2800" b="0" dirty="0">
                <a:latin typeface="Arial" panose="020B0604020202020204" pitchFamily="34" charset="0"/>
                <a:ea typeface="宋体" panose="02010600030101010101" pitchFamily="2" charset="-122"/>
              </a:rPr>
              <a:t>③</a:t>
            </a:r>
            <a:r>
              <a:rPr lang="zh-CN" altLang="en-US" sz="2800" b="0" dirty="0">
                <a:latin typeface="宋体" panose="02010600030101010101" pitchFamily="2" charset="-122"/>
                <a:ea typeface="宋体" panose="02010600030101010101" pitchFamily="2" charset="-122"/>
              </a:rPr>
              <a:t>想让中国传统戏曲焕发出新的生命力，决不能满足于</a:t>
            </a:r>
          </a:p>
          <a:p>
            <a:pPr marL="342900" indent="-342900">
              <a:lnSpc>
                <a:spcPct val="150000"/>
              </a:lnSpc>
            </a:pPr>
            <a:r>
              <a:rPr lang="zh-CN" altLang="en-US" sz="2800" b="0" dirty="0">
                <a:latin typeface="宋体" panose="02010600030101010101" pitchFamily="2" charset="-122"/>
                <a:ea typeface="宋体" panose="02010600030101010101" pitchFamily="2" charset="-122"/>
              </a:rPr>
              <a:t>现状，</a:t>
            </a:r>
            <a:r>
              <a:rPr lang="zh-CN" altLang="en-US" sz="2800" b="0" u="sng" dirty="0">
                <a:latin typeface="宋体" panose="02010600030101010101" pitchFamily="2" charset="-122"/>
                <a:ea typeface="宋体" panose="02010600030101010101" pitchFamily="2" charset="-122"/>
              </a:rPr>
              <a:t>      </a:t>
            </a:r>
            <a:r>
              <a:rPr lang="zh-CN" altLang="en-US" sz="2800" b="0" dirty="0">
                <a:latin typeface="宋体" panose="02010600030101010101" pitchFamily="2" charset="-122"/>
                <a:ea typeface="宋体" panose="02010600030101010101" pitchFamily="2" charset="-122"/>
              </a:rPr>
              <a:t>，唯有创新才是弘扬戏曲文化的康庄大道。</a:t>
            </a:r>
          </a:p>
          <a:p>
            <a:pPr marL="342900" indent="-342900">
              <a:lnSpc>
                <a:spcPct val="150000"/>
              </a:lnSpc>
            </a:pPr>
            <a:r>
              <a:rPr lang="en-US" altLang="zh-CN" sz="2000" b="0">
                <a:solidFill>
                  <a:srgbClr val="FF0000"/>
                </a:solidFill>
                <a:latin typeface="Arial" panose="020B0604020202020204" pitchFamily="34" charset="0"/>
                <a:ea typeface="宋体" panose="02010600030101010101" pitchFamily="2" charset="-122"/>
              </a:rPr>
              <a:t>[2015</a:t>
            </a:r>
            <a:r>
              <a:rPr lang="zh-CN" altLang="en-US" sz="2000" b="0" dirty="0">
                <a:solidFill>
                  <a:srgbClr val="FF0000"/>
                </a:solidFill>
                <a:latin typeface="Arial" panose="020B0604020202020204" pitchFamily="34" charset="0"/>
                <a:ea typeface="宋体" panose="02010600030101010101" pitchFamily="2" charset="-122"/>
              </a:rPr>
              <a:t>年全国课标二卷</a:t>
            </a:r>
            <a:r>
              <a:rPr lang="en-US" altLang="en-US" sz="2000" b="0">
                <a:solidFill>
                  <a:srgbClr val="FF0000"/>
                </a:solidFill>
                <a:latin typeface="Arial" panose="020B0604020202020204" pitchFamily="34" charset="0"/>
                <a:ea typeface="宋体" panose="02010600030101010101" pitchFamily="2" charset="-122"/>
              </a:rPr>
              <a:t>·</a:t>
            </a:r>
            <a:r>
              <a:rPr lang="en-US" altLang="zh-CN" sz="2000" b="0">
                <a:solidFill>
                  <a:srgbClr val="FF0000"/>
                </a:solidFill>
                <a:latin typeface="Arial" panose="020B0604020202020204" pitchFamily="34" charset="0"/>
                <a:ea typeface="宋体" panose="02010600030101010101" pitchFamily="2" charset="-122"/>
              </a:rPr>
              <a:t>13]</a:t>
            </a:r>
            <a:endParaRPr lang="zh-CN" altLang="en-US" sz="2800" b="0" dirty="0">
              <a:latin typeface="宋体" panose="02010600030101010101" pitchFamily="2" charset="-122"/>
              <a:ea typeface="宋体" panose="02010600030101010101" pitchFamily="2" charset="-122"/>
            </a:endParaRPr>
          </a:p>
          <a:p>
            <a:pPr marL="342900" indent="-342900">
              <a:lnSpc>
                <a:spcPct val="150000"/>
              </a:lnSpc>
            </a:pPr>
            <a:r>
              <a:rPr lang="en-US" altLang="zh-CN" sz="2600" b="0">
                <a:latin typeface="宋体" panose="02010600030101010101" pitchFamily="2" charset="-122"/>
                <a:ea typeface="宋体" panose="02010600030101010101" pitchFamily="2" charset="-122"/>
              </a:rPr>
              <a:t>A</a:t>
            </a:r>
            <a:r>
              <a:rPr lang="zh-CN" altLang="en-US" sz="2600" b="0" dirty="0">
                <a:latin typeface="宋体" panose="02010600030101010101" pitchFamily="2" charset="-122"/>
                <a:ea typeface="宋体" panose="02010600030101010101" pitchFamily="2" charset="-122"/>
              </a:rPr>
              <a:t>．故步自封   墨守成规    抱残守缺	</a:t>
            </a:r>
          </a:p>
          <a:p>
            <a:pPr marL="342900" indent="-342900">
              <a:lnSpc>
                <a:spcPct val="150000"/>
              </a:lnSpc>
            </a:pPr>
            <a:r>
              <a:rPr lang="en-US" altLang="zh-CN" sz="2600" b="0">
                <a:latin typeface="宋体" panose="02010600030101010101" pitchFamily="2" charset="-122"/>
                <a:ea typeface="宋体" panose="02010600030101010101" pitchFamily="2" charset="-122"/>
              </a:rPr>
              <a:t>B</a:t>
            </a:r>
            <a:r>
              <a:rPr lang="zh-CN" altLang="en-US" sz="2600" b="0" dirty="0">
                <a:latin typeface="宋体" panose="02010600030101010101" pitchFamily="2" charset="-122"/>
                <a:ea typeface="宋体" panose="02010600030101010101" pitchFamily="2" charset="-122"/>
              </a:rPr>
              <a:t>．墨守成规   故步自封    抱残守缺</a:t>
            </a:r>
          </a:p>
          <a:p>
            <a:pPr marL="342900" indent="-342900">
              <a:lnSpc>
                <a:spcPct val="150000"/>
              </a:lnSpc>
            </a:pPr>
            <a:r>
              <a:rPr lang="en-US" altLang="zh-CN" sz="2600" b="0">
                <a:latin typeface="宋体" panose="02010600030101010101" pitchFamily="2" charset="-122"/>
                <a:ea typeface="宋体" panose="02010600030101010101" pitchFamily="2" charset="-122"/>
              </a:rPr>
              <a:t>C</a:t>
            </a:r>
            <a:r>
              <a:rPr lang="zh-CN" altLang="en-US" sz="2600" b="0" dirty="0">
                <a:latin typeface="宋体" panose="02010600030101010101" pitchFamily="2" charset="-122"/>
                <a:ea typeface="宋体" panose="02010600030101010101" pitchFamily="2" charset="-122"/>
              </a:rPr>
              <a:t>．抱残守缺   故步自封    墨守成规</a:t>
            </a:r>
          </a:p>
          <a:p>
            <a:pPr marL="342900" indent="-342900">
              <a:lnSpc>
                <a:spcPct val="150000"/>
              </a:lnSpc>
            </a:pPr>
            <a:r>
              <a:rPr lang="en-US" altLang="zh-CN" sz="2600" b="0">
                <a:latin typeface="宋体" panose="02010600030101010101" pitchFamily="2" charset="-122"/>
                <a:ea typeface="宋体" panose="02010600030101010101" pitchFamily="2" charset="-122"/>
              </a:rPr>
              <a:t>D</a:t>
            </a:r>
            <a:r>
              <a:rPr lang="zh-CN" altLang="en-US" sz="2600" b="0" dirty="0">
                <a:latin typeface="宋体" panose="02010600030101010101" pitchFamily="2" charset="-122"/>
                <a:ea typeface="宋体" panose="02010600030101010101" pitchFamily="2" charset="-122"/>
              </a:rPr>
              <a:t>．墨守成规   抱残守缺    故步自封</a:t>
            </a:r>
          </a:p>
          <a:p>
            <a:pPr marL="342900" indent="-342900">
              <a:lnSpc>
                <a:spcPct val="150000"/>
              </a:lnSpc>
            </a:pPr>
            <a:endParaRPr lang="zh-CN" altLang="en-US" sz="2600" b="0" dirty="0">
              <a:latin typeface="宋体" panose="02010600030101010101" pitchFamily="2" charset="-122"/>
              <a:ea typeface="宋体" panose="02010600030101010101" pitchFamily="2" charset="-122"/>
            </a:endParaRPr>
          </a:p>
        </p:txBody>
      </p:sp>
      <p:sp>
        <p:nvSpPr>
          <p:cNvPr id="37891" name="Rectangle 3"/>
          <p:cNvSpPr/>
          <p:nvPr/>
        </p:nvSpPr>
        <p:spPr>
          <a:xfrm>
            <a:off x="0" y="5300663"/>
            <a:ext cx="450850" cy="574675"/>
          </a:xfrm>
          <a:prstGeom prst="rect">
            <a:avLst/>
          </a:prstGeom>
          <a:noFill/>
          <a:ln w="28575" cap="flat" cmpd="sng">
            <a:solidFill>
              <a:srgbClr val="FF0000"/>
            </a:solidFill>
            <a:prstDash val="solid"/>
            <a:miter/>
            <a:headEnd type="none" w="med" len="med"/>
            <a:tailEnd type="none" w="med" len="med"/>
          </a:ln>
        </p:spPr>
        <p:txBody>
          <a:bodyPr wrap="none" anchor="ctr"/>
          <a:lstStyle/>
          <a:p>
            <a:endParaRPr lang="zh-CN" altLang="en-US" sz="1800" b="0" dirty="0">
              <a:latin typeface="Arial" panose="020B0604020202020204" pitchFamily="34" charset="0"/>
              <a:ea typeface="宋体" panose="02010600030101010101" pitchFamily="2" charset="-122"/>
            </a:endParaRPr>
          </a:p>
        </p:txBody>
      </p:sp>
      <p:sp>
        <p:nvSpPr>
          <p:cNvPr id="37892" name="Rectangle 4"/>
          <p:cNvSpPr/>
          <p:nvPr/>
        </p:nvSpPr>
        <p:spPr>
          <a:xfrm>
            <a:off x="4140200" y="1052513"/>
            <a:ext cx="2551113" cy="414337"/>
          </a:xfrm>
          <a:prstGeom prst="rect">
            <a:avLst/>
          </a:prstGeom>
          <a:noFill/>
          <a:ln w="9525" cap="flat" cmpd="sng">
            <a:solidFill>
              <a:srgbClr val="FF0000"/>
            </a:solidFill>
            <a:prstDash val="solid"/>
            <a:miter/>
            <a:headEnd type="none" w="med" len="med"/>
            <a:tailEnd type="none" w="med" len="med"/>
          </a:ln>
        </p:spPr>
        <p:txBody>
          <a:bodyPr wrap="none" anchor="ctr"/>
          <a:lstStyle/>
          <a:p>
            <a:endParaRPr lang="zh-CN" altLang="en-US" sz="1800" b="0" dirty="0">
              <a:latin typeface="Arial" panose="020B0604020202020204" pitchFamily="34" charset="0"/>
              <a:ea typeface="宋体" panose="02010600030101010101" pitchFamily="2" charset="-122"/>
            </a:endParaRPr>
          </a:p>
        </p:txBody>
      </p:sp>
      <p:sp>
        <p:nvSpPr>
          <p:cNvPr id="37893" name="Rectangle 5"/>
          <p:cNvSpPr/>
          <p:nvPr/>
        </p:nvSpPr>
        <p:spPr>
          <a:xfrm>
            <a:off x="3276600" y="2276475"/>
            <a:ext cx="1566863" cy="414338"/>
          </a:xfrm>
          <a:prstGeom prst="rect">
            <a:avLst/>
          </a:prstGeom>
          <a:noFill/>
          <a:ln w="9525" cap="flat" cmpd="sng">
            <a:solidFill>
              <a:srgbClr val="FF0000"/>
            </a:solidFill>
            <a:prstDash val="solid"/>
            <a:miter/>
            <a:headEnd type="none" w="med" len="med"/>
            <a:tailEnd type="none" w="med" len="med"/>
          </a:ln>
        </p:spPr>
        <p:txBody>
          <a:bodyPr wrap="none" anchor="ctr"/>
          <a:lstStyle/>
          <a:p>
            <a:endParaRPr lang="zh-CN" altLang="en-US" sz="1800" b="0" dirty="0">
              <a:latin typeface="Arial" panose="020B0604020202020204" pitchFamily="34" charset="0"/>
              <a:ea typeface="宋体" panose="02010600030101010101" pitchFamily="2" charset="-122"/>
            </a:endParaRPr>
          </a:p>
        </p:txBody>
      </p:sp>
      <p:sp>
        <p:nvSpPr>
          <p:cNvPr id="37894" name="Rectangle 6"/>
          <p:cNvSpPr/>
          <p:nvPr/>
        </p:nvSpPr>
        <p:spPr>
          <a:xfrm>
            <a:off x="7812088" y="2924175"/>
            <a:ext cx="1136650" cy="414338"/>
          </a:xfrm>
          <a:prstGeom prst="rect">
            <a:avLst/>
          </a:prstGeom>
          <a:noFill/>
          <a:ln w="9525" cap="flat" cmpd="sng">
            <a:solidFill>
              <a:srgbClr val="FF0000"/>
            </a:solidFill>
            <a:prstDash val="solid"/>
            <a:miter/>
            <a:headEnd type="none" w="med" len="med"/>
            <a:tailEnd type="none" w="med" len="med"/>
          </a:ln>
        </p:spPr>
        <p:txBody>
          <a:bodyPr wrap="none" anchor="ctr"/>
          <a:lstStyle/>
          <a:p>
            <a:endParaRPr lang="zh-CN" altLang="en-US" sz="1800" b="0" dirty="0">
              <a:latin typeface="Arial" panose="020B0604020202020204" pitchFamily="34" charset="0"/>
              <a:ea typeface="宋体" panose="02010600030101010101" pitchFamily="2" charset="-122"/>
            </a:endParaRPr>
          </a:p>
        </p:txBody>
      </p:sp>
      <p:sp>
        <p:nvSpPr>
          <p:cNvPr id="37895" name="Rectangle 7"/>
          <p:cNvSpPr/>
          <p:nvPr/>
        </p:nvSpPr>
        <p:spPr>
          <a:xfrm>
            <a:off x="100013" y="3517900"/>
            <a:ext cx="812800" cy="414338"/>
          </a:xfrm>
          <a:prstGeom prst="rect">
            <a:avLst/>
          </a:prstGeom>
          <a:noFill/>
          <a:ln w="9525" cap="flat" cmpd="sng">
            <a:solidFill>
              <a:srgbClr val="FF0000"/>
            </a:solidFill>
            <a:prstDash val="solid"/>
            <a:miter/>
            <a:headEnd type="none" w="med" len="med"/>
            <a:tailEnd type="none" w="med" len="med"/>
          </a:ln>
        </p:spPr>
        <p:txBody>
          <a:bodyPr wrap="none" anchor="ctr"/>
          <a:lstStyle/>
          <a:p>
            <a:endParaRPr lang="zh-CN" altLang="en-US" sz="1800" b="0" dirty="0">
              <a:latin typeface="Arial" panose="020B0604020202020204" pitchFamily="34" charset="0"/>
              <a:ea typeface="宋体" panose="02010600030101010101" pitchFamily="2" charset="-122"/>
            </a:endParaRPr>
          </a:p>
        </p:txBody>
      </p:sp>
      <p:sp>
        <p:nvSpPr>
          <p:cNvPr id="37896" name="Rectangle 8"/>
          <p:cNvSpPr/>
          <p:nvPr/>
        </p:nvSpPr>
        <p:spPr>
          <a:xfrm>
            <a:off x="539750" y="4652963"/>
            <a:ext cx="771525" cy="414337"/>
          </a:xfrm>
          <a:prstGeom prst="rect">
            <a:avLst/>
          </a:prstGeom>
          <a:noFill/>
          <a:ln w="9525" cap="flat" cmpd="sng">
            <a:solidFill>
              <a:srgbClr val="FF0000"/>
            </a:solidFill>
            <a:prstDash val="solid"/>
            <a:miter/>
            <a:headEnd type="none" w="med" len="med"/>
            <a:tailEnd type="none" w="med" len="med"/>
          </a:ln>
        </p:spPr>
        <p:txBody>
          <a:bodyPr wrap="none" anchor="ctr"/>
          <a:lstStyle/>
          <a:p>
            <a:endParaRPr lang="zh-CN" altLang="en-US" sz="1800" b="0" dirty="0">
              <a:latin typeface="Arial" panose="020B0604020202020204" pitchFamily="34" charset="0"/>
              <a:ea typeface="宋体" panose="02010600030101010101" pitchFamily="2" charset="-122"/>
            </a:endParaRPr>
          </a:p>
        </p:txBody>
      </p:sp>
      <p:sp>
        <p:nvSpPr>
          <p:cNvPr id="37897" name="Rectangle 9"/>
          <p:cNvSpPr/>
          <p:nvPr/>
        </p:nvSpPr>
        <p:spPr>
          <a:xfrm>
            <a:off x="3059113" y="4652963"/>
            <a:ext cx="771525" cy="414337"/>
          </a:xfrm>
          <a:prstGeom prst="rect">
            <a:avLst/>
          </a:prstGeom>
          <a:noFill/>
          <a:ln w="9525" cap="flat" cmpd="sng">
            <a:solidFill>
              <a:srgbClr val="FF0000"/>
            </a:solidFill>
            <a:prstDash val="solid"/>
            <a:miter/>
            <a:headEnd type="none" w="med" len="med"/>
            <a:tailEnd type="none" w="med" len="med"/>
          </a:ln>
        </p:spPr>
        <p:txBody>
          <a:bodyPr wrap="none" anchor="ctr"/>
          <a:lstStyle/>
          <a:p>
            <a:endParaRPr lang="zh-CN" altLang="en-US" sz="1800" b="0" dirty="0">
              <a:latin typeface="Arial" panose="020B0604020202020204" pitchFamily="34" charset="0"/>
              <a:ea typeface="宋体" panose="02010600030101010101" pitchFamily="2" charset="-122"/>
            </a:endParaRPr>
          </a:p>
        </p:txBody>
      </p:sp>
      <p:sp>
        <p:nvSpPr>
          <p:cNvPr id="37898" name="Rectangle 10"/>
          <p:cNvSpPr/>
          <p:nvPr/>
        </p:nvSpPr>
        <p:spPr>
          <a:xfrm>
            <a:off x="4356100" y="4652963"/>
            <a:ext cx="771525" cy="414337"/>
          </a:xfrm>
          <a:prstGeom prst="rect">
            <a:avLst/>
          </a:prstGeom>
          <a:noFill/>
          <a:ln w="9525" cap="flat" cmpd="sng">
            <a:solidFill>
              <a:srgbClr val="FF0000"/>
            </a:solidFill>
            <a:prstDash val="solid"/>
            <a:miter/>
            <a:headEnd type="none" w="med" len="med"/>
            <a:tailEnd type="none" w="med" len="med"/>
          </a:ln>
        </p:spPr>
        <p:txBody>
          <a:bodyPr wrap="none" anchor="ctr"/>
          <a:lstStyle/>
          <a:p>
            <a:endParaRPr lang="zh-CN" altLang="en-US" sz="1800" b="0"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7890"/>
                                        </p:tgtEl>
                                        <p:attrNameLst>
                                          <p:attrName>style.visibility</p:attrName>
                                        </p:attrNameLst>
                                      </p:cBhvr>
                                      <p:to>
                                        <p:strVal val="visible"/>
                                      </p:to>
                                    </p:set>
                                    <p:animEffect transition="in" filter="wipe(left)">
                                      <p:cBhvr>
                                        <p:cTn id="7" dur="1000"/>
                                        <p:tgtEl>
                                          <p:spTgt spid="3789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7892"/>
                                        </p:tgtEl>
                                        <p:attrNameLst>
                                          <p:attrName>style.visibility</p:attrName>
                                        </p:attrNameLst>
                                      </p:cBhvr>
                                      <p:to>
                                        <p:strVal val="visible"/>
                                      </p:to>
                                    </p:set>
                                    <p:animEffect transition="in" filter="wipe(left)">
                                      <p:cBhvr>
                                        <p:cTn id="12" dur="1000"/>
                                        <p:tgtEl>
                                          <p:spTgt spid="3789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7893"/>
                                        </p:tgtEl>
                                        <p:attrNameLst>
                                          <p:attrName>style.visibility</p:attrName>
                                        </p:attrNameLst>
                                      </p:cBhvr>
                                      <p:to>
                                        <p:strVal val="visible"/>
                                      </p:to>
                                    </p:set>
                                    <p:animEffect transition="in" filter="wipe(left)">
                                      <p:cBhvr>
                                        <p:cTn id="17" dur="1000"/>
                                        <p:tgtEl>
                                          <p:spTgt spid="3789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7894"/>
                                        </p:tgtEl>
                                        <p:attrNameLst>
                                          <p:attrName>style.visibility</p:attrName>
                                        </p:attrNameLst>
                                      </p:cBhvr>
                                      <p:to>
                                        <p:strVal val="visible"/>
                                      </p:to>
                                    </p:set>
                                    <p:animEffect transition="in" filter="wipe(left)">
                                      <p:cBhvr>
                                        <p:cTn id="22" dur="1000"/>
                                        <p:tgtEl>
                                          <p:spTgt spid="37894"/>
                                        </p:tgtEl>
                                      </p:cBhvr>
                                    </p:animEffect>
                                  </p:childTnLst>
                                </p:cTn>
                              </p:par>
                            </p:childTnLst>
                          </p:cTn>
                        </p:par>
                        <p:par>
                          <p:cTn id="23" fill="hold">
                            <p:stCondLst>
                              <p:cond delay="1000"/>
                            </p:stCondLst>
                            <p:childTnLst>
                              <p:par>
                                <p:cTn id="24" presetID="22" presetClass="entr" presetSubtype="8" fill="hold" grpId="0" nodeType="afterEffect">
                                  <p:stCondLst>
                                    <p:cond delay="0"/>
                                  </p:stCondLst>
                                  <p:childTnLst>
                                    <p:set>
                                      <p:cBhvr>
                                        <p:cTn id="25" dur="1" fill="hold">
                                          <p:stCondLst>
                                            <p:cond delay="0"/>
                                          </p:stCondLst>
                                        </p:cTn>
                                        <p:tgtEl>
                                          <p:spTgt spid="37895"/>
                                        </p:tgtEl>
                                        <p:attrNameLst>
                                          <p:attrName>style.visibility</p:attrName>
                                        </p:attrNameLst>
                                      </p:cBhvr>
                                      <p:to>
                                        <p:strVal val="visible"/>
                                      </p:to>
                                    </p:set>
                                    <p:animEffect transition="in" filter="wipe(left)">
                                      <p:cBhvr>
                                        <p:cTn id="26" dur="1000"/>
                                        <p:tgtEl>
                                          <p:spTgt spid="3789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37896"/>
                                        </p:tgtEl>
                                        <p:attrNameLst>
                                          <p:attrName>style.visibility</p:attrName>
                                        </p:attrNameLst>
                                      </p:cBhvr>
                                      <p:to>
                                        <p:strVal val="visible"/>
                                      </p:to>
                                    </p:set>
                                    <p:animEffect transition="in" filter="wipe(left)">
                                      <p:cBhvr>
                                        <p:cTn id="31" dur="1000"/>
                                        <p:tgtEl>
                                          <p:spTgt spid="37896"/>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37897"/>
                                        </p:tgtEl>
                                        <p:attrNameLst>
                                          <p:attrName>style.visibility</p:attrName>
                                        </p:attrNameLst>
                                      </p:cBhvr>
                                      <p:to>
                                        <p:strVal val="visible"/>
                                      </p:to>
                                    </p:set>
                                    <p:animEffect transition="in" filter="wipe(left)">
                                      <p:cBhvr>
                                        <p:cTn id="36" dur="1000"/>
                                        <p:tgtEl>
                                          <p:spTgt spid="37897"/>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37898"/>
                                        </p:tgtEl>
                                        <p:attrNameLst>
                                          <p:attrName>style.visibility</p:attrName>
                                        </p:attrNameLst>
                                      </p:cBhvr>
                                      <p:to>
                                        <p:strVal val="visible"/>
                                      </p:to>
                                    </p:set>
                                    <p:animEffect transition="in" filter="wipe(left)">
                                      <p:cBhvr>
                                        <p:cTn id="41" dur="1000"/>
                                        <p:tgtEl>
                                          <p:spTgt spid="37898"/>
                                        </p:tgtEl>
                                      </p:cBhvr>
                                    </p:animEffect>
                                  </p:childTnLst>
                                </p:cTn>
                              </p:par>
                            </p:childTnLst>
                          </p:cTn>
                        </p:par>
                      </p:childTnLst>
                    </p:cTn>
                  </p:par>
                  <p:par>
                    <p:cTn id="42" fill="hold">
                      <p:stCondLst>
                        <p:cond delay="indefinite"/>
                      </p:stCondLst>
                      <p:childTnLst>
                        <p:par>
                          <p:cTn id="43" fill="hold">
                            <p:stCondLst>
                              <p:cond delay="0"/>
                            </p:stCondLst>
                            <p:childTnLst>
                              <p:par>
                                <p:cTn id="44" presetID="21" presetClass="entr" presetSubtype="1" fill="hold" grpId="0" nodeType="clickEffect">
                                  <p:stCondLst>
                                    <p:cond delay="0"/>
                                  </p:stCondLst>
                                  <p:childTnLst>
                                    <p:set>
                                      <p:cBhvr>
                                        <p:cTn id="45" dur="1" fill="hold">
                                          <p:stCondLst>
                                            <p:cond delay="0"/>
                                          </p:stCondLst>
                                        </p:cTn>
                                        <p:tgtEl>
                                          <p:spTgt spid="37891"/>
                                        </p:tgtEl>
                                        <p:attrNameLst>
                                          <p:attrName>style.visibility</p:attrName>
                                        </p:attrNameLst>
                                      </p:cBhvr>
                                      <p:to>
                                        <p:strVal val="visible"/>
                                      </p:to>
                                    </p:set>
                                    <p:animEffect transition="in" filter="wheel(1)">
                                      <p:cBhvr>
                                        <p:cTn id="46" dur="1000"/>
                                        <p:tgtEl>
                                          <p:spTgt spid="378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animBg="1"/>
      <p:bldP spid="37891" grpId="0" animBg="1"/>
      <p:bldP spid="37892" grpId="0" animBg="1"/>
      <p:bldP spid="37893" grpId="0" animBg="1"/>
      <p:bldP spid="37894" grpId="0" animBg="1"/>
      <p:bldP spid="37895" grpId="0" animBg="1"/>
      <p:bldP spid="37896" grpId="0" animBg="1"/>
      <p:bldP spid="37897" grpId="0" animBg="1"/>
      <p:bldP spid="37898" grpId="0" animBg="1"/>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914" name="Text Box 2"/>
          <p:cNvSpPr txBox="1"/>
          <p:nvPr/>
        </p:nvSpPr>
        <p:spPr>
          <a:xfrm>
            <a:off x="234950" y="1177925"/>
            <a:ext cx="8809038" cy="4581525"/>
          </a:xfrm>
          <a:prstGeom prst="rect">
            <a:avLst/>
          </a:prstGeom>
          <a:solidFill>
            <a:schemeClr val="bg1"/>
          </a:solidFill>
          <a:ln w="9525" cap="flat" cmpd="sng">
            <a:solidFill>
              <a:schemeClr val="tx2"/>
            </a:solidFill>
            <a:prstDash val="solid"/>
            <a:miter/>
            <a:headEnd type="none" w="med" len="med"/>
            <a:tailEnd type="none" w="med" len="med"/>
          </a:ln>
        </p:spPr>
        <p:txBody>
          <a:bodyPr>
            <a:spAutoFit/>
          </a:bodyPr>
          <a:lstStyle/>
          <a:p>
            <a:pPr algn="ctr">
              <a:lnSpc>
                <a:spcPct val="150000"/>
              </a:lnSpc>
            </a:pPr>
            <a:r>
              <a:rPr lang="zh-CN" altLang="en-US" sz="2800" b="0" dirty="0">
                <a:solidFill>
                  <a:srgbClr val="FF0000"/>
                </a:solidFill>
                <a:latin typeface="宋体" panose="02010600030101010101" pitchFamily="2" charset="-122"/>
                <a:ea typeface="宋体" panose="02010600030101010101" pitchFamily="2" charset="-122"/>
              </a:rPr>
              <a:t>考查的实质</a:t>
            </a:r>
          </a:p>
          <a:p>
            <a:pPr>
              <a:lnSpc>
                <a:spcPct val="150000"/>
              </a:lnSpc>
            </a:pPr>
            <a:r>
              <a:rPr lang="zh-CN" altLang="en-US" sz="2800" b="0" dirty="0">
                <a:solidFill>
                  <a:srgbClr val="00001E"/>
                </a:solidFill>
                <a:latin typeface="宋体" panose="02010600030101010101" pitchFamily="2" charset="-122"/>
                <a:ea typeface="宋体" panose="02010600030101010101" pitchFamily="2" charset="-122"/>
              </a:rPr>
              <a:t>    在下列搭配恰当的词语间连线  </a:t>
            </a:r>
          </a:p>
          <a:p>
            <a:pPr>
              <a:lnSpc>
                <a:spcPct val="150000"/>
              </a:lnSpc>
            </a:pPr>
            <a:r>
              <a:rPr lang="zh-CN" altLang="en-US" sz="2800" b="0" dirty="0">
                <a:latin typeface="宋体" panose="02010600030101010101" pitchFamily="2" charset="-122"/>
                <a:ea typeface="宋体" panose="02010600030101010101" pitchFamily="2" charset="-122"/>
              </a:rPr>
              <a:t>    故步自封                  </a:t>
            </a:r>
            <a:r>
              <a:rPr lang="zh-CN" altLang="en-US" sz="2800" b="0" dirty="0">
                <a:latin typeface="Arial" panose="020B0604020202020204" pitchFamily="34" charset="0"/>
                <a:ea typeface="宋体" panose="02010600030101010101" pitchFamily="2" charset="-122"/>
              </a:rPr>
              <a:t>不越雷池</a:t>
            </a:r>
            <a:endParaRPr lang="zh-CN" altLang="en-US" sz="2800" b="0" dirty="0">
              <a:solidFill>
                <a:srgbClr val="00001E"/>
              </a:solidFill>
              <a:latin typeface="宋体" panose="02010600030101010101" pitchFamily="2" charset="-122"/>
              <a:ea typeface="宋体" panose="02010600030101010101" pitchFamily="2" charset="-122"/>
            </a:endParaRPr>
          </a:p>
          <a:p>
            <a:pPr>
              <a:lnSpc>
                <a:spcPct val="150000"/>
              </a:lnSpc>
            </a:pPr>
            <a:r>
              <a:rPr lang="zh-CN" altLang="en-US" sz="2800" b="0" dirty="0">
                <a:latin typeface="宋体" panose="02010600030101010101" pitchFamily="2" charset="-122"/>
                <a:ea typeface="宋体" panose="02010600030101010101" pitchFamily="2" charset="-122"/>
              </a:rPr>
              <a:t>     </a:t>
            </a:r>
          </a:p>
          <a:p>
            <a:pPr>
              <a:lnSpc>
                <a:spcPct val="150000"/>
              </a:lnSpc>
            </a:pPr>
            <a:r>
              <a:rPr lang="zh-CN" altLang="en-US" sz="2800" b="0" dirty="0">
                <a:latin typeface="宋体" panose="02010600030101010101" pitchFamily="2" charset="-122"/>
                <a:ea typeface="宋体" panose="02010600030101010101" pitchFamily="2" charset="-122"/>
              </a:rPr>
              <a:t>    墨守成规                  </a:t>
            </a:r>
            <a:r>
              <a:rPr lang="zh-CN" altLang="en-US" sz="2800" b="0" dirty="0">
                <a:latin typeface="Arial" panose="020B0604020202020204" pitchFamily="34" charset="0"/>
                <a:ea typeface="宋体" panose="02010600030101010101" pitchFamily="2" charset="-122"/>
              </a:rPr>
              <a:t>就会落后</a:t>
            </a:r>
            <a:endParaRPr lang="zh-CN" altLang="en-US" sz="2800" b="0" dirty="0">
              <a:latin typeface="宋体" panose="02010600030101010101" pitchFamily="2" charset="-122"/>
              <a:ea typeface="宋体" panose="02010600030101010101" pitchFamily="2" charset="-122"/>
            </a:endParaRPr>
          </a:p>
          <a:p>
            <a:pPr>
              <a:lnSpc>
                <a:spcPct val="150000"/>
              </a:lnSpc>
            </a:pPr>
            <a:r>
              <a:rPr lang="zh-CN" altLang="en-US" sz="2800" b="0" dirty="0">
                <a:latin typeface="宋体" panose="02010600030101010101" pitchFamily="2" charset="-122"/>
                <a:ea typeface="宋体" panose="02010600030101010101" pitchFamily="2" charset="-122"/>
              </a:rPr>
              <a:t>     </a:t>
            </a:r>
          </a:p>
          <a:p>
            <a:r>
              <a:rPr lang="zh-CN" altLang="en-US" sz="2800" b="0" dirty="0">
                <a:latin typeface="宋体" panose="02010600030101010101" pitchFamily="2" charset="-122"/>
                <a:ea typeface="宋体" panose="02010600030101010101" pitchFamily="2" charset="-122"/>
              </a:rPr>
              <a:t>    抱残守缺                  </a:t>
            </a:r>
            <a:r>
              <a:rPr lang="zh-CN" altLang="en-US" sz="2800" b="0" dirty="0">
                <a:latin typeface="Arial" panose="020B0604020202020204" pitchFamily="34" charset="0"/>
                <a:ea typeface="宋体" panose="02010600030101010101" pitchFamily="2" charset="-122"/>
              </a:rPr>
              <a:t>满足现状</a:t>
            </a:r>
            <a:endParaRPr lang="zh-CN" altLang="en-US" sz="2800" b="0" dirty="0">
              <a:solidFill>
                <a:srgbClr val="00001E"/>
              </a:solidFill>
              <a:latin typeface="宋体" panose="02010600030101010101" pitchFamily="2" charset="-122"/>
              <a:ea typeface="宋体" panose="02010600030101010101" pitchFamily="2" charset="-122"/>
            </a:endParaRPr>
          </a:p>
          <a:p>
            <a:pPr algn="ctr">
              <a:lnSpc>
                <a:spcPct val="150000"/>
              </a:lnSpc>
            </a:pPr>
            <a:endParaRPr lang="zh-CN" altLang="en-US" sz="900" b="0" dirty="0">
              <a:solidFill>
                <a:srgbClr val="FF0000"/>
              </a:solidFill>
              <a:latin typeface="宋体" panose="02010600030101010101" pitchFamily="2" charset="-122"/>
              <a:ea typeface="宋体" panose="02010600030101010101" pitchFamily="2" charset="-122"/>
            </a:endParaRPr>
          </a:p>
        </p:txBody>
      </p:sp>
      <p:sp>
        <p:nvSpPr>
          <p:cNvPr id="38915" name="Line 3"/>
          <p:cNvSpPr/>
          <p:nvPr/>
        </p:nvSpPr>
        <p:spPr>
          <a:xfrm>
            <a:off x="2546350" y="5340350"/>
            <a:ext cx="3024188" cy="0"/>
          </a:xfrm>
          <a:prstGeom prst="line">
            <a:avLst/>
          </a:prstGeom>
          <a:ln w="19050" cap="flat" cmpd="sng">
            <a:solidFill>
              <a:srgbClr val="FF0000"/>
            </a:solidFill>
            <a:prstDash val="solid"/>
            <a:headEnd type="none" w="med" len="med"/>
            <a:tailEnd type="none" w="med" len="med"/>
          </a:ln>
        </p:spPr>
      </p:sp>
      <p:sp>
        <p:nvSpPr>
          <p:cNvPr id="38916" name="Line 4"/>
          <p:cNvSpPr/>
          <p:nvPr/>
        </p:nvSpPr>
        <p:spPr>
          <a:xfrm>
            <a:off x="2466975" y="2965450"/>
            <a:ext cx="3165475" cy="1289050"/>
          </a:xfrm>
          <a:prstGeom prst="line">
            <a:avLst/>
          </a:prstGeom>
          <a:ln w="19050" cap="flat" cmpd="sng">
            <a:solidFill>
              <a:srgbClr val="FF0000"/>
            </a:solidFill>
            <a:prstDash val="solid"/>
            <a:headEnd type="none" w="med" len="med"/>
            <a:tailEnd type="none" w="med" len="med"/>
          </a:ln>
        </p:spPr>
      </p:sp>
      <p:sp>
        <p:nvSpPr>
          <p:cNvPr id="38917" name="Line 5"/>
          <p:cNvSpPr/>
          <p:nvPr/>
        </p:nvSpPr>
        <p:spPr>
          <a:xfrm flipV="1">
            <a:off x="2490788" y="2917825"/>
            <a:ext cx="3182937" cy="1282700"/>
          </a:xfrm>
          <a:prstGeom prst="line">
            <a:avLst/>
          </a:prstGeom>
          <a:ln w="19050" cap="flat" cmpd="sng">
            <a:solidFill>
              <a:srgbClr val="FF0000"/>
            </a:solidFill>
            <a:prstDash val="solid"/>
            <a:headEnd type="none" w="med" len="med"/>
            <a:tailEnd type="none" w="med" len="med"/>
          </a:ln>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8914"/>
                                        </p:tgtEl>
                                        <p:attrNameLst>
                                          <p:attrName>style.visibility</p:attrName>
                                        </p:attrNameLst>
                                      </p:cBhvr>
                                      <p:to>
                                        <p:strVal val="visible"/>
                                      </p:to>
                                    </p:set>
                                    <p:animEffect transition="in" filter="wipe(left)">
                                      <p:cBhvr>
                                        <p:cTn id="7" dur="1000"/>
                                        <p:tgtEl>
                                          <p:spTgt spid="389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wipe(left)">
                                      <p:cBhvr>
                                        <p:cTn id="12" dur="1000"/>
                                        <p:tgtEl>
                                          <p:spTgt spid="38916"/>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38917"/>
                                        </p:tgtEl>
                                        <p:attrNameLst>
                                          <p:attrName>style.visibility</p:attrName>
                                        </p:attrNameLst>
                                      </p:cBhvr>
                                      <p:to>
                                        <p:strVal val="visible"/>
                                      </p:to>
                                    </p:set>
                                    <p:animEffect transition="in" filter="wipe(left)">
                                      <p:cBhvr>
                                        <p:cTn id="16" dur="1000"/>
                                        <p:tgtEl>
                                          <p:spTgt spid="38917"/>
                                        </p:tgtEl>
                                      </p:cBhvr>
                                    </p:animEffect>
                                  </p:childTnLst>
                                </p:cTn>
                              </p:par>
                            </p:childTnLst>
                          </p:cTn>
                        </p:par>
                        <p:par>
                          <p:cTn id="17" fill="hold">
                            <p:stCondLst>
                              <p:cond delay="2000"/>
                            </p:stCondLst>
                            <p:childTnLst>
                              <p:par>
                                <p:cTn id="18" presetID="22" presetClass="entr" presetSubtype="8" fill="hold" nodeType="afterEffect">
                                  <p:stCondLst>
                                    <p:cond delay="0"/>
                                  </p:stCondLst>
                                  <p:childTnLst>
                                    <p:set>
                                      <p:cBhvr>
                                        <p:cTn id="19" dur="1" fill="hold">
                                          <p:stCondLst>
                                            <p:cond delay="0"/>
                                          </p:stCondLst>
                                        </p:cTn>
                                        <p:tgtEl>
                                          <p:spTgt spid="38915"/>
                                        </p:tgtEl>
                                        <p:attrNameLst>
                                          <p:attrName>style.visibility</p:attrName>
                                        </p:attrNameLst>
                                      </p:cBhvr>
                                      <p:to>
                                        <p:strVal val="visible"/>
                                      </p:to>
                                    </p:set>
                                    <p:animEffect transition="in" filter="wipe(left)">
                                      <p:cBhvr>
                                        <p:cTn id="20" dur="1000"/>
                                        <p:tgtEl>
                                          <p:spTgt spid="389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animBg="1"/>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130" name="内容占位符 121858"/>
          <p:cNvSpPr>
            <a:spLocks noGrp="1"/>
          </p:cNvSpPr>
          <p:nvPr>
            <p:ph idx="4294967295"/>
          </p:nvPr>
        </p:nvSpPr>
        <p:spPr>
          <a:xfrm>
            <a:off x="395288" y="620713"/>
            <a:ext cx="8229600" cy="5289550"/>
          </a:xfrm>
        </p:spPr>
        <p:txBody>
          <a:bodyPr anchor="t"/>
          <a:lstStyle/>
          <a:p>
            <a:pPr>
              <a:lnSpc>
                <a:spcPct val="90000"/>
              </a:lnSpc>
            </a:pPr>
            <a:r>
              <a:rPr lang="zh-CN" altLang="en-US" sz="2800" dirty="0"/>
              <a:t>答案：</a:t>
            </a:r>
            <a:r>
              <a:rPr lang="en-US" altLang="zh-CN" sz="2800"/>
              <a:t>B</a:t>
            </a:r>
          </a:p>
          <a:p>
            <a:pPr>
              <a:lnSpc>
                <a:spcPct val="90000"/>
              </a:lnSpc>
            </a:pPr>
            <a:r>
              <a:rPr lang="zh-CN" altLang="en-US" sz="2800" dirty="0"/>
              <a:t>解析：</a:t>
            </a:r>
            <a:r>
              <a:rPr lang="zh-CN" altLang="en-US" sz="2400" dirty="0"/>
              <a:t>首先要正确理解各个成语的意义和用法，然后仔细分辨各句语境。</a:t>
            </a:r>
            <a:endParaRPr lang="zh-CN" altLang="en-US" sz="2800" dirty="0"/>
          </a:p>
          <a:p>
            <a:pPr>
              <a:lnSpc>
                <a:spcPct val="90000"/>
              </a:lnSpc>
            </a:pPr>
            <a:r>
              <a:rPr lang="zh-CN" altLang="en-US" sz="2800" dirty="0"/>
              <a:t>墨守成规：思想保守，守着老规矩不肯改变。</a:t>
            </a:r>
          </a:p>
          <a:p>
            <a:pPr>
              <a:lnSpc>
                <a:spcPct val="90000"/>
              </a:lnSpc>
            </a:pPr>
            <a:r>
              <a:rPr lang="zh-CN" altLang="en-US" sz="2800" dirty="0"/>
              <a:t>抱残守缺：思想保守，不求改进。</a:t>
            </a:r>
          </a:p>
          <a:p>
            <a:pPr>
              <a:lnSpc>
                <a:spcPct val="90000"/>
              </a:lnSpc>
            </a:pPr>
            <a:r>
              <a:rPr lang="zh-CN" altLang="en-US" sz="2800" dirty="0"/>
              <a:t>固步自封：比喻守着老一套，不求进步。</a:t>
            </a:r>
          </a:p>
          <a:p>
            <a:pPr>
              <a:lnSpc>
                <a:spcPct val="90000"/>
              </a:lnSpc>
            </a:pPr>
            <a:r>
              <a:rPr lang="zh-CN" altLang="en-US" sz="2800" dirty="0"/>
              <a:t>（</a:t>
            </a:r>
            <a:r>
              <a:rPr lang="en-US" altLang="zh-CN" sz="2800">
                <a:solidFill>
                  <a:srgbClr val="000000"/>
                </a:solidFill>
                <a:latin typeface="黑体" panose="02010609060101010101" pitchFamily="49" charset="-122"/>
                <a:ea typeface="黑体" panose="02010609060101010101" pitchFamily="49" charset="-122"/>
              </a:rPr>
              <a:t>1) “</a:t>
            </a:r>
            <a:r>
              <a:rPr lang="zh-CN" altLang="en-US" sz="2800" dirty="0">
                <a:solidFill>
                  <a:srgbClr val="000000"/>
                </a:solidFill>
                <a:latin typeface="黑体" panose="02010609060101010101" pitchFamily="49" charset="-122"/>
                <a:ea typeface="黑体" panose="02010609060101010101" pitchFamily="49" charset="-122"/>
              </a:rPr>
              <a:t>谨小慎微” “不敢越雷池一步” 可以选“墨守成规”。</a:t>
            </a:r>
            <a:r>
              <a:rPr lang="zh-CN" altLang="en-US" sz="2800" dirty="0"/>
              <a:t>　</a:t>
            </a:r>
          </a:p>
          <a:p>
            <a:pPr>
              <a:lnSpc>
                <a:spcPct val="90000"/>
              </a:lnSpc>
            </a:pPr>
            <a:r>
              <a:rPr lang="en-US" altLang="zh-CN" sz="2800">
                <a:solidFill>
                  <a:srgbClr val="000000"/>
                </a:solidFill>
                <a:latin typeface="黑体" panose="02010609060101010101" pitchFamily="49" charset="-122"/>
                <a:ea typeface="黑体" panose="02010609060101010101" pitchFamily="49" charset="-122"/>
              </a:rPr>
              <a:t>(2) “</a:t>
            </a:r>
            <a:r>
              <a:rPr lang="zh-CN" altLang="en-US" sz="2800" dirty="0">
                <a:solidFill>
                  <a:srgbClr val="000000"/>
                </a:solidFill>
                <a:latin typeface="黑体" panose="02010609060101010101" pitchFamily="49" charset="-122"/>
                <a:ea typeface="黑体" panose="02010609060101010101" pitchFamily="49" charset="-122"/>
              </a:rPr>
              <a:t>要勇于开拓，不断进取”，故选“固步自封”。</a:t>
            </a:r>
          </a:p>
          <a:p>
            <a:pPr>
              <a:lnSpc>
                <a:spcPct val="90000"/>
              </a:lnSpc>
            </a:pPr>
            <a:r>
              <a:rPr lang="en-US" altLang="zh-CN" sz="2800">
                <a:solidFill>
                  <a:srgbClr val="000000"/>
                </a:solidFill>
                <a:latin typeface="黑体" panose="02010609060101010101" pitchFamily="49" charset="-122"/>
                <a:ea typeface="黑体" panose="02010609060101010101" pitchFamily="49" charset="-122"/>
              </a:rPr>
              <a:t>3) “</a:t>
            </a:r>
            <a:r>
              <a:rPr lang="zh-CN" altLang="en-US" sz="2800" dirty="0">
                <a:solidFill>
                  <a:srgbClr val="000000"/>
                </a:solidFill>
                <a:latin typeface="黑体" panose="02010609060101010101" pitchFamily="49" charset="-122"/>
                <a:ea typeface="黑体" panose="02010609060101010101" pitchFamily="49" charset="-122"/>
              </a:rPr>
              <a:t>决不能满足现状” 和“</a:t>
            </a:r>
            <a:r>
              <a:rPr lang="zh-CN" altLang="en-US" sz="2800" dirty="0">
                <a:latin typeface="黑体" panose="02010609060101010101" pitchFamily="49" charset="-122"/>
                <a:ea typeface="黑体" panose="02010609060101010101" pitchFamily="49" charset="-122"/>
              </a:rPr>
              <a:t>唯有创新</a:t>
            </a:r>
            <a:r>
              <a:rPr lang="zh-CN" altLang="en-US" sz="2800" dirty="0">
                <a:solidFill>
                  <a:srgbClr val="000000"/>
                </a:solidFill>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 等，故选“抱残守缺”。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8130">
                                            <p:txEl>
                                              <p:pRg st="0" end="0"/>
                                            </p:txEl>
                                          </p:spTgt>
                                        </p:tgtEl>
                                        <p:attrNameLst>
                                          <p:attrName>style.visibility</p:attrName>
                                        </p:attrNameLst>
                                      </p:cBhvr>
                                      <p:to>
                                        <p:strVal val="visible"/>
                                      </p:to>
                                    </p:set>
                                    <p:animEffect transition="in" filter="checkerboard(across)">
                                      <p:cBhvr>
                                        <p:cTn id="7" dur="500"/>
                                        <p:tgtEl>
                                          <p:spTgt spid="4813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8130">
                                            <p:txEl>
                                              <p:pRg st="1" end="1"/>
                                            </p:txEl>
                                          </p:spTgt>
                                        </p:tgtEl>
                                        <p:attrNameLst>
                                          <p:attrName>style.visibility</p:attrName>
                                        </p:attrNameLst>
                                      </p:cBhvr>
                                      <p:to>
                                        <p:strVal val="visible"/>
                                      </p:to>
                                    </p:set>
                                    <p:animEffect transition="in" filter="checkerboard(across)">
                                      <p:cBhvr>
                                        <p:cTn id="12" dur="500"/>
                                        <p:tgtEl>
                                          <p:spTgt spid="4813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48130">
                                            <p:txEl>
                                              <p:pRg st="2" end="2"/>
                                            </p:txEl>
                                          </p:spTgt>
                                        </p:tgtEl>
                                        <p:attrNameLst>
                                          <p:attrName>style.visibility</p:attrName>
                                        </p:attrNameLst>
                                      </p:cBhvr>
                                      <p:to>
                                        <p:strVal val="visible"/>
                                      </p:to>
                                    </p:set>
                                    <p:animEffect transition="in" filter="checkerboard(across)">
                                      <p:cBhvr>
                                        <p:cTn id="17" dur="500"/>
                                        <p:tgtEl>
                                          <p:spTgt spid="4813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48130">
                                            <p:txEl>
                                              <p:pRg st="3" end="3"/>
                                            </p:txEl>
                                          </p:spTgt>
                                        </p:tgtEl>
                                        <p:attrNameLst>
                                          <p:attrName>style.visibility</p:attrName>
                                        </p:attrNameLst>
                                      </p:cBhvr>
                                      <p:to>
                                        <p:strVal val="visible"/>
                                      </p:to>
                                    </p:set>
                                    <p:animEffect transition="in" filter="checkerboard(across)">
                                      <p:cBhvr>
                                        <p:cTn id="22" dur="500"/>
                                        <p:tgtEl>
                                          <p:spTgt spid="48130">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48130">
                                            <p:txEl>
                                              <p:pRg st="4" end="4"/>
                                            </p:txEl>
                                          </p:spTgt>
                                        </p:tgtEl>
                                        <p:attrNameLst>
                                          <p:attrName>style.visibility</p:attrName>
                                        </p:attrNameLst>
                                      </p:cBhvr>
                                      <p:to>
                                        <p:strVal val="visible"/>
                                      </p:to>
                                    </p:set>
                                    <p:animEffect transition="in" filter="checkerboard(across)">
                                      <p:cBhvr>
                                        <p:cTn id="27" dur="500"/>
                                        <p:tgtEl>
                                          <p:spTgt spid="48130">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48130">
                                            <p:txEl>
                                              <p:pRg st="5" end="5"/>
                                            </p:txEl>
                                          </p:spTgt>
                                        </p:tgtEl>
                                        <p:attrNameLst>
                                          <p:attrName>style.visibility</p:attrName>
                                        </p:attrNameLst>
                                      </p:cBhvr>
                                      <p:to>
                                        <p:strVal val="visible"/>
                                      </p:to>
                                    </p:set>
                                    <p:animEffect transition="in" filter="checkerboard(across)">
                                      <p:cBhvr>
                                        <p:cTn id="32" dur="500"/>
                                        <p:tgtEl>
                                          <p:spTgt spid="48130">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48130">
                                            <p:txEl>
                                              <p:pRg st="6" end="6"/>
                                            </p:txEl>
                                          </p:spTgt>
                                        </p:tgtEl>
                                        <p:attrNameLst>
                                          <p:attrName>style.visibility</p:attrName>
                                        </p:attrNameLst>
                                      </p:cBhvr>
                                      <p:to>
                                        <p:strVal val="visible"/>
                                      </p:to>
                                    </p:set>
                                    <p:animEffect transition="in" filter="checkerboard(across)">
                                      <p:cBhvr>
                                        <p:cTn id="37" dur="500"/>
                                        <p:tgtEl>
                                          <p:spTgt spid="48130">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48130">
                                            <p:txEl>
                                              <p:pRg st="7" end="7"/>
                                            </p:txEl>
                                          </p:spTgt>
                                        </p:tgtEl>
                                        <p:attrNameLst>
                                          <p:attrName>style.visibility</p:attrName>
                                        </p:attrNameLst>
                                      </p:cBhvr>
                                      <p:to>
                                        <p:strVal val="visible"/>
                                      </p:to>
                                    </p:set>
                                    <p:animEffect transition="in" filter="checkerboard(across)">
                                      <p:cBhvr>
                                        <p:cTn id="42" dur="500"/>
                                        <p:tgtEl>
                                          <p:spTgt spid="48130">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build="p"/>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Text Box 2"/>
          <p:cNvSpPr txBox="1"/>
          <p:nvPr/>
        </p:nvSpPr>
        <p:spPr>
          <a:xfrm>
            <a:off x="127000" y="2085975"/>
            <a:ext cx="8832850" cy="1976438"/>
          </a:xfrm>
          <a:prstGeom prst="rect">
            <a:avLst/>
          </a:prstGeom>
          <a:noFill/>
          <a:ln w="9525" cap="flat" cmpd="sng">
            <a:solidFill>
              <a:schemeClr val="accent2"/>
            </a:solidFill>
            <a:prstDash val="solid"/>
            <a:miter/>
            <a:headEnd type="none" w="med" len="med"/>
            <a:tailEnd type="none" w="med" len="med"/>
          </a:ln>
        </p:spPr>
        <p:txBody>
          <a:bodyPr>
            <a:spAutoFit/>
          </a:bodyPr>
          <a:lstStyle/>
          <a:p>
            <a:pPr algn="ctr">
              <a:lnSpc>
                <a:spcPct val="150000"/>
              </a:lnSpc>
            </a:pPr>
            <a:r>
              <a:rPr lang="zh-CN" altLang="en-US" sz="5400" dirty="0">
                <a:solidFill>
                  <a:srgbClr val="FF0000"/>
                </a:solidFill>
                <a:latin typeface="华文细黑" panose="02010600040101010101" pitchFamily="2" charset="-122"/>
                <a:ea typeface="宋体" panose="02010600030101010101" pitchFamily="2" charset="-122"/>
              </a:rPr>
              <a:t>真题演练</a:t>
            </a:r>
            <a:endParaRPr lang="zh-CN" altLang="en-US" sz="5400" dirty="0">
              <a:latin typeface="华文细黑" panose="02010600040101010101" pitchFamily="2" charset="-122"/>
              <a:ea typeface="宋体" panose="02010600030101010101" pitchFamily="2" charset="-122"/>
            </a:endParaRPr>
          </a:p>
          <a:p>
            <a:pPr>
              <a:lnSpc>
                <a:spcPct val="150000"/>
              </a:lnSpc>
            </a:pPr>
            <a:r>
              <a:rPr lang="zh-CN" altLang="en-US" sz="2800" b="0" dirty="0">
                <a:latin typeface="华文细黑" panose="02010600040101010101" pitchFamily="2" charset="-122"/>
                <a:ea typeface="宋体" panose="02010600030101010101" pitchFamily="2" charset="-122"/>
              </a:rPr>
              <a:t>     </a:t>
            </a:r>
            <a:endParaRPr lang="zh-CN" altLang="en-US" sz="900" b="0" dirty="0">
              <a:latin typeface="华文细黑" panose="0201060004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wipe(left)">
                                      <p:cBhvr>
                                        <p:cTn id="7" dur="1000"/>
                                        <p:tgtEl>
                                          <p:spTgt spid="19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4" name="Text Box 2"/>
          <p:cNvSpPr txBox="1"/>
          <p:nvPr/>
        </p:nvSpPr>
        <p:spPr>
          <a:xfrm>
            <a:off x="125413" y="65088"/>
            <a:ext cx="8864600" cy="6719887"/>
          </a:xfrm>
          <a:prstGeom prst="rect">
            <a:avLst/>
          </a:prstGeom>
          <a:noFill/>
          <a:ln w="9525" cap="flat" cmpd="sng">
            <a:solidFill>
              <a:schemeClr val="tx1"/>
            </a:solidFill>
            <a:prstDash val="solid"/>
            <a:miter/>
            <a:headEnd type="none" w="med" len="med"/>
            <a:tailEnd type="none" w="med" len="med"/>
          </a:ln>
        </p:spPr>
        <p:txBody>
          <a:bodyPr>
            <a:spAutoFit/>
          </a:bodyPr>
          <a:lstStyle/>
          <a:p>
            <a:pPr algn="dist">
              <a:lnSpc>
                <a:spcPct val="150000"/>
              </a:lnSpc>
            </a:pPr>
            <a:r>
              <a:rPr lang="zh-CN" altLang="en-US" sz="2800" b="0" dirty="0">
                <a:latin typeface="宋体" panose="02010600030101010101" pitchFamily="2" charset="-122"/>
                <a:ea typeface="宋体" panose="02010600030101010101" pitchFamily="2" charset="-122"/>
              </a:rPr>
              <a:t>①医疗质量是关系到病人生命安危的大事，救死扶伤是医务人员</a:t>
            </a:r>
            <a:r>
              <a:rPr lang="zh-CN" altLang="en-US" sz="2800" b="0" u="sng" dirty="0">
                <a:latin typeface="宋体" panose="02010600030101010101" pitchFamily="2" charset="-122"/>
                <a:ea typeface="宋体" panose="02010600030101010101" pitchFamily="2" charset="-122"/>
              </a:rPr>
              <a:t>       </a:t>
            </a:r>
            <a:r>
              <a:rPr lang="zh-CN" altLang="en-US" sz="2800" b="0" dirty="0">
                <a:latin typeface="宋体" panose="02010600030101010101" pitchFamily="2" charset="-122"/>
                <a:ea typeface="宋体" panose="02010600030101010101" pitchFamily="2" charset="-122"/>
              </a:rPr>
              <a:t>的天职。                        </a:t>
            </a:r>
            <a:r>
              <a:rPr lang="zh-CN" altLang="en-US" sz="2800" b="0" dirty="0">
                <a:solidFill>
                  <a:schemeClr val="bg1"/>
                </a:solidFill>
                <a:latin typeface="宋体" panose="02010600030101010101" pitchFamily="2" charset="-122"/>
                <a:ea typeface="宋体" panose="02010600030101010101" pitchFamily="2" charset="-122"/>
              </a:rPr>
              <a:t>*</a:t>
            </a:r>
          </a:p>
          <a:p>
            <a:pPr algn="dist">
              <a:lnSpc>
                <a:spcPct val="150000"/>
              </a:lnSpc>
            </a:pPr>
            <a:r>
              <a:rPr lang="zh-CN" altLang="en-US" sz="2800" b="0" dirty="0">
                <a:latin typeface="宋体" panose="02010600030101010101" pitchFamily="2" charset="-122"/>
                <a:ea typeface="宋体" panose="02010600030101010101" pitchFamily="2" charset="-122"/>
              </a:rPr>
              <a:t>②中国传统的严父慈母型的家庭关系，常令父亲们</a:t>
            </a:r>
            <a:r>
              <a:rPr lang="zh-CN" altLang="en-US" sz="2800" b="0" u="sng" dirty="0">
                <a:latin typeface="宋体" panose="02010600030101010101" pitchFamily="2" charset="-122"/>
                <a:ea typeface="宋体" panose="02010600030101010101" pitchFamily="2" charset="-122"/>
              </a:rPr>
              <a:t>   </a:t>
            </a:r>
            <a:r>
              <a:rPr lang="zh-CN" altLang="en-US" sz="200" b="0" u="sng" dirty="0">
                <a:solidFill>
                  <a:schemeClr val="bg1"/>
                </a:solidFill>
                <a:latin typeface="宋体" panose="02010600030101010101" pitchFamily="2" charset="-122"/>
                <a:ea typeface="宋体" panose="02010600030101010101" pitchFamily="2" charset="-122"/>
              </a:rPr>
              <a:t>**</a:t>
            </a:r>
            <a:r>
              <a:rPr lang="zh-CN" altLang="en-US" sz="200" b="0" dirty="0">
                <a:solidFill>
                  <a:schemeClr val="bg1"/>
                </a:solidFill>
                <a:latin typeface="宋体" panose="02010600030101010101" pitchFamily="2" charset="-122"/>
                <a:ea typeface="宋体" panose="02010600030101010101" pitchFamily="2" charset="-122"/>
              </a:rPr>
              <a:t>  </a:t>
            </a:r>
          </a:p>
          <a:p>
            <a:pPr algn="dist">
              <a:lnSpc>
                <a:spcPct val="150000"/>
              </a:lnSpc>
            </a:pPr>
            <a:r>
              <a:rPr lang="zh-CN" altLang="en-US" sz="2800" b="0" u="sng" dirty="0">
                <a:latin typeface="宋体" panose="02010600030101010101" pitchFamily="2" charset="-122"/>
                <a:ea typeface="宋体" panose="02010600030101010101" pitchFamily="2" charset="-122"/>
              </a:rPr>
              <a:t>      </a:t>
            </a:r>
            <a:r>
              <a:rPr lang="zh-CN" altLang="en-US" sz="2800" b="0" dirty="0">
                <a:latin typeface="宋体" panose="02010600030101010101" pitchFamily="2" charset="-122"/>
                <a:ea typeface="宋体" panose="02010600030101010101" pitchFamily="2" charset="-122"/>
              </a:rPr>
              <a:t>地承担起教育子女的义务。                 </a:t>
            </a:r>
            <a:r>
              <a:rPr lang="zh-CN" altLang="en-US" sz="2800" b="0" dirty="0">
                <a:solidFill>
                  <a:schemeClr val="bg1"/>
                </a:solidFill>
                <a:latin typeface="宋体" panose="02010600030101010101" pitchFamily="2" charset="-122"/>
                <a:ea typeface="宋体" panose="02010600030101010101" pitchFamily="2" charset="-122"/>
              </a:rPr>
              <a:t>*</a:t>
            </a:r>
          </a:p>
          <a:p>
            <a:pPr algn="dist">
              <a:lnSpc>
                <a:spcPct val="150000"/>
              </a:lnSpc>
            </a:pPr>
            <a:r>
              <a:rPr lang="zh-CN" altLang="en-US" sz="2800" b="0" dirty="0">
                <a:latin typeface="宋体" panose="02010600030101010101" pitchFamily="2" charset="-122"/>
                <a:ea typeface="宋体" panose="02010600030101010101" pitchFamily="2" charset="-122"/>
              </a:rPr>
              <a:t>③在全国比赛中屡获金奖的我省杂技团，</a:t>
            </a:r>
            <a:r>
              <a:rPr lang="zh-CN" altLang="en-US" sz="2800" b="0" u="sng" dirty="0">
                <a:latin typeface="宋体" panose="02010600030101010101" pitchFamily="2" charset="-122"/>
                <a:ea typeface="宋体" panose="02010600030101010101" pitchFamily="2" charset="-122"/>
              </a:rPr>
              <a:t>        </a:t>
            </a:r>
            <a:r>
              <a:rPr lang="zh-CN" altLang="en-US" sz="2800" b="0" dirty="0">
                <a:latin typeface="宋体" panose="02010600030101010101" pitchFamily="2" charset="-122"/>
                <a:ea typeface="宋体" panose="02010600030101010101" pitchFamily="2" charset="-122"/>
              </a:rPr>
              <a:t>地承担了这次出国演出任务。 </a:t>
            </a:r>
            <a:r>
              <a:rPr lang="en-US" altLang="zh-CN" sz="1800" b="0">
                <a:solidFill>
                  <a:srgbClr val="FF0000"/>
                </a:solidFill>
                <a:latin typeface="Arial" panose="020B0604020202020204" pitchFamily="34" charset="0"/>
                <a:ea typeface="宋体" panose="02010600030101010101" pitchFamily="2" charset="-122"/>
              </a:rPr>
              <a:t>[</a:t>
            </a:r>
            <a:r>
              <a:rPr lang="zh-CN" altLang="en-US" sz="1800" b="0" dirty="0">
                <a:solidFill>
                  <a:srgbClr val="FF0000"/>
                </a:solidFill>
                <a:latin typeface="Arial" panose="020B0604020202020204" pitchFamily="34" charset="0"/>
                <a:ea typeface="宋体" panose="02010600030101010101" pitchFamily="2" charset="-122"/>
              </a:rPr>
              <a:t>例</a:t>
            </a:r>
            <a:r>
              <a:rPr lang="en-US" altLang="zh-CN" sz="1800" b="0">
                <a:solidFill>
                  <a:srgbClr val="FF0000"/>
                </a:solidFill>
                <a:latin typeface="Arial" panose="020B0604020202020204" pitchFamily="34" charset="0"/>
                <a:ea typeface="宋体" panose="02010600030101010101" pitchFamily="2" charset="-122"/>
              </a:rPr>
              <a:t>1</a:t>
            </a:r>
            <a:r>
              <a:rPr lang="en-US" altLang="en-US" sz="1800" b="0">
                <a:solidFill>
                  <a:srgbClr val="FF0000"/>
                </a:solidFill>
                <a:latin typeface="Arial" panose="020B0604020202020204" pitchFamily="34" charset="0"/>
                <a:ea typeface="宋体" panose="02010600030101010101" pitchFamily="2" charset="-122"/>
              </a:rPr>
              <a:t>·</a:t>
            </a:r>
            <a:r>
              <a:rPr lang="en-US" altLang="zh-CN" sz="1800" b="0">
                <a:solidFill>
                  <a:srgbClr val="FF0000"/>
                </a:solidFill>
                <a:latin typeface="Arial" panose="020B0604020202020204" pitchFamily="34" charset="0"/>
                <a:ea typeface="宋体" panose="02010600030101010101" pitchFamily="2" charset="-122"/>
              </a:rPr>
              <a:t>2014</a:t>
            </a:r>
            <a:r>
              <a:rPr lang="zh-CN" altLang="en-US" sz="1800" b="0" dirty="0">
                <a:solidFill>
                  <a:srgbClr val="FF0000"/>
                </a:solidFill>
                <a:latin typeface="Arial" panose="020B0604020202020204" pitchFamily="34" charset="0"/>
                <a:ea typeface="宋体" panose="02010600030101010101" pitchFamily="2" charset="-122"/>
              </a:rPr>
              <a:t>年全国课标一卷</a:t>
            </a:r>
            <a:r>
              <a:rPr lang="en-US" altLang="en-US" sz="1800" b="0">
                <a:solidFill>
                  <a:srgbClr val="FF0000"/>
                </a:solidFill>
                <a:latin typeface="Arial" panose="020B0604020202020204" pitchFamily="34" charset="0"/>
                <a:ea typeface="宋体" panose="02010600030101010101" pitchFamily="2" charset="-122"/>
              </a:rPr>
              <a:t>·</a:t>
            </a:r>
            <a:r>
              <a:rPr lang="en-US" altLang="zh-CN" sz="1800" b="0">
                <a:solidFill>
                  <a:srgbClr val="FF0000"/>
                </a:solidFill>
                <a:latin typeface="Arial" panose="020B0604020202020204" pitchFamily="34" charset="0"/>
                <a:ea typeface="宋体" panose="02010600030101010101" pitchFamily="2" charset="-122"/>
              </a:rPr>
              <a:t>13]</a:t>
            </a:r>
            <a:r>
              <a:rPr lang="zh-CN" altLang="en-US" sz="2800" b="0" dirty="0">
                <a:latin typeface="宋体" panose="02010600030101010101" pitchFamily="2" charset="-122"/>
                <a:ea typeface="宋体" panose="02010600030101010101" pitchFamily="2" charset="-122"/>
              </a:rPr>
              <a:t> </a:t>
            </a:r>
            <a:r>
              <a:rPr lang="zh-CN" altLang="en-US" sz="2800" b="0" dirty="0">
                <a:solidFill>
                  <a:schemeClr val="bg1"/>
                </a:solidFill>
                <a:latin typeface="宋体" panose="02010600030101010101" pitchFamily="2" charset="-122"/>
                <a:ea typeface="宋体" panose="02010600030101010101" pitchFamily="2" charset="-122"/>
              </a:rPr>
              <a:t>*</a:t>
            </a:r>
          </a:p>
          <a:p>
            <a:pPr>
              <a:lnSpc>
                <a:spcPct val="150000"/>
              </a:lnSpc>
            </a:pPr>
            <a:r>
              <a:rPr lang="en-US" altLang="zh-CN" sz="2800" b="0">
                <a:latin typeface="宋体" panose="02010600030101010101" pitchFamily="2" charset="-122"/>
                <a:ea typeface="宋体" panose="02010600030101010101" pitchFamily="2" charset="-122"/>
              </a:rPr>
              <a:t>A</a:t>
            </a:r>
            <a:r>
              <a:rPr lang="zh-CN" altLang="en-US" sz="2800" b="0" dirty="0">
                <a:latin typeface="宋体" panose="02010600030101010101" pitchFamily="2" charset="-122"/>
                <a:ea typeface="宋体" panose="02010600030101010101" pitchFamily="2" charset="-122"/>
              </a:rPr>
              <a:t>．当仁不让  责无旁贷  义不容辞      </a:t>
            </a:r>
          </a:p>
          <a:p>
            <a:pPr>
              <a:lnSpc>
                <a:spcPct val="150000"/>
              </a:lnSpc>
            </a:pPr>
            <a:r>
              <a:rPr lang="en-US" altLang="zh-CN" sz="2800" b="0">
                <a:latin typeface="宋体" panose="02010600030101010101" pitchFamily="2" charset="-122"/>
                <a:ea typeface="宋体" panose="02010600030101010101" pitchFamily="2" charset="-122"/>
              </a:rPr>
              <a:t>B</a:t>
            </a:r>
            <a:r>
              <a:rPr lang="zh-CN" altLang="en-US" sz="2800" b="0" dirty="0">
                <a:latin typeface="宋体" panose="02010600030101010101" pitchFamily="2" charset="-122"/>
                <a:ea typeface="宋体" panose="02010600030101010101" pitchFamily="2" charset="-122"/>
              </a:rPr>
              <a:t>．责无旁贷  义不容辞  当仁不让</a:t>
            </a:r>
          </a:p>
          <a:p>
            <a:pPr>
              <a:lnSpc>
                <a:spcPct val="150000"/>
              </a:lnSpc>
            </a:pPr>
            <a:r>
              <a:rPr lang="en-US" altLang="zh-CN" sz="2800" b="0">
                <a:latin typeface="宋体" panose="02010600030101010101" pitchFamily="2" charset="-122"/>
                <a:ea typeface="宋体" panose="02010600030101010101" pitchFamily="2" charset="-122"/>
              </a:rPr>
              <a:t>C</a:t>
            </a:r>
            <a:r>
              <a:rPr lang="zh-CN" altLang="en-US" sz="2800" b="0" dirty="0">
                <a:latin typeface="宋体" panose="02010600030101010101" pitchFamily="2" charset="-122"/>
                <a:ea typeface="宋体" panose="02010600030101010101" pitchFamily="2" charset="-122"/>
              </a:rPr>
              <a:t>．义不容辞  责无旁贷  当仁不让      </a:t>
            </a:r>
          </a:p>
          <a:p>
            <a:pPr>
              <a:lnSpc>
                <a:spcPct val="150000"/>
              </a:lnSpc>
            </a:pPr>
            <a:r>
              <a:rPr lang="en-US" altLang="zh-CN" sz="2800" b="0">
                <a:latin typeface="宋体" panose="02010600030101010101" pitchFamily="2" charset="-122"/>
                <a:ea typeface="宋体" panose="02010600030101010101" pitchFamily="2" charset="-122"/>
              </a:rPr>
              <a:t>D</a:t>
            </a:r>
            <a:r>
              <a:rPr lang="zh-CN" altLang="en-US" sz="2800" b="0" dirty="0">
                <a:latin typeface="宋体" panose="02010600030101010101" pitchFamily="2" charset="-122"/>
                <a:ea typeface="宋体" panose="02010600030101010101" pitchFamily="2" charset="-122"/>
              </a:rPr>
              <a:t>．义不容辞  当仁不让  责无旁贷</a:t>
            </a:r>
          </a:p>
          <a:p>
            <a:pPr>
              <a:lnSpc>
                <a:spcPct val="150000"/>
              </a:lnSpc>
            </a:pPr>
            <a:endParaRPr lang="zh-CN" altLang="en-US" sz="900" b="0" dirty="0">
              <a:latin typeface="宋体" panose="02010600030101010101" pitchFamily="2" charset="-122"/>
              <a:ea typeface="宋体" panose="02010600030101010101" pitchFamily="2" charset="-122"/>
            </a:endParaRPr>
          </a:p>
        </p:txBody>
      </p:sp>
      <p:sp>
        <p:nvSpPr>
          <p:cNvPr id="28675" name="Rectangle 3"/>
          <p:cNvSpPr/>
          <p:nvPr/>
        </p:nvSpPr>
        <p:spPr>
          <a:xfrm>
            <a:off x="152400" y="5334000"/>
            <a:ext cx="450850" cy="574675"/>
          </a:xfrm>
          <a:prstGeom prst="rect">
            <a:avLst/>
          </a:prstGeom>
          <a:noFill/>
          <a:ln w="19050" cap="flat" cmpd="sng">
            <a:solidFill>
              <a:srgbClr val="FF0000"/>
            </a:solidFill>
            <a:prstDash val="solid"/>
            <a:miter/>
            <a:headEnd type="none" w="med" len="med"/>
            <a:tailEnd type="none" w="med" len="med"/>
          </a:ln>
        </p:spPr>
        <p:txBody>
          <a:bodyPr wrap="none" anchor="ctr"/>
          <a:lstStyle/>
          <a:p>
            <a:endParaRPr lang="zh-CN" altLang="en-US" sz="1800" b="0" dirty="0">
              <a:latin typeface="Arial" panose="020B0604020202020204" pitchFamily="34" charset="0"/>
              <a:ea typeface="宋体" panose="02010600030101010101" pitchFamily="2" charset="-122"/>
            </a:endParaRPr>
          </a:p>
        </p:txBody>
      </p:sp>
      <p:sp>
        <p:nvSpPr>
          <p:cNvPr id="28676" name="Rectangle 4"/>
          <p:cNvSpPr/>
          <p:nvPr/>
        </p:nvSpPr>
        <p:spPr>
          <a:xfrm>
            <a:off x="3276600" y="908050"/>
            <a:ext cx="738188" cy="414338"/>
          </a:xfrm>
          <a:prstGeom prst="rect">
            <a:avLst/>
          </a:prstGeom>
          <a:noFill/>
          <a:ln w="9525" cap="flat" cmpd="sng">
            <a:solidFill>
              <a:srgbClr val="FF0000"/>
            </a:solidFill>
            <a:prstDash val="solid"/>
            <a:miter/>
            <a:headEnd type="none" w="med" len="med"/>
            <a:tailEnd type="none" w="med" len="med"/>
          </a:ln>
        </p:spPr>
        <p:txBody>
          <a:bodyPr wrap="none" anchor="ctr"/>
          <a:lstStyle/>
          <a:p>
            <a:endParaRPr lang="zh-CN" altLang="en-US" sz="1800" b="0" dirty="0">
              <a:latin typeface="Arial" panose="020B0604020202020204" pitchFamily="34" charset="0"/>
              <a:ea typeface="宋体" panose="02010600030101010101" pitchFamily="2" charset="-122"/>
            </a:endParaRPr>
          </a:p>
        </p:txBody>
      </p:sp>
      <p:sp>
        <p:nvSpPr>
          <p:cNvPr id="28677" name="Rectangle 5"/>
          <p:cNvSpPr/>
          <p:nvPr/>
        </p:nvSpPr>
        <p:spPr>
          <a:xfrm>
            <a:off x="4500563" y="2205038"/>
            <a:ext cx="736600" cy="414337"/>
          </a:xfrm>
          <a:prstGeom prst="rect">
            <a:avLst/>
          </a:prstGeom>
          <a:noFill/>
          <a:ln w="9525" cap="flat" cmpd="sng">
            <a:solidFill>
              <a:srgbClr val="FF0000"/>
            </a:solidFill>
            <a:prstDash val="solid"/>
            <a:miter/>
            <a:headEnd type="none" w="med" len="med"/>
            <a:tailEnd type="none" w="med" len="med"/>
          </a:ln>
        </p:spPr>
        <p:txBody>
          <a:bodyPr wrap="none" anchor="ctr"/>
          <a:lstStyle/>
          <a:p>
            <a:endParaRPr lang="zh-CN" altLang="en-US" sz="1800" b="0" dirty="0">
              <a:latin typeface="Arial" panose="020B0604020202020204" pitchFamily="34" charset="0"/>
              <a:ea typeface="宋体" panose="02010600030101010101" pitchFamily="2" charset="-122"/>
            </a:endParaRPr>
          </a:p>
        </p:txBody>
      </p:sp>
      <p:sp>
        <p:nvSpPr>
          <p:cNvPr id="28678" name="Rectangle 6"/>
          <p:cNvSpPr/>
          <p:nvPr/>
        </p:nvSpPr>
        <p:spPr>
          <a:xfrm>
            <a:off x="3419872" y="3505592"/>
            <a:ext cx="750888" cy="414338"/>
          </a:xfrm>
          <a:prstGeom prst="rect">
            <a:avLst/>
          </a:prstGeom>
          <a:noFill/>
          <a:ln w="9525" cap="flat" cmpd="sng">
            <a:solidFill>
              <a:srgbClr val="FF0000"/>
            </a:solidFill>
            <a:prstDash val="solid"/>
            <a:miter/>
            <a:headEnd type="none" w="med" len="med"/>
            <a:tailEnd type="none" w="med" len="med"/>
          </a:ln>
        </p:spPr>
        <p:txBody>
          <a:bodyPr wrap="none" anchor="ctr"/>
          <a:lstStyle/>
          <a:p>
            <a:endParaRPr lang="zh-CN" altLang="en-US" sz="1800" b="0"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8674"/>
                                        </p:tgtEl>
                                        <p:attrNameLst>
                                          <p:attrName>style.visibility</p:attrName>
                                        </p:attrNameLst>
                                      </p:cBhvr>
                                      <p:to>
                                        <p:strVal val="visible"/>
                                      </p:to>
                                    </p:set>
                                    <p:animEffect transition="in" filter="wipe(left)">
                                      <p:cBhvr>
                                        <p:cTn id="7" dur="1000"/>
                                        <p:tgtEl>
                                          <p:spTgt spid="2867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8676"/>
                                        </p:tgtEl>
                                        <p:attrNameLst>
                                          <p:attrName>style.visibility</p:attrName>
                                        </p:attrNameLst>
                                      </p:cBhvr>
                                      <p:to>
                                        <p:strVal val="visible"/>
                                      </p:to>
                                    </p:set>
                                    <p:animEffect transition="in" filter="wipe(left)">
                                      <p:cBhvr>
                                        <p:cTn id="12" dur="1000"/>
                                        <p:tgtEl>
                                          <p:spTgt spid="2867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8677"/>
                                        </p:tgtEl>
                                        <p:attrNameLst>
                                          <p:attrName>style.visibility</p:attrName>
                                        </p:attrNameLst>
                                      </p:cBhvr>
                                      <p:to>
                                        <p:strVal val="visible"/>
                                      </p:to>
                                    </p:set>
                                    <p:animEffect transition="in" filter="wipe(left)">
                                      <p:cBhvr>
                                        <p:cTn id="17" dur="1000"/>
                                        <p:tgtEl>
                                          <p:spTgt spid="2867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8678"/>
                                        </p:tgtEl>
                                        <p:attrNameLst>
                                          <p:attrName>style.visibility</p:attrName>
                                        </p:attrNameLst>
                                      </p:cBhvr>
                                      <p:to>
                                        <p:strVal val="visible"/>
                                      </p:to>
                                    </p:set>
                                    <p:animEffect transition="in" filter="wipe(left)">
                                      <p:cBhvr>
                                        <p:cTn id="22" dur="1000"/>
                                        <p:tgtEl>
                                          <p:spTgt spid="28678"/>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28675"/>
                                        </p:tgtEl>
                                        <p:attrNameLst>
                                          <p:attrName>style.visibility</p:attrName>
                                        </p:attrNameLst>
                                      </p:cBhvr>
                                      <p:to>
                                        <p:strVal val="visible"/>
                                      </p:to>
                                    </p:set>
                                    <p:animEffect transition="in" filter="wheel(1)">
                                      <p:cBhvr>
                                        <p:cTn id="27" dur="1000"/>
                                        <p:tgtEl>
                                          <p:spTgt spid="286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animBg="1"/>
      <p:bldP spid="28675" grpId="0" animBg="1"/>
      <p:bldP spid="28676" grpId="0" animBg="1"/>
      <p:bldP spid="28677" grpId="0" animBg="1"/>
      <p:bldP spid="28678"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8" name="Text Box 2"/>
          <p:cNvSpPr txBox="1"/>
          <p:nvPr/>
        </p:nvSpPr>
        <p:spPr>
          <a:xfrm>
            <a:off x="217488" y="560388"/>
            <a:ext cx="8809037" cy="5437187"/>
          </a:xfrm>
          <a:prstGeom prst="rect">
            <a:avLst/>
          </a:prstGeom>
          <a:solidFill>
            <a:schemeClr val="bg1"/>
          </a:solidFill>
          <a:ln w="9525" cap="flat" cmpd="sng">
            <a:solidFill>
              <a:schemeClr val="tx2"/>
            </a:solidFill>
            <a:prstDash val="solid"/>
            <a:miter/>
            <a:headEnd type="none" w="med" len="med"/>
            <a:tailEnd type="none" w="med" len="med"/>
          </a:ln>
        </p:spPr>
        <p:txBody>
          <a:bodyPr>
            <a:spAutoFit/>
          </a:bodyPr>
          <a:lstStyle/>
          <a:p>
            <a:pPr algn="ctr">
              <a:lnSpc>
                <a:spcPct val="150000"/>
              </a:lnSpc>
            </a:pPr>
            <a:r>
              <a:rPr lang="zh-CN" altLang="en-US" sz="2800" b="0" dirty="0">
                <a:solidFill>
                  <a:srgbClr val="FF0000"/>
                </a:solidFill>
                <a:latin typeface="宋体" panose="02010600030101010101" pitchFamily="2" charset="-122"/>
                <a:ea typeface="宋体" panose="02010600030101010101" pitchFamily="2" charset="-122"/>
              </a:rPr>
              <a:t>考查的实质</a:t>
            </a:r>
          </a:p>
          <a:p>
            <a:pPr>
              <a:lnSpc>
                <a:spcPct val="150000"/>
              </a:lnSpc>
            </a:pPr>
            <a:r>
              <a:rPr lang="zh-CN" altLang="en-US" sz="2800" b="0" dirty="0">
                <a:solidFill>
                  <a:srgbClr val="00001E"/>
                </a:solidFill>
                <a:latin typeface="宋体" panose="02010600030101010101" pitchFamily="2" charset="-122"/>
                <a:ea typeface="宋体" panose="02010600030101010101" pitchFamily="2" charset="-122"/>
              </a:rPr>
              <a:t>    在下列搭配恰当的词语间连线  </a:t>
            </a:r>
          </a:p>
          <a:p>
            <a:pPr>
              <a:lnSpc>
                <a:spcPct val="150000"/>
              </a:lnSpc>
            </a:pPr>
            <a:r>
              <a:rPr lang="zh-CN" altLang="en-US" sz="2800" b="0" dirty="0">
                <a:latin typeface="宋体" panose="02010600030101010101" pitchFamily="2" charset="-122"/>
                <a:ea typeface="宋体" panose="02010600030101010101" pitchFamily="2" charset="-122"/>
              </a:rPr>
              <a:t>     </a:t>
            </a:r>
          </a:p>
          <a:p>
            <a:pPr>
              <a:lnSpc>
                <a:spcPct val="150000"/>
              </a:lnSpc>
            </a:pPr>
            <a:r>
              <a:rPr lang="zh-CN" altLang="en-US" sz="2800" b="0" dirty="0">
                <a:latin typeface="宋体" panose="02010600030101010101" pitchFamily="2" charset="-122"/>
                <a:ea typeface="宋体" panose="02010600030101010101" pitchFamily="2" charset="-122"/>
              </a:rPr>
              <a:t>    天职                  当仁不让</a:t>
            </a:r>
            <a:endParaRPr lang="zh-CN" altLang="en-US" sz="2800" b="0" dirty="0">
              <a:solidFill>
                <a:srgbClr val="00001E"/>
              </a:solidFill>
              <a:latin typeface="宋体" panose="02010600030101010101" pitchFamily="2" charset="-122"/>
              <a:ea typeface="宋体" panose="02010600030101010101" pitchFamily="2" charset="-122"/>
            </a:endParaRPr>
          </a:p>
          <a:p>
            <a:pPr>
              <a:lnSpc>
                <a:spcPct val="150000"/>
              </a:lnSpc>
            </a:pPr>
            <a:r>
              <a:rPr lang="zh-CN" altLang="en-US" sz="2800" b="0" dirty="0">
                <a:latin typeface="宋体" panose="02010600030101010101" pitchFamily="2" charset="-122"/>
                <a:ea typeface="宋体" panose="02010600030101010101" pitchFamily="2" charset="-122"/>
              </a:rPr>
              <a:t>     </a:t>
            </a:r>
          </a:p>
          <a:p>
            <a:pPr>
              <a:lnSpc>
                <a:spcPct val="150000"/>
              </a:lnSpc>
            </a:pPr>
            <a:r>
              <a:rPr lang="zh-CN" altLang="en-US" sz="2800" b="0" dirty="0">
                <a:latin typeface="宋体" panose="02010600030101010101" pitchFamily="2" charset="-122"/>
                <a:ea typeface="宋体" panose="02010600030101010101" pitchFamily="2" charset="-122"/>
              </a:rPr>
              <a:t>    义务                  责无旁贷 </a:t>
            </a:r>
          </a:p>
          <a:p>
            <a:pPr>
              <a:lnSpc>
                <a:spcPct val="150000"/>
              </a:lnSpc>
            </a:pPr>
            <a:r>
              <a:rPr lang="zh-CN" altLang="en-US" sz="2800" b="0" dirty="0">
                <a:latin typeface="宋体" panose="02010600030101010101" pitchFamily="2" charset="-122"/>
                <a:ea typeface="宋体" panose="02010600030101010101" pitchFamily="2" charset="-122"/>
              </a:rPr>
              <a:t>     </a:t>
            </a:r>
          </a:p>
          <a:p>
            <a:pPr>
              <a:lnSpc>
                <a:spcPct val="150000"/>
              </a:lnSpc>
            </a:pPr>
            <a:r>
              <a:rPr lang="zh-CN" altLang="en-US" sz="2800" b="0" dirty="0">
                <a:latin typeface="宋体" panose="02010600030101010101" pitchFamily="2" charset="-122"/>
                <a:ea typeface="宋体" panose="02010600030101010101" pitchFamily="2" charset="-122"/>
              </a:rPr>
              <a:t>    任务                  义不容辞 </a:t>
            </a:r>
            <a:endParaRPr lang="zh-CN" altLang="en-US" sz="2800" b="0" dirty="0">
              <a:solidFill>
                <a:srgbClr val="00001E"/>
              </a:solidFill>
              <a:latin typeface="宋体" panose="02010600030101010101" pitchFamily="2" charset="-122"/>
              <a:ea typeface="宋体" panose="02010600030101010101" pitchFamily="2" charset="-122"/>
            </a:endParaRPr>
          </a:p>
          <a:p>
            <a:pPr algn="ctr">
              <a:lnSpc>
                <a:spcPct val="150000"/>
              </a:lnSpc>
            </a:pPr>
            <a:endParaRPr lang="zh-CN" altLang="en-US" sz="900" b="0" dirty="0">
              <a:solidFill>
                <a:srgbClr val="FF0000"/>
              </a:solidFill>
              <a:latin typeface="宋体" panose="02010600030101010101" pitchFamily="2" charset="-122"/>
              <a:ea typeface="宋体" panose="02010600030101010101" pitchFamily="2" charset="-122"/>
            </a:endParaRPr>
          </a:p>
        </p:txBody>
      </p:sp>
      <p:sp>
        <p:nvSpPr>
          <p:cNvPr id="29699" name="Line 3"/>
          <p:cNvSpPr/>
          <p:nvPr/>
        </p:nvSpPr>
        <p:spPr>
          <a:xfrm>
            <a:off x="1892300" y="2924175"/>
            <a:ext cx="2989263" cy="2676525"/>
          </a:xfrm>
          <a:prstGeom prst="line">
            <a:avLst/>
          </a:prstGeom>
          <a:ln w="19050" cap="flat" cmpd="sng">
            <a:solidFill>
              <a:srgbClr val="FF0000"/>
            </a:solidFill>
            <a:prstDash val="solid"/>
            <a:headEnd type="none" w="med" len="med"/>
            <a:tailEnd type="none" w="med" len="med"/>
          </a:ln>
        </p:spPr>
      </p:sp>
      <p:sp>
        <p:nvSpPr>
          <p:cNvPr id="29700" name="Line 4"/>
          <p:cNvSpPr/>
          <p:nvPr/>
        </p:nvSpPr>
        <p:spPr>
          <a:xfrm>
            <a:off x="1855788" y="4241800"/>
            <a:ext cx="3024187" cy="0"/>
          </a:xfrm>
          <a:prstGeom prst="line">
            <a:avLst/>
          </a:prstGeom>
          <a:ln w="19050" cap="flat" cmpd="sng">
            <a:solidFill>
              <a:srgbClr val="FF0000"/>
            </a:solidFill>
            <a:prstDash val="solid"/>
            <a:headEnd type="none" w="med" len="med"/>
            <a:tailEnd type="none" w="med" len="med"/>
          </a:ln>
        </p:spPr>
      </p:sp>
      <p:sp>
        <p:nvSpPr>
          <p:cNvPr id="29701" name="Line 5"/>
          <p:cNvSpPr/>
          <p:nvPr/>
        </p:nvSpPr>
        <p:spPr>
          <a:xfrm flipV="1">
            <a:off x="1811338" y="2949575"/>
            <a:ext cx="3103562" cy="2560638"/>
          </a:xfrm>
          <a:prstGeom prst="line">
            <a:avLst/>
          </a:prstGeom>
          <a:ln w="19050" cap="flat" cmpd="sng">
            <a:solidFill>
              <a:srgbClr val="FF0000"/>
            </a:solidFill>
            <a:prstDash val="solid"/>
            <a:headEnd type="none" w="med" len="med"/>
            <a:tailEnd type="none" w="med" len="med"/>
          </a:ln>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wipe(left)">
                                      <p:cBhvr>
                                        <p:cTn id="7" dur="1000"/>
                                        <p:tgtEl>
                                          <p:spTgt spid="2969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9699"/>
                                        </p:tgtEl>
                                        <p:attrNameLst>
                                          <p:attrName>style.visibility</p:attrName>
                                        </p:attrNameLst>
                                      </p:cBhvr>
                                      <p:to>
                                        <p:strVal val="visible"/>
                                      </p:to>
                                    </p:set>
                                    <p:animEffect transition="in" filter="wipe(left)">
                                      <p:cBhvr>
                                        <p:cTn id="12" dur="1000"/>
                                        <p:tgtEl>
                                          <p:spTgt spid="29699"/>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29700"/>
                                        </p:tgtEl>
                                        <p:attrNameLst>
                                          <p:attrName>style.visibility</p:attrName>
                                        </p:attrNameLst>
                                      </p:cBhvr>
                                      <p:to>
                                        <p:strVal val="visible"/>
                                      </p:to>
                                    </p:set>
                                    <p:animEffect transition="in" filter="wipe(left)">
                                      <p:cBhvr>
                                        <p:cTn id="16" dur="1000"/>
                                        <p:tgtEl>
                                          <p:spTgt spid="29700"/>
                                        </p:tgtEl>
                                      </p:cBhvr>
                                    </p:animEffect>
                                  </p:childTnLst>
                                </p:cTn>
                              </p:par>
                            </p:childTnLst>
                          </p:cTn>
                        </p:par>
                        <p:par>
                          <p:cTn id="17" fill="hold">
                            <p:stCondLst>
                              <p:cond delay="2000"/>
                            </p:stCondLst>
                            <p:childTnLst>
                              <p:par>
                                <p:cTn id="18" presetID="22" presetClass="entr" presetSubtype="8" fill="hold" nodeType="afterEffect">
                                  <p:stCondLst>
                                    <p:cond delay="0"/>
                                  </p:stCondLst>
                                  <p:childTnLst>
                                    <p:set>
                                      <p:cBhvr>
                                        <p:cTn id="19" dur="1" fill="hold">
                                          <p:stCondLst>
                                            <p:cond delay="0"/>
                                          </p:stCondLst>
                                        </p:cTn>
                                        <p:tgtEl>
                                          <p:spTgt spid="29701"/>
                                        </p:tgtEl>
                                        <p:attrNameLst>
                                          <p:attrName>style.visibility</p:attrName>
                                        </p:attrNameLst>
                                      </p:cBhvr>
                                      <p:to>
                                        <p:strVal val="visible"/>
                                      </p:to>
                                    </p:set>
                                    <p:animEffect transition="in" filter="wipe(left)">
                                      <p:cBhvr>
                                        <p:cTn id="20" dur="1000"/>
                                        <p:tgtEl>
                                          <p:spTgt spid="297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0178" name="内容占位符 126977"/>
          <p:cNvSpPr>
            <a:spLocks noGrp="1"/>
          </p:cNvSpPr>
          <p:nvPr>
            <p:ph idx="4294967295"/>
          </p:nvPr>
        </p:nvSpPr>
        <p:spPr>
          <a:xfrm>
            <a:off x="395288" y="620713"/>
            <a:ext cx="8302625" cy="5472112"/>
          </a:xfrm>
        </p:spPr>
        <p:txBody>
          <a:bodyPr anchor="t"/>
          <a:lstStyle/>
          <a:p>
            <a:pPr>
              <a:lnSpc>
                <a:spcPct val="90000"/>
              </a:lnSpc>
            </a:pPr>
            <a:r>
              <a:rPr lang="zh-CN" altLang="en-US" sz="2400" b="1" dirty="0">
                <a:latin typeface="黑体" panose="02010609060101010101" pitchFamily="49" charset="-122"/>
                <a:ea typeface="黑体" panose="02010609060101010101" pitchFamily="49" charset="-122"/>
              </a:rPr>
              <a:t>答案：</a:t>
            </a:r>
            <a:r>
              <a:rPr lang="en-US" altLang="zh-CN" sz="2400" b="1">
                <a:latin typeface="黑体" panose="02010609060101010101" pitchFamily="49" charset="-122"/>
                <a:ea typeface="黑体" panose="02010609060101010101" pitchFamily="49" charset="-122"/>
              </a:rPr>
              <a:t>C</a:t>
            </a:r>
          </a:p>
          <a:p>
            <a:pPr>
              <a:lnSpc>
                <a:spcPct val="90000"/>
              </a:lnSpc>
            </a:pPr>
            <a:r>
              <a:rPr lang="zh-CN" altLang="en-US" sz="2400" b="1" dirty="0">
                <a:latin typeface="黑体" panose="02010609060101010101" pitchFamily="49" charset="-122"/>
                <a:ea typeface="黑体" panose="02010609060101010101" pitchFamily="49" charset="-122"/>
              </a:rPr>
              <a:t>解析：要</a:t>
            </a:r>
            <a:r>
              <a:rPr lang="zh-CN" altLang="en-US" sz="2400" b="1" dirty="0">
                <a:solidFill>
                  <a:srgbClr val="0000CC"/>
                </a:solidFill>
                <a:latin typeface="黑体" panose="02010609060101010101" pitchFamily="49" charset="-122"/>
                <a:ea typeface="黑体" panose="02010609060101010101" pitchFamily="49" charset="-122"/>
              </a:rPr>
              <a:t>仔细分辨各句语境</a:t>
            </a:r>
            <a:r>
              <a:rPr lang="zh-CN" altLang="en-US" sz="2400" b="1" dirty="0">
                <a:latin typeface="黑体" panose="02010609060101010101" pitchFamily="49" charset="-122"/>
                <a:ea typeface="黑体" panose="02010609060101010101" pitchFamily="49" charset="-122"/>
              </a:rPr>
              <a:t>。</a:t>
            </a:r>
          </a:p>
          <a:p>
            <a:pPr>
              <a:lnSpc>
                <a:spcPct val="90000"/>
              </a:lnSpc>
            </a:pPr>
            <a:r>
              <a:rPr lang="zh-CN" altLang="en-US" sz="2400" b="1" dirty="0">
                <a:latin typeface="黑体" panose="02010609060101010101" pitchFamily="49" charset="-122"/>
                <a:ea typeface="黑体" panose="02010609060101010101" pitchFamily="49" charset="-122"/>
              </a:rPr>
              <a:t>所给的三个成语意思相近，但又有所不同，每个成语所</a:t>
            </a:r>
            <a:r>
              <a:rPr lang="zh-CN" altLang="en-US" sz="2400" b="1" dirty="0">
                <a:solidFill>
                  <a:srgbClr val="0000CC"/>
                </a:solidFill>
                <a:latin typeface="黑体" panose="02010609060101010101" pitchFamily="49" charset="-122"/>
                <a:ea typeface="黑体" panose="02010609060101010101" pitchFamily="49" charset="-122"/>
              </a:rPr>
              <a:t>偏向的重点</a:t>
            </a:r>
            <a:r>
              <a:rPr lang="zh-CN" altLang="en-US" sz="2400" b="1" dirty="0">
                <a:latin typeface="黑体" panose="02010609060101010101" pitchFamily="49" charset="-122"/>
                <a:ea typeface="黑体" panose="02010609060101010101" pitchFamily="49" charset="-122"/>
              </a:rPr>
              <a:t>是有区别的。</a:t>
            </a:r>
          </a:p>
          <a:p>
            <a:pPr>
              <a:lnSpc>
                <a:spcPct val="90000"/>
              </a:lnSpc>
            </a:pPr>
            <a:r>
              <a:rPr lang="zh-CN" altLang="en-US" sz="2400" b="1" dirty="0">
                <a:latin typeface="黑体" panose="02010609060101010101" pitchFamily="49" charset="-122"/>
                <a:ea typeface="黑体" panose="02010609060101010101" pitchFamily="49" charset="-122"/>
              </a:rPr>
              <a:t>当仁不让：原指以仁为任，无所谦让，后指遇到</a:t>
            </a:r>
            <a:r>
              <a:rPr lang="zh-CN" altLang="en-US" sz="2400" b="1" dirty="0">
                <a:solidFill>
                  <a:srgbClr val="FF0000"/>
                </a:solidFill>
                <a:latin typeface="黑体" panose="02010609060101010101" pitchFamily="49" charset="-122"/>
                <a:ea typeface="黑体" panose="02010609060101010101" pitchFamily="49" charset="-122"/>
              </a:rPr>
              <a:t>应该做的事</a:t>
            </a:r>
            <a:r>
              <a:rPr lang="zh-CN" altLang="en-US" sz="2400" b="1" dirty="0">
                <a:latin typeface="黑体" panose="02010609060101010101" pitchFamily="49" charset="-122"/>
                <a:ea typeface="黑体" panose="02010609060101010101" pitchFamily="49" charset="-122"/>
              </a:rPr>
              <a:t>就积极主动去做，不推让；</a:t>
            </a:r>
          </a:p>
          <a:p>
            <a:pPr>
              <a:lnSpc>
                <a:spcPct val="90000"/>
              </a:lnSpc>
            </a:pPr>
            <a:r>
              <a:rPr lang="zh-CN" altLang="en-US" sz="2400" b="1" dirty="0">
                <a:latin typeface="黑体" panose="02010609060101010101" pitchFamily="49" charset="-122"/>
                <a:ea typeface="黑体" panose="02010609060101010101" pitchFamily="49" charset="-122"/>
              </a:rPr>
              <a:t>责无旁贷：指自己应尽的</a:t>
            </a:r>
            <a:r>
              <a:rPr lang="zh-CN" altLang="en-US" sz="2400" b="1" dirty="0">
                <a:solidFill>
                  <a:srgbClr val="FF0000"/>
                </a:solidFill>
                <a:latin typeface="黑体" panose="02010609060101010101" pitchFamily="49" charset="-122"/>
                <a:ea typeface="黑体" panose="02010609060101010101" pitchFamily="49" charset="-122"/>
              </a:rPr>
              <a:t>责任</a:t>
            </a:r>
            <a:r>
              <a:rPr lang="zh-CN" altLang="en-US" sz="2400" b="1" dirty="0">
                <a:latin typeface="黑体" panose="02010609060101010101" pitchFamily="49" charset="-122"/>
                <a:ea typeface="黑体" panose="02010609060101010101" pitchFamily="49" charset="-122"/>
              </a:rPr>
              <a:t>，不能推卸给旁人；</a:t>
            </a:r>
          </a:p>
          <a:p>
            <a:pPr>
              <a:lnSpc>
                <a:spcPct val="90000"/>
              </a:lnSpc>
            </a:pPr>
            <a:r>
              <a:rPr lang="zh-CN" altLang="en-US" sz="2400" b="1" dirty="0">
                <a:latin typeface="黑体" panose="02010609060101010101" pitchFamily="49" charset="-122"/>
                <a:ea typeface="黑体" panose="02010609060101010101" pitchFamily="49" charset="-122"/>
              </a:rPr>
              <a:t>义不容辞：指</a:t>
            </a:r>
            <a:r>
              <a:rPr lang="zh-CN" altLang="en-US" sz="2400" b="1" dirty="0">
                <a:solidFill>
                  <a:srgbClr val="FF0000"/>
                </a:solidFill>
                <a:latin typeface="黑体" panose="02010609060101010101" pitchFamily="49" charset="-122"/>
                <a:ea typeface="黑体" panose="02010609060101010101" pitchFamily="49" charset="-122"/>
              </a:rPr>
              <a:t>道义</a:t>
            </a:r>
            <a:r>
              <a:rPr lang="zh-CN" altLang="en-US" sz="2400" b="1" dirty="0">
                <a:latin typeface="黑体" panose="02010609060101010101" pitchFamily="49" charset="-122"/>
                <a:ea typeface="黑体" panose="02010609060101010101" pitchFamily="49" charset="-122"/>
              </a:rPr>
              <a:t>上不允许推辞，理应接受。</a:t>
            </a:r>
          </a:p>
          <a:p>
            <a:pPr>
              <a:lnSpc>
                <a:spcPct val="90000"/>
              </a:lnSpc>
            </a:pPr>
            <a:r>
              <a:rPr lang="en-US" altLang="zh-CN" sz="2400" b="1">
                <a:latin typeface="黑体" panose="02010609060101010101" pitchFamily="49" charset="-122"/>
                <a:ea typeface="黑体" panose="02010609060101010101" pitchFamily="49" charset="-122"/>
              </a:rPr>
              <a:t>①</a:t>
            </a:r>
            <a:r>
              <a:rPr lang="zh-CN" altLang="en-US" sz="2400" b="1" dirty="0">
                <a:latin typeface="黑体" panose="02010609060101010101" pitchFamily="49" charset="-122"/>
                <a:ea typeface="黑体" panose="02010609060101010101" pitchFamily="49" charset="-122"/>
              </a:rPr>
              <a:t>句的中心是“医务人员的天职”，很明显是</a:t>
            </a:r>
            <a:r>
              <a:rPr lang="zh-CN" altLang="en-US" sz="2400" b="1" dirty="0">
                <a:solidFill>
                  <a:srgbClr val="0000CC"/>
                </a:solidFill>
                <a:latin typeface="黑体" panose="02010609060101010101" pitchFamily="49" charset="-122"/>
                <a:ea typeface="黑体" panose="02010609060101010101" pitchFamily="49" charset="-122"/>
              </a:rPr>
              <a:t>道义</a:t>
            </a:r>
            <a:r>
              <a:rPr lang="zh-CN" altLang="en-US" sz="2400" b="1" dirty="0">
                <a:latin typeface="黑体" panose="02010609060101010101" pitchFamily="49" charset="-122"/>
                <a:ea typeface="黑体" panose="02010609060101010101" pitchFamily="49" charset="-122"/>
              </a:rPr>
              <a:t>上的，故应填“义不容辞”；</a:t>
            </a:r>
          </a:p>
          <a:p>
            <a:pPr>
              <a:lnSpc>
                <a:spcPct val="90000"/>
              </a:lnSpc>
            </a:pPr>
            <a:r>
              <a:rPr lang="en-US" altLang="zh-CN" sz="2400" b="1">
                <a:latin typeface="黑体" panose="02010609060101010101" pitchFamily="49" charset="-122"/>
                <a:ea typeface="黑体" panose="02010609060101010101" pitchFamily="49" charset="-122"/>
              </a:rPr>
              <a:t>②</a:t>
            </a:r>
            <a:r>
              <a:rPr lang="zh-CN" altLang="en-US" sz="2400" b="1" dirty="0">
                <a:latin typeface="黑体" panose="02010609060101010101" pitchFamily="49" charset="-122"/>
                <a:ea typeface="黑体" panose="02010609060101010101" pitchFamily="49" charset="-122"/>
              </a:rPr>
              <a:t>句主要说的是“父亲们所承担的</a:t>
            </a:r>
            <a:r>
              <a:rPr lang="zh-CN" altLang="en-US" sz="2400" b="1" dirty="0">
                <a:solidFill>
                  <a:srgbClr val="0000CC"/>
                </a:solidFill>
                <a:latin typeface="黑体" panose="02010609060101010101" pitchFamily="49" charset="-122"/>
                <a:ea typeface="黑体" panose="02010609060101010101" pitchFamily="49" charset="-122"/>
              </a:rPr>
              <a:t>义务</a:t>
            </a:r>
            <a:r>
              <a:rPr lang="zh-CN" altLang="en-US" sz="2400" b="1" dirty="0">
                <a:latin typeface="黑体" panose="02010609060101010101" pitchFamily="49" charset="-122"/>
                <a:ea typeface="黑体" panose="02010609060101010101" pitchFamily="49" charset="-122"/>
              </a:rPr>
              <a:t>”，所以应该填“责无旁贷”；</a:t>
            </a:r>
          </a:p>
          <a:p>
            <a:pPr>
              <a:lnSpc>
                <a:spcPct val="90000"/>
              </a:lnSpc>
            </a:pPr>
            <a:r>
              <a:rPr lang="en-US" altLang="zh-CN" sz="2400" b="1">
                <a:latin typeface="黑体" panose="02010609060101010101" pitchFamily="49" charset="-122"/>
                <a:ea typeface="黑体" panose="02010609060101010101" pitchFamily="49" charset="-122"/>
              </a:rPr>
              <a:t>③</a:t>
            </a:r>
            <a:r>
              <a:rPr lang="zh-CN" altLang="en-US" sz="2400" b="1" dirty="0">
                <a:latin typeface="黑体" panose="02010609060101010101" pitchFamily="49" charset="-122"/>
                <a:ea typeface="黑体" panose="02010609060101010101" pitchFamily="49" charset="-122"/>
              </a:rPr>
              <a:t>句主要强调的是“</a:t>
            </a:r>
            <a:r>
              <a:rPr lang="zh-CN" altLang="en-US" sz="2400" b="1" dirty="0">
                <a:solidFill>
                  <a:srgbClr val="0000CC"/>
                </a:solidFill>
                <a:latin typeface="黑体" panose="02010609060101010101" pitchFamily="49" charset="-122"/>
                <a:ea typeface="黑体" panose="02010609060101010101" pitchFamily="49" charset="-122"/>
              </a:rPr>
              <a:t>不推让</a:t>
            </a:r>
            <a:r>
              <a:rPr lang="zh-CN" altLang="en-US" sz="2400" b="1" dirty="0">
                <a:latin typeface="黑体" panose="02010609060101010101" pitchFamily="49" charset="-122"/>
                <a:ea typeface="黑体" panose="02010609060101010101" pitchFamily="49" charset="-122"/>
              </a:rPr>
              <a:t>”，应填“当仁不让”。</a:t>
            </a:r>
          </a:p>
          <a:p>
            <a:pPr>
              <a:lnSpc>
                <a:spcPct val="90000"/>
              </a:lnSpc>
            </a:pPr>
            <a:r>
              <a:rPr lang="zh-CN" altLang="en-US" sz="2400" b="1" dirty="0">
                <a:latin typeface="黑体" panose="02010609060101010101" pitchFamily="49" charset="-122"/>
                <a:ea typeface="黑体" panose="02010609060101010101" pitchFamily="49" charset="-122"/>
              </a:rPr>
              <a:t>故只有选</a:t>
            </a:r>
            <a:r>
              <a:rPr lang="en-US" altLang="zh-CN" sz="2400" b="1">
                <a:latin typeface="黑体" panose="02010609060101010101" pitchFamily="49" charset="-122"/>
                <a:ea typeface="黑体" panose="02010609060101010101" pitchFamily="49" charset="-122"/>
              </a:rPr>
              <a:t>C</a:t>
            </a:r>
            <a:r>
              <a:rPr lang="zh-CN" altLang="en-US" sz="2400" b="1" dirty="0">
                <a:latin typeface="黑体" panose="02010609060101010101" pitchFamily="49" charset="-122"/>
                <a:ea typeface="黑体" panose="02010609060101010101" pitchFamily="49" charset="-122"/>
              </a:rPr>
              <a:t>项。</a:t>
            </a:r>
            <a:r>
              <a:rPr lang="en-US" altLang="zh-CN" sz="2400" b="1">
                <a:latin typeface="黑体" panose="02010609060101010101" pitchFamily="49" charset="-122"/>
                <a:ea typeface="黑体" panose="02010609060101010101" pitchFamily="49" charset="-122"/>
              </a:rPr>
              <a:t> </a:t>
            </a:r>
            <a:r>
              <a:rPr lang="en-US" altLang="zh-CN" sz="2400">
                <a:latin typeface="黑体" panose="02010609060101010101" pitchFamily="49" charset="-122"/>
                <a:ea typeface="黑体" panose="02010609060101010101" pitchFamily="49"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0178">
                                            <p:txEl>
                                              <p:pRg st="0" end="0"/>
                                            </p:txEl>
                                          </p:spTgt>
                                        </p:tgtEl>
                                        <p:attrNameLst>
                                          <p:attrName>style.visibility</p:attrName>
                                        </p:attrNameLst>
                                      </p:cBhvr>
                                      <p:to>
                                        <p:strVal val="visible"/>
                                      </p:to>
                                    </p:set>
                                    <p:animEffect transition="in" filter="checkerboard(across)">
                                      <p:cBhvr>
                                        <p:cTn id="7" dur="500"/>
                                        <p:tgtEl>
                                          <p:spTgt spid="5017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0178">
                                            <p:txEl>
                                              <p:pRg st="1" end="1"/>
                                            </p:txEl>
                                          </p:spTgt>
                                        </p:tgtEl>
                                        <p:attrNameLst>
                                          <p:attrName>style.visibility</p:attrName>
                                        </p:attrNameLst>
                                      </p:cBhvr>
                                      <p:to>
                                        <p:strVal val="visible"/>
                                      </p:to>
                                    </p:set>
                                    <p:animEffect transition="in" filter="checkerboard(across)">
                                      <p:cBhvr>
                                        <p:cTn id="12" dur="500"/>
                                        <p:tgtEl>
                                          <p:spTgt spid="5017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0178">
                                            <p:txEl>
                                              <p:pRg st="2" end="2"/>
                                            </p:txEl>
                                          </p:spTgt>
                                        </p:tgtEl>
                                        <p:attrNameLst>
                                          <p:attrName>style.visibility</p:attrName>
                                        </p:attrNameLst>
                                      </p:cBhvr>
                                      <p:to>
                                        <p:strVal val="visible"/>
                                      </p:to>
                                    </p:set>
                                    <p:animEffect transition="in" filter="checkerboard(across)">
                                      <p:cBhvr>
                                        <p:cTn id="17" dur="500"/>
                                        <p:tgtEl>
                                          <p:spTgt spid="5017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50178">
                                            <p:txEl>
                                              <p:pRg st="3" end="3"/>
                                            </p:txEl>
                                          </p:spTgt>
                                        </p:tgtEl>
                                        <p:attrNameLst>
                                          <p:attrName>style.visibility</p:attrName>
                                        </p:attrNameLst>
                                      </p:cBhvr>
                                      <p:to>
                                        <p:strVal val="visible"/>
                                      </p:to>
                                    </p:set>
                                    <p:animEffect transition="in" filter="checkerboard(across)">
                                      <p:cBhvr>
                                        <p:cTn id="22" dur="500"/>
                                        <p:tgtEl>
                                          <p:spTgt spid="5017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50178">
                                            <p:txEl>
                                              <p:pRg st="4" end="4"/>
                                            </p:txEl>
                                          </p:spTgt>
                                        </p:tgtEl>
                                        <p:attrNameLst>
                                          <p:attrName>style.visibility</p:attrName>
                                        </p:attrNameLst>
                                      </p:cBhvr>
                                      <p:to>
                                        <p:strVal val="visible"/>
                                      </p:to>
                                    </p:set>
                                    <p:animEffect transition="in" filter="checkerboard(across)">
                                      <p:cBhvr>
                                        <p:cTn id="27" dur="500"/>
                                        <p:tgtEl>
                                          <p:spTgt spid="5017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50178">
                                            <p:txEl>
                                              <p:pRg st="5" end="5"/>
                                            </p:txEl>
                                          </p:spTgt>
                                        </p:tgtEl>
                                        <p:attrNameLst>
                                          <p:attrName>style.visibility</p:attrName>
                                        </p:attrNameLst>
                                      </p:cBhvr>
                                      <p:to>
                                        <p:strVal val="visible"/>
                                      </p:to>
                                    </p:set>
                                    <p:animEffect transition="in" filter="checkerboard(across)">
                                      <p:cBhvr>
                                        <p:cTn id="32" dur="500"/>
                                        <p:tgtEl>
                                          <p:spTgt spid="50178">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50178">
                                            <p:txEl>
                                              <p:pRg st="6" end="6"/>
                                            </p:txEl>
                                          </p:spTgt>
                                        </p:tgtEl>
                                        <p:attrNameLst>
                                          <p:attrName>style.visibility</p:attrName>
                                        </p:attrNameLst>
                                      </p:cBhvr>
                                      <p:to>
                                        <p:strVal val="visible"/>
                                      </p:to>
                                    </p:set>
                                    <p:animEffect transition="in" filter="checkerboard(across)">
                                      <p:cBhvr>
                                        <p:cTn id="37" dur="500"/>
                                        <p:tgtEl>
                                          <p:spTgt spid="50178">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50178">
                                            <p:txEl>
                                              <p:pRg st="7" end="7"/>
                                            </p:txEl>
                                          </p:spTgt>
                                        </p:tgtEl>
                                        <p:attrNameLst>
                                          <p:attrName>style.visibility</p:attrName>
                                        </p:attrNameLst>
                                      </p:cBhvr>
                                      <p:to>
                                        <p:strVal val="visible"/>
                                      </p:to>
                                    </p:set>
                                    <p:animEffect transition="in" filter="checkerboard(across)">
                                      <p:cBhvr>
                                        <p:cTn id="42" dur="500"/>
                                        <p:tgtEl>
                                          <p:spTgt spid="50178">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50178">
                                            <p:txEl>
                                              <p:pRg st="8" end="8"/>
                                            </p:txEl>
                                          </p:spTgt>
                                        </p:tgtEl>
                                        <p:attrNameLst>
                                          <p:attrName>style.visibility</p:attrName>
                                        </p:attrNameLst>
                                      </p:cBhvr>
                                      <p:to>
                                        <p:strVal val="visible"/>
                                      </p:to>
                                    </p:set>
                                    <p:animEffect transition="in" filter="checkerboard(across)">
                                      <p:cBhvr>
                                        <p:cTn id="47" dur="500"/>
                                        <p:tgtEl>
                                          <p:spTgt spid="50178">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50178">
                                            <p:txEl>
                                              <p:pRg st="9" end="9"/>
                                            </p:txEl>
                                          </p:spTgt>
                                        </p:tgtEl>
                                        <p:attrNameLst>
                                          <p:attrName>style.visibility</p:attrName>
                                        </p:attrNameLst>
                                      </p:cBhvr>
                                      <p:to>
                                        <p:strVal val="visible"/>
                                      </p:to>
                                    </p:set>
                                    <p:animEffect transition="in" filter="checkerboard(across)">
                                      <p:cBhvr>
                                        <p:cTn id="52" dur="500"/>
                                        <p:tgtEl>
                                          <p:spTgt spid="50178">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build="p"/>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6" name="Text Box 2"/>
          <p:cNvSpPr txBox="1"/>
          <p:nvPr/>
        </p:nvSpPr>
        <p:spPr>
          <a:xfrm>
            <a:off x="125413" y="65088"/>
            <a:ext cx="8864600" cy="6719887"/>
          </a:xfrm>
          <a:prstGeom prst="rect">
            <a:avLst/>
          </a:prstGeom>
          <a:noFill/>
          <a:ln w="9525" cap="flat" cmpd="sng">
            <a:solidFill>
              <a:schemeClr val="tx1"/>
            </a:solidFill>
            <a:prstDash val="solid"/>
            <a:miter/>
            <a:headEnd type="none" w="med" len="med"/>
            <a:tailEnd type="none" w="med" len="med"/>
          </a:ln>
        </p:spPr>
        <p:txBody>
          <a:bodyPr>
            <a:spAutoFit/>
          </a:bodyPr>
          <a:lstStyle/>
          <a:p>
            <a:pPr>
              <a:lnSpc>
                <a:spcPct val="150000"/>
              </a:lnSpc>
            </a:pPr>
            <a:r>
              <a:rPr lang="zh-CN" altLang="en-US" sz="2800" b="0" dirty="0">
                <a:latin typeface="宋体" panose="02010600030101010101" pitchFamily="2" charset="-122"/>
                <a:ea typeface="宋体" panose="02010600030101010101" pitchFamily="2" charset="-122"/>
              </a:rPr>
              <a:t>①消防工作必须立足于</a:t>
            </a:r>
            <a:r>
              <a:rPr lang="zh-CN" altLang="en-US" sz="2800" b="0" u="sng" dirty="0">
                <a:latin typeface="宋体" panose="02010600030101010101" pitchFamily="2" charset="-122"/>
                <a:ea typeface="宋体" panose="02010600030101010101" pitchFamily="2" charset="-122"/>
              </a:rPr>
              <a:t>      </a:t>
            </a:r>
            <a:r>
              <a:rPr lang="zh-CN" altLang="en-US" sz="2800" b="0" dirty="0">
                <a:latin typeface="宋体" panose="02010600030101010101" pitchFamily="2" charset="-122"/>
                <a:ea typeface="宋体" panose="02010600030101010101" pitchFamily="2" charset="-122"/>
              </a:rPr>
              <a:t>，从提高公众的防火意识做起。</a:t>
            </a:r>
          </a:p>
          <a:p>
            <a:pPr>
              <a:lnSpc>
                <a:spcPct val="150000"/>
              </a:lnSpc>
            </a:pPr>
            <a:r>
              <a:rPr lang="zh-CN" altLang="en-US" sz="2800" b="0" dirty="0">
                <a:latin typeface="宋体" panose="02010600030101010101" pitchFamily="2" charset="-122"/>
                <a:ea typeface="宋体" panose="02010600030101010101" pitchFamily="2" charset="-122"/>
              </a:rPr>
              <a:t>②即使现有的产品畅销，也要</a:t>
            </a:r>
            <a:r>
              <a:rPr lang="zh-CN" altLang="en-US" sz="2800" b="0" u="sng" dirty="0">
                <a:latin typeface="宋体" panose="02010600030101010101" pitchFamily="2" charset="-122"/>
                <a:ea typeface="宋体" panose="02010600030101010101" pitchFamily="2" charset="-122"/>
              </a:rPr>
              <a:t>      </a:t>
            </a:r>
            <a:r>
              <a:rPr lang="zh-CN" altLang="en-US" sz="2800" b="0" dirty="0">
                <a:latin typeface="宋体" panose="02010600030101010101" pitchFamily="2" charset="-122"/>
                <a:ea typeface="宋体" panose="02010600030101010101" pitchFamily="2" charset="-122"/>
              </a:rPr>
              <a:t>，抓紧技术储备与新产品开发。				</a:t>
            </a:r>
          </a:p>
          <a:p>
            <a:pPr>
              <a:lnSpc>
                <a:spcPct val="150000"/>
              </a:lnSpc>
            </a:pPr>
            <a:r>
              <a:rPr lang="zh-CN" altLang="en-US" sz="2800" b="0" dirty="0">
                <a:latin typeface="宋体" panose="02010600030101010101" pitchFamily="2" charset="-122"/>
                <a:ea typeface="宋体" panose="02010600030101010101" pitchFamily="2" charset="-122"/>
              </a:rPr>
              <a:t>③如果我们不从小事做起，</a:t>
            </a:r>
            <a:r>
              <a:rPr lang="zh-CN" altLang="en-US" sz="2800" b="0" u="sng" dirty="0">
                <a:latin typeface="宋体" panose="02010600030101010101" pitchFamily="2" charset="-122"/>
                <a:ea typeface="宋体" panose="02010600030101010101" pitchFamily="2" charset="-122"/>
              </a:rPr>
              <a:t>      </a:t>
            </a:r>
            <a:r>
              <a:rPr lang="zh-CN" altLang="en-US" sz="2800" b="0" dirty="0">
                <a:latin typeface="宋体" panose="02010600030101010101" pitchFamily="2" charset="-122"/>
                <a:ea typeface="宋体" panose="02010600030101010101" pitchFamily="2" charset="-122"/>
              </a:rPr>
              <a:t>，那些细小的苗头最终可能酿成大祸。 </a:t>
            </a:r>
            <a:r>
              <a:rPr lang="en-US" altLang="zh-CN" sz="2000" b="0">
                <a:solidFill>
                  <a:srgbClr val="FF0000"/>
                </a:solidFill>
                <a:latin typeface="Arial" panose="020B0604020202020204" pitchFamily="34" charset="0"/>
                <a:ea typeface="宋体" panose="02010600030101010101" pitchFamily="2" charset="-122"/>
              </a:rPr>
              <a:t>[</a:t>
            </a:r>
            <a:r>
              <a:rPr lang="zh-CN" altLang="en-US" sz="2000" b="0" dirty="0">
                <a:solidFill>
                  <a:srgbClr val="FF0000"/>
                </a:solidFill>
                <a:latin typeface="Arial" panose="020B0604020202020204" pitchFamily="34" charset="0"/>
                <a:ea typeface="宋体" panose="02010600030101010101" pitchFamily="2" charset="-122"/>
              </a:rPr>
              <a:t>练习</a:t>
            </a:r>
            <a:r>
              <a:rPr lang="en-US" altLang="zh-CN" sz="2000" b="0">
                <a:solidFill>
                  <a:srgbClr val="FF0000"/>
                </a:solidFill>
                <a:latin typeface="Arial" panose="020B0604020202020204" pitchFamily="34" charset="0"/>
                <a:ea typeface="宋体" panose="02010600030101010101" pitchFamily="2" charset="-122"/>
              </a:rPr>
              <a:t>1·2014</a:t>
            </a:r>
            <a:r>
              <a:rPr lang="zh-CN" altLang="en-US" sz="2000" b="0" dirty="0">
                <a:solidFill>
                  <a:srgbClr val="FF0000"/>
                </a:solidFill>
                <a:latin typeface="Arial" panose="020B0604020202020204" pitchFamily="34" charset="0"/>
                <a:ea typeface="宋体" panose="02010600030101010101" pitchFamily="2" charset="-122"/>
              </a:rPr>
              <a:t>年全国课标二卷</a:t>
            </a:r>
            <a:r>
              <a:rPr lang="en-US" altLang="en-US" sz="2000" b="0">
                <a:solidFill>
                  <a:srgbClr val="FF0000"/>
                </a:solidFill>
                <a:latin typeface="Arial" panose="020B0604020202020204" pitchFamily="34" charset="0"/>
                <a:ea typeface="宋体" panose="02010600030101010101" pitchFamily="2" charset="-122"/>
              </a:rPr>
              <a:t>·</a:t>
            </a:r>
            <a:r>
              <a:rPr lang="en-US" altLang="zh-CN" sz="2000" b="0">
                <a:solidFill>
                  <a:srgbClr val="FF0000"/>
                </a:solidFill>
                <a:latin typeface="Arial" panose="020B0604020202020204" pitchFamily="34" charset="0"/>
                <a:ea typeface="宋体" panose="02010600030101010101" pitchFamily="2" charset="-122"/>
              </a:rPr>
              <a:t>13]</a:t>
            </a:r>
            <a:endParaRPr lang="zh-CN" altLang="en-US" sz="2800" b="0" dirty="0">
              <a:latin typeface="宋体" panose="02010600030101010101" pitchFamily="2" charset="-122"/>
              <a:ea typeface="宋体" panose="02010600030101010101" pitchFamily="2" charset="-122"/>
            </a:endParaRPr>
          </a:p>
          <a:p>
            <a:pPr>
              <a:lnSpc>
                <a:spcPct val="150000"/>
              </a:lnSpc>
            </a:pPr>
            <a:r>
              <a:rPr lang="en-US" altLang="zh-CN" sz="2800" b="0">
                <a:latin typeface="宋体" panose="02010600030101010101" pitchFamily="2" charset="-122"/>
                <a:ea typeface="宋体" panose="02010600030101010101" pitchFamily="2" charset="-122"/>
              </a:rPr>
              <a:t>A.</a:t>
            </a:r>
            <a:r>
              <a:rPr lang="zh-CN" altLang="en-US" sz="2800" b="0" dirty="0">
                <a:latin typeface="宋体" panose="02010600030101010101" pitchFamily="2" charset="-122"/>
                <a:ea typeface="宋体" panose="02010600030101010101" pitchFamily="2" charset="-122"/>
              </a:rPr>
              <a:t>防患未然  防微杜渐  未雨绸缪</a:t>
            </a:r>
          </a:p>
          <a:p>
            <a:pPr>
              <a:lnSpc>
                <a:spcPct val="150000"/>
              </a:lnSpc>
            </a:pPr>
            <a:r>
              <a:rPr lang="en-US" altLang="zh-CN" sz="2800" b="0">
                <a:latin typeface="宋体" panose="02010600030101010101" pitchFamily="2" charset="-122"/>
                <a:ea typeface="宋体" panose="02010600030101010101" pitchFamily="2" charset="-122"/>
              </a:rPr>
              <a:t>B.</a:t>
            </a:r>
            <a:r>
              <a:rPr lang="zh-CN" altLang="en-US" sz="2800" b="0" dirty="0">
                <a:latin typeface="宋体" panose="02010600030101010101" pitchFamily="2" charset="-122"/>
                <a:ea typeface="宋体" panose="02010600030101010101" pitchFamily="2" charset="-122"/>
              </a:rPr>
              <a:t>防患未然  未雨绸缪  防微杜渐</a:t>
            </a:r>
          </a:p>
          <a:p>
            <a:pPr>
              <a:lnSpc>
                <a:spcPct val="150000"/>
              </a:lnSpc>
            </a:pPr>
            <a:r>
              <a:rPr lang="en-US" altLang="zh-CN" sz="2800" b="0">
                <a:latin typeface="宋体" panose="02010600030101010101" pitchFamily="2" charset="-122"/>
                <a:ea typeface="宋体" panose="02010600030101010101" pitchFamily="2" charset="-122"/>
              </a:rPr>
              <a:t>C.</a:t>
            </a:r>
            <a:r>
              <a:rPr lang="zh-CN" altLang="en-US" sz="2800" b="0" dirty="0">
                <a:latin typeface="宋体" panose="02010600030101010101" pitchFamily="2" charset="-122"/>
                <a:ea typeface="宋体" panose="02010600030101010101" pitchFamily="2" charset="-122"/>
              </a:rPr>
              <a:t>防微杜渐  未雨绸缪  防患未然    </a:t>
            </a:r>
          </a:p>
          <a:p>
            <a:pPr>
              <a:lnSpc>
                <a:spcPct val="150000"/>
              </a:lnSpc>
            </a:pPr>
            <a:r>
              <a:rPr lang="en-US" altLang="zh-CN" sz="2800" b="0">
                <a:latin typeface="宋体" panose="02010600030101010101" pitchFamily="2" charset="-122"/>
                <a:ea typeface="宋体" panose="02010600030101010101" pitchFamily="2" charset="-122"/>
              </a:rPr>
              <a:t>D.</a:t>
            </a:r>
            <a:r>
              <a:rPr lang="zh-CN" altLang="en-US" sz="2800" b="0" dirty="0">
                <a:latin typeface="宋体" panose="02010600030101010101" pitchFamily="2" charset="-122"/>
                <a:ea typeface="宋体" panose="02010600030101010101" pitchFamily="2" charset="-122"/>
              </a:rPr>
              <a:t>未雨绸缪  防患未然  防微杜渐</a:t>
            </a:r>
          </a:p>
          <a:p>
            <a:pPr>
              <a:lnSpc>
                <a:spcPct val="150000"/>
              </a:lnSpc>
            </a:pPr>
            <a:endParaRPr lang="zh-CN" altLang="en-US" sz="900" b="0" dirty="0">
              <a:latin typeface="宋体" panose="02010600030101010101" pitchFamily="2" charset="-122"/>
              <a:ea typeface="宋体" panose="02010600030101010101" pitchFamily="2" charset="-122"/>
            </a:endParaRPr>
          </a:p>
        </p:txBody>
      </p:sp>
      <p:sp>
        <p:nvSpPr>
          <p:cNvPr id="31747" name="Rectangle 3"/>
          <p:cNvSpPr/>
          <p:nvPr/>
        </p:nvSpPr>
        <p:spPr>
          <a:xfrm>
            <a:off x="112713" y="4770438"/>
            <a:ext cx="450850" cy="574675"/>
          </a:xfrm>
          <a:prstGeom prst="rect">
            <a:avLst/>
          </a:prstGeom>
          <a:noFill/>
          <a:ln w="19050" cap="flat" cmpd="sng">
            <a:solidFill>
              <a:srgbClr val="FF0000"/>
            </a:solidFill>
            <a:prstDash val="solid"/>
            <a:miter/>
            <a:headEnd type="none" w="med" len="med"/>
            <a:tailEnd type="none" w="med" len="med"/>
          </a:ln>
        </p:spPr>
        <p:txBody>
          <a:bodyPr wrap="none" anchor="ctr"/>
          <a:lstStyle/>
          <a:p>
            <a:endParaRPr lang="zh-CN" altLang="en-US" sz="1800" b="0" dirty="0">
              <a:latin typeface="Arial" panose="020B0604020202020204" pitchFamily="34" charset="0"/>
              <a:ea typeface="宋体" panose="02010600030101010101" pitchFamily="2" charset="-122"/>
            </a:endParaRPr>
          </a:p>
        </p:txBody>
      </p:sp>
      <p:sp>
        <p:nvSpPr>
          <p:cNvPr id="31748" name="Rectangle 4"/>
          <p:cNvSpPr/>
          <p:nvPr/>
        </p:nvSpPr>
        <p:spPr>
          <a:xfrm>
            <a:off x="7286625" y="238125"/>
            <a:ext cx="738188" cy="414338"/>
          </a:xfrm>
          <a:prstGeom prst="rect">
            <a:avLst/>
          </a:prstGeom>
          <a:noFill/>
          <a:ln w="9525" cap="flat" cmpd="sng">
            <a:solidFill>
              <a:srgbClr val="FF0000"/>
            </a:solidFill>
            <a:prstDash val="solid"/>
            <a:miter/>
            <a:headEnd type="none" w="med" len="med"/>
            <a:tailEnd type="none" w="med" len="med"/>
          </a:ln>
        </p:spPr>
        <p:txBody>
          <a:bodyPr wrap="none" anchor="ctr"/>
          <a:lstStyle/>
          <a:p>
            <a:endParaRPr lang="zh-CN" altLang="en-US" sz="1800" b="0" dirty="0">
              <a:latin typeface="Arial" panose="020B0604020202020204" pitchFamily="34" charset="0"/>
              <a:ea typeface="宋体" panose="02010600030101010101" pitchFamily="2" charset="-122"/>
            </a:endParaRPr>
          </a:p>
        </p:txBody>
      </p:sp>
      <p:sp>
        <p:nvSpPr>
          <p:cNvPr id="31749" name="Rectangle 5"/>
          <p:cNvSpPr/>
          <p:nvPr/>
        </p:nvSpPr>
        <p:spPr>
          <a:xfrm>
            <a:off x="7685088" y="1517650"/>
            <a:ext cx="719137" cy="414338"/>
          </a:xfrm>
          <a:prstGeom prst="rect">
            <a:avLst/>
          </a:prstGeom>
          <a:noFill/>
          <a:ln w="9525" cap="flat" cmpd="sng">
            <a:solidFill>
              <a:srgbClr val="FF0000"/>
            </a:solidFill>
            <a:prstDash val="solid"/>
            <a:miter/>
            <a:headEnd type="none" w="med" len="med"/>
            <a:tailEnd type="none" w="med" len="med"/>
          </a:ln>
        </p:spPr>
        <p:txBody>
          <a:bodyPr wrap="none" anchor="ctr"/>
          <a:lstStyle/>
          <a:p>
            <a:endParaRPr lang="zh-CN" altLang="en-US" sz="1800" b="0" dirty="0">
              <a:latin typeface="Arial" panose="020B0604020202020204" pitchFamily="34" charset="0"/>
              <a:ea typeface="宋体" panose="02010600030101010101" pitchFamily="2" charset="-122"/>
            </a:endParaRPr>
          </a:p>
        </p:txBody>
      </p:sp>
      <p:sp>
        <p:nvSpPr>
          <p:cNvPr id="31750" name="Rectangle 6"/>
          <p:cNvSpPr/>
          <p:nvPr/>
        </p:nvSpPr>
        <p:spPr>
          <a:xfrm>
            <a:off x="7605713" y="2847975"/>
            <a:ext cx="750887" cy="414338"/>
          </a:xfrm>
          <a:prstGeom prst="rect">
            <a:avLst/>
          </a:prstGeom>
          <a:noFill/>
          <a:ln w="9525" cap="flat" cmpd="sng">
            <a:solidFill>
              <a:srgbClr val="FF0000"/>
            </a:solidFill>
            <a:prstDash val="solid"/>
            <a:miter/>
            <a:headEnd type="none" w="med" len="med"/>
            <a:tailEnd type="none" w="med" len="med"/>
          </a:ln>
        </p:spPr>
        <p:txBody>
          <a:bodyPr wrap="none" anchor="ctr"/>
          <a:lstStyle/>
          <a:p>
            <a:endParaRPr lang="zh-CN" altLang="en-US" sz="1800" b="0"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wipe(left)">
                                      <p:cBhvr>
                                        <p:cTn id="7" dur="1000"/>
                                        <p:tgtEl>
                                          <p:spTgt spid="3174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1748"/>
                                        </p:tgtEl>
                                        <p:attrNameLst>
                                          <p:attrName>style.visibility</p:attrName>
                                        </p:attrNameLst>
                                      </p:cBhvr>
                                      <p:to>
                                        <p:strVal val="visible"/>
                                      </p:to>
                                    </p:set>
                                    <p:animEffect transition="in" filter="wipe(left)">
                                      <p:cBhvr>
                                        <p:cTn id="12" dur="1000"/>
                                        <p:tgtEl>
                                          <p:spTgt spid="3174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1749"/>
                                        </p:tgtEl>
                                        <p:attrNameLst>
                                          <p:attrName>style.visibility</p:attrName>
                                        </p:attrNameLst>
                                      </p:cBhvr>
                                      <p:to>
                                        <p:strVal val="visible"/>
                                      </p:to>
                                    </p:set>
                                    <p:animEffect transition="in" filter="wipe(left)">
                                      <p:cBhvr>
                                        <p:cTn id="17" dur="1000"/>
                                        <p:tgtEl>
                                          <p:spTgt spid="3174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1750"/>
                                        </p:tgtEl>
                                        <p:attrNameLst>
                                          <p:attrName>style.visibility</p:attrName>
                                        </p:attrNameLst>
                                      </p:cBhvr>
                                      <p:to>
                                        <p:strVal val="visible"/>
                                      </p:to>
                                    </p:set>
                                    <p:animEffect transition="in" filter="wipe(left)">
                                      <p:cBhvr>
                                        <p:cTn id="22" dur="1000"/>
                                        <p:tgtEl>
                                          <p:spTgt spid="31750"/>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31747"/>
                                        </p:tgtEl>
                                        <p:attrNameLst>
                                          <p:attrName>style.visibility</p:attrName>
                                        </p:attrNameLst>
                                      </p:cBhvr>
                                      <p:to>
                                        <p:strVal val="visible"/>
                                      </p:to>
                                    </p:set>
                                    <p:animEffect transition="in" filter="wheel(1)">
                                      <p:cBhvr>
                                        <p:cTn id="27" dur="1000"/>
                                        <p:tgtEl>
                                          <p:spTgt spid="317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animBg="1"/>
      <p:bldP spid="31747" grpId="0" animBg="1"/>
      <p:bldP spid="31748" grpId="0" animBg="1"/>
      <p:bldP spid="31749" grpId="0" animBg="1"/>
      <p:bldP spid="31750" grpId="0" animBg="1"/>
    </p:bldLst>
  </p:timing>
</p:sld>
</file>

<file path=ppt/theme/theme1.xml><?xml version="1.0" encoding="utf-8"?>
<a:theme xmlns:a="http://schemas.openxmlformats.org/drawingml/2006/main" name="母版 新">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rayons">
  <a:themeElements>
    <a:clrScheme name="">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5B9"/>
      </a:accent5>
      <a:accent6>
        <a:srgbClr val="000000"/>
      </a:accent6>
      <a:hlink>
        <a:srgbClr val="00B200"/>
      </a:hlink>
      <a:folHlink>
        <a:srgbClr val="703DFF"/>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FF0000"/>
        </a:dk2>
        <a:lt2>
          <a:srgbClr val="FFB800"/>
        </a:lt2>
        <a:accent1>
          <a:srgbClr val="FFEF66"/>
        </a:accent1>
        <a:accent2>
          <a:srgbClr val="000000"/>
        </a:accent2>
        <a:accent3>
          <a:srgbClr val="FFFFFF"/>
        </a:accent3>
        <a:accent4>
          <a:srgbClr val="000000"/>
        </a:accent4>
        <a:accent5>
          <a:srgbClr val="FFF5B9"/>
        </a:accent5>
        <a:accent6>
          <a:srgbClr val="000000"/>
        </a:accent6>
        <a:hlink>
          <a:srgbClr val="00B200"/>
        </a:hlink>
        <a:folHlink>
          <a:srgbClr val="703DF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9CCFF"/>
        </a:lt2>
        <a:accent1>
          <a:srgbClr val="CCCCFF"/>
        </a:accent1>
        <a:accent2>
          <a:srgbClr val="000066"/>
        </a:accent2>
        <a:accent3>
          <a:srgbClr val="FFFFFF"/>
        </a:accent3>
        <a:accent4>
          <a:srgbClr val="000000"/>
        </a:accent4>
        <a:accent5>
          <a:srgbClr val="E2E2FF"/>
        </a:accent5>
        <a:accent6>
          <a:srgbClr val="00005B"/>
        </a:accent6>
        <a:hlink>
          <a:srgbClr val="00B200"/>
        </a:hlink>
        <a:folHlink>
          <a:srgbClr val="CCFF33"/>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399FF"/>
        </a:lt2>
        <a:accent1>
          <a:srgbClr val="CCECFF"/>
        </a:accent1>
        <a:accent2>
          <a:srgbClr val="008080"/>
        </a:accent2>
        <a:accent3>
          <a:srgbClr val="FFFFFF"/>
        </a:accent3>
        <a:accent4>
          <a:srgbClr val="000000"/>
        </a:accent4>
        <a:accent5>
          <a:srgbClr val="E2F4FF"/>
        </a:accent5>
        <a:accent6>
          <a:srgbClr val="007272"/>
        </a:accent6>
        <a:hlink>
          <a:srgbClr val="009999"/>
        </a:hlink>
        <a:folHlink>
          <a:srgbClr val="3366CC"/>
        </a:folHlink>
      </a:clrScheme>
      <a:clrMap bg1="lt1" tx1="dk1" bg2="lt2" tx2="dk2" accent1="accent1" accent2="accent2" accent3="accent3" accent4="accent4" accent5="accent5" accent6="accent6" hlink="hlink" folHlink="folHlink"/>
    </a:extraClrScheme>
    <a:extraClrScheme>
      <a:clrScheme name="">
        <a:dk1>
          <a:srgbClr val="FFFFFF"/>
        </a:dk1>
        <a:lt1>
          <a:srgbClr val="336600"/>
        </a:lt1>
        <a:dk2>
          <a:srgbClr val="FFFFFF"/>
        </a:dk2>
        <a:lt2>
          <a:srgbClr val="808000"/>
        </a:lt2>
        <a:accent1>
          <a:srgbClr val="99CC00"/>
        </a:accent1>
        <a:accent2>
          <a:srgbClr val="003300"/>
        </a:accent2>
        <a:accent3>
          <a:srgbClr val="ADB9AA"/>
        </a:accent3>
        <a:accent4>
          <a:srgbClr val="DCDCDC"/>
        </a:accent4>
        <a:accent5>
          <a:srgbClr val="CAE2AA"/>
        </a:accent5>
        <a:accent6>
          <a:srgbClr val="002D00"/>
        </a:accent6>
        <a:hlink>
          <a:srgbClr val="CCCC00"/>
        </a:hlink>
        <a:folHlink>
          <a:srgbClr val="CCFF33"/>
        </a:folHlink>
      </a:clrScheme>
      <a:clrMap bg1="lt1" tx1="dk1" bg2="lt2" tx2="dk2" accent1="accent1" accent2="accent2" accent3="accent3" accent4="accent4" accent5="accent5" accent6="accent6" hlink="hlink" folHlink="folHlink"/>
    </a:extraClrScheme>
    <a:extraClrScheme>
      <a:clrScheme name="">
        <a:dk1>
          <a:srgbClr val="FFFFFF"/>
        </a:dk1>
        <a:lt1>
          <a:srgbClr val="003366"/>
        </a:lt1>
        <a:dk2>
          <a:srgbClr val="CCECFF"/>
        </a:dk2>
        <a:lt2>
          <a:srgbClr val="808080"/>
        </a:lt2>
        <a:accent1>
          <a:srgbClr val="33CCCC"/>
        </a:accent1>
        <a:accent2>
          <a:srgbClr val="006699"/>
        </a:accent2>
        <a:accent3>
          <a:srgbClr val="AAADB9"/>
        </a:accent3>
        <a:accent4>
          <a:srgbClr val="DCDCDC"/>
        </a:accent4>
        <a:accent5>
          <a:srgbClr val="ADE2E2"/>
        </a:accent5>
        <a:accent6>
          <a:srgbClr val="005B89"/>
        </a:accent6>
        <a:hlink>
          <a:srgbClr val="00FFFF"/>
        </a:hlink>
        <a:folHlink>
          <a:srgbClr val="0000FF"/>
        </a:folHlink>
      </a:clrScheme>
      <a:clrMap bg1="lt1" tx1="dk1" bg2="lt2" tx2="dk2" accent1="accent1" accent2="accent2" accent3="accent3" accent4="accent4" accent5="accent5" accent6="accent6" hlink="hlink" folHlink="folHlink"/>
    </a:extraClrScheme>
    <a:extraClrScheme>
      <a:clrScheme name="">
        <a:dk1>
          <a:srgbClr val="FFFFFF"/>
        </a:dk1>
        <a:lt1>
          <a:srgbClr val="000066"/>
        </a:lt1>
        <a:dk2>
          <a:srgbClr val="FFFFFF"/>
        </a:dk2>
        <a:lt2>
          <a:srgbClr val="6666FF"/>
        </a:lt2>
        <a:accent1>
          <a:srgbClr val="33CCFF"/>
        </a:accent1>
        <a:accent2>
          <a:srgbClr val="0000FF"/>
        </a:accent2>
        <a:accent3>
          <a:srgbClr val="AAAAB9"/>
        </a:accent3>
        <a:accent4>
          <a:srgbClr val="DCDCDC"/>
        </a:accent4>
        <a:accent5>
          <a:srgbClr val="ADE2FF"/>
        </a:accent5>
        <a:accent6>
          <a:srgbClr val="0000E5"/>
        </a:accent6>
        <a:hlink>
          <a:srgbClr val="FFFF99"/>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800080"/>
        </a:lt1>
        <a:dk2>
          <a:srgbClr val="FFFFFF"/>
        </a:dk2>
        <a:lt2>
          <a:srgbClr val="000000"/>
        </a:lt2>
        <a:accent1>
          <a:srgbClr val="CC66FF"/>
        </a:accent1>
        <a:accent2>
          <a:srgbClr val="990099"/>
        </a:accent2>
        <a:accent3>
          <a:srgbClr val="C1AAC1"/>
        </a:accent3>
        <a:accent4>
          <a:srgbClr val="DCDCDC"/>
        </a:accent4>
        <a:accent5>
          <a:srgbClr val="E2B9FF"/>
        </a:accent5>
        <a:accent6>
          <a:srgbClr val="890089"/>
        </a:accent6>
        <a:hlink>
          <a:srgbClr val="FF9900"/>
        </a:hlink>
        <a:folHlink>
          <a:srgbClr val="FF33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FFFFCC"/>
        </a:dk2>
        <a:lt2>
          <a:srgbClr val="FF3300"/>
        </a:lt2>
        <a:accent1>
          <a:srgbClr val="FF7C80"/>
        </a:accent1>
        <a:accent2>
          <a:srgbClr val="990000"/>
        </a:accent2>
        <a:accent3>
          <a:srgbClr val="C1AAAA"/>
        </a:accent3>
        <a:accent4>
          <a:srgbClr val="DCDCDC"/>
        </a:accent4>
        <a:accent5>
          <a:srgbClr val="FFBFC1"/>
        </a:accent5>
        <a:accent6>
          <a:srgbClr val="890000"/>
        </a:accent6>
        <a:hlink>
          <a:srgbClr val="FF66CC"/>
        </a:hlink>
        <a:folHlink>
          <a:srgbClr val="FF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TotalTime>
  <Words>2396</Words>
  <Application>Microsoft Office PowerPoint</Application>
  <PresentationFormat>全屏显示(4:3)</PresentationFormat>
  <Paragraphs>301</Paragraphs>
  <Slides>48</Slides>
  <Notes>2</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48</vt:i4>
      </vt:variant>
    </vt:vector>
  </HeadingPairs>
  <TitlesOfParts>
    <vt:vector size="56" baseType="lpstr">
      <vt:lpstr>Comic Sans MS</vt:lpstr>
      <vt:lpstr>Arial</vt:lpstr>
      <vt:lpstr>华文楷体</vt:lpstr>
      <vt:lpstr>华文细黑</vt:lpstr>
      <vt:lpstr>黑体</vt:lpstr>
      <vt:lpstr>宋体</vt:lpstr>
      <vt:lpstr>母版 新</vt:lpstr>
      <vt:lpstr>Crayons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应试教育的结果是只重视学生的考试成绩,至于学生的思想品德往往_____。  A、不以为然       B、不以为意</vt:lpstr>
      <vt:lpstr>PowerPoint 演示文稿</vt:lpstr>
      <vt:lpstr>类似成语 </vt:lpstr>
      <vt:lpstr>PowerPoint 演示文稿</vt:lpstr>
      <vt:lpstr>PowerPoint 演示文稿</vt:lpstr>
      <vt:lpstr>PowerPoint 演示文稿</vt:lpstr>
      <vt:lpstr>这三个成语都有“看情况行事”的意思 ，但侧重点不同。</vt:lpstr>
      <vt:lpstr>PowerPoint 演示文稿</vt:lpstr>
      <vt:lpstr>PowerPoint 演示文稿</vt:lpstr>
      <vt:lpstr>PowerPoint 演示文稿</vt:lpstr>
      <vt:lpstr>指日可待：为期不远，（事情，希望等）不久就可以实现。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类似成语</vt:lpstr>
      <vt:lpstr>PowerPoint 演示文稿</vt:lpstr>
      <vt:lpstr>PowerPoint 演示文稿</vt:lpstr>
      <vt:lpstr>类似成语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微软用户</dc:creator>
  <cp:lastModifiedBy>WIN</cp:lastModifiedBy>
  <cp:revision>120</cp:revision>
  <dcterms:created xsi:type="dcterms:W3CDTF">2013-04-17T08:33:00Z</dcterms:created>
  <dcterms:modified xsi:type="dcterms:W3CDTF">2018-08-31T02:24:01Z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2052-10.1.0.7520</vt:lpwstr>
  </property>
</Properties>
</file>