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heme/theme2.xml" ContentType="application/vnd.openxmlformats-officedocument.them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3.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4.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5.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6.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notesSlides/notesSlide7.xml" ContentType="application/vnd.openxmlformats-officedocument.presentationml.notesSlide+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8.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9.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notesSlides/notesSlide10.xml" ContentType="application/vnd.openxmlformats-officedocument.presentationml.notesSlide+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notesSlides/notesSlide11.xml" ContentType="application/vnd.openxmlformats-officedocument.presentationml.notesSlide+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notesSlides/notesSlide12.xml" ContentType="application/vnd.openxmlformats-officedocument.presentationml.notesSlide+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notesSlides/notesSlide13.xml" ContentType="application/vnd.openxmlformats-officedocument.presentationml.notesSlide+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notesSlides/notesSlide14.xml" ContentType="application/vnd.openxmlformats-officedocument.presentationml.notesSlid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notesSlides/notesSlide15.xml" ContentType="application/vnd.openxmlformats-officedocument.presentationml.notesSlide+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notesSlides/notesSlide17.xml" ContentType="application/vnd.openxmlformats-officedocument.presentationml.notesSlide+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notesSlides/notesSlide18.xml" ContentType="application/vnd.openxmlformats-officedocument.presentationml.notesSlide+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notesSlides/notesSlide19.xml" ContentType="application/vnd.openxmlformats-officedocument.presentationml.notesSlide+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notesSlides/notesSlide20.xml" ContentType="application/vnd.openxmlformats-officedocument.presentationml.notesSlide+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notesSlides/notesSlide21.xml" ContentType="application/vnd.openxmlformats-officedocument.presentationml.notesSlide+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notesSlides/notesSlide22.xml" ContentType="application/vnd.openxmlformats-officedocument.presentationml.notesSlide+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notesSlides/notesSlide23.xml" ContentType="application/vnd.openxmlformats-officedocument.presentationml.notesSlide+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notesSlides/notesSlide24.xml" ContentType="application/vnd.openxmlformats-officedocument.presentationml.notesSlide+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notesSlides/notesSlide25.xml" ContentType="application/vnd.openxmlformats-officedocument.presentationml.notesSlide+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notesSlides/notesSlide26.xml" ContentType="application/vnd.openxmlformats-officedocument.presentationml.notesSlide+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notesSlides/notesSlide27.xml" ContentType="application/vnd.openxmlformats-officedocument.presentationml.notesSlide+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notesSlides/notesSlide28.xml" ContentType="application/vnd.openxmlformats-officedocument.presentationml.notesSlide+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notesSlides/notesSlide29.xml" ContentType="application/vnd.openxmlformats-officedocument.presentationml.notesSlide+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notesSlides/notesSlide30.xml" ContentType="application/vnd.openxmlformats-officedocument.presentationml.notesSlide+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791" r:id="rId2"/>
    <p:sldId id="410" r:id="rId3"/>
    <p:sldId id="411" r:id="rId4"/>
    <p:sldId id="601" r:id="rId5"/>
    <p:sldId id="529" r:id="rId6"/>
    <p:sldId id="606" r:id="rId7"/>
    <p:sldId id="607" r:id="rId8"/>
    <p:sldId id="729" r:id="rId9"/>
    <p:sldId id="599" r:id="rId10"/>
    <p:sldId id="530" r:id="rId11"/>
    <p:sldId id="495" r:id="rId12"/>
    <p:sldId id="531" r:id="rId13"/>
    <p:sldId id="665" r:id="rId14"/>
    <p:sldId id="668" r:id="rId15"/>
    <p:sldId id="731" r:id="rId16"/>
    <p:sldId id="732" r:id="rId17"/>
    <p:sldId id="733" r:id="rId18"/>
    <p:sldId id="669" r:id="rId19"/>
    <p:sldId id="674" r:id="rId20"/>
    <p:sldId id="736" r:id="rId21"/>
    <p:sldId id="776" r:id="rId22"/>
    <p:sldId id="777" r:id="rId23"/>
    <p:sldId id="735" r:id="rId24"/>
    <p:sldId id="737" r:id="rId25"/>
    <p:sldId id="778" r:id="rId26"/>
    <p:sldId id="781" r:id="rId27"/>
    <p:sldId id="779" r:id="rId28"/>
    <p:sldId id="782" r:id="rId29"/>
    <p:sldId id="786" r:id="rId30"/>
    <p:sldId id="783" r:id="rId31"/>
    <p:sldId id="785" r:id="rId32"/>
    <p:sldId id="784" r:id="rId33"/>
    <p:sldId id="788" r:id="rId34"/>
    <p:sldId id="672" r:id="rId35"/>
    <p:sldId id="673" r:id="rId36"/>
    <p:sldId id="789" r:id="rId37"/>
    <p:sldId id="675"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5">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74" d="100"/>
          <a:sy n="74" d="100"/>
        </p:scale>
        <p:origin x="78" y="96"/>
      </p:cViewPr>
      <p:guideLst>
        <p:guide orient="horz" pos="2160"/>
        <p:guide pos="383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2_1#1">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2">
  <dgm:title val=""/>
  <dgm:desc val=""/>
  <dgm:catLst>
    <dgm:cat type="accent2" pri="11100"/>
  </dgm:catLst>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373F8DF-0318-4465-B1F0-3A4768680E1A}" type="doc">
      <dgm:prSet loTypeId="urn:microsoft.com/office/officeart/2005/8/layout/cycle5" loCatId="cycle" qsTypeId="urn:microsoft.com/office/officeart/2005/8/quickstyle/simple1#3" qsCatId="simple" csTypeId="urn:microsoft.com/office/officeart/2005/8/colors/accent2_1#1" csCatId="accent2" phldr="1"/>
      <dgm:spPr/>
      <dgm:t>
        <a:bodyPr/>
        <a:lstStyle/>
        <a:p>
          <a:endParaRPr lang="zh-CN" altLang="en-US"/>
        </a:p>
      </dgm:t>
    </dgm:pt>
    <dgm:pt modelId="{3E92181E-BA7F-4284-866C-170F83F1BF7E}" type="parTrans" cxnId="{C2E9DAD9-90C0-4801-8FBE-9C50A84EBFF2}">
      <dgm:prSet/>
      <dgm:spPr/>
      <dgm:t>
        <a:bodyPr/>
        <a:lstStyle/>
        <a:p>
          <a:endParaRPr lang="zh-CN" altLang="en-US"/>
        </a:p>
      </dgm:t>
    </dgm:pt>
    <dgm:pt modelId="{0A798A04-B1B4-4392-B84D-F099BBB3BA17}">
      <dgm:prSet phldrT="[文本]"/>
      <dgm:spPr>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dgm:spPr>
      <dgm:t>
        <a:bodyPr/>
        <a:lstStyle/>
        <a:p>
          <a:r>
            <a:rPr lang="zh-CN" altLang="en-US"/>
            <a:t>自豪</a:t>
          </a:r>
        </a:p>
      </dgm:t>
    </dgm:pt>
    <dgm:pt modelId="{61304DEF-3ECF-4808-BAB0-040E78D9F080}" type="sibTrans" cxnId="{C2E9DAD9-90C0-4801-8FBE-9C50A84EBFF2}">
      <dgm:prSet/>
      <dgm:spPr>
        <a:noFill/>
        <a:ln w="6350" cap="flat" cmpd="sng" algn="ctr">
          <a:solidFill>
            <a:schemeClr val="accent2">
              <a:hueOff val="0"/>
              <a:satOff val="0"/>
              <a:lumOff val="0"/>
              <a:alphaOff val="0"/>
            </a:schemeClr>
          </a:solidFill>
          <a:prstDash val="solid"/>
          <a:miter lim="800000"/>
          <a:tailEnd type="arrow"/>
        </a:ln>
      </dgm:spPr>
      <dgm:t>
        <a:bodyPr/>
        <a:lstStyle/>
        <a:p>
          <a:endParaRPr lang="zh-CN" altLang="en-US"/>
        </a:p>
      </dgm:t>
    </dgm:pt>
    <dgm:pt modelId="{08844CBE-D5D2-4406-9FD9-34777C1EAA15}" type="parTrans" cxnId="{EF301B66-C1D2-42E0-B2AC-072DEE4FA80F}">
      <dgm:prSet/>
      <dgm:spPr/>
      <dgm:t>
        <a:bodyPr/>
        <a:lstStyle/>
        <a:p>
          <a:endParaRPr lang="zh-CN" altLang="en-US"/>
        </a:p>
      </dgm:t>
    </dgm:pt>
    <dgm:pt modelId="{FA2F29B0-8D88-40EA-BDE5-F8391621ECB4}">
      <dgm:prSet phldrT="[文本]"/>
      <dgm:spPr>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dgm:spPr>
      <dgm:t>
        <a:bodyPr/>
        <a:lstStyle/>
        <a:p>
          <a:r>
            <a:rPr lang="zh-CN" altLang="en-US"/>
            <a:t>喜悦</a:t>
          </a:r>
        </a:p>
      </dgm:t>
    </dgm:pt>
    <dgm:pt modelId="{F3471437-5483-431E-85E6-A420AC459112}" type="sibTrans" cxnId="{EF301B66-C1D2-42E0-B2AC-072DEE4FA80F}">
      <dgm:prSet/>
      <dgm:spPr>
        <a:noFill/>
        <a:ln w="6350" cap="flat" cmpd="sng" algn="ctr">
          <a:solidFill>
            <a:schemeClr val="accent2">
              <a:hueOff val="0"/>
              <a:satOff val="0"/>
              <a:lumOff val="0"/>
              <a:alphaOff val="0"/>
            </a:schemeClr>
          </a:solidFill>
          <a:prstDash val="solid"/>
          <a:miter lim="800000"/>
          <a:tailEnd type="arrow"/>
        </a:ln>
      </dgm:spPr>
      <dgm:t>
        <a:bodyPr/>
        <a:lstStyle/>
        <a:p>
          <a:endParaRPr lang="zh-CN" altLang="en-US"/>
        </a:p>
      </dgm:t>
    </dgm:pt>
    <dgm:pt modelId="{7F259B3E-E759-4FFC-B1A8-AED74DF5C0D3}" type="parTrans" cxnId="{ED1E75BB-3D9D-4A9E-A4EA-2748B7A01ECB}">
      <dgm:prSet/>
      <dgm:spPr/>
      <dgm:t>
        <a:bodyPr/>
        <a:lstStyle/>
        <a:p>
          <a:endParaRPr lang="zh-CN" altLang="en-US"/>
        </a:p>
      </dgm:t>
    </dgm:pt>
    <dgm:pt modelId="{BAD08F33-5AF1-4D9C-8FE4-1B4F08B9A60E}">
      <dgm:prSet phldrT="[文本]"/>
      <dgm:spPr>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dgm:spPr>
      <dgm:t>
        <a:bodyPr/>
        <a:lstStyle/>
        <a:p>
          <a:r>
            <a:rPr lang="zh-CN" altLang="en-US"/>
            <a:t>自信</a:t>
          </a:r>
        </a:p>
      </dgm:t>
    </dgm:pt>
    <dgm:pt modelId="{F3322967-8A2F-42A0-AECE-7B5F1A13F0EA}" type="sibTrans" cxnId="{ED1E75BB-3D9D-4A9E-A4EA-2748B7A01ECB}">
      <dgm:prSet/>
      <dgm:spPr>
        <a:noFill/>
        <a:ln w="6350" cap="flat" cmpd="sng" algn="ctr">
          <a:solidFill>
            <a:schemeClr val="accent2">
              <a:hueOff val="0"/>
              <a:satOff val="0"/>
              <a:lumOff val="0"/>
              <a:alphaOff val="0"/>
            </a:schemeClr>
          </a:solidFill>
          <a:prstDash val="solid"/>
          <a:miter lim="800000"/>
          <a:tailEnd type="arrow"/>
        </a:ln>
      </dgm:spPr>
      <dgm:t>
        <a:bodyPr/>
        <a:lstStyle/>
        <a:p>
          <a:endParaRPr lang="zh-CN" altLang="en-US"/>
        </a:p>
      </dgm:t>
    </dgm:pt>
    <dgm:pt modelId="{630ACFBA-84F2-4691-A3B9-E8B93FA56BF2}" type="parTrans" cxnId="{D4136BBF-977D-4095-8AE6-A936EF100C5D}">
      <dgm:prSet/>
      <dgm:spPr/>
      <dgm:t>
        <a:bodyPr/>
        <a:lstStyle/>
        <a:p>
          <a:endParaRPr lang="zh-CN" altLang="en-US"/>
        </a:p>
      </dgm:t>
    </dgm:pt>
    <dgm:pt modelId="{E098A500-B671-4166-A175-549B2E949AE9}">
      <dgm:prSet phldrT="[文本]"/>
      <dgm:spPr>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dgm:spPr>
      <dgm:t>
        <a:bodyPr/>
        <a:lstStyle/>
        <a:p>
          <a:r>
            <a:rPr lang="zh-CN" altLang="en-US"/>
            <a:t>昂扬</a:t>
          </a:r>
        </a:p>
      </dgm:t>
    </dgm:pt>
    <dgm:pt modelId="{5F9514CD-E512-4EAF-8AD6-600E6E6CBB82}" type="sibTrans" cxnId="{D4136BBF-977D-4095-8AE6-A936EF100C5D}">
      <dgm:prSet/>
      <dgm:spPr>
        <a:noFill/>
        <a:ln w="6350" cap="flat" cmpd="sng" algn="ctr">
          <a:solidFill>
            <a:schemeClr val="accent2">
              <a:hueOff val="0"/>
              <a:satOff val="0"/>
              <a:lumOff val="0"/>
              <a:alphaOff val="0"/>
            </a:schemeClr>
          </a:solidFill>
          <a:prstDash val="solid"/>
          <a:miter lim="800000"/>
          <a:tailEnd type="arrow"/>
        </a:ln>
      </dgm:spPr>
      <dgm:t>
        <a:bodyPr/>
        <a:lstStyle/>
        <a:p>
          <a:endParaRPr lang="zh-CN" altLang="en-US"/>
        </a:p>
      </dgm:t>
    </dgm:pt>
    <dgm:pt modelId="{14E1F70C-7C10-481E-8AE2-6E19177B5186}" type="parTrans" cxnId="{C974D5E8-7299-4EBC-B92F-8C3ED662C434}">
      <dgm:prSet/>
      <dgm:spPr/>
      <dgm:t>
        <a:bodyPr/>
        <a:lstStyle/>
        <a:p>
          <a:endParaRPr lang="zh-CN" altLang="en-US"/>
        </a:p>
      </dgm:t>
    </dgm:pt>
    <dgm:pt modelId="{523179CD-AAEB-48AD-8882-C7FAE39932C0}">
      <dgm:prSet phldrT="[文本]"/>
      <dgm:spPr>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dgm:spPr>
      <dgm:t>
        <a:bodyPr/>
        <a:lstStyle/>
        <a:p>
          <a:r>
            <a:rPr lang="zh-CN" altLang="en-US"/>
            <a:t>激动</a:t>
          </a:r>
        </a:p>
      </dgm:t>
    </dgm:pt>
    <dgm:pt modelId="{4AACD604-1E03-4A05-99DD-B2C157DA1A0E}" type="sibTrans" cxnId="{C974D5E8-7299-4EBC-B92F-8C3ED662C434}">
      <dgm:prSet/>
      <dgm:spPr>
        <a:noFill/>
        <a:ln w="6350" cap="flat" cmpd="sng" algn="ctr">
          <a:solidFill>
            <a:schemeClr val="accent2">
              <a:hueOff val="0"/>
              <a:satOff val="0"/>
              <a:lumOff val="0"/>
              <a:alphaOff val="0"/>
            </a:schemeClr>
          </a:solidFill>
          <a:prstDash val="solid"/>
          <a:miter lim="800000"/>
          <a:tailEnd type="arrow"/>
        </a:ln>
      </dgm:spPr>
      <dgm:t>
        <a:bodyPr/>
        <a:lstStyle/>
        <a:p>
          <a:endParaRPr lang="zh-CN" altLang="en-US"/>
        </a:p>
      </dgm:t>
    </dgm:pt>
    <dgm:pt modelId="{CAFB8A2D-8AEF-407F-BEF4-5B95CAA44D41}" type="pres">
      <dgm:prSet presAssocID="{3373F8DF-0318-4465-B1F0-3A4768680E1A}" presName="cycle" presStyleCnt="0">
        <dgm:presLayoutVars>
          <dgm:dir/>
          <dgm:resizeHandles val="exact"/>
        </dgm:presLayoutVars>
      </dgm:prSet>
      <dgm:spPr/>
      <dgm:t>
        <a:bodyPr/>
        <a:lstStyle/>
        <a:p>
          <a:endParaRPr/>
        </a:p>
      </dgm:t>
    </dgm:pt>
    <dgm:pt modelId="{E99A728B-031C-4DEE-AA59-7497ACF9F4AC}" type="pres">
      <dgm:prSet presAssocID="{0A798A04-B1B4-4392-B84D-F099BBB3BA17}" presName="node" presStyleLbl="node1" presStyleIdx="0" presStyleCnt="5">
        <dgm:presLayoutVars>
          <dgm:bulletEnabled val="1"/>
        </dgm:presLayoutVars>
      </dgm:prSet>
      <dgm:spPr/>
      <dgm:t>
        <a:bodyPr/>
        <a:lstStyle/>
        <a:p>
          <a:endParaRPr/>
        </a:p>
      </dgm:t>
    </dgm:pt>
    <dgm:pt modelId="{6A3434CA-5C35-4E68-8CCC-DA0C514A022F}" type="pres">
      <dgm:prSet presAssocID="{0A798A04-B1B4-4392-B84D-F099BBB3BA17}" presName="spNode" presStyleCnt="0"/>
      <dgm:spPr/>
      <dgm:t>
        <a:bodyPr/>
        <a:lstStyle/>
        <a:p>
          <a:endParaRPr/>
        </a:p>
      </dgm:t>
    </dgm:pt>
    <dgm:pt modelId="{FB4C9E53-B825-49A2-B491-ECB25454361D}" type="pres">
      <dgm:prSet presAssocID="{61304DEF-3ECF-4808-BAB0-040E78D9F080}" presName="sibTrans" presStyleLbl="sibTrans1D1" presStyleIdx="0" presStyleCnt="5"/>
      <dgm:spPr/>
      <dgm:t>
        <a:bodyPr/>
        <a:lstStyle/>
        <a:p>
          <a:endParaRPr/>
        </a:p>
      </dgm:t>
    </dgm:pt>
    <dgm:pt modelId="{269B94CC-32EF-41EB-B604-77C4B7DEC573}" type="pres">
      <dgm:prSet presAssocID="{FA2F29B0-8D88-40EA-BDE5-F8391621ECB4}" presName="node" presStyleLbl="node1" presStyleIdx="1" presStyleCnt="5">
        <dgm:presLayoutVars>
          <dgm:bulletEnabled val="1"/>
        </dgm:presLayoutVars>
      </dgm:prSet>
      <dgm:spPr/>
      <dgm:t>
        <a:bodyPr/>
        <a:lstStyle/>
        <a:p>
          <a:endParaRPr/>
        </a:p>
      </dgm:t>
    </dgm:pt>
    <dgm:pt modelId="{3CD6BF6B-EE56-436C-B75F-FBB18B74E08E}" type="pres">
      <dgm:prSet presAssocID="{FA2F29B0-8D88-40EA-BDE5-F8391621ECB4}" presName="spNode" presStyleCnt="0"/>
      <dgm:spPr/>
      <dgm:t>
        <a:bodyPr/>
        <a:lstStyle/>
        <a:p>
          <a:endParaRPr/>
        </a:p>
      </dgm:t>
    </dgm:pt>
    <dgm:pt modelId="{CF4C53B2-400E-44D4-9E52-D5836213DA65}" type="pres">
      <dgm:prSet presAssocID="{F3471437-5483-431E-85E6-A420AC459112}" presName="sibTrans" presStyleLbl="sibTrans1D1" presStyleIdx="1" presStyleCnt="5"/>
      <dgm:spPr/>
      <dgm:t>
        <a:bodyPr/>
        <a:lstStyle/>
        <a:p>
          <a:endParaRPr/>
        </a:p>
      </dgm:t>
    </dgm:pt>
    <dgm:pt modelId="{A2C17EF9-DCD0-4DA2-9556-4C753DA58E2C}" type="pres">
      <dgm:prSet presAssocID="{BAD08F33-5AF1-4D9C-8FE4-1B4F08B9A60E}" presName="node" presStyleLbl="node1" presStyleIdx="2" presStyleCnt="5">
        <dgm:presLayoutVars>
          <dgm:bulletEnabled val="1"/>
        </dgm:presLayoutVars>
      </dgm:prSet>
      <dgm:spPr/>
      <dgm:t>
        <a:bodyPr/>
        <a:lstStyle/>
        <a:p>
          <a:endParaRPr/>
        </a:p>
      </dgm:t>
    </dgm:pt>
    <dgm:pt modelId="{8021F835-0B56-4CE1-87C6-8B3AC2FCB99B}" type="pres">
      <dgm:prSet presAssocID="{BAD08F33-5AF1-4D9C-8FE4-1B4F08B9A60E}" presName="spNode" presStyleCnt="0"/>
      <dgm:spPr/>
      <dgm:t>
        <a:bodyPr/>
        <a:lstStyle/>
        <a:p>
          <a:endParaRPr/>
        </a:p>
      </dgm:t>
    </dgm:pt>
    <dgm:pt modelId="{6176B518-24F4-4F48-AC82-F8414F376BDC}" type="pres">
      <dgm:prSet presAssocID="{F3322967-8A2F-42A0-AECE-7B5F1A13F0EA}" presName="sibTrans" presStyleLbl="sibTrans1D1" presStyleIdx="2" presStyleCnt="5"/>
      <dgm:spPr/>
      <dgm:t>
        <a:bodyPr/>
        <a:lstStyle/>
        <a:p>
          <a:endParaRPr/>
        </a:p>
      </dgm:t>
    </dgm:pt>
    <dgm:pt modelId="{21B016B4-B841-4F09-9CEE-E45B3B7FD902}" type="pres">
      <dgm:prSet presAssocID="{E098A500-B671-4166-A175-549B2E949AE9}" presName="node" presStyleLbl="node1" presStyleIdx="3" presStyleCnt="5">
        <dgm:presLayoutVars>
          <dgm:bulletEnabled val="1"/>
        </dgm:presLayoutVars>
      </dgm:prSet>
      <dgm:spPr/>
      <dgm:t>
        <a:bodyPr/>
        <a:lstStyle/>
        <a:p>
          <a:endParaRPr/>
        </a:p>
      </dgm:t>
    </dgm:pt>
    <dgm:pt modelId="{D6A18A13-6B77-44A2-B58B-0F2A8F18F40B}" type="pres">
      <dgm:prSet presAssocID="{E098A500-B671-4166-A175-549B2E949AE9}" presName="spNode" presStyleCnt="0"/>
      <dgm:spPr/>
      <dgm:t>
        <a:bodyPr/>
        <a:lstStyle/>
        <a:p>
          <a:endParaRPr/>
        </a:p>
      </dgm:t>
    </dgm:pt>
    <dgm:pt modelId="{29EF6D07-68DF-47E3-A8AC-B02D6E8BD5D0}" type="pres">
      <dgm:prSet presAssocID="{5F9514CD-E512-4EAF-8AD6-600E6E6CBB82}" presName="sibTrans" presStyleLbl="sibTrans1D1" presStyleIdx="3" presStyleCnt="5"/>
      <dgm:spPr/>
      <dgm:t>
        <a:bodyPr/>
        <a:lstStyle/>
        <a:p>
          <a:endParaRPr/>
        </a:p>
      </dgm:t>
    </dgm:pt>
    <dgm:pt modelId="{86C278F8-3458-450F-9504-39B346993288}" type="pres">
      <dgm:prSet presAssocID="{523179CD-AAEB-48AD-8882-C7FAE39932C0}" presName="node" presStyleLbl="node1" presStyleIdx="4" presStyleCnt="5">
        <dgm:presLayoutVars>
          <dgm:bulletEnabled val="1"/>
        </dgm:presLayoutVars>
      </dgm:prSet>
      <dgm:spPr/>
      <dgm:t>
        <a:bodyPr/>
        <a:lstStyle/>
        <a:p>
          <a:endParaRPr/>
        </a:p>
      </dgm:t>
    </dgm:pt>
    <dgm:pt modelId="{B103A2FF-C4D3-4AF7-A77E-0BF30EFE0DE9}" type="pres">
      <dgm:prSet presAssocID="{523179CD-AAEB-48AD-8882-C7FAE39932C0}" presName="spNode" presStyleCnt="0"/>
      <dgm:spPr/>
      <dgm:t>
        <a:bodyPr/>
        <a:lstStyle/>
        <a:p>
          <a:endParaRPr/>
        </a:p>
      </dgm:t>
    </dgm:pt>
    <dgm:pt modelId="{C15DB1BD-472B-4CFD-8D1D-C586A9E9177B}" type="pres">
      <dgm:prSet presAssocID="{4AACD604-1E03-4A05-99DD-B2C157DA1A0E}" presName="sibTrans" presStyleLbl="sibTrans1D1" presStyleIdx="4" presStyleCnt="5"/>
      <dgm:spPr/>
      <dgm:t>
        <a:bodyPr/>
        <a:lstStyle/>
        <a:p>
          <a:endParaRPr/>
        </a:p>
      </dgm:t>
    </dgm:pt>
  </dgm:ptLst>
  <dgm:cxnLst>
    <dgm:cxn modelId="{1A896249-5476-43D2-9BC0-078ED86AAB4B}" type="presOf" srcId="{4AACD604-1E03-4A05-99DD-B2C157DA1A0E}" destId="{C15DB1BD-472B-4CFD-8D1D-C586A9E9177B}" srcOrd="0" destOrd="0" presId="urn:microsoft.com/office/officeart/2005/8/layout/cycle5"/>
    <dgm:cxn modelId="{EF301B66-C1D2-42E0-B2AC-072DEE4FA80F}" srcId="{3373F8DF-0318-4465-B1F0-3A4768680E1A}" destId="{FA2F29B0-8D88-40EA-BDE5-F8391621ECB4}" srcOrd="1" destOrd="0" parTransId="{08844CBE-D5D2-4406-9FD9-34777C1EAA15}" sibTransId="{F3471437-5483-431E-85E6-A420AC459112}"/>
    <dgm:cxn modelId="{C65F3A4F-F35B-4CF2-91DF-B7FBC57F8AEE}" type="presOf" srcId="{0A798A04-B1B4-4392-B84D-F099BBB3BA17}" destId="{E99A728B-031C-4DEE-AA59-7497ACF9F4AC}" srcOrd="0" destOrd="0" presId="urn:microsoft.com/office/officeart/2005/8/layout/cycle5"/>
    <dgm:cxn modelId="{94B17471-BAAC-4080-A5B7-2396E71FD8CA}" type="presOf" srcId="{F3322967-8A2F-42A0-AECE-7B5F1A13F0EA}" destId="{6176B518-24F4-4F48-AC82-F8414F376BDC}" srcOrd="0" destOrd="0" presId="urn:microsoft.com/office/officeart/2005/8/layout/cycle5"/>
    <dgm:cxn modelId="{CF0A442E-D3F6-418C-AA15-9D1EB8DDCF92}" type="presOf" srcId="{F3471437-5483-431E-85E6-A420AC459112}" destId="{CF4C53B2-400E-44D4-9E52-D5836213DA65}" srcOrd="0" destOrd="0" presId="urn:microsoft.com/office/officeart/2005/8/layout/cycle5"/>
    <dgm:cxn modelId="{54952F11-D8DD-4706-A4E2-A797AA253891}" type="presOf" srcId="{3373F8DF-0318-4465-B1F0-3A4768680E1A}" destId="{CAFB8A2D-8AEF-407F-BEF4-5B95CAA44D41}" srcOrd="0" destOrd="0" presId="urn:microsoft.com/office/officeart/2005/8/layout/cycle5"/>
    <dgm:cxn modelId="{5DE57EE4-8113-4EF6-ACD6-0B8DD34D1419}" type="presOf" srcId="{E098A500-B671-4166-A175-549B2E949AE9}" destId="{21B016B4-B841-4F09-9CEE-E45B3B7FD902}" srcOrd="0" destOrd="0" presId="urn:microsoft.com/office/officeart/2005/8/layout/cycle5"/>
    <dgm:cxn modelId="{C2E9DAD9-90C0-4801-8FBE-9C50A84EBFF2}" srcId="{3373F8DF-0318-4465-B1F0-3A4768680E1A}" destId="{0A798A04-B1B4-4392-B84D-F099BBB3BA17}" srcOrd="0" destOrd="0" parTransId="{3E92181E-BA7F-4284-866C-170F83F1BF7E}" sibTransId="{61304DEF-3ECF-4808-BAB0-040E78D9F080}"/>
    <dgm:cxn modelId="{B45271F2-D814-40E0-8E21-B4C7780D1AD4}" type="presOf" srcId="{5F9514CD-E512-4EAF-8AD6-600E6E6CBB82}" destId="{29EF6D07-68DF-47E3-A8AC-B02D6E8BD5D0}" srcOrd="0" destOrd="0" presId="urn:microsoft.com/office/officeart/2005/8/layout/cycle5"/>
    <dgm:cxn modelId="{09DDD875-D852-43B7-A493-6274E07AFD89}" type="presOf" srcId="{523179CD-AAEB-48AD-8882-C7FAE39932C0}" destId="{86C278F8-3458-450F-9504-39B346993288}" srcOrd="0" destOrd="0" presId="urn:microsoft.com/office/officeart/2005/8/layout/cycle5"/>
    <dgm:cxn modelId="{27B5B2E3-3838-4957-B8E4-F9CD323036F0}" type="presOf" srcId="{BAD08F33-5AF1-4D9C-8FE4-1B4F08B9A60E}" destId="{A2C17EF9-DCD0-4DA2-9556-4C753DA58E2C}" srcOrd="0" destOrd="0" presId="urn:microsoft.com/office/officeart/2005/8/layout/cycle5"/>
    <dgm:cxn modelId="{ED1E75BB-3D9D-4A9E-A4EA-2748B7A01ECB}" srcId="{3373F8DF-0318-4465-B1F0-3A4768680E1A}" destId="{BAD08F33-5AF1-4D9C-8FE4-1B4F08B9A60E}" srcOrd="2" destOrd="0" parTransId="{7F259B3E-E759-4FFC-B1A8-AED74DF5C0D3}" sibTransId="{F3322967-8A2F-42A0-AECE-7B5F1A13F0EA}"/>
    <dgm:cxn modelId="{EA5440E4-2184-4EA7-B9FB-FAF63E40E9AC}" type="presOf" srcId="{61304DEF-3ECF-4808-BAB0-040E78D9F080}" destId="{FB4C9E53-B825-49A2-B491-ECB25454361D}" srcOrd="0" destOrd="0" presId="urn:microsoft.com/office/officeart/2005/8/layout/cycle5"/>
    <dgm:cxn modelId="{D4136BBF-977D-4095-8AE6-A936EF100C5D}" srcId="{3373F8DF-0318-4465-B1F0-3A4768680E1A}" destId="{E098A500-B671-4166-A175-549B2E949AE9}" srcOrd="3" destOrd="0" parTransId="{630ACFBA-84F2-4691-A3B9-E8B93FA56BF2}" sibTransId="{5F9514CD-E512-4EAF-8AD6-600E6E6CBB82}"/>
    <dgm:cxn modelId="{C974D5E8-7299-4EBC-B92F-8C3ED662C434}" srcId="{3373F8DF-0318-4465-B1F0-3A4768680E1A}" destId="{523179CD-AAEB-48AD-8882-C7FAE39932C0}" srcOrd="4" destOrd="0" parTransId="{14E1F70C-7C10-481E-8AE2-6E19177B5186}" sibTransId="{4AACD604-1E03-4A05-99DD-B2C157DA1A0E}"/>
    <dgm:cxn modelId="{3355454A-5D89-4321-A95A-7943FD210177}" type="presOf" srcId="{FA2F29B0-8D88-40EA-BDE5-F8391621ECB4}" destId="{269B94CC-32EF-41EB-B604-77C4B7DEC573}" srcOrd="0" destOrd="0" presId="urn:microsoft.com/office/officeart/2005/8/layout/cycle5"/>
    <dgm:cxn modelId="{66A637FD-C476-4E54-97DB-3CF1FA77F830}" type="presParOf" srcId="{CAFB8A2D-8AEF-407F-BEF4-5B95CAA44D41}" destId="{E99A728B-031C-4DEE-AA59-7497ACF9F4AC}" srcOrd="0" destOrd="0" presId="urn:microsoft.com/office/officeart/2005/8/layout/cycle5"/>
    <dgm:cxn modelId="{BFA03E3A-4B56-4888-88BE-600C0C76A23D}" type="presParOf" srcId="{CAFB8A2D-8AEF-407F-BEF4-5B95CAA44D41}" destId="{6A3434CA-5C35-4E68-8CCC-DA0C514A022F}" srcOrd="1" destOrd="0" presId="urn:microsoft.com/office/officeart/2005/8/layout/cycle5"/>
    <dgm:cxn modelId="{45F35AD7-9883-4805-B1A8-4CD6FFE425DC}" type="presParOf" srcId="{CAFB8A2D-8AEF-407F-BEF4-5B95CAA44D41}" destId="{FB4C9E53-B825-49A2-B491-ECB25454361D}" srcOrd="2" destOrd="0" presId="urn:microsoft.com/office/officeart/2005/8/layout/cycle5"/>
    <dgm:cxn modelId="{0DBEC8C0-9CB3-48BC-BE85-5ED46428367B}" type="presParOf" srcId="{CAFB8A2D-8AEF-407F-BEF4-5B95CAA44D41}" destId="{269B94CC-32EF-41EB-B604-77C4B7DEC573}" srcOrd="3" destOrd="0" presId="urn:microsoft.com/office/officeart/2005/8/layout/cycle5"/>
    <dgm:cxn modelId="{DFC94450-4C92-43CD-87B8-645E72705506}" type="presParOf" srcId="{CAFB8A2D-8AEF-407F-BEF4-5B95CAA44D41}" destId="{3CD6BF6B-EE56-436C-B75F-FBB18B74E08E}" srcOrd="4" destOrd="0" presId="urn:microsoft.com/office/officeart/2005/8/layout/cycle5"/>
    <dgm:cxn modelId="{2CB409E1-9C2B-41C3-8ABC-D97999CDC16B}" type="presParOf" srcId="{CAFB8A2D-8AEF-407F-BEF4-5B95CAA44D41}" destId="{CF4C53B2-400E-44D4-9E52-D5836213DA65}" srcOrd="5" destOrd="0" presId="urn:microsoft.com/office/officeart/2005/8/layout/cycle5"/>
    <dgm:cxn modelId="{B80F29B9-7A11-4E9F-B6B9-AD6E130058CF}" type="presParOf" srcId="{CAFB8A2D-8AEF-407F-BEF4-5B95CAA44D41}" destId="{A2C17EF9-DCD0-4DA2-9556-4C753DA58E2C}" srcOrd="6" destOrd="0" presId="urn:microsoft.com/office/officeart/2005/8/layout/cycle5"/>
    <dgm:cxn modelId="{74147C5A-2F28-4915-9B2E-CC0AAB250543}" type="presParOf" srcId="{CAFB8A2D-8AEF-407F-BEF4-5B95CAA44D41}" destId="{8021F835-0B56-4CE1-87C6-8B3AC2FCB99B}" srcOrd="7" destOrd="0" presId="urn:microsoft.com/office/officeart/2005/8/layout/cycle5"/>
    <dgm:cxn modelId="{FF5D3B4D-4B8C-4E25-BF91-2C50A5A07B7A}" type="presParOf" srcId="{CAFB8A2D-8AEF-407F-BEF4-5B95CAA44D41}" destId="{6176B518-24F4-4F48-AC82-F8414F376BDC}" srcOrd="8" destOrd="0" presId="urn:microsoft.com/office/officeart/2005/8/layout/cycle5"/>
    <dgm:cxn modelId="{01042FE0-1FB1-40A1-A787-4D8096330BEB}" type="presParOf" srcId="{CAFB8A2D-8AEF-407F-BEF4-5B95CAA44D41}" destId="{21B016B4-B841-4F09-9CEE-E45B3B7FD902}" srcOrd="9" destOrd="0" presId="urn:microsoft.com/office/officeart/2005/8/layout/cycle5"/>
    <dgm:cxn modelId="{D4703698-8479-4002-8620-D2C1BF6A1D4B}" type="presParOf" srcId="{CAFB8A2D-8AEF-407F-BEF4-5B95CAA44D41}" destId="{D6A18A13-6B77-44A2-B58B-0F2A8F18F40B}" srcOrd="10" destOrd="0" presId="urn:microsoft.com/office/officeart/2005/8/layout/cycle5"/>
    <dgm:cxn modelId="{6D3F0947-74AD-4CC5-9D0C-C8FF5D436EBC}" type="presParOf" srcId="{CAFB8A2D-8AEF-407F-BEF4-5B95CAA44D41}" destId="{29EF6D07-68DF-47E3-A8AC-B02D6E8BD5D0}" srcOrd="11" destOrd="0" presId="urn:microsoft.com/office/officeart/2005/8/layout/cycle5"/>
    <dgm:cxn modelId="{FCDDDF47-3022-4DA6-A671-4A9340CA80FF}" type="presParOf" srcId="{CAFB8A2D-8AEF-407F-BEF4-5B95CAA44D41}" destId="{86C278F8-3458-450F-9504-39B346993288}" srcOrd="12" destOrd="0" presId="urn:microsoft.com/office/officeart/2005/8/layout/cycle5"/>
    <dgm:cxn modelId="{2F7BB27E-6F75-405C-92DF-21D3AAAAFD42}" type="presParOf" srcId="{CAFB8A2D-8AEF-407F-BEF4-5B95CAA44D41}" destId="{B103A2FF-C4D3-4AF7-A77E-0BF30EFE0DE9}" srcOrd="13" destOrd="0" presId="urn:microsoft.com/office/officeart/2005/8/layout/cycle5"/>
    <dgm:cxn modelId="{01A16784-57BE-4132-8104-5C2E61EDDF6B}" type="presParOf" srcId="{CAFB8A2D-8AEF-407F-BEF4-5B95CAA44D41}" destId="{C15DB1BD-472B-4CFD-8D1D-C586A9E9177B}" srcOrd="14" destOrd="0" presId="urn:microsoft.com/office/officeart/2005/8/layout/cycle5"/>
  </dgm:cxnLst>
  <dgm:bg/>
  <dgm:whole/>
  <dgm:extLst>
    <a:ext uri="http://schemas.microsoft.com/office/drawing/2008/diagram">
      <dsp:dataModelExt xmlns:dsp="http://schemas.microsoft.com/office/drawing/2008/diagram" relId="rId1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0F285D-5DCB-4E45-B63C-45D73DDE2A42}" type="doc">
      <dgm:prSet loTypeId="urn:microsoft.com/office/officeart/2008/layout/VerticalCurvedList#1" loCatId="list" qsTypeId="urn:microsoft.com/office/officeart/2005/8/quickstyle/simple1#4" qsCatId="simple" csTypeId="urn:microsoft.com/office/officeart/2005/8/colors/accent2_1#2" csCatId="accent2" phldr="1"/>
      <dgm:spPr/>
      <dgm:t>
        <a:bodyPr/>
        <a:lstStyle/>
        <a:p>
          <a:endParaRPr lang="zh-CN" altLang="en-US"/>
        </a:p>
      </dgm:t>
    </dgm:pt>
    <dgm:pt modelId="{81C2B5CD-9953-42C0-B880-CC8C2A412ACD}" type="parTrans" cxnId="{4F61EE90-5149-46E7-9C54-D88F3897F80F}">
      <dgm:prSet/>
      <dgm:spPr/>
      <dgm:t>
        <a:bodyPr/>
        <a:lstStyle/>
        <a:p>
          <a:endParaRPr lang="zh-CN" altLang="en-US"/>
        </a:p>
      </dgm:t>
    </dgm:pt>
    <dgm:pt modelId="{807E0984-4BA2-4597-A513-FD88499BDCBD}">
      <dgm:prSet phldrT="[文本]"/>
      <dgm:spPr>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dgm:spPr>
      <dgm:t>
        <a:bodyPr/>
        <a:lstStyle/>
        <a:p>
          <a:r>
            <a:rPr lang="zh-CN" altLang="en-US"/>
            <a:t>怅寥廓，问苍茫大地，谁主沉浮？</a:t>
          </a:r>
        </a:p>
      </dgm:t>
    </dgm:pt>
    <dgm:pt modelId="{D7195261-E949-4987-A7FF-607D35F36C51}" type="sibTrans" cxnId="{4F61EE90-5149-46E7-9C54-D88F3897F80F}">
      <dgm:prSet/>
      <dgm:spPr>
        <a:noFill/>
        <a:ln w="12700" cap="flat" cmpd="sng" algn="ctr">
          <a:solidFill>
            <a:schemeClr val="accent2">
              <a:shade val="60000"/>
              <a:hueOff val="0"/>
              <a:satOff val="0"/>
              <a:lumOff val="0"/>
              <a:alphaOff val="0"/>
            </a:schemeClr>
          </a:solidFill>
          <a:prstDash val="solid"/>
          <a:miter lim="800000"/>
        </a:ln>
      </dgm:spPr>
      <dgm:t>
        <a:bodyPr/>
        <a:lstStyle/>
        <a:p>
          <a:endParaRPr lang="zh-CN" altLang="en-US"/>
        </a:p>
      </dgm:t>
    </dgm:pt>
    <dgm:pt modelId="{7C9A4961-D890-495A-B8E7-6F11A84F9D72}" type="parTrans" cxnId="{94081D9D-D76C-4FF7-BB9C-D93122828010}">
      <dgm:prSet/>
      <dgm:spPr/>
      <dgm:t>
        <a:bodyPr/>
        <a:lstStyle/>
        <a:p>
          <a:endParaRPr lang="zh-CN" altLang="en-US"/>
        </a:p>
      </dgm:t>
    </dgm:pt>
    <dgm:pt modelId="{1F5A7072-5D20-44BD-A7F5-4A73C8073737}">
      <dgm:prSet phldrT="[文本]"/>
      <dgm:spPr>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dgm:spPr>
      <dgm:t>
        <a:bodyPr/>
        <a:lstStyle/>
        <a:p>
          <a:r>
            <a:rPr lang="zh-CN" altLang="en-US"/>
            <a:t>雄关漫道真如铁，而今迈步从头越</a:t>
          </a:r>
        </a:p>
      </dgm:t>
    </dgm:pt>
    <dgm:pt modelId="{E7CE0918-CF55-420B-8BB4-72A7FA3CB8FA}" type="sibTrans" cxnId="{94081D9D-D76C-4FF7-BB9C-D93122828010}">
      <dgm:prSet/>
      <dgm:spPr/>
      <dgm:t>
        <a:bodyPr/>
        <a:lstStyle/>
        <a:p>
          <a:endParaRPr lang="zh-CN" altLang="en-US"/>
        </a:p>
      </dgm:t>
    </dgm:pt>
    <dgm:pt modelId="{1F60D7D6-894D-43FD-84E1-6031148AC754}" type="parTrans" cxnId="{F4576FDB-70EC-4897-A583-405E74BEC745}">
      <dgm:prSet/>
      <dgm:spPr/>
      <dgm:t>
        <a:bodyPr/>
        <a:lstStyle/>
        <a:p>
          <a:endParaRPr lang="zh-CN" altLang="en-US"/>
        </a:p>
      </dgm:t>
    </dgm:pt>
    <dgm:pt modelId="{7135F30B-DC83-4E48-9093-AB5968B1E207}">
      <dgm:prSet phldrT="[文本]"/>
      <dgm:spPr>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dgm:spPr>
      <dgm:t>
        <a:bodyPr/>
        <a:lstStyle/>
        <a:p>
          <a:r>
            <a:rPr lang="zh-CN" altLang="en-US"/>
            <a:t>为有牺牲多壮志，敢叫日月换新天</a:t>
          </a:r>
        </a:p>
      </dgm:t>
    </dgm:pt>
    <dgm:pt modelId="{74E0264C-9D13-4134-9B8F-CB99B09124C2}" type="sibTrans" cxnId="{F4576FDB-70EC-4897-A583-405E74BEC745}">
      <dgm:prSet/>
      <dgm:spPr/>
      <dgm:t>
        <a:bodyPr/>
        <a:lstStyle/>
        <a:p>
          <a:endParaRPr lang="zh-CN" altLang="en-US"/>
        </a:p>
      </dgm:t>
    </dgm:pt>
    <dgm:pt modelId="{611DDDEE-A5F8-49F9-A476-18A018306E69}" type="pres">
      <dgm:prSet presAssocID="{5F0F285D-5DCB-4E45-B63C-45D73DDE2A42}" presName="Name0" presStyleCnt="0">
        <dgm:presLayoutVars>
          <dgm:chMax val="7"/>
          <dgm:chPref val="7"/>
          <dgm:dir/>
        </dgm:presLayoutVars>
      </dgm:prSet>
      <dgm:spPr/>
      <dgm:t>
        <a:bodyPr/>
        <a:lstStyle/>
        <a:p>
          <a:endParaRPr/>
        </a:p>
      </dgm:t>
    </dgm:pt>
    <dgm:pt modelId="{352B5BF0-F520-40F7-9F28-062B963EF37E}" type="pres">
      <dgm:prSet presAssocID="{5F0F285D-5DCB-4E45-B63C-45D73DDE2A42}" presName="Name1" presStyleCnt="0"/>
      <dgm:spPr/>
      <dgm:t>
        <a:bodyPr/>
        <a:lstStyle/>
        <a:p>
          <a:endParaRPr/>
        </a:p>
      </dgm:t>
    </dgm:pt>
    <dgm:pt modelId="{708F324C-AFA5-4893-B950-997A0EFE6682}" type="pres">
      <dgm:prSet presAssocID="{5F0F285D-5DCB-4E45-B63C-45D73DDE2A42}" presName="cycle" presStyleCnt="0"/>
      <dgm:spPr/>
      <dgm:t>
        <a:bodyPr/>
        <a:lstStyle/>
        <a:p>
          <a:endParaRPr/>
        </a:p>
      </dgm:t>
    </dgm:pt>
    <dgm:pt modelId="{44D2251F-4536-45BB-B944-F81C4003F8BE}" type="pres">
      <dgm:prSet presAssocID="{5F0F285D-5DCB-4E45-B63C-45D73DDE2A42}" presName="srcNode" presStyleLbl="node1" presStyleIdx="0" presStyleCnt="3"/>
      <dgm:spPr/>
      <dgm:t>
        <a:bodyPr/>
        <a:lstStyle/>
        <a:p>
          <a:endParaRPr/>
        </a:p>
      </dgm:t>
    </dgm:pt>
    <dgm:pt modelId="{3A63F02F-6139-4C2D-92E2-4AA185140229}" type="pres">
      <dgm:prSet presAssocID="{5F0F285D-5DCB-4E45-B63C-45D73DDE2A42}" presName="conn" presStyleLbl="parChTrans1D2" presStyleIdx="0" presStyleCnt="1"/>
      <dgm:spPr/>
      <dgm:t>
        <a:bodyPr/>
        <a:lstStyle/>
        <a:p>
          <a:endParaRPr/>
        </a:p>
      </dgm:t>
    </dgm:pt>
    <dgm:pt modelId="{0B96570E-8140-426B-A165-17FEE64A89C5}" type="pres">
      <dgm:prSet presAssocID="{5F0F285D-5DCB-4E45-B63C-45D73DDE2A42}" presName="extraNode" presStyleLbl="node1" presStyleIdx="0" presStyleCnt="3"/>
      <dgm:spPr/>
      <dgm:t>
        <a:bodyPr/>
        <a:lstStyle/>
        <a:p>
          <a:endParaRPr/>
        </a:p>
      </dgm:t>
    </dgm:pt>
    <dgm:pt modelId="{ABCC82FE-0F6B-47A0-85E6-442B01FCBB3A}" type="pres">
      <dgm:prSet presAssocID="{5F0F285D-5DCB-4E45-B63C-45D73DDE2A42}" presName="dstNode" presStyleLbl="node1" presStyleIdx="0" presStyleCnt="3"/>
      <dgm:spPr/>
      <dgm:t>
        <a:bodyPr/>
        <a:lstStyle/>
        <a:p>
          <a:endParaRPr/>
        </a:p>
      </dgm:t>
    </dgm:pt>
    <dgm:pt modelId="{0E15431E-2A09-4E3A-978B-23D02294090A}" type="pres">
      <dgm:prSet presAssocID="{807E0984-4BA2-4597-A513-FD88499BDCBD}" presName="text_1" presStyleLbl="node1" presStyleIdx="0" presStyleCnt="3">
        <dgm:presLayoutVars>
          <dgm:bulletEnabled val="1"/>
        </dgm:presLayoutVars>
      </dgm:prSet>
      <dgm:spPr/>
      <dgm:t>
        <a:bodyPr/>
        <a:lstStyle/>
        <a:p>
          <a:endParaRPr/>
        </a:p>
      </dgm:t>
    </dgm:pt>
    <dgm:pt modelId="{9DEAF443-2E18-4F85-A14E-7F274FA3FAE1}" type="pres">
      <dgm:prSet presAssocID="{807E0984-4BA2-4597-A513-FD88499BDCBD}" presName="accent_1" presStyleCnt="0"/>
      <dgm:spPr/>
      <dgm:t>
        <a:bodyPr/>
        <a:lstStyle/>
        <a:p>
          <a:endParaRPr/>
        </a:p>
      </dgm:t>
    </dgm:pt>
    <dgm:pt modelId="{9F015251-135D-4E03-A899-DB9CBCC89F64}" type="pres">
      <dgm:prSet presAssocID="{807E0984-4BA2-4597-A513-FD88499BDCBD}" presName="accentRepeatNode" presStyleLbl="solidFgAcc1" presStyleIdx="0" presStyleCnt="3"/>
      <dgm:spPr>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dgm:spPr>
      <dgm:t>
        <a:bodyPr/>
        <a:lstStyle/>
        <a:p>
          <a:endParaRPr/>
        </a:p>
      </dgm:t>
    </dgm:pt>
    <dgm:pt modelId="{64FF6585-3E47-406C-AE2A-A66B481CD622}" type="pres">
      <dgm:prSet presAssocID="{1F5A7072-5D20-44BD-A7F5-4A73C8073737}" presName="text_2" presStyleLbl="node1" presStyleIdx="1" presStyleCnt="3">
        <dgm:presLayoutVars>
          <dgm:bulletEnabled val="1"/>
        </dgm:presLayoutVars>
      </dgm:prSet>
      <dgm:spPr/>
      <dgm:t>
        <a:bodyPr/>
        <a:lstStyle/>
        <a:p>
          <a:endParaRPr/>
        </a:p>
      </dgm:t>
    </dgm:pt>
    <dgm:pt modelId="{CED33467-C051-45AB-B68E-CC07DFD679D3}" type="pres">
      <dgm:prSet presAssocID="{1F5A7072-5D20-44BD-A7F5-4A73C8073737}" presName="accent_2" presStyleCnt="0"/>
      <dgm:spPr/>
      <dgm:t>
        <a:bodyPr/>
        <a:lstStyle/>
        <a:p>
          <a:endParaRPr/>
        </a:p>
      </dgm:t>
    </dgm:pt>
    <dgm:pt modelId="{4695E171-6412-4DF5-AFB9-A55793D33E05}" type="pres">
      <dgm:prSet presAssocID="{1F5A7072-5D20-44BD-A7F5-4A73C8073737}" presName="accentRepeatNode" presStyleLbl="solidFgAcc1" presStyleIdx="1" presStyleCnt="3"/>
      <dgm:spPr>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dgm:spPr>
      <dgm:t>
        <a:bodyPr/>
        <a:lstStyle/>
        <a:p>
          <a:endParaRPr/>
        </a:p>
      </dgm:t>
    </dgm:pt>
    <dgm:pt modelId="{C568FD42-5B82-4EA7-84F8-6828D87F29CB}" type="pres">
      <dgm:prSet presAssocID="{7135F30B-DC83-4E48-9093-AB5968B1E207}" presName="text_3" presStyleLbl="node1" presStyleIdx="2" presStyleCnt="3">
        <dgm:presLayoutVars>
          <dgm:bulletEnabled val="1"/>
        </dgm:presLayoutVars>
      </dgm:prSet>
      <dgm:spPr/>
      <dgm:t>
        <a:bodyPr/>
        <a:lstStyle/>
        <a:p>
          <a:endParaRPr/>
        </a:p>
      </dgm:t>
    </dgm:pt>
    <dgm:pt modelId="{B63B3C1D-76C6-4309-A68C-F2C5B43792D8}" type="pres">
      <dgm:prSet presAssocID="{7135F30B-DC83-4E48-9093-AB5968B1E207}" presName="accent_3" presStyleCnt="0"/>
      <dgm:spPr/>
      <dgm:t>
        <a:bodyPr/>
        <a:lstStyle/>
        <a:p>
          <a:endParaRPr/>
        </a:p>
      </dgm:t>
    </dgm:pt>
    <dgm:pt modelId="{D1156EE6-3F50-4869-9CD0-41EAC9B58D37}" type="pres">
      <dgm:prSet presAssocID="{7135F30B-DC83-4E48-9093-AB5968B1E207}" presName="accentRepeatNode" presStyleLbl="solidFgAcc1" presStyleIdx="2" presStyleCnt="3"/>
      <dgm:spPr>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dgm:spPr>
      <dgm:t>
        <a:bodyPr/>
        <a:lstStyle/>
        <a:p>
          <a:endParaRPr/>
        </a:p>
      </dgm:t>
    </dgm:pt>
  </dgm:ptLst>
  <dgm:cxnLst>
    <dgm:cxn modelId="{B65811C1-3F31-4D70-A2D6-08F4C9A97985}" type="presOf" srcId="{D7195261-E949-4987-A7FF-607D35F36C51}" destId="{3A63F02F-6139-4C2D-92E2-4AA185140229}" srcOrd="0" destOrd="0" presId="urn:microsoft.com/office/officeart/2008/layout/VerticalCurvedList#1"/>
    <dgm:cxn modelId="{23E5F4C6-17D6-4A1E-9B0A-154934015324}" type="presOf" srcId="{807E0984-4BA2-4597-A513-FD88499BDCBD}" destId="{0E15431E-2A09-4E3A-978B-23D02294090A}" srcOrd="0" destOrd="0" presId="urn:microsoft.com/office/officeart/2008/layout/VerticalCurvedList#1"/>
    <dgm:cxn modelId="{0B6BD50E-BADE-466E-BD34-F715B3756FAB}" type="presOf" srcId="{7135F30B-DC83-4E48-9093-AB5968B1E207}" destId="{C568FD42-5B82-4EA7-84F8-6828D87F29CB}" srcOrd="0" destOrd="0" presId="urn:microsoft.com/office/officeart/2008/layout/VerticalCurvedList#1"/>
    <dgm:cxn modelId="{D217D15B-4A7F-48EC-ABB8-FC561D0CF541}" type="presOf" srcId="{5F0F285D-5DCB-4E45-B63C-45D73DDE2A42}" destId="{611DDDEE-A5F8-49F9-A476-18A018306E69}" srcOrd="0" destOrd="0" presId="urn:microsoft.com/office/officeart/2008/layout/VerticalCurvedList#1"/>
    <dgm:cxn modelId="{94081D9D-D76C-4FF7-BB9C-D93122828010}" srcId="{5F0F285D-5DCB-4E45-B63C-45D73DDE2A42}" destId="{1F5A7072-5D20-44BD-A7F5-4A73C8073737}" srcOrd="1" destOrd="0" parTransId="{7C9A4961-D890-495A-B8E7-6F11A84F9D72}" sibTransId="{E7CE0918-CF55-420B-8BB4-72A7FA3CB8FA}"/>
    <dgm:cxn modelId="{4F61EE90-5149-46E7-9C54-D88F3897F80F}" srcId="{5F0F285D-5DCB-4E45-B63C-45D73DDE2A42}" destId="{807E0984-4BA2-4597-A513-FD88499BDCBD}" srcOrd="0" destOrd="0" parTransId="{81C2B5CD-9953-42C0-B880-CC8C2A412ACD}" sibTransId="{D7195261-E949-4987-A7FF-607D35F36C51}"/>
    <dgm:cxn modelId="{F4576FDB-70EC-4897-A583-405E74BEC745}" srcId="{5F0F285D-5DCB-4E45-B63C-45D73DDE2A42}" destId="{7135F30B-DC83-4E48-9093-AB5968B1E207}" srcOrd="2" destOrd="0" parTransId="{1F60D7D6-894D-43FD-84E1-6031148AC754}" sibTransId="{74E0264C-9D13-4134-9B8F-CB99B09124C2}"/>
    <dgm:cxn modelId="{9684BEDE-7088-41E3-8A9A-4C13D2E95939}" type="presOf" srcId="{1F5A7072-5D20-44BD-A7F5-4A73C8073737}" destId="{64FF6585-3E47-406C-AE2A-A66B481CD622}" srcOrd="0" destOrd="0" presId="urn:microsoft.com/office/officeart/2008/layout/VerticalCurvedList#1"/>
    <dgm:cxn modelId="{B0037580-0862-4D14-91BC-9E3CECC579CA}" type="presParOf" srcId="{611DDDEE-A5F8-49F9-A476-18A018306E69}" destId="{352B5BF0-F520-40F7-9F28-062B963EF37E}" srcOrd="0" destOrd="0" presId="urn:microsoft.com/office/officeart/2008/layout/VerticalCurvedList#1"/>
    <dgm:cxn modelId="{5E6C55EB-B843-49B4-8BED-AF3D43739A47}" type="presParOf" srcId="{352B5BF0-F520-40F7-9F28-062B963EF37E}" destId="{708F324C-AFA5-4893-B950-997A0EFE6682}" srcOrd="0" destOrd="0" presId="urn:microsoft.com/office/officeart/2008/layout/VerticalCurvedList#1"/>
    <dgm:cxn modelId="{48928A1F-CC25-4695-B322-F9F475617BAA}" type="presParOf" srcId="{708F324C-AFA5-4893-B950-997A0EFE6682}" destId="{44D2251F-4536-45BB-B944-F81C4003F8BE}" srcOrd="0" destOrd="0" presId="urn:microsoft.com/office/officeart/2008/layout/VerticalCurvedList#1"/>
    <dgm:cxn modelId="{235C4A96-F6A9-4D8D-B54F-89DAE715F3D9}" type="presParOf" srcId="{708F324C-AFA5-4893-B950-997A0EFE6682}" destId="{3A63F02F-6139-4C2D-92E2-4AA185140229}" srcOrd="1" destOrd="0" presId="urn:microsoft.com/office/officeart/2008/layout/VerticalCurvedList#1"/>
    <dgm:cxn modelId="{1883ACD9-B96C-46E8-B454-4073EBE39EA5}" type="presParOf" srcId="{708F324C-AFA5-4893-B950-997A0EFE6682}" destId="{0B96570E-8140-426B-A165-17FEE64A89C5}" srcOrd="2" destOrd="0" presId="urn:microsoft.com/office/officeart/2008/layout/VerticalCurvedList#1"/>
    <dgm:cxn modelId="{55405AB7-A93C-49EA-96A7-D822A6F582F0}" type="presParOf" srcId="{708F324C-AFA5-4893-B950-997A0EFE6682}" destId="{ABCC82FE-0F6B-47A0-85E6-442B01FCBB3A}" srcOrd="3" destOrd="0" presId="urn:microsoft.com/office/officeart/2008/layout/VerticalCurvedList#1"/>
    <dgm:cxn modelId="{B049EA3B-C0F6-472A-BF23-18C07B3882F6}" type="presParOf" srcId="{352B5BF0-F520-40F7-9F28-062B963EF37E}" destId="{0E15431E-2A09-4E3A-978B-23D02294090A}" srcOrd="1" destOrd="0" presId="urn:microsoft.com/office/officeart/2008/layout/VerticalCurvedList#1"/>
    <dgm:cxn modelId="{8C78A37B-3B17-4C64-8EE9-222CBE057933}" type="presParOf" srcId="{352B5BF0-F520-40F7-9F28-062B963EF37E}" destId="{9DEAF443-2E18-4F85-A14E-7F274FA3FAE1}" srcOrd="2" destOrd="0" presId="urn:microsoft.com/office/officeart/2008/layout/VerticalCurvedList#1"/>
    <dgm:cxn modelId="{FB1255B5-A5A5-44D9-B6F6-82F93FF314EB}" type="presParOf" srcId="{9DEAF443-2E18-4F85-A14E-7F274FA3FAE1}" destId="{9F015251-135D-4E03-A899-DB9CBCC89F64}" srcOrd="0" destOrd="0" presId="urn:microsoft.com/office/officeart/2008/layout/VerticalCurvedList#1"/>
    <dgm:cxn modelId="{D2CBD1A8-2546-43A0-8768-021010D60BB6}" type="presParOf" srcId="{352B5BF0-F520-40F7-9F28-062B963EF37E}" destId="{64FF6585-3E47-406C-AE2A-A66B481CD622}" srcOrd="3" destOrd="0" presId="urn:microsoft.com/office/officeart/2008/layout/VerticalCurvedList#1"/>
    <dgm:cxn modelId="{B7410552-9C6E-401D-9F7C-FD5A16AD6839}" type="presParOf" srcId="{352B5BF0-F520-40F7-9F28-062B963EF37E}" destId="{CED33467-C051-45AB-B68E-CC07DFD679D3}" srcOrd="4" destOrd="0" presId="urn:microsoft.com/office/officeart/2008/layout/VerticalCurvedList#1"/>
    <dgm:cxn modelId="{58453779-FD34-4426-921A-BEE9E3D2A574}" type="presParOf" srcId="{CED33467-C051-45AB-B68E-CC07DFD679D3}" destId="{4695E171-6412-4DF5-AFB9-A55793D33E05}" srcOrd="0" destOrd="0" presId="urn:microsoft.com/office/officeart/2008/layout/VerticalCurvedList#1"/>
    <dgm:cxn modelId="{86A86B1D-6A24-43F6-9662-6EA9EAC1B036}" type="presParOf" srcId="{352B5BF0-F520-40F7-9F28-062B963EF37E}" destId="{C568FD42-5B82-4EA7-84F8-6828D87F29CB}" srcOrd="5" destOrd="0" presId="urn:microsoft.com/office/officeart/2008/layout/VerticalCurvedList#1"/>
    <dgm:cxn modelId="{64EC680C-E820-45EB-B3A5-9D85FEFD874C}" type="presParOf" srcId="{352B5BF0-F520-40F7-9F28-062B963EF37E}" destId="{B63B3C1D-76C6-4309-A68C-F2C5B43792D8}" srcOrd="6" destOrd="0" presId="urn:microsoft.com/office/officeart/2008/layout/VerticalCurvedList#1"/>
    <dgm:cxn modelId="{BFE644E1-9204-41A9-8414-28B85E785DB4}" type="presParOf" srcId="{B63B3C1D-76C6-4309-A68C-F2C5B43792D8}" destId="{D1156EE6-3F50-4869-9CD0-41EAC9B58D37}" srcOrd="0" destOrd="0" presId="urn:microsoft.com/office/officeart/2008/layout/VerticalCurvedList#1"/>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tags" Target="../tags/tag83.xml"/><Relationship Id="rId2" Type="http://schemas.openxmlformats.org/officeDocument/2006/relationships/tags" Target="../tags/tag78.xml"/><Relationship Id="rId1" Type="http://schemas.openxmlformats.org/officeDocument/2006/relationships/theme" Target="../theme/theme2.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2022/8/25</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67222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tags" Target="../tags/tag459.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 Id="rId5" Type="http://schemas.openxmlformats.org/officeDocument/2006/relationships/slide" Target="../slides/slide29.xml"/><Relationship Id="rId4"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tags" Target="../tags/tag498.xml"/><Relationship Id="rId2" Type="http://schemas.openxmlformats.org/officeDocument/2006/relationships/tags" Target="../tags/tag497.xml"/><Relationship Id="rId1" Type="http://schemas.openxmlformats.org/officeDocument/2006/relationships/tags" Target="../tags/tag496.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 Id="rId5" Type="http://schemas.openxmlformats.org/officeDocument/2006/relationships/slide" Target="../slides/slide31.xml"/><Relationship Id="rId4"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tags" Target="../tags/tag522.xml"/><Relationship Id="rId2" Type="http://schemas.openxmlformats.org/officeDocument/2006/relationships/tags" Target="../tags/tag521.xml"/><Relationship Id="rId1" Type="http://schemas.openxmlformats.org/officeDocument/2006/relationships/tags" Target="../tags/tag520.xml"/><Relationship Id="rId5" Type="http://schemas.openxmlformats.org/officeDocument/2006/relationships/slide" Target="../slides/slide32.xml"/><Relationship Id="rId4"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 Id="rId5" Type="http://schemas.openxmlformats.org/officeDocument/2006/relationships/slide" Target="../slides/slide33.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a:t>
            </a:fld>
            <a:endParaRPr lang="zh-CN" altLang="en-US"/>
          </a:p>
        </p:txBody>
      </p:sp>
    </p:spTree>
    <p:extLst>
      <p:ext uri="{BB962C8B-B14F-4D97-AF65-F5344CB8AC3E}">
        <p14:creationId xmlns:p14="http://schemas.microsoft.com/office/powerpoint/2010/main" val="1104024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14</a:t>
            </a:fld>
            <a:endParaRPr lang="zh-CN" altLang="en-US"/>
          </a:p>
        </p:txBody>
      </p:sp>
    </p:spTree>
    <p:extLst>
      <p:ext uri="{BB962C8B-B14F-4D97-AF65-F5344CB8AC3E}">
        <p14:creationId xmlns:p14="http://schemas.microsoft.com/office/powerpoint/2010/main" val="4158841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15</a:t>
            </a:fld>
            <a:endParaRPr lang="zh-CN" altLang="en-US"/>
          </a:p>
        </p:txBody>
      </p:sp>
    </p:spTree>
    <p:extLst>
      <p:ext uri="{BB962C8B-B14F-4D97-AF65-F5344CB8AC3E}">
        <p14:creationId xmlns:p14="http://schemas.microsoft.com/office/powerpoint/2010/main" val="40181160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16</a:t>
            </a:fld>
            <a:endParaRPr lang="zh-CN" altLang="en-US"/>
          </a:p>
        </p:txBody>
      </p:sp>
    </p:spTree>
    <p:extLst>
      <p:ext uri="{BB962C8B-B14F-4D97-AF65-F5344CB8AC3E}">
        <p14:creationId xmlns:p14="http://schemas.microsoft.com/office/powerpoint/2010/main" val="841250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17</a:t>
            </a:fld>
            <a:endParaRPr lang="zh-CN" altLang="en-US"/>
          </a:p>
        </p:txBody>
      </p:sp>
    </p:spTree>
    <p:extLst>
      <p:ext uri="{BB962C8B-B14F-4D97-AF65-F5344CB8AC3E}">
        <p14:creationId xmlns:p14="http://schemas.microsoft.com/office/powerpoint/2010/main" val="2451393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18</a:t>
            </a:fld>
            <a:endParaRPr lang="zh-CN" altLang="en-US"/>
          </a:p>
        </p:txBody>
      </p:sp>
    </p:spTree>
    <p:extLst>
      <p:ext uri="{BB962C8B-B14F-4D97-AF65-F5344CB8AC3E}">
        <p14:creationId xmlns:p14="http://schemas.microsoft.com/office/powerpoint/2010/main" val="195802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19</a:t>
            </a:fld>
            <a:endParaRPr lang="zh-CN" altLang="en-US"/>
          </a:p>
        </p:txBody>
      </p:sp>
    </p:spTree>
    <p:extLst>
      <p:ext uri="{BB962C8B-B14F-4D97-AF65-F5344CB8AC3E}">
        <p14:creationId xmlns:p14="http://schemas.microsoft.com/office/powerpoint/2010/main" val="1233640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20</a:t>
            </a:fld>
            <a:endParaRPr lang="zh-CN" altLang="en-US"/>
          </a:p>
        </p:txBody>
      </p:sp>
    </p:spTree>
    <p:extLst>
      <p:ext uri="{BB962C8B-B14F-4D97-AF65-F5344CB8AC3E}">
        <p14:creationId xmlns:p14="http://schemas.microsoft.com/office/powerpoint/2010/main" val="3757987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21</a:t>
            </a:fld>
            <a:endParaRPr lang="zh-CN" altLang="en-US"/>
          </a:p>
        </p:txBody>
      </p:sp>
    </p:spTree>
    <p:extLst>
      <p:ext uri="{BB962C8B-B14F-4D97-AF65-F5344CB8AC3E}">
        <p14:creationId xmlns:p14="http://schemas.microsoft.com/office/powerpoint/2010/main" val="884286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22</a:t>
            </a:fld>
            <a:endParaRPr lang="zh-CN" altLang="en-US"/>
          </a:p>
        </p:txBody>
      </p:sp>
    </p:spTree>
    <p:extLst>
      <p:ext uri="{BB962C8B-B14F-4D97-AF65-F5344CB8AC3E}">
        <p14:creationId xmlns:p14="http://schemas.microsoft.com/office/powerpoint/2010/main" val="38243054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23</a:t>
            </a:fld>
            <a:endParaRPr lang="zh-CN" altLang="en-US"/>
          </a:p>
        </p:txBody>
      </p:sp>
    </p:spTree>
    <p:extLst>
      <p:ext uri="{BB962C8B-B14F-4D97-AF65-F5344CB8AC3E}">
        <p14:creationId xmlns:p14="http://schemas.microsoft.com/office/powerpoint/2010/main" val="785177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3</a:t>
            </a:fld>
            <a:endParaRPr lang="zh-CN" altLang="en-US"/>
          </a:p>
        </p:txBody>
      </p:sp>
    </p:spTree>
    <p:extLst>
      <p:ext uri="{BB962C8B-B14F-4D97-AF65-F5344CB8AC3E}">
        <p14:creationId xmlns:p14="http://schemas.microsoft.com/office/powerpoint/2010/main" val="2038548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24</a:t>
            </a:fld>
            <a:endParaRPr lang="zh-CN" altLang="en-US"/>
          </a:p>
        </p:txBody>
      </p:sp>
    </p:spTree>
    <p:extLst>
      <p:ext uri="{BB962C8B-B14F-4D97-AF65-F5344CB8AC3E}">
        <p14:creationId xmlns:p14="http://schemas.microsoft.com/office/powerpoint/2010/main" val="41520563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25</a:t>
            </a:fld>
            <a:endParaRPr lang="zh-CN" altLang="en-US"/>
          </a:p>
        </p:txBody>
      </p:sp>
    </p:spTree>
    <p:extLst>
      <p:ext uri="{BB962C8B-B14F-4D97-AF65-F5344CB8AC3E}">
        <p14:creationId xmlns:p14="http://schemas.microsoft.com/office/powerpoint/2010/main" val="3704471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26</a:t>
            </a:fld>
            <a:endParaRPr lang="zh-CN" altLang="en-US"/>
          </a:p>
        </p:txBody>
      </p:sp>
    </p:spTree>
    <p:extLst>
      <p:ext uri="{BB962C8B-B14F-4D97-AF65-F5344CB8AC3E}">
        <p14:creationId xmlns:p14="http://schemas.microsoft.com/office/powerpoint/2010/main" val="327504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27</a:t>
            </a:fld>
            <a:endParaRPr lang="zh-CN" altLang="en-US"/>
          </a:p>
        </p:txBody>
      </p:sp>
    </p:spTree>
    <p:extLst>
      <p:ext uri="{BB962C8B-B14F-4D97-AF65-F5344CB8AC3E}">
        <p14:creationId xmlns:p14="http://schemas.microsoft.com/office/powerpoint/2010/main" val="965066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28</a:t>
            </a:fld>
            <a:endParaRPr lang="zh-CN" altLang="en-US"/>
          </a:p>
        </p:txBody>
      </p:sp>
    </p:spTree>
    <p:extLst>
      <p:ext uri="{BB962C8B-B14F-4D97-AF65-F5344CB8AC3E}">
        <p14:creationId xmlns:p14="http://schemas.microsoft.com/office/powerpoint/2010/main" val="29361516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29</a:t>
            </a:fld>
            <a:endParaRPr lang="zh-CN" altLang="en-US"/>
          </a:p>
        </p:txBody>
      </p:sp>
    </p:spTree>
    <p:extLst>
      <p:ext uri="{BB962C8B-B14F-4D97-AF65-F5344CB8AC3E}">
        <p14:creationId xmlns:p14="http://schemas.microsoft.com/office/powerpoint/2010/main" val="4187846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30</a:t>
            </a:fld>
            <a:endParaRPr lang="zh-CN" altLang="en-US"/>
          </a:p>
        </p:txBody>
      </p:sp>
    </p:spTree>
    <p:extLst>
      <p:ext uri="{BB962C8B-B14F-4D97-AF65-F5344CB8AC3E}">
        <p14:creationId xmlns:p14="http://schemas.microsoft.com/office/powerpoint/2010/main" val="3555436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31</a:t>
            </a:fld>
            <a:endParaRPr lang="zh-CN" altLang="en-US"/>
          </a:p>
        </p:txBody>
      </p:sp>
    </p:spTree>
    <p:extLst>
      <p:ext uri="{BB962C8B-B14F-4D97-AF65-F5344CB8AC3E}">
        <p14:creationId xmlns:p14="http://schemas.microsoft.com/office/powerpoint/2010/main" val="30443281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32</a:t>
            </a:fld>
            <a:endParaRPr lang="zh-CN" altLang="en-US"/>
          </a:p>
        </p:txBody>
      </p:sp>
    </p:spTree>
    <p:extLst>
      <p:ext uri="{BB962C8B-B14F-4D97-AF65-F5344CB8AC3E}">
        <p14:creationId xmlns:p14="http://schemas.microsoft.com/office/powerpoint/2010/main" val="2182373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33</a:t>
            </a:fld>
            <a:endParaRPr lang="zh-CN" altLang="en-US"/>
          </a:p>
        </p:txBody>
      </p:sp>
    </p:spTree>
    <p:extLst>
      <p:ext uri="{BB962C8B-B14F-4D97-AF65-F5344CB8AC3E}">
        <p14:creationId xmlns:p14="http://schemas.microsoft.com/office/powerpoint/2010/main" val="606072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5</a:t>
            </a:fld>
            <a:endParaRPr lang="zh-CN" altLang="en-US"/>
          </a:p>
        </p:txBody>
      </p:sp>
    </p:spTree>
    <p:extLst>
      <p:ext uri="{BB962C8B-B14F-4D97-AF65-F5344CB8AC3E}">
        <p14:creationId xmlns:p14="http://schemas.microsoft.com/office/powerpoint/2010/main" val="32039430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36</a:t>
            </a:fld>
            <a:endParaRPr lang="zh-CN" altLang="en-US"/>
          </a:p>
        </p:txBody>
      </p:sp>
    </p:spTree>
    <p:extLst>
      <p:ext uri="{BB962C8B-B14F-4D97-AF65-F5344CB8AC3E}">
        <p14:creationId xmlns:p14="http://schemas.microsoft.com/office/powerpoint/2010/main" val="119170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6</a:t>
            </a:fld>
            <a:endParaRPr lang="zh-CN" altLang="en-US"/>
          </a:p>
        </p:txBody>
      </p:sp>
    </p:spTree>
    <p:extLst>
      <p:ext uri="{BB962C8B-B14F-4D97-AF65-F5344CB8AC3E}">
        <p14:creationId xmlns:p14="http://schemas.microsoft.com/office/powerpoint/2010/main" val="851664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7</a:t>
            </a:fld>
            <a:endParaRPr lang="zh-CN" altLang="en-US"/>
          </a:p>
        </p:txBody>
      </p:sp>
    </p:spTree>
    <p:extLst>
      <p:ext uri="{BB962C8B-B14F-4D97-AF65-F5344CB8AC3E}">
        <p14:creationId xmlns:p14="http://schemas.microsoft.com/office/powerpoint/2010/main" val="23548947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9B594955-1D3B-465C-9C7E-A8C93DDFE023}" type="slidenum">
              <a:rPr lang="zh-CN" altLang="en-US" smtClean="0"/>
              <a:t>8</a:t>
            </a:fld>
            <a:endParaRPr lang="zh-CN" altLang="en-US"/>
          </a:p>
        </p:txBody>
      </p:sp>
    </p:spTree>
    <p:extLst>
      <p:ext uri="{BB962C8B-B14F-4D97-AF65-F5344CB8AC3E}">
        <p14:creationId xmlns:p14="http://schemas.microsoft.com/office/powerpoint/2010/main" val="2931502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9</a:t>
            </a:fld>
            <a:endParaRPr lang="zh-CN" altLang="en-US"/>
          </a:p>
        </p:txBody>
      </p:sp>
    </p:spTree>
    <p:extLst>
      <p:ext uri="{BB962C8B-B14F-4D97-AF65-F5344CB8AC3E}">
        <p14:creationId xmlns:p14="http://schemas.microsoft.com/office/powerpoint/2010/main" val="2543962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10</a:t>
            </a:fld>
            <a:endParaRPr lang="zh-CN" altLang="en-US"/>
          </a:p>
        </p:txBody>
      </p:sp>
    </p:spTree>
    <p:extLst>
      <p:ext uri="{BB962C8B-B14F-4D97-AF65-F5344CB8AC3E}">
        <p14:creationId xmlns:p14="http://schemas.microsoft.com/office/powerpoint/2010/main" val="1603261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DEBF8934-6CED-46F5-B7D3-6CA103631274}" type="slidenum">
              <a:rPr lang="zh-CN" altLang="en-US" smtClean="0"/>
              <a:t>11</a:t>
            </a:fld>
            <a:endParaRPr lang="zh-CN" altLang="en-US"/>
          </a:p>
        </p:txBody>
      </p:sp>
    </p:spTree>
    <p:extLst>
      <p:ext uri="{BB962C8B-B14F-4D97-AF65-F5344CB8AC3E}">
        <p14:creationId xmlns:p14="http://schemas.microsoft.com/office/powerpoint/2010/main" val="37513500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0.xml"/><Relationship Id="rId7" Type="http://schemas.openxmlformats.org/officeDocument/2006/relationships/image" Target="../media/image4.png"/><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1.xml"/><Relationship Id="rId5" Type="http://schemas.openxmlformats.org/officeDocument/2006/relationships/tags" Target="../tags/tag52.xml"/><Relationship Id="rId4" Type="http://schemas.openxmlformats.org/officeDocument/2006/relationships/tags" Target="../tags/tag5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slideMaster" Target="../slideMasters/slideMaster1.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slideMaster" Target="../slideMasters/slideMaster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Master" Target="../slideMasters/slideMaster1.xml"/><Relationship Id="rId5" Type="http://schemas.openxmlformats.org/officeDocument/2006/relationships/tags" Target="../tags/tag69.xml"/><Relationship Id="rId4" Type="http://schemas.openxmlformats.org/officeDocument/2006/relationships/tags" Target="../tags/tag6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1.xml"/><Relationship Id="rId5" Type="http://schemas.openxmlformats.org/officeDocument/2006/relationships/tags" Target="../tags/tag74.xml"/><Relationship Id="rId4" Type="http://schemas.openxmlformats.org/officeDocument/2006/relationships/tags" Target="../tags/tag7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7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25.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9"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slideMaster" Target="../slideMasters/slideMaster1.xml"/><Relationship Id="rId4" Type="http://schemas.openxmlformats.org/officeDocument/2006/relationships/tags" Target="../tags/tag29.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5.xml"/><Relationship Id="rId7" Type="http://schemas.openxmlformats.org/officeDocument/2006/relationships/image" Target="../media/image1.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Master" Target="../slideMasters/slideMaster1.xml"/><Relationship Id="rId5" Type="http://schemas.openxmlformats.org/officeDocument/2006/relationships/tags" Target="../tags/tag37.xml"/><Relationship Id="rId4" Type="http://schemas.openxmlformats.org/officeDocument/2006/relationships/tags" Target="../tags/tag36.xml"/></Relationships>
</file>

<file path=ppt/slideLayouts/_rels/slideLayout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40.xml"/><Relationship Id="rId7" Type="http://schemas.openxmlformats.org/officeDocument/2006/relationships/image" Target="../media/image2.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slideMaster" Target="../slideMasters/slideMaster1.xml"/><Relationship Id="rId5" Type="http://schemas.openxmlformats.org/officeDocument/2006/relationships/tags" Target="../tags/tag42.xml"/><Relationship Id="rId4" Type="http://schemas.openxmlformats.org/officeDocument/2006/relationships/tags" Target="../tags/tag4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image" Target="../media/image3.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slideMaster" Target="../slideMasters/slideMaster1.xml"/><Relationship Id="rId5" Type="http://schemas.openxmlformats.org/officeDocument/2006/relationships/tags" Target="../tags/tag47.xml"/><Relationship Id="rId4" Type="http://schemas.openxmlformats.org/officeDocument/2006/relationships/tags" Target="../tags/tag46.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custDataLst>
              <p:tags r:id="rId2"/>
            </p:custDataLst>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3"/>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5" name="页脚占位符 4"/>
          <p:cNvSpPr>
            <a:spLocks noGrp="1"/>
          </p:cNvSpPr>
          <p:nvPr>
            <p:ph type="ftr" sz="quarter" idx="11"/>
            <p:custDataLst>
              <p:tags r:id="rId4"/>
            </p:custDataLst>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pic>
        <p:nvPicPr>
          <p:cNvPr id="7" name="图片 6"/>
          <p:cNvPicPr>
            <a:picLocks noChangeAspect="1"/>
          </p:cNvPicPr>
          <p:nvPr userDrawn="1">
            <p:custDataLst>
              <p:tags r:id="rId5"/>
            </p:custDataLst>
          </p:nvPr>
        </p:nvPicPr>
        <p:blipFill>
          <a:blip r:embed="rId7">
            <a:clrChange>
              <a:clrFrom>
                <a:srgbClr val="FDE6D3"/>
              </a:clrFrom>
              <a:clrTo>
                <a:srgbClr val="FDE6D3">
                  <a:alpha val="0"/>
                </a:srgbClr>
              </a:clrTo>
            </a:clrChange>
            <a:extLst>
              <a:ext uri="{28A0092B-C50C-407E-A947-70E740481C1C}">
                <a14:useLocalDpi xmlns:a14="http://schemas.microsoft.com/office/drawing/2010/main" val="0"/>
              </a:ext>
            </a:extLst>
          </a:blip>
          <a:stretch>
            <a:fillRect/>
          </a:stretch>
        </p:blipFill>
        <p:spPr>
          <a:xfrm>
            <a:off x="5524" y="428"/>
            <a:ext cx="12180952" cy="6857143"/>
          </a:xfrm>
          <a:prstGeom prst="rect">
            <a:avLst/>
          </a:prstGeom>
          <a:solidFill>
            <a:srgbClr val="E8E2E2"/>
          </a:solidFill>
        </p:spPr>
      </p:pic>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2"/>
            </p:custDataLst>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custDataLst>
              <p:tags r:id="rId3"/>
            </p:custDataLst>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6" name="页脚占位符 5"/>
          <p:cNvSpPr>
            <a:spLocks noGrp="1"/>
          </p:cNvSpPr>
          <p:nvPr>
            <p:ph type="ftr" sz="quarter" idx="11"/>
            <p:custDataLst>
              <p:tags r:id="rId5"/>
            </p:custDataLst>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6" name="页脚占位符 5"/>
          <p:cNvSpPr>
            <a:spLocks noGrp="1"/>
          </p:cNvSpPr>
          <p:nvPr>
            <p:ph type="ftr" sz="quarter" idx="11"/>
            <p:custDataLst>
              <p:tags r:id="rId5"/>
            </p:custDataLst>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3"/>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5" name="页脚占位符 4"/>
          <p:cNvSpPr>
            <a:spLocks noGrp="1"/>
          </p:cNvSpPr>
          <p:nvPr>
            <p:ph type="ftr" sz="quarter" idx="11"/>
            <p:custDataLst>
              <p:tags r:id="rId4"/>
            </p:custDataLst>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custDataLst>
              <p:tags r:id="rId3"/>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5" name="页脚占位符 4"/>
          <p:cNvSpPr>
            <a:spLocks noGrp="1"/>
          </p:cNvSpPr>
          <p:nvPr>
            <p:ph type="ftr" sz="quarter" idx="11"/>
            <p:custDataLst>
              <p:tags r:id="rId4"/>
            </p:custDataLst>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包含 红色, 天空&#10;&#10;已生成高可信度的说明"/>
          <p:cNvPicPr>
            <a:picLocks noChangeAspect="1"/>
          </p:cNvPicPr>
          <p:nvPr userDrawn="1">
            <p:custDataLst>
              <p:tags r:id="rId1"/>
            </p:custDataLst>
          </p:nvPr>
        </p:nvPicPr>
        <p:blipFill>
          <a:blip r:embed="rId4"/>
          <a:stretch>
            <a:fillRect/>
          </a:stretch>
        </p:blipFill>
        <p:spPr>
          <a:xfrm>
            <a:off x="0" y="0"/>
            <a:ext cx="12192000" cy="6858000"/>
          </a:xfrm>
          <a:prstGeom prst="rect">
            <a:avLst/>
          </a:prstGeom>
        </p:spPr>
      </p:pic>
      <p:cxnSp>
        <p:nvCxnSpPr>
          <p:cNvPr id="4" name="直接连接符 3"/>
          <p:cNvCxnSpPr/>
          <p:nvPr userDrawn="1">
            <p:custDataLst>
              <p:tags r:id="rId2"/>
            </p:custDataLst>
          </p:nvPr>
        </p:nvCxnSpPr>
        <p:spPr>
          <a:xfrm>
            <a:off x="0" y="774700"/>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5_空白">
    <p:bg>
      <p:bgPr>
        <a:solidFill>
          <a:schemeClr val="bg1"/>
        </a:solidFill>
        <a:effectLst/>
      </p:bgPr>
    </p:bg>
    <p:spTree>
      <p:nvGrpSpPr>
        <p:cNvPr id="1" name=""/>
        <p:cNvGrpSpPr/>
        <p:nvPr/>
      </p:nvGrpSpPr>
      <p:grpSpPr>
        <a:xfrm>
          <a:off x="0" y="0"/>
          <a:ext cx="0" cy="0"/>
          <a:chOff x="0" y="0"/>
          <a:chExt cx="0" cy="0"/>
        </a:xfrm>
      </p:grpSpPr>
      <p:pic>
        <p:nvPicPr>
          <p:cNvPr id="50179" name="图片 7"/>
          <p:cNvPicPr>
            <a:picLocks noChangeAspect="1"/>
          </p:cNvPicPr>
          <p:nvPr>
            <p:custDataLst>
              <p:tags r:id="rId1"/>
            </p:custDataLst>
          </p:nvPr>
        </p:nvPicPr>
        <p:blipFill>
          <a:blip r:embed="rId3"/>
          <a:stretch>
            <a:fillRect/>
          </a:stretch>
        </p:blipFill>
        <p:spPr>
          <a:xfrm>
            <a:off x="428625" y="271463"/>
            <a:ext cx="546100" cy="587375"/>
          </a:xfrm>
          <a:prstGeom prst="rect">
            <a:avLst/>
          </a:prstGeom>
          <a:noFill/>
          <a:ln w="9525">
            <a:noFill/>
          </a:ln>
        </p:spPr>
      </p:pic>
      <p:sp>
        <p:nvSpPr>
          <p:cNvPr id="4" name="文本占位符 3"/>
          <p:cNvSpPr>
            <a:spLocks noGrp="1"/>
          </p:cNvSpPr>
          <p:nvPr>
            <p:ph type="body" sz="quarter" idx="10"/>
          </p:nvPr>
        </p:nvSpPr>
        <p:spPr>
          <a:xfrm>
            <a:off x="1111980" y="424768"/>
            <a:ext cx="5530403" cy="433517"/>
          </a:xfrm>
          <a:prstGeom prst="rect">
            <a:avLst/>
          </a:prstGeom>
        </p:spPr>
        <p:txBody>
          <a:bodyPr/>
          <a:lstStyle>
            <a:lvl1pPr marL="0" indent="0">
              <a:buNone/>
              <a:defRPr b="1">
                <a:solidFill>
                  <a:srgbClr val="C00000"/>
                </a:solidFill>
                <a:latin typeface="微软雅黑" panose="020B0503020204020204" pitchFamily="34" charset="-122"/>
                <a:ea typeface="微软雅黑" panose="020B0503020204020204" pitchFamily="34" charset="-122"/>
              </a:defRPr>
            </a:lvl1pPr>
          </a:lstStyle>
          <a:p>
            <a:pPr lvl="0"/>
            <a:r>
              <a:rPr kumimoji="0" lang="zh-CN" altLang="en-US" sz="1600" b="1" i="0" u="none" strike="noStrike" kern="1200" cap="none" spc="150" normalizeH="0" baseline="0" noProof="0">
                <a:uLnTx/>
                <a:uFillTx/>
              </a:rPr>
              <a:t>单击此处编辑母版文本样式</a:t>
            </a:r>
          </a:p>
        </p:txBody>
      </p:sp>
      <p:sp>
        <p:nvSpPr>
          <p:cNvPr id="2" name="日期占位符 1"/>
          <p:cNvSpPr>
            <a:spLocks noGrp="1"/>
          </p:cNvSpPr>
          <p:nvPr>
            <p:ph type="dt" sz="half" idx="11"/>
          </p:nvPr>
        </p:nvSpPr>
        <p:spPr>
          <a:xfrm>
            <a:off x="879475" y="6350000"/>
            <a:ext cx="2700338" cy="315913"/>
          </a:xfrm>
        </p:spPr>
        <p:txBody>
          <a:bodyPr/>
          <a:lstStyle/>
          <a:p>
            <a:pPr lvl="0" eaLnBrk="1" hangingPunct="1"/>
            <a:fld id="{BB962C8B-B14F-4D97-AF65-F5344CB8AC3E}" type="datetime1">
              <a:rPr lang="zh-CN" altLang="en-US"/>
              <a:t>2022/8/25</a:t>
            </a:fld>
            <a:endParaRPr lang="zh-CN" altLang="en-US"/>
          </a:p>
        </p:txBody>
      </p:sp>
      <p:sp>
        <p:nvSpPr>
          <p:cNvPr id="3" name="页脚占位符 2"/>
          <p:cNvSpPr>
            <a:spLocks noGrp="1"/>
          </p:cNvSpPr>
          <p:nvPr>
            <p:ph type="ftr" sz="quarter" idx="12"/>
          </p:nvPr>
        </p:nvSpPr>
        <p:spPr>
          <a:xfrm>
            <a:off x="4116388" y="6350000"/>
            <a:ext cx="3959225" cy="315913"/>
          </a:xfrm>
        </p:spPr>
        <p:txBody>
          <a:bodyPr/>
          <a:lstStyle/>
          <a:p>
            <a:pPr lvl="0" eaLnBrk="1" hangingPunct="1"/>
            <a:endParaRPr lang="zh-CN" altLang="en-US"/>
          </a:p>
        </p:txBody>
      </p:sp>
      <p:sp>
        <p:nvSpPr>
          <p:cNvPr id="5" name="灯片编号占位符 4"/>
          <p:cNvSpPr>
            <a:spLocks noGrp="1"/>
          </p:cNvSpPr>
          <p:nvPr>
            <p:ph type="sldNum" sz="quarter" idx="13"/>
          </p:nvPr>
        </p:nvSpPr>
        <p:spPr>
          <a:xfrm>
            <a:off x="8610600" y="6350000"/>
            <a:ext cx="2700338" cy="315913"/>
          </a:xfrm>
        </p:spPr>
        <p:txBody>
          <a:bodyPr/>
          <a:lstStyle/>
          <a:p>
            <a:pPr lvl="0" eaLnBrk="1" hangingPunct="1"/>
            <a:fld id="{9A0DB2DC-4C9A-4742-B13C-FB6460FD3503}" type="slidenum">
              <a:rPr lang="zh-CN"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5" name="页脚占位符 4"/>
          <p:cNvSpPr>
            <a:spLocks noGrp="1"/>
          </p:cNvSpPr>
          <p:nvPr>
            <p:ph type="ftr" sz="quarter" idx="11"/>
            <p:custDataLst>
              <p:tags r:id="rId4"/>
            </p:custDataLst>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custDataLst>
              <p:tags r:id="rId3"/>
            </p:custDataLst>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custDataLst>
              <p:tags r:id="rId4"/>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6" name="页脚占位符 5"/>
          <p:cNvSpPr>
            <a:spLocks noGrp="1"/>
          </p:cNvSpPr>
          <p:nvPr>
            <p:ph type="ftr" sz="quarter" idx="11"/>
            <p:custDataLst>
              <p:tags r:id="rId5"/>
            </p:custDataLst>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3"/>
            </p:custDataLst>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custDataLst>
              <p:tags r:id="rId4"/>
            </p:custDataLst>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5"/>
            </p:custDataLst>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custDataLst>
              <p:tags r:id="rId6"/>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8" name="页脚占位符 7"/>
          <p:cNvSpPr>
            <a:spLocks noGrp="1"/>
          </p:cNvSpPr>
          <p:nvPr>
            <p:ph type="ftr" sz="quarter" idx="11"/>
            <p:custDataLst>
              <p:tags r:id="rId7"/>
            </p:custDataLst>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custDataLst>
              <p:tags r:id="rId8"/>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3" name="页脚占位符 2"/>
          <p:cNvSpPr>
            <a:spLocks noGrp="1"/>
          </p:cNvSpPr>
          <p:nvPr>
            <p:ph type="ftr" sz="quarter" idx="11"/>
            <p:custDataLst>
              <p:tags r:id="rId2"/>
            </p:custDataLst>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pic>
        <p:nvPicPr>
          <p:cNvPr id="7" name="图片 6"/>
          <p:cNvPicPr>
            <a:picLocks noChangeAspect="1"/>
          </p:cNvPicPr>
          <p:nvPr userDrawn="1">
            <p:custDataLst>
              <p:tags r:id="rId5"/>
            </p:custDataLst>
          </p:nvPr>
        </p:nvPicPr>
        <p:blipFill>
          <a:blip r:embed="rId7">
            <a:clrChange>
              <a:clrFrom>
                <a:srgbClr val="FDE6D3"/>
              </a:clrFrom>
              <a:clrTo>
                <a:srgbClr val="FDE6D3">
                  <a:alpha val="0"/>
                </a:srgbClr>
              </a:clrTo>
            </a:clrChange>
            <a:extLst>
              <a:ext uri="{28A0092B-C50C-407E-A947-70E740481C1C}">
                <a14:useLocalDpi xmlns:a14="http://schemas.microsoft.com/office/drawing/2010/main" val="0"/>
              </a:ext>
            </a:extLst>
          </a:blip>
          <a:stretch>
            <a:fillRect/>
          </a:stretch>
        </p:blipFill>
        <p:spPr>
          <a:xfrm>
            <a:off x="5524" y="428"/>
            <a:ext cx="12180952" cy="6857143"/>
          </a:xfrm>
          <a:prstGeom prst="rect">
            <a:avLst/>
          </a:prstGeom>
          <a:solidFill>
            <a:srgbClr val="E8E2E2"/>
          </a:solidFill>
        </p:spPr>
      </p:pic>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pic>
        <p:nvPicPr>
          <p:cNvPr id="7" name="图片 6"/>
          <p:cNvPicPr>
            <a:picLocks noChangeAspect="1"/>
          </p:cNvPicPr>
          <p:nvPr userDrawn="1">
            <p:custDataLst>
              <p:tags r:id="rId5"/>
            </p:custDataLst>
          </p:nvPr>
        </p:nvPicPr>
        <p:blipFill>
          <a:blip r:embed="rId7">
            <a:clrChange>
              <a:clrFrom>
                <a:srgbClr val="F1E8E6"/>
              </a:clrFrom>
              <a:clrTo>
                <a:srgbClr val="F1E8E6">
                  <a:alpha val="0"/>
                </a:srgbClr>
              </a:clrTo>
            </a:clrChange>
            <a:extLst>
              <a:ext uri="{BEBA8EAE-BF5A-486C-A8C5-ECC9F3942E4B}">
                <a14:imgProps xmlns:a14="http://schemas.microsoft.com/office/drawing/2010/main">
                  <a14:imgLayer r:embed="rId8">
                    <a14:imgEffect>
                      <a14:colorTemperature colorTemp="5300"/>
                    </a14:imgEffect>
                  </a14:imgLayer>
                </a14:imgProps>
              </a:ext>
              <a:ext uri="{28A0092B-C50C-407E-A947-70E740481C1C}">
                <a14:useLocalDpi xmlns:a14="http://schemas.microsoft.com/office/drawing/2010/main" val="0"/>
              </a:ext>
            </a:extLst>
          </a:blip>
          <a:stretch>
            <a:fillRect/>
          </a:stretch>
        </p:blipFill>
        <p:spPr>
          <a:xfrm>
            <a:off x="5524" y="428"/>
            <a:ext cx="12180952" cy="6857143"/>
          </a:xfrm>
          <a:prstGeom prst="rect">
            <a:avLst/>
          </a:prstGeom>
          <a:solidFill>
            <a:srgbClr val="E8E2E2"/>
          </a:solidFill>
        </p:spPr>
      </p:pic>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a:xfrm>
            <a:off x="838200" y="6356350"/>
            <a:ext cx="2743200" cy="365125"/>
          </a:xfrm>
          <a:prstGeom prst="rect">
            <a:avLst/>
          </a:prstGeom>
        </p:spPr>
        <p:txBody>
          <a:bodyPr/>
          <a:lstStyle/>
          <a:p>
            <a:fld id="{583E8761-A14E-4E6E-B19C-D0ABAA7747FF}" type="datetimeFigureOut">
              <a:rPr lang="zh-CN" altLang="en-US" smtClean="0"/>
              <a:t>2022/8/25</a:t>
            </a:fld>
            <a:endParaRPr lang="zh-CN" altLang="en-US"/>
          </a:p>
        </p:txBody>
      </p:sp>
      <p:sp>
        <p:nvSpPr>
          <p:cNvPr id="4" name="页脚占位符 3"/>
          <p:cNvSpPr>
            <a:spLocks noGrp="1"/>
          </p:cNvSpPr>
          <p:nvPr>
            <p:ph type="ftr" sz="quarter" idx="11"/>
            <p:custDataLst>
              <p:tags r:id="rId3"/>
            </p:custDataLst>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56350"/>
            <a:ext cx="2743200" cy="365125"/>
          </a:xfrm>
          <a:prstGeom prst="rect">
            <a:avLst/>
          </a:prstGeom>
        </p:spPr>
        <p:txBody>
          <a:bodyPr/>
          <a:lstStyle/>
          <a:p>
            <a:fld id="{03410F0F-E077-475B-A7EC-03CDC27F5B89}" type="slidenum">
              <a:rPr lang="zh-CN" altLang="en-US" smtClean="0"/>
              <a:t>‹#›</a:t>
            </a:fld>
            <a:endParaRPr lang="zh-CN" altLang="en-US"/>
          </a:p>
        </p:txBody>
      </p:sp>
      <p:pic>
        <p:nvPicPr>
          <p:cNvPr id="7" name="图片 6"/>
          <p:cNvPicPr>
            <a:picLocks noChangeAspect="1"/>
          </p:cNvPicPr>
          <p:nvPr userDrawn="1">
            <p:custDataLst>
              <p:tags r:id="rId5"/>
            </p:custDataLst>
          </p:nvPr>
        </p:nvPicPr>
        <p:blipFill>
          <a:blip r:embed="rId7">
            <a:clrChange>
              <a:clrFrom>
                <a:srgbClr val="FDE6D3"/>
              </a:clrFrom>
              <a:clrTo>
                <a:srgbClr val="FDE6D3">
                  <a:alpha val="0"/>
                </a:srgbClr>
              </a:clrTo>
            </a:clrChange>
            <a:extLst>
              <a:ext uri="{28A0092B-C50C-407E-A947-70E740481C1C}">
                <a14:useLocalDpi xmlns:a14="http://schemas.microsoft.com/office/drawing/2010/main" val="0"/>
              </a:ext>
            </a:extLst>
          </a:blip>
          <a:stretch>
            <a:fillRect/>
          </a:stretch>
        </p:blipFill>
        <p:spPr>
          <a:xfrm>
            <a:off x="5524" y="428"/>
            <a:ext cx="12180952" cy="6857143"/>
          </a:xfrm>
          <a:prstGeom prst="rect">
            <a:avLst/>
          </a:prstGeom>
          <a:solidFill>
            <a:srgbClr val="E8E2E2"/>
          </a:solidFill>
        </p:spPr>
      </p:pic>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2E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image" Target="../media/image7.png"/><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notesSlide" Target="../notesSlides/notesSlide1.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slideLayout" Target="../slideLayouts/slideLayout9.xml"/><Relationship Id="rId5" Type="http://schemas.openxmlformats.org/officeDocument/2006/relationships/tags" Target="../tags/tag88.xml"/><Relationship Id="rId10" Type="http://schemas.openxmlformats.org/officeDocument/2006/relationships/tags" Target="../tags/tag93.xml"/><Relationship Id="rId4" Type="http://schemas.openxmlformats.org/officeDocument/2006/relationships/tags" Target="../tags/tag87.xml"/><Relationship Id="rId9" Type="http://schemas.openxmlformats.org/officeDocument/2006/relationships/tags" Target="../tags/tag92.xml"/></Relationships>
</file>

<file path=ppt/slides/_rels/slide10.xml.rels><?xml version="1.0" encoding="UTF-8" standalone="yes"?>
<Relationships xmlns="http://schemas.openxmlformats.org/package/2006/relationships"><Relationship Id="rId8" Type="http://schemas.openxmlformats.org/officeDocument/2006/relationships/tags" Target="../tags/tag222.xml"/><Relationship Id="rId13" Type="http://schemas.openxmlformats.org/officeDocument/2006/relationships/tags" Target="../tags/tag227.xml"/><Relationship Id="rId18" Type="http://schemas.openxmlformats.org/officeDocument/2006/relationships/image" Target="../media/image27.jpeg"/><Relationship Id="rId3" Type="http://schemas.openxmlformats.org/officeDocument/2006/relationships/tags" Target="../tags/tag217.xml"/><Relationship Id="rId7" Type="http://schemas.openxmlformats.org/officeDocument/2006/relationships/tags" Target="../tags/tag221.xml"/><Relationship Id="rId12" Type="http://schemas.openxmlformats.org/officeDocument/2006/relationships/tags" Target="../tags/tag226.xml"/><Relationship Id="rId17" Type="http://schemas.openxmlformats.org/officeDocument/2006/relationships/image" Target="../media/image26.jpeg"/><Relationship Id="rId2" Type="http://schemas.openxmlformats.org/officeDocument/2006/relationships/tags" Target="../tags/tag216.xml"/><Relationship Id="rId16" Type="http://schemas.openxmlformats.org/officeDocument/2006/relationships/image" Target="../media/image25.png"/><Relationship Id="rId1" Type="http://schemas.openxmlformats.org/officeDocument/2006/relationships/tags" Target="../tags/tag215.xml"/><Relationship Id="rId6" Type="http://schemas.openxmlformats.org/officeDocument/2006/relationships/tags" Target="../tags/tag220.xml"/><Relationship Id="rId11" Type="http://schemas.openxmlformats.org/officeDocument/2006/relationships/tags" Target="../tags/tag225.xml"/><Relationship Id="rId5" Type="http://schemas.openxmlformats.org/officeDocument/2006/relationships/tags" Target="../tags/tag219.xml"/><Relationship Id="rId15" Type="http://schemas.openxmlformats.org/officeDocument/2006/relationships/notesSlide" Target="../notesSlides/notesSlide8.xml"/><Relationship Id="rId10" Type="http://schemas.openxmlformats.org/officeDocument/2006/relationships/tags" Target="../tags/tag224.xml"/><Relationship Id="rId4" Type="http://schemas.openxmlformats.org/officeDocument/2006/relationships/tags" Target="../tags/tag218.xml"/><Relationship Id="rId9" Type="http://schemas.openxmlformats.org/officeDocument/2006/relationships/tags" Target="../tags/tag223.xml"/><Relationship Id="rId14"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233.xml"/><Relationship Id="rId7" Type="http://schemas.openxmlformats.org/officeDocument/2006/relationships/slideLayout" Target="../slideLayouts/slideLayout9.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5" Type="http://schemas.openxmlformats.org/officeDocument/2006/relationships/tags" Target="../tags/tag235.xml"/><Relationship Id="rId10" Type="http://schemas.openxmlformats.org/officeDocument/2006/relationships/image" Target="../media/image28.png"/><Relationship Id="rId4" Type="http://schemas.openxmlformats.org/officeDocument/2006/relationships/tags" Target="../tags/tag234.xml"/><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tags" Target="../tags/tag245.xml"/><Relationship Id="rId13" Type="http://schemas.openxmlformats.org/officeDocument/2006/relationships/slideLayout" Target="../slideLayouts/slideLayout9.xml"/><Relationship Id="rId3" Type="http://schemas.openxmlformats.org/officeDocument/2006/relationships/tags" Target="../tags/tag242.xml"/><Relationship Id="rId7" Type="http://schemas.openxmlformats.org/officeDocument/2006/relationships/tags" Target="../tags/tag244.xml"/><Relationship Id="rId12" Type="http://schemas.openxmlformats.org/officeDocument/2006/relationships/tags" Target="../tags/tag249.xml"/><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video" Target="../media/media1.mp4"/><Relationship Id="rId11" Type="http://schemas.openxmlformats.org/officeDocument/2006/relationships/tags" Target="../tags/tag248.xml"/><Relationship Id="rId5" Type="http://schemas.microsoft.com/office/2007/relationships/media" Target="../media/media1.mp4"/><Relationship Id="rId15" Type="http://schemas.openxmlformats.org/officeDocument/2006/relationships/image" Target="../media/image29.png"/><Relationship Id="rId10" Type="http://schemas.openxmlformats.org/officeDocument/2006/relationships/tags" Target="../tags/tag247.xml"/><Relationship Id="rId4" Type="http://schemas.openxmlformats.org/officeDocument/2006/relationships/tags" Target="../tags/tag243.xml"/><Relationship Id="rId9" Type="http://schemas.openxmlformats.org/officeDocument/2006/relationships/tags" Target="../tags/tag246.xml"/><Relationship Id="rId14" Type="http://schemas.openxmlformats.org/officeDocument/2006/relationships/hyperlink" Target="https://tv.360kan.com/player?id=391936723bf17a581b64851f76e58c66&amp;q=1949%E5%B9%B4%E4%B8%AD%E5%9B%BD%E4%BA%BA%E6%B0%91%E7%AB%99%E8%B5%B7%E6%9D%A5%E4%BA%86&amp;src=mohe-svideo_normal&amp;srcg=mohe-svideo_normal" TargetMode="External"/></Relationships>
</file>

<file path=ppt/slides/_rels/slide13.xml.rels><?xml version="1.0" encoding="UTF-8" standalone="yes"?>
<Relationships xmlns="http://schemas.openxmlformats.org/package/2006/relationships"><Relationship Id="rId8" Type="http://schemas.openxmlformats.org/officeDocument/2006/relationships/tags" Target="../tags/tag257.xml"/><Relationship Id="rId13" Type="http://schemas.openxmlformats.org/officeDocument/2006/relationships/tags" Target="../tags/tag262.xml"/><Relationship Id="rId18" Type="http://schemas.openxmlformats.org/officeDocument/2006/relationships/tags" Target="../tags/tag267.xml"/><Relationship Id="rId26" Type="http://schemas.openxmlformats.org/officeDocument/2006/relationships/tags" Target="../tags/tag275.xml"/><Relationship Id="rId3" Type="http://schemas.openxmlformats.org/officeDocument/2006/relationships/tags" Target="../tags/tag252.xml"/><Relationship Id="rId21" Type="http://schemas.openxmlformats.org/officeDocument/2006/relationships/tags" Target="../tags/tag270.xml"/><Relationship Id="rId7" Type="http://schemas.openxmlformats.org/officeDocument/2006/relationships/tags" Target="../tags/tag256.xml"/><Relationship Id="rId12" Type="http://schemas.openxmlformats.org/officeDocument/2006/relationships/tags" Target="../tags/tag261.xml"/><Relationship Id="rId17" Type="http://schemas.openxmlformats.org/officeDocument/2006/relationships/tags" Target="../tags/tag266.xml"/><Relationship Id="rId25" Type="http://schemas.openxmlformats.org/officeDocument/2006/relationships/tags" Target="../tags/tag274.xml"/><Relationship Id="rId2" Type="http://schemas.openxmlformats.org/officeDocument/2006/relationships/tags" Target="../tags/tag251.xml"/><Relationship Id="rId16" Type="http://schemas.openxmlformats.org/officeDocument/2006/relationships/tags" Target="../tags/tag265.xml"/><Relationship Id="rId20" Type="http://schemas.openxmlformats.org/officeDocument/2006/relationships/tags" Target="../tags/tag269.xml"/><Relationship Id="rId29" Type="http://schemas.openxmlformats.org/officeDocument/2006/relationships/image" Target="../media/image9.jpeg"/><Relationship Id="rId1" Type="http://schemas.openxmlformats.org/officeDocument/2006/relationships/tags" Target="../tags/tag250.xml"/><Relationship Id="rId6" Type="http://schemas.openxmlformats.org/officeDocument/2006/relationships/tags" Target="../tags/tag255.xml"/><Relationship Id="rId11" Type="http://schemas.openxmlformats.org/officeDocument/2006/relationships/tags" Target="../tags/tag260.xml"/><Relationship Id="rId24" Type="http://schemas.openxmlformats.org/officeDocument/2006/relationships/tags" Target="../tags/tag273.xml"/><Relationship Id="rId5" Type="http://schemas.openxmlformats.org/officeDocument/2006/relationships/tags" Target="../tags/tag254.xml"/><Relationship Id="rId15" Type="http://schemas.openxmlformats.org/officeDocument/2006/relationships/tags" Target="../tags/tag264.xml"/><Relationship Id="rId23" Type="http://schemas.openxmlformats.org/officeDocument/2006/relationships/tags" Target="../tags/tag272.xml"/><Relationship Id="rId28" Type="http://schemas.openxmlformats.org/officeDocument/2006/relationships/slideLayout" Target="../slideLayouts/slideLayout6.xml"/><Relationship Id="rId10" Type="http://schemas.openxmlformats.org/officeDocument/2006/relationships/tags" Target="../tags/tag259.xml"/><Relationship Id="rId19" Type="http://schemas.openxmlformats.org/officeDocument/2006/relationships/tags" Target="../tags/tag268.xml"/><Relationship Id="rId4" Type="http://schemas.openxmlformats.org/officeDocument/2006/relationships/tags" Target="../tags/tag253.xml"/><Relationship Id="rId9" Type="http://schemas.openxmlformats.org/officeDocument/2006/relationships/tags" Target="../tags/tag258.xml"/><Relationship Id="rId14" Type="http://schemas.openxmlformats.org/officeDocument/2006/relationships/tags" Target="../tags/tag263.xml"/><Relationship Id="rId22" Type="http://schemas.openxmlformats.org/officeDocument/2006/relationships/tags" Target="../tags/tag271.xml"/><Relationship Id="rId27" Type="http://schemas.openxmlformats.org/officeDocument/2006/relationships/tags" Target="../tags/tag276.xml"/></Relationships>
</file>

<file path=ppt/slides/_rels/slide14.xml.rels><?xml version="1.0" encoding="UTF-8" standalone="yes"?>
<Relationships xmlns="http://schemas.openxmlformats.org/package/2006/relationships"><Relationship Id="rId8" Type="http://schemas.openxmlformats.org/officeDocument/2006/relationships/tags" Target="../tags/tag284.xml"/><Relationship Id="rId13" Type="http://schemas.openxmlformats.org/officeDocument/2006/relationships/slideLayout" Target="../slideLayouts/slideLayout9.xml"/><Relationship Id="rId3" Type="http://schemas.openxmlformats.org/officeDocument/2006/relationships/tags" Target="../tags/tag279.xml"/><Relationship Id="rId7" Type="http://schemas.openxmlformats.org/officeDocument/2006/relationships/tags" Target="../tags/tag283.xml"/><Relationship Id="rId12" Type="http://schemas.openxmlformats.org/officeDocument/2006/relationships/tags" Target="../tags/tag288.xml"/><Relationship Id="rId2" Type="http://schemas.openxmlformats.org/officeDocument/2006/relationships/tags" Target="../tags/tag278.xml"/><Relationship Id="rId16" Type="http://schemas.openxmlformats.org/officeDocument/2006/relationships/image" Target="file:///C:\Users\zhating\AppData\Local\Temp\wps\INetCache\b26c4ae5f90341b3649c81492b51c2f0" TargetMode="External"/><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tags" Target="../tags/tag287.xml"/><Relationship Id="rId5" Type="http://schemas.openxmlformats.org/officeDocument/2006/relationships/tags" Target="../tags/tag281.xml"/><Relationship Id="rId15" Type="http://schemas.openxmlformats.org/officeDocument/2006/relationships/image" Target="../media/image30.jpeg"/><Relationship Id="rId10" Type="http://schemas.openxmlformats.org/officeDocument/2006/relationships/tags" Target="../tags/tag286.xml"/><Relationship Id="rId4" Type="http://schemas.openxmlformats.org/officeDocument/2006/relationships/tags" Target="../tags/tag280.xml"/><Relationship Id="rId9" Type="http://schemas.openxmlformats.org/officeDocument/2006/relationships/tags" Target="../tags/tag285.xml"/><Relationship Id="rId14"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12" Type="http://schemas.openxmlformats.org/officeDocument/2006/relationships/notesSlide" Target="../notesSlides/notesSlide11.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slideLayout" Target="../slideLayouts/slideLayout9.xml"/><Relationship Id="rId5" Type="http://schemas.openxmlformats.org/officeDocument/2006/relationships/tags" Target="../tags/tag296.xml"/><Relationship Id="rId10" Type="http://schemas.openxmlformats.org/officeDocument/2006/relationships/tags" Target="../tags/tag301.xml"/><Relationship Id="rId4" Type="http://schemas.openxmlformats.org/officeDocument/2006/relationships/tags" Target="../tags/tag295.xml"/><Relationship Id="rId9" Type="http://schemas.openxmlformats.org/officeDocument/2006/relationships/tags" Target="../tags/tag300.xml"/></Relationships>
</file>

<file path=ppt/slides/_rels/slide16.xml.rels><?xml version="1.0" encoding="UTF-8" standalone="yes"?>
<Relationships xmlns="http://schemas.openxmlformats.org/package/2006/relationships"><Relationship Id="rId8" Type="http://schemas.openxmlformats.org/officeDocument/2006/relationships/tags" Target="../tags/tag312.xml"/><Relationship Id="rId3" Type="http://schemas.openxmlformats.org/officeDocument/2006/relationships/tags" Target="../tags/tag307.xml"/><Relationship Id="rId7" Type="http://schemas.openxmlformats.org/officeDocument/2006/relationships/tags" Target="../tags/tag311.xml"/><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tags" Target="../tags/tag310.xml"/><Relationship Id="rId11" Type="http://schemas.openxmlformats.org/officeDocument/2006/relationships/notesSlide" Target="../notesSlides/notesSlide12.xml"/><Relationship Id="rId5" Type="http://schemas.openxmlformats.org/officeDocument/2006/relationships/tags" Target="../tags/tag309.xml"/><Relationship Id="rId10" Type="http://schemas.openxmlformats.org/officeDocument/2006/relationships/slideLayout" Target="../slideLayouts/slideLayout9.xml"/><Relationship Id="rId4" Type="http://schemas.openxmlformats.org/officeDocument/2006/relationships/tags" Target="../tags/tag308.xml"/><Relationship Id="rId9" Type="http://schemas.openxmlformats.org/officeDocument/2006/relationships/tags" Target="../tags/tag313.xml"/></Relationships>
</file>

<file path=ppt/slides/_rels/slide17.xml.rels><?xml version="1.0" encoding="UTF-8" standalone="yes"?>
<Relationships xmlns="http://schemas.openxmlformats.org/package/2006/relationships"><Relationship Id="rId8" Type="http://schemas.openxmlformats.org/officeDocument/2006/relationships/tags" Target="../tags/tag324.xml"/><Relationship Id="rId13" Type="http://schemas.openxmlformats.org/officeDocument/2006/relationships/tags" Target="../tags/tag329.xml"/><Relationship Id="rId3" Type="http://schemas.openxmlformats.org/officeDocument/2006/relationships/tags" Target="../tags/tag319.xml"/><Relationship Id="rId7" Type="http://schemas.openxmlformats.org/officeDocument/2006/relationships/tags" Target="../tags/tag323.xml"/><Relationship Id="rId12" Type="http://schemas.openxmlformats.org/officeDocument/2006/relationships/tags" Target="../tags/tag328.xml"/><Relationship Id="rId2" Type="http://schemas.openxmlformats.org/officeDocument/2006/relationships/tags" Target="../tags/tag318.xml"/><Relationship Id="rId16" Type="http://schemas.openxmlformats.org/officeDocument/2006/relationships/notesSlide" Target="../notesSlides/notesSlide13.xml"/><Relationship Id="rId1" Type="http://schemas.openxmlformats.org/officeDocument/2006/relationships/tags" Target="../tags/tag317.xml"/><Relationship Id="rId6" Type="http://schemas.openxmlformats.org/officeDocument/2006/relationships/tags" Target="../tags/tag322.xml"/><Relationship Id="rId11" Type="http://schemas.openxmlformats.org/officeDocument/2006/relationships/tags" Target="../tags/tag327.xml"/><Relationship Id="rId5" Type="http://schemas.openxmlformats.org/officeDocument/2006/relationships/tags" Target="../tags/tag321.xml"/><Relationship Id="rId15" Type="http://schemas.openxmlformats.org/officeDocument/2006/relationships/slideLayout" Target="../slideLayouts/slideLayout9.xml"/><Relationship Id="rId10" Type="http://schemas.openxmlformats.org/officeDocument/2006/relationships/tags" Target="../tags/tag326.xml"/><Relationship Id="rId4" Type="http://schemas.openxmlformats.org/officeDocument/2006/relationships/tags" Target="../tags/tag320.xml"/><Relationship Id="rId9" Type="http://schemas.openxmlformats.org/officeDocument/2006/relationships/tags" Target="../tags/tag325.xml"/><Relationship Id="rId14" Type="http://schemas.openxmlformats.org/officeDocument/2006/relationships/tags" Target="../tags/tag330.xml"/></Relationships>
</file>

<file path=ppt/slides/_rels/slide18.xml.rels><?xml version="1.0" encoding="UTF-8" standalone="yes"?>
<Relationships xmlns="http://schemas.openxmlformats.org/package/2006/relationships"><Relationship Id="rId8" Type="http://schemas.openxmlformats.org/officeDocument/2006/relationships/tags" Target="../tags/tag341.xml"/><Relationship Id="rId13" Type="http://schemas.openxmlformats.org/officeDocument/2006/relationships/image" Target="../media/image32.png"/><Relationship Id="rId3" Type="http://schemas.openxmlformats.org/officeDocument/2006/relationships/tags" Target="../tags/tag336.xml"/><Relationship Id="rId7" Type="http://schemas.openxmlformats.org/officeDocument/2006/relationships/tags" Target="../tags/tag340.xml"/><Relationship Id="rId12" Type="http://schemas.openxmlformats.org/officeDocument/2006/relationships/image" Target="../media/image31.png"/><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tags" Target="../tags/tag339.xml"/><Relationship Id="rId11" Type="http://schemas.openxmlformats.org/officeDocument/2006/relationships/notesSlide" Target="../notesSlides/notesSlide14.xml"/><Relationship Id="rId5" Type="http://schemas.openxmlformats.org/officeDocument/2006/relationships/tags" Target="../tags/tag338.xml"/><Relationship Id="rId10" Type="http://schemas.openxmlformats.org/officeDocument/2006/relationships/slideLayout" Target="../slideLayouts/slideLayout9.xml"/><Relationship Id="rId4" Type="http://schemas.openxmlformats.org/officeDocument/2006/relationships/tags" Target="../tags/tag337.xml"/><Relationship Id="rId9" Type="http://schemas.openxmlformats.org/officeDocument/2006/relationships/tags" Target="../tags/tag342.xml"/></Relationships>
</file>

<file path=ppt/slides/_rels/slide19.xml.rels><?xml version="1.0" encoding="UTF-8" standalone="yes"?>
<Relationships xmlns="http://schemas.openxmlformats.org/package/2006/relationships"><Relationship Id="rId8" Type="http://schemas.openxmlformats.org/officeDocument/2006/relationships/tags" Target="../tags/tag353.xml"/><Relationship Id="rId3" Type="http://schemas.openxmlformats.org/officeDocument/2006/relationships/tags" Target="../tags/tag348.xml"/><Relationship Id="rId7" Type="http://schemas.openxmlformats.org/officeDocument/2006/relationships/tags" Target="../tags/tag352.xml"/><Relationship Id="rId12" Type="http://schemas.openxmlformats.org/officeDocument/2006/relationships/notesSlide" Target="../notesSlides/notesSlide15.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tags" Target="../tags/tag351.xml"/><Relationship Id="rId11" Type="http://schemas.openxmlformats.org/officeDocument/2006/relationships/slideLayout" Target="../slideLayouts/slideLayout9.xml"/><Relationship Id="rId5" Type="http://schemas.openxmlformats.org/officeDocument/2006/relationships/tags" Target="../tags/tag350.xml"/><Relationship Id="rId10" Type="http://schemas.openxmlformats.org/officeDocument/2006/relationships/tags" Target="../tags/tag355.xml"/><Relationship Id="rId4" Type="http://schemas.openxmlformats.org/officeDocument/2006/relationships/tags" Target="../tags/tag349.xml"/><Relationship Id="rId9" Type="http://schemas.openxmlformats.org/officeDocument/2006/relationships/tags" Target="../tags/tag35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6.xml"/><Relationship Id="rId1" Type="http://schemas.openxmlformats.org/officeDocument/2006/relationships/tags" Target="../tags/tag97.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tags" Target="../tags/tag366.xml"/><Relationship Id="rId13" Type="http://schemas.openxmlformats.org/officeDocument/2006/relationships/notesSlide" Target="../notesSlides/notesSlide16.xml"/><Relationship Id="rId18" Type="http://schemas.microsoft.com/office/2007/relationships/diagramDrawing" Target="../diagrams/drawing1.xml"/><Relationship Id="rId3" Type="http://schemas.openxmlformats.org/officeDocument/2006/relationships/tags" Target="../tags/tag361.xml"/><Relationship Id="rId21" Type="http://schemas.openxmlformats.org/officeDocument/2006/relationships/diagramQuickStyle" Target="../diagrams/quickStyle2.xml"/><Relationship Id="rId7" Type="http://schemas.openxmlformats.org/officeDocument/2006/relationships/tags" Target="../tags/tag365.xml"/><Relationship Id="rId12" Type="http://schemas.openxmlformats.org/officeDocument/2006/relationships/slideLayout" Target="../slideLayouts/slideLayout9.xml"/><Relationship Id="rId17" Type="http://schemas.openxmlformats.org/officeDocument/2006/relationships/diagramColors" Target="../diagrams/colors1.xml"/><Relationship Id="rId2" Type="http://schemas.openxmlformats.org/officeDocument/2006/relationships/tags" Target="../tags/tag360.xml"/><Relationship Id="rId16" Type="http://schemas.openxmlformats.org/officeDocument/2006/relationships/diagramQuickStyle" Target="../diagrams/quickStyle1.xml"/><Relationship Id="rId20" Type="http://schemas.openxmlformats.org/officeDocument/2006/relationships/diagramLayout" Target="../diagrams/layout2.xml"/><Relationship Id="rId1" Type="http://schemas.openxmlformats.org/officeDocument/2006/relationships/tags" Target="../tags/tag359.xml"/><Relationship Id="rId6" Type="http://schemas.openxmlformats.org/officeDocument/2006/relationships/tags" Target="../tags/tag364.xml"/><Relationship Id="rId11" Type="http://schemas.openxmlformats.org/officeDocument/2006/relationships/tags" Target="../tags/tag369.xml"/><Relationship Id="rId5" Type="http://schemas.openxmlformats.org/officeDocument/2006/relationships/tags" Target="../tags/tag363.xml"/><Relationship Id="rId15" Type="http://schemas.openxmlformats.org/officeDocument/2006/relationships/diagramLayout" Target="../diagrams/layout1.xml"/><Relationship Id="rId23" Type="http://schemas.microsoft.com/office/2007/relationships/diagramDrawing" Target="../diagrams/drawing2.xml"/><Relationship Id="rId10" Type="http://schemas.openxmlformats.org/officeDocument/2006/relationships/tags" Target="../tags/tag368.xml"/><Relationship Id="rId19" Type="http://schemas.openxmlformats.org/officeDocument/2006/relationships/diagramData" Target="../diagrams/data2.xml"/><Relationship Id="rId4" Type="http://schemas.openxmlformats.org/officeDocument/2006/relationships/tags" Target="../tags/tag362.xml"/><Relationship Id="rId9" Type="http://schemas.openxmlformats.org/officeDocument/2006/relationships/tags" Target="../tags/tag367.xml"/><Relationship Id="rId14" Type="http://schemas.openxmlformats.org/officeDocument/2006/relationships/diagramData" Target="../diagrams/data1.xml"/><Relationship Id="rId22" Type="http://schemas.openxmlformats.org/officeDocument/2006/relationships/diagramColors" Target="../diagrams/colors2.xml"/></Relationships>
</file>

<file path=ppt/slides/_rels/slide21.xml.rels><?xml version="1.0" encoding="UTF-8" standalone="yes"?>
<Relationships xmlns="http://schemas.openxmlformats.org/package/2006/relationships"><Relationship Id="rId8" Type="http://schemas.openxmlformats.org/officeDocument/2006/relationships/tags" Target="../tags/tag380.xml"/><Relationship Id="rId3" Type="http://schemas.openxmlformats.org/officeDocument/2006/relationships/tags" Target="../tags/tag375.xml"/><Relationship Id="rId7" Type="http://schemas.openxmlformats.org/officeDocument/2006/relationships/tags" Target="../tags/tag379.xml"/><Relationship Id="rId2" Type="http://schemas.openxmlformats.org/officeDocument/2006/relationships/tags" Target="../tags/tag374.xml"/><Relationship Id="rId1" Type="http://schemas.openxmlformats.org/officeDocument/2006/relationships/tags" Target="../tags/tag373.xml"/><Relationship Id="rId6" Type="http://schemas.openxmlformats.org/officeDocument/2006/relationships/tags" Target="../tags/tag378.xml"/><Relationship Id="rId11" Type="http://schemas.openxmlformats.org/officeDocument/2006/relationships/notesSlide" Target="../notesSlides/notesSlide17.xml"/><Relationship Id="rId5" Type="http://schemas.openxmlformats.org/officeDocument/2006/relationships/tags" Target="../tags/tag377.xml"/><Relationship Id="rId10" Type="http://schemas.openxmlformats.org/officeDocument/2006/relationships/slideLayout" Target="../slideLayouts/slideLayout9.xml"/><Relationship Id="rId4" Type="http://schemas.openxmlformats.org/officeDocument/2006/relationships/tags" Target="../tags/tag376.xml"/><Relationship Id="rId9" Type="http://schemas.openxmlformats.org/officeDocument/2006/relationships/tags" Target="../tags/tag381.xml"/></Relationships>
</file>

<file path=ppt/slides/_rels/slide22.xml.rels><?xml version="1.0" encoding="UTF-8" standalone="yes"?>
<Relationships xmlns="http://schemas.openxmlformats.org/package/2006/relationships"><Relationship Id="rId8" Type="http://schemas.openxmlformats.org/officeDocument/2006/relationships/tags" Target="../tags/tag392.xml"/><Relationship Id="rId3" Type="http://schemas.openxmlformats.org/officeDocument/2006/relationships/tags" Target="../tags/tag387.xml"/><Relationship Id="rId7" Type="http://schemas.openxmlformats.org/officeDocument/2006/relationships/tags" Target="../tags/tag391.xml"/><Relationship Id="rId2" Type="http://schemas.openxmlformats.org/officeDocument/2006/relationships/tags" Target="../tags/tag386.xml"/><Relationship Id="rId1" Type="http://schemas.openxmlformats.org/officeDocument/2006/relationships/tags" Target="../tags/tag385.xml"/><Relationship Id="rId6" Type="http://schemas.openxmlformats.org/officeDocument/2006/relationships/tags" Target="../tags/tag390.xml"/><Relationship Id="rId11" Type="http://schemas.openxmlformats.org/officeDocument/2006/relationships/notesSlide" Target="../notesSlides/notesSlide18.xml"/><Relationship Id="rId5" Type="http://schemas.openxmlformats.org/officeDocument/2006/relationships/tags" Target="../tags/tag389.xml"/><Relationship Id="rId10" Type="http://schemas.openxmlformats.org/officeDocument/2006/relationships/slideLayout" Target="../slideLayouts/slideLayout9.xml"/><Relationship Id="rId4" Type="http://schemas.openxmlformats.org/officeDocument/2006/relationships/tags" Target="../tags/tag388.xml"/><Relationship Id="rId9" Type="http://schemas.openxmlformats.org/officeDocument/2006/relationships/tags" Target="../tags/tag393.xml"/></Relationships>
</file>

<file path=ppt/slides/_rels/slide23.xml.rels><?xml version="1.0" encoding="UTF-8" standalone="yes"?>
<Relationships xmlns="http://schemas.openxmlformats.org/package/2006/relationships"><Relationship Id="rId8" Type="http://schemas.openxmlformats.org/officeDocument/2006/relationships/tags" Target="../tags/tag404.xml"/><Relationship Id="rId3" Type="http://schemas.openxmlformats.org/officeDocument/2006/relationships/tags" Target="../tags/tag399.xml"/><Relationship Id="rId7" Type="http://schemas.openxmlformats.org/officeDocument/2006/relationships/tags" Target="../tags/tag403.xml"/><Relationship Id="rId12" Type="http://schemas.openxmlformats.org/officeDocument/2006/relationships/image" Target="../media/image32.png"/><Relationship Id="rId2" Type="http://schemas.openxmlformats.org/officeDocument/2006/relationships/tags" Target="../tags/tag398.xml"/><Relationship Id="rId1" Type="http://schemas.openxmlformats.org/officeDocument/2006/relationships/tags" Target="../tags/tag397.xml"/><Relationship Id="rId6" Type="http://schemas.openxmlformats.org/officeDocument/2006/relationships/tags" Target="../tags/tag402.xml"/><Relationship Id="rId11" Type="http://schemas.openxmlformats.org/officeDocument/2006/relationships/image" Target="../media/image31.png"/><Relationship Id="rId5" Type="http://schemas.openxmlformats.org/officeDocument/2006/relationships/tags" Target="../tags/tag401.xml"/><Relationship Id="rId10" Type="http://schemas.openxmlformats.org/officeDocument/2006/relationships/notesSlide" Target="../notesSlides/notesSlide19.xml"/><Relationship Id="rId4" Type="http://schemas.openxmlformats.org/officeDocument/2006/relationships/tags" Target="../tags/tag400.xml"/><Relationship Id="rId9"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8" Type="http://schemas.openxmlformats.org/officeDocument/2006/relationships/tags" Target="../tags/tag415.xml"/><Relationship Id="rId13" Type="http://schemas.openxmlformats.org/officeDocument/2006/relationships/notesSlide" Target="../notesSlides/notesSlide20.xml"/><Relationship Id="rId3" Type="http://schemas.openxmlformats.org/officeDocument/2006/relationships/tags" Target="../tags/tag410.xml"/><Relationship Id="rId7" Type="http://schemas.openxmlformats.org/officeDocument/2006/relationships/tags" Target="../tags/tag414.xml"/><Relationship Id="rId12" Type="http://schemas.openxmlformats.org/officeDocument/2006/relationships/slideLayout" Target="../slideLayouts/slideLayout9.xml"/><Relationship Id="rId2" Type="http://schemas.openxmlformats.org/officeDocument/2006/relationships/tags" Target="../tags/tag409.xml"/><Relationship Id="rId1" Type="http://schemas.openxmlformats.org/officeDocument/2006/relationships/tags" Target="../tags/tag408.xml"/><Relationship Id="rId6" Type="http://schemas.openxmlformats.org/officeDocument/2006/relationships/tags" Target="../tags/tag413.xml"/><Relationship Id="rId11" Type="http://schemas.openxmlformats.org/officeDocument/2006/relationships/tags" Target="../tags/tag418.xml"/><Relationship Id="rId5" Type="http://schemas.openxmlformats.org/officeDocument/2006/relationships/tags" Target="../tags/tag412.xml"/><Relationship Id="rId10" Type="http://schemas.openxmlformats.org/officeDocument/2006/relationships/tags" Target="../tags/tag417.xml"/><Relationship Id="rId4" Type="http://schemas.openxmlformats.org/officeDocument/2006/relationships/tags" Target="../tags/tag411.xml"/><Relationship Id="rId9" Type="http://schemas.openxmlformats.org/officeDocument/2006/relationships/tags" Target="../tags/tag416.xml"/></Relationships>
</file>

<file path=ppt/slides/_rels/slide25.xml.rels><?xml version="1.0" encoding="UTF-8" standalone="yes"?>
<Relationships xmlns="http://schemas.openxmlformats.org/package/2006/relationships"><Relationship Id="rId8" Type="http://schemas.openxmlformats.org/officeDocument/2006/relationships/tags" Target="../tags/tag429.xml"/><Relationship Id="rId13" Type="http://schemas.openxmlformats.org/officeDocument/2006/relationships/notesSlide" Target="../notesSlides/notesSlide21.xml"/><Relationship Id="rId3" Type="http://schemas.openxmlformats.org/officeDocument/2006/relationships/tags" Target="../tags/tag424.xml"/><Relationship Id="rId7" Type="http://schemas.openxmlformats.org/officeDocument/2006/relationships/tags" Target="../tags/tag428.xml"/><Relationship Id="rId12" Type="http://schemas.openxmlformats.org/officeDocument/2006/relationships/slideLayout" Target="../slideLayouts/slideLayout9.xml"/><Relationship Id="rId2" Type="http://schemas.openxmlformats.org/officeDocument/2006/relationships/tags" Target="../tags/tag423.xml"/><Relationship Id="rId1" Type="http://schemas.openxmlformats.org/officeDocument/2006/relationships/tags" Target="../tags/tag422.xml"/><Relationship Id="rId6" Type="http://schemas.openxmlformats.org/officeDocument/2006/relationships/tags" Target="../tags/tag427.xml"/><Relationship Id="rId11" Type="http://schemas.openxmlformats.org/officeDocument/2006/relationships/tags" Target="../tags/tag432.xml"/><Relationship Id="rId5" Type="http://schemas.openxmlformats.org/officeDocument/2006/relationships/tags" Target="../tags/tag426.xml"/><Relationship Id="rId10" Type="http://schemas.openxmlformats.org/officeDocument/2006/relationships/tags" Target="../tags/tag431.xml"/><Relationship Id="rId4" Type="http://schemas.openxmlformats.org/officeDocument/2006/relationships/tags" Target="../tags/tag425.xml"/><Relationship Id="rId9" Type="http://schemas.openxmlformats.org/officeDocument/2006/relationships/tags" Target="../tags/tag430.xml"/></Relationships>
</file>

<file path=ppt/slides/_rels/slide26.xml.rels><?xml version="1.0" encoding="UTF-8" standalone="yes"?>
<Relationships xmlns="http://schemas.openxmlformats.org/package/2006/relationships"><Relationship Id="rId8" Type="http://schemas.openxmlformats.org/officeDocument/2006/relationships/tags" Target="../tags/tag443.xml"/><Relationship Id="rId13" Type="http://schemas.openxmlformats.org/officeDocument/2006/relationships/image" Target="../media/image33.png"/><Relationship Id="rId3" Type="http://schemas.openxmlformats.org/officeDocument/2006/relationships/tags" Target="../tags/tag438.xml"/><Relationship Id="rId7" Type="http://schemas.openxmlformats.org/officeDocument/2006/relationships/tags" Target="../tags/tag442.xml"/><Relationship Id="rId12" Type="http://schemas.openxmlformats.org/officeDocument/2006/relationships/notesSlide" Target="../notesSlides/notesSlide22.xml"/><Relationship Id="rId2" Type="http://schemas.openxmlformats.org/officeDocument/2006/relationships/tags" Target="../tags/tag437.xml"/><Relationship Id="rId1" Type="http://schemas.openxmlformats.org/officeDocument/2006/relationships/tags" Target="../tags/tag436.xml"/><Relationship Id="rId6" Type="http://schemas.openxmlformats.org/officeDocument/2006/relationships/tags" Target="../tags/tag441.xml"/><Relationship Id="rId11" Type="http://schemas.openxmlformats.org/officeDocument/2006/relationships/slideLayout" Target="../slideLayouts/slideLayout9.xml"/><Relationship Id="rId5" Type="http://schemas.openxmlformats.org/officeDocument/2006/relationships/tags" Target="../tags/tag440.xml"/><Relationship Id="rId10" Type="http://schemas.openxmlformats.org/officeDocument/2006/relationships/tags" Target="../tags/tag445.xml"/><Relationship Id="rId4" Type="http://schemas.openxmlformats.org/officeDocument/2006/relationships/tags" Target="../tags/tag439.xml"/><Relationship Id="rId9" Type="http://schemas.openxmlformats.org/officeDocument/2006/relationships/tags" Target="../tags/tag444.xml"/></Relationships>
</file>

<file path=ppt/slides/_rels/slide27.xml.rels><?xml version="1.0" encoding="UTF-8" standalone="yes"?>
<Relationships xmlns="http://schemas.openxmlformats.org/package/2006/relationships"><Relationship Id="rId8" Type="http://schemas.openxmlformats.org/officeDocument/2006/relationships/tags" Target="../tags/tag456.xml"/><Relationship Id="rId3" Type="http://schemas.openxmlformats.org/officeDocument/2006/relationships/tags" Target="../tags/tag451.xml"/><Relationship Id="rId7" Type="http://schemas.openxmlformats.org/officeDocument/2006/relationships/tags" Target="../tags/tag455.xml"/><Relationship Id="rId12" Type="http://schemas.openxmlformats.org/officeDocument/2006/relationships/notesSlide" Target="../notesSlides/notesSlide23.xml"/><Relationship Id="rId2" Type="http://schemas.openxmlformats.org/officeDocument/2006/relationships/tags" Target="../tags/tag450.xml"/><Relationship Id="rId1" Type="http://schemas.openxmlformats.org/officeDocument/2006/relationships/tags" Target="../tags/tag449.xml"/><Relationship Id="rId6" Type="http://schemas.openxmlformats.org/officeDocument/2006/relationships/tags" Target="../tags/tag454.xml"/><Relationship Id="rId11" Type="http://schemas.openxmlformats.org/officeDocument/2006/relationships/slideLayout" Target="../slideLayouts/slideLayout9.xml"/><Relationship Id="rId5" Type="http://schemas.openxmlformats.org/officeDocument/2006/relationships/tags" Target="../tags/tag453.xml"/><Relationship Id="rId10" Type="http://schemas.openxmlformats.org/officeDocument/2006/relationships/tags" Target="../tags/tag458.xml"/><Relationship Id="rId4" Type="http://schemas.openxmlformats.org/officeDocument/2006/relationships/tags" Target="../tags/tag452.xml"/><Relationship Id="rId9" Type="http://schemas.openxmlformats.org/officeDocument/2006/relationships/tags" Target="../tags/tag457.xml"/></Relationships>
</file>

<file path=ppt/slides/_rels/slide28.xml.rels><?xml version="1.0" encoding="UTF-8" standalone="yes"?>
<Relationships xmlns="http://schemas.openxmlformats.org/package/2006/relationships"><Relationship Id="rId8" Type="http://schemas.openxmlformats.org/officeDocument/2006/relationships/tags" Target="../tags/tag469.xml"/><Relationship Id="rId3" Type="http://schemas.openxmlformats.org/officeDocument/2006/relationships/tags" Target="../tags/tag464.xml"/><Relationship Id="rId7" Type="http://schemas.openxmlformats.org/officeDocument/2006/relationships/tags" Target="../tags/tag468.xml"/><Relationship Id="rId12" Type="http://schemas.openxmlformats.org/officeDocument/2006/relationships/image" Target="../media/image32.png"/><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tags" Target="../tags/tag467.xml"/><Relationship Id="rId11" Type="http://schemas.openxmlformats.org/officeDocument/2006/relationships/image" Target="../media/image31.png"/><Relationship Id="rId5" Type="http://schemas.openxmlformats.org/officeDocument/2006/relationships/tags" Target="../tags/tag466.xml"/><Relationship Id="rId10" Type="http://schemas.openxmlformats.org/officeDocument/2006/relationships/notesSlide" Target="../notesSlides/notesSlide24.xml"/><Relationship Id="rId4" Type="http://schemas.openxmlformats.org/officeDocument/2006/relationships/tags" Target="../tags/tag465.xml"/><Relationship Id="rId9"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8" Type="http://schemas.openxmlformats.org/officeDocument/2006/relationships/tags" Target="../tags/tag480.xml"/><Relationship Id="rId13" Type="http://schemas.openxmlformats.org/officeDocument/2006/relationships/image" Target="../media/image34.png"/><Relationship Id="rId3" Type="http://schemas.openxmlformats.org/officeDocument/2006/relationships/tags" Target="../tags/tag475.xml"/><Relationship Id="rId7" Type="http://schemas.openxmlformats.org/officeDocument/2006/relationships/tags" Target="../tags/tag479.xml"/><Relationship Id="rId12" Type="http://schemas.openxmlformats.org/officeDocument/2006/relationships/notesSlide" Target="../notesSlides/notesSlide25.xml"/><Relationship Id="rId2" Type="http://schemas.openxmlformats.org/officeDocument/2006/relationships/tags" Target="../tags/tag474.xml"/><Relationship Id="rId1" Type="http://schemas.openxmlformats.org/officeDocument/2006/relationships/tags" Target="../tags/tag473.xml"/><Relationship Id="rId6" Type="http://schemas.openxmlformats.org/officeDocument/2006/relationships/tags" Target="../tags/tag478.xml"/><Relationship Id="rId11" Type="http://schemas.openxmlformats.org/officeDocument/2006/relationships/slideLayout" Target="../slideLayouts/slideLayout9.xml"/><Relationship Id="rId5" Type="http://schemas.openxmlformats.org/officeDocument/2006/relationships/tags" Target="../tags/tag477.xml"/><Relationship Id="rId10" Type="http://schemas.openxmlformats.org/officeDocument/2006/relationships/tags" Target="../tags/tag482.xml"/><Relationship Id="rId4" Type="http://schemas.openxmlformats.org/officeDocument/2006/relationships/tags" Target="../tags/tag476.xml"/><Relationship Id="rId9" Type="http://schemas.openxmlformats.org/officeDocument/2006/relationships/tags" Target="../tags/tag481.xml"/></Relationships>
</file>

<file path=ppt/slides/_rels/slide3.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tags" Target="../tags/tag110.xml"/><Relationship Id="rId18" Type="http://schemas.openxmlformats.org/officeDocument/2006/relationships/slideLayout" Target="../slideLayouts/slideLayout9.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tags" Target="../tags/tag109.xml"/><Relationship Id="rId17" Type="http://schemas.openxmlformats.org/officeDocument/2006/relationships/tags" Target="../tags/tag114.xml"/><Relationship Id="rId2" Type="http://schemas.openxmlformats.org/officeDocument/2006/relationships/tags" Target="../tags/tag99.xml"/><Relationship Id="rId16" Type="http://schemas.openxmlformats.org/officeDocument/2006/relationships/tags" Target="../tags/tag113.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5" Type="http://schemas.openxmlformats.org/officeDocument/2006/relationships/tags" Target="../tags/tag112.xml"/><Relationship Id="rId10" Type="http://schemas.openxmlformats.org/officeDocument/2006/relationships/tags" Target="../tags/tag107.xml"/><Relationship Id="rId19" Type="http://schemas.openxmlformats.org/officeDocument/2006/relationships/notesSlide" Target="../notesSlides/notesSlide2.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tags" Target="../tags/tag111.xml"/></Relationships>
</file>

<file path=ppt/slides/_rels/slide30.xml.rels><?xml version="1.0" encoding="UTF-8" standalone="yes"?>
<Relationships xmlns="http://schemas.openxmlformats.org/package/2006/relationships"><Relationship Id="rId8" Type="http://schemas.openxmlformats.org/officeDocument/2006/relationships/tags" Target="../tags/tag493.xml"/><Relationship Id="rId13" Type="http://schemas.openxmlformats.org/officeDocument/2006/relationships/image" Target="../media/image34.png"/><Relationship Id="rId3" Type="http://schemas.openxmlformats.org/officeDocument/2006/relationships/tags" Target="../tags/tag488.xml"/><Relationship Id="rId7" Type="http://schemas.openxmlformats.org/officeDocument/2006/relationships/tags" Target="../tags/tag492.xml"/><Relationship Id="rId12" Type="http://schemas.openxmlformats.org/officeDocument/2006/relationships/notesSlide" Target="../notesSlides/notesSlide26.xml"/><Relationship Id="rId2" Type="http://schemas.openxmlformats.org/officeDocument/2006/relationships/tags" Target="../tags/tag487.xml"/><Relationship Id="rId1" Type="http://schemas.openxmlformats.org/officeDocument/2006/relationships/tags" Target="../tags/tag486.xml"/><Relationship Id="rId6" Type="http://schemas.openxmlformats.org/officeDocument/2006/relationships/tags" Target="../tags/tag491.xml"/><Relationship Id="rId11" Type="http://schemas.openxmlformats.org/officeDocument/2006/relationships/slideLayout" Target="../slideLayouts/slideLayout9.xml"/><Relationship Id="rId5" Type="http://schemas.openxmlformats.org/officeDocument/2006/relationships/tags" Target="../tags/tag490.xml"/><Relationship Id="rId10" Type="http://schemas.openxmlformats.org/officeDocument/2006/relationships/tags" Target="../tags/tag495.xml"/><Relationship Id="rId4" Type="http://schemas.openxmlformats.org/officeDocument/2006/relationships/tags" Target="../tags/tag489.xml"/><Relationship Id="rId9" Type="http://schemas.openxmlformats.org/officeDocument/2006/relationships/tags" Target="../tags/tag494.xml"/></Relationships>
</file>

<file path=ppt/slides/_rels/slide31.xml.rels><?xml version="1.0" encoding="UTF-8" standalone="yes"?>
<Relationships xmlns="http://schemas.openxmlformats.org/package/2006/relationships"><Relationship Id="rId8" Type="http://schemas.openxmlformats.org/officeDocument/2006/relationships/tags" Target="../tags/tag506.xml"/><Relationship Id="rId3" Type="http://schemas.openxmlformats.org/officeDocument/2006/relationships/tags" Target="../tags/tag501.xml"/><Relationship Id="rId7" Type="http://schemas.openxmlformats.org/officeDocument/2006/relationships/tags" Target="../tags/tag505.xml"/><Relationship Id="rId12" Type="http://schemas.openxmlformats.org/officeDocument/2006/relationships/notesSlide" Target="../notesSlides/notesSlide27.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tags" Target="../tags/tag504.xml"/><Relationship Id="rId11" Type="http://schemas.openxmlformats.org/officeDocument/2006/relationships/slideLayout" Target="../slideLayouts/slideLayout9.xml"/><Relationship Id="rId5" Type="http://schemas.openxmlformats.org/officeDocument/2006/relationships/tags" Target="../tags/tag503.xml"/><Relationship Id="rId10" Type="http://schemas.openxmlformats.org/officeDocument/2006/relationships/tags" Target="../tags/tag508.xml"/><Relationship Id="rId4" Type="http://schemas.openxmlformats.org/officeDocument/2006/relationships/tags" Target="../tags/tag502.xml"/><Relationship Id="rId9" Type="http://schemas.openxmlformats.org/officeDocument/2006/relationships/tags" Target="../tags/tag507.xml"/></Relationships>
</file>

<file path=ppt/slides/_rels/slide32.xml.rels><?xml version="1.0" encoding="UTF-8" standalone="yes"?>
<Relationships xmlns="http://schemas.openxmlformats.org/package/2006/relationships"><Relationship Id="rId8" Type="http://schemas.openxmlformats.org/officeDocument/2006/relationships/tags" Target="../tags/tag519.xml"/><Relationship Id="rId3" Type="http://schemas.openxmlformats.org/officeDocument/2006/relationships/tags" Target="../tags/tag514.xml"/><Relationship Id="rId7" Type="http://schemas.openxmlformats.org/officeDocument/2006/relationships/tags" Target="../tags/tag518.xml"/><Relationship Id="rId12" Type="http://schemas.openxmlformats.org/officeDocument/2006/relationships/image" Target="../media/image32.png"/><Relationship Id="rId2" Type="http://schemas.openxmlformats.org/officeDocument/2006/relationships/tags" Target="../tags/tag513.xml"/><Relationship Id="rId1" Type="http://schemas.openxmlformats.org/officeDocument/2006/relationships/tags" Target="../tags/tag512.xml"/><Relationship Id="rId6" Type="http://schemas.openxmlformats.org/officeDocument/2006/relationships/tags" Target="../tags/tag517.xml"/><Relationship Id="rId11" Type="http://schemas.openxmlformats.org/officeDocument/2006/relationships/image" Target="../media/image31.png"/><Relationship Id="rId5" Type="http://schemas.openxmlformats.org/officeDocument/2006/relationships/tags" Target="../tags/tag516.xml"/><Relationship Id="rId10" Type="http://schemas.openxmlformats.org/officeDocument/2006/relationships/notesSlide" Target="../notesSlides/notesSlide28.xml"/><Relationship Id="rId4" Type="http://schemas.openxmlformats.org/officeDocument/2006/relationships/tags" Target="../tags/tag515.xml"/><Relationship Id="rId9"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8" Type="http://schemas.openxmlformats.org/officeDocument/2006/relationships/tags" Target="../tags/tag530.xml"/><Relationship Id="rId3" Type="http://schemas.openxmlformats.org/officeDocument/2006/relationships/tags" Target="../tags/tag525.xml"/><Relationship Id="rId7" Type="http://schemas.openxmlformats.org/officeDocument/2006/relationships/tags" Target="../tags/tag529.xml"/><Relationship Id="rId12" Type="http://schemas.openxmlformats.org/officeDocument/2006/relationships/notesSlide" Target="../notesSlides/notesSlide29.xml"/><Relationship Id="rId2" Type="http://schemas.openxmlformats.org/officeDocument/2006/relationships/tags" Target="../tags/tag524.xml"/><Relationship Id="rId1" Type="http://schemas.openxmlformats.org/officeDocument/2006/relationships/tags" Target="../tags/tag523.xml"/><Relationship Id="rId6" Type="http://schemas.openxmlformats.org/officeDocument/2006/relationships/tags" Target="../tags/tag528.xml"/><Relationship Id="rId11" Type="http://schemas.openxmlformats.org/officeDocument/2006/relationships/slideLayout" Target="../slideLayouts/slideLayout9.xml"/><Relationship Id="rId5" Type="http://schemas.openxmlformats.org/officeDocument/2006/relationships/tags" Target="../tags/tag527.xml"/><Relationship Id="rId10" Type="http://schemas.openxmlformats.org/officeDocument/2006/relationships/tags" Target="../tags/tag532.xml"/><Relationship Id="rId4" Type="http://schemas.openxmlformats.org/officeDocument/2006/relationships/tags" Target="../tags/tag526.xml"/><Relationship Id="rId9" Type="http://schemas.openxmlformats.org/officeDocument/2006/relationships/tags" Target="../tags/tag531.xml"/></Relationships>
</file>

<file path=ppt/slides/_rels/slide34.xml.rels><?xml version="1.0" encoding="UTF-8" standalone="yes"?>
<Relationships xmlns="http://schemas.openxmlformats.org/package/2006/relationships"><Relationship Id="rId8" Type="http://schemas.openxmlformats.org/officeDocument/2006/relationships/tags" Target="../tags/tag543.xml"/><Relationship Id="rId13" Type="http://schemas.openxmlformats.org/officeDocument/2006/relationships/tags" Target="../tags/tag548.xml"/><Relationship Id="rId3" Type="http://schemas.openxmlformats.org/officeDocument/2006/relationships/tags" Target="../tags/tag538.xml"/><Relationship Id="rId7" Type="http://schemas.openxmlformats.org/officeDocument/2006/relationships/tags" Target="../tags/tag542.xml"/><Relationship Id="rId12" Type="http://schemas.openxmlformats.org/officeDocument/2006/relationships/tags" Target="../tags/tag547.xml"/><Relationship Id="rId2" Type="http://schemas.openxmlformats.org/officeDocument/2006/relationships/tags" Target="../tags/tag537.xml"/><Relationship Id="rId1" Type="http://schemas.openxmlformats.org/officeDocument/2006/relationships/tags" Target="../tags/tag536.xml"/><Relationship Id="rId6" Type="http://schemas.openxmlformats.org/officeDocument/2006/relationships/tags" Target="../tags/tag541.xml"/><Relationship Id="rId11" Type="http://schemas.openxmlformats.org/officeDocument/2006/relationships/tags" Target="../tags/tag546.xml"/><Relationship Id="rId5" Type="http://schemas.openxmlformats.org/officeDocument/2006/relationships/tags" Target="../tags/tag540.xml"/><Relationship Id="rId15" Type="http://schemas.openxmlformats.org/officeDocument/2006/relationships/image" Target="../media/image35.jpeg"/><Relationship Id="rId10" Type="http://schemas.openxmlformats.org/officeDocument/2006/relationships/tags" Target="../tags/tag545.xml"/><Relationship Id="rId4" Type="http://schemas.openxmlformats.org/officeDocument/2006/relationships/tags" Target="../tags/tag539.xml"/><Relationship Id="rId9" Type="http://schemas.openxmlformats.org/officeDocument/2006/relationships/tags" Target="../tags/tag544.xml"/><Relationship Id="rId14"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tags" Target="../tags/tag556.xml"/><Relationship Id="rId13" Type="http://schemas.openxmlformats.org/officeDocument/2006/relationships/slideLayout" Target="../slideLayouts/slideLayout6.xml"/><Relationship Id="rId3" Type="http://schemas.openxmlformats.org/officeDocument/2006/relationships/tags" Target="../tags/tag551.xml"/><Relationship Id="rId7" Type="http://schemas.openxmlformats.org/officeDocument/2006/relationships/tags" Target="../tags/tag555.xml"/><Relationship Id="rId12" Type="http://schemas.openxmlformats.org/officeDocument/2006/relationships/tags" Target="../tags/tag560.xml"/><Relationship Id="rId2" Type="http://schemas.openxmlformats.org/officeDocument/2006/relationships/tags" Target="../tags/tag550.xml"/><Relationship Id="rId1" Type="http://schemas.openxmlformats.org/officeDocument/2006/relationships/tags" Target="../tags/tag549.xml"/><Relationship Id="rId6" Type="http://schemas.openxmlformats.org/officeDocument/2006/relationships/tags" Target="../tags/tag554.xml"/><Relationship Id="rId11" Type="http://schemas.openxmlformats.org/officeDocument/2006/relationships/tags" Target="../tags/tag559.xml"/><Relationship Id="rId5" Type="http://schemas.openxmlformats.org/officeDocument/2006/relationships/tags" Target="../tags/tag553.xml"/><Relationship Id="rId10" Type="http://schemas.openxmlformats.org/officeDocument/2006/relationships/tags" Target="../tags/tag558.xml"/><Relationship Id="rId4" Type="http://schemas.openxmlformats.org/officeDocument/2006/relationships/tags" Target="../tags/tag552.xml"/><Relationship Id="rId9" Type="http://schemas.openxmlformats.org/officeDocument/2006/relationships/tags" Target="../tags/tag557.xml"/></Relationships>
</file>

<file path=ppt/slides/_rels/slide36.xml.rels><?xml version="1.0" encoding="UTF-8" standalone="yes"?>
<Relationships xmlns="http://schemas.openxmlformats.org/package/2006/relationships"><Relationship Id="rId8" Type="http://schemas.openxmlformats.org/officeDocument/2006/relationships/tags" Target="../tags/tag568.xml"/><Relationship Id="rId3" Type="http://schemas.openxmlformats.org/officeDocument/2006/relationships/tags" Target="../tags/tag563.xml"/><Relationship Id="rId7" Type="http://schemas.openxmlformats.org/officeDocument/2006/relationships/tags" Target="../tags/tag567.xml"/><Relationship Id="rId12" Type="http://schemas.openxmlformats.org/officeDocument/2006/relationships/notesSlide" Target="../notesSlides/notesSlide30.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tags" Target="../tags/tag566.xml"/><Relationship Id="rId11" Type="http://schemas.openxmlformats.org/officeDocument/2006/relationships/slideLayout" Target="../slideLayouts/slideLayout9.xml"/><Relationship Id="rId5" Type="http://schemas.openxmlformats.org/officeDocument/2006/relationships/tags" Target="../tags/tag565.xml"/><Relationship Id="rId10" Type="http://schemas.openxmlformats.org/officeDocument/2006/relationships/tags" Target="../tags/tag570.xml"/><Relationship Id="rId4" Type="http://schemas.openxmlformats.org/officeDocument/2006/relationships/tags" Target="../tags/tag564.xml"/><Relationship Id="rId9" Type="http://schemas.openxmlformats.org/officeDocument/2006/relationships/tags" Target="../tags/tag569.xml"/></Relationships>
</file>

<file path=ppt/slides/_rels/slide37.xml.rels><?xml version="1.0" encoding="UTF-8" standalone="yes"?>
<Relationships xmlns="http://schemas.openxmlformats.org/package/2006/relationships"><Relationship Id="rId8" Type="http://schemas.openxmlformats.org/officeDocument/2006/relationships/tags" Target="../tags/tag581.xml"/><Relationship Id="rId13" Type="http://schemas.openxmlformats.org/officeDocument/2006/relationships/tags" Target="../tags/tag586.xml"/><Relationship Id="rId18" Type="http://schemas.openxmlformats.org/officeDocument/2006/relationships/tags" Target="../tags/tag591.xml"/><Relationship Id="rId26" Type="http://schemas.openxmlformats.org/officeDocument/2006/relationships/tags" Target="../tags/tag599.xml"/><Relationship Id="rId3" Type="http://schemas.openxmlformats.org/officeDocument/2006/relationships/tags" Target="../tags/tag576.xml"/><Relationship Id="rId21" Type="http://schemas.openxmlformats.org/officeDocument/2006/relationships/tags" Target="../tags/tag594.xml"/><Relationship Id="rId7" Type="http://schemas.openxmlformats.org/officeDocument/2006/relationships/tags" Target="../tags/tag580.xml"/><Relationship Id="rId12" Type="http://schemas.openxmlformats.org/officeDocument/2006/relationships/tags" Target="../tags/tag585.xml"/><Relationship Id="rId17" Type="http://schemas.openxmlformats.org/officeDocument/2006/relationships/tags" Target="../tags/tag590.xml"/><Relationship Id="rId25" Type="http://schemas.openxmlformats.org/officeDocument/2006/relationships/tags" Target="../tags/tag598.xml"/><Relationship Id="rId2" Type="http://schemas.openxmlformats.org/officeDocument/2006/relationships/tags" Target="../tags/tag575.xml"/><Relationship Id="rId16" Type="http://schemas.openxmlformats.org/officeDocument/2006/relationships/tags" Target="../tags/tag589.xml"/><Relationship Id="rId20" Type="http://schemas.openxmlformats.org/officeDocument/2006/relationships/tags" Target="../tags/tag593.xml"/><Relationship Id="rId29" Type="http://schemas.openxmlformats.org/officeDocument/2006/relationships/image" Target="../media/image9.jpeg"/><Relationship Id="rId1" Type="http://schemas.openxmlformats.org/officeDocument/2006/relationships/tags" Target="../tags/tag574.xml"/><Relationship Id="rId6" Type="http://schemas.openxmlformats.org/officeDocument/2006/relationships/tags" Target="../tags/tag579.xml"/><Relationship Id="rId11" Type="http://schemas.openxmlformats.org/officeDocument/2006/relationships/tags" Target="../tags/tag584.xml"/><Relationship Id="rId24" Type="http://schemas.openxmlformats.org/officeDocument/2006/relationships/tags" Target="../tags/tag597.xml"/><Relationship Id="rId5" Type="http://schemas.openxmlformats.org/officeDocument/2006/relationships/tags" Target="../tags/tag578.xml"/><Relationship Id="rId15" Type="http://schemas.openxmlformats.org/officeDocument/2006/relationships/tags" Target="../tags/tag588.xml"/><Relationship Id="rId23" Type="http://schemas.openxmlformats.org/officeDocument/2006/relationships/tags" Target="../tags/tag596.xml"/><Relationship Id="rId28" Type="http://schemas.openxmlformats.org/officeDocument/2006/relationships/slideLayout" Target="../slideLayouts/slideLayout6.xml"/><Relationship Id="rId10" Type="http://schemas.openxmlformats.org/officeDocument/2006/relationships/tags" Target="../tags/tag583.xml"/><Relationship Id="rId19" Type="http://schemas.openxmlformats.org/officeDocument/2006/relationships/tags" Target="../tags/tag592.xml"/><Relationship Id="rId4" Type="http://schemas.openxmlformats.org/officeDocument/2006/relationships/tags" Target="../tags/tag577.xml"/><Relationship Id="rId9" Type="http://schemas.openxmlformats.org/officeDocument/2006/relationships/tags" Target="../tags/tag582.xml"/><Relationship Id="rId14" Type="http://schemas.openxmlformats.org/officeDocument/2006/relationships/tags" Target="../tags/tag587.xml"/><Relationship Id="rId22" Type="http://schemas.openxmlformats.org/officeDocument/2006/relationships/tags" Target="../tags/tag595.xml"/><Relationship Id="rId27" Type="http://schemas.openxmlformats.org/officeDocument/2006/relationships/tags" Target="../tags/tag600.xml"/></Relationships>
</file>

<file path=ppt/slides/_rels/slide4.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tags" Target="../tags/tag130.xml"/><Relationship Id="rId18" Type="http://schemas.openxmlformats.org/officeDocument/2006/relationships/tags" Target="../tags/tag135.xml"/><Relationship Id="rId26" Type="http://schemas.openxmlformats.org/officeDocument/2006/relationships/tags" Target="../tags/tag143.xml"/><Relationship Id="rId3" Type="http://schemas.openxmlformats.org/officeDocument/2006/relationships/tags" Target="../tags/tag120.xml"/><Relationship Id="rId21" Type="http://schemas.openxmlformats.org/officeDocument/2006/relationships/tags" Target="../tags/tag138.xml"/><Relationship Id="rId7" Type="http://schemas.openxmlformats.org/officeDocument/2006/relationships/tags" Target="../tags/tag124.xml"/><Relationship Id="rId12" Type="http://schemas.openxmlformats.org/officeDocument/2006/relationships/tags" Target="../tags/tag129.xml"/><Relationship Id="rId17" Type="http://schemas.openxmlformats.org/officeDocument/2006/relationships/tags" Target="../tags/tag134.xml"/><Relationship Id="rId25" Type="http://schemas.openxmlformats.org/officeDocument/2006/relationships/tags" Target="../tags/tag142.xml"/><Relationship Id="rId2" Type="http://schemas.openxmlformats.org/officeDocument/2006/relationships/tags" Target="../tags/tag119.xml"/><Relationship Id="rId16" Type="http://schemas.openxmlformats.org/officeDocument/2006/relationships/tags" Target="../tags/tag133.xml"/><Relationship Id="rId20" Type="http://schemas.openxmlformats.org/officeDocument/2006/relationships/tags" Target="../tags/tag137.xml"/><Relationship Id="rId29" Type="http://schemas.openxmlformats.org/officeDocument/2006/relationships/image" Target="../media/image9.jpeg"/><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24" Type="http://schemas.openxmlformats.org/officeDocument/2006/relationships/tags" Target="../tags/tag141.xml"/><Relationship Id="rId5" Type="http://schemas.openxmlformats.org/officeDocument/2006/relationships/tags" Target="../tags/tag122.xml"/><Relationship Id="rId15" Type="http://schemas.openxmlformats.org/officeDocument/2006/relationships/tags" Target="../tags/tag132.xml"/><Relationship Id="rId23" Type="http://schemas.openxmlformats.org/officeDocument/2006/relationships/tags" Target="../tags/tag140.xml"/><Relationship Id="rId28" Type="http://schemas.openxmlformats.org/officeDocument/2006/relationships/slideLayout" Target="../slideLayouts/slideLayout6.xml"/><Relationship Id="rId10" Type="http://schemas.openxmlformats.org/officeDocument/2006/relationships/tags" Target="../tags/tag127.xml"/><Relationship Id="rId19" Type="http://schemas.openxmlformats.org/officeDocument/2006/relationships/tags" Target="../tags/tag136.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tags" Target="../tags/tag131.xml"/><Relationship Id="rId22" Type="http://schemas.openxmlformats.org/officeDocument/2006/relationships/tags" Target="../tags/tag139.xml"/><Relationship Id="rId27" Type="http://schemas.openxmlformats.org/officeDocument/2006/relationships/tags" Target="../tags/tag144.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47.xml"/><Relationship Id="rId7" Type="http://schemas.openxmlformats.org/officeDocument/2006/relationships/image" Target="../media/image11.png"/><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image" Target="../media/image10.png"/><Relationship Id="rId5" Type="http://schemas.openxmlformats.org/officeDocument/2006/relationships/notesSlide" Target="../notesSlides/notesSlide3.xml"/><Relationship Id="rId4" Type="http://schemas.openxmlformats.org/officeDocument/2006/relationships/slideLayout" Target="../slideLayouts/slideLayout9.xml"/><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53.xml"/><Relationship Id="rId7" Type="http://schemas.openxmlformats.org/officeDocument/2006/relationships/image" Target="../media/image15.png"/><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image" Target="../media/image14.png"/><Relationship Id="rId5" Type="http://schemas.openxmlformats.org/officeDocument/2006/relationships/notesSlide" Target="../notesSlides/notesSlide4.xml"/><Relationship Id="rId4" Type="http://schemas.openxmlformats.org/officeDocument/2006/relationships/slideLayout" Target="../slideLayouts/slideLayout9.xml"/><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59.xml"/><Relationship Id="rId7" Type="http://schemas.openxmlformats.org/officeDocument/2006/relationships/image" Target="../media/image19.png"/><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image" Target="../media/image18.png"/><Relationship Id="rId5" Type="http://schemas.openxmlformats.org/officeDocument/2006/relationships/notesSlide" Target="../notesSlides/notesSlide5.xml"/><Relationship Id="rId10" Type="http://schemas.openxmlformats.org/officeDocument/2006/relationships/image" Target="../media/image22.png"/><Relationship Id="rId4" Type="http://schemas.openxmlformats.org/officeDocument/2006/relationships/slideLayout" Target="../slideLayouts/slideLayout9.xml"/><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13" Type="http://schemas.openxmlformats.org/officeDocument/2006/relationships/tags" Target="../tags/tag175.xml"/><Relationship Id="rId18" Type="http://schemas.openxmlformats.org/officeDocument/2006/relationships/tags" Target="../tags/tag180.xml"/><Relationship Id="rId26" Type="http://schemas.openxmlformats.org/officeDocument/2006/relationships/tags" Target="../tags/tag188.xml"/><Relationship Id="rId39" Type="http://schemas.openxmlformats.org/officeDocument/2006/relationships/tags" Target="../tags/tag201.xml"/><Relationship Id="rId21" Type="http://schemas.openxmlformats.org/officeDocument/2006/relationships/tags" Target="../tags/tag183.xml"/><Relationship Id="rId34" Type="http://schemas.openxmlformats.org/officeDocument/2006/relationships/tags" Target="../tags/tag196.xml"/><Relationship Id="rId42" Type="http://schemas.openxmlformats.org/officeDocument/2006/relationships/notesSlide" Target="../notesSlides/notesSlide6.xml"/><Relationship Id="rId7" Type="http://schemas.openxmlformats.org/officeDocument/2006/relationships/tags" Target="../tags/tag169.xml"/><Relationship Id="rId2" Type="http://schemas.openxmlformats.org/officeDocument/2006/relationships/tags" Target="../tags/tag164.xml"/><Relationship Id="rId16" Type="http://schemas.openxmlformats.org/officeDocument/2006/relationships/tags" Target="../tags/tag178.xml"/><Relationship Id="rId20" Type="http://schemas.openxmlformats.org/officeDocument/2006/relationships/tags" Target="../tags/tag182.xml"/><Relationship Id="rId29" Type="http://schemas.openxmlformats.org/officeDocument/2006/relationships/tags" Target="../tags/tag191.xml"/><Relationship Id="rId41" Type="http://schemas.openxmlformats.org/officeDocument/2006/relationships/slideLayout" Target="../slideLayouts/slideLayout1.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24" Type="http://schemas.openxmlformats.org/officeDocument/2006/relationships/tags" Target="../tags/tag186.xml"/><Relationship Id="rId32" Type="http://schemas.openxmlformats.org/officeDocument/2006/relationships/tags" Target="../tags/tag194.xml"/><Relationship Id="rId37" Type="http://schemas.openxmlformats.org/officeDocument/2006/relationships/tags" Target="../tags/tag199.xml"/><Relationship Id="rId40" Type="http://schemas.openxmlformats.org/officeDocument/2006/relationships/tags" Target="../tags/tag202.xml"/><Relationship Id="rId5" Type="http://schemas.openxmlformats.org/officeDocument/2006/relationships/tags" Target="../tags/tag167.xml"/><Relationship Id="rId15" Type="http://schemas.openxmlformats.org/officeDocument/2006/relationships/tags" Target="../tags/tag177.xml"/><Relationship Id="rId23" Type="http://schemas.openxmlformats.org/officeDocument/2006/relationships/tags" Target="../tags/tag185.xml"/><Relationship Id="rId28" Type="http://schemas.openxmlformats.org/officeDocument/2006/relationships/tags" Target="../tags/tag190.xml"/><Relationship Id="rId36" Type="http://schemas.openxmlformats.org/officeDocument/2006/relationships/tags" Target="../tags/tag198.xml"/><Relationship Id="rId10" Type="http://schemas.openxmlformats.org/officeDocument/2006/relationships/tags" Target="../tags/tag172.xml"/><Relationship Id="rId19" Type="http://schemas.openxmlformats.org/officeDocument/2006/relationships/tags" Target="../tags/tag181.xml"/><Relationship Id="rId31" Type="http://schemas.openxmlformats.org/officeDocument/2006/relationships/tags" Target="../tags/tag193.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 Id="rId22" Type="http://schemas.openxmlformats.org/officeDocument/2006/relationships/tags" Target="../tags/tag184.xml"/><Relationship Id="rId27" Type="http://schemas.openxmlformats.org/officeDocument/2006/relationships/tags" Target="../tags/tag189.xml"/><Relationship Id="rId30" Type="http://schemas.openxmlformats.org/officeDocument/2006/relationships/tags" Target="../tags/tag192.xml"/><Relationship Id="rId35" Type="http://schemas.openxmlformats.org/officeDocument/2006/relationships/tags" Target="../tags/tag197.xml"/><Relationship Id="rId8" Type="http://schemas.openxmlformats.org/officeDocument/2006/relationships/tags" Target="../tags/tag170.xml"/><Relationship Id="rId3" Type="http://schemas.openxmlformats.org/officeDocument/2006/relationships/tags" Target="../tags/tag165.xml"/><Relationship Id="rId12" Type="http://schemas.openxmlformats.org/officeDocument/2006/relationships/tags" Target="../tags/tag174.xml"/><Relationship Id="rId17" Type="http://schemas.openxmlformats.org/officeDocument/2006/relationships/tags" Target="../tags/tag179.xml"/><Relationship Id="rId25" Type="http://schemas.openxmlformats.org/officeDocument/2006/relationships/tags" Target="../tags/tag187.xml"/><Relationship Id="rId33" Type="http://schemas.openxmlformats.org/officeDocument/2006/relationships/tags" Target="../tags/tag195.xml"/><Relationship Id="rId38" Type="http://schemas.openxmlformats.org/officeDocument/2006/relationships/tags" Target="../tags/tag200.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208.xml"/><Relationship Id="rId7" Type="http://schemas.openxmlformats.org/officeDocument/2006/relationships/slideLayout" Target="../slideLayouts/slideLayout9.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5" Type="http://schemas.openxmlformats.org/officeDocument/2006/relationships/tags" Target="../tags/tag210.xml"/><Relationship Id="rId10" Type="http://schemas.openxmlformats.org/officeDocument/2006/relationships/image" Target="../media/image24.png"/><Relationship Id="rId4" Type="http://schemas.openxmlformats.org/officeDocument/2006/relationships/tags" Target="../tags/tag209.xml"/><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情景导入</a:t>
            </a:r>
          </a:p>
        </p:txBody>
      </p:sp>
      <p:sp>
        <p:nvSpPr>
          <p:cNvPr id="33" name="i$ḻiḋè"/>
          <p:cNvSpPr/>
          <p:nvPr>
            <p:custDataLst>
              <p:tags r:id="rId4"/>
            </p:custDataLst>
          </p:nvPr>
        </p:nvSpPr>
        <p:spPr>
          <a:xfrm flipH="1">
            <a:off x="4802505" y="1852930"/>
            <a:ext cx="6503670" cy="152146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252095" indent="0" algn="ctr">
              <a:lnSpc>
                <a:spcPct val="150000"/>
              </a:lnSpc>
              <a:spcBef>
                <a:spcPct val="0"/>
              </a:spcBef>
              <a:buFont typeface="Wingdings" panose="05000000000000000000" pitchFamily="2" charset="2"/>
              <a:buNone/>
            </a:pPr>
            <a:r>
              <a:rPr lang="zh-CN" altLang="zh-CN" sz="2300">
                <a:solidFill>
                  <a:schemeClr val="tx1"/>
                </a:solidFill>
                <a:sym typeface="+mn-ea"/>
              </a:rPr>
              <a:t>在战略上要藐视敌人，在战术上要重视敌人。</a:t>
            </a:r>
            <a:endParaRPr lang="zh-CN" altLang="zh-CN" sz="2300">
              <a:solidFill>
                <a:schemeClr val="tx1"/>
              </a:solidFill>
            </a:endParaRPr>
          </a:p>
          <a:p>
            <a:pPr marL="252095" indent="0" algn="ctr">
              <a:lnSpc>
                <a:spcPct val="150000"/>
              </a:lnSpc>
              <a:spcBef>
                <a:spcPct val="0"/>
              </a:spcBef>
              <a:buFont typeface="Wingdings" panose="05000000000000000000" pitchFamily="2" charset="2"/>
              <a:buNone/>
            </a:pPr>
            <a:r>
              <a:rPr altLang="zh-CN" sz="2300">
                <a:solidFill>
                  <a:schemeClr val="tx1"/>
                </a:solidFill>
                <a:sym typeface="+mn-ea"/>
              </a:rPr>
              <a:t>东方不亮西方亮，黑了南方有北方。</a:t>
            </a:r>
            <a:endParaRPr lang="zh-CN" altLang="zh-CN" sz="2300">
              <a:solidFill>
                <a:schemeClr val="tx1"/>
              </a:solidFill>
            </a:endParaRPr>
          </a:p>
          <a:p>
            <a:pPr marL="252095" indent="0" algn="ctr">
              <a:lnSpc>
                <a:spcPct val="150000"/>
              </a:lnSpc>
              <a:spcBef>
                <a:spcPct val="0"/>
              </a:spcBef>
              <a:buFont typeface="Wingdings" panose="05000000000000000000" pitchFamily="2" charset="2"/>
              <a:buNone/>
            </a:pPr>
            <a:r>
              <a:rPr altLang="zh-CN" sz="2300">
                <a:solidFill>
                  <a:schemeClr val="tx1"/>
                </a:solidFill>
                <a:sym typeface="+mn-ea"/>
              </a:rPr>
              <a:t>星星之火，可以燎原。</a:t>
            </a:r>
            <a:endParaRPr lang="zh-CN" altLang="zh-CN" sz="13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文本框 9"/>
          <p:cNvSpPr txBox="1"/>
          <p:nvPr/>
        </p:nvSpPr>
        <p:spPr>
          <a:xfrm>
            <a:off x="4259580" y="3692525"/>
            <a:ext cx="7590155" cy="2245360"/>
          </a:xfrm>
          <a:prstGeom prst="rect">
            <a:avLst/>
          </a:prstGeom>
          <a:noFill/>
        </p:spPr>
        <p:txBody>
          <a:bodyPr wrap="square" rtlCol="0" anchor="t">
            <a:spAutoFit/>
          </a:bodyPr>
          <a:lstStyle/>
          <a:p>
            <a:pPr indent="304800"/>
            <a:r>
              <a:rPr lang="zh-CN" sz="2800" b="1">
                <a:latin typeface="华文楷体" panose="02010600040101010101" pitchFamily="2" charset="-122"/>
                <a:ea typeface="华文楷体" panose="02010600040101010101" pitchFamily="2" charset="-122"/>
                <a:cs typeface="华文楷体" panose="02010600040101010101" pitchFamily="2" charset="-122"/>
                <a:sym typeface="+mn-ea"/>
              </a:rPr>
              <a:t>“怅寥廓，问苍茫大地，谁主沉浮？”，青年毛泽东曾经面对苍生，抒发远大志向，如今，“中国人民站起来了”，主席又抒发了一番怎样的豪情呢？今天我们跟随主席的思路，体味一下“中国人民站起来了”的自豪。</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endParaRPr>
          </a:p>
        </p:txBody>
      </p:sp>
      <p:pic>
        <p:nvPicPr>
          <p:cNvPr id="12" name="图片 11"/>
          <p:cNvPicPr>
            <a:picLocks noChangeAspect="1"/>
          </p:cNvPicPr>
          <p:nvPr/>
        </p:nvPicPr>
        <p:blipFill>
          <a:blip r:embed="rId13"/>
          <a:stretch>
            <a:fillRect/>
          </a:stretch>
        </p:blipFill>
        <p:spPr>
          <a:xfrm>
            <a:off x="426085" y="1538605"/>
            <a:ext cx="3438525" cy="470281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8"/>
              </p:custDataLst>
            </p:nvPr>
          </p:nvGrpSpPr>
          <p:grpSpPr>
            <a:xfrm>
              <a:off x="-5715000" y="-6019800"/>
              <a:ext cx="419100" cy="16916400"/>
              <a:chOff x="-5715000" y="-6019800"/>
              <a:chExt cx="419100" cy="16916400"/>
            </a:xfrm>
          </p:grpSpPr>
          <p:sp>
            <p:nvSpPr>
              <p:cNvPr id="2" name="椭圆 1"/>
              <p:cNvSpPr/>
              <p:nvPr>
                <p:custDataLst>
                  <p:tags r:id="rId12"/>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3"/>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9"/>
              </p:custDataLst>
            </p:nvPr>
          </p:nvGrpSpPr>
          <p:grpSpPr>
            <a:xfrm>
              <a:off x="18897600" y="-6019800"/>
              <a:ext cx="419100" cy="16916400"/>
              <a:chOff x="-5715000" y="-6019800"/>
              <a:chExt cx="419100" cy="16916400"/>
            </a:xfrm>
          </p:grpSpPr>
          <p:sp>
            <p:nvSpPr>
              <p:cNvPr id="6" name="椭圆 5"/>
              <p:cNvSpPr/>
              <p:nvPr>
                <p:custDataLst>
                  <p:tags r:id="rId10"/>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11"/>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6331"/>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了解背景</a:t>
            </a:r>
          </a:p>
        </p:txBody>
      </p:sp>
      <p:sp>
        <p:nvSpPr>
          <p:cNvPr id="33" name="i$ḻiḋè"/>
          <p:cNvSpPr/>
          <p:nvPr>
            <p:custDataLst>
              <p:tags r:id="rId4"/>
            </p:custDataLst>
          </p:nvPr>
        </p:nvSpPr>
        <p:spPr>
          <a:xfrm flipH="1">
            <a:off x="167005" y="1523365"/>
            <a:ext cx="7908290" cy="476313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indent="457200" defTabSz="914400">
              <a:lnSpc>
                <a:spcPct val="150000"/>
              </a:lnSpc>
            </a:pPr>
            <a:r>
              <a:rPr lang="zh-CN" altLang="en-US" sz="2100">
                <a:solidFill>
                  <a:schemeClr val="tx1"/>
                </a:solidFill>
                <a:latin typeface="微软雅黑" panose="020B0503020204020204" pitchFamily="34" charset="-122"/>
                <a:ea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rPr>
              <a:t>会议内容主要：</a:t>
            </a:r>
          </a:p>
          <a:p>
            <a:pPr indent="457200" defTabSz="914400">
              <a:lnSpc>
                <a:spcPct val="150000"/>
              </a:lnSpc>
            </a:pPr>
            <a:r>
              <a:rPr lang="zh-CN" altLang="en-US" sz="2000">
                <a:solidFill>
                  <a:schemeClr val="tx1"/>
                </a:solidFill>
                <a:latin typeface="微软雅黑" panose="020B0503020204020204" pitchFamily="34" charset="-122"/>
                <a:ea typeface="微软雅黑" panose="020B0503020204020204" pitchFamily="34" charset="-122"/>
              </a:rPr>
              <a:t>①</a:t>
            </a:r>
            <a:r>
              <a:rPr lang="zh-CN" altLang="en-US" sz="2000" b="1">
                <a:solidFill>
                  <a:srgbClr val="C00000"/>
                </a:solidFill>
                <a:latin typeface="微软雅黑" panose="020B0503020204020204" pitchFamily="34" charset="-122"/>
                <a:ea typeface="微软雅黑" panose="020B0503020204020204" pitchFamily="34" charset="-122"/>
              </a:rPr>
              <a:t>通过了</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中国人民政治协商会议共同纲领</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当时该 </a:t>
            </a:r>
            <a:r>
              <a:rPr lang="en-US" altLang="zh-CN"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纲领</a:t>
            </a:r>
            <a:r>
              <a:rPr lang="en-US" altLang="zh-CN"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具有临时宪法作用；</a:t>
            </a:r>
          </a:p>
          <a:p>
            <a:pPr indent="457200" defTabSz="914400">
              <a:lnSpc>
                <a:spcPct val="150000"/>
              </a:lnSpc>
            </a:pPr>
            <a:r>
              <a:rPr lang="zh-CN" altLang="en-US" sz="2000">
                <a:solidFill>
                  <a:schemeClr val="tx1"/>
                </a:solidFill>
                <a:latin typeface="微软雅黑" panose="020B0503020204020204" pitchFamily="34" charset="-122"/>
                <a:ea typeface="微软雅黑" panose="020B0503020204020204" pitchFamily="34" charset="-122"/>
              </a:rPr>
              <a:t>②大会选举产生了</a:t>
            </a:r>
            <a:r>
              <a:rPr lang="zh-CN" altLang="en-US" sz="2000" b="1">
                <a:solidFill>
                  <a:srgbClr val="C00000"/>
                </a:solidFill>
                <a:latin typeface="微软雅黑" panose="020B0503020204020204" pitchFamily="34" charset="-122"/>
                <a:ea typeface="微软雅黑" panose="020B0503020204020204" pitchFamily="34" charset="-122"/>
              </a:rPr>
              <a:t>中华人民共和国中央人民政府委员会</a:t>
            </a:r>
            <a:r>
              <a:rPr lang="zh-CN" altLang="en-US" sz="2000">
                <a:solidFill>
                  <a:schemeClr val="tx1"/>
                </a:solidFill>
                <a:latin typeface="微软雅黑" panose="020B0503020204020204" pitchFamily="34" charset="-122"/>
                <a:ea typeface="微软雅黑" panose="020B0503020204020204" pitchFamily="34" charset="-122"/>
              </a:rPr>
              <a:t>。 </a:t>
            </a:r>
          </a:p>
          <a:p>
            <a:pPr indent="457200" defTabSz="914400">
              <a:lnSpc>
                <a:spcPct val="150000"/>
              </a:lnSpc>
            </a:pPr>
            <a:r>
              <a:rPr lang="zh-CN" altLang="en-US" sz="2000">
                <a:solidFill>
                  <a:schemeClr val="tx1"/>
                </a:solidFill>
                <a:latin typeface="微软雅黑" panose="020B0503020204020204" pitchFamily="34" charset="-122"/>
                <a:ea typeface="微软雅黑" panose="020B0503020204020204" pitchFamily="34" charset="-122"/>
              </a:rPr>
              <a:t>此外，大会还确定了</a:t>
            </a:r>
            <a:r>
              <a:rPr lang="zh-CN" altLang="en-US" sz="2000" b="1">
                <a:solidFill>
                  <a:srgbClr val="C00000"/>
                </a:solidFill>
                <a:latin typeface="微软雅黑" panose="020B0503020204020204" pitchFamily="34" charset="-122"/>
                <a:ea typeface="微软雅黑" panose="020B0503020204020204" pitchFamily="34" charset="-122"/>
              </a:rPr>
              <a:t>国旗、国歌和首都</a:t>
            </a:r>
            <a:r>
              <a:rPr lang="zh-CN" altLang="en-US" sz="2000">
                <a:solidFill>
                  <a:schemeClr val="tx1"/>
                </a:solidFill>
                <a:latin typeface="微软雅黑" panose="020B0503020204020204" pitchFamily="34" charset="-122"/>
                <a:ea typeface="微软雅黑" panose="020B0503020204020204" pitchFamily="34" charset="-122"/>
              </a:rPr>
              <a:t>，国家采用</a:t>
            </a:r>
            <a:r>
              <a:rPr lang="zh-CN" altLang="en-US" sz="2000" b="1">
                <a:solidFill>
                  <a:srgbClr val="C00000"/>
                </a:solidFill>
                <a:latin typeface="微软雅黑" panose="020B0503020204020204" pitchFamily="34" charset="-122"/>
                <a:ea typeface="微软雅黑" panose="020B0503020204020204" pitchFamily="34" charset="-122"/>
              </a:rPr>
              <a:t>公元纪年</a:t>
            </a:r>
            <a:r>
              <a:rPr lang="zh-CN" altLang="en-US" sz="2000">
                <a:solidFill>
                  <a:schemeClr val="tx1"/>
                </a:solidFill>
                <a:latin typeface="微软雅黑" panose="020B0503020204020204" pitchFamily="34" charset="-122"/>
                <a:ea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sym typeface="Wingdings" panose="05000000000000000000" pitchFamily="2" charset="2"/>
              </a:rPr>
              <a:t>大会选举</a:t>
            </a:r>
            <a:r>
              <a:rPr lang="zh-CN" altLang="en-US" sz="2000" b="1">
                <a:solidFill>
                  <a:srgbClr val="C00000"/>
                </a:solidFill>
                <a:latin typeface="微软雅黑" panose="020B0503020204020204" pitchFamily="34" charset="-122"/>
                <a:ea typeface="微软雅黑" panose="020B0503020204020204" pitchFamily="34" charset="-122"/>
                <a:sym typeface="Wingdings" panose="05000000000000000000" pitchFamily="2" charset="2"/>
              </a:rPr>
              <a:t>毛泽东</a:t>
            </a:r>
            <a:r>
              <a:rPr lang="zh-CN" altLang="en-US" sz="2000">
                <a:solidFill>
                  <a:schemeClr val="tx1"/>
                </a:solidFill>
                <a:latin typeface="微软雅黑" panose="020B0503020204020204" pitchFamily="34" charset="-122"/>
                <a:ea typeface="微软雅黑" panose="020B0503020204020204" pitchFamily="34" charset="-122"/>
                <a:sym typeface="Wingdings" panose="05000000000000000000" pitchFamily="2" charset="2"/>
              </a:rPr>
              <a:t>为中华人民共和国中央人民政府委员会主席，朱德、刘少奇、宋庆龄、李济深、张澜、高岗为副主席，周恩来、陈毅等56人为中央人民政府委员会委员，周恩来任中央人民政府政务院总理。</a:t>
            </a:r>
          </a:p>
          <a:p>
            <a:pPr indent="457200" defTabSz="914400">
              <a:lnSpc>
                <a:spcPct val="150000"/>
              </a:lnSpc>
            </a:pPr>
            <a:r>
              <a:rPr lang="zh-CN" altLang="en-US" sz="2000">
                <a:solidFill>
                  <a:schemeClr val="tx1"/>
                </a:solidFill>
                <a:latin typeface="微软雅黑" panose="020B0503020204020204" pitchFamily="34" charset="-122"/>
                <a:ea typeface="微软雅黑" panose="020B0503020204020204" pitchFamily="34" charset="-122"/>
              </a:rPr>
              <a:t> 大会还决定在首都天安门广场建立一座</a:t>
            </a:r>
            <a:r>
              <a:rPr lang="zh-CN" altLang="en-US" sz="2000" b="1">
                <a:solidFill>
                  <a:schemeClr val="tx1"/>
                </a:solidFill>
                <a:latin typeface="微软雅黑" panose="020B0503020204020204" pitchFamily="34" charset="-122"/>
                <a:ea typeface="微软雅黑" panose="020B0503020204020204" pitchFamily="34" charset="-122"/>
              </a:rPr>
              <a:t>人民英雄纪念碑</a:t>
            </a:r>
            <a:r>
              <a:rPr lang="zh-CN" altLang="en-US" sz="2000">
                <a:solidFill>
                  <a:schemeClr val="tx1"/>
                </a:solidFill>
                <a:latin typeface="微软雅黑" panose="020B0503020204020204" pitchFamily="34" charset="-122"/>
                <a:ea typeface="微软雅黑" panose="020B0503020204020204" pitchFamily="34" charset="-122"/>
              </a:rPr>
              <a:t>。 为筹建新中国做准备，在全国人民代表大会召开之前，大会代行全国人民代表大会职权。 </a:t>
            </a:r>
          </a:p>
        </p:txBody>
      </p:sp>
      <p:pic>
        <p:nvPicPr>
          <p:cNvPr id="87049" name="Picture 2"/>
          <p:cNvPicPr>
            <a:picLocks noChangeAspect="1"/>
          </p:cNvPicPr>
          <p:nvPr>
            <p:custDataLst>
              <p:tags r:id="rId5"/>
            </p:custDataLst>
          </p:nvPr>
        </p:nvPicPr>
        <p:blipFill>
          <a:blip r:embed="rId16"/>
          <a:stretch>
            <a:fillRect/>
          </a:stretch>
        </p:blipFill>
        <p:spPr>
          <a:xfrm>
            <a:off x="8482965" y="1586865"/>
            <a:ext cx="3552190" cy="2144395"/>
          </a:xfrm>
          <a:prstGeom prst="rect">
            <a:avLst/>
          </a:prstGeom>
          <a:noFill/>
          <a:ln w="9525">
            <a:noFill/>
          </a:ln>
        </p:spPr>
      </p:pic>
      <p:pic>
        <p:nvPicPr>
          <p:cNvPr id="87045" name="图片 3"/>
          <p:cNvPicPr>
            <a:picLocks noChangeAspect="1"/>
          </p:cNvPicPr>
          <p:nvPr>
            <p:custDataLst>
              <p:tags r:id="rId6"/>
            </p:custDataLst>
          </p:nvPr>
        </p:nvPicPr>
        <p:blipFill>
          <a:blip r:embed="rId17"/>
          <a:srcRect l="1283" t="5635" r="2422" b="4205"/>
          <a:stretch>
            <a:fillRect/>
          </a:stretch>
        </p:blipFill>
        <p:spPr>
          <a:xfrm>
            <a:off x="8482965" y="3731260"/>
            <a:ext cx="3550920" cy="1515110"/>
          </a:xfrm>
          <a:prstGeom prst="rect">
            <a:avLst/>
          </a:prstGeom>
          <a:noFill/>
          <a:ln w="9525">
            <a:noFill/>
          </a:ln>
        </p:spPr>
      </p:pic>
      <p:pic>
        <p:nvPicPr>
          <p:cNvPr id="87046" name="图片 9"/>
          <p:cNvPicPr>
            <a:picLocks noChangeAspect="1"/>
          </p:cNvPicPr>
          <p:nvPr>
            <p:custDataLst>
              <p:tags r:id="rId7"/>
            </p:custDataLst>
          </p:nvPr>
        </p:nvPicPr>
        <p:blipFill>
          <a:blip r:embed="rId18"/>
          <a:stretch>
            <a:fillRect/>
          </a:stretch>
        </p:blipFill>
        <p:spPr>
          <a:xfrm>
            <a:off x="8482965" y="5246370"/>
            <a:ext cx="3551555" cy="1547495"/>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87049"/>
                                        </p:tgtEl>
                                        <p:attrNameLst>
                                          <p:attrName>style.visibility</p:attrName>
                                        </p:attrNameLst>
                                      </p:cBhvr>
                                      <p:to>
                                        <p:strVal val="visible"/>
                                      </p:to>
                                    </p:set>
                                    <p:animEffect transition="in" filter="diamond(in)">
                                      <p:cBhvr>
                                        <p:cTn id="14" dur="2000"/>
                                        <p:tgtEl>
                                          <p:spTgt spid="87049"/>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87045"/>
                                        </p:tgtEl>
                                        <p:attrNameLst>
                                          <p:attrName>style.visibility</p:attrName>
                                        </p:attrNameLst>
                                      </p:cBhvr>
                                      <p:to>
                                        <p:strVal val="visible"/>
                                      </p:to>
                                    </p:set>
                                    <p:animEffect transition="in" filter="box(in)">
                                      <p:cBhvr>
                                        <p:cTn id="19" dur="500"/>
                                        <p:tgtEl>
                                          <p:spTgt spid="87045"/>
                                        </p:tgtEl>
                                      </p:cBhvr>
                                    </p:animEffect>
                                  </p:childTnLst>
                                </p:cTn>
                              </p:par>
                              <p:par>
                                <p:cTn id="20" presetID="4" presetClass="entr" presetSubtype="16" fill="hold" nodeType="withEffect">
                                  <p:stCondLst>
                                    <p:cond delay="0"/>
                                  </p:stCondLst>
                                  <p:childTnLst>
                                    <p:set>
                                      <p:cBhvr>
                                        <p:cTn id="21" dur="1" fill="hold">
                                          <p:stCondLst>
                                            <p:cond delay="0"/>
                                          </p:stCondLst>
                                        </p:cTn>
                                        <p:tgtEl>
                                          <p:spTgt spid="87046"/>
                                        </p:tgtEl>
                                        <p:attrNameLst>
                                          <p:attrName>style.visibility</p:attrName>
                                        </p:attrNameLst>
                                      </p:cBhvr>
                                      <p:to>
                                        <p:strVal val="visible"/>
                                      </p:to>
                                    </p:set>
                                    <p:animEffect transition="in" filter="box(in)">
                                      <p:cBhvr>
                                        <p:cTn id="22" dur="5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9">
            <a:alphaModFix amt="49000"/>
          </a:blip>
          <a:tile tx="0" ty="0" sx="100000" sy="100000" flip="none" algn="tl"/>
        </a:blipFill>
        <a:effectLst/>
      </p:bgPr>
    </p:bg>
    <p:spTree>
      <p:nvGrpSpPr>
        <p:cNvPr id="1" name=""/>
        <p:cNvGrpSpPr/>
        <p:nvPr/>
      </p:nvGrpSpPr>
      <p:grpSpPr>
        <a:xfrm>
          <a:off x="0" y="0"/>
          <a:ext cx="0" cy="0"/>
          <a:chOff x="0" y="0"/>
          <a:chExt cx="0" cy="0"/>
        </a:xfrm>
      </p:grpSpPr>
      <p:grpSp>
        <p:nvGrpSpPr>
          <p:cNvPr id="93" name="îşľïḓé"/>
          <p:cNvGrpSpPr/>
          <p:nvPr>
            <p:custDataLst>
              <p:tags r:id="rId1"/>
            </p:custDataLst>
          </p:nvPr>
        </p:nvGrpSpPr>
        <p:grpSpPr>
          <a:xfrm flipH="1">
            <a:off x="11129970" y="6341428"/>
            <a:ext cx="528630" cy="0"/>
            <a:chOff x="784958" y="2463718"/>
            <a:chExt cx="528630" cy="0"/>
          </a:xfrm>
        </p:grpSpPr>
        <p:cxnSp>
          <p:nvCxnSpPr>
            <p:cNvPr id="94" name="直接连接符 93"/>
            <p:cNvCxnSpPr/>
            <p:nvPr>
              <p:custDataLst>
                <p:tags r:id="rId4"/>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5"/>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6"/>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custDataLst>
              <p:tags r:id="rId2"/>
            </p:custDataLst>
          </p:nvPr>
        </p:nvSpPr>
        <p:spPr>
          <a:xfrm>
            <a:off x="1210084" y="367419"/>
            <a:ext cx="2859469" cy="706755"/>
          </a:xfrm>
          <a:prstGeom prst="rect">
            <a:avLst/>
          </a:prstGeom>
          <a:noFill/>
          <a:effectLst>
            <a:reflection blurRad="6350" stA="50000" endA="300" endPos="55000" dir="5400000" sy="-100000" algn="bl" rotWithShape="0"/>
          </a:effectLst>
        </p:spPr>
        <p:txBody>
          <a:bodyPr wrap="square" rtlCol="0">
            <a:spAutoFit/>
          </a:bodyPr>
          <a:lstStyle/>
          <a:p>
            <a:r>
              <a:rPr lang="zh-CN" altLang="en-US" sz="40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作者简介</a:t>
            </a:r>
          </a:p>
        </p:txBody>
      </p:sp>
      <p:sp>
        <p:nvSpPr>
          <p:cNvPr id="12" name="矩形: 圆角 11"/>
          <p:cNvSpPr/>
          <p:nvPr>
            <p:custDataLst>
              <p:tags r:id="rId3"/>
            </p:custDataLst>
          </p:nvPr>
        </p:nvSpPr>
        <p:spPr>
          <a:xfrm>
            <a:off x="3932555" y="1888490"/>
            <a:ext cx="8335645" cy="4367530"/>
          </a:xfrm>
          <a:prstGeom prst="roundRect">
            <a:avLst>
              <a:gd name="adj" fmla="val 6098"/>
            </a:avLst>
          </a:prstGeom>
          <a:solidFill>
            <a:schemeClr val="bg1">
              <a:alpha val="54000"/>
            </a:schemeClr>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en-US" altLang="zh-CN" sz="2400">
                <a:solidFill>
                  <a:schemeClr val="tx1"/>
                </a:solidFill>
                <a:latin typeface="微软雅黑" panose="020B0503020204020204" pitchFamily="34" charset="-122"/>
                <a:ea typeface="微软雅黑" panose="020B0503020204020204" pitchFamily="34" charset="-122"/>
              </a:rPr>
              <a:t>    </a:t>
            </a:r>
            <a:r>
              <a:rPr lang="zh-CN" altLang="zh-CN" sz="2400">
                <a:solidFill>
                  <a:schemeClr val="tx1"/>
                </a:solidFill>
                <a:latin typeface="微软雅黑" panose="020B0503020204020204" pitchFamily="34" charset="-122"/>
                <a:ea typeface="微软雅黑" panose="020B0503020204020204" pitchFamily="34" charset="-122"/>
              </a:rPr>
              <a:t>毛泽东（</a:t>
            </a:r>
            <a:r>
              <a:rPr lang="en-US" altLang="zh-CN" sz="2400">
                <a:solidFill>
                  <a:schemeClr val="tx1"/>
                </a:solidFill>
                <a:latin typeface="微软雅黑" panose="020B0503020204020204" pitchFamily="34" charset="-122"/>
                <a:ea typeface="微软雅黑" panose="020B0503020204020204" pitchFamily="34" charset="-122"/>
              </a:rPr>
              <a:t>1893.12.26</a:t>
            </a:r>
            <a:r>
              <a:rPr lang="zh-CN" altLang="zh-CN" sz="2400">
                <a:solidFill>
                  <a:schemeClr val="tx1"/>
                </a:solidFill>
                <a:latin typeface="微软雅黑" panose="020B0503020204020204" pitchFamily="34" charset="-122"/>
                <a:ea typeface="微软雅黑" panose="020B0503020204020204" pitchFamily="34" charset="-122"/>
              </a:rPr>
              <a:t>－</a:t>
            </a:r>
            <a:r>
              <a:rPr lang="en-US" altLang="zh-CN" sz="2400">
                <a:solidFill>
                  <a:schemeClr val="tx1"/>
                </a:solidFill>
                <a:latin typeface="微软雅黑" panose="020B0503020204020204" pitchFamily="34" charset="-122"/>
                <a:ea typeface="微软雅黑" panose="020B0503020204020204" pitchFamily="34" charset="-122"/>
              </a:rPr>
              <a:t>1976.9.9</a:t>
            </a:r>
            <a:r>
              <a:rPr lang="zh-CN" altLang="zh-CN" sz="2400">
                <a:solidFill>
                  <a:schemeClr val="tx1"/>
                </a:solidFill>
                <a:latin typeface="微软雅黑" panose="020B0503020204020204" pitchFamily="34" charset="-122"/>
                <a:ea typeface="微软雅黑" panose="020B0503020204020204" pitchFamily="34" charset="-122"/>
              </a:rPr>
              <a:t>），</a:t>
            </a:r>
            <a:r>
              <a:rPr lang="zh-CN" altLang="zh-CN" sz="2400">
                <a:solidFill>
                  <a:srgbClr val="C00000"/>
                </a:solidFill>
                <a:latin typeface="微软雅黑" panose="020B0503020204020204" pitchFamily="34" charset="-122"/>
                <a:ea typeface="微软雅黑" panose="020B0503020204020204" pitchFamily="34" charset="-122"/>
              </a:rPr>
              <a:t>字润之</a:t>
            </a:r>
            <a:r>
              <a:rPr lang="zh-CN" altLang="zh-CN" sz="2400">
                <a:solidFill>
                  <a:schemeClr val="tx1"/>
                </a:solidFill>
                <a:latin typeface="微软雅黑" panose="020B0503020204020204" pitchFamily="34" charset="-122"/>
                <a:ea typeface="微软雅黑" panose="020B0503020204020204" pitchFamily="34" charset="-122"/>
              </a:rPr>
              <a:t>，笔名子任。湖南湘潭人。</a:t>
            </a:r>
            <a:r>
              <a:rPr lang="zh-CN" altLang="en-US" sz="2400">
                <a:solidFill>
                  <a:schemeClr val="tx1"/>
                </a:solidFill>
                <a:latin typeface="微软雅黑" panose="020B0503020204020204" pitchFamily="34" charset="-122"/>
                <a:ea typeface="微软雅黑" panose="020B0503020204020204" pitchFamily="34" charset="-122"/>
              </a:rPr>
              <a:t>中国人民的领袖，马克思主义者，</a:t>
            </a:r>
            <a:r>
              <a:rPr lang="zh-CN" altLang="en-US" sz="2400">
                <a:solidFill>
                  <a:srgbClr val="C00000"/>
                </a:solidFill>
                <a:latin typeface="微软雅黑" panose="020B0503020204020204" pitchFamily="34" charset="-122"/>
                <a:ea typeface="微软雅黑" panose="020B0503020204020204" pitchFamily="34" charset="-122"/>
              </a:rPr>
              <a:t>伟大的无产阶级革命家、战略家和理论家</a:t>
            </a:r>
            <a:r>
              <a:rPr lang="zh-CN" altLang="en-US" sz="2400">
                <a:solidFill>
                  <a:schemeClr val="tx1"/>
                </a:solidFill>
                <a:latin typeface="微软雅黑" panose="020B0503020204020204" pitchFamily="34" charset="-122"/>
                <a:ea typeface="微软雅黑" panose="020B0503020204020204" pitchFamily="34" charset="-122"/>
              </a:rPr>
              <a:t>，中国共产党、中国人民解放军和中华人民共和国的主要缔造者和领导人，</a:t>
            </a:r>
            <a:r>
              <a:rPr lang="zh-CN" altLang="en-US" sz="2400">
                <a:solidFill>
                  <a:srgbClr val="C00000"/>
                </a:solidFill>
                <a:latin typeface="微软雅黑" panose="020B0503020204020204" pitchFamily="34" charset="-122"/>
                <a:ea typeface="微软雅黑" panose="020B0503020204020204" pitchFamily="34" charset="-122"/>
              </a:rPr>
              <a:t>诗人，书法家</a:t>
            </a:r>
            <a:r>
              <a:rPr lang="zh-CN" altLang="zh-CN" sz="2400">
                <a:solidFill>
                  <a:schemeClr val="tx1"/>
                </a:solidFill>
                <a:latin typeface="微软雅黑" panose="020B0503020204020204" pitchFamily="34" charset="-122"/>
                <a:ea typeface="微软雅黑" panose="020B0503020204020204" pitchFamily="34" charset="-122"/>
              </a:rPr>
              <a:t>。</a:t>
            </a:r>
          </a:p>
          <a:p>
            <a:pPr>
              <a:lnSpc>
                <a:spcPct val="150000"/>
              </a:lnSpc>
            </a:pPr>
            <a:r>
              <a:rPr lang="zh-CN" altLang="en-US" sz="2400">
                <a:solidFill>
                  <a:schemeClr val="tx1"/>
                </a:solidFill>
                <a:latin typeface="微软雅黑" panose="020B0503020204020204" pitchFamily="34" charset="-122"/>
                <a:ea typeface="微软雅黑" panose="020B0503020204020204" pitchFamily="34" charset="-122"/>
              </a:rPr>
              <a:t>    </a:t>
            </a:r>
            <a:r>
              <a:rPr lang="zh-CN" altLang="zh-CN" sz="2400">
                <a:solidFill>
                  <a:schemeClr val="tx1"/>
                </a:solidFill>
                <a:latin typeface="微软雅黑" panose="020B0503020204020204" pitchFamily="34" charset="-122"/>
                <a:ea typeface="微软雅黑" panose="020B0503020204020204" pitchFamily="34" charset="-122"/>
              </a:rPr>
              <a:t>毛泽东一生创作了许多诗词作品，如《沁园春</a:t>
            </a:r>
            <a:r>
              <a:rPr lang="en-US" altLang="zh-CN" sz="2400">
                <a:solidFill>
                  <a:schemeClr val="tx1"/>
                </a:solidFill>
                <a:latin typeface="微软雅黑" panose="020B0503020204020204" pitchFamily="34" charset="-122"/>
                <a:ea typeface="微软雅黑" panose="020B0503020204020204" pitchFamily="34" charset="-122"/>
              </a:rPr>
              <a:t>·</a:t>
            </a:r>
            <a:r>
              <a:rPr lang="zh-CN" altLang="zh-CN" sz="2400">
                <a:solidFill>
                  <a:schemeClr val="tx1"/>
                </a:solidFill>
                <a:latin typeface="微软雅黑" panose="020B0503020204020204" pitchFamily="34" charset="-122"/>
                <a:ea typeface="微软雅黑" panose="020B0503020204020204" pitchFamily="34" charset="-122"/>
              </a:rPr>
              <a:t>雪》《卜算子</a:t>
            </a:r>
            <a:r>
              <a:rPr lang="en-US" altLang="zh-CN" sz="2400">
                <a:solidFill>
                  <a:schemeClr val="tx1"/>
                </a:solidFill>
                <a:latin typeface="微软雅黑" panose="020B0503020204020204" pitchFamily="34" charset="-122"/>
                <a:ea typeface="微软雅黑" panose="020B0503020204020204" pitchFamily="34" charset="-122"/>
              </a:rPr>
              <a:t>·</a:t>
            </a:r>
            <a:r>
              <a:rPr lang="zh-CN" altLang="zh-CN" sz="2400">
                <a:solidFill>
                  <a:schemeClr val="tx1"/>
                </a:solidFill>
                <a:latin typeface="微软雅黑" panose="020B0503020204020204" pitchFamily="34" charset="-122"/>
                <a:ea typeface="微软雅黑" panose="020B0503020204020204" pitchFamily="34" charset="-122"/>
              </a:rPr>
              <a:t>咏梅》等。他的诗词作品多描绘中国革命的壮丽图景，气势磅礴、雄浑瑰丽，抒发了一个政治家的革命豪情。</a:t>
            </a:r>
          </a:p>
        </p:txBody>
      </p:sp>
      <p:sp>
        <p:nvSpPr>
          <p:cNvPr id="5" name="五角星 4"/>
          <p:cNvSpPr/>
          <p:nvPr/>
        </p:nvSpPr>
        <p:spPr>
          <a:xfrm>
            <a:off x="11298555" y="585470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0"/>
          <a:stretch>
            <a:fillRect/>
          </a:stretch>
        </p:blipFill>
        <p:spPr>
          <a:xfrm>
            <a:off x="254635" y="1888490"/>
            <a:ext cx="3534410" cy="44043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7"/>
              </p:custDataLst>
            </p:nvPr>
          </p:nvGrpSpPr>
          <p:grpSpPr>
            <a:xfrm>
              <a:off x="-5715000" y="-6019800"/>
              <a:ext cx="419100" cy="16916400"/>
              <a:chOff x="-5715000" y="-6019800"/>
              <a:chExt cx="419100" cy="16916400"/>
            </a:xfrm>
          </p:grpSpPr>
          <p:sp>
            <p:nvSpPr>
              <p:cNvPr id="2" name="椭圆 1"/>
              <p:cNvSpPr/>
              <p:nvPr>
                <p:custDataLst>
                  <p:tags r:id="rId11"/>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2"/>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3" name="i$ḻiḋè"/>
          <p:cNvSpPr/>
          <p:nvPr>
            <p:custDataLst>
              <p:tags r:id="rId3"/>
            </p:custDataLst>
          </p:nvPr>
        </p:nvSpPr>
        <p:spPr>
          <a:xfrm flipH="1">
            <a:off x="214630" y="2299970"/>
            <a:ext cx="4249420" cy="290385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indent="457200" defTabSz="914400">
              <a:lnSpc>
                <a:spcPct val="150000"/>
              </a:lnSpc>
            </a:pPr>
            <a:r>
              <a:rPr lang="zh-CN" altLang="en-US" sz="2400">
                <a:solidFill>
                  <a:schemeClr val="tx1"/>
                </a:solidFill>
                <a:latin typeface="微软雅黑" panose="020B0503020204020204" pitchFamily="34" charset="-122"/>
                <a:ea typeface="微软雅黑" panose="020B0503020204020204" pitchFamily="34" charset="-122"/>
              </a:rPr>
              <a:t>毛泽东在会上发表了</a:t>
            </a:r>
            <a:r>
              <a:rPr lang="en-US" altLang="zh-CN" sz="2400">
                <a:solidFill>
                  <a:schemeClr val="tx1"/>
                </a:solidFill>
                <a:latin typeface="微软雅黑" panose="020B0503020204020204" pitchFamily="34" charset="-122"/>
                <a:ea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rPr>
              <a:t>中国人民站起来了</a:t>
            </a:r>
            <a:r>
              <a:rPr lang="en-US" altLang="zh-CN" sz="2400">
                <a:solidFill>
                  <a:schemeClr val="tx1"/>
                </a:solidFill>
                <a:latin typeface="微软雅黑" panose="020B0503020204020204" pitchFamily="34" charset="-122"/>
                <a:ea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rPr>
              <a:t>的开幕词。这篇著名讲话，向全世界宣告：“中国人民站起来了！</a:t>
            </a:r>
            <a:r>
              <a:rPr lang="en-US" altLang="zh-CN" sz="2400">
                <a:solidFill>
                  <a:schemeClr val="tx1"/>
                </a:solidFill>
                <a:latin typeface="微软雅黑" panose="020B0503020204020204" pitchFamily="34" charset="-122"/>
                <a:ea typeface="微软雅黑" panose="020B0503020204020204" pitchFamily="34" charset="-122"/>
              </a:rPr>
              <a:t>”</a:t>
            </a:r>
          </a:p>
          <a:p>
            <a:pPr indent="457200" defTabSz="914400">
              <a:lnSpc>
                <a:spcPct val="150000"/>
              </a:lnSpc>
            </a:pPr>
            <a:r>
              <a:rPr lang="zh-CN" altLang="en-US" sz="2400">
                <a:solidFill>
                  <a:schemeClr val="tx1"/>
                </a:solidFill>
                <a:latin typeface="微软雅黑" panose="020B0503020204020204" pitchFamily="34" charset="-122"/>
                <a:ea typeface="微软雅黑" panose="020B0503020204020204" pitchFamily="34" charset="-122"/>
              </a:rPr>
              <a:t>从此，“中国人站起来了</a:t>
            </a:r>
            <a:r>
              <a:rPr lang="en-US" altLang="zh-CN" sz="2400">
                <a:solidFill>
                  <a:schemeClr val="tx1"/>
                </a:solidFill>
                <a:latin typeface="微软雅黑" panose="020B0503020204020204" pitchFamily="34" charset="-122"/>
                <a:ea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rPr>
              <a:t>”成为了人们表达历经艰难困苦的民族获得新生的无比自豪、自信、自强的话语。</a:t>
            </a:r>
          </a:p>
        </p:txBody>
      </p:sp>
      <p:sp>
        <p:nvSpPr>
          <p:cNvPr id="17" name="文本框 16"/>
          <p:cNvSpPr txBox="1"/>
          <p:nvPr>
            <p:custDataLst>
              <p:tags r:id="rId4"/>
            </p:custDataLst>
          </p:nvPr>
        </p:nvSpPr>
        <p:spPr>
          <a:xfrm>
            <a:off x="1137181" y="346723"/>
            <a:ext cx="2859469" cy="646331"/>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了解背景</a:t>
            </a:r>
          </a:p>
        </p:txBody>
      </p:sp>
      <p:sp>
        <p:nvSpPr>
          <p:cNvPr id="9" name="文本框 8">
            <a:hlinkClick r:id="rId14" action="ppaction://hlinkfile" tooltip="中国人民站起来了视频"/>
          </p:cNvPr>
          <p:cNvSpPr txBox="1"/>
          <p:nvPr/>
        </p:nvSpPr>
        <p:spPr>
          <a:xfrm>
            <a:off x="311785" y="6367780"/>
            <a:ext cx="7910830" cy="368300"/>
          </a:xfrm>
          <a:prstGeom prst="rect">
            <a:avLst/>
          </a:prstGeom>
          <a:noFill/>
        </p:spPr>
        <p:txBody>
          <a:bodyPr wrap="square" rtlCol="0">
            <a:spAutoFit/>
          </a:bodyPr>
          <a:lstStyle/>
          <a:p>
            <a:r>
              <a:rPr lang="zh-CN" altLang="en-US">
                <a:hlinkClick r:id="rId14" action="ppaction://hlinkfile" tooltip="中国人民站起来了视频">
                  <a:extLst>
                    <a:ext uri="{DAF060AB-1E55-43B9-8AAB-6FB025537F2F}">
                      <wpsdc:hlinkClr xmlns:wpsdc="http://www.wps.cn/officeDocument/2017/drawingmlCustomData" xmlns="" val="C00000"/>
                      <wpsdc:folHlinkClr xmlns:wpsdc="http://www.wps.cn/officeDocument/2017/drawingmlCustomData" xmlns="" val="4472C4"/>
                      <wpsdc:hlinkUnderline xmlns:wpsdc="http://www.wps.cn/officeDocument/2017/drawingmlCustomData" xmlns="" val="1"/>
                    </a:ext>
                  </a:extLst>
                </a:hlinkClick>
              </a:rPr>
              <a:t> 中国人民站起来了视频</a:t>
            </a:r>
            <a:endParaRPr lang="zh-CN" altLang="en-US"/>
          </a:p>
        </p:txBody>
      </p:sp>
      <p:pic>
        <p:nvPicPr>
          <p:cNvPr id="10" name="中国人民从此站起来了">
            <a:hlinkClick r:id="" action="ppaction://media"/>
          </p:cNvPr>
          <p:cNvPicPr/>
          <p:nvPr>
            <a:videoFile r:link="rId6"/>
            <p:extLst>
              <p:ext uri="{DAA4B4D4-6D71-4841-9C94-3DE7FCFB9230}">
                <p14:media xmlns:p14="http://schemas.microsoft.com/office/powerpoint/2010/main" r:embed="rId5"/>
              </p:ext>
            </p:extLst>
          </p:nvPr>
        </p:nvPicPr>
        <p:blipFill>
          <a:blip r:embed="rId15"/>
          <a:stretch>
            <a:fillRect/>
          </a:stretch>
        </p:blipFill>
        <p:spPr>
          <a:xfrm>
            <a:off x="4568190" y="1588135"/>
            <a:ext cx="7458075" cy="485521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additive="base">
                                        <p:cTn id="14" dur="1" fill="hold"/>
                                        <p:tgtEl>
                                          <p:spTgt spid="10"/>
                                        </p:tgtEl>
                                      </p:cBhvr>
                                    </p:cmd>
                                  </p:childTnLst>
                                </p:cTn>
                              </p:par>
                            </p:childTnLst>
                          </p:cTn>
                        </p:par>
                      </p:childTnLst>
                    </p:cTn>
                  </p:par>
                </p:childTnLst>
              </p:cTn>
              <p:nextCondLst>
                <p:cond evt="onClick" delay="0">
                  <p:tgtEl>
                    <p:spTgt spid="10"/>
                  </p:tgtEl>
                </p:cond>
              </p:nextCondLst>
            </p:seq>
            <p:video>
              <p:cMediaNode>
                <p:cTn id="15" fill="hold" display="0">
                  <p:stCondLst>
                    <p:cond delay="indefinite"/>
                  </p:stCondLst>
                  <p:endCondLst>
                    <p:cond evt="onNext" delay="0">
                      <p:tgtEl>
                        <p:sldTgt/>
                      </p:tgtEl>
                    </p:cond>
                    <p:cond evt="onPrev" delay="0">
                      <p:tgtEl>
                        <p:sldTgt/>
                      </p:tgtEl>
                    </p:cond>
                  </p:endCondLst>
                </p:cTn>
                <p:tgtEl>
                  <p:spTgt spid="10"/>
                </p:tgtEl>
              </p:cMediaNode>
            </p:video>
          </p:childTnLst>
        </p:cTn>
      </p:par>
    </p:tnLst>
    <p:bldLst>
      <p:bldP spid="1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custDataLst>
              <p:tags r:id="rId1"/>
            </p:custDataLst>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9">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custDataLst>
              <p:tags r:id="rId2"/>
            </p:custDataLst>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22"/>
              </p:custDataLst>
            </p:nvPr>
          </p:nvGrpSpPr>
          <p:grpSpPr>
            <a:xfrm>
              <a:off x="-5715000" y="-6019800"/>
              <a:ext cx="419100" cy="16916400"/>
              <a:chOff x="-5715000" y="-6019800"/>
              <a:chExt cx="419100" cy="16916400"/>
            </a:xfrm>
          </p:grpSpPr>
          <p:sp>
            <p:nvSpPr>
              <p:cNvPr id="2" name="椭圆 1"/>
              <p:cNvSpPr/>
              <p:nvPr>
                <p:custDataLst>
                  <p:tags r:id="rId2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custDataLst>
                  <p:tags r:id="rId2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custDataLst>
                <p:tags r:id="rId23"/>
              </p:custDataLst>
            </p:nvPr>
          </p:nvGrpSpPr>
          <p:grpSpPr>
            <a:xfrm>
              <a:off x="18897600" y="-6019800"/>
              <a:ext cx="419100" cy="16916400"/>
              <a:chOff x="-5715000" y="-6019800"/>
              <a:chExt cx="419100" cy="16916400"/>
            </a:xfrm>
          </p:grpSpPr>
          <p:sp>
            <p:nvSpPr>
              <p:cNvPr id="6" name="椭圆 5"/>
              <p:cNvSpPr/>
              <p:nvPr>
                <p:custDataLst>
                  <p:tags r:id="rId24"/>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25"/>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custDataLst>
              <p:tags r:id="rId4"/>
            </p:custDataLst>
          </p:nvPr>
        </p:nvGrpSpPr>
        <p:grpSpPr>
          <a:xfrm>
            <a:off x="524393" y="758141"/>
            <a:ext cx="11134207" cy="0"/>
            <a:chOff x="524393" y="778590"/>
            <a:chExt cx="11134207" cy="0"/>
          </a:xfrm>
        </p:grpSpPr>
        <p:grpSp>
          <p:nvGrpSpPr>
            <p:cNvPr id="92" name="îşľïḓé"/>
            <p:cNvGrpSpPr/>
            <p:nvPr>
              <p:custDataLst>
                <p:tags r:id="rId14"/>
              </p:custDataLst>
            </p:nvPr>
          </p:nvGrpSpPr>
          <p:grpSpPr>
            <a:xfrm>
              <a:off x="524393" y="778590"/>
              <a:ext cx="528630" cy="0"/>
              <a:chOff x="784958" y="2463718"/>
              <a:chExt cx="528630" cy="0"/>
            </a:xfrm>
          </p:grpSpPr>
          <p:cxnSp>
            <p:nvCxnSpPr>
              <p:cNvPr id="97" name="直接连接符 96"/>
              <p:cNvCxnSpPr/>
              <p:nvPr>
                <p:custDataLst>
                  <p:tags r:id="rId19"/>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0"/>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1"/>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custDataLst>
                <p:tags r:id="rId15"/>
              </p:custDataLst>
            </p:nvPr>
          </p:nvGrpSpPr>
          <p:grpSpPr>
            <a:xfrm flipH="1">
              <a:off x="11129970" y="778590"/>
              <a:ext cx="528630" cy="0"/>
              <a:chOff x="784958" y="2463718"/>
              <a:chExt cx="528630" cy="0"/>
            </a:xfrm>
          </p:grpSpPr>
          <p:cxnSp>
            <p:nvCxnSpPr>
              <p:cNvPr id="94" name="直接连接符 93"/>
              <p:cNvCxnSpPr/>
              <p:nvPr>
                <p:custDataLst>
                  <p:tags r:id="rId16"/>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7"/>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8"/>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custDataLst>
              <p:tags r:id="rId5"/>
            </p:custDataLst>
          </p:nvPr>
        </p:nvGrpSpPr>
        <p:grpSpPr>
          <a:xfrm>
            <a:off x="-192" y="872288"/>
            <a:ext cx="12192000" cy="6038417"/>
            <a:chOff x="-26227" y="819583"/>
            <a:chExt cx="12192000" cy="6038417"/>
          </a:xfrm>
        </p:grpSpPr>
        <p:sp>
          <p:nvSpPr>
            <p:cNvPr id="114" name="任意多边形: 形状 113"/>
            <p:cNvSpPr/>
            <p:nvPr>
              <p:custDataLst>
                <p:tags r:id="rId9"/>
              </p:custDataLst>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custDataLst>
                <p:tags r:id="rId10"/>
              </p:custDataLst>
            </p:nvPr>
          </p:nvSpPr>
          <p:spPr>
            <a:xfrm>
              <a:off x="2642335" y="3041633"/>
              <a:ext cx="7207956" cy="10147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研习文本</a:t>
              </a:r>
            </a:p>
          </p:txBody>
        </p:sp>
        <p:grpSp>
          <p:nvGrpSpPr>
            <p:cNvPr id="107" name="组合 106"/>
            <p:cNvGrpSpPr/>
            <p:nvPr>
              <p:custDataLst>
                <p:tags r:id="rId11"/>
              </p:custDataLst>
            </p:nvPr>
          </p:nvGrpSpPr>
          <p:grpSpPr>
            <a:xfrm>
              <a:off x="5154592" y="819583"/>
              <a:ext cx="1882816" cy="1882816"/>
              <a:chOff x="5358596" y="954139"/>
              <a:chExt cx="1474808" cy="1474808"/>
            </a:xfrm>
          </p:grpSpPr>
          <p:sp>
            <p:nvSpPr>
              <p:cNvPr id="78" name="任意多边形: 形状 77"/>
              <p:cNvSpPr/>
              <p:nvPr>
                <p:custDataLst>
                  <p:tags r:id="rId12"/>
                </p:custDataLst>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custDataLst>
                  <p:tags r:id="rId13"/>
                </p:custDataLst>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02</a:t>
                </a:r>
              </a:p>
            </p:txBody>
          </p:sp>
        </p:grpSp>
      </p:grpSp>
      <p:grpSp>
        <p:nvGrpSpPr>
          <p:cNvPr id="118" name="组合 117"/>
          <p:cNvGrpSpPr/>
          <p:nvPr>
            <p:custDataLst>
              <p:tags r:id="rId6"/>
            </p:custDataLst>
          </p:nvPr>
        </p:nvGrpSpPr>
        <p:grpSpPr>
          <a:xfrm>
            <a:off x="2073797" y="1760991"/>
            <a:ext cx="8044406" cy="0"/>
            <a:chOff x="1736202" y="879676"/>
            <a:chExt cx="8044406" cy="0"/>
          </a:xfrm>
        </p:grpSpPr>
        <p:cxnSp>
          <p:nvCxnSpPr>
            <p:cNvPr id="120" name="直接连接符 119"/>
            <p:cNvCxnSpPr/>
            <p:nvPr>
              <p:custDataLst>
                <p:tags r:id="rId7"/>
              </p:custDataLst>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8"/>
              </p:custDataLst>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9" name="五角星 8"/>
          <p:cNvSpPr/>
          <p:nvPr/>
        </p:nvSpPr>
        <p:spPr>
          <a:xfrm>
            <a:off x="1751330"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a:off x="3730625"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角星 11"/>
          <p:cNvSpPr/>
          <p:nvPr/>
        </p:nvSpPr>
        <p:spPr>
          <a:xfrm>
            <a:off x="5636895"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角星 12"/>
          <p:cNvSpPr/>
          <p:nvPr/>
        </p:nvSpPr>
        <p:spPr>
          <a:xfrm>
            <a:off x="7386320"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a:off x="9148445"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7"/>
              </p:custDataLst>
            </p:nvPr>
          </p:nvGrpSpPr>
          <p:grpSpPr>
            <a:xfrm>
              <a:off x="-5715000" y="-6019800"/>
              <a:ext cx="419100" cy="16916400"/>
              <a:chOff x="-5715000" y="-6019800"/>
              <a:chExt cx="419100" cy="16916400"/>
            </a:xfrm>
          </p:grpSpPr>
          <p:sp>
            <p:nvSpPr>
              <p:cNvPr id="2" name="椭圆 1"/>
              <p:cNvSpPr/>
              <p:nvPr>
                <p:custDataLst>
                  <p:tags r:id="rId11"/>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2"/>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285" y="346710"/>
            <a:ext cx="5832475"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学习任务  依体学文 </a:t>
            </a:r>
          </a:p>
        </p:txBody>
      </p:sp>
      <p:sp>
        <p:nvSpPr>
          <p:cNvPr id="9" name="五角星 8"/>
          <p:cNvSpPr/>
          <p:nvPr/>
        </p:nvSpPr>
        <p:spPr>
          <a:xfrm>
            <a:off x="4740275" y="1406525"/>
            <a:ext cx="474980" cy="493395"/>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15595" y="1851025"/>
            <a:ext cx="11810365" cy="1494155"/>
          </a:xfrm>
          <a:prstGeom prst="rect">
            <a:avLst/>
          </a:prstGeom>
          <a:noFill/>
        </p:spPr>
        <p:txBody>
          <a:bodyPr wrap="square" rtlCol="0" anchor="t">
            <a:spAutoFit/>
          </a:bodyPr>
          <a:lstStyle/>
          <a:p>
            <a:pPr indent="0">
              <a:lnSpc>
                <a:spcPct val="120000"/>
              </a:lnSpc>
              <a:buFont typeface="Wingdings" panose="05000000000000000000" pitchFamily="2" charset="2"/>
              <a:buNone/>
            </a:pPr>
            <a:r>
              <a:rPr lang="en-US" altLang="zh-CN" sz="2800" b="1">
                <a:solidFill>
                  <a:srgbClr val="C00000"/>
                </a:solidFill>
                <a:sym typeface="+mn-ea"/>
              </a:rPr>
              <a:t> </a:t>
            </a:r>
            <a:r>
              <a:rPr lang="zh-CN" altLang="en-US" sz="2800" b="1">
                <a:solidFill>
                  <a:srgbClr val="85211E"/>
                </a:solidFill>
                <a:sym typeface="+mn-ea"/>
              </a:rPr>
              <a:t>定义</a:t>
            </a:r>
            <a:r>
              <a:rPr lang="zh-CN" altLang="en-US" sz="2400" b="1">
                <a:solidFill>
                  <a:srgbClr val="85211E"/>
                </a:solidFill>
                <a:sym typeface="+mn-ea"/>
              </a:rPr>
              <a:t>：</a:t>
            </a:r>
            <a:r>
              <a:rPr lang="zh-CN"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开幕词是在重要会议或重大活动开始时，为会议主持人或主要领导人讲话所用的文稿。</a:t>
            </a:r>
            <a:r>
              <a:rPr lang="zh-CN" altLang="zh-CN" sz="24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开幕词的主要特点是</a:t>
            </a:r>
            <a:r>
              <a:rPr lang="zh-CN" altLang="zh-CN" sz="2400" b="1" kern="1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宣告性</a:t>
            </a:r>
            <a:r>
              <a:rPr lang="zh-CN" altLang="zh-CN" sz="24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和</a:t>
            </a:r>
            <a:r>
              <a:rPr lang="zh-CN" altLang="zh-CN" sz="2400" b="1" kern="1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引导性</a:t>
            </a:r>
            <a:r>
              <a:rPr lang="zh-CN" altLang="zh-CN" sz="2400" b="1"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。旨在阐明会议的指导思想、宗旨、重要意义，向与会者提出开好会议的中心任务和要求，起着定调的作用。</a:t>
            </a:r>
            <a:endParaRPr lang="zh-CN" altLang="en-US" sz="2400"/>
          </a:p>
        </p:txBody>
      </p:sp>
      <p:sp>
        <p:nvSpPr>
          <p:cNvPr id="11" name="文本框 10"/>
          <p:cNvSpPr txBox="1"/>
          <p:nvPr/>
        </p:nvSpPr>
        <p:spPr>
          <a:xfrm>
            <a:off x="5215255" y="1330325"/>
            <a:ext cx="1568450" cy="645160"/>
          </a:xfrm>
          <a:prstGeom prst="rect">
            <a:avLst/>
          </a:prstGeom>
          <a:solidFill>
            <a:srgbClr val="C00000"/>
          </a:solidFill>
        </p:spPr>
        <p:txBody>
          <a:bodyPr wrap="square" rtlCol="0" anchor="t">
            <a:spAutoFit/>
          </a:bodyPr>
          <a:lstStyle/>
          <a:p>
            <a:pPr algn="ctr">
              <a:lnSpc>
                <a:spcPct val="150000"/>
              </a:lnSpc>
            </a:pPr>
            <a:r>
              <a:rPr lang="zh-CN" altLang="en-US" sz="2400" b="1">
                <a:solidFill>
                  <a:schemeClr val="bg1"/>
                </a:solidFill>
                <a:latin typeface="微软雅黑" panose="020B0503020204020204" pitchFamily="34" charset="-122"/>
                <a:ea typeface="微软雅黑" panose="020B0503020204020204" pitchFamily="34" charset="-122"/>
                <a:sym typeface="+mn-ea"/>
              </a:rPr>
              <a:t>开 幕 词</a:t>
            </a:r>
          </a:p>
        </p:txBody>
      </p:sp>
      <p:sp>
        <p:nvSpPr>
          <p:cNvPr id="12" name="五角星 11"/>
          <p:cNvSpPr/>
          <p:nvPr/>
        </p:nvSpPr>
        <p:spPr>
          <a:xfrm>
            <a:off x="6783705" y="1405890"/>
            <a:ext cx="474980" cy="493395"/>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p:nvPr>
            <p:custDataLst>
              <p:tags r:id="rId4"/>
            </p:custDataLst>
          </p:nvPr>
        </p:nvPicPr>
        <p:blipFill>
          <a:blip r:embed="rId15" r:link="rId16"/>
          <a:stretch>
            <a:fillRect/>
          </a:stretch>
        </p:blipFill>
        <p:spPr>
          <a:xfrm>
            <a:off x="4037330" y="4117975"/>
            <a:ext cx="3097530" cy="2023745"/>
          </a:xfrm>
          <a:prstGeom prst="rect">
            <a:avLst/>
          </a:prstGeom>
          <a:noFill/>
          <a:ln w="9525">
            <a:noFill/>
          </a:ln>
        </p:spPr>
      </p:pic>
      <p:sp>
        <p:nvSpPr>
          <p:cNvPr id="13" name="文本框 12"/>
          <p:cNvSpPr txBox="1"/>
          <p:nvPr/>
        </p:nvSpPr>
        <p:spPr>
          <a:xfrm>
            <a:off x="7225030" y="3829050"/>
            <a:ext cx="4731385" cy="2861310"/>
          </a:xfrm>
          <a:prstGeom prst="rect">
            <a:avLst/>
          </a:prstGeom>
          <a:noFill/>
        </p:spPr>
        <p:txBody>
          <a:bodyPr wrap="square" rtlCol="0" anchor="t">
            <a:spAutoFit/>
          </a:bodyPr>
          <a:lstStyle/>
          <a:p>
            <a:pPr>
              <a:lnSpc>
                <a:spcPct val="150000"/>
              </a:lnSpc>
            </a:pPr>
            <a:r>
              <a:rPr lang="zh-CN" altLang="en-US" sz="2000" b="1">
                <a:solidFill>
                  <a:srgbClr val="FF0000"/>
                </a:solidFill>
                <a:latin typeface="微软雅黑" panose="020B0503020204020204" pitchFamily="34" charset="-122"/>
                <a:ea typeface="微软雅黑" panose="020B0503020204020204" pitchFamily="34" charset="-122"/>
                <a:sym typeface="+mn-ea"/>
              </a:rPr>
              <a:t>内容针对性</a:t>
            </a:r>
            <a:r>
              <a:rPr lang="zh-CN" altLang="en-US" sz="2000">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zh-CN" sz="2000" kern="1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rPr>
              <a:t> 对象明确，要阐述会议或活动的宗旨、目的、意义、任务）</a:t>
            </a:r>
          </a:p>
          <a:p>
            <a:pPr indent="0">
              <a:lnSpc>
                <a:spcPct val="150000"/>
              </a:lnSpc>
              <a:buFont typeface="Wingdings" panose="05000000000000000000" pitchFamily="2" charset="2"/>
              <a:buNone/>
            </a:pPr>
            <a:r>
              <a:rPr lang="zh-CN" altLang="en-US" sz="2000" b="1">
                <a:solidFill>
                  <a:srgbClr val="FF0000"/>
                </a:solidFill>
                <a:latin typeface="微软雅黑" panose="020B0503020204020204" pitchFamily="34" charset="-122"/>
                <a:ea typeface="微软雅黑" panose="020B0503020204020204" pitchFamily="34" charset="-122"/>
                <a:sym typeface="+mn-ea"/>
              </a:rPr>
              <a:t>结构逻辑性</a:t>
            </a:r>
            <a:r>
              <a:rPr lang="zh-CN" altLang="zh-CN" sz="2000" kern="1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rPr>
              <a:t>（鲜明态度明确、思路清晰、逻辑缜密）</a:t>
            </a:r>
            <a:endParaRPr lang="zh-CN" altLang="zh-CN" sz="2000" kern="100">
              <a:solidFill>
                <a:prstClr val="black"/>
              </a:solidFill>
              <a:latin typeface="华文楷体" panose="02010600040101010101" pitchFamily="2" charset="-122"/>
              <a:ea typeface="华文楷体" panose="02010600040101010101" pitchFamily="2" charset="-122"/>
              <a:cs typeface="华文楷体" panose="02010600040101010101" pitchFamily="2" charset="-122"/>
            </a:endParaRPr>
          </a:p>
          <a:p>
            <a:pPr algn="l">
              <a:lnSpc>
                <a:spcPct val="150000"/>
              </a:lnSpc>
              <a:buClrTx/>
              <a:buSzTx/>
              <a:buFont typeface="Wingdings" panose="05000000000000000000" pitchFamily="2" charset="2"/>
              <a:buNone/>
            </a:pPr>
            <a:r>
              <a:rPr lang="zh-CN" altLang="en-US" sz="2000" b="1">
                <a:solidFill>
                  <a:srgbClr val="FF0000"/>
                </a:solidFill>
                <a:latin typeface="微软雅黑" panose="020B0503020204020204" pitchFamily="34" charset="-122"/>
                <a:ea typeface="微软雅黑" panose="020B0503020204020204" pitchFamily="34" charset="-122"/>
                <a:sym typeface="+mn-ea"/>
              </a:rPr>
              <a:t>语言感染力</a:t>
            </a:r>
            <a:r>
              <a:rPr lang="zh-CN" altLang="zh-CN" sz="2000" kern="100">
                <a:solidFill>
                  <a:prstClr val="black"/>
                </a:solidFill>
                <a:latin typeface="华文楷体" panose="02010600040101010101" pitchFamily="2" charset="-122"/>
                <a:ea typeface="华文楷体" panose="02010600040101010101" pitchFamily="2" charset="-122"/>
                <a:cs typeface="华文楷体" panose="02010600040101010101" pitchFamily="2" charset="-122"/>
                <a:sym typeface="+mn-ea"/>
              </a:rPr>
              <a:t>（简洁明快、评议要坚定有力，充满热情，富于鼓舞力量）</a:t>
            </a:r>
          </a:p>
        </p:txBody>
      </p:sp>
      <p:sp>
        <p:nvSpPr>
          <p:cNvPr id="14" name="文本框 13"/>
          <p:cNvSpPr txBox="1"/>
          <p:nvPr/>
        </p:nvSpPr>
        <p:spPr>
          <a:xfrm>
            <a:off x="315595" y="3813810"/>
            <a:ext cx="3721735" cy="2891790"/>
          </a:xfrm>
          <a:prstGeom prst="rect">
            <a:avLst/>
          </a:prstGeom>
          <a:noFill/>
        </p:spPr>
        <p:txBody>
          <a:bodyPr wrap="square" rtlCol="0" anchor="t">
            <a:spAutoFit/>
          </a:bodyPr>
          <a:lstStyle/>
          <a:p>
            <a:pPr indent="0">
              <a:lnSpc>
                <a:spcPct val="130000"/>
              </a:lnSpc>
              <a:buFont typeface="Wingdings" panose="05000000000000000000" pitchFamily="2" charset="2"/>
              <a:buNone/>
            </a:pPr>
            <a:r>
              <a:rPr lang="zh-CN" altLang="en-US" sz="2000" b="1" spc="100">
                <a:solidFill>
                  <a:srgbClr val="FF0000"/>
                </a:solidFill>
                <a:latin typeface="微软雅黑" panose="020B0503020204020204" pitchFamily="34" charset="-122"/>
                <a:ea typeface="微软雅黑" panose="020B0503020204020204" pitchFamily="34" charset="-122"/>
                <a:sym typeface="+mn-ea"/>
              </a:rPr>
              <a:t>开场白：</a:t>
            </a:r>
            <a:r>
              <a:rPr lang="zh-CN" altLang="en-US" sz="2000" b="1" spc="100">
                <a:solidFill>
                  <a:schemeClr val="tx1">
                    <a:lumMod val="75000"/>
                    <a:lumOff val="25000"/>
                  </a:schemeClr>
                </a:solidFill>
                <a:latin typeface="微软雅黑" panose="020B0503020204020204" pitchFamily="34" charset="-122"/>
                <a:ea typeface="微软雅黑" panose="020B0503020204020204" pitchFamily="34" charset="-122"/>
                <a:sym typeface="+mn-ea"/>
              </a:rPr>
              <a:t>标题</a:t>
            </a:r>
            <a:r>
              <a:rPr lang="zh-CN" altLang="en-US" sz="2000" spc="100">
                <a:solidFill>
                  <a:schemeClr val="tx1">
                    <a:lumMod val="75000"/>
                    <a:lumOff val="25000"/>
                  </a:schemeClr>
                </a:solidFill>
                <a:latin typeface="华文楷体" panose="02010600040101010101" pitchFamily="2" charset="-122"/>
                <a:ea typeface="华文楷体" panose="02010600040101010101" pitchFamily="2" charset="-122"/>
                <a:sym typeface="+mn-ea"/>
              </a:rPr>
              <a:t>（</a:t>
            </a:r>
            <a:r>
              <a:rPr lang="zh-CN" altLang="zh-CN" sz="2000" kern="100">
                <a:solidFill>
                  <a:prstClr val="black"/>
                </a:solidFill>
                <a:latin typeface="华文楷体" panose="02010600040101010101" pitchFamily="2" charset="-122"/>
                <a:ea typeface="华文楷体" panose="02010600040101010101" pitchFamily="2" charset="-122"/>
                <a:cs typeface="Times New Roman" panose="02020603050405020304" pitchFamily="18" charset="0"/>
                <a:sym typeface="+mn-ea"/>
              </a:rPr>
              <a:t>用会议名称；前面再加上领导人的姓名；用来提示内容中心。</a:t>
            </a:r>
            <a:r>
              <a:rPr lang="zh-CN" altLang="en-US" sz="2000" spc="100">
                <a:solidFill>
                  <a:schemeClr val="tx1">
                    <a:lumMod val="75000"/>
                    <a:lumOff val="25000"/>
                  </a:schemeClr>
                </a:solidFill>
                <a:latin typeface="华文楷体" panose="02010600040101010101" pitchFamily="2" charset="-122"/>
                <a:ea typeface="华文楷体" panose="02010600040101010101" pitchFamily="2" charset="-122"/>
                <a:sym typeface="+mn-ea"/>
              </a:rPr>
              <a:t>）</a:t>
            </a:r>
            <a:r>
              <a:rPr lang="zh-CN" altLang="en-US" sz="2000" spc="10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2000" b="1" spc="100">
                <a:solidFill>
                  <a:schemeClr val="tx1">
                    <a:lumMod val="75000"/>
                    <a:lumOff val="25000"/>
                  </a:schemeClr>
                </a:solidFill>
                <a:latin typeface="微软雅黑" panose="020B0503020204020204" pitchFamily="34" charset="-122"/>
                <a:ea typeface="微软雅黑" panose="020B0503020204020204" pitchFamily="34" charset="-122"/>
                <a:sym typeface="+mn-ea"/>
              </a:rPr>
              <a:t>时间、称谓</a:t>
            </a:r>
            <a:r>
              <a:rPr lang="zh-CN" altLang="en-US" sz="2000" spc="100">
                <a:solidFill>
                  <a:schemeClr val="tx1">
                    <a:lumMod val="75000"/>
                    <a:lumOff val="25000"/>
                  </a:schemeClr>
                </a:solidFill>
                <a:latin typeface="华文楷体" panose="02010600040101010101" pitchFamily="2" charset="-122"/>
                <a:ea typeface="华文楷体" panose="02010600040101010101" pitchFamily="2" charset="-122"/>
                <a:sym typeface="+mn-ea"/>
              </a:rPr>
              <a:t>（顶格）</a:t>
            </a:r>
            <a:endParaRPr lang="zh-CN" altLang="en-US" sz="2000" spc="100">
              <a:solidFill>
                <a:schemeClr val="tx1">
                  <a:lumMod val="75000"/>
                  <a:lumOff val="25000"/>
                </a:schemeClr>
              </a:solidFill>
              <a:latin typeface="微软雅黑" panose="020B0503020204020204" pitchFamily="34" charset="-122"/>
              <a:ea typeface="微软雅黑" panose="020B0503020204020204" pitchFamily="34" charset="-122"/>
            </a:endParaRPr>
          </a:p>
          <a:p>
            <a:pPr indent="0">
              <a:lnSpc>
                <a:spcPct val="130000"/>
              </a:lnSpc>
              <a:buFont typeface="Wingdings" panose="05000000000000000000" pitchFamily="2" charset="2"/>
              <a:buNone/>
            </a:pPr>
            <a:r>
              <a:rPr lang="zh-CN" altLang="en-US" sz="2000" b="1" spc="100">
                <a:solidFill>
                  <a:srgbClr val="FF0000"/>
                </a:solidFill>
                <a:latin typeface="微软雅黑" panose="020B0503020204020204" pitchFamily="34" charset="-122"/>
                <a:ea typeface="微软雅黑" panose="020B0503020204020204" pitchFamily="34" charset="-122"/>
                <a:sym typeface="+mn-ea"/>
              </a:rPr>
              <a:t>正文：</a:t>
            </a:r>
            <a:r>
              <a:rPr lang="zh-CN" altLang="en-US" sz="2000" b="1" spc="100">
                <a:solidFill>
                  <a:schemeClr val="tx1">
                    <a:lumMod val="75000"/>
                    <a:lumOff val="25000"/>
                  </a:schemeClr>
                </a:solidFill>
                <a:latin typeface="微软雅黑" panose="020B0503020204020204" pitchFamily="34" charset="-122"/>
                <a:ea typeface="微软雅黑" panose="020B0503020204020204" pitchFamily="34" charset="-122"/>
                <a:sym typeface="+mn-ea"/>
              </a:rPr>
              <a:t>开头、主体、结尾</a:t>
            </a:r>
            <a:endParaRPr lang="zh-CN" altLang="en-US" sz="2000" b="1" spc="100">
              <a:solidFill>
                <a:schemeClr val="tx1">
                  <a:lumMod val="75000"/>
                  <a:lumOff val="25000"/>
                </a:schemeClr>
              </a:solidFill>
              <a:latin typeface="微软雅黑" panose="020B0503020204020204" pitchFamily="34" charset="-122"/>
              <a:ea typeface="微软雅黑" panose="020B0503020204020204" pitchFamily="34" charset="-122"/>
            </a:endParaRPr>
          </a:p>
          <a:p>
            <a:pPr indent="0">
              <a:lnSpc>
                <a:spcPct val="130000"/>
              </a:lnSpc>
              <a:buFont typeface="Wingdings" panose="05000000000000000000" pitchFamily="2" charset="2"/>
              <a:buNone/>
            </a:pPr>
            <a:r>
              <a:rPr lang="zh-CN" altLang="en-US" sz="2000" b="1" spc="100">
                <a:solidFill>
                  <a:srgbClr val="FF0000"/>
                </a:solidFill>
                <a:latin typeface="微软雅黑" panose="020B0503020204020204" pitchFamily="34" charset="-122"/>
                <a:ea typeface="微软雅黑" panose="020B0503020204020204" pitchFamily="34" charset="-122"/>
                <a:sym typeface="+mn-ea"/>
              </a:rPr>
              <a:t>结束语：</a:t>
            </a:r>
            <a:r>
              <a:rPr lang="zh-CN" altLang="en-US" sz="2000" spc="100">
                <a:solidFill>
                  <a:schemeClr val="tx1">
                    <a:lumMod val="75000"/>
                    <a:lumOff val="25000"/>
                  </a:schemeClr>
                </a:solidFill>
                <a:latin typeface="微软雅黑" panose="020B0503020204020204" pitchFamily="34" charset="-122"/>
                <a:ea typeface="微软雅黑" panose="020B0503020204020204" pitchFamily="34" charset="-122"/>
                <a:sym typeface="+mn-ea"/>
              </a:rPr>
              <a:t>简短有力，具有号召性和鼓动性</a:t>
            </a:r>
            <a:endParaRPr lang="zh-CN" altLang="en-US" sz="2000"/>
          </a:p>
        </p:txBody>
      </p:sp>
      <p:sp>
        <p:nvSpPr>
          <p:cNvPr id="15" name="矩形 14"/>
          <p:cNvSpPr/>
          <p:nvPr>
            <p:custDataLst>
              <p:tags r:id="rId5"/>
            </p:custDataLst>
          </p:nvPr>
        </p:nvSpPr>
        <p:spPr>
          <a:xfrm>
            <a:off x="367655" y="3344990"/>
            <a:ext cx="1498718" cy="461665"/>
          </a:xfrm>
          <a:prstGeom prst="rect">
            <a:avLst/>
          </a:prstGeom>
          <a:solidFill>
            <a:srgbClr val="C00000"/>
          </a:solidFill>
        </p:spPr>
        <p:txBody>
          <a:bodyPr wrap="square">
            <a:spAutoFit/>
          </a:bodyPr>
          <a:lstStyle/>
          <a:p>
            <a:pPr algn="ctr"/>
            <a:r>
              <a:rPr lang="zh-CN" altLang="en-US" sz="2400" b="1">
                <a:solidFill>
                  <a:schemeClr val="bg1"/>
                </a:solidFill>
              </a:rPr>
              <a:t>文体特征</a:t>
            </a:r>
          </a:p>
        </p:txBody>
      </p:sp>
      <p:sp>
        <p:nvSpPr>
          <p:cNvPr id="16" name="矩形 15"/>
          <p:cNvSpPr/>
          <p:nvPr>
            <p:custDataLst>
              <p:tags r:id="rId6"/>
            </p:custDataLst>
          </p:nvPr>
        </p:nvSpPr>
        <p:spPr>
          <a:xfrm>
            <a:off x="7225030" y="3345180"/>
            <a:ext cx="1615440" cy="460375"/>
          </a:xfrm>
          <a:prstGeom prst="rect">
            <a:avLst/>
          </a:prstGeom>
          <a:solidFill>
            <a:srgbClr val="C00000"/>
          </a:solidFill>
        </p:spPr>
        <p:txBody>
          <a:bodyPr wrap="square">
            <a:spAutoFit/>
          </a:bodyPr>
          <a:lstStyle/>
          <a:p>
            <a:pPr algn="ctr"/>
            <a:r>
              <a:rPr lang="zh-CN" altLang="en-US" sz="2400" b="1">
                <a:solidFill>
                  <a:schemeClr val="bg1"/>
                </a:solidFill>
              </a:rPr>
              <a:t>写作特点</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3" name="i$ḻiḋè"/>
          <p:cNvSpPr/>
          <p:nvPr>
            <p:custDataLst>
              <p:tags r:id="rId3"/>
            </p:custDataLst>
          </p:nvPr>
        </p:nvSpPr>
        <p:spPr>
          <a:xfrm flipH="1">
            <a:off x="226695" y="1583690"/>
            <a:ext cx="11637010" cy="474027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indent="0">
              <a:lnSpc>
                <a:spcPct val="100000"/>
              </a:lnSpc>
              <a:buFont typeface="Wingdings" panose="05000000000000000000" pitchFamily="2" charset="2"/>
              <a:buNone/>
            </a:pPr>
            <a:r>
              <a:rPr lang="en-US" sz="2800" b="1">
                <a:solidFill>
                  <a:schemeClr val="tx1"/>
                </a:solidFill>
                <a:latin typeface="黑体" panose="02010609060101010101" charset="-122"/>
                <a:ea typeface="黑体" panose="02010609060101010101" charset="-122"/>
                <a:sym typeface="+mn-ea"/>
              </a:rPr>
              <a:t> </a:t>
            </a:r>
          </a:p>
        </p:txBody>
      </p:sp>
      <p:sp>
        <p:nvSpPr>
          <p:cNvPr id="9" name="五角星 8"/>
          <p:cNvSpPr/>
          <p:nvPr/>
        </p:nvSpPr>
        <p:spPr>
          <a:xfrm>
            <a:off x="11119485" y="580263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0" y="1434465"/>
            <a:ext cx="12192000" cy="737235"/>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a:solidFill>
                  <a:schemeClr val="bg1"/>
                </a:solidFill>
                <a:latin typeface="微软雅黑" panose="020B0503020204020204" pitchFamily="34" charset="-122"/>
                <a:ea typeface="微软雅黑" panose="020B0503020204020204" pitchFamily="34" charset="-122"/>
                <a:sym typeface="+mn-ea"/>
              </a:rPr>
              <a:t>结合开幕词的</a:t>
            </a:r>
            <a:r>
              <a:rPr lang="zh-CN" altLang="en-US" sz="2800" b="1">
                <a:solidFill>
                  <a:schemeClr val="tx1"/>
                </a:solidFill>
                <a:latin typeface="微软雅黑" panose="020B0503020204020204" pitchFamily="34" charset="-122"/>
                <a:ea typeface="微软雅黑" panose="020B0503020204020204" pitchFamily="34" charset="-122"/>
                <a:sym typeface="+mn-ea"/>
              </a:rPr>
              <a:t>文体特征和写作特点</a:t>
            </a:r>
            <a:r>
              <a:rPr lang="zh-CN" altLang="en-US" sz="2400" b="1">
                <a:solidFill>
                  <a:schemeClr val="bg1"/>
                </a:solidFill>
                <a:latin typeface="微软雅黑" panose="020B0503020204020204" pitchFamily="34" charset="-122"/>
                <a:ea typeface="微软雅黑" panose="020B0503020204020204" pitchFamily="34" charset="-122"/>
                <a:sym typeface="+mn-ea"/>
              </a:rPr>
              <a:t>分析本文，小组合作填写下面表格。</a:t>
            </a:r>
          </a:p>
        </p:txBody>
      </p:sp>
      <p:sp>
        <p:nvSpPr>
          <p:cNvPr id="11" name="文本框 10"/>
          <p:cNvSpPr txBox="1"/>
          <p:nvPr/>
        </p:nvSpPr>
        <p:spPr>
          <a:xfrm>
            <a:off x="1212850" y="340995"/>
            <a:ext cx="4906010" cy="706755"/>
          </a:xfrm>
          <a:prstGeom prst="rect">
            <a:avLst/>
          </a:prstGeom>
          <a:noFill/>
        </p:spPr>
        <p:txBody>
          <a:bodyPr wrap="square" rtlCol="0">
            <a:spAutoFit/>
          </a:bodyPr>
          <a:lstStyle/>
          <a:p>
            <a:pPr algn="ctr"/>
            <a:r>
              <a:rPr lang="zh-CN" altLang="en-US" sz="4000" b="1">
                <a:solidFill>
                  <a:srgbClr val="C00000"/>
                </a:solidFill>
                <a:latin typeface="微软雅黑" panose="020B0503020204020204" pitchFamily="34" charset="-122"/>
                <a:ea typeface="微软雅黑" panose="020B0503020204020204" pitchFamily="34" charset="-122"/>
              </a:rPr>
              <a:t>初读课文  整体感知</a:t>
            </a:r>
          </a:p>
        </p:txBody>
      </p:sp>
      <p:graphicFrame>
        <p:nvGraphicFramePr>
          <p:cNvPr id="12" name="表格 11"/>
          <p:cNvGraphicFramePr>
            <a:graphicFrameLocks noGrp="1"/>
          </p:cNvGraphicFramePr>
          <p:nvPr>
            <p:custDataLst>
              <p:tags r:id="rId4"/>
            </p:custDataLst>
          </p:nvPr>
        </p:nvGraphicFramePr>
        <p:xfrm>
          <a:off x="861695" y="2645410"/>
          <a:ext cx="10222230" cy="3632200"/>
        </p:xfrm>
        <a:graphic>
          <a:graphicData uri="http://schemas.openxmlformats.org/drawingml/2006/table">
            <a:tbl>
              <a:tblPr firstRow="1" bandRow="1">
                <a:tableStyleId>{5DA37D80-6434-44D0-A028-1B22A696006F}</a:tableStyleId>
              </a:tblPr>
              <a:tblGrid>
                <a:gridCol w="1417320"/>
                <a:gridCol w="3694430"/>
                <a:gridCol w="2555240"/>
                <a:gridCol w="2555240"/>
              </a:tblGrid>
              <a:tr h="454025">
                <a:tc gridSpan="4">
                  <a:txBody>
                    <a:bodyPr/>
                    <a:lstStyle/>
                    <a:p>
                      <a:pPr algn="ctr"/>
                      <a:r>
                        <a:rPr lang="zh-CN" altLang="en-US" smtClean="0"/>
                        <a:t>实用性文本</a:t>
                      </a:r>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454025">
                <a:tc>
                  <a:txBody>
                    <a:bodyPr/>
                    <a:lstStyle/>
                    <a:p>
                      <a:pPr algn="ctr"/>
                      <a:r>
                        <a:rPr lang="zh-CN" altLang="en-US" smtClean="0"/>
                        <a:t>篇    目</a:t>
                      </a:r>
                    </a:p>
                  </a:txBody>
                  <a:tcPr/>
                </a:tc>
                <a:tc>
                  <a:txBody>
                    <a:bodyPr/>
                    <a:lstStyle/>
                    <a:p>
                      <a:pPr algn="ctr"/>
                      <a:endParaRPr lang="zh-CN" altLang="en-US"/>
                    </a:p>
                  </a:txBody>
                  <a:tcPr/>
                </a:tc>
                <a:tc>
                  <a:txBody>
                    <a:bodyPr/>
                    <a:lstStyle/>
                    <a:p>
                      <a:pPr algn="ctr"/>
                      <a:r>
                        <a:rPr lang="zh-CN" altLang="en-US" smtClean="0"/>
                        <a:t>文    体</a:t>
                      </a:r>
                    </a:p>
                  </a:txBody>
                  <a:tcPr/>
                </a:tc>
                <a:tc>
                  <a:txBody>
                    <a:bodyPr/>
                    <a:lstStyle/>
                    <a:p>
                      <a:pPr algn="ctr"/>
                      <a:endParaRPr lang="zh-CN" altLang="en-US"/>
                    </a:p>
                  </a:txBody>
                  <a:tcPr/>
                </a:tc>
              </a:tr>
              <a:tr h="454025">
                <a:tc>
                  <a:txBody>
                    <a:bodyPr/>
                    <a:lstStyle/>
                    <a:p>
                      <a:pPr algn="ctr"/>
                      <a:r>
                        <a:rPr lang="zh-CN" altLang="en-US" smtClean="0"/>
                        <a:t>作者信息</a:t>
                      </a:r>
                    </a:p>
                  </a:txBody>
                  <a:tcPr/>
                </a:tc>
                <a:tc gridSpan="3">
                  <a:txBody>
                    <a:bodyPr/>
                    <a:lstStyle/>
                    <a:p>
                      <a:pPr algn="ctr"/>
                      <a:endParaRPr lang="zh-CN" altLang="en-US"/>
                    </a:p>
                  </a:txBody>
                  <a:tcPr/>
                </a:tc>
                <a:tc hMerge="1">
                  <a:txBody>
                    <a:bodyPr/>
                    <a:lstStyle/>
                    <a:p>
                      <a:endParaRPr lang="zh-CN"/>
                    </a:p>
                  </a:txBody>
                  <a:tcPr/>
                </a:tc>
                <a:tc hMerge="1">
                  <a:txBody>
                    <a:bodyPr/>
                    <a:lstStyle/>
                    <a:p>
                      <a:endParaRPr lang="zh-CN"/>
                    </a:p>
                  </a:txBody>
                  <a:tcPr/>
                </a:tc>
              </a:tr>
              <a:tr h="454025">
                <a:tc>
                  <a:txBody>
                    <a:bodyPr/>
                    <a:lstStyle/>
                    <a:p>
                      <a:pPr algn="ctr"/>
                      <a:r>
                        <a:rPr lang="zh-CN" altLang="en-US" smtClean="0"/>
                        <a:t>使用情境</a:t>
                      </a:r>
                    </a:p>
                  </a:txBody>
                  <a:tcPr/>
                </a:tc>
                <a:tc gridSpan="3">
                  <a:txBody>
                    <a:bodyPr/>
                    <a:lstStyle/>
                    <a:p>
                      <a:pPr algn="ctr"/>
                      <a:endParaRPr lang="zh-CN" altLang="en-US"/>
                    </a:p>
                  </a:txBody>
                  <a:tcPr/>
                </a:tc>
                <a:tc hMerge="1">
                  <a:txBody>
                    <a:bodyPr/>
                    <a:lstStyle/>
                    <a:p>
                      <a:endParaRPr lang="zh-CN"/>
                    </a:p>
                  </a:txBody>
                  <a:tcPr/>
                </a:tc>
                <a:tc hMerge="1">
                  <a:txBody>
                    <a:bodyPr/>
                    <a:lstStyle/>
                    <a:p>
                      <a:endParaRPr lang="zh-CN"/>
                    </a:p>
                  </a:txBody>
                  <a:tcPr/>
                </a:tc>
              </a:tr>
              <a:tr h="454025">
                <a:tc>
                  <a:txBody>
                    <a:bodyPr/>
                    <a:lstStyle/>
                    <a:p>
                      <a:pPr algn="ctr"/>
                      <a:r>
                        <a:rPr lang="zh-CN" altLang="en-US" smtClean="0"/>
                        <a:t>针对对象</a:t>
                      </a:r>
                    </a:p>
                  </a:txBody>
                  <a:tcPr/>
                </a:tc>
                <a:tc gridSpan="3">
                  <a:txBody>
                    <a:bodyPr/>
                    <a:lstStyle/>
                    <a:p>
                      <a:pPr algn="ctr"/>
                      <a:endParaRPr lang="zh-CN" altLang="en-US"/>
                    </a:p>
                  </a:txBody>
                  <a:tcPr/>
                </a:tc>
                <a:tc hMerge="1">
                  <a:txBody>
                    <a:bodyPr/>
                    <a:lstStyle/>
                    <a:p>
                      <a:endParaRPr lang="zh-CN"/>
                    </a:p>
                  </a:txBody>
                  <a:tcPr/>
                </a:tc>
                <a:tc hMerge="1">
                  <a:txBody>
                    <a:bodyPr/>
                    <a:lstStyle/>
                    <a:p>
                      <a:endParaRPr lang="zh-CN"/>
                    </a:p>
                  </a:txBody>
                  <a:tcPr/>
                </a:tc>
              </a:tr>
              <a:tr h="454025">
                <a:tc>
                  <a:txBody>
                    <a:bodyPr/>
                    <a:lstStyle/>
                    <a:p>
                      <a:pPr algn="ctr"/>
                      <a:r>
                        <a:rPr lang="zh-CN" altLang="en-US" smtClean="0"/>
                        <a:t>结构特点</a:t>
                      </a:r>
                    </a:p>
                  </a:txBody>
                  <a:tcPr/>
                </a:tc>
                <a:tc gridSpan="3">
                  <a:txBody>
                    <a:bodyPr/>
                    <a:lstStyle/>
                    <a:p>
                      <a:pPr algn="ctr"/>
                      <a:endParaRPr lang="zh-CN" altLang="en-US"/>
                    </a:p>
                  </a:txBody>
                  <a:tcPr/>
                </a:tc>
                <a:tc hMerge="1">
                  <a:txBody>
                    <a:bodyPr/>
                    <a:lstStyle/>
                    <a:p>
                      <a:endParaRPr lang="zh-CN"/>
                    </a:p>
                  </a:txBody>
                  <a:tcPr/>
                </a:tc>
                <a:tc hMerge="1">
                  <a:txBody>
                    <a:bodyPr/>
                    <a:lstStyle/>
                    <a:p>
                      <a:endParaRPr lang="zh-CN"/>
                    </a:p>
                  </a:txBody>
                  <a:tcPr/>
                </a:tc>
              </a:tr>
              <a:tr h="454025">
                <a:tc>
                  <a:txBody>
                    <a:bodyPr/>
                    <a:lstStyle/>
                    <a:p>
                      <a:pPr algn="ctr">
                        <a:buNone/>
                      </a:pPr>
                      <a:r>
                        <a:rPr lang="zh-CN" altLang="en-US" smtClean="0"/>
                        <a:t>写作内容</a:t>
                      </a:r>
                    </a:p>
                  </a:txBody>
                  <a:tcPr/>
                </a:tc>
                <a:tc gridSpan="3">
                  <a:txBody>
                    <a:bodyPr/>
                    <a:lstStyle/>
                    <a:p>
                      <a:pPr algn="ctr">
                        <a:buNone/>
                      </a:pPr>
                      <a:endParaRPr lang="zh-CN" altLang="en-US"/>
                    </a:p>
                  </a:txBody>
                  <a:tcPr/>
                </a:tc>
                <a:tc hMerge="1">
                  <a:txBody>
                    <a:bodyPr/>
                    <a:lstStyle/>
                    <a:p>
                      <a:endParaRPr lang="zh-CN"/>
                    </a:p>
                  </a:txBody>
                  <a:tcPr/>
                </a:tc>
                <a:tc hMerge="1">
                  <a:txBody>
                    <a:bodyPr/>
                    <a:lstStyle/>
                    <a:p>
                      <a:endParaRPr lang="zh-CN"/>
                    </a:p>
                  </a:txBody>
                  <a:tcPr/>
                </a:tc>
              </a:tr>
              <a:tr h="454025">
                <a:tc>
                  <a:txBody>
                    <a:bodyPr/>
                    <a:lstStyle/>
                    <a:p>
                      <a:pPr algn="ctr"/>
                      <a:r>
                        <a:rPr lang="zh-CN" altLang="en-US" smtClean="0"/>
                        <a:t>写作目的</a:t>
                      </a:r>
                    </a:p>
                  </a:txBody>
                  <a:tcPr/>
                </a:tc>
                <a:tc gridSpan="3">
                  <a:txBody>
                    <a:bodyPr/>
                    <a:lstStyle/>
                    <a:p>
                      <a:pPr algn="ctr"/>
                      <a:endParaRPr lang="zh-CN" altLang="en-US"/>
                    </a:p>
                  </a:txBody>
                  <a:tcPr/>
                </a:tc>
                <a:tc hMerge="1">
                  <a:txBody>
                    <a:bodyPr/>
                    <a:lstStyle/>
                    <a:p>
                      <a:endParaRPr lang="zh-CN"/>
                    </a:p>
                  </a:txBody>
                  <a:tcPr/>
                </a:tc>
                <a:tc hMerge="1">
                  <a:txBody>
                    <a:bodyPr/>
                    <a:lstStyle/>
                    <a:p>
                      <a:endParaRPr lang="zh-CN"/>
                    </a:p>
                  </a:txBody>
                  <a:tcPr/>
                </a:tc>
              </a:tr>
            </a:tbl>
          </a:graphicData>
        </a:graphic>
      </p:graphicFrame>
    </p:spTree>
    <p:custDataLst>
      <p:tags r:id="rId1"/>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5"/>
              </p:custDataLst>
            </p:nvPr>
          </p:nvGrpSpPr>
          <p:grpSpPr>
            <a:xfrm>
              <a:off x="18897600" y="-6019800"/>
              <a:ext cx="419100" cy="16916400"/>
              <a:chOff x="-5715000" y="-6019800"/>
              <a:chExt cx="419100" cy="16916400"/>
            </a:xfrm>
          </p:grpSpPr>
          <p:sp>
            <p:nvSpPr>
              <p:cNvPr id="6" name="椭圆 5"/>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9" name="五角星 8"/>
          <p:cNvSpPr/>
          <p:nvPr/>
        </p:nvSpPr>
        <p:spPr>
          <a:xfrm>
            <a:off x="11119485" y="580263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0" y="1434465"/>
            <a:ext cx="12192000" cy="737235"/>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a:solidFill>
                  <a:schemeClr val="bg1"/>
                </a:solidFill>
                <a:latin typeface="微软雅黑" panose="020B0503020204020204" pitchFamily="34" charset="-122"/>
                <a:ea typeface="微软雅黑" panose="020B0503020204020204" pitchFamily="34" charset="-122"/>
                <a:sym typeface="+mn-ea"/>
              </a:rPr>
              <a:t>结合开幕词的</a:t>
            </a:r>
            <a:r>
              <a:rPr lang="zh-CN" altLang="en-US" sz="2800" b="1">
                <a:solidFill>
                  <a:schemeClr val="tx1"/>
                </a:solidFill>
                <a:latin typeface="微软雅黑" panose="020B0503020204020204" pitchFamily="34" charset="-122"/>
                <a:ea typeface="微软雅黑" panose="020B0503020204020204" pitchFamily="34" charset="-122"/>
                <a:sym typeface="+mn-ea"/>
              </a:rPr>
              <a:t>文体特征和写作特点</a:t>
            </a:r>
            <a:r>
              <a:rPr lang="zh-CN" altLang="en-US" sz="2400" b="1">
                <a:solidFill>
                  <a:schemeClr val="bg1"/>
                </a:solidFill>
                <a:latin typeface="微软雅黑" panose="020B0503020204020204" pitchFamily="34" charset="-122"/>
                <a:ea typeface="微软雅黑" panose="020B0503020204020204" pitchFamily="34" charset="-122"/>
                <a:sym typeface="+mn-ea"/>
              </a:rPr>
              <a:t>分析本文</a:t>
            </a:r>
          </a:p>
        </p:txBody>
      </p:sp>
      <p:sp>
        <p:nvSpPr>
          <p:cNvPr id="11" name="文本框 10"/>
          <p:cNvSpPr txBox="1"/>
          <p:nvPr/>
        </p:nvSpPr>
        <p:spPr>
          <a:xfrm>
            <a:off x="1212850" y="340995"/>
            <a:ext cx="4906010" cy="706755"/>
          </a:xfrm>
          <a:prstGeom prst="rect">
            <a:avLst/>
          </a:prstGeom>
          <a:noFill/>
        </p:spPr>
        <p:txBody>
          <a:bodyPr wrap="square" rtlCol="0">
            <a:spAutoFit/>
          </a:bodyPr>
          <a:lstStyle/>
          <a:p>
            <a:pPr algn="ctr"/>
            <a:r>
              <a:rPr lang="zh-CN" altLang="en-US" sz="4000" b="1">
                <a:solidFill>
                  <a:srgbClr val="C00000"/>
                </a:solidFill>
                <a:latin typeface="微软雅黑" panose="020B0503020204020204" pitchFamily="34" charset="-122"/>
                <a:ea typeface="微软雅黑" panose="020B0503020204020204" pitchFamily="34" charset="-122"/>
              </a:rPr>
              <a:t>初读课文  整体感知</a:t>
            </a:r>
          </a:p>
        </p:txBody>
      </p:sp>
      <p:graphicFrame>
        <p:nvGraphicFramePr>
          <p:cNvPr id="13" name="表格 12"/>
          <p:cNvGraphicFramePr>
            <a:graphicFrameLocks noGrp="1"/>
          </p:cNvGraphicFramePr>
          <p:nvPr>
            <p:custDataLst>
              <p:tags r:id="rId3"/>
            </p:custDataLst>
          </p:nvPr>
        </p:nvGraphicFramePr>
        <p:xfrm>
          <a:off x="492760" y="2228215"/>
          <a:ext cx="10566400" cy="4408805"/>
        </p:xfrm>
        <a:graphic>
          <a:graphicData uri="http://schemas.openxmlformats.org/drawingml/2006/table">
            <a:tbl>
              <a:tblPr firstRow="1" bandRow="1">
                <a:tableStyleId>{5DA37D80-6434-44D0-A028-1B22A696006F}</a:tableStyleId>
              </a:tblPr>
              <a:tblGrid>
                <a:gridCol w="1465580"/>
                <a:gridCol w="3818255"/>
                <a:gridCol w="2640965"/>
                <a:gridCol w="2641600"/>
              </a:tblGrid>
              <a:tr h="396240">
                <a:tc gridSpan="4">
                  <a:txBody>
                    <a:bodyPr/>
                    <a:lstStyle/>
                    <a:p>
                      <a:pPr algn="ctr"/>
                      <a:r>
                        <a:rPr lang="zh-CN" altLang="en-US" sz="2000" smtClean="0"/>
                        <a:t>实用性文本</a:t>
                      </a:r>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396240">
                <a:tc>
                  <a:txBody>
                    <a:bodyPr/>
                    <a:lstStyle/>
                    <a:p>
                      <a:pPr algn="ctr"/>
                      <a:r>
                        <a:rPr lang="zh-CN" altLang="en-US" smtClean="0"/>
                        <a:t>篇    目</a:t>
                      </a:r>
                    </a:p>
                  </a:txBody>
                  <a:tcPr/>
                </a:tc>
                <a:tc>
                  <a:txBody>
                    <a:bodyPr/>
                    <a:lstStyle/>
                    <a:p>
                      <a:pPr algn="ctr"/>
                      <a:r>
                        <a:rPr lang="en-US" altLang="zh-CN" sz="2000" smtClean="0"/>
                        <a:t>《</a:t>
                      </a:r>
                      <a:r>
                        <a:rPr lang="zh-CN" altLang="en-US" sz="2000" smtClean="0"/>
                        <a:t>中国人民站起来了</a:t>
                      </a:r>
                      <a:r>
                        <a:rPr lang="en-US" altLang="zh-CN" sz="2000" smtClean="0"/>
                        <a:t>》</a:t>
                      </a:r>
                    </a:p>
                  </a:txBody>
                  <a:tcPr/>
                </a:tc>
                <a:tc>
                  <a:txBody>
                    <a:bodyPr/>
                    <a:lstStyle/>
                    <a:p>
                      <a:pPr algn="ctr"/>
                      <a:r>
                        <a:rPr lang="zh-CN" altLang="en-US" sz="2000" smtClean="0"/>
                        <a:t>文    体</a:t>
                      </a:r>
                    </a:p>
                  </a:txBody>
                  <a:tcPr/>
                </a:tc>
                <a:tc>
                  <a:txBody>
                    <a:bodyPr/>
                    <a:lstStyle/>
                    <a:p>
                      <a:pPr algn="ctr"/>
                      <a:r>
                        <a:rPr lang="zh-CN" altLang="en-US" smtClean="0"/>
                        <a:t>（政论性）开幕词</a:t>
                      </a:r>
                    </a:p>
                  </a:txBody>
                  <a:tcPr/>
                </a:tc>
              </a:tr>
              <a:tr h="1005840">
                <a:tc>
                  <a:txBody>
                    <a:bodyPr/>
                    <a:lstStyle/>
                    <a:p>
                      <a:pPr algn="ctr"/>
                      <a:r>
                        <a:rPr lang="zh-CN" altLang="en-US" sz="2000" smtClean="0"/>
                        <a:t>作者信息</a:t>
                      </a:r>
                    </a:p>
                  </a:txBody>
                  <a:tcPr/>
                </a:tc>
                <a:tc gridSpan="3">
                  <a:txBody>
                    <a:bodyPr/>
                    <a:lstStyle/>
                    <a:p>
                      <a:pPr algn="l"/>
                      <a:r>
                        <a:rPr lang="zh-CN" altLang="en-US" sz="2000" smtClean="0"/>
                        <a:t>毛泽东</a:t>
                      </a:r>
                      <a:r>
                        <a:rPr lang="en-US" altLang="zh-CN" sz="2000" smtClean="0"/>
                        <a:t>(1893</a:t>
                      </a:r>
                      <a:r>
                        <a:rPr lang="zh-CN" altLang="en-US" sz="2000" smtClean="0"/>
                        <a:t>一</a:t>
                      </a:r>
                      <a:r>
                        <a:rPr lang="en-US" altLang="zh-CN" sz="2000" smtClean="0"/>
                        <a:t>1976)</a:t>
                      </a:r>
                      <a:r>
                        <a:rPr lang="zh-CN" altLang="en-US" sz="2000" smtClean="0"/>
                        <a:t>，字润之，笔名子任。湖南湘潭人。伟大的马克思主义者，无产阶级革命家、政治家、军事家，中国共产党、中国人民解放军和的人民共和国的主要缔造者和领导人，毛泽东思想的创立者。</a:t>
                      </a:r>
                    </a:p>
                  </a:txBody>
                  <a:tcPr/>
                </a:tc>
                <a:tc hMerge="1">
                  <a:txBody>
                    <a:bodyPr/>
                    <a:lstStyle/>
                    <a:p>
                      <a:endParaRPr lang="zh-CN"/>
                    </a:p>
                  </a:txBody>
                  <a:tcPr/>
                </a:tc>
                <a:tc hMerge="1">
                  <a:txBody>
                    <a:bodyPr/>
                    <a:lstStyle/>
                    <a:p>
                      <a:endParaRPr lang="zh-CN"/>
                    </a:p>
                  </a:txBody>
                  <a:tcPr/>
                </a:tc>
              </a:tr>
              <a:tr h="396240">
                <a:tc>
                  <a:txBody>
                    <a:bodyPr/>
                    <a:lstStyle/>
                    <a:p>
                      <a:pPr algn="ctr"/>
                      <a:r>
                        <a:rPr lang="zh-CN" altLang="en-US" sz="2000" smtClean="0"/>
                        <a:t>使用情境</a:t>
                      </a:r>
                    </a:p>
                  </a:txBody>
                  <a:tcPr/>
                </a:tc>
                <a:tc gridSpan="3">
                  <a:txBody>
                    <a:bodyPr/>
                    <a:lstStyle/>
                    <a:p>
                      <a:pPr algn="l"/>
                      <a:r>
                        <a:rPr lang="en-US" altLang="zh-CN" sz="2000" smtClean="0"/>
                        <a:t>1949</a:t>
                      </a:r>
                      <a:r>
                        <a:rPr lang="zh-CN" altLang="en-US" sz="2000" smtClean="0"/>
                        <a:t>年</a:t>
                      </a:r>
                      <a:r>
                        <a:rPr lang="en-US" altLang="zh-CN" sz="2000" smtClean="0"/>
                        <a:t>9</a:t>
                      </a:r>
                      <a:r>
                        <a:rPr lang="zh-CN" altLang="en-US" sz="2000" smtClean="0"/>
                        <a:t>月</a:t>
                      </a:r>
                      <a:r>
                        <a:rPr lang="en-US" altLang="zh-CN" sz="2000" smtClean="0"/>
                        <a:t>21</a:t>
                      </a:r>
                      <a:r>
                        <a:rPr lang="zh-CN" altLang="en-US" sz="2000" smtClean="0"/>
                        <a:t>日，中国人民政治协商会议第一届全体会议开幕现场。</a:t>
                      </a:r>
                    </a:p>
                  </a:txBody>
                  <a:tcPr/>
                </a:tc>
                <a:tc hMerge="1">
                  <a:txBody>
                    <a:bodyPr/>
                    <a:lstStyle/>
                    <a:p>
                      <a:endParaRPr lang="zh-CN"/>
                    </a:p>
                  </a:txBody>
                  <a:tcPr/>
                </a:tc>
                <a:tc hMerge="1">
                  <a:txBody>
                    <a:bodyPr/>
                    <a:lstStyle/>
                    <a:p>
                      <a:endParaRPr lang="zh-CN"/>
                    </a:p>
                  </a:txBody>
                  <a:tcPr/>
                </a:tc>
              </a:tr>
              <a:tr h="396240">
                <a:tc>
                  <a:txBody>
                    <a:bodyPr/>
                    <a:lstStyle/>
                    <a:p>
                      <a:pPr algn="ctr"/>
                      <a:r>
                        <a:rPr lang="zh-CN" altLang="en-US" sz="2000" smtClean="0"/>
                        <a:t>针对对象</a:t>
                      </a:r>
                    </a:p>
                  </a:txBody>
                  <a:tcPr/>
                </a:tc>
                <a:tc gridSpan="3">
                  <a:txBody>
                    <a:bodyPr/>
                    <a:lstStyle/>
                    <a:p>
                      <a:pPr algn="l"/>
                      <a:r>
                        <a:rPr lang="zh-CN" altLang="en-US" sz="2000" smtClean="0"/>
                        <a:t>与会人员</a:t>
                      </a:r>
                      <a:r>
                        <a:rPr lang="en-US" altLang="zh-CN" sz="2000" smtClean="0"/>
                        <a:t>(</a:t>
                      </a:r>
                      <a:r>
                        <a:rPr lang="zh-CN" altLang="en-US" sz="2000" smtClean="0"/>
                        <a:t>全国政协代表</a:t>
                      </a:r>
                      <a:r>
                        <a:rPr lang="en-US" altLang="zh-CN" sz="2000" smtClean="0"/>
                        <a:t>)</a:t>
                      </a:r>
                    </a:p>
                  </a:txBody>
                  <a:tcPr/>
                </a:tc>
                <a:tc hMerge="1">
                  <a:txBody>
                    <a:bodyPr/>
                    <a:lstStyle/>
                    <a:p>
                      <a:endParaRPr lang="zh-CN"/>
                    </a:p>
                  </a:txBody>
                  <a:tcPr/>
                </a:tc>
                <a:tc hMerge="1">
                  <a:txBody>
                    <a:bodyPr/>
                    <a:lstStyle/>
                    <a:p>
                      <a:endParaRPr lang="zh-CN"/>
                    </a:p>
                  </a:txBody>
                  <a:tcPr/>
                </a:tc>
              </a:tr>
              <a:tr h="396240">
                <a:tc>
                  <a:txBody>
                    <a:bodyPr/>
                    <a:lstStyle/>
                    <a:p>
                      <a:pPr algn="ctr"/>
                      <a:r>
                        <a:rPr lang="zh-CN" altLang="en-US" sz="2000" smtClean="0"/>
                        <a:t>结构特点</a:t>
                      </a:r>
                    </a:p>
                  </a:txBody>
                  <a:tcPr/>
                </a:tc>
                <a:tc gridSpan="3">
                  <a:txBody>
                    <a:bodyPr/>
                    <a:lstStyle/>
                    <a:p>
                      <a:pPr algn="l"/>
                      <a:r>
                        <a:rPr lang="zh-CN" altLang="en-US" sz="2000" smtClean="0"/>
                        <a:t>标题、称谓、正文、结尾</a:t>
                      </a:r>
                    </a:p>
                  </a:txBody>
                  <a:tcPr/>
                </a:tc>
                <a:tc hMerge="1">
                  <a:txBody>
                    <a:bodyPr/>
                    <a:lstStyle/>
                    <a:p>
                      <a:endParaRPr lang="zh-CN"/>
                    </a:p>
                  </a:txBody>
                  <a:tcPr/>
                </a:tc>
                <a:tc hMerge="1">
                  <a:txBody>
                    <a:bodyPr/>
                    <a:lstStyle/>
                    <a:p>
                      <a:endParaRPr lang="zh-CN"/>
                    </a:p>
                  </a:txBody>
                  <a:tcPr/>
                </a:tc>
              </a:tr>
              <a:tr h="720725">
                <a:tc>
                  <a:txBody>
                    <a:bodyPr/>
                    <a:lstStyle/>
                    <a:p>
                      <a:pPr algn="ctr"/>
                      <a:r>
                        <a:rPr lang="zh-CN" altLang="en-US" sz="2000" smtClean="0"/>
                        <a:t>写作内容</a:t>
                      </a:r>
                    </a:p>
                  </a:txBody>
                  <a:tcPr/>
                </a:tc>
                <a:tc gridSpan="3">
                  <a:txBody>
                    <a:bodyPr/>
                    <a:lstStyle/>
                    <a:p>
                      <a:pPr algn="l"/>
                      <a:r>
                        <a:rPr lang="zh-CN" altLang="en-US" sz="2000" smtClean="0"/>
                        <a:t>宣布大会开幕，介绍参加会议的人员，说明会议召开的基础、性质和本次大会的任务；论述革命胜利的历史必然性，对发展大计作出规划，描绘民族振兴蓝图。</a:t>
                      </a:r>
                    </a:p>
                  </a:txBody>
                  <a:tcPr/>
                </a:tc>
                <a:tc hMerge="1">
                  <a:txBody>
                    <a:bodyPr/>
                    <a:lstStyle/>
                    <a:p>
                      <a:endParaRPr lang="zh-CN"/>
                    </a:p>
                  </a:txBody>
                  <a:tcPr/>
                </a:tc>
                <a:tc hMerge="1">
                  <a:txBody>
                    <a:bodyPr/>
                    <a:lstStyle/>
                    <a:p>
                      <a:endParaRPr lang="zh-CN"/>
                    </a:p>
                  </a:txBody>
                  <a:tcPr/>
                </a:tc>
              </a:tr>
              <a:tr h="701040">
                <a:tc>
                  <a:txBody>
                    <a:bodyPr/>
                    <a:lstStyle/>
                    <a:p>
                      <a:pPr algn="ctr"/>
                      <a:r>
                        <a:rPr lang="zh-CN" altLang="en-US" sz="2000" smtClean="0"/>
                        <a:t>写作目的</a:t>
                      </a:r>
                    </a:p>
                  </a:txBody>
                  <a:tcPr/>
                </a:tc>
                <a:tc gridSpan="3">
                  <a:txBody>
                    <a:bodyPr/>
                    <a:lstStyle/>
                    <a:p>
                      <a:pPr algn="l"/>
                      <a:r>
                        <a:rPr lang="zh-CN" altLang="en-US" sz="2000" smtClean="0"/>
                        <a:t>宣告中国人民政治协商会议第一届全体会议开幕，宣告中国人民站起来了，鼓舞与引导与会代表建设新中国。</a:t>
                      </a:r>
                    </a:p>
                  </a:txBody>
                  <a:tcPr/>
                </a:tc>
                <a:tc hMerge="1">
                  <a:txBody>
                    <a:bodyPr/>
                    <a:lstStyle/>
                    <a:p>
                      <a:endParaRPr lang="zh-CN"/>
                    </a:p>
                  </a:txBody>
                  <a:tcPr/>
                </a:tc>
                <a:tc hMerge="1">
                  <a:txBody>
                    <a:bodyPr/>
                    <a:lstStyle/>
                    <a:p>
                      <a:endParaRPr lang="zh-CN"/>
                    </a:p>
                  </a:txBody>
                  <a:tcPr/>
                </a:tc>
              </a:tr>
            </a:tbl>
          </a:graphicData>
        </a:graphic>
      </p:graphicFrame>
    </p:spTree>
    <p:custDataLst>
      <p:tags r:id="rId1"/>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9"/>
              </p:custDataLst>
            </p:nvPr>
          </p:nvGrpSpPr>
          <p:grpSpPr>
            <a:xfrm>
              <a:off x="-5715000" y="-6019800"/>
              <a:ext cx="419100" cy="16916400"/>
              <a:chOff x="-5715000" y="-6019800"/>
              <a:chExt cx="419100" cy="16916400"/>
            </a:xfrm>
          </p:grpSpPr>
          <p:sp>
            <p:nvSpPr>
              <p:cNvPr id="2" name="椭圆 1"/>
              <p:cNvSpPr/>
              <p:nvPr>
                <p:custDataLst>
                  <p:tags r:id="rId13"/>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4"/>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10"/>
              </p:custDataLst>
            </p:nvPr>
          </p:nvGrpSpPr>
          <p:grpSpPr>
            <a:xfrm>
              <a:off x="18897600" y="-6019800"/>
              <a:ext cx="419100" cy="16916400"/>
              <a:chOff x="-5715000" y="-6019800"/>
              <a:chExt cx="419100" cy="16916400"/>
            </a:xfrm>
          </p:grpSpPr>
          <p:sp>
            <p:nvSpPr>
              <p:cNvPr id="6" name="椭圆 5"/>
              <p:cNvSpPr/>
              <p:nvPr>
                <p:custDataLst>
                  <p:tags r:id="rId11"/>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12"/>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3" name="i$ḻiḋè"/>
          <p:cNvSpPr/>
          <p:nvPr>
            <p:custDataLst>
              <p:tags r:id="rId3"/>
            </p:custDataLst>
          </p:nvPr>
        </p:nvSpPr>
        <p:spPr>
          <a:xfrm flipH="1">
            <a:off x="226695" y="1583690"/>
            <a:ext cx="11637010" cy="474027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indent="0">
              <a:lnSpc>
                <a:spcPct val="100000"/>
              </a:lnSpc>
              <a:buFont typeface="Wingdings" panose="05000000000000000000" pitchFamily="2" charset="2"/>
              <a:buNone/>
            </a:pPr>
            <a:r>
              <a:rPr lang="en-US" sz="2800" b="1">
                <a:solidFill>
                  <a:schemeClr val="tx1"/>
                </a:solidFill>
                <a:latin typeface="黑体" panose="02010609060101010101" charset="-122"/>
                <a:ea typeface="黑体" panose="02010609060101010101" charset="-122"/>
                <a:sym typeface="+mn-ea"/>
              </a:rPr>
              <a:t> </a:t>
            </a:r>
          </a:p>
        </p:txBody>
      </p:sp>
      <p:sp>
        <p:nvSpPr>
          <p:cNvPr id="9" name="五角星 8"/>
          <p:cNvSpPr/>
          <p:nvPr/>
        </p:nvSpPr>
        <p:spPr>
          <a:xfrm>
            <a:off x="11119485" y="553910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0" y="1434465"/>
            <a:ext cx="12192000" cy="64516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a:solidFill>
                  <a:schemeClr val="bg1"/>
                </a:solidFill>
                <a:latin typeface="微软雅黑" panose="020B0503020204020204" pitchFamily="34" charset="-122"/>
                <a:ea typeface="微软雅黑" panose="020B0503020204020204" pitchFamily="34" charset="-122"/>
                <a:sym typeface="+mn-ea"/>
              </a:rPr>
              <a:t>梳理结构</a:t>
            </a:r>
          </a:p>
        </p:txBody>
      </p:sp>
      <p:sp>
        <p:nvSpPr>
          <p:cNvPr id="11" name="文本框 10"/>
          <p:cNvSpPr txBox="1"/>
          <p:nvPr/>
        </p:nvSpPr>
        <p:spPr>
          <a:xfrm>
            <a:off x="1212850" y="340995"/>
            <a:ext cx="4906010" cy="706755"/>
          </a:xfrm>
          <a:prstGeom prst="rect">
            <a:avLst/>
          </a:prstGeom>
          <a:noFill/>
        </p:spPr>
        <p:txBody>
          <a:bodyPr wrap="square" rtlCol="0">
            <a:spAutoFit/>
          </a:bodyPr>
          <a:lstStyle/>
          <a:p>
            <a:pPr algn="ctr"/>
            <a:r>
              <a:rPr lang="zh-CN" altLang="en-US" sz="4000" b="1">
                <a:solidFill>
                  <a:srgbClr val="C00000"/>
                </a:solidFill>
                <a:latin typeface="微软雅黑" panose="020B0503020204020204" pitchFamily="34" charset="-122"/>
                <a:ea typeface="微软雅黑" panose="020B0503020204020204" pitchFamily="34" charset="-122"/>
                <a:sym typeface="+mn-ea"/>
              </a:rPr>
              <a:t>初读课文  整体感知</a:t>
            </a:r>
            <a:endParaRPr lang="zh-CN" altLang="en-US" sz="4000" b="1">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65760" y="2079625"/>
            <a:ext cx="10891520" cy="3415030"/>
          </a:xfrm>
          <a:prstGeom prst="rect">
            <a:avLst/>
          </a:prstGeom>
          <a:noFill/>
        </p:spPr>
        <p:txBody>
          <a:bodyPr wrap="square" rtlCol="0" anchor="t">
            <a:spAutoFit/>
          </a:bodyPr>
          <a:lstStyle/>
          <a:p>
            <a:pPr marL="285750" indent="-285750">
              <a:lnSpc>
                <a:spcPct val="150000"/>
              </a:lnSpc>
              <a:buFont typeface="Wingdings" panose="05000000000000000000" charset="0"/>
              <a:buChar char="u"/>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1—2</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段）宣布大会开幕，简介与会代表及大会特点。</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Font typeface="Wingdings" panose="05000000000000000000" pitchFamily="2" charset="2"/>
              <a:buChar char="u"/>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3—4</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段）回顾过去，论证革命胜利的历史必然性。</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Font typeface="Wingdings" panose="05000000000000000000" pitchFamily="2" charset="2"/>
              <a:buChar char="u"/>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5—8</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段）立足当下，对国家发展大计做出规划：指明会议议程，民族独立与发展，革命心态，发展策略。</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Font typeface="Wingdings" panose="05000000000000000000" pitchFamily="2" charset="2"/>
              <a:buChar char="u"/>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9—11</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段）展望未来，描绘民族振兴蓝图（经济建设，文化建设，国防建设）</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50000"/>
              </a:lnSpc>
              <a:buFont typeface="Wingdings" panose="05000000000000000000" pitchFamily="2" charset="2"/>
              <a:buChar char="u"/>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12—16</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段）纪念与祝贺。</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14" name="矩形: 圆角 7"/>
          <p:cNvSpPr/>
          <p:nvPr>
            <p:custDataLst>
              <p:tags r:id="rId4"/>
            </p:custDataLst>
          </p:nvPr>
        </p:nvSpPr>
        <p:spPr>
          <a:xfrm>
            <a:off x="7886678" y="2238021"/>
            <a:ext cx="1278541" cy="428878"/>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a:solidFill>
                  <a:srgbClr val="C00000"/>
                </a:solidFill>
              </a:rPr>
              <a:t>开场白</a:t>
            </a:r>
          </a:p>
        </p:txBody>
      </p:sp>
      <p:grpSp>
        <p:nvGrpSpPr>
          <p:cNvPr id="15" name="组合 14"/>
          <p:cNvGrpSpPr/>
          <p:nvPr>
            <p:custDataLst>
              <p:tags r:id="rId5"/>
            </p:custDataLst>
          </p:nvPr>
        </p:nvGrpSpPr>
        <p:grpSpPr>
          <a:xfrm>
            <a:off x="11119485" y="2930525"/>
            <a:ext cx="930275" cy="1901190"/>
            <a:chOff x="10964708" y="2241494"/>
            <a:chExt cx="938676" cy="1764064"/>
          </a:xfrm>
        </p:grpSpPr>
        <p:sp>
          <p:nvSpPr>
            <p:cNvPr id="16" name="右大括号 15"/>
            <p:cNvSpPr/>
            <p:nvPr>
              <p:custDataLst>
                <p:tags r:id="rId7"/>
              </p:custDataLst>
            </p:nvPr>
          </p:nvSpPr>
          <p:spPr>
            <a:xfrm>
              <a:off x="10964708" y="2241494"/>
              <a:ext cx="275129" cy="1764064"/>
            </a:xfrm>
            <a:prstGeom prst="righ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17" name="矩形: 圆角 9"/>
            <p:cNvSpPr/>
            <p:nvPr>
              <p:custDataLst>
                <p:tags r:id="rId8"/>
              </p:custDataLst>
            </p:nvPr>
          </p:nvSpPr>
          <p:spPr>
            <a:xfrm>
              <a:off x="11425954" y="2411427"/>
              <a:ext cx="477430" cy="137564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a:solidFill>
                    <a:srgbClr val="C00000"/>
                  </a:solidFill>
                </a:rPr>
                <a:t>正文</a:t>
              </a:r>
            </a:p>
          </p:txBody>
        </p:sp>
      </p:grpSp>
      <p:sp>
        <p:nvSpPr>
          <p:cNvPr id="18" name="矩形: 圆角 10"/>
          <p:cNvSpPr/>
          <p:nvPr>
            <p:custDataLst>
              <p:tags r:id="rId6"/>
            </p:custDataLst>
          </p:nvPr>
        </p:nvSpPr>
        <p:spPr>
          <a:xfrm>
            <a:off x="7738110" y="4956810"/>
            <a:ext cx="1344930" cy="45529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a:solidFill>
                  <a:srgbClr val="C00000"/>
                </a:solidFill>
              </a:rPr>
              <a:t>结束语</a:t>
            </a:r>
          </a:p>
        </p:txBody>
      </p:sp>
      <p:sp>
        <p:nvSpPr>
          <p:cNvPr id="19" name="文本框 18"/>
          <p:cNvSpPr txBox="1"/>
          <p:nvPr/>
        </p:nvSpPr>
        <p:spPr>
          <a:xfrm>
            <a:off x="174625" y="5683250"/>
            <a:ext cx="10944860" cy="829945"/>
          </a:xfrm>
          <a:prstGeom prst="rect">
            <a:avLst/>
          </a:prstGeom>
          <a:noFill/>
        </p:spPr>
        <p:txBody>
          <a:bodyPr wrap="square" rtlCol="0" anchor="t">
            <a:spAutoFit/>
          </a:bodyPr>
          <a:lstStyle/>
          <a:p>
            <a:r>
              <a:rPr lang="zh-CN" altLang="en-US" sz="2400" b="1">
                <a:latin typeface="微软雅黑" panose="020B0503020204020204" pitchFamily="34" charset="-122"/>
                <a:ea typeface="微软雅黑" panose="020B0503020204020204" pitchFamily="34" charset="-122"/>
                <a:sym typeface="+mn-ea"/>
              </a:rPr>
              <a:t>本文思路清晰，逻辑严密。从</a:t>
            </a:r>
            <a:r>
              <a:rPr lang="zh-CN" altLang="en-US" sz="2400" b="1">
                <a:solidFill>
                  <a:srgbClr val="FF0000"/>
                </a:solidFill>
                <a:latin typeface="微软雅黑" panose="020B0503020204020204" pitchFamily="34" charset="-122"/>
                <a:ea typeface="微软雅黑" panose="020B0503020204020204" pitchFamily="34" charset="-122"/>
                <a:sym typeface="+mn-ea"/>
              </a:rPr>
              <a:t>过去、现在、将来</a:t>
            </a:r>
            <a:r>
              <a:rPr lang="zh-CN" altLang="en-US" sz="2400" b="1">
                <a:latin typeface="微软雅黑" panose="020B0503020204020204" pitchFamily="34" charset="-122"/>
                <a:ea typeface="微软雅黑" panose="020B0503020204020204" pitchFamily="34" charset="-122"/>
                <a:sym typeface="+mn-ea"/>
              </a:rPr>
              <a:t>三个方面分别论证，特别是在对未来的设想中又从</a:t>
            </a:r>
            <a:r>
              <a:rPr lang="zh-CN" altLang="en-US" sz="2400" b="1">
                <a:solidFill>
                  <a:srgbClr val="FF0000"/>
                </a:solidFill>
                <a:latin typeface="微软雅黑" panose="020B0503020204020204" pitchFamily="34" charset="-122"/>
                <a:ea typeface="微软雅黑" panose="020B0503020204020204" pitchFamily="34" charset="-122"/>
                <a:sym typeface="+mn-ea"/>
              </a:rPr>
              <a:t>经济、文化、国防</a:t>
            </a:r>
            <a:r>
              <a:rPr lang="zh-CN" altLang="en-US" sz="2400" b="1">
                <a:latin typeface="微软雅黑" panose="020B0503020204020204" pitchFamily="34" charset="-122"/>
                <a:ea typeface="微软雅黑" panose="020B0503020204020204" pitchFamily="34" charset="-122"/>
                <a:sym typeface="+mn-ea"/>
              </a:rPr>
              <a:t>三个方面论述</a:t>
            </a:r>
            <a:endParaRPr lang="zh-CN" altLang="en-US" sz="2400" b="1">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5"/>
              </p:custDataLst>
            </p:nvPr>
          </p:nvGrpSpPr>
          <p:grpSpPr>
            <a:xfrm>
              <a:off x="18897600" y="-6019800"/>
              <a:ext cx="419100" cy="16916400"/>
              <a:chOff x="-5715000" y="-6019800"/>
              <a:chExt cx="419100" cy="16916400"/>
            </a:xfrm>
          </p:grpSpPr>
          <p:sp>
            <p:nvSpPr>
              <p:cNvPr id="6" name="椭圆 5"/>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3" name="i$ḻiḋè"/>
          <p:cNvSpPr/>
          <p:nvPr>
            <p:custDataLst>
              <p:tags r:id="rId3"/>
            </p:custDataLst>
          </p:nvPr>
        </p:nvSpPr>
        <p:spPr>
          <a:xfrm flipH="1">
            <a:off x="226695" y="1583690"/>
            <a:ext cx="11637010" cy="474027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indent="0">
              <a:lnSpc>
                <a:spcPct val="100000"/>
              </a:lnSpc>
              <a:buFont typeface="Wingdings" panose="05000000000000000000" pitchFamily="2" charset="2"/>
              <a:buNone/>
            </a:pPr>
            <a:r>
              <a:rPr lang="en-US" sz="2800" b="1">
                <a:solidFill>
                  <a:schemeClr val="tx1"/>
                </a:solidFill>
                <a:latin typeface="黑体" panose="02010609060101010101" charset="-122"/>
                <a:ea typeface="黑体" panose="02010609060101010101" charset="-122"/>
                <a:sym typeface="+mn-ea"/>
              </a:rPr>
              <a:t> </a:t>
            </a:r>
          </a:p>
        </p:txBody>
      </p:sp>
      <p:sp>
        <p:nvSpPr>
          <p:cNvPr id="10" name="文本框 9"/>
          <p:cNvSpPr txBox="1"/>
          <p:nvPr/>
        </p:nvSpPr>
        <p:spPr>
          <a:xfrm>
            <a:off x="971550" y="1800225"/>
            <a:ext cx="10366375" cy="258445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3200" b="1">
                <a:solidFill>
                  <a:schemeClr val="bg1"/>
                </a:solidFill>
                <a:latin typeface="微软雅黑" panose="020B0503020204020204" pitchFamily="34" charset="-122"/>
                <a:ea typeface="微软雅黑" panose="020B0503020204020204" pitchFamily="34" charset="-122"/>
                <a:sym typeface="+mn-ea"/>
              </a:rPr>
              <a:t>思考探究一</a:t>
            </a:r>
            <a:endParaRPr lang="zh-CN" altLang="en-US" sz="2800" b="1">
              <a:solidFill>
                <a:schemeClr val="bg1"/>
              </a:solidFill>
              <a:latin typeface="微软雅黑" panose="020B0503020204020204" pitchFamily="34" charset="-122"/>
              <a:ea typeface="微软雅黑" panose="020B0503020204020204" pitchFamily="34" charset="-122"/>
              <a:sym typeface="+mn-ea"/>
            </a:endParaRPr>
          </a:p>
          <a:p>
            <a:pPr indent="0">
              <a:lnSpc>
                <a:spcPct val="150000"/>
              </a:lnSpc>
              <a:buFont typeface="Wingdings" panose="05000000000000000000" pitchFamily="2" charset="2"/>
              <a:buNone/>
            </a:pPr>
            <a:r>
              <a:rPr lang="zh-CN" altLang="en-US" sz="2800" b="1">
                <a:solidFill>
                  <a:schemeClr val="bg1"/>
                </a:solidFill>
                <a:latin typeface="微软雅黑" panose="020B0503020204020204" pitchFamily="34" charset="-122"/>
                <a:ea typeface="微软雅黑" panose="020B0503020204020204" pitchFamily="34" charset="-122"/>
                <a:sym typeface="+mn-ea"/>
              </a:rPr>
              <a:t>为什么要以</a:t>
            </a:r>
            <a:r>
              <a:rPr lang="en-US" altLang="zh-CN" sz="2800" b="1">
                <a:solidFill>
                  <a:schemeClr val="bg1"/>
                </a:solidFill>
                <a:latin typeface="微软雅黑" panose="020B0503020204020204" pitchFamily="34" charset="-122"/>
                <a:ea typeface="微软雅黑" panose="020B0503020204020204" pitchFamily="34" charset="-122"/>
                <a:sym typeface="+mn-ea"/>
              </a:rPr>
              <a:t>《</a:t>
            </a:r>
            <a:r>
              <a:rPr lang="zh-CN" altLang="en-US" sz="2800" b="1">
                <a:solidFill>
                  <a:schemeClr val="bg1"/>
                </a:solidFill>
                <a:latin typeface="微软雅黑" panose="020B0503020204020204" pitchFamily="34" charset="-122"/>
                <a:ea typeface="微软雅黑" panose="020B0503020204020204" pitchFamily="34" charset="-122"/>
                <a:sym typeface="+mn-ea"/>
              </a:rPr>
              <a:t>中国人民站起来了</a:t>
            </a:r>
            <a:r>
              <a:rPr lang="en-US" altLang="zh-CN" sz="2800" b="1">
                <a:solidFill>
                  <a:schemeClr val="bg1"/>
                </a:solidFill>
                <a:latin typeface="微软雅黑" panose="020B0503020204020204" pitchFamily="34" charset="-122"/>
                <a:ea typeface="微软雅黑" panose="020B0503020204020204" pitchFamily="34" charset="-122"/>
                <a:sym typeface="+mn-ea"/>
              </a:rPr>
              <a:t>》</a:t>
            </a:r>
            <a:r>
              <a:rPr lang="zh-CN" altLang="en-US" sz="2800" b="1">
                <a:solidFill>
                  <a:schemeClr val="bg1"/>
                </a:solidFill>
                <a:latin typeface="微软雅黑" panose="020B0503020204020204" pitchFamily="34" charset="-122"/>
                <a:ea typeface="微软雅黑" panose="020B0503020204020204" pitchFamily="34" charset="-122"/>
                <a:sym typeface="+mn-ea"/>
              </a:rPr>
              <a:t>为题呢？同学们认真阅读文章，试着回答这个问题。</a:t>
            </a:r>
            <a:endParaRPr lang="zh-CN" altLang="en-US" sz="2000" b="1">
              <a:solidFill>
                <a:schemeClr val="bg1"/>
              </a:solidFill>
              <a:latin typeface="微软雅黑" panose="020B0503020204020204" pitchFamily="34" charset="-122"/>
              <a:ea typeface="微软雅黑" panose="020B0503020204020204" pitchFamily="34" charset="-122"/>
              <a:sym typeface="+mn-ea"/>
            </a:endParaRPr>
          </a:p>
          <a:p>
            <a:pPr indent="0">
              <a:lnSpc>
                <a:spcPct val="150000"/>
              </a:lnSpc>
              <a:buFont typeface="Wingdings" panose="05000000000000000000" pitchFamily="2" charset="2"/>
              <a:buNone/>
            </a:pPr>
            <a:endParaRPr lang="zh-CN" altLang="en-US" sz="2000" b="1">
              <a:solidFill>
                <a:schemeClr val="bg1"/>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1317625" y="422910"/>
            <a:ext cx="5033645" cy="706755"/>
          </a:xfrm>
          <a:prstGeom prst="rect">
            <a:avLst/>
          </a:prstGeom>
          <a:noFill/>
        </p:spPr>
        <p:txBody>
          <a:bodyPr wrap="square" rtlCol="0">
            <a:spAutoFit/>
          </a:bodyPr>
          <a:lstStyle/>
          <a:p>
            <a:pPr algn="ctr"/>
            <a:r>
              <a:rPr lang="zh-CN" altLang="en-US" sz="4000" b="1">
                <a:solidFill>
                  <a:srgbClr val="C00000"/>
                </a:solidFill>
                <a:latin typeface="微软雅黑" panose="020B0503020204020204" pitchFamily="34" charset="-122"/>
                <a:ea typeface="微软雅黑" panose="020B0503020204020204" pitchFamily="34" charset="-122"/>
              </a:rPr>
              <a:t>再读文本  思考探究 </a:t>
            </a:r>
          </a:p>
        </p:txBody>
      </p:sp>
      <p:pic>
        <p:nvPicPr>
          <p:cNvPr id="30" name="图片 29"/>
          <p:cNvPicPr>
            <a:picLocks noChangeAspect="1"/>
          </p:cNvPicPr>
          <p:nvPr/>
        </p:nvPicPr>
        <p:blipFill>
          <a:blip r:embed="rId12"/>
          <a:stretch>
            <a:fillRect/>
          </a:stretch>
        </p:blipFill>
        <p:spPr>
          <a:xfrm>
            <a:off x="0" y="4472940"/>
            <a:ext cx="2300605" cy="2385060"/>
          </a:xfrm>
          <a:prstGeom prst="rect">
            <a:avLst/>
          </a:prstGeom>
        </p:spPr>
      </p:pic>
      <p:pic>
        <p:nvPicPr>
          <p:cNvPr id="26" name="图片 25"/>
          <p:cNvPicPr>
            <a:picLocks noChangeAspect="1"/>
          </p:cNvPicPr>
          <p:nvPr/>
        </p:nvPicPr>
        <p:blipFill>
          <a:blip r:embed="rId13"/>
          <a:stretch>
            <a:fillRect/>
          </a:stretch>
        </p:blipFill>
        <p:spPr>
          <a:xfrm>
            <a:off x="9060815" y="4062095"/>
            <a:ext cx="3131185" cy="27959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标题来源</a:t>
            </a:r>
          </a:p>
        </p:txBody>
      </p:sp>
      <p:sp>
        <p:nvSpPr>
          <p:cNvPr id="33" name="i$ḻiḋè"/>
          <p:cNvSpPr/>
          <p:nvPr>
            <p:custDataLst>
              <p:tags r:id="rId4"/>
            </p:custDataLst>
          </p:nvPr>
        </p:nvSpPr>
        <p:spPr>
          <a:xfrm flipH="1">
            <a:off x="226695" y="1583690"/>
            <a:ext cx="11637010" cy="474027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457200" indent="-457200">
              <a:lnSpc>
                <a:spcPct val="100000"/>
              </a:lnSpc>
              <a:buFont typeface="Wingdings" panose="05000000000000000000" pitchFamily="2" charset="2"/>
              <a:buChar char="Ø"/>
            </a:pPr>
            <a:r>
              <a:rPr lang="en-US" altLang="zh-CN" sz="2800" b="1">
                <a:solidFill>
                  <a:schemeClr val="tx1"/>
                </a:solidFill>
                <a:latin typeface="黑体" panose="02010609060101010101" charset="-122"/>
                <a:ea typeface="黑体" panose="02010609060101010101" charset="-122"/>
                <a:sym typeface="+mn-ea"/>
              </a:rPr>
              <a:t>1</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949</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9</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21</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日，这篇讲话是毛泽东在中国人民政治协商会议第一届全体会议上致的开幕词。</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nSpc>
                <a:spcPct val="100000"/>
              </a:lnSpc>
              <a:buFont typeface="Wingdings" panose="05000000000000000000" pitchFamily="2" charset="2"/>
              <a:buChar char="Ø"/>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后刊登在</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1949</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年的</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人民日报</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上，标题为</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中国人民政协第一届会议上毛主席开幕词</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457200" indent="-457200">
              <a:lnSpc>
                <a:spcPct val="100000"/>
              </a:lnSpc>
              <a:buFont typeface="Wingdings" panose="05000000000000000000" pitchFamily="2" charset="2"/>
              <a:buChar char="Ø"/>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1976</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9</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月，毛泽东逝世，中共中央出版</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毛泽东选集</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第五卷时，编纂者将原来的标题改为</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中国人民站起来了</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p>
          <a:p>
            <a:pPr marL="457200" indent="-457200">
              <a:lnSpc>
                <a:spcPct val="100000"/>
              </a:lnSpc>
              <a:buFont typeface="Wingdings" panose="05000000000000000000" pitchFamily="2" charset="2"/>
              <a:buChar char="Ø"/>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1986</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年人民出版社出版</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毛泽东著作选读</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，也用了</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中国人民站起来了</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这个标题收录了这篇开幕词。</a:t>
            </a:r>
          </a:p>
        </p:txBody>
      </p:sp>
      <p:sp>
        <p:nvSpPr>
          <p:cNvPr id="9" name="五角星 8"/>
          <p:cNvSpPr/>
          <p:nvPr/>
        </p:nvSpPr>
        <p:spPr>
          <a:xfrm>
            <a:off x="11298555" y="585470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custDataLst>
              <p:tags r:id="rId1"/>
            </p:custDataLst>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5524" y="428"/>
            <a:ext cx="12180952" cy="6857143"/>
          </a:xfrm>
          <a:prstGeom prst="rect">
            <a:avLst/>
          </a:prstGeom>
          <a:solidFill>
            <a:srgbClr val="E8E2E2"/>
          </a:solidFill>
        </p:spPr>
      </p:pic>
      <p:sp>
        <p:nvSpPr>
          <p:cNvPr id="2" name="文本框 1"/>
          <p:cNvSpPr txBox="1"/>
          <p:nvPr/>
        </p:nvSpPr>
        <p:spPr>
          <a:xfrm>
            <a:off x="2085975" y="723265"/>
            <a:ext cx="8768080" cy="2738120"/>
          </a:xfrm>
          <a:prstGeom prst="rect">
            <a:avLst/>
          </a:prstGeom>
          <a:solidFill>
            <a:srgbClr val="C00000"/>
          </a:solidFill>
        </p:spPr>
        <p:txBody>
          <a:bodyPr wrap="square" rtlCol="0">
            <a:spAutoFit/>
          </a:bodyPr>
          <a:lstStyle/>
          <a:p>
            <a:pPr marL="0" marR="0" lvl="0" indent="0" eaLnBrk="1" hangingPunct="1"/>
            <a:endParaRPr lang="zh-CN" altLang="en-US" sz="2000" b="1">
              <a:solidFill>
                <a:schemeClr val="bg1"/>
              </a:solidFill>
              <a:latin typeface="华文楷体" panose="02010600040101010101" pitchFamily="2" charset="-122"/>
              <a:ea typeface="华文楷体" panose="02010600040101010101" pitchFamily="2" charset="-122"/>
              <a:sym typeface="+mn-ea"/>
            </a:endParaRPr>
          </a:p>
          <a:p>
            <a:pPr marL="0" marR="0" lvl="0" indent="0" algn="ctr" eaLnBrk="1" hangingPunct="1"/>
            <a:r>
              <a:rPr lang="zh-CN" altLang="en-US" sz="7200" b="1">
                <a:solidFill>
                  <a:schemeClr val="bg1"/>
                </a:solidFill>
                <a:latin typeface="华文楷体" panose="02010600040101010101" pitchFamily="2" charset="-122"/>
                <a:ea typeface="华文楷体" panose="02010600040101010101" pitchFamily="2" charset="-122"/>
                <a:sym typeface="+mn-ea"/>
              </a:rPr>
              <a:t> 中国人民站起来了</a:t>
            </a:r>
          </a:p>
          <a:p>
            <a:pPr marL="0" marR="0" lvl="0" indent="0" algn="r" eaLnBrk="1" hangingPunct="1"/>
            <a:r>
              <a:rPr lang="en-US" altLang="en-US" sz="4000" b="1">
                <a:solidFill>
                  <a:schemeClr val="bg1"/>
                </a:solidFill>
                <a:latin typeface="华文行楷" panose="02010800040101010101" charset="-122"/>
                <a:ea typeface="华文行楷" panose="02010800040101010101" charset="-122"/>
                <a:cs typeface="华文行楷" panose="02010800040101010101" charset="-122"/>
                <a:sym typeface="+mn-ea"/>
              </a:rPr>
              <a:t> </a:t>
            </a:r>
          </a:p>
          <a:p>
            <a:pPr marL="0" marR="0" lvl="0" indent="0" algn="r" eaLnBrk="1" hangingPunct="1"/>
            <a:r>
              <a:rPr lang="zh-CN" altLang="en-US" sz="4000" b="1">
                <a:solidFill>
                  <a:schemeClr val="bg1"/>
                </a:solidFill>
                <a:latin typeface="华文行楷" panose="02010800040101010101" charset="-122"/>
                <a:ea typeface="华文行楷" panose="02010800040101010101" charset="-122"/>
                <a:cs typeface="华文行楷" panose="02010800040101010101" charset="-122"/>
                <a:sym typeface="+mn-ea"/>
              </a:rPr>
              <a:t>毛泽东</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6"/>
              </p:custDataLst>
            </p:nvPr>
          </p:nvGrpSpPr>
          <p:grpSpPr>
            <a:xfrm>
              <a:off x="-5715000" y="-6019800"/>
              <a:ext cx="419100" cy="16916400"/>
              <a:chOff x="-5715000" y="-6019800"/>
              <a:chExt cx="419100" cy="16916400"/>
            </a:xfrm>
          </p:grpSpPr>
          <p:sp>
            <p:nvSpPr>
              <p:cNvPr id="2" name="椭圆 1"/>
              <p:cNvSpPr/>
              <p:nvPr>
                <p:custDataLst>
                  <p:tags r:id="rId10"/>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1"/>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9" name="五角星 8"/>
          <p:cNvSpPr/>
          <p:nvPr/>
        </p:nvSpPr>
        <p:spPr>
          <a:xfrm>
            <a:off x="11298555" y="585470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0" y="1471295"/>
            <a:ext cx="12192635" cy="64516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a:solidFill>
                  <a:schemeClr val="bg1"/>
                </a:solidFill>
                <a:latin typeface="微软雅黑" panose="020B0503020204020204" pitchFamily="34" charset="-122"/>
                <a:ea typeface="微软雅黑" panose="020B0503020204020204" pitchFamily="34" charset="-122"/>
                <a:sym typeface="+mn-ea"/>
              </a:rPr>
              <a:t>读标题，请用一两个词语，或者一句诗句来表达感情。</a:t>
            </a:r>
          </a:p>
        </p:txBody>
      </p:sp>
      <p:graphicFrame>
        <p:nvGraphicFramePr>
          <p:cNvPr id="11" name="图示 10"/>
          <p:cNvGraphicFramePr/>
          <p:nvPr>
            <p:custDataLst>
              <p:tags r:id="rId4"/>
            </p:custDataLst>
          </p:nvPr>
        </p:nvGraphicFramePr>
        <p:xfrm>
          <a:off x="553848" y="2542931"/>
          <a:ext cx="4668205" cy="3168555"/>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3" name="图示 12"/>
          <p:cNvGraphicFramePr/>
          <p:nvPr>
            <p:custDataLst>
              <p:tags r:id="rId5"/>
            </p:custDataLst>
          </p:nvPr>
        </p:nvGraphicFramePr>
        <p:xfrm>
          <a:off x="5222339" y="2672403"/>
          <a:ext cx="5537646" cy="2909610"/>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Graphic spid="11" grpId="0">
        <p:bldAsOne/>
      </p:bldGraphic>
      <p:bldGraphic spid="13"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5"/>
              </p:custDataLst>
            </p:nvPr>
          </p:nvGrpSpPr>
          <p:grpSpPr>
            <a:xfrm>
              <a:off x="18897600" y="-6019800"/>
              <a:ext cx="419100" cy="16916400"/>
              <a:chOff x="-5715000" y="-6019800"/>
              <a:chExt cx="419100" cy="16916400"/>
            </a:xfrm>
          </p:grpSpPr>
          <p:sp>
            <p:nvSpPr>
              <p:cNvPr id="6" name="椭圆 5"/>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9" name="五角星 8"/>
          <p:cNvSpPr/>
          <p:nvPr/>
        </p:nvSpPr>
        <p:spPr>
          <a:xfrm>
            <a:off x="11298555" y="585470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0" y="1471295"/>
            <a:ext cx="12192635" cy="64516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a:solidFill>
                  <a:schemeClr val="bg1"/>
                </a:solidFill>
                <a:latin typeface="微软雅黑" panose="020B0503020204020204" pitchFamily="34" charset="-122"/>
                <a:ea typeface="微软雅黑" panose="020B0503020204020204" pitchFamily="34" charset="-122"/>
                <a:sym typeface="+mn-ea"/>
              </a:rPr>
              <a:t>为什么要以</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中国人民站起来了</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为题呢？同学们认真阅读文章，试着回答这个问题。</a:t>
            </a:r>
          </a:p>
        </p:txBody>
      </p:sp>
      <p:sp>
        <p:nvSpPr>
          <p:cNvPr id="11" name="文本框 10"/>
          <p:cNvSpPr txBox="1"/>
          <p:nvPr/>
        </p:nvSpPr>
        <p:spPr>
          <a:xfrm>
            <a:off x="105410" y="2951480"/>
            <a:ext cx="11982450" cy="3608705"/>
          </a:xfrm>
          <a:prstGeom prst="rect">
            <a:avLst/>
          </a:prstGeom>
          <a:noFill/>
        </p:spPr>
        <p:txBody>
          <a:bodyPr wrap="square" rtlCol="0" anchor="t">
            <a:spAutoFit/>
          </a:bodyPr>
          <a:lstStyle/>
          <a:p>
            <a:pPr indent="0">
              <a:lnSpc>
                <a:spcPct val="130000"/>
              </a:lnSpc>
              <a:buFont typeface="Wingdings" panose="05000000000000000000" pitchFamily="2" charset="2"/>
              <a:buChar char="Ø"/>
            </a:pPr>
            <a:r>
              <a:rPr lang="zh-CN" altLang="en-US"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rPr>
              <a:t>“占人类总数四分之一的中国人从此站立起来了。”</a:t>
            </a:r>
          </a:p>
          <a:p>
            <a:pPr indent="0">
              <a:lnSpc>
                <a:spcPct val="130000"/>
              </a:lnSpc>
              <a:buFont typeface="Wingdings" panose="05000000000000000000" pitchFamily="2" charset="2"/>
              <a:buChar char="Ø"/>
            </a:pPr>
            <a:r>
              <a:rPr lang="en-US" altLang="zh-CN"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rPr>
              <a:t>我们团结起来，以人民解放战争和人民大革命打倒了内外压迫者，宣布中华人民共和国的成立了。</a:t>
            </a:r>
            <a:r>
              <a:rPr lang="en-US" altLang="zh-CN"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rPr>
              <a:t> </a:t>
            </a:r>
            <a:endParaRPr lang="en-US" altLang="zh-CN"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marL="342900" indent="-342900">
              <a:lnSpc>
                <a:spcPct val="130000"/>
              </a:lnSpc>
              <a:buFont typeface="Wingdings" panose="05000000000000000000" pitchFamily="2" charset="2"/>
              <a:buChar char="Ø"/>
            </a:pPr>
            <a:r>
              <a:rPr lang="zh-CN" altLang="en-US"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rPr>
              <a:t>“我们的民族将再也不是一个被人侮辱的民族，我们已经站起来了。”   </a:t>
            </a:r>
            <a:r>
              <a:rPr lang="en-US" altLang="zh-CN"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rPr>
              <a:t>毛泽东</a:t>
            </a:r>
          </a:p>
          <a:p>
            <a:pPr marL="342900" indent="-342900">
              <a:lnSpc>
                <a:spcPct val="130000"/>
              </a:lnSpc>
              <a:buFont typeface="Wingdings" panose="05000000000000000000" pitchFamily="2" charset="2"/>
              <a:buChar char="Ø"/>
            </a:pPr>
            <a:endParaRPr lang="zh-CN" altLang="en-US" sz="2400" b="1">
              <a:solidFill>
                <a:srgbClr val="85211E"/>
              </a:solidFill>
              <a:latin typeface="华文楷体" panose="02010600040101010101" pitchFamily="2" charset="-122"/>
              <a:ea typeface="华文楷体" panose="02010600040101010101" pitchFamily="2" charset="-122"/>
              <a:cs typeface="华文楷体" panose="02010600040101010101" pitchFamily="2" charset="-122"/>
              <a:sym typeface="+mn-ea"/>
            </a:endParaRPr>
          </a:p>
          <a:p>
            <a:pPr marL="342900" indent="-342900" algn="ctr">
              <a:lnSpc>
                <a:spcPct val="130000"/>
              </a:lnSpc>
              <a:buFont typeface="Wingdings" panose="05000000000000000000" pitchFamily="2" charset="2"/>
              <a:buChar char="Ø"/>
            </a:pPr>
            <a:r>
              <a:rPr lang="zh-CN" altLang="en-US"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人民站起来</a:t>
            </a:r>
            <a:r>
              <a:rPr lang="en-US" altLang="zh-CN"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国家站起来</a:t>
            </a:r>
            <a:r>
              <a:rPr lang="en-US" altLang="zh-CN"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民族站起来</a:t>
            </a:r>
          </a:p>
          <a:p>
            <a:pPr marL="342900" indent="-342900" algn="ctr">
              <a:lnSpc>
                <a:spcPct val="130000"/>
              </a:lnSpc>
              <a:buFont typeface="Wingdings" panose="05000000000000000000" pitchFamily="2" charset="2"/>
              <a:buChar char="Ø"/>
            </a:pPr>
            <a:r>
              <a:rPr lang="zh-CN" altLang="en-US"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政治自由</a:t>
            </a:r>
            <a:r>
              <a:rPr lang="en-US" altLang="zh-CN"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独立自由</a:t>
            </a:r>
            <a:r>
              <a:rPr lang="en-US" altLang="zh-CN"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a:t>
            </a:r>
            <a:r>
              <a:rPr lang="zh-CN" altLang="en-US" sz="2800" b="1" spc="150">
                <a:solidFill>
                  <a:srgbClr val="0070C0"/>
                </a:solidFill>
                <a:latin typeface="华文楷体" panose="02010600040101010101" pitchFamily="2" charset="-122"/>
                <a:ea typeface="华文楷体" panose="02010600040101010101" pitchFamily="2" charset="-122"/>
                <a:cs typeface="华文楷体" panose="02010600040101010101" pitchFamily="2" charset="-122"/>
                <a:sym typeface="+mn-ea"/>
              </a:rPr>
              <a:t>尊严自由</a:t>
            </a:r>
            <a:endParaRPr lang="zh-CN" altLang="en-US" sz="2400">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12" name="文本框 11"/>
          <p:cNvSpPr txBox="1"/>
          <p:nvPr/>
        </p:nvSpPr>
        <p:spPr>
          <a:xfrm>
            <a:off x="2391410" y="2280285"/>
            <a:ext cx="7209155" cy="460375"/>
          </a:xfrm>
          <a:prstGeom prst="rect">
            <a:avLst/>
          </a:prstGeom>
          <a:solidFill>
            <a:schemeClr val="accent1"/>
          </a:solidFill>
        </p:spPr>
        <p:txBody>
          <a:bodyPr wrap="square" rtlCol="0">
            <a:spAutoFit/>
          </a:bodyPr>
          <a:lstStyle/>
          <a:p>
            <a:r>
              <a:rPr lang="zh-CN" altLang="en-US" sz="2400" b="1">
                <a:solidFill>
                  <a:schemeClr val="bg1"/>
                </a:solidFill>
                <a:latin typeface="微软雅黑" panose="020B0503020204020204" pitchFamily="34" charset="-122"/>
                <a:ea typeface="微软雅黑" panose="020B0503020204020204" pitchFamily="34" charset="-122"/>
              </a:rPr>
              <a:t>题目在文章第六段反复出现，仔细品读其间的区别。</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additive="base">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 calcmode="lin" valueType="num">
                                      <p:cBhvr additive="base">
                                        <p:cTn id="17"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1">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xEl>
                                              <p:pRg st="2" end="2"/>
                                            </p:txEl>
                                          </p:spTgt>
                                        </p:tgtEl>
                                        <p:attrNameLst>
                                          <p:attrName>style.visibility</p:attrName>
                                        </p:attrNameLst>
                                      </p:cBhvr>
                                      <p:to>
                                        <p:strVal val="visible"/>
                                      </p:to>
                                    </p:set>
                                    <p:anim calcmode="lin" valueType="num">
                                      <p:cBhvr additive="base">
                                        <p:cTn id="21"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 calcmode="lin" valueType="num">
                                      <p:cBhvr additive="base">
                                        <p:cTn id="27"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xEl>
                                              <p:pRg st="5" end="5"/>
                                            </p:txEl>
                                          </p:spTgt>
                                        </p:tgtEl>
                                        <p:attrNameLst>
                                          <p:attrName>style.visibility</p:attrName>
                                        </p:attrNameLst>
                                      </p:cBhvr>
                                      <p:to>
                                        <p:strVal val="visible"/>
                                      </p:to>
                                    </p:set>
                                    <p:anim calcmode="lin" valueType="num">
                                      <p:cBhvr additive="base">
                                        <p:cTn id="33"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4"/>
              </p:custDataLst>
            </p:nvPr>
          </p:nvGrpSpPr>
          <p:grpSpPr>
            <a:xfrm>
              <a:off x="-5715000" y="-6019800"/>
              <a:ext cx="419100" cy="16916400"/>
              <a:chOff x="-5715000" y="-6019800"/>
              <a:chExt cx="419100" cy="16916400"/>
            </a:xfrm>
          </p:grpSpPr>
          <p:sp>
            <p:nvSpPr>
              <p:cNvPr id="2" name="椭圆 1"/>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5"/>
              </p:custDataLst>
            </p:nvPr>
          </p:nvGrpSpPr>
          <p:grpSpPr>
            <a:xfrm>
              <a:off x="18897600" y="-6019800"/>
              <a:ext cx="419100" cy="16916400"/>
              <a:chOff x="-5715000" y="-6019800"/>
              <a:chExt cx="419100" cy="16916400"/>
            </a:xfrm>
          </p:grpSpPr>
          <p:sp>
            <p:nvSpPr>
              <p:cNvPr id="6" name="椭圆 5"/>
              <p:cNvSpPr/>
              <p:nvPr>
                <p:custDataLst>
                  <p:tags r:id="rId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9" name="五角星 8"/>
          <p:cNvSpPr/>
          <p:nvPr/>
        </p:nvSpPr>
        <p:spPr>
          <a:xfrm>
            <a:off x="11298555" y="585470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0" y="1471295"/>
            <a:ext cx="12192635" cy="64516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a:solidFill>
                  <a:schemeClr val="bg1"/>
                </a:solidFill>
                <a:latin typeface="微软雅黑" panose="020B0503020204020204" pitchFamily="34" charset="-122"/>
                <a:ea typeface="微软雅黑" panose="020B0503020204020204" pitchFamily="34" charset="-122"/>
                <a:sym typeface="+mn-ea"/>
              </a:rPr>
              <a:t>为什么要以</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中国人民站起来了</a:t>
            </a:r>
            <a:r>
              <a:rPr lang="en-US" alt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为题呢？同学们认真阅读文章，试着回答这个问题。</a:t>
            </a:r>
          </a:p>
        </p:txBody>
      </p:sp>
      <p:sp>
        <p:nvSpPr>
          <p:cNvPr id="11" name="文本框 10"/>
          <p:cNvSpPr txBox="1"/>
          <p:nvPr/>
        </p:nvSpPr>
        <p:spPr>
          <a:xfrm>
            <a:off x="664845" y="2781300"/>
            <a:ext cx="10967720" cy="3411855"/>
          </a:xfrm>
          <a:prstGeom prst="rect">
            <a:avLst/>
          </a:prstGeom>
          <a:noFill/>
        </p:spPr>
        <p:txBody>
          <a:bodyPr wrap="square" rtlCol="0" anchor="t">
            <a:spAutoFit/>
          </a:bodyPr>
          <a:lstStyle/>
          <a:p>
            <a:pPr marL="342900" indent="-342900" algn="just">
              <a:lnSpc>
                <a:spcPct val="130000"/>
              </a:lnSpc>
              <a:buFont typeface="Wingdings" panose="05000000000000000000" pitchFamily="2" charset="2"/>
              <a:buChar char="Ø"/>
            </a:pPr>
            <a:r>
              <a:rPr lang="zh-CN" altLang="en-US" sz="2400" b="1" spc="15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“中国人民”是主语，“站起来了”是指中国人民解放战争取得胜利，中华人民共和国即将成立。</a:t>
            </a:r>
            <a:endParaRPr lang="zh-CN" altLang="en-US" sz="2400" b="1" spc="150">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342900" indent="-342900" algn="just">
              <a:lnSpc>
                <a:spcPct val="130000"/>
              </a:lnSpc>
              <a:buFont typeface="Wingdings" panose="05000000000000000000" pitchFamily="2" charset="2"/>
              <a:buChar char="Ø"/>
            </a:pPr>
            <a:r>
              <a:rPr lang="zh-CN" altLang="en-US" sz="2400" b="1" spc="150">
                <a:latin typeface="宋体" panose="02010600030101010101" pitchFamily="2" charset="-122"/>
                <a:ea typeface="宋体" panose="02010600030101010101" pitchFamily="2" charset="-122"/>
                <a:cs typeface="宋体" panose="02010600030101010101" pitchFamily="2" charset="-122"/>
                <a:sym typeface="+mn-ea"/>
              </a:rPr>
              <a:t>中国人民经过百余年不屈不挠的斗争，终于实现了当家作主的愿望，在政治上真正有地位了。中华民族从此可以扬眉吐气地列入爱好和平自由的世界各民族的大家庭了。</a:t>
            </a:r>
          </a:p>
          <a:p>
            <a:pPr marL="342900" indent="-342900" algn="just">
              <a:lnSpc>
                <a:spcPct val="130000"/>
              </a:lnSpc>
              <a:buFont typeface="Wingdings" panose="05000000000000000000" pitchFamily="2" charset="2"/>
              <a:buChar char="Ø"/>
            </a:pPr>
            <a:endParaRPr lang="zh-CN" altLang="en-US" sz="2400" b="1" spc="150">
              <a:solidFill>
                <a:srgbClr val="85211E"/>
              </a:solidFill>
              <a:latin typeface="宋体" panose="02010600030101010101" pitchFamily="2" charset="-122"/>
              <a:ea typeface="宋体" panose="02010600030101010101" pitchFamily="2" charset="-122"/>
              <a:cs typeface="宋体" panose="02010600030101010101" pitchFamily="2" charset="-122"/>
              <a:sym typeface="+mn-ea"/>
            </a:endParaRPr>
          </a:p>
          <a:p>
            <a:pPr marL="285750" indent="-285750">
              <a:lnSpc>
                <a:spcPct val="120000"/>
              </a:lnSpc>
              <a:spcAft>
                <a:spcPts val="400"/>
              </a:spcAft>
              <a:buClr>
                <a:schemeClr val="accent1"/>
              </a:buClr>
              <a:buFont typeface="Wingdings" panose="05000000000000000000" pitchFamily="2" charset="2"/>
              <a:buChar char="u"/>
            </a:pP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3"/>
              </p:custDataLst>
            </p:nvPr>
          </p:nvGrpSpPr>
          <p:grpSpPr>
            <a:xfrm>
              <a:off x="-5715000" y="-6019800"/>
              <a:ext cx="419100" cy="16916400"/>
              <a:chOff x="-5715000" y="-6019800"/>
              <a:chExt cx="419100" cy="16916400"/>
            </a:xfrm>
          </p:grpSpPr>
          <p:sp>
            <p:nvSpPr>
              <p:cNvPr id="2" name="椭圆 1"/>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4"/>
              </p:custDataLst>
            </p:nvPr>
          </p:nvGrpSpPr>
          <p:grpSpPr>
            <a:xfrm>
              <a:off x="18897600" y="-6019800"/>
              <a:ext cx="419100" cy="16916400"/>
              <a:chOff x="-5715000" y="-6019800"/>
              <a:chExt cx="419100" cy="16916400"/>
            </a:xfrm>
          </p:grpSpPr>
          <p:sp>
            <p:nvSpPr>
              <p:cNvPr id="6" name="椭圆 5"/>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0" name="文本框 9"/>
          <p:cNvSpPr txBox="1"/>
          <p:nvPr/>
        </p:nvSpPr>
        <p:spPr>
          <a:xfrm>
            <a:off x="971550" y="1800225"/>
            <a:ext cx="10366375" cy="4246245"/>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3200" b="1">
                <a:solidFill>
                  <a:schemeClr val="bg1"/>
                </a:solidFill>
                <a:latin typeface="微软雅黑" panose="020B0503020204020204" pitchFamily="34" charset="-122"/>
                <a:ea typeface="微软雅黑" panose="020B0503020204020204" pitchFamily="34" charset="-122"/>
                <a:sym typeface="+mn-ea"/>
              </a:rPr>
              <a:t>思考探究二</a:t>
            </a:r>
          </a:p>
          <a:p>
            <a:pPr indent="0" algn="just">
              <a:lnSpc>
                <a:spcPct val="150000"/>
              </a:lnSpc>
              <a:buFont typeface="Wingdings" panose="05000000000000000000" pitchFamily="2" charset="2"/>
              <a:buNone/>
            </a:pPr>
            <a:r>
              <a:rPr sz="2400" b="1">
                <a:solidFill>
                  <a:schemeClr val="bg1"/>
                </a:solidFill>
                <a:latin typeface="微软雅黑" panose="020B0503020204020204" pitchFamily="34" charset="-122"/>
                <a:ea typeface="微软雅黑" panose="020B0503020204020204" pitchFamily="34" charset="-122"/>
                <a:sym typeface="+mn-ea"/>
              </a:rPr>
              <a:t>《中国人民站起来了》一文，既表现出深刻的理性，又富含深沉的情感。请找出文中表现这一特点的典型语句，初步感受文章情理交融的特点</a:t>
            </a:r>
            <a:r>
              <a:rPr lang="zh-CN" sz="2400" b="1">
                <a:solidFill>
                  <a:schemeClr val="bg1"/>
                </a:solidFill>
                <a:latin typeface="微软雅黑" panose="020B0503020204020204" pitchFamily="34" charset="-122"/>
                <a:ea typeface="微软雅黑" panose="020B0503020204020204" pitchFamily="34" charset="-122"/>
                <a:sym typeface="+mn-ea"/>
              </a:rPr>
              <a:t>。</a:t>
            </a:r>
            <a:endParaRPr sz="2400" b="1">
              <a:solidFill>
                <a:schemeClr val="bg1"/>
              </a:solidFill>
              <a:latin typeface="微软雅黑" panose="020B0503020204020204" pitchFamily="34" charset="-122"/>
              <a:ea typeface="微软雅黑" panose="020B0503020204020204" pitchFamily="34" charset="-122"/>
              <a:sym typeface="+mn-ea"/>
            </a:endParaRPr>
          </a:p>
          <a:p>
            <a:pPr indent="0" algn="just">
              <a:lnSpc>
                <a:spcPct val="150000"/>
              </a:lnSpc>
              <a:buFont typeface="Wingdings" panose="05000000000000000000" pitchFamily="2" charset="2"/>
              <a:buNone/>
            </a:pPr>
            <a:endParaRPr sz="2800" b="1">
              <a:solidFill>
                <a:schemeClr val="bg1"/>
              </a:solidFill>
              <a:latin typeface="微软雅黑" panose="020B0503020204020204" pitchFamily="34" charset="-122"/>
              <a:ea typeface="微软雅黑" panose="020B0503020204020204" pitchFamily="34" charset="-122"/>
              <a:sym typeface="+mn-ea"/>
            </a:endParaRPr>
          </a:p>
          <a:p>
            <a:pPr indent="0" algn="ctr">
              <a:lnSpc>
                <a:spcPct val="150000"/>
              </a:lnSpc>
              <a:buFont typeface="Wingdings" panose="05000000000000000000" pitchFamily="2" charset="2"/>
              <a:buNone/>
            </a:pPr>
            <a:r>
              <a:rPr sz="2400" b="1">
                <a:solidFill>
                  <a:schemeClr val="bg1"/>
                </a:solidFill>
                <a:latin typeface="微软雅黑" panose="020B0503020204020204" pitchFamily="34" charset="-122"/>
                <a:ea typeface="微软雅黑" panose="020B0503020204020204" pitchFamily="34" charset="-122"/>
                <a:sym typeface="+mn-ea"/>
              </a:rPr>
              <a:t>并选择两三处进行批注要求:</a:t>
            </a:r>
          </a:p>
          <a:p>
            <a:pPr indent="0" algn="ctr">
              <a:lnSpc>
                <a:spcPct val="150000"/>
              </a:lnSpc>
              <a:buFont typeface="Wingdings" panose="05000000000000000000" pitchFamily="2" charset="2"/>
              <a:buNone/>
            </a:pPr>
            <a:r>
              <a:rPr sz="2400" b="1">
                <a:solidFill>
                  <a:schemeClr val="bg1"/>
                </a:solidFill>
                <a:latin typeface="微软雅黑" panose="020B0503020204020204" pitchFamily="34" charset="-122"/>
                <a:ea typeface="微软雅黑" panose="020B0503020204020204" pitchFamily="34" charset="-122"/>
                <a:sym typeface="+mn-ea"/>
              </a:rPr>
              <a:t>标划准确，符合情理交融的特点:</a:t>
            </a:r>
          </a:p>
          <a:p>
            <a:pPr indent="0" algn="ctr">
              <a:lnSpc>
                <a:spcPct val="150000"/>
              </a:lnSpc>
              <a:buFont typeface="Wingdings" panose="05000000000000000000" pitchFamily="2" charset="2"/>
              <a:buNone/>
            </a:pPr>
            <a:r>
              <a:rPr sz="2400" b="1">
                <a:solidFill>
                  <a:schemeClr val="bg1"/>
                </a:solidFill>
                <a:latin typeface="微软雅黑" panose="020B0503020204020204" pitchFamily="34" charset="-122"/>
                <a:ea typeface="微软雅黑" panose="020B0503020204020204" pitchFamily="34" charset="-122"/>
                <a:sym typeface="+mn-ea"/>
              </a:rPr>
              <a:t>批注紧扣情理交融的特点，长短不限</a:t>
            </a:r>
          </a:p>
        </p:txBody>
      </p:sp>
      <p:sp>
        <p:nvSpPr>
          <p:cNvPr id="11" name="文本框 10"/>
          <p:cNvSpPr txBox="1"/>
          <p:nvPr/>
        </p:nvSpPr>
        <p:spPr>
          <a:xfrm>
            <a:off x="1317625" y="422910"/>
            <a:ext cx="5033645" cy="706755"/>
          </a:xfrm>
          <a:prstGeom prst="rect">
            <a:avLst/>
          </a:prstGeom>
          <a:noFill/>
        </p:spPr>
        <p:txBody>
          <a:bodyPr wrap="square" rtlCol="0">
            <a:spAutoFit/>
          </a:bodyPr>
          <a:lstStyle/>
          <a:p>
            <a:pPr algn="ctr"/>
            <a:r>
              <a:rPr lang="zh-CN" altLang="en-US" sz="4000" b="1">
                <a:solidFill>
                  <a:srgbClr val="C00000"/>
                </a:solidFill>
                <a:latin typeface="微软雅黑" panose="020B0503020204020204" pitchFamily="34" charset="-122"/>
                <a:ea typeface="微软雅黑" panose="020B0503020204020204" pitchFamily="34" charset="-122"/>
              </a:rPr>
              <a:t>再读文本  思考探究 </a:t>
            </a:r>
          </a:p>
        </p:txBody>
      </p:sp>
      <p:pic>
        <p:nvPicPr>
          <p:cNvPr id="30" name="图片 29"/>
          <p:cNvPicPr>
            <a:picLocks noChangeAspect="1"/>
          </p:cNvPicPr>
          <p:nvPr/>
        </p:nvPicPr>
        <p:blipFill>
          <a:blip r:embed="rId11"/>
          <a:stretch>
            <a:fillRect/>
          </a:stretch>
        </p:blipFill>
        <p:spPr>
          <a:xfrm>
            <a:off x="0" y="4472940"/>
            <a:ext cx="2300605" cy="2385060"/>
          </a:xfrm>
          <a:prstGeom prst="rect">
            <a:avLst/>
          </a:prstGeom>
        </p:spPr>
      </p:pic>
      <p:pic>
        <p:nvPicPr>
          <p:cNvPr id="26" name="图片 25"/>
          <p:cNvPicPr>
            <a:picLocks noChangeAspect="1"/>
          </p:cNvPicPr>
          <p:nvPr/>
        </p:nvPicPr>
        <p:blipFill>
          <a:blip r:embed="rId12"/>
          <a:stretch>
            <a:fillRect/>
          </a:stretch>
        </p:blipFill>
        <p:spPr>
          <a:xfrm>
            <a:off x="9060815" y="4062095"/>
            <a:ext cx="3131185" cy="27959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6"/>
              </p:custDataLst>
            </p:nvPr>
          </p:nvGrpSpPr>
          <p:grpSpPr>
            <a:xfrm>
              <a:off x="-5715000" y="-6019800"/>
              <a:ext cx="419100" cy="16916400"/>
              <a:chOff x="-5715000" y="-6019800"/>
              <a:chExt cx="419100" cy="16916400"/>
            </a:xfrm>
          </p:grpSpPr>
          <p:sp>
            <p:nvSpPr>
              <p:cNvPr id="2" name="椭圆 1"/>
              <p:cNvSpPr/>
              <p:nvPr>
                <p:custDataLst>
                  <p:tags r:id="rId10"/>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1"/>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9" name="五角星 8"/>
          <p:cNvSpPr/>
          <p:nvPr/>
        </p:nvSpPr>
        <p:spPr>
          <a:xfrm>
            <a:off x="11298555" y="585470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0" y="1471295"/>
            <a:ext cx="12192635" cy="64516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spc="200">
                <a:solidFill>
                  <a:schemeClr val="bg1"/>
                </a:solidFill>
                <a:latin typeface="微软雅黑" panose="020B0503020204020204" pitchFamily="34" charset="-122"/>
                <a:ea typeface="微软雅黑" panose="020B0503020204020204" pitchFamily="34" charset="-122"/>
                <a:sym typeface="+mn-ea"/>
              </a:rPr>
              <a:t>炼句段，品情感</a:t>
            </a:r>
          </a:p>
        </p:txBody>
      </p:sp>
      <p:sp>
        <p:nvSpPr>
          <p:cNvPr id="11" name="文本框 10"/>
          <p:cNvSpPr txBox="1"/>
          <p:nvPr>
            <p:custDataLst>
              <p:tags r:id="rId4"/>
            </p:custDataLst>
          </p:nvPr>
        </p:nvSpPr>
        <p:spPr>
          <a:xfrm>
            <a:off x="132715" y="2044065"/>
            <a:ext cx="11821160" cy="1383665"/>
          </a:xfrm>
          <a:prstGeom prst="rect">
            <a:avLst/>
          </a:prstGeom>
          <a:noFill/>
        </p:spPr>
        <p:txBody>
          <a:bodyPr wrap="square" rtlCol="0">
            <a:spAutoFit/>
          </a:bodyPr>
          <a:lstStyle/>
          <a:p>
            <a:pPr marL="457200" indent="-457200" defTabSz="914400">
              <a:lnSpc>
                <a:spcPct val="140000"/>
              </a:lnSpc>
              <a:buFont typeface="Wingdings" panose="05000000000000000000" pitchFamily="2" charset="2"/>
              <a:buChar char="u"/>
            </a:pPr>
            <a:r>
              <a:rPr lang="zh-CN" altLang="en-US" sz="2000">
                <a:solidFill>
                  <a:prstClr val="black"/>
                </a:solidFill>
                <a:latin typeface="微软雅黑" panose="020B0503020204020204" pitchFamily="34" charset="-122"/>
                <a:ea typeface="微软雅黑" panose="020B0503020204020204" pitchFamily="34" charset="-122"/>
                <a:cs typeface="方正华隶简体" panose="03000509000000000000" charset="-122"/>
                <a:sym typeface="+mn-ea"/>
              </a:rPr>
              <a:t>和帝国主义的走狗蒋介石国民党及其帮凶们</a:t>
            </a:r>
            <a:r>
              <a:rPr lang="zh-CN" altLang="en-US" sz="2000">
                <a:solidFill>
                  <a:srgbClr val="FF0000"/>
                </a:solidFill>
                <a:latin typeface="微软雅黑" panose="020B0503020204020204" pitchFamily="34" charset="-122"/>
                <a:ea typeface="微软雅黑" panose="020B0503020204020204" pitchFamily="34" charset="-122"/>
                <a:cs typeface="方正华隶简体" panose="03000509000000000000" charset="-122"/>
                <a:sym typeface="+mn-ea"/>
              </a:rPr>
              <a:t>绝无</a:t>
            </a:r>
            <a:r>
              <a:rPr lang="zh-CN" altLang="en-US" sz="2000">
                <a:solidFill>
                  <a:prstClr val="black"/>
                </a:solidFill>
                <a:latin typeface="微软雅黑" panose="020B0503020204020204" pitchFamily="34" charset="-122"/>
                <a:ea typeface="微软雅黑" panose="020B0503020204020204" pitchFamily="34" charset="-122"/>
                <a:cs typeface="方正华隶简体" panose="03000509000000000000" charset="-122"/>
                <a:sym typeface="+mn-ea"/>
              </a:rPr>
              <a:t>妥协的余地，</a:t>
            </a:r>
            <a:r>
              <a:rPr lang="zh-CN" altLang="en-US" sz="2000">
                <a:solidFill>
                  <a:srgbClr val="FF0000"/>
                </a:solidFill>
                <a:latin typeface="微软雅黑" panose="020B0503020204020204" pitchFamily="34" charset="-122"/>
                <a:ea typeface="微软雅黑" panose="020B0503020204020204" pitchFamily="34" charset="-122"/>
                <a:cs typeface="方正华隶简体" panose="03000509000000000000" charset="-122"/>
                <a:sym typeface="+mn-ea"/>
              </a:rPr>
              <a:t>或者</a:t>
            </a:r>
            <a:r>
              <a:rPr lang="zh-CN" altLang="en-US" sz="2000">
                <a:solidFill>
                  <a:prstClr val="black"/>
                </a:solidFill>
                <a:latin typeface="微软雅黑" panose="020B0503020204020204" pitchFamily="34" charset="-122"/>
                <a:ea typeface="微软雅黑" panose="020B0503020204020204" pitchFamily="34" charset="-122"/>
                <a:cs typeface="方正华隶简体" panose="03000509000000000000" charset="-122"/>
                <a:sym typeface="+mn-ea"/>
              </a:rPr>
              <a:t>是推翻这些敌人，或者是被这些敌人所屠杀，二者</a:t>
            </a:r>
            <a:r>
              <a:rPr lang="zh-CN" altLang="en-US" sz="2000">
                <a:solidFill>
                  <a:srgbClr val="FF0000"/>
                </a:solidFill>
                <a:latin typeface="微软雅黑" panose="020B0503020204020204" pitchFamily="34" charset="-122"/>
                <a:ea typeface="微软雅黑" panose="020B0503020204020204" pitchFamily="34" charset="-122"/>
                <a:cs typeface="方正华隶简体" panose="03000509000000000000" charset="-122"/>
                <a:sym typeface="+mn-ea"/>
              </a:rPr>
              <a:t>必</a:t>
            </a:r>
            <a:r>
              <a:rPr lang="zh-CN" altLang="en-US" sz="2000">
                <a:solidFill>
                  <a:prstClr val="black"/>
                </a:solidFill>
                <a:latin typeface="微软雅黑" panose="020B0503020204020204" pitchFamily="34" charset="-122"/>
                <a:ea typeface="微软雅黑" panose="020B0503020204020204" pitchFamily="34" charset="-122"/>
                <a:cs typeface="方正华隶简体" panose="03000509000000000000" charset="-122"/>
                <a:sym typeface="+mn-ea"/>
              </a:rPr>
              <a:t>居其一，其他的道路</a:t>
            </a:r>
            <a:r>
              <a:rPr lang="zh-CN" altLang="en-US" sz="2000">
                <a:solidFill>
                  <a:srgbClr val="FF0000"/>
                </a:solidFill>
                <a:latin typeface="微软雅黑" panose="020B0503020204020204" pitchFamily="34" charset="-122"/>
                <a:ea typeface="微软雅黑" panose="020B0503020204020204" pitchFamily="34" charset="-122"/>
                <a:cs typeface="方正华隶简体" panose="03000509000000000000" charset="-122"/>
                <a:sym typeface="+mn-ea"/>
              </a:rPr>
              <a:t>是</a:t>
            </a:r>
            <a:r>
              <a:rPr lang="zh-CN" altLang="en-US" sz="2000">
                <a:solidFill>
                  <a:prstClr val="black"/>
                </a:solidFill>
                <a:latin typeface="微软雅黑" panose="020B0503020204020204" pitchFamily="34" charset="-122"/>
                <a:ea typeface="微软雅黑" panose="020B0503020204020204" pitchFamily="34" charset="-122"/>
                <a:cs typeface="方正华隶简体" panose="03000509000000000000" charset="-122"/>
                <a:sym typeface="+mn-ea"/>
              </a:rPr>
              <a:t>没有</a:t>
            </a:r>
            <a:r>
              <a:rPr lang="zh-CN" altLang="en-US" sz="2000">
                <a:solidFill>
                  <a:srgbClr val="FF0000"/>
                </a:solidFill>
                <a:latin typeface="微软雅黑" panose="020B0503020204020204" pitchFamily="34" charset="-122"/>
                <a:ea typeface="微软雅黑" panose="020B0503020204020204" pitchFamily="34" charset="-122"/>
                <a:cs typeface="方正华隶简体" panose="03000509000000000000" charset="-122"/>
                <a:sym typeface="+mn-ea"/>
              </a:rPr>
              <a:t>的</a:t>
            </a:r>
            <a:r>
              <a:rPr lang="zh-CN" altLang="en-US" sz="2000">
                <a:solidFill>
                  <a:prstClr val="black"/>
                </a:solidFill>
                <a:latin typeface="微软雅黑" panose="020B0503020204020204" pitchFamily="34" charset="-122"/>
                <a:ea typeface="微软雅黑" panose="020B0503020204020204" pitchFamily="34" charset="-122"/>
                <a:cs typeface="方正华隶简体" panose="03000509000000000000" charset="-122"/>
                <a:sym typeface="+mn-ea"/>
              </a:rPr>
              <a:t>。</a:t>
            </a:r>
          </a:p>
          <a:p>
            <a:pPr marL="457200" indent="-457200" defTabSz="914400">
              <a:lnSpc>
                <a:spcPct val="140000"/>
              </a:lnSpc>
              <a:buFont typeface="Wingdings" panose="05000000000000000000" pitchFamily="2" charset="2"/>
              <a:buChar char="u"/>
            </a:pPr>
            <a:r>
              <a:rPr lang="zh-CN" altLang="en-US" sz="2000">
                <a:solidFill>
                  <a:prstClr val="black"/>
                </a:solidFill>
                <a:latin typeface="微软雅黑" panose="020B0503020204020204" pitchFamily="34" charset="-122"/>
                <a:ea typeface="微软雅黑" panose="020B0503020204020204" pitchFamily="34" charset="-122"/>
                <a:cs typeface="+mn-ea"/>
                <a:sym typeface="+mn-lt"/>
              </a:rPr>
              <a:t>那次会议的结果是被蒋介石国民党及其帮凶们破坏了，但是已在人民中留下了</a:t>
            </a:r>
            <a:r>
              <a:rPr lang="zh-CN" altLang="en-US" sz="2000">
                <a:solidFill>
                  <a:srgbClr val="FF0000"/>
                </a:solidFill>
                <a:latin typeface="微软雅黑" panose="020B0503020204020204" pitchFamily="34" charset="-122"/>
                <a:ea typeface="微软雅黑" panose="020B0503020204020204" pitchFamily="34" charset="-122"/>
                <a:cs typeface="+mn-ea"/>
                <a:sym typeface="+mn-lt"/>
              </a:rPr>
              <a:t>不可磨灭的</a:t>
            </a:r>
            <a:r>
              <a:rPr lang="zh-CN" altLang="en-US" sz="2000">
                <a:solidFill>
                  <a:prstClr val="black"/>
                </a:solidFill>
                <a:latin typeface="微软雅黑" panose="020B0503020204020204" pitchFamily="34" charset="-122"/>
                <a:ea typeface="微软雅黑" panose="020B0503020204020204" pitchFamily="34" charset="-122"/>
                <a:cs typeface="+mn-ea"/>
                <a:sym typeface="+mn-lt"/>
              </a:rPr>
              <a:t>印象。</a:t>
            </a:r>
            <a:endParaRPr lang="zh-CN" altLang="en-US" sz="2000">
              <a:solidFill>
                <a:srgbClr val="85211E"/>
              </a:solidFill>
              <a:latin typeface="微软雅黑" panose="020B0503020204020204" pitchFamily="34" charset="-122"/>
              <a:ea typeface="微软雅黑" panose="020B0503020204020204" pitchFamily="34" charset="-122"/>
              <a:cs typeface="Arial" panose="020B0604020202020204"/>
            </a:endParaRPr>
          </a:p>
        </p:txBody>
      </p:sp>
      <p:sp>
        <p:nvSpPr>
          <p:cNvPr id="12" name="内容占位符 2"/>
          <p:cNvSpPr>
            <a:spLocks noGrp="1"/>
          </p:cNvSpPr>
          <p:nvPr>
            <p:custDataLst>
              <p:tags r:id="rId5"/>
            </p:custDataLst>
          </p:nvPr>
        </p:nvSpPr>
        <p:spPr>
          <a:xfrm>
            <a:off x="229870" y="3504565"/>
            <a:ext cx="11858625" cy="3155950"/>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R="0" lvl="0" algn="l" defTabSz="914400" rtl="0" eaLnBrk="1" fontAlgn="auto" latinLnBrk="0" hangingPunct="1">
              <a:lnSpc>
                <a:spcPct val="120000"/>
              </a:lnSpc>
              <a:spcBef>
                <a:spcPct val="0"/>
              </a:spcBef>
              <a:spcAft>
                <a:spcPct val="0"/>
              </a:spcAft>
              <a:buClrTx/>
              <a:buSzTx/>
              <a:buFont typeface="Wingdings" panose="05000000000000000000" charset="0"/>
              <a:buChar char="Ø"/>
              <a:defRPr/>
            </a:pPr>
            <a:r>
              <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“绝无”“必”等词语语气非常肯定，不容置辩；“是</a:t>
            </a:r>
            <a:r>
              <a:rPr kumimoji="0" lang="en-US" altLang="zh-CN"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的”表示强调。这些词显示出说话者的</a:t>
            </a:r>
            <a:r>
              <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自信和坚决，显得铿锵有力</a:t>
            </a:r>
            <a:r>
              <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a:t>
            </a:r>
          </a:p>
          <a:p>
            <a:pPr marR="0" lvl="0" algn="l" defTabSz="914400" rtl="0" eaLnBrk="1" fontAlgn="auto" latinLnBrk="0" hangingPunct="1">
              <a:lnSpc>
                <a:spcPct val="120000"/>
              </a:lnSpc>
              <a:spcBef>
                <a:spcPct val="0"/>
              </a:spcBef>
              <a:spcAft>
                <a:spcPct val="0"/>
              </a:spcAft>
              <a:buClrTx/>
              <a:buSzTx/>
              <a:buFont typeface="Wingdings" panose="05000000000000000000" charset="0"/>
              <a:buChar char="Ø"/>
              <a:defRPr/>
            </a:pPr>
            <a:r>
              <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两个“或者”表示选择关系，是对所涉及问题的列举，</a:t>
            </a:r>
            <a:r>
              <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在“绝对”的基础上</a:t>
            </a:r>
            <a:r>
              <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又给人一种</a:t>
            </a:r>
            <a:r>
              <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看问题非常全面</a:t>
            </a:r>
            <a:r>
              <a:rPr kumimoji="0" lang="zh-CN" altLang="en-US" sz="2400" b="0" i="0" u="none" strike="noStrike" kern="1200" cap="none" spc="0" normalizeH="0" baseline="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rPr>
              <a:t>的感觉，显得</a:t>
            </a:r>
            <a:r>
              <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睿智，富有逻辑。</a:t>
            </a:r>
          </a:p>
          <a:p>
            <a:pPr marR="0" lvl="0" algn="l" defTabSz="914400" rtl="0" eaLnBrk="1" fontAlgn="auto" latinLnBrk="0" hangingPunct="1">
              <a:lnSpc>
                <a:spcPct val="120000"/>
              </a:lnSpc>
              <a:spcBef>
                <a:spcPct val="0"/>
              </a:spcBef>
              <a:spcAft>
                <a:spcPct val="0"/>
              </a:spcAft>
              <a:buClrTx/>
              <a:buSzTx/>
              <a:buFont typeface="Wingdings" panose="05000000000000000000" charset="0"/>
              <a:buChar char="Ø"/>
              <a:defRPr/>
            </a:pPr>
            <a:r>
              <a:rPr kumimoji="0" lang="en-US" altLang="zh-CN"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走狗</a:t>
            </a:r>
            <a:r>
              <a:rPr kumimoji="0" lang="en-US" altLang="zh-CN"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帮凶</a:t>
            </a:r>
            <a:r>
              <a:rPr kumimoji="0" lang="en-US" altLang="zh-CN"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敌人</a:t>
            </a:r>
            <a:r>
              <a:rPr kumimoji="0" lang="en-US" altLang="zh-CN"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a:t>
            </a:r>
            <a:r>
              <a:rPr kumimoji="0" lang="zh-CN" altLang="en-US" sz="24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这些词表达了对帝国主义和国民党</a:t>
            </a:r>
            <a:r>
              <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侵害人民利益的批判和痛恨。</a:t>
            </a:r>
          </a:p>
          <a:p>
            <a:pPr marR="0" lvl="0" algn="l" defTabSz="914400" rtl="0" eaLnBrk="1" fontAlgn="auto" latinLnBrk="0" hangingPunct="1">
              <a:lnSpc>
                <a:spcPct val="120000"/>
              </a:lnSpc>
              <a:spcBef>
                <a:spcPct val="0"/>
              </a:spcBef>
              <a:spcAft>
                <a:spcPct val="0"/>
              </a:spcAft>
              <a:buClrTx/>
              <a:buSzTx/>
              <a:buFont typeface="Wingdings" panose="05000000000000000000" charset="0"/>
              <a:buChar char="Ø"/>
              <a:defRPr/>
            </a:pPr>
            <a:r>
              <a:rPr lang="zh-CN" altLang="en-US" sz="2400" kern="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lt"/>
              </a:rPr>
              <a:t>“不可磨灭”道出了愤怒、惋惜之情。</a:t>
            </a:r>
            <a:endParaRPr kumimoji="0" lang="zh-CN" altLang="en-US" sz="2400" b="0" i="0" u="none" strike="noStrike" kern="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lt"/>
            </a:endParaRPr>
          </a:p>
          <a:p>
            <a:pPr marR="0" lvl="0" algn="l" defTabSz="914400" rtl="0" eaLnBrk="1" fontAlgn="auto" latinLnBrk="0" hangingPunct="1">
              <a:lnSpc>
                <a:spcPct val="120000"/>
              </a:lnSpc>
              <a:spcBef>
                <a:spcPct val="0"/>
              </a:spcBef>
              <a:spcAft>
                <a:spcPct val="0"/>
              </a:spcAft>
              <a:buClrTx/>
              <a:buSzTx/>
              <a:buFont typeface="Wingdings" panose="05000000000000000000" charset="0"/>
              <a:buChar char="Ø"/>
              <a:defRPr/>
            </a:pPr>
            <a:endPar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R="0" lvl="0" algn="l" defTabSz="914400" rtl="0" eaLnBrk="1" fontAlgn="auto" latinLnBrk="0" hangingPunct="1">
              <a:lnSpc>
                <a:spcPct val="120000"/>
              </a:lnSpc>
              <a:spcBef>
                <a:spcPct val="0"/>
              </a:spcBef>
              <a:spcAft>
                <a:spcPct val="0"/>
              </a:spcAft>
              <a:buClrTx/>
              <a:buSzTx/>
              <a:buFont typeface="Wingdings" panose="05000000000000000000" charset="0"/>
              <a:buChar char="Ø"/>
              <a:defRPr/>
            </a:pPr>
            <a:endPar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R="0" lvl="0" algn="l" defTabSz="914400" rtl="0" eaLnBrk="1" fontAlgn="auto" latinLnBrk="0" hangingPunct="1">
              <a:lnSpc>
                <a:spcPct val="120000"/>
              </a:lnSpc>
              <a:spcBef>
                <a:spcPct val="0"/>
              </a:spcBef>
              <a:spcAft>
                <a:spcPct val="0"/>
              </a:spcAft>
              <a:buClrTx/>
              <a:buSzTx/>
              <a:buFont typeface="Wingdings" panose="05000000000000000000" charset="0"/>
              <a:buChar char="Ø"/>
              <a:defRPr/>
            </a:pPr>
            <a:endPar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6"/>
              </p:custDataLst>
            </p:nvPr>
          </p:nvGrpSpPr>
          <p:grpSpPr>
            <a:xfrm>
              <a:off x="-5715000" y="-6019800"/>
              <a:ext cx="419100" cy="16916400"/>
              <a:chOff x="-5715000" y="-6019800"/>
              <a:chExt cx="419100" cy="16916400"/>
            </a:xfrm>
          </p:grpSpPr>
          <p:sp>
            <p:nvSpPr>
              <p:cNvPr id="2" name="椭圆 1"/>
              <p:cNvSpPr/>
              <p:nvPr>
                <p:custDataLst>
                  <p:tags r:id="rId10"/>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1"/>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7"/>
              </p:custDataLst>
            </p:nvPr>
          </p:nvGrpSpPr>
          <p:grpSpPr>
            <a:xfrm>
              <a:off x="18897600" y="-6019800"/>
              <a:ext cx="419100" cy="16916400"/>
              <a:chOff x="-5715000" y="-6019800"/>
              <a:chExt cx="419100" cy="16916400"/>
            </a:xfrm>
          </p:grpSpPr>
          <p:sp>
            <p:nvSpPr>
              <p:cNvPr id="6" name="椭圆 5"/>
              <p:cNvSpPr/>
              <p:nvPr>
                <p:custDataLst>
                  <p:tags r:id="rId8"/>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9"/>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10" name="文本框 9"/>
          <p:cNvSpPr txBox="1"/>
          <p:nvPr/>
        </p:nvSpPr>
        <p:spPr>
          <a:xfrm>
            <a:off x="0" y="1471295"/>
            <a:ext cx="12192635" cy="64516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spc="200">
                <a:solidFill>
                  <a:schemeClr val="bg1"/>
                </a:solidFill>
                <a:latin typeface="微软雅黑" panose="020B0503020204020204" pitchFamily="34" charset="-122"/>
                <a:ea typeface="微软雅黑" panose="020B0503020204020204" pitchFamily="34" charset="-122"/>
                <a:sym typeface="+mn-ea"/>
              </a:rPr>
              <a:t>炼句段，品情感</a:t>
            </a:r>
          </a:p>
        </p:txBody>
      </p:sp>
      <p:sp>
        <p:nvSpPr>
          <p:cNvPr id="11" name="文本框 10"/>
          <p:cNvSpPr txBox="1"/>
          <p:nvPr>
            <p:custDataLst>
              <p:tags r:id="rId4"/>
            </p:custDataLst>
          </p:nvPr>
        </p:nvSpPr>
        <p:spPr>
          <a:xfrm>
            <a:off x="50165" y="2116455"/>
            <a:ext cx="11896090" cy="2399665"/>
          </a:xfrm>
          <a:prstGeom prst="rect">
            <a:avLst/>
          </a:prstGeom>
          <a:noFill/>
        </p:spPr>
        <p:txBody>
          <a:bodyPr wrap="square" rtlCol="0">
            <a:spAutoFit/>
          </a:bodyPr>
          <a:lstStyle/>
          <a:p>
            <a:pPr marL="457200" indent="-457200" defTabSz="914400">
              <a:lnSpc>
                <a:spcPct val="120000"/>
              </a:lnSpc>
              <a:buFont typeface="Wingdings" panose="05000000000000000000" pitchFamily="2" charset="2"/>
              <a:buChar char="u"/>
            </a:pPr>
            <a:r>
              <a:rPr lang="zh-CN" alt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数百万人民解放军的野战军已经打到接近台湾，广东，广西，贵州，四川和新疆的地区去了，中国人民的</a:t>
            </a:r>
            <a:r>
              <a:rPr lang="zh-CN" altLang="en-US" sz="2000"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大多数</a:t>
            </a:r>
            <a:r>
              <a:rPr lang="zh-CN" alt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已经获得了解放。在</a:t>
            </a:r>
            <a:r>
              <a:rPr 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年多的时间内，全国人民</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团结起来，援助</a:t>
            </a:r>
            <a:r>
              <a:rPr lang="zh-CN" alt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人民解放军，反对了自己的敌人，取得了</a:t>
            </a:r>
            <a:r>
              <a:rPr lang="zh-CN" altLang="en-US" sz="2000" u="sng">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基本</a:t>
            </a:r>
            <a:r>
              <a:rPr lang="zh-CN" alt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20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胜利</a:t>
            </a:r>
            <a:r>
              <a:rPr lang="zh-CN" altLang="en-US" sz="20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marL="457200" indent="-457200" defTabSz="914400">
              <a:lnSpc>
                <a:spcPct val="130000"/>
              </a:lnSpc>
              <a:buFont typeface="Wingdings" panose="05000000000000000000" pitchFamily="2" charset="2"/>
              <a:buChar char="u"/>
            </a:pPr>
            <a:r>
              <a:rPr lang="zh-CN" altLang="en-US" sz="2000">
                <a:solidFill>
                  <a:prstClr val="black"/>
                </a:solidFill>
                <a:latin typeface="微软雅黑" panose="020B0503020204020204" pitchFamily="34" charset="-122"/>
                <a:ea typeface="微软雅黑" panose="020B0503020204020204" pitchFamily="34" charset="-122"/>
                <a:cs typeface="+mn-ea"/>
                <a:sym typeface="+mn-lt"/>
              </a:rPr>
              <a:t>我们有一个共同的感觉，这就是我们的工作将写在人类的历史上，它将表明：占人类总数四分之一的中国人</a:t>
            </a:r>
            <a:r>
              <a:rPr lang="zh-CN" altLang="en-US" sz="2000">
                <a:solidFill>
                  <a:srgbClr val="FF0000"/>
                </a:solidFill>
                <a:latin typeface="微软雅黑" panose="020B0503020204020204" pitchFamily="34" charset="-122"/>
                <a:ea typeface="微软雅黑" panose="020B0503020204020204" pitchFamily="34" charset="-122"/>
                <a:cs typeface="+mn-ea"/>
                <a:sym typeface="+mn-lt"/>
              </a:rPr>
              <a:t>从此站立起来了</a:t>
            </a:r>
            <a:r>
              <a:rPr lang="zh-CN" altLang="en-US" sz="2000">
                <a:solidFill>
                  <a:prstClr val="black"/>
                </a:solidFill>
                <a:latin typeface="微软雅黑" panose="020B0503020204020204" pitchFamily="34" charset="-122"/>
                <a:ea typeface="微软雅黑" panose="020B0503020204020204" pitchFamily="34" charset="-122"/>
                <a:cs typeface="+mn-ea"/>
                <a:sym typeface="+mn-lt"/>
              </a:rPr>
              <a:t>。</a:t>
            </a:r>
          </a:p>
          <a:p>
            <a:pPr marL="457200" indent="-457200" defTabSz="914400">
              <a:lnSpc>
                <a:spcPct val="130000"/>
              </a:lnSpc>
              <a:buFont typeface="Wingdings" panose="05000000000000000000" pitchFamily="2" charset="2"/>
              <a:buChar char="u"/>
            </a:pPr>
            <a:r>
              <a:rPr lang="zh-CN" altLang="en-US" sz="2000">
                <a:solidFill>
                  <a:prstClr val="black"/>
                </a:solidFill>
                <a:latin typeface="微软雅黑" panose="020B0503020204020204" pitchFamily="34" charset="-122"/>
                <a:ea typeface="微软雅黑" panose="020B0503020204020204" pitchFamily="34" charset="-122"/>
                <a:cs typeface="+mn-ea"/>
                <a:sym typeface="+mn-lt"/>
              </a:rPr>
              <a:t>在人民解放战争和人民革命中牺牲的人民英雄永垂不朽！</a:t>
            </a:r>
          </a:p>
        </p:txBody>
      </p:sp>
      <p:sp>
        <p:nvSpPr>
          <p:cNvPr id="12" name="内容占位符 2"/>
          <p:cNvSpPr>
            <a:spLocks noGrp="1"/>
          </p:cNvSpPr>
          <p:nvPr>
            <p:custDataLst>
              <p:tags r:id="rId5"/>
            </p:custDataLst>
          </p:nvPr>
        </p:nvSpPr>
        <p:spPr>
          <a:xfrm>
            <a:off x="109220" y="4516120"/>
            <a:ext cx="11920220" cy="1800225"/>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R="0" lvl="0" algn="l" defTabSz="914400" rtl="0" eaLnBrk="1" fontAlgn="auto" latinLnBrk="0" hangingPunct="1">
              <a:lnSpc>
                <a:spcPct val="110000"/>
              </a:lnSpc>
              <a:spcBef>
                <a:spcPct val="0"/>
              </a:spcBef>
              <a:spcAft>
                <a:spcPct val="0"/>
              </a:spcAft>
              <a:buClrTx/>
              <a:buSzTx/>
              <a:buFont typeface="Wingdings" panose="05000000000000000000" charset="0"/>
              <a:buChar char="Ø"/>
              <a:defRPr/>
            </a:pPr>
            <a:r>
              <a:rPr lang="zh-CN" altLang="en-US" sz="200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用词准确。</a:t>
            </a:r>
            <a:r>
              <a:rPr lang="zh-CN" altLang="en-US" sz="2000" noProof="0">
                <a:ln>
                  <a:noFill/>
                </a:ln>
                <a:solidFill>
                  <a:prstClr val="black"/>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如“大多数”“基本”等此的使用，“大多数”指的是中国在当时除了台湾、广东、广西、贵州、四川和新疆都得到了解放，所以是“中国人民的大多数”，而我们的战争所取得的也就是“基本的胜利”。这是毛泽东在在中国人民政治协商会议第一届全体会议上讲述背景的界定</a:t>
            </a:r>
          </a:p>
          <a:p>
            <a:pPr marR="0" lvl="0" algn="l" defTabSz="914400" rtl="0" eaLnBrk="1" fontAlgn="auto" latinLnBrk="0" hangingPunct="1">
              <a:lnSpc>
                <a:spcPct val="110000"/>
              </a:lnSpc>
              <a:spcBef>
                <a:spcPct val="0"/>
              </a:spcBef>
              <a:spcAft>
                <a:spcPct val="0"/>
              </a:spcAft>
              <a:buClrTx/>
              <a:buSzTx/>
              <a:buFont typeface="Wingdings" panose="05000000000000000000" charset="0"/>
              <a:buChar char="Ø"/>
              <a:defRPr/>
            </a:pPr>
            <a:r>
              <a:rPr lang="zh-CN" altLang="en-US" sz="2000" kern="0" noProof="0">
                <a:ln>
                  <a:noFill/>
                </a:ln>
                <a:solidFill>
                  <a:srgbClr val="C00000"/>
                </a:solidFill>
                <a:effectLst/>
                <a:uLnTx/>
                <a:uFillTx/>
                <a:latin typeface="楷体" panose="02010609060101010101" pitchFamily="49" charset="-122"/>
                <a:ea typeface="楷体" panose="02010609060101010101" pitchFamily="49" charset="-122"/>
                <a:cs typeface="+mn-ea"/>
                <a:sym typeface="+mn-lt"/>
              </a:rPr>
              <a:t>写出了改变历史的骄傲、自豪之情。</a:t>
            </a:r>
          </a:p>
          <a:p>
            <a:pPr marR="0" lvl="0" algn="l" defTabSz="914400" rtl="0" eaLnBrk="1" fontAlgn="auto" latinLnBrk="0" hangingPunct="1">
              <a:lnSpc>
                <a:spcPct val="110000"/>
              </a:lnSpc>
              <a:spcBef>
                <a:spcPct val="0"/>
              </a:spcBef>
              <a:spcAft>
                <a:spcPct val="0"/>
              </a:spcAft>
              <a:buClrTx/>
              <a:buSzTx/>
              <a:buFont typeface="Wingdings" panose="05000000000000000000" charset="0"/>
              <a:buChar char="Ø"/>
              <a:defRPr/>
            </a:pPr>
            <a:r>
              <a:rPr lang="zh-CN" altLang="en-US" sz="2000" kern="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lt"/>
              </a:rPr>
              <a:t>“永垂不朽”写出了缅怀、敬仰之情。</a:t>
            </a:r>
            <a:endPar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3" name="五角星 12"/>
          <p:cNvSpPr/>
          <p:nvPr/>
        </p:nvSpPr>
        <p:spPr>
          <a:xfrm>
            <a:off x="10976610" y="5803265"/>
            <a:ext cx="969645" cy="974090"/>
          </a:xfrm>
          <a:prstGeom prst="star5">
            <a:avLst>
              <a:gd name="adj" fmla="val 21638"/>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10" name="文本框 9"/>
          <p:cNvSpPr txBox="1"/>
          <p:nvPr/>
        </p:nvSpPr>
        <p:spPr>
          <a:xfrm>
            <a:off x="0" y="1471295"/>
            <a:ext cx="12192635" cy="64516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2400" b="1" noProof="0">
                <a:ln>
                  <a:noFill/>
                </a:ln>
                <a:solidFill>
                  <a:schemeClr val="bg1"/>
                </a:solidFill>
                <a:effectLst/>
                <a:uLnTx/>
                <a:uFillTx/>
                <a:latin typeface="微软雅黑" panose="020B0503020204020204" pitchFamily="34" charset="-122"/>
                <a:ea typeface="微软雅黑" panose="020B0503020204020204" pitchFamily="34" charset="-122"/>
                <a:sym typeface="+mn-ea"/>
              </a:rPr>
              <a:t>归纳总结文章是如何来表达这些情感表现的。</a:t>
            </a:r>
            <a:endParaRPr lang="zh-CN" altLang="en-US" sz="2400" b="1" spc="200" noProof="0">
              <a:ln>
                <a:noFill/>
              </a:ln>
              <a:solidFill>
                <a:schemeClr val="bg1"/>
              </a:solidFill>
              <a:effectLst/>
              <a:uLnTx/>
              <a:uFillTx/>
              <a:latin typeface="微软雅黑" panose="020B0503020204020204" pitchFamily="34" charset="-122"/>
              <a:ea typeface="微软雅黑" panose="020B0503020204020204" pitchFamily="34" charset="-122"/>
              <a:sym typeface="+mn-ea"/>
            </a:endParaRPr>
          </a:p>
        </p:txBody>
      </p:sp>
      <p:sp>
        <p:nvSpPr>
          <p:cNvPr id="12" name="内容占位符 2"/>
          <p:cNvSpPr>
            <a:spLocks noGrp="1"/>
          </p:cNvSpPr>
          <p:nvPr>
            <p:custDataLst>
              <p:tags r:id="rId4"/>
            </p:custDataLst>
          </p:nvPr>
        </p:nvSpPr>
        <p:spPr>
          <a:xfrm>
            <a:off x="3996690" y="2685415"/>
            <a:ext cx="8195945" cy="2780030"/>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defTabSz="914400" fontAlgn="base">
              <a:lnSpc>
                <a:spcPct val="160000"/>
              </a:lnSpc>
              <a:spcBef>
                <a:spcPct val="0"/>
              </a:spcBef>
              <a:spcAft>
                <a:spcPct val="0"/>
              </a:spcAft>
            </a:pPr>
            <a:r>
              <a:rPr lang="zh-CN" altLang="zh-CN" sz="2800">
                <a:latin typeface="楷体" panose="02010609060101010101" pitchFamily="49" charset="-122"/>
                <a:ea typeface="楷体" panose="02010609060101010101" pitchFamily="49" charset="-122"/>
                <a:sym typeface="+mn-ea"/>
              </a:rPr>
              <a:t>善用明显具有情感倾向的词语。</a:t>
            </a:r>
          </a:p>
          <a:p>
            <a:pPr algn="ctr" defTabSz="914400" fontAlgn="base">
              <a:lnSpc>
                <a:spcPct val="160000"/>
              </a:lnSpc>
              <a:spcBef>
                <a:spcPct val="0"/>
              </a:spcBef>
              <a:spcAft>
                <a:spcPct val="0"/>
              </a:spcAft>
            </a:pPr>
            <a:r>
              <a:rPr lang="zh-CN" altLang="en-US" sz="2800">
                <a:latin typeface="楷体" panose="02010609060101010101" pitchFamily="49" charset="-122"/>
                <a:ea typeface="楷体" panose="02010609060101010101" pitchFamily="49" charset="-122"/>
                <a:cs typeface="楷体" panose="02010609060101010101" pitchFamily="49" charset="-122"/>
                <a:sym typeface="+mn-ea"/>
              </a:rPr>
              <a:t>用词精准，看问题全面，睿智理智，富有逻辑。</a:t>
            </a:r>
            <a:endParaRPr lang="en-US" altLang="zh-CN" sz="2800">
              <a:latin typeface="楷体" panose="02010609060101010101" pitchFamily="49" charset="-122"/>
              <a:ea typeface="楷体" panose="02010609060101010101" pitchFamily="49" charset="-122"/>
            </a:endParaRPr>
          </a:p>
          <a:p>
            <a:pPr algn="ctr" defTabSz="914400" fontAlgn="base">
              <a:lnSpc>
                <a:spcPct val="160000"/>
              </a:lnSpc>
              <a:spcBef>
                <a:spcPct val="0"/>
              </a:spcBef>
              <a:spcAft>
                <a:spcPct val="0"/>
              </a:spcAft>
            </a:pPr>
            <a:r>
              <a:rPr lang="zh-CN" altLang="en-US" sz="2800">
                <a:latin typeface="楷体" panose="02010609060101010101" pitchFamily="49" charset="-122"/>
                <a:ea typeface="楷体" panose="02010609060101010101" pitchFamily="49" charset="-122"/>
                <a:cs typeface="楷体" panose="02010609060101010101" pitchFamily="49" charset="-122"/>
                <a:sym typeface="+mn-ea"/>
              </a:rPr>
              <a:t>观点鲜明，不容置疑，</a:t>
            </a:r>
            <a:r>
              <a:rPr lang="zh-CN" altLang="zh-CN" sz="2800">
                <a:latin typeface="楷体" panose="02010609060101010101" pitchFamily="49" charset="-122"/>
                <a:ea typeface="楷体" panose="02010609060101010101" pitchFamily="49" charset="-122"/>
                <a:sym typeface="+mn-ea"/>
              </a:rPr>
              <a:t>大量使用判断句。</a:t>
            </a:r>
            <a:endParaRPr lang="en-US" altLang="zh-CN" sz="2800">
              <a:latin typeface="楷体" panose="02010609060101010101" pitchFamily="49" charset="-122"/>
              <a:ea typeface="楷体" panose="02010609060101010101" pitchFamily="49" charset="-122"/>
            </a:endParaRPr>
          </a:p>
          <a:p>
            <a:pPr algn="ctr" defTabSz="914400" fontAlgn="base">
              <a:lnSpc>
                <a:spcPct val="160000"/>
              </a:lnSpc>
              <a:spcBef>
                <a:spcPct val="0"/>
              </a:spcBef>
              <a:spcAft>
                <a:spcPct val="0"/>
              </a:spcAft>
            </a:pPr>
            <a:r>
              <a:rPr lang="zh-CN" altLang="zh-CN" sz="2800">
                <a:latin typeface="楷体" panose="02010609060101010101" pitchFamily="49" charset="-122"/>
                <a:ea typeface="楷体" panose="02010609060101010101" pitchFamily="49" charset="-122"/>
                <a:sym typeface="+mn-ea"/>
              </a:rPr>
              <a:t>使用强调的词语，</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充满信心与希望，</a:t>
            </a:r>
            <a:r>
              <a:rPr lang="zh-CN" altLang="zh-CN" sz="2800">
                <a:latin typeface="楷体" panose="02010609060101010101" pitchFamily="49" charset="-122"/>
                <a:ea typeface="楷体" panose="02010609060101010101" pitchFamily="49" charset="-122"/>
                <a:sym typeface="+mn-ea"/>
              </a:rPr>
              <a:t>。</a:t>
            </a:r>
          </a:p>
          <a:p>
            <a:pPr marL="0" indent="0" algn="ctr" defTabSz="914400" fontAlgn="base">
              <a:lnSpc>
                <a:spcPct val="160000"/>
              </a:lnSpc>
              <a:spcBef>
                <a:spcPct val="0"/>
              </a:spcBef>
              <a:spcAft>
                <a:spcPct val="0"/>
              </a:spcAft>
              <a:buNone/>
            </a:pPr>
            <a:r>
              <a:rPr sz="2800" b="1">
                <a:solidFill>
                  <a:srgbClr val="C00000"/>
                </a:solidFill>
                <a:latin typeface="微软雅黑" panose="020B0503020204020204" pitchFamily="34" charset="-122"/>
                <a:ea typeface="微软雅黑" panose="020B0503020204020204" pitchFamily="34" charset="-122"/>
                <a:sym typeface="+mn-ea"/>
              </a:rPr>
              <a:t>文章情理交融</a:t>
            </a:r>
            <a:r>
              <a:rPr lang="zh-CN" sz="2800" b="1">
                <a:solidFill>
                  <a:srgbClr val="C00000"/>
                </a:solidFill>
                <a:latin typeface="微软雅黑" panose="020B0503020204020204" pitchFamily="34" charset="-122"/>
                <a:ea typeface="微软雅黑" panose="020B0503020204020204" pitchFamily="34" charset="-122"/>
                <a:sym typeface="+mn-ea"/>
              </a:rPr>
              <a:t>，使开幕式具有感染力</a:t>
            </a:r>
          </a:p>
        </p:txBody>
      </p:sp>
      <p:sp>
        <p:nvSpPr>
          <p:cNvPr id="13" name="五角星 12"/>
          <p:cNvSpPr/>
          <p:nvPr/>
        </p:nvSpPr>
        <p:spPr>
          <a:xfrm>
            <a:off x="10976610" y="5803265"/>
            <a:ext cx="969645" cy="974090"/>
          </a:xfrm>
          <a:prstGeom prst="star5">
            <a:avLst>
              <a:gd name="adj" fmla="val 21638"/>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13"/>
          <a:stretch>
            <a:fillRect/>
          </a:stretch>
        </p:blipFill>
        <p:spPr>
          <a:xfrm>
            <a:off x="0" y="2719070"/>
            <a:ext cx="3976370" cy="27120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10" name="文本框 9"/>
          <p:cNvSpPr txBox="1"/>
          <p:nvPr/>
        </p:nvSpPr>
        <p:spPr>
          <a:xfrm>
            <a:off x="0" y="1471295"/>
            <a:ext cx="12192635" cy="681990"/>
          </a:xfrm>
          <a:prstGeom prst="rect">
            <a:avLst/>
          </a:prstGeom>
          <a:solidFill>
            <a:srgbClr val="C00000"/>
          </a:solidFill>
        </p:spPr>
        <p:txBody>
          <a:bodyPr wrap="square" rtlCol="0" anchor="t">
            <a:spAutoFit/>
          </a:bodyPr>
          <a:lstStyle/>
          <a:p>
            <a:pPr marL="0" indent="0" algn="just" defTabSz="914400" fontAlgn="base">
              <a:lnSpc>
                <a:spcPct val="160000"/>
              </a:lnSpc>
              <a:spcBef>
                <a:spcPct val="0"/>
              </a:spcBef>
              <a:spcAft>
                <a:spcPct val="0"/>
              </a:spcAft>
              <a:buNone/>
            </a:pPr>
            <a:r>
              <a:rPr sz="2400" b="1">
                <a:solidFill>
                  <a:schemeClr val="bg1"/>
                </a:solidFill>
                <a:latin typeface="微软雅黑" panose="020B0503020204020204" pitchFamily="34" charset="-122"/>
                <a:ea typeface="微软雅黑" panose="020B0503020204020204" pitchFamily="34" charset="-122"/>
                <a:sym typeface="+mn-ea"/>
              </a:rPr>
              <a:t>文章情理交融</a:t>
            </a:r>
            <a:r>
              <a:rPr lang="zh-CN" sz="2400" b="1">
                <a:solidFill>
                  <a:schemeClr val="bg1"/>
                </a:solidFill>
                <a:latin typeface="微软雅黑" panose="020B0503020204020204" pitchFamily="34" charset="-122"/>
                <a:ea typeface="微软雅黑" panose="020B0503020204020204" pitchFamily="34" charset="-122"/>
                <a:sym typeface="+mn-ea"/>
              </a:rPr>
              <a:t>。</a:t>
            </a:r>
            <a:r>
              <a:rPr lang="zh-CN" altLang="en-US" sz="2400" b="1">
                <a:solidFill>
                  <a:schemeClr val="bg1"/>
                </a:solidFill>
                <a:latin typeface="微软雅黑" panose="020B0503020204020204" pitchFamily="34" charset="-122"/>
                <a:ea typeface="微软雅黑" panose="020B0503020204020204" pitchFamily="34" charset="-122"/>
                <a:sym typeface="+mn-ea"/>
              </a:rPr>
              <a:t>语调随着内容变化。我们应以怎样的语调去读这篇文章呢？读一下</a:t>
            </a:r>
            <a:r>
              <a:rPr lang="en-US" altLang="zh-CN" sz="2400" b="1">
                <a:solidFill>
                  <a:schemeClr val="bg1"/>
                </a:solidFill>
                <a:latin typeface="微软雅黑" panose="020B0503020204020204" pitchFamily="34" charset="-122"/>
                <a:ea typeface="微软雅黑" panose="020B0503020204020204" pitchFamily="34" charset="-122"/>
                <a:sym typeface="+mn-ea"/>
              </a:rPr>
              <a:t>3-7</a:t>
            </a:r>
            <a:r>
              <a:rPr lang="zh-CN" altLang="en-US" sz="2400" b="1">
                <a:solidFill>
                  <a:schemeClr val="bg1"/>
                </a:solidFill>
                <a:latin typeface="微软雅黑" panose="020B0503020204020204" pitchFamily="34" charset="-122"/>
                <a:ea typeface="微软雅黑" panose="020B0503020204020204" pitchFamily="34" charset="-122"/>
                <a:sym typeface="+mn-ea"/>
              </a:rPr>
              <a:t>段。</a:t>
            </a:r>
          </a:p>
        </p:txBody>
      </p:sp>
      <p:sp>
        <p:nvSpPr>
          <p:cNvPr id="12" name="内容占位符 2"/>
          <p:cNvSpPr>
            <a:spLocks noGrp="1"/>
          </p:cNvSpPr>
          <p:nvPr>
            <p:custDataLst>
              <p:tags r:id="rId4"/>
            </p:custDataLst>
          </p:nvPr>
        </p:nvSpPr>
        <p:spPr>
          <a:xfrm>
            <a:off x="0" y="2153920"/>
            <a:ext cx="12244705" cy="4311015"/>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lgn="just">
              <a:lnSpc>
                <a:spcPct val="120000"/>
              </a:lnSpc>
              <a:buFont typeface="Wingdings" panose="05000000000000000000" pitchFamily="2" charset="2"/>
              <a:buChar char="u"/>
            </a:pPr>
            <a:endParaRPr lang="zh-CN" altLang="en-US" sz="2400" b="1">
              <a:solidFill>
                <a:srgbClr val="7030A0"/>
              </a:solidFill>
              <a:latin typeface="微软雅黑" panose="020B0503020204020204" pitchFamily="34" charset="-122"/>
              <a:ea typeface="微软雅黑" panose="020B0503020204020204" pitchFamily="34" charset="-122"/>
              <a:sym typeface="+mn-ea"/>
            </a:endParaRPr>
          </a:p>
          <a:p>
            <a:pPr marL="342900" indent="-342900" algn="just">
              <a:lnSpc>
                <a:spcPct val="120000"/>
              </a:lnSpc>
              <a:buFont typeface="Wingdings" panose="05000000000000000000" pitchFamily="2" charset="2"/>
              <a:buChar char="u"/>
            </a:pPr>
            <a:r>
              <a:rPr lang="zh-CN" altLang="en-US" sz="2400" b="1">
                <a:solidFill>
                  <a:srgbClr val="7030A0"/>
                </a:solidFill>
                <a:latin typeface="微软雅黑" panose="020B0503020204020204" pitchFamily="34" charset="-122"/>
                <a:ea typeface="微软雅黑" panose="020B0503020204020204" pitchFamily="34" charset="-122"/>
                <a:sym typeface="+mn-ea"/>
              </a:rPr>
              <a:t>第</a:t>
            </a:r>
            <a:r>
              <a:rPr lang="en-US" altLang="zh-CN" sz="2400" b="1">
                <a:solidFill>
                  <a:srgbClr val="7030A0"/>
                </a:solidFill>
                <a:latin typeface="微软雅黑" panose="020B0503020204020204" pitchFamily="34" charset="-122"/>
                <a:ea typeface="微软雅黑" panose="020B0503020204020204" pitchFamily="34" charset="-122"/>
                <a:sym typeface="+mn-ea"/>
              </a:rPr>
              <a:t>3</a:t>
            </a:r>
            <a:r>
              <a:rPr lang="zh-CN" altLang="en-US" sz="2400" b="1">
                <a:solidFill>
                  <a:srgbClr val="7030A0"/>
                </a:solidFill>
                <a:latin typeface="微软雅黑" panose="020B0503020204020204" pitchFamily="34" charset="-122"/>
                <a:ea typeface="微软雅黑" panose="020B0503020204020204" pitchFamily="34" charset="-122"/>
                <a:sym typeface="+mn-ea"/>
              </a:rPr>
              <a:t>段</a:t>
            </a:r>
            <a:r>
              <a:rPr lang="en-US" altLang="zh-CN" sz="2400" b="1">
                <a:solidFill>
                  <a:srgbClr val="7030A0"/>
                </a:solidFill>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谈到中国人民解放军，叙述了英勇的战争，情绪激昂，语调高扬而坚定。</a:t>
            </a:r>
            <a:endParaRPr lang="en-US" altLang="zh-CN" sz="2400" b="1">
              <a:latin typeface="微软雅黑" panose="020B0503020204020204" pitchFamily="34" charset="-122"/>
              <a:ea typeface="微软雅黑" panose="020B0503020204020204" pitchFamily="34" charset="-122"/>
            </a:endParaRPr>
          </a:p>
          <a:p>
            <a:pPr marL="342900" indent="-342900" algn="just">
              <a:lnSpc>
                <a:spcPct val="120000"/>
              </a:lnSpc>
              <a:buFont typeface="Wingdings" panose="05000000000000000000" pitchFamily="2" charset="2"/>
              <a:buChar char="u"/>
            </a:pPr>
            <a:r>
              <a:rPr lang="zh-CN" altLang="en-US" sz="2400" b="1">
                <a:solidFill>
                  <a:srgbClr val="7030A0"/>
                </a:solidFill>
                <a:latin typeface="微软雅黑" panose="020B0503020204020204" pitchFamily="34" charset="-122"/>
                <a:ea typeface="微软雅黑" panose="020B0503020204020204" pitchFamily="34" charset="-122"/>
                <a:sym typeface="+mn-ea"/>
              </a:rPr>
              <a:t>第</a:t>
            </a:r>
            <a:r>
              <a:rPr lang="en-US" altLang="zh-CN" sz="2400" b="1">
                <a:solidFill>
                  <a:srgbClr val="7030A0"/>
                </a:solidFill>
                <a:latin typeface="微软雅黑" panose="020B0503020204020204" pitchFamily="34" charset="-122"/>
                <a:ea typeface="微软雅黑" panose="020B0503020204020204" pitchFamily="34" charset="-122"/>
                <a:sym typeface="+mn-ea"/>
              </a:rPr>
              <a:t>4</a:t>
            </a:r>
            <a:r>
              <a:rPr lang="zh-CN" altLang="en-US" sz="2400" b="1">
                <a:solidFill>
                  <a:srgbClr val="7030A0"/>
                </a:solidFill>
                <a:latin typeface="微软雅黑" panose="020B0503020204020204" pitchFamily="34" charset="-122"/>
                <a:ea typeface="微软雅黑" panose="020B0503020204020204" pitchFamily="34" charset="-122"/>
                <a:sym typeface="+mn-ea"/>
              </a:rPr>
              <a:t>段</a:t>
            </a:r>
            <a:r>
              <a:rPr lang="en-US" altLang="zh-CN" sz="2400" b="1">
                <a:solidFill>
                  <a:srgbClr val="7030A0"/>
                </a:solidFill>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回顾了</a:t>
            </a:r>
            <a:r>
              <a:rPr lang="en-US" altLang="zh-CN" sz="2400" b="1">
                <a:latin typeface="微软雅黑" panose="020B0503020204020204" pitchFamily="34" charset="-122"/>
                <a:ea typeface="微软雅黑" panose="020B0503020204020204" pitchFamily="34" charset="-122"/>
                <a:sym typeface="+mn-ea"/>
              </a:rPr>
              <a:t>1946</a:t>
            </a:r>
            <a:r>
              <a:rPr lang="zh-CN" altLang="en-US" sz="2400" b="1">
                <a:latin typeface="微软雅黑" panose="020B0503020204020204" pitchFamily="34" charset="-122"/>
                <a:ea typeface="微软雅黑" panose="020B0503020204020204" pitchFamily="34" charset="-122"/>
                <a:sym typeface="+mn-ea"/>
              </a:rPr>
              <a:t>年那次政治协商会议，阐释了形势变化的必然性，语调沉稳而坚毅。</a:t>
            </a:r>
            <a:endParaRPr lang="en-US" altLang="zh-CN" sz="2400" b="1">
              <a:latin typeface="微软雅黑" panose="020B0503020204020204" pitchFamily="34" charset="-122"/>
              <a:ea typeface="微软雅黑" panose="020B0503020204020204" pitchFamily="34" charset="-122"/>
            </a:endParaRPr>
          </a:p>
          <a:p>
            <a:pPr marL="342900" indent="-342900" algn="just">
              <a:lnSpc>
                <a:spcPct val="120000"/>
              </a:lnSpc>
              <a:buFont typeface="Wingdings" panose="05000000000000000000" pitchFamily="2" charset="2"/>
              <a:buChar char="u"/>
            </a:pPr>
            <a:r>
              <a:rPr lang="zh-CN" altLang="en-US" sz="2400" b="1">
                <a:solidFill>
                  <a:srgbClr val="7030A0"/>
                </a:solidFill>
                <a:latin typeface="微软雅黑" panose="020B0503020204020204" pitchFamily="34" charset="-122"/>
                <a:ea typeface="微软雅黑" panose="020B0503020204020204" pitchFamily="34" charset="-122"/>
                <a:sym typeface="+mn-ea"/>
              </a:rPr>
              <a:t>第</a:t>
            </a:r>
            <a:r>
              <a:rPr lang="en-US" altLang="zh-CN" sz="2400" b="1">
                <a:solidFill>
                  <a:srgbClr val="7030A0"/>
                </a:solidFill>
                <a:latin typeface="微软雅黑" panose="020B0503020204020204" pitchFamily="34" charset="-122"/>
                <a:ea typeface="微软雅黑" panose="020B0503020204020204" pitchFamily="34" charset="-122"/>
                <a:sym typeface="+mn-ea"/>
              </a:rPr>
              <a:t>6</a:t>
            </a:r>
            <a:r>
              <a:rPr lang="zh-CN" altLang="en-US" sz="2400" b="1">
                <a:solidFill>
                  <a:srgbClr val="7030A0"/>
                </a:solidFill>
                <a:latin typeface="微软雅黑" panose="020B0503020204020204" pitchFamily="34" charset="-122"/>
                <a:ea typeface="微软雅黑" panose="020B0503020204020204" pitchFamily="34" charset="-122"/>
                <a:sym typeface="+mn-ea"/>
              </a:rPr>
              <a:t>段</a:t>
            </a:r>
            <a:r>
              <a:rPr lang="en-US" altLang="zh-CN" sz="2400" b="1">
                <a:solidFill>
                  <a:srgbClr val="7030A0"/>
                </a:solidFill>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向全世界庄严宣布：“占人类总数四分之一的中国人从此站立起来了。”情绪激越，无比自信，无比豪迈，语调高昂、坚定而自豪。</a:t>
            </a:r>
            <a:endParaRPr lang="en-US" altLang="zh-CN" sz="2400" b="1">
              <a:latin typeface="微软雅黑" panose="020B0503020204020204" pitchFamily="34" charset="-122"/>
              <a:ea typeface="微软雅黑" panose="020B0503020204020204" pitchFamily="34" charset="-122"/>
            </a:endParaRPr>
          </a:p>
          <a:p>
            <a:pPr marL="342900" indent="-342900" algn="just">
              <a:lnSpc>
                <a:spcPct val="120000"/>
              </a:lnSpc>
              <a:buFont typeface="Wingdings" panose="05000000000000000000" pitchFamily="2" charset="2"/>
              <a:buChar char="u"/>
            </a:pPr>
            <a:r>
              <a:rPr lang="zh-CN" altLang="en-US" sz="2400" b="1">
                <a:solidFill>
                  <a:srgbClr val="7030A0"/>
                </a:solidFill>
                <a:latin typeface="微软雅黑" panose="020B0503020204020204" pitchFamily="34" charset="-122"/>
                <a:ea typeface="微软雅黑" panose="020B0503020204020204" pitchFamily="34" charset="-122"/>
                <a:sym typeface="+mn-ea"/>
              </a:rPr>
              <a:t>第</a:t>
            </a:r>
            <a:r>
              <a:rPr lang="en-US" altLang="zh-CN" sz="2400" b="1">
                <a:solidFill>
                  <a:srgbClr val="7030A0"/>
                </a:solidFill>
                <a:latin typeface="微软雅黑" panose="020B0503020204020204" pitchFamily="34" charset="-122"/>
                <a:ea typeface="微软雅黑" panose="020B0503020204020204" pitchFamily="34" charset="-122"/>
                <a:sym typeface="+mn-ea"/>
              </a:rPr>
              <a:t>7</a:t>
            </a:r>
            <a:r>
              <a:rPr lang="zh-CN" altLang="en-US" sz="2400" b="1">
                <a:solidFill>
                  <a:srgbClr val="7030A0"/>
                </a:solidFill>
                <a:latin typeface="微软雅黑" panose="020B0503020204020204" pitchFamily="34" charset="-122"/>
                <a:ea typeface="微软雅黑" panose="020B0503020204020204" pitchFamily="34" charset="-122"/>
                <a:sym typeface="+mn-ea"/>
              </a:rPr>
              <a:t>段</a:t>
            </a:r>
            <a:r>
              <a:rPr lang="en-US" altLang="zh-CN" sz="2400" b="1">
                <a:solidFill>
                  <a:srgbClr val="7030A0"/>
                </a:solidFill>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谆谆告诫，态度诚恳，语调沉稳，语速较慢。后几段在谈到新中国成立后的政治、经济、文化和国防形势时，既肯定了困难，又指出了光明的前景，语调平稳、坚毅而自信。</a:t>
            </a:r>
            <a:endParaRPr kumimoji="0" 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3" name="五角星 12"/>
          <p:cNvSpPr/>
          <p:nvPr/>
        </p:nvSpPr>
        <p:spPr>
          <a:xfrm>
            <a:off x="10976610" y="5803265"/>
            <a:ext cx="969645" cy="974090"/>
          </a:xfrm>
          <a:prstGeom prst="star5">
            <a:avLst>
              <a:gd name="adj" fmla="val 21638"/>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3"/>
              </p:custDataLst>
            </p:nvPr>
          </p:nvGrpSpPr>
          <p:grpSpPr>
            <a:xfrm>
              <a:off x="-5715000" y="-6019800"/>
              <a:ext cx="419100" cy="16916400"/>
              <a:chOff x="-5715000" y="-6019800"/>
              <a:chExt cx="419100" cy="16916400"/>
            </a:xfrm>
          </p:grpSpPr>
          <p:sp>
            <p:nvSpPr>
              <p:cNvPr id="2" name="椭圆 1"/>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4"/>
              </p:custDataLst>
            </p:nvPr>
          </p:nvGrpSpPr>
          <p:grpSpPr>
            <a:xfrm>
              <a:off x="18897600" y="-6019800"/>
              <a:ext cx="419100" cy="16916400"/>
              <a:chOff x="-5715000" y="-6019800"/>
              <a:chExt cx="419100" cy="16916400"/>
            </a:xfrm>
          </p:grpSpPr>
          <p:sp>
            <p:nvSpPr>
              <p:cNvPr id="6" name="椭圆 5"/>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0" name="文本框 9"/>
          <p:cNvSpPr txBox="1"/>
          <p:nvPr/>
        </p:nvSpPr>
        <p:spPr>
          <a:xfrm>
            <a:off x="799465" y="1800225"/>
            <a:ext cx="10538460" cy="2768600"/>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3200" b="1">
                <a:solidFill>
                  <a:schemeClr val="bg1"/>
                </a:solidFill>
                <a:latin typeface="微软雅黑" panose="020B0503020204020204" pitchFamily="34" charset="-122"/>
                <a:ea typeface="微软雅黑" panose="020B0503020204020204" pitchFamily="34" charset="-122"/>
                <a:sym typeface="+mn-ea"/>
              </a:rPr>
              <a:t>思考探究三</a:t>
            </a:r>
          </a:p>
          <a:p>
            <a:pPr indent="0" algn="ctr">
              <a:lnSpc>
                <a:spcPct val="150000"/>
              </a:lnSpc>
              <a:buFont typeface="Wingdings" panose="05000000000000000000" pitchFamily="2" charset="2"/>
              <a:buNone/>
            </a:pPr>
            <a:endParaRPr lang="zh-CN" altLang="en-US" sz="3200" b="1">
              <a:solidFill>
                <a:schemeClr val="bg1"/>
              </a:solidFill>
              <a:latin typeface="微软雅黑" panose="020B0503020204020204" pitchFamily="34" charset="-122"/>
              <a:ea typeface="微软雅黑" panose="020B0503020204020204" pitchFamily="34" charset="-122"/>
              <a:sym typeface="+mn-ea"/>
            </a:endParaRPr>
          </a:p>
          <a:p>
            <a:pPr algn="ctr">
              <a:lnSpc>
                <a:spcPct val="150000"/>
              </a:lnSpc>
            </a:pPr>
            <a:r>
              <a:rPr lang="zh-CN" altLang="en-US" sz="2800" b="1">
                <a:solidFill>
                  <a:schemeClr val="bg1"/>
                </a:solidFill>
                <a:latin typeface="微软雅黑" panose="020B0503020204020204" pitchFamily="34" charset="-122"/>
                <a:ea typeface="微软雅黑" panose="020B0503020204020204" pitchFamily="34" charset="-122"/>
                <a:sym typeface="+mn-ea"/>
              </a:rPr>
              <a:t>通过本文学习，结合开幕词的</a:t>
            </a:r>
            <a:r>
              <a:rPr lang="zh-CN" altLang="en-US" sz="2800" b="1">
                <a:latin typeface="微软雅黑" panose="020B0503020204020204" pitchFamily="34" charset="-122"/>
                <a:ea typeface="微软雅黑" panose="020B0503020204020204" pitchFamily="34" charset="-122"/>
                <a:sym typeface="+mn-ea"/>
              </a:rPr>
              <a:t>文体特征和写作特点，</a:t>
            </a:r>
            <a:r>
              <a:rPr lang="zh-CN" altLang="en-US" sz="2800" b="1" spc="200">
                <a:solidFill>
                  <a:schemeClr val="bg1"/>
                </a:solidFill>
                <a:latin typeface="微软雅黑" panose="020B0503020204020204" pitchFamily="34" charset="-122"/>
                <a:ea typeface="微软雅黑" panose="020B0503020204020204" pitchFamily="34" charset="-122"/>
                <a:sym typeface="+mn-ea"/>
              </a:rPr>
              <a:t>学写开幕词。</a:t>
            </a:r>
          </a:p>
          <a:p>
            <a:pPr algn="ctr">
              <a:lnSpc>
                <a:spcPct val="150000"/>
              </a:lnSpc>
            </a:pPr>
            <a:r>
              <a:rPr sz="2400" b="1">
                <a:solidFill>
                  <a:schemeClr val="bg1"/>
                </a:solidFill>
                <a:latin typeface="微软雅黑" panose="020B0503020204020204" pitchFamily="34" charset="-122"/>
                <a:ea typeface="微软雅黑" panose="020B0503020204020204" pitchFamily="34" charset="-122"/>
                <a:sym typeface="+mn-ea"/>
              </a:rPr>
              <a:t> </a:t>
            </a:r>
          </a:p>
        </p:txBody>
      </p:sp>
      <p:sp>
        <p:nvSpPr>
          <p:cNvPr id="11" name="文本框 10"/>
          <p:cNvSpPr txBox="1"/>
          <p:nvPr/>
        </p:nvSpPr>
        <p:spPr>
          <a:xfrm>
            <a:off x="1317625" y="422910"/>
            <a:ext cx="5033645" cy="706755"/>
          </a:xfrm>
          <a:prstGeom prst="rect">
            <a:avLst/>
          </a:prstGeom>
          <a:noFill/>
        </p:spPr>
        <p:txBody>
          <a:bodyPr wrap="square" rtlCol="0">
            <a:spAutoFit/>
          </a:bodyPr>
          <a:lstStyle/>
          <a:p>
            <a:pPr algn="ctr"/>
            <a:r>
              <a:rPr lang="zh-CN" altLang="en-US" sz="4000" b="1">
                <a:solidFill>
                  <a:srgbClr val="C00000"/>
                </a:solidFill>
                <a:latin typeface="微软雅黑" panose="020B0503020204020204" pitchFamily="34" charset="-122"/>
                <a:ea typeface="微软雅黑" panose="020B0503020204020204" pitchFamily="34" charset="-122"/>
              </a:rPr>
              <a:t>再读文本  思考探究 </a:t>
            </a:r>
          </a:p>
        </p:txBody>
      </p:sp>
      <p:pic>
        <p:nvPicPr>
          <p:cNvPr id="30" name="图片 29"/>
          <p:cNvPicPr>
            <a:picLocks noChangeAspect="1"/>
          </p:cNvPicPr>
          <p:nvPr/>
        </p:nvPicPr>
        <p:blipFill>
          <a:blip r:embed="rId11"/>
          <a:stretch>
            <a:fillRect/>
          </a:stretch>
        </p:blipFill>
        <p:spPr>
          <a:xfrm>
            <a:off x="0" y="4472940"/>
            <a:ext cx="2300605" cy="2385060"/>
          </a:xfrm>
          <a:prstGeom prst="rect">
            <a:avLst/>
          </a:prstGeom>
        </p:spPr>
      </p:pic>
      <p:pic>
        <p:nvPicPr>
          <p:cNvPr id="26" name="图片 25"/>
          <p:cNvPicPr>
            <a:picLocks noChangeAspect="1"/>
          </p:cNvPicPr>
          <p:nvPr/>
        </p:nvPicPr>
        <p:blipFill>
          <a:blip r:embed="rId12"/>
          <a:stretch>
            <a:fillRect/>
          </a:stretch>
        </p:blipFill>
        <p:spPr>
          <a:xfrm>
            <a:off x="9060815" y="4062095"/>
            <a:ext cx="3131185" cy="27959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10" name="文本框 9"/>
          <p:cNvSpPr txBox="1"/>
          <p:nvPr/>
        </p:nvSpPr>
        <p:spPr>
          <a:xfrm>
            <a:off x="0" y="1471295"/>
            <a:ext cx="12192635" cy="681990"/>
          </a:xfrm>
          <a:prstGeom prst="rect">
            <a:avLst/>
          </a:prstGeom>
          <a:solidFill>
            <a:srgbClr val="C00000"/>
          </a:solidFill>
        </p:spPr>
        <p:txBody>
          <a:bodyPr wrap="square" rtlCol="0" anchor="t">
            <a:spAutoFit/>
          </a:bodyPr>
          <a:lstStyle/>
          <a:p>
            <a:pPr marL="0" indent="0" algn="just" defTabSz="914400" fontAlgn="base">
              <a:lnSpc>
                <a:spcPct val="160000"/>
              </a:lnSpc>
              <a:spcBef>
                <a:spcPct val="0"/>
              </a:spcBef>
              <a:spcAft>
                <a:spcPct val="0"/>
              </a:spcAft>
              <a:buNone/>
            </a:pPr>
            <a:r>
              <a:rPr lang="zh-CN" altLang="en-US" sz="2400" b="1">
                <a:solidFill>
                  <a:schemeClr val="bg1"/>
                </a:solidFill>
                <a:latin typeface="微软雅黑" panose="020B0503020204020204" pitchFamily="34" charset="-122"/>
                <a:ea typeface="微软雅黑" panose="020B0503020204020204" pitchFamily="34" charset="-122"/>
                <a:sym typeface="+mn-ea"/>
              </a:rPr>
              <a:t>通过本文学习，结合开幕词的</a:t>
            </a:r>
            <a:r>
              <a:rPr lang="zh-CN" altLang="en-US" sz="2400" b="1">
                <a:latin typeface="微软雅黑" panose="020B0503020204020204" pitchFamily="34" charset="-122"/>
                <a:ea typeface="微软雅黑" panose="020B0503020204020204" pitchFamily="34" charset="-122"/>
                <a:sym typeface="+mn-ea"/>
              </a:rPr>
              <a:t>文体特征和写作特点，</a:t>
            </a:r>
            <a:r>
              <a:rPr lang="zh-CN" altLang="en-US" sz="2400" b="1" spc="200">
                <a:solidFill>
                  <a:schemeClr val="bg1"/>
                </a:solidFill>
                <a:latin typeface="微软雅黑" panose="020B0503020204020204" pitchFamily="34" charset="-122"/>
                <a:ea typeface="微软雅黑" panose="020B0503020204020204" pitchFamily="34" charset="-122"/>
                <a:sym typeface="+mn-ea"/>
              </a:rPr>
              <a:t>学写开幕词。</a:t>
            </a:r>
            <a:endParaRPr lang="zh-CN" altLang="en-US" sz="2400" b="1">
              <a:solidFill>
                <a:schemeClr val="bg1"/>
              </a:solidFill>
              <a:latin typeface="微软雅黑" panose="020B0503020204020204" pitchFamily="34" charset="-122"/>
              <a:ea typeface="微软雅黑" panose="020B0503020204020204" pitchFamily="34" charset="-122"/>
              <a:sym typeface="+mn-ea"/>
            </a:endParaRPr>
          </a:p>
        </p:txBody>
      </p:sp>
      <p:sp>
        <p:nvSpPr>
          <p:cNvPr id="12" name="内容占位符 2"/>
          <p:cNvSpPr>
            <a:spLocks noGrp="1"/>
          </p:cNvSpPr>
          <p:nvPr>
            <p:custDataLst>
              <p:tags r:id="rId4"/>
            </p:custDataLst>
          </p:nvPr>
        </p:nvSpPr>
        <p:spPr>
          <a:xfrm>
            <a:off x="3996690" y="2153285"/>
            <a:ext cx="7955915" cy="4684395"/>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gn="just" fontAlgn="auto">
              <a:lnSpc>
                <a:spcPct val="100000"/>
              </a:lnSpc>
              <a:spcBef>
                <a:spcPts val="0"/>
              </a:spcBef>
              <a:buFont typeface="Wingdings" panose="05000000000000000000" pitchFamily="2" charset="2"/>
              <a:buNone/>
            </a:pPr>
            <a:r>
              <a:rPr kumimoji="0" lang="en-US" sz="2000" b="0"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rPr>
              <a:t>欢迎参加北京2022年冬奥会！</a:t>
            </a:r>
            <a:r>
              <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祝所有中国朋友新的一年快乐满盈。新春快乐、虎年大吉！</a:t>
            </a:r>
          </a:p>
          <a:p>
            <a:pPr marL="0" indent="457200" algn="just" fontAlgn="auto">
              <a:lnSpc>
                <a:spcPct val="100000"/>
              </a:lnSpc>
              <a:spcBef>
                <a:spcPts val="0"/>
              </a:spcBef>
              <a:buFont typeface="Wingdings" panose="05000000000000000000" pitchFamily="2" charset="2"/>
              <a:buNone/>
            </a:pPr>
            <a:r>
              <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今年是虎年，也是奥运年。虎年和奥运年都代表着雄心、勇气和力量。</a:t>
            </a:r>
          </a:p>
          <a:p>
            <a:pPr marL="0" indent="457200" algn="just" fontAlgn="auto">
              <a:lnSpc>
                <a:spcPct val="100000"/>
              </a:lnSpc>
              <a:spcBef>
                <a:spcPts val="0"/>
              </a:spcBef>
              <a:buFont typeface="Wingdings" panose="05000000000000000000" pitchFamily="2" charset="2"/>
              <a:buNone/>
            </a:pPr>
            <a:r>
              <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当下，正是凭借着这份雄心，中国已成为一个冬季运动之国。在中国，有超过3亿人在约2000座滑雪场和溜冰场上参与冬季体育运动。</a:t>
            </a:r>
          </a:p>
          <a:p>
            <a:pPr marL="0" indent="457200" algn="just" fontAlgn="auto">
              <a:lnSpc>
                <a:spcPct val="100000"/>
              </a:lnSpc>
              <a:spcBef>
                <a:spcPts val="0"/>
              </a:spcBef>
              <a:buFont typeface="Wingdings" panose="05000000000000000000" pitchFamily="2" charset="2"/>
              <a:buNone/>
            </a:pPr>
            <a:r>
              <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中国在冬季运动方面取得的非凡成就，开启了全球冬季运动的新时代。这将把全球参与水平提高到新的水平，造福中国人民和世界各地的冬季运动爱好者。</a:t>
            </a:r>
          </a:p>
          <a:p>
            <a:pPr marL="0" indent="457200" algn="just" fontAlgn="auto">
              <a:lnSpc>
                <a:spcPct val="100000"/>
              </a:lnSpc>
              <a:spcBef>
                <a:spcPts val="0"/>
              </a:spcBef>
              <a:buFont typeface="Wingdings" panose="05000000000000000000" pitchFamily="2" charset="2"/>
              <a:buNone/>
            </a:pPr>
            <a:r>
              <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得益于我们热情的东道主——中国，我们才能在体育史上写下这一新的篇章。</a:t>
            </a:r>
            <a:r>
              <a:rPr kumimoji="0" lang="en-US" sz="2000" b="0"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rPr>
              <a:t>我们衷心感谢中国人民如此热情地欢迎我们大家。谢谢你们，我们的中国朋友!</a:t>
            </a:r>
          </a:p>
          <a:p>
            <a:pPr marL="0" indent="457200" algn="just" fontAlgn="auto">
              <a:lnSpc>
                <a:spcPct val="100000"/>
              </a:lnSpc>
              <a:spcBef>
                <a:spcPts val="0"/>
              </a:spcBef>
              <a:buFont typeface="Wingdings" panose="05000000000000000000" pitchFamily="2" charset="2"/>
              <a:buNone/>
            </a:pPr>
            <a:r>
              <a:rPr lang="en-US" sz="200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我们要特别感谢全体志愿者。</a:t>
            </a: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从我们抵达的第一刻起，你们就使我们感觉到宾至如归。你们眼中的微笑温暖着我们的心。谢谢所有志愿者！</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endParaRPr kumimoji="0" lang="en-US" sz="20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0" algn="just">
              <a:lnSpc>
                <a:spcPct val="120000"/>
              </a:lnSpc>
              <a:buFont typeface="Wingdings" panose="05000000000000000000" pitchFamily="2" charset="2"/>
              <a:buNone/>
            </a:pPr>
            <a:endParaRPr kumimoji="0" lang="en-US" sz="20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pic>
        <p:nvPicPr>
          <p:cNvPr id="9" name="图片 8"/>
          <p:cNvPicPr>
            <a:picLocks noChangeAspect="1"/>
          </p:cNvPicPr>
          <p:nvPr/>
        </p:nvPicPr>
        <p:blipFill>
          <a:blip r:embed="rId13"/>
          <a:stretch>
            <a:fillRect/>
          </a:stretch>
        </p:blipFill>
        <p:spPr>
          <a:xfrm>
            <a:off x="227965" y="2283460"/>
            <a:ext cx="3768725" cy="2489835"/>
          </a:xfrm>
          <a:prstGeom prst="rect">
            <a:avLst/>
          </a:prstGeom>
        </p:spPr>
      </p:pic>
      <p:sp>
        <p:nvSpPr>
          <p:cNvPr id="11" name="文本框 10"/>
          <p:cNvSpPr txBox="1"/>
          <p:nvPr/>
        </p:nvSpPr>
        <p:spPr>
          <a:xfrm>
            <a:off x="659765" y="5142230"/>
            <a:ext cx="3069590" cy="645160"/>
          </a:xfrm>
          <a:prstGeom prst="rect">
            <a:avLst/>
          </a:prstGeom>
          <a:noFill/>
        </p:spPr>
        <p:txBody>
          <a:bodyPr wrap="square" rtlCol="0" anchor="t">
            <a:spAutoFit/>
          </a:bodyPr>
          <a:lstStyle/>
          <a:p>
            <a:r>
              <a:rPr lang="zh-CN" altLang="en-US"/>
              <a:t>2022-02-04 国际奥委会主席巴赫北京冬奥会开幕式致辞</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custDataLst>
              <p:tags r:id="rId1"/>
            </p:custDataLst>
          </p:nvPr>
        </p:nvGrpSpPr>
        <p:grpSpPr>
          <a:xfrm>
            <a:off x="2605927" y="1936193"/>
            <a:ext cx="8044406" cy="0"/>
            <a:chOff x="1736202" y="879676"/>
            <a:chExt cx="8044406" cy="0"/>
          </a:xfrm>
        </p:grpSpPr>
        <p:cxnSp>
          <p:nvCxnSpPr>
            <p:cNvPr id="25" name="直接连接符 24"/>
            <p:cNvCxnSpPr/>
            <p:nvPr>
              <p:custDataLst>
                <p:tags r:id="rId16"/>
              </p:custDataLst>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7"/>
              </p:custDataLst>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custDataLst>
              <p:tags r:id="rId2"/>
            </p:custDataLst>
          </p:nvPr>
        </p:nvSpPr>
        <p:spPr>
          <a:xfrm>
            <a:off x="8030845" y="5429885"/>
            <a:ext cx="3079750" cy="922020"/>
          </a:xfrm>
          <a:prstGeom prst="rect">
            <a:avLst/>
          </a:prstGeom>
          <a:noFill/>
        </p:spPr>
        <p:txBody>
          <a:bodyPr wrap="square" rtlCol="0">
            <a:spAutoFit/>
          </a:bodyPr>
          <a:lstStyle/>
          <a:p>
            <a:pPr algn="just"/>
            <a:r>
              <a:rPr lang="en-US" altLang="zh-CN" sz="1800" spc="150">
                <a:uFillTx/>
                <a:sym typeface="+mn-ea"/>
              </a:rPr>
              <a:t>体会演讲者的内心活动，感受中国人民当家作主的自豪之情</a:t>
            </a:r>
            <a:r>
              <a:rPr lang="zh-CN" altLang="en-US" sz="1800" spc="150">
                <a:uFillTx/>
                <a:sym typeface="+mn-ea"/>
              </a:rPr>
              <a:t>。</a:t>
            </a:r>
          </a:p>
        </p:txBody>
      </p:sp>
      <p:sp>
        <p:nvSpPr>
          <p:cNvPr id="36" name="矩形: 圆角 35"/>
          <p:cNvSpPr/>
          <p:nvPr>
            <p:custDataLst>
              <p:tags r:id="rId3"/>
            </p:custDataLst>
          </p:nvPr>
        </p:nvSpPr>
        <p:spPr>
          <a:xfrm>
            <a:off x="2092960" y="2432685"/>
            <a:ext cx="3587115" cy="76835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200" b="1" spc="150">
                <a:solidFill>
                  <a:schemeClr val="bg1"/>
                </a:solidFill>
                <a:uFillTx/>
                <a:sym typeface="+mn-ea"/>
              </a:rPr>
              <a:t>语言建构与运用</a:t>
            </a:r>
            <a:endParaRPr lang="en-US" altLang="zh-CN" sz="3200" b="1" spc="150">
              <a:solidFill>
                <a:schemeClr val="bg1"/>
              </a:solidFill>
              <a:uFillTx/>
              <a:latin typeface="微软雅黑" panose="020B0503020204020204" pitchFamily="34" charset="-122"/>
              <a:ea typeface="微软雅黑" panose="020B0503020204020204" pitchFamily="34" charset="-122"/>
              <a:sym typeface="+mn-ea"/>
            </a:endParaRPr>
          </a:p>
        </p:txBody>
      </p:sp>
      <p:sp>
        <p:nvSpPr>
          <p:cNvPr id="51" name="矩形: 圆角 50"/>
          <p:cNvSpPr/>
          <p:nvPr>
            <p:custDataLst>
              <p:tags r:id="rId4"/>
            </p:custDataLst>
          </p:nvPr>
        </p:nvSpPr>
        <p:spPr>
          <a:xfrm>
            <a:off x="2092960" y="4585335"/>
            <a:ext cx="3587115" cy="76835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200" b="1" spc="150">
                <a:solidFill>
                  <a:schemeClr val="bg1"/>
                </a:solidFill>
                <a:uFillTx/>
                <a:sym typeface="+mn-ea"/>
              </a:rPr>
              <a:t>审美鉴赏与创造</a:t>
            </a:r>
            <a:endParaRPr lang="en-US" altLang="zh-CN" sz="3200" b="1" spc="150">
              <a:solidFill>
                <a:schemeClr val="bg1"/>
              </a:solidFill>
              <a:uFillTx/>
              <a:latin typeface="微软雅黑" panose="020B0503020204020204" pitchFamily="34" charset="-122"/>
              <a:ea typeface="微软雅黑" panose="020B0503020204020204" pitchFamily="34" charset="-122"/>
              <a:sym typeface="+mn-ea"/>
            </a:endParaRPr>
          </a:p>
        </p:txBody>
      </p:sp>
      <p:sp>
        <p:nvSpPr>
          <p:cNvPr id="54" name="矩形: 圆角 53"/>
          <p:cNvSpPr/>
          <p:nvPr>
            <p:custDataLst>
              <p:tags r:id="rId5"/>
            </p:custDataLst>
          </p:nvPr>
        </p:nvSpPr>
        <p:spPr>
          <a:xfrm>
            <a:off x="7683500" y="2432685"/>
            <a:ext cx="3774440" cy="76835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200" b="1" spc="150">
                <a:solidFill>
                  <a:schemeClr val="bg1"/>
                </a:solidFill>
                <a:uFillTx/>
                <a:sym typeface="+mn-ea"/>
              </a:rPr>
              <a:t>思维发展与提升</a:t>
            </a:r>
            <a:endParaRPr lang="en-US" altLang="zh-CN" sz="3200" b="1" spc="150">
              <a:solidFill>
                <a:schemeClr val="bg1"/>
              </a:solidFill>
              <a:uFillTx/>
              <a:latin typeface="微软雅黑" panose="020B0503020204020204" pitchFamily="34" charset="-122"/>
              <a:ea typeface="微软雅黑" panose="020B0503020204020204" pitchFamily="34" charset="-122"/>
              <a:sym typeface="+mn-ea"/>
            </a:endParaRPr>
          </a:p>
        </p:txBody>
      </p:sp>
      <p:sp>
        <p:nvSpPr>
          <p:cNvPr id="57" name="矩形: 圆角 56"/>
          <p:cNvSpPr/>
          <p:nvPr>
            <p:custDataLst>
              <p:tags r:id="rId6"/>
            </p:custDataLst>
          </p:nvPr>
        </p:nvSpPr>
        <p:spPr>
          <a:xfrm>
            <a:off x="7743825" y="4585970"/>
            <a:ext cx="3714115" cy="76835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200" b="1" spc="150">
                <a:solidFill>
                  <a:schemeClr val="bg1"/>
                </a:solidFill>
                <a:uFillTx/>
                <a:sym typeface="+mn-ea"/>
              </a:rPr>
              <a:t>文化传承与理解</a:t>
            </a:r>
            <a:endParaRPr lang="en-US" altLang="zh-CN" sz="3200" b="1" spc="150">
              <a:solidFill>
                <a:schemeClr val="bg1"/>
              </a:solidFill>
              <a:uFillTx/>
              <a:latin typeface="微软雅黑" panose="020B0503020204020204" pitchFamily="34" charset="-122"/>
              <a:ea typeface="微软雅黑" panose="020B0503020204020204" pitchFamily="34" charset="-122"/>
              <a:sym typeface="+mn-ea"/>
            </a:endParaRPr>
          </a:p>
        </p:txBody>
      </p:sp>
      <p:grpSp>
        <p:nvGrpSpPr>
          <p:cNvPr id="68" name="组合 67"/>
          <p:cNvGrpSpPr/>
          <p:nvPr>
            <p:custDataLst>
              <p:tags r:id="rId7"/>
            </p:custDataLst>
          </p:nvPr>
        </p:nvGrpSpPr>
        <p:grpSpPr>
          <a:xfrm>
            <a:off x="524393" y="778590"/>
            <a:ext cx="11134207" cy="0"/>
            <a:chOff x="524393" y="778590"/>
            <a:chExt cx="11134207" cy="0"/>
          </a:xfrm>
        </p:grpSpPr>
        <p:grpSp>
          <p:nvGrpSpPr>
            <p:cNvPr id="60" name="îşľïḓé"/>
            <p:cNvGrpSpPr/>
            <p:nvPr>
              <p:custDataLst>
                <p:tags r:id="rId8"/>
              </p:custDataLst>
            </p:nvPr>
          </p:nvGrpSpPr>
          <p:grpSpPr>
            <a:xfrm>
              <a:off x="524393" y="778590"/>
              <a:ext cx="528630" cy="0"/>
              <a:chOff x="784958" y="2463718"/>
              <a:chExt cx="528630" cy="0"/>
            </a:xfrm>
          </p:grpSpPr>
          <p:cxnSp>
            <p:nvCxnSpPr>
              <p:cNvPr id="61" name="直接连接符 60"/>
              <p:cNvCxnSpPr/>
              <p:nvPr>
                <p:custDataLst>
                  <p:tags r:id="rId13"/>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custDataLst>
                  <p:tags r:id="rId14"/>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custDataLst>
                  <p:tags r:id="rId15"/>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64" name="îşľïḓé"/>
            <p:cNvGrpSpPr/>
            <p:nvPr>
              <p:custDataLst>
                <p:tags r:id="rId9"/>
              </p:custDataLst>
            </p:nvPr>
          </p:nvGrpSpPr>
          <p:grpSpPr>
            <a:xfrm flipH="1">
              <a:off x="11129970" y="778590"/>
              <a:ext cx="528630" cy="0"/>
              <a:chOff x="784958" y="2463718"/>
              <a:chExt cx="528630" cy="0"/>
            </a:xfrm>
          </p:grpSpPr>
          <p:cxnSp>
            <p:nvCxnSpPr>
              <p:cNvPr id="65" name="直接连接符 64"/>
              <p:cNvCxnSpPr/>
              <p:nvPr>
                <p:custDataLst>
                  <p:tags r:id="rId10"/>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custDataLst>
                  <p:tags r:id="rId11"/>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custDataLst>
                  <p:tags r:id="rId12"/>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
        <p:nvSpPr>
          <p:cNvPr id="2" name="文本框 1"/>
          <p:cNvSpPr txBox="1"/>
          <p:nvPr/>
        </p:nvSpPr>
        <p:spPr>
          <a:xfrm>
            <a:off x="2228850" y="5429885"/>
            <a:ext cx="3387090" cy="922020"/>
          </a:xfrm>
          <a:prstGeom prst="rect">
            <a:avLst/>
          </a:prstGeom>
          <a:noFill/>
        </p:spPr>
        <p:txBody>
          <a:bodyPr wrap="square" rtlCol="0" anchor="t">
            <a:spAutoFit/>
          </a:bodyPr>
          <a:lstStyle/>
          <a:p>
            <a:r>
              <a:rPr lang="en-US" altLang="zh-CN" spc="150">
                <a:uFillTx/>
                <a:sym typeface="+mn-ea"/>
              </a:rPr>
              <a:t>体悟作者的感情色彩和语言的感染力，在实际演讲中感受演讲情景，锻炼演讲能力。</a:t>
            </a:r>
            <a:endParaRPr lang="zh-CN" altLang="en-US"/>
          </a:p>
        </p:txBody>
      </p:sp>
      <p:sp>
        <p:nvSpPr>
          <p:cNvPr id="3" name="文本框 2"/>
          <p:cNvSpPr txBox="1"/>
          <p:nvPr/>
        </p:nvSpPr>
        <p:spPr>
          <a:xfrm>
            <a:off x="2284730" y="3263265"/>
            <a:ext cx="3275330" cy="922020"/>
          </a:xfrm>
          <a:prstGeom prst="rect">
            <a:avLst/>
          </a:prstGeom>
          <a:noFill/>
        </p:spPr>
        <p:txBody>
          <a:bodyPr wrap="square" rtlCol="0" anchor="t">
            <a:spAutoFit/>
          </a:bodyPr>
          <a:lstStyle/>
          <a:p>
            <a:r>
              <a:rPr lang="en-US" altLang="zh-CN" spc="150">
                <a:uFillTx/>
                <a:sym typeface="+mn-ea"/>
              </a:rPr>
              <a:t>了解</a:t>
            </a:r>
            <a:r>
              <a:rPr lang="zh-CN" altLang="en-US" spc="150">
                <a:uFillTx/>
                <a:sym typeface="+mn-ea"/>
              </a:rPr>
              <a:t>开幕词</a:t>
            </a:r>
            <a:r>
              <a:rPr lang="en-US" altLang="zh-CN" spc="150">
                <a:uFillTx/>
                <a:sym typeface="+mn-ea"/>
              </a:rPr>
              <a:t>的特点，培养演讲的基本素养。</a:t>
            </a:r>
            <a:br>
              <a:rPr lang="en-US" altLang="zh-CN" spc="150">
                <a:uFillTx/>
                <a:sym typeface="+mn-ea"/>
              </a:rPr>
            </a:br>
            <a:endParaRPr lang="zh-CN" altLang="en-US"/>
          </a:p>
        </p:txBody>
      </p:sp>
      <p:sp>
        <p:nvSpPr>
          <p:cNvPr id="4" name="文本框 3"/>
          <p:cNvSpPr txBox="1"/>
          <p:nvPr/>
        </p:nvSpPr>
        <p:spPr>
          <a:xfrm>
            <a:off x="7962900" y="3263265"/>
            <a:ext cx="3275965" cy="922020"/>
          </a:xfrm>
          <a:prstGeom prst="rect">
            <a:avLst/>
          </a:prstGeom>
          <a:noFill/>
        </p:spPr>
        <p:txBody>
          <a:bodyPr wrap="square" rtlCol="0" anchor="t">
            <a:spAutoFit/>
          </a:bodyPr>
          <a:lstStyle/>
          <a:p>
            <a:r>
              <a:rPr lang="en-US" altLang="zh-CN" spc="150">
                <a:uFillTx/>
                <a:sym typeface="+mn-ea"/>
              </a:rPr>
              <a:t>梳理内容，理清逻辑思路，品味情感和语气，准确把握文本内涵。</a:t>
            </a:r>
            <a:endParaRPr lang="zh-CN" altLang="en-US"/>
          </a:p>
        </p:txBody>
      </p:sp>
      <p:sp>
        <p:nvSpPr>
          <p:cNvPr id="5" name="文本框 4"/>
          <p:cNvSpPr txBox="1"/>
          <p:nvPr/>
        </p:nvSpPr>
        <p:spPr>
          <a:xfrm>
            <a:off x="1359535" y="391795"/>
            <a:ext cx="2165350" cy="645160"/>
          </a:xfrm>
          <a:prstGeom prst="rect">
            <a:avLst/>
          </a:prstGeom>
          <a:no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教学目标</a:t>
            </a:r>
          </a:p>
        </p:txBody>
      </p:sp>
      <p:sp>
        <p:nvSpPr>
          <p:cNvPr id="6" name="五角星 5"/>
          <p:cNvSpPr/>
          <p:nvPr/>
        </p:nvSpPr>
        <p:spPr>
          <a:xfrm>
            <a:off x="1104265" y="222694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角星 6"/>
          <p:cNvSpPr/>
          <p:nvPr/>
        </p:nvSpPr>
        <p:spPr>
          <a:xfrm>
            <a:off x="6662420" y="222694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a:off x="1123315" y="433070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6713855" y="4330700"/>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339215" y="2536825"/>
            <a:ext cx="538480" cy="460375"/>
          </a:xfrm>
          <a:prstGeom prst="rect">
            <a:avLst/>
          </a:prstGeom>
          <a:noFill/>
        </p:spPr>
        <p:txBody>
          <a:bodyPr wrap="square" rtlCol="0">
            <a:spAutoFit/>
          </a:bodyPr>
          <a:lstStyle/>
          <a:p>
            <a:r>
              <a:rPr lang="en-US" altLang="zh-CN" sz="2400" b="1">
                <a:solidFill>
                  <a:schemeClr val="bg1"/>
                </a:solidFill>
              </a:rPr>
              <a:t>01</a:t>
            </a:r>
          </a:p>
        </p:txBody>
      </p:sp>
      <p:sp>
        <p:nvSpPr>
          <p:cNvPr id="11" name="文本框 10"/>
          <p:cNvSpPr txBox="1"/>
          <p:nvPr/>
        </p:nvSpPr>
        <p:spPr>
          <a:xfrm>
            <a:off x="6951980" y="4661535"/>
            <a:ext cx="538480" cy="460375"/>
          </a:xfrm>
          <a:prstGeom prst="rect">
            <a:avLst/>
          </a:prstGeom>
          <a:noFill/>
        </p:spPr>
        <p:txBody>
          <a:bodyPr wrap="square" rtlCol="0">
            <a:spAutoFit/>
          </a:bodyPr>
          <a:lstStyle/>
          <a:p>
            <a:r>
              <a:rPr lang="en-US" altLang="zh-CN" sz="2400" b="1">
                <a:solidFill>
                  <a:schemeClr val="bg1"/>
                </a:solidFill>
              </a:rPr>
              <a:t>04</a:t>
            </a:r>
          </a:p>
        </p:txBody>
      </p:sp>
      <p:sp>
        <p:nvSpPr>
          <p:cNvPr id="12" name="文本框 11"/>
          <p:cNvSpPr txBox="1"/>
          <p:nvPr/>
        </p:nvSpPr>
        <p:spPr>
          <a:xfrm>
            <a:off x="6896100" y="2536825"/>
            <a:ext cx="650240" cy="460375"/>
          </a:xfrm>
          <a:prstGeom prst="rect">
            <a:avLst/>
          </a:prstGeom>
          <a:noFill/>
        </p:spPr>
        <p:txBody>
          <a:bodyPr wrap="square" rtlCol="0">
            <a:spAutoFit/>
          </a:bodyPr>
          <a:lstStyle/>
          <a:p>
            <a:r>
              <a:rPr lang="en-US" altLang="zh-CN" sz="2400" b="1">
                <a:solidFill>
                  <a:schemeClr val="bg1"/>
                </a:solidFill>
              </a:rPr>
              <a:t>02</a:t>
            </a:r>
          </a:p>
        </p:txBody>
      </p:sp>
      <p:sp>
        <p:nvSpPr>
          <p:cNvPr id="13" name="文本框 12"/>
          <p:cNvSpPr txBox="1"/>
          <p:nvPr/>
        </p:nvSpPr>
        <p:spPr>
          <a:xfrm>
            <a:off x="1359535" y="4661535"/>
            <a:ext cx="538480" cy="460375"/>
          </a:xfrm>
          <a:prstGeom prst="rect">
            <a:avLst/>
          </a:prstGeom>
          <a:noFill/>
        </p:spPr>
        <p:txBody>
          <a:bodyPr wrap="square" rtlCol="0">
            <a:spAutoFit/>
          </a:bodyPr>
          <a:lstStyle/>
          <a:p>
            <a:r>
              <a:rPr lang="en-US" altLang="zh-CN" sz="2400" b="1">
                <a:solidFill>
                  <a:schemeClr val="bg1"/>
                </a:solidFill>
              </a:rPr>
              <a:t>03</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10" name="文本框 9"/>
          <p:cNvSpPr txBox="1"/>
          <p:nvPr/>
        </p:nvSpPr>
        <p:spPr>
          <a:xfrm>
            <a:off x="0" y="1471295"/>
            <a:ext cx="12192635" cy="681990"/>
          </a:xfrm>
          <a:prstGeom prst="rect">
            <a:avLst/>
          </a:prstGeom>
          <a:solidFill>
            <a:srgbClr val="C00000"/>
          </a:solidFill>
        </p:spPr>
        <p:txBody>
          <a:bodyPr wrap="square" rtlCol="0" anchor="t">
            <a:spAutoFit/>
          </a:bodyPr>
          <a:lstStyle/>
          <a:p>
            <a:pPr marL="0" indent="0" algn="just" defTabSz="914400" fontAlgn="base">
              <a:lnSpc>
                <a:spcPct val="160000"/>
              </a:lnSpc>
              <a:spcBef>
                <a:spcPct val="0"/>
              </a:spcBef>
              <a:spcAft>
                <a:spcPct val="0"/>
              </a:spcAft>
              <a:buNone/>
            </a:pPr>
            <a:r>
              <a:rPr lang="zh-CN" altLang="en-US" sz="2400" b="1">
                <a:solidFill>
                  <a:schemeClr val="bg1"/>
                </a:solidFill>
                <a:latin typeface="微软雅黑" panose="020B0503020204020204" pitchFamily="34" charset="-122"/>
                <a:ea typeface="微软雅黑" panose="020B0503020204020204" pitchFamily="34" charset="-122"/>
                <a:sym typeface="+mn-ea"/>
              </a:rPr>
              <a:t>通过本文学习，结合开幕词的</a:t>
            </a:r>
            <a:r>
              <a:rPr lang="zh-CN" altLang="en-US" sz="2400" b="1">
                <a:latin typeface="微软雅黑" panose="020B0503020204020204" pitchFamily="34" charset="-122"/>
                <a:ea typeface="微软雅黑" panose="020B0503020204020204" pitchFamily="34" charset="-122"/>
                <a:sym typeface="+mn-ea"/>
              </a:rPr>
              <a:t>文体特征和写作特点，</a:t>
            </a:r>
            <a:r>
              <a:rPr lang="zh-CN" altLang="en-US" sz="2400" b="1" spc="200">
                <a:solidFill>
                  <a:schemeClr val="bg1"/>
                </a:solidFill>
                <a:latin typeface="微软雅黑" panose="020B0503020204020204" pitchFamily="34" charset="-122"/>
                <a:ea typeface="微软雅黑" panose="020B0503020204020204" pitchFamily="34" charset="-122"/>
                <a:sym typeface="+mn-ea"/>
              </a:rPr>
              <a:t>学写开幕词。</a:t>
            </a:r>
            <a:endParaRPr lang="zh-CN" altLang="en-US" sz="2400" b="1">
              <a:solidFill>
                <a:schemeClr val="bg1"/>
              </a:solidFill>
              <a:latin typeface="微软雅黑" panose="020B0503020204020204" pitchFamily="34" charset="-122"/>
              <a:ea typeface="微软雅黑" panose="020B0503020204020204" pitchFamily="34" charset="-122"/>
              <a:sym typeface="+mn-ea"/>
            </a:endParaRPr>
          </a:p>
        </p:txBody>
      </p:sp>
      <p:sp>
        <p:nvSpPr>
          <p:cNvPr id="12" name="内容占位符 2"/>
          <p:cNvSpPr>
            <a:spLocks noGrp="1"/>
          </p:cNvSpPr>
          <p:nvPr>
            <p:custDataLst>
              <p:tags r:id="rId4"/>
            </p:custDataLst>
          </p:nvPr>
        </p:nvSpPr>
        <p:spPr>
          <a:xfrm>
            <a:off x="4062730" y="2153285"/>
            <a:ext cx="7955915" cy="4648835"/>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Font typeface="Wingdings" panose="05000000000000000000" pitchFamily="2" charset="2"/>
              <a:buNone/>
            </a:pPr>
            <a:r>
              <a:rPr lang="en-US" sz="200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a:t>
            </a: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遗憾的是，我们仍然要面对全球疫情的现实，因此，</a:t>
            </a:r>
            <a:r>
              <a:rPr lang="en-US" sz="200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我们要感谢北京冬奥组委、中国政府部门和全体中国人民，</a:t>
            </a: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感谢你们让本届冬奥会能够举办，感谢你们让所有的人都能够安全地参与本届冬奥会。</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我们之所以能够在这里相聚，得益于中国及世界各地无数的医护人员、科研人员以及所有人员的主动奉献。谢谢你们的辛勤付出与团结协作。</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基于同样的精神，</a:t>
            </a:r>
            <a:r>
              <a:rPr lang="en-US" sz="200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我们也心系所有因疫情而无法实现奥运梦想的运动员们。</a:t>
            </a:r>
            <a:endParaRPr kumimoji="0" lang="en-US" sz="20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0" algn="just">
              <a:lnSpc>
                <a:spcPct val="120000"/>
              </a:lnSpc>
              <a:buFont typeface="Wingdings" panose="05000000000000000000" pitchFamily="2" charset="2"/>
              <a:buNone/>
            </a:pP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    奥林匹克运动员们，奥运舞台已经为你们搭好，你们克服了重重困难，经历了诸多不确定因素，最终来到了这里。现在，你们即将迎来自己的时刻，这是你们一直长久期待的时刻，也是我们都长久期待的时刻。现在，</a:t>
            </a:r>
            <a:r>
              <a:rPr lang="en-US" sz="200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你们将在中国数亿新冬季运动爱好者的支持下，在恢弘的运动场馆内，实现你们的奥运梦想。</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endParaRPr kumimoji="0" lang="en-US" sz="20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0" algn="just">
              <a:lnSpc>
                <a:spcPct val="120000"/>
              </a:lnSpc>
              <a:buFont typeface="Wingdings" panose="05000000000000000000" pitchFamily="2" charset="2"/>
              <a:buNone/>
            </a:pPr>
            <a:endParaRPr kumimoji="0" lang="en-US" sz="20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0" algn="just">
              <a:lnSpc>
                <a:spcPct val="120000"/>
              </a:lnSpc>
              <a:buFont typeface="Wingdings" panose="05000000000000000000" pitchFamily="2" charset="2"/>
              <a:buNone/>
            </a:pPr>
            <a:endParaRPr kumimoji="0" lang="en-US" sz="20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pic>
        <p:nvPicPr>
          <p:cNvPr id="9" name="图片 8"/>
          <p:cNvPicPr>
            <a:picLocks noChangeAspect="1"/>
          </p:cNvPicPr>
          <p:nvPr/>
        </p:nvPicPr>
        <p:blipFill>
          <a:blip r:embed="rId13"/>
          <a:stretch>
            <a:fillRect/>
          </a:stretch>
        </p:blipFill>
        <p:spPr>
          <a:xfrm>
            <a:off x="227965" y="2283460"/>
            <a:ext cx="3768725" cy="2489835"/>
          </a:xfrm>
          <a:prstGeom prst="rect">
            <a:avLst/>
          </a:prstGeom>
        </p:spPr>
      </p:pic>
      <p:sp>
        <p:nvSpPr>
          <p:cNvPr id="11" name="文本框 10"/>
          <p:cNvSpPr txBox="1"/>
          <p:nvPr/>
        </p:nvSpPr>
        <p:spPr>
          <a:xfrm>
            <a:off x="487680" y="4947920"/>
            <a:ext cx="3069590" cy="645160"/>
          </a:xfrm>
          <a:prstGeom prst="rect">
            <a:avLst/>
          </a:prstGeom>
          <a:noFill/>
        </p:spPr>
        <p:txBody>
          <a:bodyPr wrap="square" rtlCol="0" anchor="t">
            <a:spAutoFit/>
          </a:bodyPr>
          <a:lstStyle/>
          <a:p>
            <a:r>
              <a:rPr lang="zh-CN" altLang="en-US"/>
              <a:t>2022-02-04 国际奥委会主席巴赫北京冬奥会开幕式致辞</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10" name="文本框 9"/>
          <p:cNvSpPr txBox="1"/>
          <p:nvPr/>
        </p:nvSpPr>
        <p:spPr>
          <a:xfrm>
            <a:off x="0" y="1471295"/>
            <a:ext cx="12192635" cy="681990"/>
          </a:xfrm>
          <a:prstGeom prst="rect">
            <a:avLst/>
          </a:prstGeom>
          <a:solidFill>
            <a:srgbClr val="C00000"/>
          </a:solidFill>
        </p:spPr>
        <p:txBody>
          <a:bodyPr wrap="square" rtlCol="0" anchor="t">
            <a:spAutoFit/>
          </a:bodyPr>
          <a:lstStyle/>
          <a:p>
            <a:pPr marL="0" indent="0" algn="just" defTabSz="914400" fontAlgn="base">
              <a:lnSpc>
                <a:spcPct val="160000"/>
              </a:lnSpc>
              <a:spcBef>
                <a:spcPct val="0"/>
              </a:spcBef>
              <a:spcAft>
                <a:spcPct val="0"/>
              </a:spcAft>
              <a:buNone/>
            </a:pPr>
            <a:r>
              <a:rPr lang="zh-CN" altLang="en-US" sz="2400" b="1">
                <a:solidFill>
                  <a:schemeClr val="bg1"/>
                </a:solidFill>
                <a:latin typeface="微软雅黑" panose="020B0503020204020204" pitchFamily="34" charset="-122"/>
                <a:ea typeface="微软雅黑" panose="020B0503020204020204" pitchFamily="34" charset="-122"/>
                <a:sym typeface="+mn-ea"/>
              </a:rPr>
              <a:t>通过本文学习，结合开幕词的</a:t>
            </a:r>
            <a:r>
              <a:rPr lang="zh-CN" altLang="en-US" sz="2400" b="1">
                <a:latin typeface="微软雅黑" panose="020B0503020204020204" pitchFamily="34" charset="-122"/>
                <a:ea typeface="微软雅黑" panose="020B0503020204020204" pitchFamily="34" charset="-122"/>
                <a:sym typeface="+mn-ea"/>
              </a:rPr>
              <a:t>文体特征和写作特点，</a:t>
            </a:r>
            <a:r>
              <a:rPr lang="zh-CN" altLang="en-US" sz="2400" b="1" spc="200">
                <a:solidFill>
                  <a:schemeClr val="bg1"/>
                </a:solidFill>
                <a:latin typeface="微软雅黑" panose="020B0503020204020204" pitchFamily="34" charset="-122"/>
                <a:ea typeface="微软雅黑" panose="020B0503020204020204" pitchFamily="34" charset="-122"/>
                <a:sym typeface="+mn-ea"/>
              </a:rPr>
              <a:t>学写开幕词。</a:t>
            </a:r>
            <a:endParaRPr lang="zh-CN" altLang="en-US" sz="2400" b="1">
              <a:solidFill>
                <a:schemeClr val="bg1"/>
              </a:solidFill>
              <a:latin typeface="微软雅黑" panose="020B0503020204020204" pitchFamily="34" charset="-122"/>
              <a:ea typeface="微软雅黑" panose="020B0503020204020204" pitchFamily="34" charset="-122"/>
              <a:sym typeface="+mn-ea"/>
            </a:endParaRPr>
          </a:p>
        </p:txBody>
      </p:sp>
      <p:sp>
        <p:nvSpPr>
          <p:cNvPr id="12" name="内容占位符 2"/>
          <p:cNvSpPr>
            <a:spLocks noGrp="1"/>
          </p:cNvSpPr>
          <p:nvPr>
            <p:custDataLst>
              <p:tags r:id="rId4"/>
            </p:custDataLst>
          </p:nvPr>
        </p:nvSpPr>
        <p:spPr>
          <a:xfrm>
            <a:off x="54610" y="2153920"/>
            <a:ext cx="11844020" cy="4704715"/>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57200" algn="just" fontAlgn="auto">
              <a:lnSpc>
                <a:spcPct val="100000"/>
              </a:lnSpc>
              <a:spcBef>
                <a:spcPts val="0"/>
              </a:spcBef>
              <a:buFont typeface="Wingdings" panose="05000000000000000000" pitchFamily="2" charset="2"/>
              <a:buNone/>
            </a:pP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作为</a:t>
            </a:r>
            <a:r>
              <a:rPr lang="en-US" sz="200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奥林匹克运动员</a:t>
            </a: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，你们将向世人展示，如果我们遵守同一规则，并且彼此尊重，世界将会是怎样的一番景象。</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在未来的两周时间里，你们将为最高荣誉展开激烈角逐，与此同时，也将在奥运村的同一个屋檐下和谐共处，在奥运村里，不会有任何理由的歧视存在。</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我们所在的这个世界是脆弱的，分裂、冲突和猜疑正在日益升级。我们要向世界证明，是的，竞争激烈的对手也能够和平共处、彼此尊重。</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这就是</a:t>
            </a:r>
            <a:r>
              <a:rPr lang="en-US" sz="200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奥林匹克运动会的使命</a:t>
            </a: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，让人们在和平竞争当中团结一心。奥运会总是搭建沟通的桥梁，绝不会筑起一道道高墙。奥运会让我们保留多样性的同时，把我们团结在一起。</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r>
              <a:rPr lang="en-US" sz="200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这一崇高使命，得到了联合国大会的强力支持。联合国大会以193个会员国全体协商一致通过了《奥林匹克休战决议》。决议当中明确提到了奥林匹克运动员，感谢你们借助奥林匹克理想，促进世界和平与人类的相互理解。</a:t>
            </a:r>
          </a:p>
          <a:p>
            <a:pPr marL="0" indent="457200" algn="just" fontAlgn="auto">
              <a:lnSpc>
                <a:spcPct val="100000"/>
              </a:lnSpc>
              <a:spcBef>
                <a:spcPts val="0"/>
              </a:spcBef>
              <a:buFont typeface="Wingdings" panose="05000000000000000000" pitchFamily="2" charset="2"/>
              <a:buNone/>
            </a:pPr>
            <a:r>
              <a:rPr lang="en-US" sz="2000" noProof="0">
                <a:ln>
                  <a:noFill/>
                </a:ln>
                <a:effectLst/>
                <a:uLnTx/>
                <a:uFillTx/>
                <a:latin typeface="楷体" panose="02010609060101010101" pitchFamily="49" charset="-122"/>
                <a:ea typeface="楷体" panose="02010609060101010101" pitchFamily="49" charset="-122"/>
                <a:cs typeface="楷体" panose="02010609060101010101" pitchFamily="49" charset="-122"/>
                <a:sym typeface="+mn-ea"/>
              </a:rPr>
              <a:t>本着奥林匹克和平精神，我呼吁全球各国政府，给和平一个机会，遵守你们对奥林匹克休战的承诺。</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r>
              <a:rPr lang="en-US" sz="200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亲爱的运动员们，我们所有人都站在一起，支持着你们，为你们加油喝彩！</a:t>
            </a:r>
            <a:endParaRPr kumimoji="0" lang="en-US" sz="2000" b="0"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r>
              <a:rPr lang="en-US" sz="200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愿这样的支持能够鼓励你们团结一致，共同实现更快、更高、更强的目标。这样你们将在这个奥运年，以虎年的雄心、勇气和力量来鼓舞全世界的人们。</a:t>
            </a:r>
            <a:endParaRPr kumimoji="0" lang="en-US" sz="2000" b="0" i="0" u="none" strike="noStrike" kern="1200" cap="none" spc="0" normalizeH="0" baseline="0" noProof="0">
              <a:ln>
                <a:noFill/>
              </a:ln>
              <a:solidFill>
                <a:srgbClr val="C00000"/>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0" algn="just">
              <a:lnSpc>
                <a:spcPct val="120000"/>
              </a:lnSpc>
              <a:buFont typeface="Wingdings" panose="05000000000000000000" pitchFamily="2" charset="2"/>
              <a:buNone/>
            </a:pP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3"/>
              </p:custDataLst>
            </p:nvPr>
          </p:nvGrpSpPr>
          <p:grpSpPr>
            <a:xfrm>
              <a:off x="-5715000" y="-6019800"/>
              <a:ext cx="419100" cy="16916400"/>
              <a:chOff x="-5715000" y="-6019800"/>
              <a:chExt cx="419100" cy="16916400"/>
            </a:xfrm>
          </p:grpSpPr>
          <p:sp>
            <p:nvSpPr>
              <p:cNvPr id="2" name="椭圆 1"/>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4"/>
              </p:custDataLst>
            </p:nvPr>
          </p:nvGrpSpPr>
          <p:grpSpPr>
            <a:xfrm>
              <a:off x="18897600" y="-6019800"/>
              <a:ext cx="419100" cy="16916400"/>
              <a:chOff x="-5715000" y="-6019800"/>
              <a:chExt cx="419100" cy="16916400"/>
            </a:xfrm>
          </p:grpSpPr>
          <p:sp>
            <p:nvSpPr>
              <p:cNvPr id="6" name="椭圆 5"/>
              <p:cNvSpPr/>
              <p:nvPr>
                <p:custDataLst>
                  <p:tags r:id="rId5"/>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6"/>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10" name="文本框 9"/>
          <p:cNvSpPr txBox="1"/>
          <p:nvPr/>
        </p:nvSpPr>
        <p:spPr>
          <a:xfrm>
            <a:off x="971550" y="1800225"/>
            <a:ext cx="10366375" cy="3046095"/>
          </a:xfrm>
          <a:prstGeom prst="rect">
            <a:avLst/>
          </a:prstGeom>
          <a:solidFill>
            <a:srgbClr val="C00000"/>
          </a:solidFill>
        </p:spPr>
        <p:txBody>
          <a:bodyPr wrap="square" rtlCol="0" anchor="t">
            <a:spAutoFit/>
          </a:bodyPr>
          <a:lstStyle/>
          <a:p>
            <a:pPr indent="0" algn="ctr">
              <a:lnSpc>
                <a:spcPct val="150000"/>
              </a:lnSpc>
              <a:buFont typeface="Wingdings" panose="05000000000000000000" pitchFamily="2" charset="2"/>
              <a:buNone/>
            </a:pPr>
            <a:r>
              <a:rPr lang="zh-CN" altLang="en-US" sz="3200" b="1">
                <a:solidFill>
                  <a:schemeClr val="bg1"/>
                </a:solidFill>
                <a:latin typeface="微软雅黑" panose="020B0503020204020204" pitchFamily="34" charset="-122"/>
                <a:ea typeface="微软雅黑" panose="020B0503020204020204" pitchFamily="34" charset="-122"/>
                <a:sym typeface="+mn-ea"/>
              </a:rPr>
              <a:t>思考探究四</a:t>
            </a:r>
          </a:p>
          <a:p>
            <a:pPr algn="ctr">
              <a:lnSpc>
                <a:spcPct val="150000"/>
              </a:lnSpc>
            </a:pPr>
            <a:r>
              <a:rPr lang="zh-CN" altLang="en-US" sz="2400" b="1">
                <a:solidFill>
                  <a:schemeClr val="bg1"/>
                </a:solidFill>
                <a:latin typeface="微软雅黑" panose="020B0503020204020204" pitchFamily="34" charset="-122"/>
                <a:ea typeface="微软雅黑" panose="020B0503020204020204" pitchFamily="34" charset="-122"/>
                <a:sym typeface="+mn-ea"/>
              </a:rPr>
              <a:t>言为心声，从文中你读出来一个</a:t>
            </a:r>
            <a:r>
              <a:rPr lang="en-US" altLang="zh-CN" sz="2400" b="1">
                <a:solidFill>
                  <a:schemeClr val="bg1"/>
                </a:solidFill>
                <a:latin typeface="微软雅黑" panose="020B0503020204020204" pitchFamily="34" charset="-122"/>
                <a:ea typeface="微软雅黑" panose="020B0503020204020204" pitchFamily="34" charset="-122"/>
                <a:sym typeface="+mn-ea"/>
              </a:rPr>
              <a:t>_________________</a:t>
            </a:r>
            <a:r>
              <a:rPr lang="zh-CN" altLang="en-US" sz="2400" b="1">
                <a:solidFill>
                  <a:schemeClr val="bg1"/>
                </a:solidFill>
                <a:latin typeface="微软雅黑" panose="020B0503020204020204" pitchFamily="34" charset="-122"/>
                <a:ea typeface="微软雅黑" panose="020B0503020204020204" pitchFamily="34" charset="-122"/>
                <a:sym typeface="+mn-ea"/>
              </a:rPr>
              <a:t>伟人毛泽东。</a:t>
            </a:r>
          </a:p>
          <a:p>
            <a:pPr algn="ctr">
              <a:lnSpc>
                <a:spcPct val="150000"/>
              </a:lnSpc>
            </a:pPr>
            <a:r>
              <a:rPr lang="zh-CN" altLang="en-US" sz="2400" b="1">
                <a:solidFill>
                  <a:schemeClr val="bg1"/>
                </a:solidFill>
                <a:latin typeface="微软雅黑" panose="020B0503020204020204" pitchFamily="34" charset="-122"/>
                <a:ea typeface="微软雅黑" panose="020B0503020204020204" pitchFamily="34" charset="-122"/>
                <a:sym typeface="+mn-ea"/>
              </a:rPr>
              <a:t>文以载道，从文中你读出了一个_________________中华民族。</a:t>
            </a:r>
            <a:endParaRPr lang="zh-CN" altLang="en-US" sz="2400">
              <a:latin typeface="微软雅黑" panose="020B0503020204020204" pitchFamily="34" charset="-122"/>
              <a:ea typeface="微软雅黑" panose="020B0503020204020204" pitchFamily="34" charset="-122"/>
            </a:endParaRPr>
          </a:p>
          <a:p>
            <a:pPr algn="ctr">
              <a:lnSpc>
                <a:spcPct val="150000"/>
              </a:lnSpc>
            </a:pPr>
            <a:r>
              <a:rPr lang="zh-CN" altLang="en-US" sz="2400">
                <a:latin typeface="微软雅黑" panose="020B0503020204020204" pitchFamily="34" charset="-122"/>
                <a:ea typeface="微软雅黑" panose="020B0503020204020204" pitchFamily="34" charset="-122"/>
                <a:sym typeface="+mn-ea"/>
              </a:rPr>
              <a:t>         </a:t>
            </a:r>
            <a:r>
              <a:rPr lang="zh-CN" altLang="en-US" sz="2400">
                <a:solidFill>
                  <a:schemeClr val="bg1"/>
                </a:solidFill>
                <a:latin typeface="微软雅黑" panose="020B0503020204020204" pitchFamily="34" charset="-122"/>
                <a:ea typeface="微软雅黑" panose="020B0503020204020204" pitchFamily="34" charset="-122"/>
                <a:sym typeface="+mn-ea"/>
              </a:rPr>
              <a:t>（要求填写两个四字短语，并就文本具体分析）</a:t>
            </a:r>
            <a:endParaRPr lang="zh-CN" altLang="en-US" sz="2400">
              <a:solidFill>
                <a:schemeClr val="bg1"/>
              </a:solidFill>
              <a:latin typeface="微软雅黑" panose="020B0503020204020204" pitchFamily="34" charset="-122"/>
              <a:ea typeface="微软雅黑" panose="020B0503020204020204" pitchFamily="34" charset="-122"/>
            </a:endParaRPr>
          </a:p>
          <a:p>
            <a:pPr algn="ctr">
              <a:lnSpc>
                <a:spcPct val="150000"/>
              </a:lnSpc>
            </a:pPr>
            <a:r>
              <a:rPr sz="2400" b="1">
                <a:solidFill>
                  <a:schemeClr val="bg1"/>
                </a:solidFill>
                <a:latin typeface="微软雅黑" panose="020B0503020204020204" pitchFamily="34" charset="-122"/>
                <a:ea typeface="微软雅黑" panose="020B0503020204020204" pitchFamily="34" charset="-122"/>
                <a:sym typeface="+mn-ea"/>
              </a:rPr>
              <a:t> </a:t>
            </a:r>
          </a:p>
        </p:txBody>
      </p:sp>
      <p:sp>
        <p:nvSpPr>
          <p:cNvPr id="11" name="文本框 10"/>
          <p:cNvSpPr txBox="1"/>
          <p:nvPr/>
        </p:nvSpPr>
        <p:spPr>
          <a:xfrm>
            <a:off x="1317625" y="422910"/>
            <a:ext cx="5033645" cy="706755"/>
          </a:xfrm>
          <a:prstGeom prst="rect">
            <a:avLst/>
          </a:prstGeom>
          <a:noFill/>
        </p:spPr>
        <p:txBody>
          <a:bodyPr wrap="square" rtlCol="0">
            <a:spAutoFit/>
          </a:bodyPr>
          <a:lstStyle/>
          <a:p>
            <a:pPr algn="ctr"/>
            <a:r>
              <a:rPr lang="zh-CN" altLang="en-US" sz="4000" b="1">
                <a:solidFill>
                  <a:srgbClr val="C00000"/>
                </a:solidFill>
                <a:latin typeface="微软雅黑" panose="020B0503020204020204" pitchFamily="34" charset="-122"/>
                <a:ea typeface="微软雅黑" panose="020B0503020204020204" pitchFamily="34" charset="-122"/>
              </a:rPr>
              <a:t>再读文本  思考探究 </a:t>
            </a:r>
          </a:p>
        </p:txBody>
      </p:sp>
      <p:pic>
        <p:nvPicPr>
          <p:cNvPr id="30" name="图片 29"/>
          <p:cNvPicPr>
            <a:picLocks noChangeAspect="1"/>
          </p:cNvPicPr>
          <p:nvPr/>
        </p:nvPicPr>
        <p:blipFill>
          <a:blip r:embed="rId11"/>
          <a:stretch>
            <a:fillRect/>
          </a:stretch>
        </p:blipFill>
        <p:spPr>
          <a:xfrm>
            <a:off x="0" y="4472940"/>
            <a:ext cx="2300605" cy="2385060"/>
          </a:xfrm>
          <a:prstGeom prst="rect">
            <a:avLst/>
          </a:prstGeom>
        </p:spPr>
      </p:pic>
      <p:pic>
        <p:nvPicPr>
          <p:cNvPr id="26" name="图片 25"/>
          <p:cNvPicPr>
            <a:picLocks noChangeAspect="1"/>
          </p:cNvPicPr>
          <p:nvPr/>
        </p:nvPicPr>
        <p:blipFill>
          <a:blip r:embed="rId12"/>
          <a:stretch>
            <a:fillRect/>
          </a:stretch>
        </p:blipFill>
        <p:spPr>
          <a:xfrm>
            <a:off x="9060815" y="4062095"/>
            <a:ext cx="3131185" cy="27959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10" name="文本框 9"/>
          <p:cNvSpPr txBox="1"/>
          <p:nvPr/>
        </p:nvSpPr>
        <p:spPr>
          <a:xfrm>
            <a:off x="0" y="1471295"/>
            <a:ext cx="12192635" cy="681990"/>
          </a:xfrm>
          <a:prstGeom prst="rect">
            <a:avLst/>
          </a:prstGeom>
          <a:solidFill>
            <a:srgbClr val="C00000"/>
          </a:solidFill>
        </p:spPr>
        <p:txBody>
          <a:bodyPr wrap="square" rtlCol="0" anchor="t">
            <a:spAutoFit/>
          </a:bodyPr>
          <a:lstStyle/>
          <a:p>
            <a:pPr marL="0" indent="0" algn="just" defTabSz="914400" fontAlgn="base">
              <a:lnSpc>
                <a:spcPct val="160000"/>
              </a:lnSpc>
              <a:spcBef>
                <a:spcPct val="0"/>
              </a:spcBef>
              <a:spcAft>
                <a:spcPct val="0"/>
              </a:spcAft>
              <a:buNone/>
            </a:pPr>
            <a:r>
              <a:rPr lang="zh-CN" altLang="en-US" sz="2400" b="1">
                <a:solidFill>
                  <a:schemeClr val="bg1"/>
                </a:solidFill>
                <a:latin typeface="微软雅黑" panose="020B0503020204020204" pitchFamily="34" charset="-122"/>
                <a:ea typeface="微软雅黑" panose="020B0503020204020204" pitchFamily="34" charset="-122"/>
                <a:sym typeface="+mn-ea"/>
              </a:rPr>
              <a:t>言为心声，从文中你读出来一个</a:t>
            </a:r>
            <a:r>
              <a:rPr lang="en-US" altLang="zh-CN" sz="2400" b="1">
                <a:solidFill>
                  <a:schemeClr val="bg1"/>
                </a:solidFill>
                <a:latin typeface="微软雅黑" panose="020B0503020204020204" pitchFamily="34" charset="-122"/>
                <a:ea typeface="微软雅黑" panose="020B0503020204020204" pitchFamily="34" charset="-122"/>
                <a:sym typeface="+mn-ea"/>
              </a:rPr>
              <a:t>_______</a:t>
            </a:r>
            <a:r>
              <a:rPr lang="zh-CN" altLang="en-US" sz="2400" b="1">
                <a:solidFill>
                  <a:schemeClr val="bg1"/>
                </a:solidFill>
                <a:latin typeface="微软雅黑" panose="020B0503020204020204" pitchFamily="34" charset="-122"/>
                <a:ea typeface="微软雅黑" panose="020B0503020204020204" pitchFamily="34" charset="-122"/>
                <a:sym typeface="+mn-ea"/>
              </a:rPr>
              <a:t>伟人毛泽东。</a:t>
            </a:r>
          </a:p>
        </p:txBody>
      </p:sp>
      <p:sp>
        <p:nvSpPr>
          <p:cNvPr id="12" name="内容占位符 2"/>
          <p:cNvSpPr>
            <a:spLocks noGrp="1"/>
          </p:cNvSpPr>
          <p:nvPr>
            <p:custDataLst>
              <p:tags r:id="rId4"/>
            </p:custDataLst>
          </p:nvPr>
        </p:nvSpPr>
        <p:spPr>
          <a:xfrm>
            <a:off x="0" y="2153285"/>
            <a:ext cx="11844020" cy="4704715"/>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lnSpc>
                <a:spcPct val="140000"/>
              </a:lnSpc>
            </a:pPr>
            <a:r>
              <a:rPr lang="zh-CN" altLang="zh-CN" sz="2000" b="1">
                <a:latin typeface="楷体" panose="02010609060101010101" pitchFamily="49" charset="-122"/>
                <a:ea typeface="楷体" panose="02010609060101010101" pitchFamily="49" charset="-122"/>
                <a:sym typeface="+mn-ea"/>
              </a:rPr>
              <a:t>①胸有丘壑，自信豪迈</a:t>
            </a:r>
            <a:endParaRPr lang="zh-CN" altLang="zh-CN" sz="2000" b="1">
              <a:latin typeface="楷体" panose="02010609060101010101" pitchFamily="49" charset="-122"/>
              <a:ea typeface="楷体" panose="02010609060101010101" pitchFamily="49" charset="-122"/>
            </a:endParaRPr>
          </a:p>
          <a:p>
            <a:pPr fontAlgn="auto">
              <a:lnSpc>
                <a:spcPct val="140000"/>
              </a:lnSpc>
            </a:pPr>
            <a:r>
              <a:rPr lang="zh-CN" altLang="zh-CN" sz="2000" b="1">
                <a:latin typeface="楷体" panose="02010609060101010101" pitchFamily="49" charset="-122"/>
                <a:ea typeface="楷体" panose="02010609060101010101" pitchFamily="49" charset="-122"/>
                <a:sym typeface="+mn-ea"/>
              </a:rPr>
              <a:t> </a:t>
            </a:r>
            <a:r>
              <a:rPr lang="en-US" altLang="zh-CN" sz="2000" b="1">
                <a:latin typeface="楷体" panose="02010609060101010101" pitchFamily="49" charset="-122"/>
                <a:ea typeface="楷体" panose="02010609060101010101" pitchFamily="49" charset="-122"/>
                <a:sym typeface="+mn-ea"/>
              </a:rPr>
              <a:t>   </a:t>
            </a:r>
            <a:r>
              <a:rPr lang="zh-CN" altLang="zh-CN" sz="2000" b="1">
                <a:latin typeface="楷体" panose="02010609060101010101" pitchFamily="49" charset="-122"/>
                <a:ea typeface="楷体" panose="02010609060101010101" pitchFamily="49" charset="-122"/>
                <a:cs typeface="楷体" panose="02010609060101010101" pitchFamily="49" charset="-122"/>
                <a:sym typeface="+mn-ea"/>
              </a:rPr>
              <a:t>展望未来，毛主席从经济建设、文化建设、巩固国防等方面出发，指明努力的方向，并向世界宣布，中国人民必定能</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在经济战线上迅速地获得胜利</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a:latin typeface="楷体" panose="02010609060101010101" pitchFamily="49" charset="-122"/>
                <a:ea typeface="楷体" panose="02010609060101010101" pitchFamily="49" charset="-122"/>
                <a:cs typeface="楷体" panose="02010609060101010101" pitchFamily="49" charset="-122"/>
                <a:sym typeface="+mn-ea"/>
              </a:rPr>
              <a:t>，并会</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以一个具有高度文化的民族出现于世界</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a:latin typeface="楷体" panose="02010609060101010101" pitchFamily="49" charset="-122"/>
                <a:ea typeface="楷体" panose="02010609060101010101" pitchFamily="49" charset="-122"/>
                <a:cs typeface="楷体" panose="02010609060101010101" pitchFamily="49" charset="-122"/>
                <a:sym typeface="+mn-ea"/>
              </a:rPr>
              <a:t>，而且</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不允许任何帝国主义者再来侵略我们的国土</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a:latin typeface="楷体" panose="02010609060101010101" pitchFamily="49" charset="-122"/>
                <a:ea typeface="楷体" panose="02010609060101010101" pitchFamily="49" charset="-122"/>
                <a:cs typeface="楷体" panose="02010609060101010101" pitchFamily="49" charset="-122"/>
                <a:sym typeface="+mn-ea"/>
              </a:rPr>
              <a:t>。这些话都表现出毛主席的宏伟气魄</a:t>
            </a: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a:t>
            </a:r>
          </a:p>
          <a:p>
            <a:pPr fontAlgn="auto">
              <a:lnSpc>
                <a:spcPct val="130000"/>
              </a:lnSpc>
            </a:pPr>
            <a:r>
              <a:rPr lang="zh-CN" altLang="en-US" sz="2000" b="1">
                <a:latin typeface="楷体" panose="02010609060101010101" pitchFamily="49" charset="-122"/>
                <a:ea typeface="楷体" panose="02010609060101010101" pitchFamily="49" charset="-122"/>
                <a:sym typeface="+mn-ea"/>
              </a:rPr>
              <a:t>②高瞻远瞩，目光长远</a:t>
            </a:r>
            <a:endParaRPr lang="zh-CN" altLang="en-US" sz="2000" b="1">
              <a:latin typeface="楷体" panose="02010609060101010101" pitchFamily="49" charset="-122"/>
              <a:ea typeface="楷体" panose="02010609060101010101" pitchFamily="49" charset="-122"/>
            </a:endParaRPr>
          </a:p>
          <a:p>
            <a:pPr fontAlgn="auto">
              <a:lnSpc>
                <a:spcPct val="130000"/>
              </a:lnSpc>
            </a:pP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占人类总数四分之一的中国人从此站立起来了</a:t>
            </a: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”，这一震撼历史的宣告，表现了主席对中国历史发展必然结果的真知灼见，标志着中华民族的历史发展从此进入了一个新的时代。但欣喜之余，毛主席时刻保持清醒的头脑，以沉缓的语调告诫大家“</a:t>
            </a:r>
            <a:r>
              <a:rPr lang="zh-CN" altLang="en-US" sz="20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革命工作还没有完结</a:t>
            </a: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”，中国人民站起来还要在国防、经济、文化等领域迎接新的挑战。</a:t>
            </a:r>
            <a:endParaRPr lang="zh-CN" altLang="en-US" sz="2000" b="1">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457200" algn="just" fontAlgn="auto">
              <a:lnSpc>
                <a:spcPct val="100000"/>
              </a:lnSpc>
              <a:spcBef>
                <a:spcPts val="0"/>
              </a:spcBef>
              <a:buFont typeface="Wingdings" panose="05000000000000000000" pitchFamily="2" charset="2"/>
              <a:buNone/>
            </a:pP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indent="0" algn="just">
              <a:lnSpc>
                <a:spcPct val="120000"/>
              </a:lnSpc>
              <a:buFont typeface="Wingdings" panose="05000000000000000000" pitchFamily="2" charset="2"/>
              <a:buNone/>
            </a:pP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custDataLst>
              <p:tags r:id="rId1"/>
            </p:custDataLst>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8"/>
              </p:custDataLst>
            </p:nvPr>
          </p:nvGrpSpPr>
          <p:grpSpPr>
            <a:xfrm>
              <a:off x="-5715000" y="-6019800"/>
              <a:ext cx="419100" cy="16916400"/>
              <a:chOff x="-5715000" y="-6019800"/>
              <a:chExt cx="419100" cy="16916400"/>
            </a:xfrm>
          </p:grpSpPr>
          <p:sp>
            <p:nvSpPr>
              <p:cNvPr id="2" name="椭圆 1"/>
              <p:cNvSpPr/>
              <p:nvPr>
                <p:custDataLst>
                  <p:tags r:id="rId12"/>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3"/>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9"/>
              </p:custDataLst>
            </p:nvPr>
          </p:nvGrpSpPr>
          <p:grpSpPr>
            <a:xfrm>
              <a:off x="18897600" y="-6019800"/>
              <a:ext cx="419100" cy="16916400"/>
              <a:chOff x="-5715000" y="-6019800"/>
              <a:chExt cx="419100" cy="16916400"/>
            </a:xfrm>
          </p:grpSpPr>
          <p:sp>
            <p:nvSpPr>
              <p:cNvPr id="6" name="椭圆 5"/>
              <p:cNvSpPr/>
              <p:nvPr>
                <p:custDataLst>
                  <p:tags r:id="rId10"/>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11"/>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custDataLst>
              <p:tags r:id="rId3"/>
            </p:custDataLst>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custDataLst>
              <p:tags r:id="rId4"/>
            </p:custDataLst>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人物轶事</a:t>
            </a:r>
          </a:p>
        </p:txBody>
      </p:sp>
      <p:sp>
        <p:nvSpPr>
          <p:cNvPr id="29" name="文本框 28"/>
          <p:cNvSpPr txBox="1"/>
          <p:nvPr>
            <p:custDataLst>
              <p:tags r:id="rId5"/>
            </p:custDataLst>
          </p:nvPr>
        </p:nvSpPr>
        <p:spPr>
          <a:xfrm>
            <a:off x="515620" y="597535"/>
            <a:ext cx="11513820" cy="6123940"/>
          </a:xfrm>
          <a:prstGeom prst="rect">
            <a:avLst/>
          </a:prstGeom>
          <a:noFill/>
        </p:spPr>
        <p:txBody>
          <a:bodyPr wrap="square" rtlCol="0">
            <a:spAutoFit/>
          </a:bodyPr>
          <a:lstStyle/>
          <a:p>
            <a:pPr algn="ctr">
              <a:lnSpc>
                <a:spcPct val="100000"/>
              </a:lnSpc>
            </a:pPr>
            <a:r>
              <a:rPr lang="en-US" altLang="zh-CN" sz="2800">
                <a:latin typeface="微软雅黑" panose="020B0503020204020204" pitchFamily="34" charset="-122"/>
                <a:ea typeface="微软雅黑" panose="020B0503020204020204" pitchFamily="34" charset="-122"/>
              </a:rPr>
              <a:t>                            </a:t>
            </a:r>
            <a:r>
              <a:rPr lang="zh-CN" altLang="zh-CN" sz="2800">
                <a:latin typeface="微软雅黑" panose="020B0503020204020204" pitchFamily="34" charset="-122"/>
                <a:ea typeface="微软雅黑" panose="020B0503020204020204" pitchFamily="34" charset="-122"/>
              </a:rPr>
              <a:t>辣椒粉拌梨 赠斯大林亲手种辣椒</a:t>
            </a:r>
          </a:p>
          <a:p>
            <a:pPr>
              <a:lnSpc>
                <a:spcPct val="100000"/>
              </a:lnSpc>
            </a:pPr>
            <a:r>
              <a:rPr lang="zh-CN" altLang="en-US" sz="2800">
                <a:latin typeface="微软雅黑" panose="020B0503020204020204" pitchFamily="34" charset="-122"/>
                <a:ea typeface="微软雅黑" panose="020B0503020204020204" pitchFamily="34" charset="-122"/>
              </a:rPr>
              <a:t>      </a:t>
            </a:r>
            <a:r>
              <a:rPr lang="en-US" altLang="zh-CN" sz="2800">
                <a:latin typeface="微软雅黑" panose="020B0503020204020204" pitchFamily="34" charset="-122"/>
                <a:ea typeface="微软雅黑" panose="020B0503020204020204" pitchFamily="34" charset="-122"/>
              </a:rPr>
              <a:t>                            </a:t>
            </a:r>
            <a:r>
              <a:rPr lang="zh-CN" altLang="zh-CN" sz="2800">
                <a:latin typeface="微软雅黑" panose="020B0503020204020204" pitchFamily="34" charset="-122"/>
                <a:ea typeface="微软雅黑" panose="020B0503020204020204" pitchFamily="34" charset="-122"/>
              </a:rPr>
              <a:t>毛泽东嗜好辣椒，此事举世皆知。他说湖南人没</a:t>
            </a:r>
          </a:p>
          <a:p>
            <a:pPr>
              <a:lnSpc>
                <a:spcPct val="100000"/>
              </a:lnSpc>
            </a:pPr>
            <a:r>
              <a:rPr lang="zh-CN" altLang="zh-CN" sz="2800">
                <a:latin typeface="微软雅黑" panose="020B0503020204020204" pitchFamily="34" charset="-122"/>
                <a:ea typeface="微软雅黑" panose="020B0503020204020204" pitchFamily="34" charset="-122"/>
              </a:rPr>
              <a:t> </a:t>
            </a:r>
            <a:r>
              <a:rPr lang="en-US" altLang="zh-CN" sz="2800">
                <a:latin typeface="微软雅黑" panose="020B0503020204020204" pitchFamily="34" charset="-122"/>
                <a:ea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rPr>
              <a:t>得</a:t>
            </a:r>
            <a:r>
              <a:rPr lang="zh-CN" altLang="zh-CN" sz="2800">
                <a:latin typeface="微软雅黑" panose="020B0503020204020204" pitchFamily="34" charset="-122"/>
                <a:ea typeface="微软雅黑" panose="020B0503020204020204" pitchFamily="34" charset="-122"/>
              </a:rPr>
              <a:t>辣椒不能吃饭，因此每个湖南人身上都有辣味。</a:t>
            </a:r>
            <a:r>
              <a:rPr lang="en-US" altLang="zh-CN" sz="2800">
                <a:latin typeface="微软雅黑" panose="020B0503020204020204" pitchFamily="34" charset="-122"/>
                <a:ea typeface="微软雅黑" panose="020B0503020204020204" pitchFamily="34" charset="-122"/>
              </a:rPr>
              <a:t>  </a:t>
            </a:r>
          </a:p>
          <a:p>
            <a:pPr>
              <a:lnSpc>
                <a:spcPct val="100000"/>
              </a:lnSpc>
            </a:pPr>
            <a:r>
              <a:rPr lang="en-US" altLang="zh-CN" sz="2800">
                <a:latin typeface="微软雅黑" panose="020B0503020204020204" pitchFamily="34" charset="-122"/>
                <a:ea typeface="微软雅黑" panose="020B0503020204020204" pitchFamily="34" charset="-122"/>
              </a:rPr>
              <a:t>                               </a:t>
            </a:r>
            <a:r>
              <a:rPr lang="zh-CN" altLang="zh-CN" sz="2800">
                <a:latin typeface="微软雅黑" panose="020B0503020204020204" pitchFamily="34" charset="-122"/>
                <a:ea typeface="微软雅黑" panose="020B0503020204020204" pitchFamily="34" charset="-122"/>
              </a:rPr>
              <a:t>有一次杨得志请他吃梨，他却找人家索要辣椒粉，</a:t>
            </a:r>
            <a:r>
              <a:rPr lang="en-US" altLang="zh-CN" sz="2800">
                <a:latin typeface="微软雅黑" panose="020B0503020204020204" pitchFamily="34" charset="-122"/>
                <a:ea typeface="微软雅黑" panose="020B0503020204020204" pitchFamily="34" charset="-122"/>
              </a:rPr>
              <a:t>               </a:t>
            </a:r>
          </a:p>
          <a:p>
            <a:pPr>
              <a:lnSpc>
                <a:spcPct val="100000"/>
              </a:lnSpc>
            </a:pPr>
            <a:r>
              <a:rPr lang="en-US" altLang="zh-CN" sz="2800">
                <a:latin typeface="微软雅黑" panose="020B0503020204020204" pitchFamily="34" charset="-122"/>
                <a:ea typeface="微软雅黑" panose="020B0503020204020204" pitchFamily="34" charset="-122"/>
              </a:rPr>
              <a:t>                               </a:t>
            </a:r>
            <a:r>
              <a:rPr lang="zh-CN" altLang="zh-CN" sz="2800">
                <a:latin typeface="微软雅黑" panose="020B0503020204020204" pitchFamily="34" charset="-122"/>
                <a:ea typeface="微软雅黑" panose="020B0503020204020204" pitchFamily="34" charset="-122"/>
              </a:rPr>
              <a:t>将其撒于梨上，谓之辣椒粉拌梨。这种毛氏辣梨，</a:t>
            </a:r>
            <a:r>
              <a:rPr lang="en-US" altLang="zh-CN" sz="2800">
                <a:latin typeface="微软雅黑" panose="020B0503020204020204" pitchFamily="34" charset="-122"/>
                <a:ea typeface="微软雅黑" panose="020B0503020204020204" pitchFamily="34" charset="-122"/>
              </a:rPr>
              <a:t>                 </a:t>
            </a:r>
          </a:p>
          <a:p>
            <a:pPr>
              <a:lnSpc>
                <a:spcPct val="100000"/>
              </a:lnSpc>
            </a:pPr>
            <a:r>
              <a:rPr lang="en-US" altLang="zh-CN" sz="2800">
                <a:latin typeface="微软雅黑" panose="020B0503020204020204" pitchFamily="34" charset="-122"/>
                <a:ea typeface="微软雅黑" panose="020B0503020204020204" pitchFamily="34" charset="-122"/>
              </a:rPr>
              <a:t>                               </a:t>
            </a:r>
            <a:r>
              <a:rPr lang="zh-CN" altLang="zh-CN" sz="2800">
                <a:latin typeface="微软雅黑" panose="020B0503020204020204" pitchFamily="34" charset="-122"/>
                <a:ea typeface="微软雅黑" panose="020B0503020204020204" pitchFamily="34" charset="-122"/>
              </a:rPr>
              <a:t>我想味道不会太好，因此也没有像毛氏红烧肉一样</a:t>
            </a:r>
            <a:r>
              <a:rPr lang="en-US" altLang="zh-CN" sz="2800">
                <a:latin typeface="微软雅黑" panose="020B0503020204020204" pitchFamily="34" charset="-122"/>
                <a:ea typeface="微软雅黑" panose="020B0503020204020204" pitchFamily="34" charset="-122"/>
              </a:rPr>
              <a:t> </a:t>
            </a:r>
          </a:p>
          <a:p>
            <a:pPr>
              <a:lnSpc>
                <a:spcPct val="100000"/>
              </a:lnSpc>
            </a:pPr>
            <a:r>
              <a:rPr lang="en-US" altLang="zh-CN" sz="2800">
                <a:latin typeface="微软雅黑" panose="020B0503020204020204" pitchFamily="34" charset="-122"/>
                <a:ea typeface="微软雅黑" panose="020B0503020204020204" pitchFamily="34" charset="-122"/>
              </a:rPr>
              <a:t>                               </a:t>
            </a:r>
            <a:r>
              <a:rPr lang="zh-CN" altLang="zh-CN" sz="2800">
                <a:latin typeface="微软雅黑" panose="020B0503020204020204" pitchFamily="34" charset="-122"/>
                <a:ea typeface="微软雅黑" panose="020B0503020204020204" pitchFamily="34" charset="-122"/>
              </a:rPr>
              <a:t>流传开来。</a:t>
            </a:r>
          </a:p>
          <a:p>
            <a:pPr>
              <a:lnSpc>
                <a:spcPct val="100000"/>
              </a:lnSpc>
            </a:pPr>
            <a:r>
              <a:rPr lang="zh-CN" altLang="en-US" sz="2800">
                <a:latin typeface="微软雅黑" panose="020B0503020204020204" pitchFamily="34" charset="-122"/>
                <a:ea typeface="微软雅黑" panose="020B0503020204020204" pitchFamily="34" charset="-122"/>
              </a:rPr>
              <a:t>      </a:t>
            </a:r>
            <a:r>
              <a:rPr lang="zh-CN" altLang="zh-CN" sz="2800">
                <a:latin typeface="微软雅黑" panose="020B0503020204020204" pitchFamily="34" charset="-122"/>
                <a:ea typeface="微软雅黑" panose="020B0503020204020204" pitchFamily="34" charset="-122"/>
              </a:rPr>
              <a:t>建国初期毛宴请苏联友人米高扬，米高扬嗜酒，毛看不惯，就炒了一大盘红辣椒招待，非说辣椒比酒更刺激。米高扬不得不勉强吞噬，结果辣得眼泪都喷了出来。上个世纪</a:t>
            </a:r>
            <a:r>
              <a:rPr lang="en-US" altLang="zh-CN" sz="2800">
                <a:latin typeface="微软雅黑" panose="020B0503020204020204" pitchFamily="34" charset="-122"/>
                <a:ea typeface="微软雅黑" panose="020B0503020204020204" pitchFamily="34" charset="-122"/>
              </a:rPr>
              <a:t>60</a:t>
            </a:r>
            <a:r>
              <a:rPr lang="zh-CN" altLang="zh-CN" sz="2800">
                <a:latin typeface="微软雅黑" panose="020B0503020204020204" pitchFamily="34" charset="-122"/>
                <a:ea typeface="微软雅黑" panose="020B0503020204020204" pitchFamily="34" charset="-122"/>
              </a:rPr>
              <a:t>年代，秘鲁哲学家德斯来华拜会毛泽东，两个人谈得甚为投机，原因之一是德斯愿意陪他吃辣椒。最为严肃的一次是他给斯大林送礼。</a:t>
            </a:r>
            <a:r>
              <a:rPr lang="en-US" altLang="zh-CN" sz="2800">
                <a:latin typeface="微软雅黑" panose="020B0503020204020204" pitchFamily="34" charset="-122"/>
                <a:ea typeface="微软雅黑" panose="020B0503020204020204" pitchFamily="34" charset="-122"/>
              </a:rPr>
              <a:t>1942</a:t>
            </a:r>
            <a:r>
              <a:rPr lang="zh-CN" altLang="zh-CN" sz="2800">
                <a:latin typeface="微软雅黑" panose="020B0503020204020204" pitchFamily="34" charset="-122"/>
                <a:ea typeface="微软雅黑" panose="020B0503020204020204" pitchFamily="34" charset="-122"/>
              </a:rPr>
              <a:t>年，斯大林派人给毛送来丰厚礼品</a:t>
            </a:r>
            <a:r>
              <a:rPr lang="en-US" altLang="zh-CN" sz="2800">
                <a:latin typeface="微软雅黑" panose="020B0503020204020204" pitchFamily="34" charset="-122"/>
                <a:ea typeface="微软雅黑" panose="020B0503020204020204" pitchFamily="34" charset="-122"/>
              </a:rPr>
              <a:t>(</a:t>
            </a:r>
            <a:r>
              <a:rPr lang="zh-CN" altLang="zh-CN" sz="2800">
                <a:latin typeface="微软雅黑" panose="020B0503020204020204" pitchFamily="34" charset="-122"/>
                <a:ea typeface="微软雅黑" panose="020B0503020204020204" pitchFamily="34" charset="-122"/>
              </a:rPr>
              <a:t>是什么礼品不得而知，反正不是伏特加</a:t>
            </a:r>
            <a:r>
              <a:rPr lang="en-US" altLang="zh-CN" sz="2800">
                <a:latin typeface="微软雅黑" panose="020B0503020204020204" pitchFamily="34" charset="-122"/>
                <a:ea typeface="微软雅黑" panose="020B0503020204020204" pitchFamily="34" charset="-122"/>
              </a:rPr>
              <a:t>)</a:t>
            </a:r>
            <a:r>
              <a:rPr lang="zh-CN" altLang="zh-CN" sz="2800">
                <a:latin typeface="微软雅黑" panose="020B0503020204020204" pitchFamily="34" charset="-122"/>
                <a:ea typeface="微软雅黑" panose="020B0503020204020204" pitchFamily="34" charset="-122"/>
              </a:rPr>
              <a:t>，毛泽东郑重其事地将自己亲手种的辣椒打包回赠。</a:t>
            </a:r>
          </a:p>
        </p:txBody>
      </p:sp>
      <p:pic>
        <p:nvPicPr>
          <p:cNvPr id="10" name="图片 9"/>
          <p:cNvPicPr>
            <a:picLocks noChangeAspect="1"/>
          </p:cNvPicPr>
          <p:nvPr>
            <p:custDataLst>
              <p:tags r:id="rId6"/>
            </p:custDataLst>
          </p:nvPr>
        </p:nvPicPr>
        <p:blipFill>
          <a:blip r:embed="rId15">
            <a:extLst>
              <a:ext uri="{28A0092B-C50C-407E-A947-70E740481C1C}">
                <a14:useLocalDpi xmlns:a14="http://schemas.microsoft.com/office/drawing/2010/main" val="0"/>
              </a:ext>
            </a:extLst>
          </a:blip>
          <a:stretch>
            <a:fillRect/>
          </a:stretch>
        </p:blipFill>
        <p:spPr>
          <a:xfrm>
            <a:off x="515620" y="842010"/>
            <a:ext cx="3175635" cy="261556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矩形 15"/>
          <p:cNvSpPr/>
          <p:nvPr>
            <p:custDataLst>
              <p:tags r:id="rId7"/>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sym typeface="+mn-ea"/>
              </a:rPr>
              <a:t>                             </a:t>
            </a:r>
            <a:endParaRPr kumimoji="1" lang="en-US" altLang="zh-CN">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1000" fill="hold"/>
                                        <p:tgtEl>
                                          <p:spTgt spid="37"/>
                                        </p:tgtEl>
                                        <p:attrNameLst>
                                          <p:attrName>ppt_w</p:attrName>
                                        </p:attrNameLst>
                                      </p:cBhvr>
                                      <p:tavLst>
                                        <p:tav tm="0">
                                          <p:val>
                                            <p:fltVal val="0"/>
                                          </p:val>
                                        </p:tav>
                                        <p:tav tm="100000">
                                          <p:val>
                                            <p:strVal val="#ppt_w"/>
                                          </p:val>
                                        </p:tav>
                                      </p:tavLst>
                                    </p:anim>
                                    <p:anim calcmode="lin" valueType="num">
                                      <p:cBhvr>
                                        <p:cTn id="16" dur="1000" fill="hold"/>
                                        <p:tgtEl>
                                          <p:spTgt spid="37"/>
                                        </p:tgtEl>
                                        <p:attrNameLst>
                                          <p:attrName>ppt_h</p:attrName>
                                        </p:attrNameLst>
                                      </p:cBhvr>
                                      <p:tavLst>
                                        <p:tav tm="0">
                                          <p:val>
                                            <p:fltVal val="0"/>
                                          </p:val>
                                        </p:tav>
                                        <p:tav tm="100000">
                                          <p:val>
                                            <p:strVal val="#ppt_h"/>
                                          </p:val>
                                        </p:tav>
                                      </p:tavLst>
                                    </p:anim>
                                    <p:animEffect transition="in" filter="fade">
                                      <p:cBhvr>
                                        <p:cTn id="17" dur="1000"/>
                                        <p:tgtEl>
                                          <p:spTgt spid="37"/>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5" grpId="0" bldLvl="0" animBg="1"/>
      <p:bldP spid="37" grpId="0" bldLvl="0" animBg="1"/>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形状 35"/>
          <p:cNvSpPr/>
          <p:nvPr>
            <p:custDataLst>
              <p:tags r:id="rId1"/>
            </p:custDataLst>
          </p:nvPr>
        </p:nvSpPr>
        <p:spPr>
          <a:xfrm>
            <a:off x="-121920" y="239982"/>
            <a:ext cx="896112" cy="602306"/>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endParaRPr>
          </a:p>
        </p:txBody>
      </p:sp>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7"/>
              </p:custDataLst>
            </p:nvPr>
          </p:nvGrpSpPr>
          <p:grpSpPr>
            <a:xfrm>
              <a:off x="-5715000" y="-6019800"/>
              <a:ext cx="419100" cy="16916400"/>
              <a:chOff x="-5715000" y="-6019800"/>
              <a:chExt cx="419100" cy="16916400"/>
            </a:xfrm>
          </p:grpSpPr>
          <p:sp>
            <p:nvSpPr>
              <p:cNvPr id="2" name="椭圆 1"/>
              <p:cNvSpPr/>
              <p:nvPr>
                <p:custDataLst>
                  <p:tags r:id="rId11"/>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2"/>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8"/>
              </p:custDataLst>
            </p:nvPr>
          </p:nvGrpSpPr>
          <p:grpSpPr>
            <a:xfrm>
              <a:off x="18897600" y="-6019800"/>
              <a:ext cx="419100" cy="16916400"/>
              <a:chOff x="-5715000" y="-6019800"/>
              <a:chExt cx="419100" cy="16916400"/>
            </a:xfrm>
          </p:grpSpPr>
          <p:sp>
            <p:nvSpPr>
              <p:cNvPr id="6" name="椭圆 5"/>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5" name="任意多边形: 形状 34"/>
          <p:cNvSpPr/>
          <p:nvPr>
            <p:custDataLst>
              <p:tags r:id="rId3"/>
            </p:custDataLst>
          </p:nvPr>
        </p:nvSpPr>
        <p:spPr>
          <a:xfrm>
            <a:off x="0" y="30094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custDataLst>
              <p:tags r:id="rId4"/>
            </p:custDataLst>
          </p:nvPr>
        </p:nvSpPr>
        <p:spPr>
          <a:xfrm>
            <a:off x="896112" y="319068"/>
            <a:ext cx="2859469" cy="52322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人物轶事</a:t>
            </a:r>
          </a:p>
        </p:txBody>
      </p:sp>
      <p:sp>
        <p:nvSpPr>
          <p:cNvPr id="29" name="文本框 28"/>
          <p:cNvSpPr txBox="1"/>
          <p:nvPr>
            <p:custDataLst>
              <p:tags r:id="rId5"/>
            </p:custDataLst>
          </p:nvPr>
        </p:nvSpPr>
        <p:spPr>
          <a:xfrm>
            <a:off x="412750" y="1143635"/>
            <a:ext cx="11262995" cy="4829810"/>
          </a:xfrm>
          <a:prstGeom prst="rect">
            <a:avLst/>
          </a:prstGeom>
          <a:noFill/>
        </p:spPr>
        <p:txBody>
          <a:bodyPr wrap="square" rtlCol="0">
            <a:spAutoFit/>
          </a:bodyPr>
          <a:lstStyle/>
          <a:p>
            <a:pPr>
              <a:lnSpc>
                <a:spcPct val="110000"/>
              </a:lnSpc>
            </a:pPr>
            <a:r>
              <a:rPr lang="zh-CN" altLang="en-US" sz="2800">
                <a:latin typeface="微软雅黑" panose="020B0503020204020204" pitchFamily="34" charset="-122"/>
                <a:ea typeface="微软雅黑" panose="020B0503020204020204" pitchFamily="34" charset="-122"/>
              </a:rPr>
              <a:t>      毛泽东不仅将辣椒作为一种美食，而且尽力发掘其药用潜能。长征时期缺医少药，毛便差人到处收购辣椒并将其分发给干部战士，嘱咐他们寒冷时嚼几个辣椒驱寒，受伤时煮一点辣椒水清洗伤口。连排班长的特权，只是能多分得几个辣椒。红军长征胜利到达陕北，毛泽东肯定认为应该给他的辣椒记上一笔功劳。</a:t>
            </a:r>
          </a:p>
          <a:p>
            <a:pPr>
              <a:lnSpc>
                <a:spcPct val="110000"/>
              </a:lnSpc>
            </a:pPr>
            <a:r>
              <a:rPr lang="zh-CN" altLang="en-US" sz="2800">
                <a:latin typeface="微软雅黑" panose="020B0503020204020204" pitchFamily="34" charset="-122"/>
                <a:ea typeface="微软雅黑" panose="020B0503020204020204" pitchFamily="34" charset="-122"/>
              </a:rPr>
              <a:t>      </a:t>
            </a:r>
            <a:r>
              <a:rPr lang="en-US" altLang="zh-CN" sz="2800">
                <a:latin typeface="微软雅黑" panose="020B0503020204020204" pitchFamily="34" charset="-122"/>
                <a:ea typeface="微软雅黑" panose="020B0503020204020204" pitchFamily="34" charset="-122"/>
              </a:rPr>
              <a:t>50</a:t>
            </a:r>
            <a:r>
              <a:rPr lang="zh-CN" altLang="en-US" sz="2800">
                <a:latin typeface="微软雅黑" panose="020B0503020204020204" pitchFamily="34" charset="-122"/>
                <a:ea typeface="微软雅黑" panose="020B0503020204020204" pitchFamily="34" charset="-122"/>
              </a:rPr>
              <a:t>年代末，有一个毛泽东让猫吃辣椒的故事在上海广泛流传。传说毛给刘少奇和周恩来出了一道难题：怎样才能使猫吃辣椒？刘的办法是硬塞，周的办法是先让猫饿三天，然后将辣椒裹在肉里面骗猫吃下。毛对此二者都不以为然，他开出的办法是将辣椒涂在猫的屁股上，猫会自己去舔，而且会为能舔干净而兴奋不已。</a:t>
            </a:r>
          </a:p>
        </p:txBody>
      </p:sp>
      <p:sp>
        <p:nvSpPr>
          <p:cNvPr id="15" name="矩形 14"/>
          <p:cNvSpPr/>
          <p:nvPr>
            <p:custDataLst>
              <p:tags r:id="rId6"/>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65471" y="-870076"/>
            <a:ext cx="12722942" cy="8598152"/>
            <a:chOff x="-5715000" y="-6019800"/>
            <a:chExt cx="25031700" cy="16916400"/>
          </a:xfrm>
        </p:grpSpPr>
        <p:grpSp>
          <p:nvGrpSpPr>
            <p:cNvPr id="4" name="组合 3"/>
            <p:cNvGrpSpPr/>
            <p:nvPr>
              <p:custDataLst>
                <p:tags r:id="rId5"/>
              </p:custDataLst>
            </p:nvPr>
          </p:nvGrpSpPr>
          <p:grpSpPr>
            <a:xfrm>
              <a:off x="-5715000" y="-6019800"/>
              <a:ext cx="419100" cy="16916400"/>
              <a:chOff x="-5715000" y="-6019800"/>
              <a:chExt cx="419100" cy="16916400"/>
            </a:xfrm>
          </p:grpSpPr>
          <p:sp>
            <p:nvSpPr>
              <p:cNvPr id="2" name="椭圆 1"/>
              <p:cNvSpPr/>
              <p:nvPr>
                <p:custDataLst>
                  <p:tags r:id="rId9"/>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椭圆 2"/>
              <p:cNvSpPr/>
              <p:nvPr>
                <p:custDataLst>
                  <p:tags r:id="rId10"/>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 name="组合 4"/>
            <p:cNvGrpSpPr/>
            <p:nvPr>
              <p:custDataLst>
                <p:tags r:id="rId6"/>
              </p:custDataLst>
            </p:nvPr>
          </p:nvGrpSpPr>
          <p:grpSpPr>
            <a:xfrm>
              <a:off x="18897600" y="-6019800"/>
              <a:ext cx="419100" cy="16916400"/>
              <a:chOff x="-5715000" y="-6019800"/>
              <a:chExt cx="419100" cy="16916400"/>
            </a:xfrm>
          </p:grpSpPr>
          <p:sp>
            <p:nvSpPr>
              <p:cNvPr id="6" name="椭圆 5"/>
              <p:cNvSpPr/>
              <p:nvPr>
                <p:custDataLst>
                  <p:tags r:id="rId7"/>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椭圆 6"/>
              <p:cNvSpPr/>
              <p:nvPr>
                <p:custDataLst>
                  <p:tags r:id="rId8"/>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37" name="文本框 36"/>
          <p:cNvSpPr txBox="1"/>
          <p:nvPr>
            <p:custDataLst>
              <p:tags r:id="rId3"/>
            </p:custDataLst>
          </p:nvPr>
        </p:nvSpPr>
        <p:spPr>
          <a:xfrm>
            <a:off x="1137181" y="346723"/>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 思考探究</a:t>
            </a:r>
          </a:p>
        </p:txBody>
      </p:sp>
      <p:sp>
        <p:nvSpPr>
          <p:cNvPr id="10" name="文本框 9"/>
          <p:cNvSpPr txBox="1"/>
          <p:nvPr/>
        </p:nvSpPr>
        <p:spPr>
          <a:xfrm>
            <a:off x="0" y="1471295"/>
            <a:ext cx="12192635" cy="645160"/>
          </a:xfrm>
          <a:prstGeom prst="rect">
            <a:avLst/>
          </a:prstGeom>
          <a:solidFill>
            <a:srgbClr val="C00000"/>
          </a:solidFill>
        </p:spPr>
        <p:txBody>
          <a:bodyPr wrap="square" rtlCol="0" anchor="t">
            <a:spAutoFit/>
          </a:bodyPr>
          <a:lstStyle/>
          <a:p>
            <a:pPr>
              <a:lnSpc>
                <a:spcPct val="150000"/>
              </a:lnSpc>
            </a:pPr>
            <a:r>
              <a:rPr lang="zh-CN" altLang="en-US" sz="2400" b="1">
                <a:solidFill>
                  <a:schemeClr val="bg1"/>
                </a:solidFill>
                <a:latin typeface="微软雅黑" panose="020B0503020204020204" pitchFamily="34" charset="-122"/>
                <a:ea typeface="微软雅黑" panose="020B0503020204020204" pitchFamily="34" charset="-122"/>
                <a:sym typeface="+mn-ea"/>
              </a:rPr>
              <a:t>文以载道，从文中你读出了一个</a:t>
            </a:r>
            <a:r>
              <a:rPr lang="en-US" altLang="zh-CN" sz="2400" b="1">
                <a:solidFill>
                  <a:schemeClr val="bg1"/>
                </a:solidFill>
                <a:latin typeface="微软雅黑" panose="020B0503020204020204" pitchFamily="34" charset="-122"/>
                <a:ea typeface="微软雅黑" panose="020B0503020204020204" pitchFamily="34" charset="-122"/>
                <a:sym typeface="+mn-ea"/>
              </a:rPr>
              <a:t>_________________</a:t>
            </a:r>
            <a:r>
              <a:rPr lang="zh-CN" altLang="en-US" sz="2400" b="1">
                <a:solidFill>
                  <a:schemeClr val="bg1"/>
                </a:solidFill>
                <a:latin typeface="微软雅黑" panose="020B0503020204020204" pitchFamily="34" charset="-122"/>
                <a:ea typeface="微软雅黑" panose="020B0503020204020204" pitchFamily="34" charset="-122"/>
                <a:sym typeface="+mn-ea"/>
              </a:rPr>
              <a:t>中华民族。</a:t>
            </a:r>
          </a:p>
        </p:txBody>
      </p:sp>
      <p:sp>
        <p:nvSpPr>
          <p:cNvPr id="12" name="内容占位符 2"/>
          <p:cNvSpPr>
            <a:spLocks noGrp="1"/>
          </p:cNvSpPr>
          <p:nvPr>
            <p:custDataLst>
              <p:tags r:id="rId4"/>
            </p:custDataLst>
          </p:nvPr>
        </p:nvSpPr>
        <p:spPr>
          <a:xfrm>
            <a:off x="0" y="2116455"/>
            <a:ext cx="12192635" cy="4055110"/>
          </a:xfrm>
          <a:prstGeom prst="rect">
            <a:avLst/>
          </a:prstGeom>
          <a:solidFill>
            <a:sysClr val="window" lastClr="FFFFFF"/>
          </a:solidFill>
          <a:ln w="12700" cap="flat" cmpd="sng" algn="ctr">
            <a:noFill/>
            <a:prstDash val="solid"/>
            <a:miter lim="800000"/>
          </a:ln>
          <a:effectLst/>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0" fontAlgn="auto">
              <a:lnSpc>
                <a:spcPct val="100000"/>
              </a:lnSpc>
              <a:spcBef>
                <a:spcPts val="0"/>
              </a:spcBef>
            </a:pP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endParaRPr>
          </a:p>
          <a:p>
            <a:pPr indent="0" fontAlgn="auto">
              <a:lnSpc>
                <a:spcPct val="100000"/>
              </a:lnSpc>
              <a:spcBef>
                <a:spcPts val="0"/>
              </a:spcBef>
            </a:pPr>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勇敢自强，不懈奋斗</a:t>
            </a:r>
          </a:p>
          <a:p>
            <a:pPr indent="0" fontAlgn="auto">
              <a:lnSpc>
                <a:spcPct val="100000"/>
              </a:lnSpc>
              <a:spcBef>
                <a:spcPts val="0"/>
              </a:spcBef>
            </a:pP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一百多年来，我们先人以不屈不挠的斗争反对内外压迫者，从来没有停止过。</a:t>
            </a:r>
            <a:r>
              <a:rPr lang="en-US" altLang="zh-CN" sz="20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不屈不挠，勇敢自强，只为国家独立自主。</a:t>
            </a:r>
            <a:endParaRPr lang="en-US" altLang="zh-CN" sz="2000" b="1">
              <a:latin typeface="楷体" panose="02010609060101010101" pitchFamily="49" charset="-122"/>
              <a:ea typeface="楷体" panose="02010609060101010101" pitchFamily="49" charset="-122"/>
              <a:cs typeface="楷体" panose="02010609060101010101" pitchFamily="49" charset="-122"/>
              <a:sym typeface="+mn-ea"/>
            </a:endParaRPr>
          </a:p>
          <a:p>
            <a:pPr marL="0" indent="0" fontAlgn="auto">
              <a:lnSpc>
                <a:spcPct val="100000"/>
              </a:lnSpc>
              <a:spcBef>
                <a:spcPts val="0"/>
              </a:spcBef>
              <a:buNone/>
            </a:pP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勤劳善良 ，历史悠远</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00000"/>
              </a:lnSpc>
              <a:spcBef>
                <a:spcPts val="0"/>
              </a:spcBef>
            </a:pP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们的民族将从此列入爱好和平自由的世界各民族的大家庭，以通用性而勤劳的姿态工作着，创造自己的文明和幸福，同时也促进世界的和平和自由。”勤劳善良是这个民族内化的优秀品质，五千年的文明传承更增加了历史的厚重感。</a:t>
            </a:r>
          </a:p>
          <a:p>
            <a:pPr marL="0" indent="0" fontAlgn="auto">
              <a:lnSpc>
                <a:spcPct val="100000"/>
              </a:lnSpc>
              <a:spcBef>
                <a:spcPts val="0"/>
              </a:spcBef>
              <a:buNone/>
            </a:pPr>
            <a:r>
              <a:rPr lang="zh-CN" altLang="en-US" sz="20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sym typeface="+mn-ea"/>
              </a:rPr>
              <a:t>朝气蓬勃，奋发向上</a:t>
            </a:r>
            <a:endParaRPr lang="zh-CN" altLang="en-US" sz="2000">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00000"/>
              </a:lnSpc>
              <a:spcBef>
                <a:spcPts val="0"/>
              </a:spcBef>
            </a:pPr>
            <a:r>
              <a:rPr lang="en-US" altLang="zh-CN" sz="200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“随着经济建设的高潮的到来，不可避免地将要出现一个文化建设的高潮。中国人被人认为不文明的时代已经过去了，我们将以一个具有高度文化的民族出现于世界。”中国人民站起来了，更会富起来，强起来。</a:t>
            </a:r>
            <a:endParaRPr kumimoji="0" lang="en-US" sz="20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custDataLst>
              <p:tags r:id="rId1"/>
            </p:custDataLst>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9">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custDataLst>
              <p:tags r:id="rId2"/>
            </p:custDataLst>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22"/>
              </p:custDataLst>
            </p:nvPr>
          </p:nvGrpSpPr>
          <p:grpSpPr>
            <a:xfrm>
              <a:off x="-5715000" y="-6019800"/>
              <a:ext cx="419100" cy="16916400"/>
              <a:chOff x="-5715000" y="-6019800"/>
              <a:chExt cx="419100" cy="16916400"/>
            </a:xfrm>
          </p:grpSpPr>
          <p:sp>
            <p:nvSpPr>
              <p:cNvPr id="2" name="椭圆 1"/>
              <p:cNvSpPr/>
              <p:nvPr>
                <p:custDataLst>
                  <p:tags r:id="rId2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custDataLst>
                  <p:tags r:id="rId2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custDataLst>
                <p:tags r:id="rId23"/>
              </p:custDataLst>
            </p:nvPr>
          </p:nvGrpSpPr>
          <p:grpSpPr>
            <a:xfrm>
              <a:off x="18897600" y="-6019800"/>
              <a:ext cx="419100" cy="16916400"/>
              <a:chOff x="-5715000" y="-6019800"/>
              <a:chExt cx="419100" cy="16916400"/>
            </a:xfrm>
          </p:grpSpPr>
          <p:sp>
            <p:nvSpPr>
              <p:cNvPr id="6" name="椭圆 5"/>
              <p:cNvSpPr/>
              <p:nvPr>
                <p:custDataLst>
                  <p:tags r:id="rId24"/>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25"/>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custDataLst>
              <p:tags r:id="rId4"/>
            </p:custDataLst>
          </p:nvPr>
        </p:nvGrpSpPr>
        <p:grpSpPr>
          <a:xfrm>
            <a:off x="524393" y="758141"/>
            <a:ext cx="11134207" cy="0"/>
            <a:chOff x="524393" y="778590"/>
            <a:chExt cx="11134207" cy="0"/>
          </a:xfrm>
        </p:grpSpPr>
        <p:grpSp>
          <p:nvGrpSpPr>
            <p:cNvPr id="92" name="îşľïḓé"/>
            <p:cNvGrpSpPr/>
            <p:nvPr>
              <p:custDataLst>
                <p:tags r:id="rId14"/>
              </p:custDataLst>
            </p:nvPr>
          </p:nvGrpSpPr>
          <p:grpSpPr>
            <a:xfrm>
              <a:off x="524393" y="778590"/>
              <a:ext cx="528630" cy="0"/>
              <a:chOff x="784958" y="2463718"/>
              <a:chExt cx="528630" cy="0"/>
            </a:xfrm>
          </p:grpSpPr>
          <p:cxnSp>
            <p:nvCxnSpPr>
              <p:cNvPr id="97" name="直接连接符 96"/>
              <p:cNvCxnSpPr/>
              <p:nvPr>
                <p:custDataLst>
                  <p:tags r:id="rId19"/>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0"/>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1"/>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custDataLst>
                <p:tags r:id="rId15"/>
              </p:custDataLst>
            </p:nvPr>
          </p:nvGrpSpPr>
          <p:grpSpPr>
            <a:xfrm flipH="1">
              <a:off x="11129970" y="778590"/>
              <a:ext cx="528630" cy="0"/>
              <a:chOff x="784958" y="2463718"/>
              <a:chExt cx="528630" cy="0"/>
            </a:xfrm>
          </p:grpSpPr>
          <p:cxnSp>
            <p:nvCxnSpPr>
              <p:cNvPr id="94" name="直接连接符 93"/>
              <p:cNvCxnSpPr/>
              <p:nvPr>
                <p:custDataLst>
                  <p:tags r:id="rId16"/>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7"/>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8"/>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custDataLst>
              <p:tags r:id="rId5"/>
            </p:custDataLst>
          </p:nvPr>
        </p:nvGrpSpPr>
        <p:grpSpPr>
          <a:xfrm>
            <a:off x="-192" y="872288"/>
            <a:ext cx="12192000" cy="6038417"/>
            <a:chOff x="-26227" y="819583"/>
            <a:chExt cx="12192000" cy="6038417"/>
          </a:xfrm>
        </p:grpSpPr>
        <p:sp>
          <p:nvSpPr>
            <p:cNvPr id="114" name="任意多边形: 形状 113"/>
            <p:cNvSpPr/>
            <p:nvPr>
              <p:custDataLst>
                <p:tags r:id="rId9"/>
              </p:custDataLst>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custDataLst>
                <p:tags r:id="rId10"/>
              </p:custDataLst>
            </p:nvPr>
          </p:nvSpPr>
          <p:spPr>
            <a:xfrm>
              <a:off x="2642335" y="3041633"/>
              <a:ext cx="7207956" cy="10147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谢谢观看</a:t>
              </a:r>
            </a:p>
          </p:txBody>
        </p:sp>
        <p:grpSp>
          <p:nvGrpSpPr>
            <p:cNvPr id="107" name="组合 106"/>
            <p:cNvGrpSpPr/>
            <p:nvPr>
              <p:custDataLst>
                <p:tags r:id="rId11"/>
              </p:custDataLst>
            </p:nvPr>
          </p:nvGrpSpPr>
          <p:grpSpPr>
            <a:xfrm>
              <a:off x="5154592" y="819583"/>
              <a:ext cx="1882816" cy="1882816"/>
              <a:chOff x="5358596" y="954139"/>
              <a:chExt cx="1474808" cy="1474808"/>
            </a:xfrm>
          </p:grpSpPr>
          <p:sp>
            <p:nvSpPr>
              <p:cNvPr id="78" name="任意多边形: 形状 77"/>
              <p:cNvSpPr/>
              <p:nvPr>
                <p:custDataLst>
                  <p:tags r:id="rId12"/>
                </p:custDataLst>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custDataLst>
                  <p:tags r:id="rId13"/>
                </p:custDataLst>
              </p:nvPr>
            </p:nvSpPr>
            <p:spPr>
              <a:xfrm>
                <a:off x="5582921" y="1178464"/>
                <a:ext cx="1171862" cy="10261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end</a:t>
                </a:r>
              </a:p>
            </p:txBody>
          </p:sp>
        </p:grpSp>
      </p:grpSp>
      <p:grpSp>
        <p:nvGrpSpPr>
          <p:cNvPr id="118" name="组合 117"/>
          <p:cNvGrpSpPr/>
          <p:nvPr>
            <p:custDataLst>
              <p:tags r:id="rId6"/>
            </p:custDataLst>
          </p:nvPr>
        </p:nvGrpSpPr>
        <p:grpSpPr>
          <a:xfrm>
            <a:off x="2073797" y="1760991"/>
            <a:ext cx="8044406" cy="0"/>
            <a:chOff x="1736202" y="879676"/>
            <a:chExt cx="8044406" cy="0"/>
          </a:xfrm>
        </p:grpSpPr>
        <p:cxnSp>
          <p:nvCxnSpPr>
            <p:cNvPr id="120" name="直接连接符 119"/>
            <p:cNvCxnSpPr/>
            <p:nvPr>
              <p:custDataLst>
                <p:tags r:id="rId7"/>
              </p:custDataLst>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8"/>
              </p:custDataLst>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9" name="五角星 8"/>
          <p:cNvSpPr/>
          <p:nvPr/>
        </p:nvSpPr>
        <p:spPr>
          <a:xfrm>
            <a:off x="1751330"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a:off x="3730625"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角星 11"/>
          <p:cNvSpPr/>
          <p:nvPr/>
        </p:nvSpPr>
        <p:spPr>
          <a:xfrm>
            <a:off x="5636895"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角星 12"/>
          <p:cNvSpPr/>
          <p:nvPr/>
        </p:nvSpPr>
        <p:spPr>
          <a:xfrm>
            <a:off x="7386320"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a:off x="9148445" y="545909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任意多边形: 形状 71"/>
          <p:cNvSpPr/>
          <p:nvPr>
            <p:custDataLst>
              <p:tags r:id="rId1"/>
            </p:custDataLst>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9">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p:cNvSpPr/>
          <p:nvPr>
            <p:custDataLst>
              <p:tags r:id="rId2"/>
            </p:custDataLst>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p:cNvGrpSpPr/>
          <p:nvPr>
            <p:custDataLst>
              <p:tags r:id="rId3"/>
            </p:custDataLst>
          </p:nvPr>
        </p:nvGrpSpPr>
        <p:grpSpPr>
          <a:xfrm>
            <a:off x="-265471" y="-870076"/>
            <a:ext cx="12722942" cy="8598152"/>
            <a:chOff x="-5715000" y="-6019800"/>
            <a:chExt cx="25031700" cy="16916400"/>
          </a:xfrm>
        </p:grpSpPr>
        <p:grpSp>
          <p:nvGrpSpPr>
            <p:cNvPr id="4" name="组合 3"/>
            <p:cNvGrpSpPr/>
            <p:nvPr>
              <p:custDataLst>
                <p:tags r:id="rId22"/>
              </p:custDataLst>
            </p:nvPr>
          </p:nvGrpSpPr>
          <p:grpSpPr>
            <a:xfrm>
              <a:off x="-5715000" y="-6019800"/>
              <a:ext cx="419100" cy="16916400"/>
              <a:chOff x="-5715000" y="-6019800"/>
              <a:chExt cx="419100" cy="16916400"/>
            </a:xfrm>
          </p:grpSpPr>
          <p:sp>
            <p:nvSpPr>
              <p:cNvPr id="2" name="椭圆 1"/>
              <p:cNvSpPr/>
              <p:nvPr>
                <p:custDataLst>
                  <p:tags r:id="rId26"/>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custDataLst>
                  <p:tags r:id="rId27"/>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custDataLst>
                <p:tags r:id="rId23"/>
              </p:custDataLst>
            </p:nvPr>
          </p:nvGrpSpPr>
          <p:grpSpPr>
            <a:xfrm>
              <a:off x="18897600" y="-6019800"/>
              <a:ext cx="419100" cy="16916400"/>
              <a:chOff x="-5715000" y="-6019800"/>
              <a:chExt cx="419100" cy="16916400"/>
            </a:xfrm>
          </p:grpSpPr>
          <p:sp>
            <p:nvSpPr>
              <p:cNvPr id="6" name="椭圆 5"/>
              <p:cNvSpPr/>
              <p:nvPr>
                <p:custDataLst>
                  <p:tags r:id="rId24"/>
                </p:custDataLst>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custDataLst>
                  <p:tags r:id="rId25"/>
                </p:custDataLst>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p:cNvGrpSpPr/>
          <p:nvPr>
            <p:custDataLst>
              <p:tags r:id="rId4"/>
            </p:custDataLst>
          </p:nvPr>
        </p:nvGrpSpPr>
        <p:grpSpPr>
          <a:xfrm>
            <a:off x="524393" y="758141"/>
            <a:ext cx="11134207" cy="0"/>
            <a:chOff x="524393" y="778590"/>
            <a:chExt cx="11134207" cy="0"/>
          </a:xfrm>
        </p:grpSpPr>
        <p:grpSp>
          <p:nvGrpSpPr>
            <p:cNvPr id="92" name="îşľïḓé"/>
            <p:cNvGrpSpPr/>
            <p:nvPr>
              <p:custDataLst>
                <p:tags r:id="rId14"/>
              </p:custDataLst>
            </p:nvPr>
          </p:nvGrpSpPr>
          <p:grpSpPr>
            <a:xfrm>
              <a:off x="524393" y="778590"/>
              <a:ext cx="528630" cy="0"/>
              <a:chOff x="784958" y="2463718"/>
              <a:chExt cx="528630" cy="0"/>
            </a:xfrm>
          </p:grpSpPr>
          <p:cxnSp>
            <p:nvCxnSpPr>
              <p:cNvPr id="97" name="直接连接符 96"/>
              <p:cNvCxnSpPr/>
              <p:nvPr>
                <p:custDataLst>
                  <p:tags r:id="rId19"/>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custDataLst>
                  <p:tags r:id="rId20"/>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custDataLst>
                  <p:tags r:id="rId21"/>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p:cNvGrpSpPr/>
            <p:nvPr>
              <p:custDataLst>
                <p:tags r:id="rId15"/>
              </p:custDataLst>
            </p:nvPr>
          </p:nvGrpSpPr>
          <p:grpSpPr>
            <a:xfrm flipH="1">
              <a:off x="11129970" y="778590"/>
              <a:ext cx="528630" cy="0"/>
              <a:chOff x="784958" y="2463718"/>
              <a:chExt cx="528630" cy="0"/>
            </a:xfrm>
          </p:grpSpPr>
          <p:cxnSp>
            <p:nvCxnSpPr>
              <p:cNvPr id="94" name="直接连接符 93"/>
              <p:cNvCxnSpPr/>
              <p:nvPr>
                <p:custDataLst>
                  <p:tags r:id="rId16"/>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17"/>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18"/>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custDataLst>
              <p:tags r:id="rId5"/>
            </p:custDataLst>
          </p:nvPr>
        </p:nvGrpSpPr>
        <p:grpSpPr>
          <a:xfrm>
            <a:off x="-52897" y="819583"/>
            <a:ext cx="12192000" cy="6038417"/>
            <a:chOff x="-26227" y="819583"/>
            <a:chExt cx="12192000" cy="6038417"/>
          </a:xfrm>
        </p:grpSpPr>
        <p:sp>
          <p:nvSpPr>
            <p:cNvPr id="114" name="任意多边形: 形状 113"/>
            <p:cNvSpPr/>
            <p:nvPr>
              <p:custDataLst>
                <p:tags r:id="rId9"/>
              </p:custDataLst>
            </p:nvPr>
          </p:nvSpPr>
          <p:spPr>
            <a:xfrm flipV="1">
              <a:off x="-26227" y="4493466"/>
              <a:ext cx="12192000" cy="2364534"/>
            </a:xfrm>
            <a:custGeom>
              <a:avLst/>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p:cNvSpPr txBox="1"/>
            <p:nvPr>
              <p:custDataLst>
                <p:tags r:id="rId10"/>
              </p:custDataLst>
            </p:nvPr>
          </p:nvSpPr>
          <p:spPr>
            <a:xfrm>
              <a:off x="2642335" y="3041633"/>
              <a:ext cx="7207956" cy="101473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微软雅黑" panose="020B0503020204020204" pitchFamily="34" charset="-122"/>
                  <a:ea typeface="微软雅黑" panose="020B0503020204020204" pitchFamily="34" charset="-122"/>
                </a:rPr>
                <a:t>追寻历史</a:t>
              </a:r>
            </a:p>
          </p:txBody>
        </p:sp>
        <p:grpSp>
          <p:nvGrpSpPr>
            <p:cNvPr id="107" name="组合 106"/>
            <p:cNvGrpSpPr/>
            <p:nvPr>
              <p:custDataLst>
                <p:tags r:id="rId11"/>
              </p:custDataLst>
            </p:nvPr>
          </p:nvGrpSpPr>
          <p:grpSpPr>
            <a:xfrm>
              <a:off x="5154592" y="819583"/>
              <a:ext cx="1882816" cy="1882816"/>
              <a:chOff x="5358596" y="954139"/>
              <a:chExt cx="1474808" cy="1474808"/>
            </a:xfrm>
          </p:grpSpPr>
          <p:sp>
            <p:nvSpPr>
              <p:cNvPr id="78" name="任意多边形: 形状 77"/>
              <p:cNvSpPr/>
              <p:nvPr>
                <p:custDataLst>
                  <p:tags r:id="rId12"/>
                </p:custDataLst>
              </p:nvPr>
            </p:nvSpPr>
            <p:spPr>
              <a:xfrm>
                <a:off x="5358596" y="954139"/>
                <a:ext cx="1474808" cy="1474808"/>
              </a:xfrm>
              <a:custGeom>
                <a:avLst/>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p:cNvSpPr/>
              <p:nvPr>
                <p:custDataLst>
                  <p:tags r:id="rId13"/>
                </p:custDataLst>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01</a:t>
                </a:r>
              </a:p>
            </p:txBody>
          </p:sp>
        </p:grpSp>
      </p:grpSp>
      <p:grpSp>
        <p:nvGrpSpPr>
          <p:cNvPr id="118" name="组合 117"/>
          <p:cNvGrpSpPr/>
          <p:nvPr>
            <p:custDataLst>
              <p:tags r:id="rId6"/>
            </p:custDataLst>
          </p:nvPr>
        </p:nvGrpSpPr>
        <p:grpSpPr>
          <a:xfrm>
            <a:off x="2073797" y="1760991"/>
            <a:ext cx="8044406" cy="0"/>
            <a:chOff x="1736202" y="879676"/>
            <a:chExt cx="8044406" cy="0"/>
          </a:xfrm>
        </p:grpSpPr>
        <p:cxnSp>
          <p:nvCxnSpPr>
            <p:cNvPr id="120" name="直接连接符 119"/>
            <p:cNvCxnSpPr/>
            <p:nvPr>
              <p:custDataLst>
                <p:tags r:id="rId7"/>
              </p:custDataLst>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custDataLst>
                <p:tags r:id="rId8"/>
              </p:custDataLst>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9" name="五角星 8"/>
          <p:cNvSpPr/>
          <p:nvPr/>
        </p:nvSpPr>
        <p:spPr>
          <a:xfrm>
            <a:off x="2012950" y="523430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a:off x="3836035" y="523430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角星 11"/>
          <p:cNvSpPr/>
          <p:nvPr/>
        </p:nvSpPr>
        <p:spPr>
          <a:xfrm>
            <a:off x="5702935" y="523430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角星 12"/>
          <p:cNvSpPr/>
          <p:nvPr/>
        </p:nvSpPr>
        <p:spPr>
          <a:xfrm>
            <a:off x="7555865" y="523430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a:off x="9266555" y="5234305"/>
            <a:ext cx="969645" cy="974090"/>
          </a:xfrm>
          <a:prstGeom prst="star5">
            <a:avLst>
              <a:gd name="adj" fmla="val 18149"/>
              <a:gd name="hf" fmla="val 105146"/>
              <a:gd name="vf" fmla="val 110557"/>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i$ḻiḋè"/>
          <p:cNvSpPr/>
          <p:nvPr>
            <p:custDataLst>
              <p:tags r:id="rId2"/>
            </p:custDataLst>
          </p:nvPr>
        </p:nvSpPr>
        <p:spPr>
          <a:xfrm flipH="1">
            <a:off x="220980" y="3909060"/>
            <a:ext cx="11904980" cy="2882265"/>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0000"/>
          </a:bodyPr>
          <a:lstStyle/>
          <a:p>
            <a:pPr indent="457200" defTabSz="914400" fontAlgn="auto">
              <a:lnSpc>
                <a:spcPct val="100000"/>
              </a:lnSpc>
            </a:pPr>
            <a:r>
              <a:rPr lang="zh-CN" altLang="en-US"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屈辱的历史从</a:t>
            </a:r>
            <a:r>
              <a:rPr lang="en-US" altLang="zh-CN"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1840</a:t>
            </a:r>
            <a:r>
              <a:rPr lang="zh-CN" altLang="en-US"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年鸦片战争到新中国成立以前，西方列强强迫中国签订了</a:t>
            </a:r>
            <a:r>
              <a:rPr lang="en-US" altLang="zh-CN"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1000</a:t>
            </a:r>
            <a:r>
              <a:rPr lang="zh-CN" altLang="en-US"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多个不平等条约，仅战争赔款就从中国掠走白银</a:t>
            </a:r>
            <a:r>
              <a:rPr lang="en-US" altLang="zh-CN"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13</a:t>
            </a:r>
            <a:r>
              <a:rPr lang="zh-CN" altLang="en-US"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亿两以上，还霸占了中国国土</a:t>
            </a:r>
            <a:r>
              <a:rPr lang="en-US" altLang="zh-CN"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150</a:t>
            </a:r>
            <a:r>
              <a:rPr lang="zh-CN" altLang="en-US" sz="3335"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多万平方千米。</a:t>
            </a:r>
            <a:endParaRPr lang="zh-CN" altLang="en-US" sz="3335"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457200" defTabSz="914400" fontAlgn="auto">
              <a:lnSpc>
                <a:spcPct val="100000"/>
              </a:lnSpc>
            </a:pPr>
            <a:r>
              <a:rPr lang="en-US" altLang="zh-CN" sz="3000">
                <a:solidFill>
                  <a:schemeClr val="tx1"/>
                </a:solidFill>
                <a:sym typeface="+mn-ea"/>
              </a:rPr>
              <a:t>1842</a:t>
            </a:r>
            <a:r>
              <a:rPr lang="zh-CN" altLang="en-US" sz="3000">
                <a:solidFill>
                  <a:schemeClr val="tx1"/>
                </a:solidFill>
                <a:sym typeface="+mn-ea"/>
              </a:rPr>
              <a:t>年，</a:t>
            </a:r>
            <a:r>
              <a:rPr lang="en-US" altLang="zh-CN" sz="3000">
                <a:solidFill>
                  <a:schemeClr val="tx1"/>
                </a:solidFill>
                <a:sym typeface="+mn-ea"/>
              </a:rPr>
              <a:t>《</a:t>
            </a:r>
            <a:r>
              <a:rPr lang="zh-CN" altLang="en-US" sz="3000">
                <a:solidFill>
                  <a:schemeClr val="tx1"/>
                </a:solidFill>
                <a:sym typeface="+mn-ea"/>
              </a:rPr>
              <a:t>中英南京条约</a:t>
            </a:r>
            <a:r>
              <a:rPr lang="en-US" altLang="zh-CN" sz="3000">
                <a:solidFill>
                  <a:schemeClr val="tx1"/>
                </a:solidFill>
                <a:sym typeface="+mn-ea"/>
              </a:rPr>
              <a:t>》</a:t>
            </a:r>
            <a:r>
              <a:rPr lang="zh-CN" altLang="en-US" sz="3000">
                <a:solidFill>
                  <a:schemeClr val="tx1"/>
                </a:solidFill>
                <a:sym typeface="+mn-ea"/>
              </a:rPr>
              <a:t>割让香港</a:t>
            </a:r>
            <a:endParaRPr lang="en-US" altLang="zh-CN" sz="3000">
              <a:solidFill>
                <a:schemeClr val="tx1"/>
              </a:solidFill>
            </a:endParaRPr>
          </a:p>
          <a:p>
            <a:pPr indent="457200" defTabSz="914400" fontAlgn="auto">
              <a:lnSpc>
                <a:spcPct val="100000"/>
              </a:lnSpc>
            </a:pPr>
            <a:r>
              <a:rPr lang="en-US" altLang="zh-CN" sz="3000">
                <a:solidFill>
                  <a:schemeClr val="tx1"/>
                </a:solidFill>
                <a:sym typeface="+mn-ea"/>
              </a:rPr>
              <a:t>1858</a:t>
            </a:r>
            <a:r>
              <a:rPr lang="zh-CN" altLang="en-US" sz="3000">
                <a:solidFill>
                  <a:schemeClr val="tx1"/>
                </a:solidFill>
                <a:sym typeface="+mn-ea"/>
              </a:rPr>
              <a:t>年，</a:t>
            </a:r>
            <a:r>
              <a:rPr lang="en-US" altLang="zh-CN" sz="3000">
                <a:solidFill>
                  <a:schemeClr val="tx1"/>
                </a:solidFill>
                <a:sym typeface="+mn-ea"/>
              </a:rPr>
              <a:t>《</a:t>
            </a:r>
            <a:r>
              <a:rPr lang="zh-CN" altLang="en-US" sz="3000">
                <a:solidFill>
                  <a:schemeClr val="tx1"/>
                </a:solidFill>
                <a:sym typeface="+mn-ea"/>
              </a:rPr>
              <a:t>中俄瑷珲条约</a:t>
            </a:r>
            <a:r>
              <a:rPr lang="en-US" altLang="zh-CN" sz="3000">
                <a:solidFill>
                  <a:schemeClr val="tx1"/>
                </a:solidFill>
                <a:sym typeface="+mn-ea"/>
              </a:rPr>
              <a:t>》</a:t>
            </a:r>
            <a:r>
              <a:rPr lang="zh-CN" altLang="en-US" sz="3000">
                <a:solidFill>
                  <a:schemeClr val="tx1"/>
                </a:solidFill>
                <a:sym typeface="+mn-ea"/>
              </a:rPr>
              <a:t>割让</a:t>
            </a:r>
            <a:r>
              <a:rPr lang="en-US" altLang="zh-CN" sz="3000">
                <a:solidFill>
                  <a:schemeClr val="tx1"/>
                </a:solidFill>
                <a:sym typeface="+mn-ea"/>
              </a:rPr>
              <a:t>60</a:t>
            </a:r>
            <a:r>
              <a:rPr lang="zh-CN" altLang="en-US" sz="3000">
                <a:solidFill>
                  <a:schemeClr val="tx1"/>
                </a:solidFill>
                <a:sym typeface="+mn-ea"/>
              </a:rPr>
              <a:t>多万平方公里归俄国</a:t>
            </a:r>
            <a:endParaRPr lang="en-US" altLang="zh-CN" sz="3000">
              <a:solidFill>
                <a:schemeClr val="tx1"/>
              </a:solidFill>
            </a:endParaRPr>
          </a:p>
          <a:p>
            <a:pPr indent="457200" defTabSz="914400" fontAlgn="auto">
              <a:lnSpc>
                <a:spcPct val="100000"/>
              </a:lnSpc>
            </a:pPr>
            <a:r>
              <a:rPr lang="en-US" altLang="zh-CN" sz="3000">
                <a:solidFill>
                  <a:schemeClr val="tx1"/>
                </a:solidFill>
                <a:sym typeface="+mn-ea"/>
              </a:rPr>
              <a:t>1858</a:t>
            </a:r>
            <a:r>
              <a:rPr lang="zh-CN" altLang="en-US" sz="3000">
                <a:solidFill>
                  <a:schemeClr val="tx1"/>
                </a:solidFill>
                <a:sym typeface="+mn-ea"/>
              </a:rPr>
              <a:t>年，</a:t>
            </a:r>
            <a:r>
              <a:rPr lang="en-US" altLang="zh-CN" sz="3000">
                <a:solidFill>
                  <a:schemeClr val="tx1"/>
                </a:solidFill>
                <a:sym typeface="+mn-ea"/>
              </a:rPr>
              <a:t>《</a:t>
            </a:r>
            <a:r>
              <a:rPr lang="zh-CN" altLang="en-US" sz="3000">
                <a:solidFill>
                  <a:schemeClr val="tx1"/>
                </a:solidFill>
                <a:sym typeface="+mn-ea"/>
              </a:rPr>
              <a:t>中英天津条约</a:t>
            </a:r>
            <a:r>
              <a:rPr lang="en-US" altLang="zh-CN" sz="3000">
                <a:solidFill>
                  <a:schemeClr val="tx1"/>
                </a:solidFill>
                <a:sym typeface="+mn-ea"/>
              </a:rPr>
              <a:t>》</a:t>
            </a:r>
            <a:r>
              <a:rPr lang="zh-CN" altLang="en-US" sz="3000">
                <a:solidFill>
                  <a:schemeClr val="tx1"/>
                </a:solidFill>
                <a:sym typeface="+mn-ea"/>
              </a:rPr>
              <a:t>赔款</a:t>
            </a:r>
            <a:r>
              <a:rPr lang="en-US" altLang="zh-CN" sz="3000">
                <a:solidFill>
                  <a:schemeClr val="tx1"/>
                </a:solidFill>
                <a:sym typeface="+mn-ea"/>
              </a:rPr>
              <a:t>400</a:t>
            </a:r>
            <a:r>
              <a:rPr lang="zh-CN" altLang="en-US" sz="3000">
                <a:solidFill>
                  <a:schemeClr val="tx1"/>
                </a:solidFill>
                <a:sym typeface="+mn-ea"/>
              </a:rPr>
              <a:t>万两白银给英国</a:t>
            </a:r>
            <a:endParaRPr lang="en-US" altLang="zh-CN" sz="3000">
              <a:solidFill>
                <a:schemeClr val="tx1"/>
              </a:solidFill>
            </a:endParaRPr>
          </a:p>
          <a:p>
            <a:pPr indent="457200" defTabSz="914400" fontAlgn="auto">
              <a:lnSpc>
                <a:spcPct val="100000"/>
              </a:lnSpc>
            </a:pPr>
            <a:r>
              <a:rPr lang="en-US" altLang="zh-CN" sz="3000">
                <a:solidFill>
                  <a:schemeClr val="tx1"/>
                </a:solidFill>
                <a:sym typeface="+mn-ea"/>
              </a:rPr>
              <a:t>1860</a:t>
            </a:r>
            <a:r>
              <a:rPr lang="zh-CN" altLang="en-US" sz="3000">
                <a:solidFill>
                  <a:schemeClr val="tx1"/>
                </a:solidFill>
                <a:sym typeface="+mn-ea"/>
              </a:rPr>
              <a:t>年，</a:t>
            </a:r>
            <a:r>
              <a:rPr lang="en-US" altLang="zh-CN" sz="3000">
                <a:solidFill>
                  <a:schemeClr val="tx1"/>
                </a:solidFill>
                <a:sym typeface="+mn-ea"/>
              </a:rPr>
              <a:t>《</a:t>
            </a:r>
            <a:r>
              <a:rPr lang="zh-CN" altLang="en-US" sz="3000">
                <a:solidFill>
                  <a:schemeClr val="tx1"/>
                </a:solidFill>
                <a:sym typeface="+mn-ea"/>
              </a:rPr>
              <a:t>中法北京条约</a:t>
            </a:r>
            <a:r>
              <a:rPr lang="en-US" altLang="zh-CN" sz="3000">
                <a:solidFill>
                  <a:schemeClr val="tx1"/>
                </a:solidFill>
                <a:sym typeface="+mn-ea"/>
              </a:rPr>
              <a:t>》</a:t>
            </a:r>
            <a:r>
              <a:rPr lang="zh-CN" altLang="en-US" sz="3000">
                <a:solidFill>
                  <a:schemeClr val="tx1"/>
                </a:solidFill>
                <a:sym typeface="+mn-ea"/>
              </a:rPr>
              <a:t>赔款</a:t>
            </a:r>
            <a:r>
              <a:rPr lang="en-US" altLang="zh-CN" sz="3000">
                <a:solidFill>
                  <a:schemeClr val="tx1"/>
                </a:solidFill>
                <a:sym typeface="+mn-ea"/>
              </a:rPr>
              <a:t>800</a:t>
            </a:r>
            <a:r>
              <a:rPr lang="zh-CN" altLang="en-US" sz="3000">
                <a:solidFill>
                  <a:schemeClr val="tx1"/>
                </a:solidFill>
                <a:sym typeface="+mn-ea"/>
              </a:rPr>
              <a:t>万两白银给法国</a:t>
            </a:r>
            <a:endParaRPr lang="en-US" altLang="zh-CN" sz="3000">
              <a:solidFill>
                <a:schemeClr val="tx1"/>
              </a:solidFill>
            </a:endParaRPr>
          </a:p>
          <a:p>
            <a:pPr indent="457200" defTabSz="914400" fontAlgn="auto">
              <a:lnSpc>
                <a:spcPct val="100000"/>
              </a:lnSpc>
            </a:pPr>
            <a:r>
              <a:rPr lang="en-US" altLang="zh-CN" sz="3000">
                <a:solidFill>
                  <a:schemeClr val="tx1"/>
                </a:solidFill>
                <a:sym typeface="+mn-ea"/>
              </a:rPr>
              <a:t>1887</a:t>
            </a:r>
            <a:r>
              <a:rPr lang="zh-CN" altLang="en-US" sz="3000">
                <a:solidFill>
                  <a:schemeClr val="tx1"/>
                </a:solidFill>
                <a:sym typeface="+mn-ea"/>
              </a:rPr>
              <a:t>年，</a:t>
            </a:r>
            <a:r>
              <a:rPr lang="en-US" altLang="zh-CN" sz="3000">
                <a:solidFill>
                  <a:schemeClr val="tx1"/>
                </a:solidFill>
                <a:sym typeface="+mn-ea"/>
              </a:rPr>
              <a:t>《</a:t>
            </a:r>
            <a:r>
              <a:rPr lang="zh-CN" altLang="en-US" sz="3000">
                <a:solidFill>
                  <a:schemeClr val="tx1"/>
                </a:solidFill>
                <a:sym typeface="+mn-ea"/>
              </a:rPr>
              <a:t>中葡通商条约</a:t>
            </a:r>
            <a:r>
              <a:rPr lang="en-US" altLang="zh-CN" sz="3000">
                <a:solidFill>
                  <a:schemeClr val="tx1"/>
                </a:solidFill>
                <a:sym typeface="+mn-ea"/>
              </a:rPr>
              <a:t>》</a:t>
            </a:r>
            <a:r>
              <a:rPr lang="zh-CN" altLang="en-US" sz="3000">
                <a:solidFill>
                  <a:schemeClr val="tx1"/>
                </a:solidFill>
                <a:sym typeface="+mn-ea"/>
              </a:rPr>
              <a:t>割让澳门</a:t>
            </a:r>
            <a:endParaRPr lang="en-US" altLang="zh-CN" sz="3000">
              <a:solidFill>
                <a:schemeClr val="tx1"/>
              </a:solidFill>
            </a:endParaRPr>
          </a:p>
          <a:p>
            <a:pPr indent="457200" defTabSz="914400" fontAlgn="auto">
              <a:lnSpc>
                <a:spcPct val="100000"/>
              </a:lnSpc>
            </a:pPr>
            <a:r>
              <a:rPr lang="en-US" altLang="zh-CN" sz="3000">
                <a:solidFill>
                  <a:schemeClr val="tx1"/>
                </a:solidFill>
                <a:sym typeface="+mn-ea"/>
              </a:rPr>
              <a:t>1895</a:t>
            </a:r>
            <a:r>
              <a:rPr lang="zh-CN" altLang="en-US" sz="3000">
                <a:solidFill>
                  <a:schemeClr val="tx1"/>
                </a:solidFill>
                <a:sym typeface="+mn-ea"/>
              </a:rPr>
              <a:t>年，</a:t>
            </a:r>
            <a:r>
              <a:rPr lang="en-US" altLang="zh-CN" sz="3000">
                <a:solidFill>
                  <a:schemeClr val="tx1"/>
                </a:solidFill>
                <a:sym typeface="+mn-ea"/>
              </a:rPr>
              <a:t>《</a:t>
            </a:r>
            <a:r>
              <a:rPr lang="zh-CN" altLang="en-US" sz="3000">
                <a:solidFill>
                  <a:schemeClr val="tx1"/>
                </a:solidFill>
                <a:sym typeface="+mn-ea"/>
              </a:rPr>
              <a:t>中日马关条约</a:t>
            </a:r>
            <a:r>
              <a:rPr lang="en-US" altLang="zh-CN" sz="3000">
                <a:solidFill>
                  <a:schemeClr val="tx1"/>
                </a:solidFill>
                <a:sym typeface="+mn-ea"/>
              </a:rPr>
              <a:t>》</a:t>
            </a:r>
            <a:r>
              <a:rPr lang="zh-CN" altLang="en-US" sz="3000">
                <a:solidFill>
                  <a:schemeClr val="tx1"/>
                </a:solidFill>
                <a:sym typeface="+mn-ea"/>
              </a:rPr>
              <a:t>割让台湾、澎湖列岛给日本，赔款二亿两白银</a:t>
            </a:r>
            <a:endParaRPr lang="en-US" altLang="zh-CN" sz="3000">
              <a:solidFill>
                <a:schemeClr val="tx1"/>
              </a:solidFill>
            </a:endParaRPr>
          </a:p>
          <a:p>
            <a:pPr indent="457200" defTabSz="914400" fontAlgn="auto">
              <a:lnSpc>
                <a:spcPct val="100000"/>
              </a:lnSpc>
            </a:pPr>
            <a:r>
              <a:rPr lang="en-US" altLang="zh-CN" sz="3000">
                <a:solidFill>
                  <a:schemeClr val="tx1"/>
                </a:solidFill>
                <a:sym typeface="+mn-ea"/>
              </a:rPr>
              <a:t>……</a:t>
            </a:r>
            <a:endParaRPr lang="zh-CN" altLang="en-US" sz="30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custDataLst>
              <p:tags r:id="rId3"/>
            </p:custDataLst>
          </p:nvPr>
        </p:nvSpPr>
        <p:spPr>
          <a:xfrm>
            <a:off x="1137181" y="400698"/>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屈辱的历史</a:t>
            </a:r>
          </a:p>
        </p:txBody>
      </p:sp>
      <p:pic>
        <p:nvPicPr>
          <p:cNvPr id="2" name="图片 1"/>
          <p:cNvPicPr>
            <a:picLocks noChangeAspect="1"/>
          </p:cNvPicPr>
          <p:nvPr/>
        </p:nvPicPr>
        <p:blipFill>
          <a:blip r:embed="rId6"/>
          <a:stretch>
            <a:fillRect/>
          </a:stretch>
        </p:blipFill>
        <p:spPr>
          <a:xfrm>
            <a:off x="47625" y="1607185"/>
            <a:ext cx="2967990" cy="2134870"/>
          </a:xfrm>
          <a:prstGeom prst="rect">
            <a:avLst/>
          </a:prstGeom>
        </p:spPr>
      </p:pic>
      <p:pic>
        <p:nvPicPr>
          <p:cNvPr id="4" name="图片 3"/>
          <p:cNvPicPr>
            <a:picLocks noChangeAspect="1"/>
          </p:cNvPicPr>
          <p:nvPr/>
        </p:nvPicPr>
        <p:blipFill>
          <a:blip r:embed="rId7"/>
          <a:stretch>
            <a:fillRect/>
          </a:stretch>
        </p:blipFill>
        <p:spPr>
          <a:xfrm>
            <a:off x="6142990" y="1600200"/>
            <a:ext cx="2940685" cy="2141220"/>
          </a:xfrm>
          <a:prstGeom prst="rect">
            <a:avLst/>
          </a:prstGeom>
        </p:spPr>
      </p:pic>
      <p:pic>
        <p:nvPicPr>
          <p:cNvPr id="5" name="图片 4"/>
          <p:cNvPicPr>
            <a:picLocks noChangeAspect="1"/>
          </p:cNvPicPr>
          <p:nvPr/>
        </p:nvPicPr>
        <p:blipFill>
          <a:blip r:embed="rId8"/>
          <a:stretch>
            <a:fillRect/>
          </a:stretch>
        </p:blipFill>
        <p:spPr>
          <a:xfrm>
            <a:off x="9124315" y="1607185"/>
            <a:ext cx="3001010" cy="2112645"/>
          </a:xfrm>
          <a:prstGeom prst="rect">
            <a:avLst/>
          </a:prstGeom>
        </p:spPr>
      </p:pic>
      <p:pic>
        <p:nvPicPr>
          <p:cNvPr id="13" name="内容占位符 12"/>
          <p:cNvPicPr>
            <a:picLocks noGrp="1" noChangeAspect="1"/>
          </p:cNvPicPr>
          <p:nvPr/>
        </p:nvPicPr>
        <p:blipFill>
          <a:blip r:embed="rId9"/>
          <a:stretch>
            <a:fillRect/>
          </a:stretch>
        </p:blipFill>
        <p:spPr>
          <a:xfrm>
            <a:off x="3015615" y="1607185"/>
            <a:ext cx="3148330" cy="213423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i$ḻiḋè"/>
          <p:cNvSpPr/>
          <p:nvPr>
            <p:custDataLst>
              <p:tags r:id="rId2"/>
            </p:custDataLst>
          </p:nvPr>
        </p:nvSpPr>
        <p:spPr>
          <a:xfrm flipH="1">
            <a:off x="6309360" y="1600200"/>
            <a:ext cx="5592445" cy="404876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indent="457200" defTabSz="914400" fontAlgn="auto">
              <a:lnSpc>
                <a:spcPct val="100000"/>
              </a:lnSpc>
            </a:pPr>
            <a:r>
              <a:rPr lang="zh-CN" altLang="en-US" sz="2665">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清王朝覆灭后，百姓仍然生活在水深火热之中</a:t>
            </a:r>
            <a:r>
              <a:rPr lang="en-US" altLang="zh-CN" sz="2665">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p>
          <a:p>
            <a:pPr indent="457200" defTabSz="914400" fontAlgn="auto">
              <a:lnSpc>
                <a:spcPct val="100000"/>
              </a:lnSpc>
            </a:pPr>
            <a:endParaRPr lang="zh-CN" altLang="en-US" sz="2665">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457200" defTabSz="914400" fontAlgn="auto">
              <a:lnSpc>
                <a:spcPct val="100000"/>
              </a:lnSpc>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1916</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年袁世凯复辟，最终以失败而告终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457200" defTabSz="914400" fontAlgn="auto">
              <a:lnSpc>
                <a:spcPct val="100000"/>
              </a:lnSpc>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1925</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年孙中山病逝，随后第一次国共合作破裂，国民党开始反共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457200" defTabSz="914400" fontAlgn="auto">
              <a:lnSpc>
                <a:spcPct val="100000"/>
              </a:lnSpc>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1931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9.18</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事变，日寇侵略东北 </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457200" defTabSz="914400" fontAlgn="auto">
              <a:lnSpc>
                <a:spcPct val="100000"/>
              </a:lnSpc>
            </a:pP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1937</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年七七事变，日寇全面侵华</a:t>
            </a:r>
            <a:r>
              <a:rPr lang="zh-CN" altLang="en-US" sz="2665">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665"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custDataLst>
              <p:tags r:id="rId3"/>
            </p:custDataLst>
          </p:nvPr>
        </p:nvSpPr>
        <p:spPr>
          <a:xfrm>
            <a:off x="1137181" y="400698"/>
            <a:ext cx="2859469" cy="645160"/>
          </a:xfrm>
          <a:prstGeom prst="rect">
            <a:avLst/>
          </a:prstGeom>
          <a:noFill/>
          <a:effectLst/>
        </p:spPr>
        <p:txBody>
          <a:bodyPr wrap="square" rtlCol="0">
            <a:spAutoFit/>
          </a:bodyPr>
          <a:lstStyle/>
          <a:p>
            <a:r>
              <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rPr>
              <a:t>屈辱的历史</a:t>
            </a:r>
          </a:p>
        </p:txBody>
      </p:sp>
      <p:pic>
        <p:nvPicPr>
          <p:cNvPr id="6" name="图片 5"/>
          <p:cNvPicPr>
            <a:picLocks noChangeAspect="1"/>
          </p:cNvPicPr>
          <p:nvPr/>
        </p:nvPicPr>
        <p:blipFill>
          <a:blip r:embed="rId6"/>
          <a:stretch>
            <a:fillRect/>
          </a:stretch>
        </p:blipFill>
        <p:spPr>
          <a:xfrm>
            <a:off x="221192" y="1599658"/>
            <a:ext cx="2844798" cy="1867797"/>
          </a:xfrm>
          <a:prstGeom prst="rect">
            <a:avLst/>
          </a:prstGeom>
        </p:spPr>
      </p:pic>
      <p:pic>
        <p:nvPicPr>
          <p:cNvPr id="7" name="图片 6"/>
          <p:cNvPicPr>
            <a:picLocks noChangeAspect="1"/>
          </p:cNvPicPr>
          <p:nvPr/>
        </p:nvPicPr>
        <p:blipFill>
          <a:blip r:embed="rId7"/>
          <a:stretch>
            <a:fillRect/>
          </a:stretch>
        </p:blipFill>
        <p:spPr>
          <a:xfrm>
            <a:off x="3309620" y="1599565"/>
            <a:ext cx="2860040" cy="1867535"/>
          </a:xfrm>
          <a:prstGeom prst="rect">
            <a:avLst/>
          </a:prstGeom>
        </p:spPr>
      </p:pic>
      <p:pic>
        <p:nvPicPr>
          <p:cNvPr id="8" name="图片 7"/>
          <p:cNvPicPr>
            <a:picLocks noChangeAspect="1"/>
          </p:cNvPicPr>
          <p:nvPr/>
        </p:nvPicPr>
        <p:blipFill>
          <a:blip r:embed="rId8"/>
          <a:srcRect b="6932"/>
          <a:stretch>
            <a:fillRect/>
          </a:stretch>
        </p:blipFill>
        <p:spPr>
          <a:xfrm>
            <a:off x="220980" y="3683000"/>
            <a:ext cx="2851150" cy="1965325"/>
          </a:xfrm>
          <a:prstGeom prst="rect">
            <a:avLst/>
          </a:prstGeom>
        </p:spPr>
      </p:pic>
      <p:pic>
        <p:nvPicPr>
          <p:cNvPr id="9" name="图片 8"/>
          <p:cNvPicPr>
            <a:picLocks noChangeAspect="1"/>
          </p:cNvPicPr>
          <p:nvPr/>
        </p:nvPicPr>
        <p:blipFill>
          <a:blip r:embed="rId9"/>
          <a:srcRect b="5316"/>
          <a:stretch>
            <a:fillRect/>
          </a:stretch>
        </p:blipFill>
        <p:spPr>
          <a:xfrm>
            <a:off x="3253740" y="3683000"/>
            <a:ext cx="2915920" cy="19653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i$ḻiḋè"/>
          <p:cNvSpPr/>
          <p:nvPr>
            <p:custDataLst>
              <p:tags r:id="rId2"/>
            </p:custDataLst>
          </p:nvPr>
        </p:nvSpPr>
        <p:spPr>
          <a:xfrm flipH="1">
            <a:off x="635" y="1450340"/>
            <a:ext cx="12191365" cy="3840480"/>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a:bodyPr>
          <a:lstStyle/>
          <a:p>
            <a:pPr indent="457200" defTabSz="914400" fontAlgn="auto">
              <a:lnSpc>
                <a:spcPct val="100000"/>
              </a:lnSpc>
            </a:pPr>
            <a:r>
              <a:rPr lang="zh-CN" altLang="en-US" sz="6000">
                <a:solidFill>
                  <a:srgbClr val="FF0000"/>
                </a:solidFill>
                <a:sym typeface="+mn-ea"/>
              </a:rPr>
              <a:t>一支红色军队给中国人民带来希望</a:t>
            </a:r>
            <a:endParaRPr lang="zh-CN" altLang="en-US" sz="6000">
              <a:solidFill>
                <a:srgbClr val="FF0000"/>
              </a:solidFill>
            </a:endParaRPr>
          </a:p>
          <a:p>
            <a:pPr indent="457200" defTabSz="914400" fontAlgn="auto">
              <a:lnSpc>
                <a:spcPct val="100000"/>
              </a:lnSpc>
            </a:pPr>
            <a:r>
              <a:rPr lang="en-US" altLang="zh-CN" sz="4500">
                <a:solidFill>
                  <a:schemeClr val="tx1"/>
                </a:solidFill>
                <a:sym typeface="+mn-ea"/>
              </a:rPr>
              <a:t>1921</a:t>
            </a:r>
            <a:r>
              <a:rPr lang="zh-CN" altLang="en-US" sz="4500">
                <a:solidFill>
                  <a:schemeClr val="tx1"/>
                </a:solidFill>
                <a:sym typeface="+mn-ea"/>
              </a:rPr>
              <a:t>年，中国共产党成立</a:t>
            </a:r>
            <a:endParaRPr lang="zh-CN" altLang="en-US" sz="4500">
              <a:solidFill>
                <a:schemeClr val="tx1"/>
              </a:solidFill>
            </a:endParaRPr>
          </a:p>
          <a:p>
            <a:pPr indent="457200" defTabSz="914400" fontAlgn="auto">
              <a:lnSpc>
                <a:spcPct val="100000"/>
              </a:lnSpc>
            </a:pPr>
            <a:r>
              <a:rPr lang="en-US" altLang="zh-CN" sz="4500">
                <a:solidFill>
                  <a:schemeClr val="tx1"/>
                </a:solidFill>
                <a:sym typeface="+mn-ea"/>
              </a:rPr>
              <a:t>1927</a:t>
            </a:r>
            <a:r>
              <a:rPr lang="zh-CN" altLang="en-US" sz="4500">
                <a:solidFill>
                  <a:schemeClr val="tx1"/>
                </a:solidFill>
                <a:sym typeface="+mn-ea"/>
              </a:rPr>
              <a:t>年，八一南昌起义，共产党建立了第一支武装队伍</a:t>
            </a:r>
            <a:endParaRPr lang="zh-CN" altLang="en-US" sz="4500">
              <a:solidFill>
                <a:schemeClr val="tx1"/>
              </a:solidFill>
            </a:endParaRPr>
          </a:p>
          <a:p>
            <a:pPr indent="457200" defTabSz="914400" fontAlgn="auto">
              <a:lnSpc>
                <a:spcPct val="100000"/>
              </a:lnSpc>
            </a:pPr>
            <a:r>
              <a:rPr lang="en-US" altLang="zh-CN" sz="4500">
                <a:solidFill>
                  <a:schemeClr val="tx1"/>
                </a:solidFill>
                <a:sym typeface="+mn-ea"/>
              </a:rPr>
              <a:t>1936</a:t>
            </a:r>
            <a:r>
              <a:rPr lang="zh-CN" altLang="en-US" sz="4500">
                <a:solidFill>
                  <a:schemeClr val="tx1"/>
                </a:solidFill>
                <a:sym typeface="+mn-ea"/>
              </a:rPr>
              <a:t>年，西安事变，两党合作共同抗日</a:t>
            </a:r>
            <a:endParaRPr lang="zh-CN" altLang="en-US" sz="4500">
              <a:solidFill>
                <a:schemeClr val="tx1"/>
              </a:solidFill>
            </a:endParaRPr>
          </a:p>
          <a:p>
            <a:pPr indent="457200" defTabSz="914400" fontAlgn="auto">
              <a:lnSpc>
                <a:spcPct val="100000"/>
              </a:lnSpc>
            </a:pPr>
            <a:r>
              <a:rPr lang="en-US" altLang="zh-CN" sz="4500">
                <a:solidFill>
                  <a:schemeClr val="tx1"/>
                </a:solidFill>
                <a:sym typeface="+mn-ea"/>
              </a:rPr>
              <a:t>1945</a:t>
            </a:r>
            <a:r>
              <a:rPr lang="zh-CN" altLang="en-US" sz="4500">
                <a:solidFill>
                  <a:schemeClr val="tx1"/>
                </a:solidFill>
                <a:sym typeface="+mn-ea"/>
              </a:rPr>
              <a:t>年</a:t>
            </a:r>
            <a:r>
              <a:rPr lang="en-US" altLang="zh-CN" sz="4500">
                <a:solidFill>
                  <a:schemeClr val="tx1"/>
                </a:solidFill>
                <a:sym typeface="+mn-ea"/>
              </a:rPr>
              <a:t>8</a:t>
            </a:r>
            <a:r>
              <a:rPr lang="zh-CN" altLang="en-US" sz="4500">
                <a:solidFill>
                  <a:schemeClr val="tx1"/>
                </a:solidFill>
                <a:sym typeface="+mn-ea"/>
              </a:rPr>
              <a:t>月</a:t>
            </a:r>
            <a:r>
              <a:rPr lang="en-US" altLang="zh-CN" sz="4500">
                <a:solidFill>
                  <a:schemeClr val="tx1"/>
                </a:solidFill>
                <a:sym typeface="+mn-ea"/>
              </a:rPr>
              <a:t>15</a:t>
            </a:r>
            <a:r>
              <a:rPr lang="zh-CN" altLang="en-US" sz="4500">
                <a:solidFill>
                  <a:schemeClr val="tx1"/>
                </a:solidFill>
                <a:sym typeface="+mn-ea"/>
              </a:rPr>
              <a:t>日日本战败</a:t>
            </a:r>
            <a:endParaRPr lang="zh-CN" altLang="en-US" sz="4500">
              <a:solidFill>
                <a:schemeClr val="tx1"/>
              </a:solidFill>
            </a:endParaRPr>
          </a:p>
          <a:p>
            <a:pPr indent="457200" defTabSz="914400" fontAlgn="auto">
              <a:lnSpc>
                <a:spcPct val="100000"/>
              </a:lnSpc>
            </a:pPr>
            <a:r>
              <a:rPr lang="en-US" altLang="zh-CN" sz="4500">
                <a:solidFill>
                  <a:schemeClr val="tx1"/>
                </a:solidFill>
                <a:sym typeface="+mn-ea"/>
              </a:rPr>
              <a:t>1945</a:t>
            </a:r>
            <a:r>
              <a:rPr lang="zh-CN" altLang="en-US" sz="4500">
                <a:solidFill>
                  <a:schemeClr val="tx1"/>
                </a:solidFill>
                <a:sym typeface="+mn-ea"/>
              </a:rPr>
              <a:t>年</a:t>
            </a:r>
            <a:r>
              <a:rPr lang="en-US" altLang="zh-CN" sz="4500">
                <a:solidFill>
                  <a:schemeClr val="tx1"/>
                </a:solidFill>
                <a:sym typeface="+mn-ea"/>
              </a:rPr>
              <a:t>10</a:t>
            </a:r>
            <a:r>
              <a:rPr lang="zh-CN" altLang="en-US" sz="4500">
                <a:solidFill>
                  <a:schemeClr val="tx1"/>
                </a:solidFill>
                <a:sym typeface="+mn-ea"/>
              </a:rPr>
              <a:t>月</a:t>
            </a:r>
            <a:r>
              <a:rPr lang="en-US" altLang="zh-CN" sz="4500">
                <a:solidFill>
                  <a:schemeClr val="tx1"/>
                </a:solidFill>
                <a:sym typeface="+mn-ea"/>
              </a:rPr>
              <a:t>10</a:t>
            </a:r>
            <a:r>
              <a:rPr lang="zh-CN" altLang="en-US" sz="4500">
                <a:solidFill>
                  <a:schemeClr val="tx1"/>
                </a:solidFill>
                <a:sym typeface="+mn-ea"/>
              </a:rPr>
              <a:t>日，经过</a:t>
            </a:r>
            <a:r>
              <a:rPr lang="en-US" altLang="zh-CN" sz="4500">
                <a:solidFill>
                  <a:schemeClr val="tx1"/>
                </a:solidFill>
                <a:sym typeface="+mn-ea"/>
              </a:rPr>
              <a:t>43</a:t>
            </a:r>
            <a:r>
              <a:rPr lang="zh-CN" altLang="en-US" sz="4500">
                <a:solidFill>
                  <a:schemeClr val="tx1"/>
                </a:solidFill>
                <a:sym typeface="+mn-ea"/>
              </a:rPr>
              <a:t>天谈判，国共双方达成</a:t>
            </a:r>
            <a:r>
              <a:rPr lang="en-US" altLang="zh-CN" sz="4500">
                <a:solidFill>
                  <a:schemeClr val="tx1"/>
                </a:solidFill>
                <a:sym typeface="+mn-ea"/>
              </a:rPr>
              <a:t>《</a:t>
            </a:r>
            <a:r>
              <a:rPr lang="zh-CN" altLang="en-US" sz="4500">
                <a:solidFill>
                  <a:schemeClr val="tx1"/>
                </a:solidFill>
                <a:sym typeface="+mn-ea"/>
              </a:rPr>
              <a:t>政府与中共代表会谈纪要</a:t>
            </a:r>
            <a:r>
              <a:rPr lang="en-US" altLang="zh-CN" sz="4500">
                <a:solidFill>
                  <a:schemeClr val="tx1"/>
                </a:solidFill>
                <a:sym typeface="+mn-ea"/>
              </a:rPr>
              <a:t>》</a:t>
            </a:r>
            <a:r>
              <a:rPr lang="zh-CN" altLang="en-US" sz="4500">
                <a:solidFill>
                  <a:schemeClr val="tx1"/>
                </a:solidFill>
                <a:sym typeface="+mn-ea"/>
              </a:rPr>
              <a:t>，即</a:t>
            </a:r>
            <a:r>
              <a:rPr lang="en-US" altLang="zh-CN" sz="4500">
                <a:solidFill>
                  <a:schemeClr val="tx1"/>
                </a:solidFill>
                <a:sym typeface="+mn-ea"/>
              </a:rPr>
              <a:t>《</a:t>
            </a:r>
            <a:r>
              <a:rPr lang="zh-CN" altLang="en-US" sz="4500">
                <a:solidFill>
                  <a:schemeClr val="tx1"/>
                </a:solidFill>
                <a:sym typeface="+mn-ea"/>
              </a:rPr>
              <a:t>双十协定</a:t>
            </a:r>
            <a:r>
              <a:rPr lang="en-US" altLang="zh-CN" sz="4500">
                <a:solidFill>
                  <a:schemeClr val="tx1"/>
                </a:solidFill>
                <a:sym typeface="+mn-ea"/>
              </a:rPr>
              <a:t>》</a:t>
            </a:r>
            <a:r>
              <a:rPr lang="zh-CN" altLang="en-US" sz="4500">
                <a:solidFill>
                  <a:schemeClr val="tx1"/>
                </a:solidFill>
                <a:sym typeface="+mn-ea"/>
              </a:rPr>
              <a:t>。后来国民党撕毁协定，内战爆发。 </a:t>
            </a:r>
            <a:endParaRPr lang="zh-CN" altLang="en-US" sz="4500">
              <a:solidFill>
                <a:schemeClr val="tx1"/>
              </a:solidFill>
            </a:endParaRPr>
          </a:p>
          <a:p>
            <a:pPr indent="457200" defTabSz="914400" fontAlgn="auto">
              <a:lnSpc>
                <a:spcPct val="100000"/>
              </a:lnSpc>
            </a:pPr>
            <a:r>
              <a:rPr lang="en-US" altLang="zh-CN" sz="4500">
                <a:solidFill>
                  <a:schemeClr val="tx1"/>
                </a:solidFill>
                <a:sym typeface="+mn-ea"/>
              </a:rPr>
              <a:t>1946</a:t>
            </a:r>
            <a:r>
              <a:rPr lang="zh-CN" altLang="en-US" sz="4500">
                <a:solidFill>
                  <a:schemeClr val="tx1"/>
                </a:solidFill>
                <a:sym typeface="+mn-ea"/>
              </a:rPr>
              <a:t>年</a:t>
            </a:r>
            <a:r>
              <a:rPr lang="en-US" altLang="zh-CN" sz="4500">
                <a:solidFill>
                  <a:schemeClr val="tx1"/>
                </a:solidFill>
                <a:sym typeface="+mn-ea"/>
              </a:rPr>
              <a:t>6</a:t>
            </a:r>
            <a:r>
              <a:rPr lang="zh-CN" altLang="en-US" sz="4500">
                <a:solidFill>
                  <a:schemeClr val="tx1"/>
                </a:solidFill>
                <a:sym typeface="+mn-ea"/>
              </a:rPr>
              <a:t>月</a:t>
            </a:r>
            <a:r>
              <a:rPr lang="en-US" altLang="zh-CN" sz="4500">
                <a:solidFill>
                  <a:schemeClr val="tx1"/>
                </a:solidFill>
                <a:sym typeface="+mn-ea"/>
              </a:rPr>
              <a:t>26</a:t>
            </a:r>
            <a:r>
              <a:rPr lang="zh-CN" altLang="en-US" sz="4500">
                <a:solidFill>
                  <a:schemeClr val="tx1"/>
                </a:solidFill>
                <a:sym typeface="+mn-ea"/>
              </a:rPr>
              <a:t>日，国民党以</a:t>
            </a:r>
            <a:r>
              <a:rPr lang="en-US" altLang="zh-CN" sz="4500">
                <a:solidFill>
                  <a:schemeClr val="tx1"/>
                </a:solidFill>
                <a:sym typeface="+mn-ea"/>
              </a:rPr>
              <a:t>30</a:t>
            </a:r>
            <a:r>
              <a:rPr lang="zh-CN" altLang="en-US" sz="4500">
                <a:solidFill>
                  <a:schemeClr val="tx1"/>
                </a:solidFill>
                <a:sym typeface="+mn-ea"/>
              </a:rPr>
              <a:t>万军队围攻中原解放区，向解放区发动了全面进攻。全国解放战争由此正式开始 。</a:t>
            </a:r>
            <a:endParaRPr lang="en-US" altLang="zh-CN" sz="4500">
              <a:solidFill>
                <a:schemeClr val="tx1"/>
              </a:solidFill>
            </a:endParaRPr>
          </a:p>
          <a:p>
            <a:pPr indent="457200" defTabSz="914400" fontAlgn="auto">
              <a:lnSpc>
                <a:spcPct val="100000"/>
              </a:lnSpc>
            </a:pPr>
            <a:r>
              <a:rPr lang="en-US" altLang="zh-CN" sz="4500">
                <a:solidFill>
                  <a:schemeClr val="tx1"/>
                </a:solidFill>
                <a:sym typeface="+mn-ea"/>
              </a:rPr>
              <a:t>1946</a:t>
            </a:r>
            <a:r>
              <a:rPr lang="zh-CN" altLang="en-US" sz="4500">
                <a:solidFill>
                  <a:schemeClr val="tx1"/>
                </a:solidFill>
                <a:sym typeface="+mn-ea"/>
              </a:rPr>
              <a:t>年</a:t>
            </a:r>
            <a:r>
              <a:rPr lang="en-US" altLang="zh-CN" sz="4500">
                <a:solidFill>
                  <a:schemeClr val="tx1"/>
                </a:solidFill>
                <a:sym typeface="+mn-ea"/>
              </a:rPr>
              <a:t>6</a:t>
            </a:r>
            <a:r>
              <a:rPr lang="zh-CN" altLang="en-US" sz="4500">
                <a:solidFill>
                  <a:schemeClr val="tx1"/>
                </a:solidFill>
                <a:sym typeface="+mn-ea"/>
              </a:rPr>
              <a:t>月至</a:t>
            </a:r>
            <a:r>
              <a:rPr lang="en-US" altLang="zh-CN" sz="4500">
                <a:solidFill>
                  <a:schemeClr val="tx1"/>
                </a:solidFill>
                <a:sym typeface="+mn-ea"/>
              </a:rPr>
              <a:t>1947</a:t>
            </a:r>
            <a:r>
              <a:rPr lang="zh-CN" altLang="en-US" sz="4500">
                <a:solidFill>
                  <a:schemeClr val="tx1"/>
                </a:solidFill>
                <a:sym typeface="+mn-ea"/>
              </a:rPr>
              <a:t>年</a:t>
            </a:r>
            <a:r>
              <a:rPr lang="en-US" altLang="zh-CN" sz="4500">
                <a:solidFill>
                  <a:schemeClr val="tx1"/>
                </a:solidFill>
                <a:sym typeface="+mn-ea"/>
              </a:rPr>
              <a:t>6</a:t>
            </a:r>
            <a:r>
              <a:rPr lang="zh-CN" altLang="en-US" sz="4500">
                <a:solidFill>
                  <a:schemeClr val="tx1"/>
                </a:solidFill>
                <a:sym typeface="+mn-ea"/>
              </a:rPr>
              <a:t>月，解放军处于战略防御阶段。战争主要在解放区进行。 </a:t>
            </a:r>
            <a:endParaRPr lang="zh-CN" altLang="en-US" sz="4500">
              <a:solidFill>
                <a:schemeClr val="tx1"/>
              </a:solidFill>
            </a:endParaRPr>
          </a:p>
          <a:p>
            <a:pPr indent="457200" defTabSz="914400" fontAlgn="auto">
              <a:lnSpc>
                <a:spcPct val="100000"/>
              </a:lnSpc>
            </a:pPr>
            <a:r>
              <a:rPr lang="en-US" altLang="zh-CN" sz="4500">
                <a:solidFill>
                  <a:schemeClr val="tx1"/>
                </a:solidFill>
                <a:sym typeface="+mn-ea"/>
              </a:rPr>
              <a:t>1947</a:t>
            </a:r>
            <a:r>
              <a:rPr lang="zh-CN" altLang="en-US" sz="4500">
                <a:solidFill>
                  <a:schemeClr val="tx1"/>
                </a:solidFill>
                <a:sym typeface="+mn-ea"/>
              </a:rPr>
              <a:t>年</a:t>
            </a:r>
            <a:r>
              <a:rPr lang="en-US" altLang="zh-CN" sz="4500">
                <a:solidFill>
                  <a:schemeClr val="tx1"/>
                </a:solidFill>
                <a:sym typeface="+mn-ea"/>
              </a:rPr>
              <a:t>7</a:t>
            </a:r>
            <a:r>
              <a:rPr lang="zh-CN" altLang="en-US" sz="4500">
                <a:solidFill>
                  <a:schemeClr val="tx1"/>
                </a:solidFill>
                <a:sym typeface="+mn-ea"/>
              </a:rPr>
              <a:t>月，解放军军由战略防御转入战略进攻，接着连续进行了辽沈、淮海、平津三大战役，取得了伟大胜利，基本上消灭了国民党军主力。</a:t>
            </a:r>
            <a:endParaRPr lang="en-US" altLang="zh-CN" sz="4500">
              <a:solidFill>
                <a:schemeClr val="tx1"/>
              </a:solidFill>
            </a:endParaRPr>
          </a:p>
          <a:p>
            <a:pPr indent="457200" defTabSz="914400" fontAlgn="auto">
              <a:lnSpc>
                <a:spcPct val="100000"/>
              </a:lnSpc>
            </a:pPr>
            <a:r>
              <a:rPr lang="en-US" altLang="zh-CN" sz="4500">
                <a:solidFill>
                  <a:schemeClr val="tx1"/>
                </a:solidFill>
                <a:sym typeface="+mn-ea"/>
              </a:rPr>
              <a:t>1949</a:t>
            </a:r>
            <a:r>
              <a:rPr lang="zh-CN" altLang="en-US" sz="4500">
                <a:solidFill>
                  <a:schemeClr val="tx1"/>
                </a:solidFill>
                <a:sym typeface="+mn-ea"/>
              </a:rPr>
              <a:t>年</a:t>
            </a:r>
            <a:r>
              <a:rPr lang="en-US" altLang="zh-CN" sz="4500">
                <a:solidFill>
                  <a:schemeClr val="tx1"/>
                </a:solidFill>
                <a:sym typeface="+mn-ea"/>
              </a:rPr>
              <a:t>4</a:t>
            </a:r>
            <a:r>
              <a:rPr lang="zh-CN" altLang="en-US" sz="4500">
                <a:solidFill>
                  <a:schemeClr val="tx1"/>
                </a:solidFill>
                <a:sym typeface="+mn-ea"/>
              </a:rPr>
              <a:t>月，解放军百万雄师过大江，占领了国民党反动统治的中心南京，结束了国民党反动派的统治，迎来了解放战争在全国的胜利。</a:t>
            </a:r>
            <a:endParaRPr lang="zh-CN" altLang="en-US" sz="45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custDataLst>
              <p:tags r:id="rId3"/>
            </p:custDataLst>
          </p:nvPr>
        </p:nvSpPr>
        <p:spPr>
          <a:xfrm>
            <a:off x="1137181" y="400698"/>
            <a:ext cx="2859469" cy="645160"/>
          </a:xfrm>
          <a:prstGeom prst="rect">
            <a:avLst/>
          </a:prstGeom>
          <a:noFill/>
          <a:effectLst/>
        </p:spPr>
        <p:txBody>
          <a:bodyPr wrap="square" rtlCol="0">
            <a:spAutoFit/>
          </a:bodyPr>
          <a:lstStyle/>
          <a:p>
            <a:r>
              <a:rPr lang="zh-CN" altLang="en-US" sz="3600" b="1">
                <a:solidFill>
                  <a:srgbClr val="FF0000"/>
                </a:solidFill>
                <a:latin typeface="微软雅黑" panose="020B0503020204020204" pitchFamily="34" charset="-122"/>
                <a:ea typeface="微软雅黑" panose="020B0503020204020204" pitchFamily="34" charset="-122"/>
                <a:sym typeface="+mn-ea"/>
              </a:rPr>
              <a:t>星火燎原</a:t>
            </a:r>
            <a:endParaRPr lang="zh-CN" altLang="en-US" sz="36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6"/>
          <a:stretch>
            <a:fillRect/>
          </a:stretch>
        </p:blipFill>
        <p:spPr>
          <a:xfrm>
            <a:off x="2080895" y="5203825"/>
            <a:ext cx="2474595" cy="1662430"/>
          </a:xfrm>
          <a:prstGeom prst="rect">
            <a:avLst/>
          </a:prstGeom>
        </p:spPr>
      </p:pic>
      <p:pic>
        <p:nvPicPr>
          <p:cNvPr id="3" name="图片 2"/>
          <p:cNvPicPr>
            <a:picLocks noChangeAspect="1"/>
          </p:cNvPicPr>
          <p:nvPr/>
        </p:nvPicPr>
        <p:blipFill>
          <a:blip r:embed="rId7"/>
          <a:stretch>
            <a:fillRect/>
          </a:stretch>
        </p:blipFill>
        <p:spPr>
          <a:xfrm>
            <a:off x="9534525" y="5195570"/>
            <a:ext cx="2656840" cy="1645285"/>
          </a:xfrm>
          <a:prstGeom prst="rect">
            <a:avLst/>
          </a:prstGeom>
        </p:spPr>
      </p:pic>
      <p:pic>
        <p:nvPicPr>
          <p:cNvPr id="4" name="图片 3"/>
          <p:cNvPicPr>
            <a:picLocks noChangeAspect="1"/>
          </p:cNvPicPr>
          <p:nvPr/>
        </p:nvPicPr>
        <p:blipFill>
          <a:blip r:embed="rId8"/>
          <a:stretch>
            <a:fillRect/>
          </a:stretch>
        </p:blipFill>
        <p:spPr>
          <a:xfrm>
            <a:off x="4555490" y="5212080"/>
            <a:ext cx="2496185" cy="1654175"/>
          </a:xfrm>
          <a:prstGeom prst="rect">
            <a:avLst/>
          </a:prstGeom>
        </p:spPr>
      </p:pic>
      <p:pic>
        <p:nvPicPr>
          <p:cNvPr id="5" name="图片 4"/>
          <p:cNvPicPr>
            <a:picLocks noChangeAspect="1"/>
          </p:cNvPicPr>
          <p:nvPr/>
        </p:nvPicPr>
        <p:blipFill>
          <a:blip r:embed="rId9"/>
          <a:stretch>
            <a:fillRect/>
          </a:stretch>
        </p:blipFill>
        <p:spPr>
          <a:xfrm>
            <a:off x="7060565" y="5212080"/>
            <a:ext cx="2473960" cy="1654175"/>
          </a:xfrm>
          <a:prstGeom prst="rect">
            <a:avLst/>
          </a:prstGeom>
        </p:spPr>
      </p:pic>
      <p:pic>
        <p:nvPicPr>
          <p:cNvPr id="10" name="图片 9"/>
          <p:cNvPicPr>
            <a:picLocks noChangeAspect="1"/>
          </p:cNvPicPr>
          <p:nvPr/>
        </p:nvPicPr>
        <p:blipFill>
          <a:blip r:embed="rId10"/>
          <a:stretch>
            <a:fillRect/>
          </a:stretch>
        </p:blipFill>
        <p:spPr>
          <a:xfrm>
            <a:off x="635" y="5212080"/>
            <a:ext cx="2080260" cy="16452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517525" y="331470"/>
            <a:ext cx="11207115" cy="535305"/>
          </a:xfrm>
        </p:spPr>
        <p:txBody>
          <a:bodyPr/>
          <a:lstStyle/>
          <a:p>
            <a:pPr marL="457200" lvl="1" indent="0">
              <a:buNone/>
            </a:pPr>
            <a:r>
              <a:rPr lang="zh-CN" altLang="en-US" sz="2800" b="1" smtClean="0">
                <a:solidFill>
                  <a:srgbClr val="FF0000"/>
                </a:solidFill>
                <a:latin typeface="微软雅黑" panose="020B0503020204020204" pitchFamily="34" charset="-122"/>
                <a:ea typeface="微软雅黑" panose="020B0503020204020204" pitchFamily="34" charset="-122"/>
              </a:rPr>
              <a:t>中华民族奋斗历史年代尺</a:t>
            </a:r>
          </a:p>
        </p:txBody>
      </p:sp>
      <p:sp>
        <p:nvSpPr>
          <p:cNvPr id="27" name="同心圆 26"/>
          <p:cNvSpPr/>
          <p:nvPr>
            <p:custDataLst>
              <p:tags r:id="rId2"/>
            </p:custDataLst>
          </p:nvPr>
        </p:nvSpPr>
        <p:spPr>
          <a:xfrm>
            <a:off x="1843003" y="2085747"/>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同心圆 28"/>
          <p:cNvSpPr/>
          <p:nvPr>
            <p:custDataLst>
              <p:tags r:id="rId3"/>
            </p:custDataLst>
          </p:nvPr>
        </p:nvSpPr>
        <p:spPr>
          <a:xfrm>
            <a:off x="9640281" y="2085806"/>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同心圆 29"/>
          <p:cNvSpPr/>
          <p:nvPr>
            <p:custDataLst>
              <p:tags r:id="rId4"/>
            </p:custDataLst>
          </p:nvPr>
        </p:nvSpPr>
        <p:spPr>
          <a:xfrm>
            <a:off x="1412600" y="3718196"/>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同心圆 30"/>
          <p:cNvSpPr/>
          <p:nvPr>
            <p:custDataLst>
              <p:tags r:id="rId5"/>
            </p:custDataLst>
          </p:nvPr>
        </p:nvSpPr>
        <p:spPr>
          <a:xfrm>
            <a:off x="10550209" y="5728513"/>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同心圆 31"/>
          <p:cNvSpPr/>
          <p:nvPr>
            <p:custDataLst>
              <p:tags r:id="rId6"/>
            </p:custDataLst>
          </p:nvPr>
        </p:nvSpPr>
        <p:spPr>
          <a:xfrm>
            <a:off x="5057221" y="5740092"/>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同心圆 32"/>
          <p:cNvSpPr/>
          <p:nvPr>
            <p:custDataLst>
              <p:tags r:id="rId7"/>
            </p:custDataLst>
          </p:nvPr>
        </p:nvSpPr>
        <p:spPr>
          <a:xfrm>
            <a:off x="3305014" y="5734455"/>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同心圆 33"/>
          <p:cNvSpPr/>
          <p:nvPr>
            <p:custDataLst>
              <p:tags r:id="rId8"/>
            </p:custDataLst>
          </p:nvPr>
        </p:nvSpPr>
        <p:spPr>
          <a:xfrm>
            <a:off x="1636381" y="5728512"/>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同心圆 35"/>
          <p:cNvSpPr/>
          <p:nvPr>
            <p:custDataLst>
              <p:tags r:id="rId9"/>
            </p:custDataLst>
          </p:nvPr>
        </p:nvSpPr>
        <p:spPr>
          <a:xfrm>
            <a:off x="8970098" y="3717923"/>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7"/>
          <p:cNvSpPr/>
          <p:nvPr>
            <p:custDataLst>
              <p:tags r:id="rId10"/>
            </p:custDataLst>
          </p:nvPr>
        </p:nvSpPr>
        <p:spPr>
          <a:xfrm>
            <a:off x="6220231" y="3718236"/>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同心圆 39"/>
          <p:cNvSpPr/>
          <p:nvPr>
            <p:custDataLst>
              <p:tags r:id="rId11"/>
            </p:custDataLst>
          </p:nvPr>
        </p:nvSpPr>
        <p:spPr>
          <a:xfrm>
            <a:off x="3837377" y="3718217"/>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同心圆 40"/>
          <p:cNvSpPr/>
          <p:nvPr>
            <p:custDataLst>
              <p:tags r:id="rId12"/>
            </p:custDataLst>
          </p:nvPr>
        </p:nvSpPr>
        <p:spPr>
          <a:xfrm>
            <a:off x="2497970" y="3718217"/>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同心圆 41"/>
          <p:cNvSpPr/>
          <p:nvPr>
            <p:custDataLst>
              <p:tags r:id="rId13"/>
            </p:custDataLst>
          </p:nvPr>
        </p:nvSpPr>
        <p:spPr>
          <a:xfrm>
            <a:off x="7421138" y="2086243"/>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同心圆 42"/>
          <p:cNvSpPr/>
          <p:nvPr>
            <p:custDataLst>
              <p:tags r:id="rId14"/>
            </p:custDataLst>
          </p:nvPr>
        </p:nvSpPr>
        <p:spPr>
          <a:xfrm>
            <a:off x="8627851" y="2086231"/>
            <a:ext cx="147484" cy="155275"/>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同心圆 44"/>
          <p:cNvSpPr/>
          <p:nvPr>
            <p:custDataLst>
              <p:tags r:id="rId15"/>
            </p:custDataLst>
          </p:nvPr>
        </p:nvSpPr>
        <p:spPr>
          <a:xfrm>
            <a:off x="8268386" y="5734455"/>
            <a:ext cx="147484" cy="155275"/>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文本框 45"/>
          <p:cNvSpPr txBox="1"/>
          <p:nvPr>
            <p:custDataLst>
              <p:tags r:id="rId16"/>
            </p:custDataLst>
          </p:nvPr>
        </p:nvSpPr>
        <p:spPr>
          <a:xfrm>
            <a:off x="1636284" y="2287738"/>
            <a:ext cx="10165000" cy="369332"/>
          </a:xfrm>
          <a:prstGeom prst="rect">
            <a:avLst/>
          </a:prstGeom>
          <a:noFill/>
        </p:spPr>
        <p:txBody>
          <a:bodyPr wrap="square" rtlCol="0">
            <a:spAutoFit/>
          </a:bodyPr>
          <a:lstStyle/>
          <a:p>
            <a:r>
              <a:rPr lang="en-US" altLang="zh-CN" smtClean="0"/>
              <a:t>1840                                                                                1900           1911        1919</a:t>
            </a:r>
            <a:endParaRPr lang="zh-CN" altLang="en-US"/>
          </a:p>
        </p:txBody>
      </p:sp>
      <p:sp>
        <p:nvSpPr>
          <p:cNvPr id="48" name="右箭头 47"/>
          <p:cNvSpPr/>
          <p:nvPr>
            <p:custDataLst>
              <p:tags r:id="rId17"/>
            </p:custDataLst>
          </p:nvPr>
        </p:nvSpPr>
        <p:spPr>
          <a:xfrm>
            <a:off x="1075219" y="2121463"/>
            <a:ext cx="10330411" cy="84414"/>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右箭头 48"/>
          <p:cNvSpPr/>
          <p:nvPr>
            <p:custDataLst>
              <p:tags r:id="rId18"/>
            </p:custDataLst>
          </p:nvPr>
        </p:nvSpPr>
        <p:spPr>
          <a:xfrm>
            <a:off x="1061883" y="3754304"/>
            <a:ext cx="10330411" cy="84414"/>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右箭头 49"/>
          <p:cNvSpPr/>
          <p:nvPr>
            <p:custDataLst>
              <p:tags r:id="rId19"/>
            </p:custDataLst>
          </p:nvPr>
        </p:nvSpPr>
        <p:spPr>
          <a:xfrm>
            <a:off x="1061883" y="5769886"/>
            <a:ext cx="10330411" cy="84414"/>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custDataLst>
              <p:tags r:id="rId20"/>
            </p:custDataLst>
          </p:nvPr>
        </p:nvSpPr>
        <p:spPr>
          <a:xfrm>
            <a:off x="1412600" y="5936435"/>
            <a:ext cx="10165000" cy="369332"/>
          </a:xfrm>
          <a:prstGeom prst="rect">
            <a:avLst/>
          </a:prstGeom>
          <a:noFill/>
        </p:spPr>
        <p:txBody>
          <a:bodyPr wrap="square" rtlCol="0">
            <a:spAutoFit/>
          </a:bodyPr>
          <a:lstStyle/>
          <a:p>
            <a:r>
              <a:rPr lang="en-US" altLang="zh-CN" smtClean="0"/>
              <a:t>1956                 1966                    1978                                           1997                            2020</a:t>
            </a:r>
            <a:endParaRPr lang="zh-CN" altLang="en-US"/>
          </a:p>
        </p:txBody>
      </p:sp>
      <p:sp>
        <p:nvSpPr>
          <p:cNvPr id="52" name="文本框 51"/>
          <p:cNvSpPr txBox="1"/>
          <p:nvPr>
            <p:custDataLst>
              <p:tags r:id="rId21"/>
            </p:custDataLst>
          </p:nvPr>
        </p:nvSpPr>
        <p:spPr>
          <a:xfrm>
            <a:off x="1210756" y="4028584"/>
            <a:ext cx="10165000" cy="369332"/>
          </a:xfrm>
          <a:prstGeom prst="rect">
            <a:avLst/>
          </a:prstGeom>
          <a:noFill/>
        </p:spPr>
        <p:txBody>
          <a:bodyPr wrap="square" rtlCol="0">
            <a:spAutoFit/>
          </a:bodyPr>
          <a:lstStyle/>
          <a:p>
            <a:r>
              <a:rPr lang="en-US" altLang="zh-CN" smtClean="0"/>
              <a:t>1921         1926             1931                 1936     1937          1940                 1945                1949</a:t>
            </a:r>
            <a:endParaRPr lang="zh-CN" altLang="en-US"/>
          </a:p>
        </p:txBody>
      </p:sp>
      <p:sp>
        <p:nvSpPr>
          <p:cNvPr id="53" name="文本框 52"/>
          <p:cNvSpPr txBox="1"/>
          <p:nvPr>
            <p:custDataLst>
              <p:tags r:id="rId22"/>
            </p:custDataLst>
          </p:nvPr>
        </p:nvSpPr>
        <p:spPr>
          <a:xfrm>
            <a:off x="1412600" y="2657650"/>
            <a:ext cx="10165000" cy="369332"/>
          </a:xfrm>
          <a:prstGeom prst="rect">
            <a:avLst/>
          </a:prstGeom>
          <a:noFill/>
        </p:spPr>
        <p:txBody>
          <a:bodyPr wrap="square" rtlCol="0">
            <a:spAutoFit/>
          </a:bodyPr>
          <a:lstStyle/>
          <a:p>
            <a:r>
              <a:rPr lang="zh-CN" altLang="en-US" smtClean="0"/>
              <a:t>鸦片战争                                                                     八国联军侵华  辛亥革命   五四运动</a:t>
            </a:r>
            <a:endParaRPr lang="zh-CN" altLang="en-US"/>
          </a:p>
        </p:txBody>
      </p:sp>
      <p:sp>
        <p:nvSpPr>
          <p:cNvPr id="54" name="文本框 53"/>
          <p:cNvSpPr txBox="1"/>
          <p:nvPr>
            <p:custDataLst>
              <p:tags r:id="rId23"/>
            </p:custDataLst>
          </p:nvPr>
        </p:nvSpPr>
        <p:spPr>
          <a:xfrm>
            <a:off x="1010500" y="4443572"/>
            <a:ext cx="10567100" cy="368300"/>
          </a:xfrm>
          <a:prstGeom prst="rect">
            <a:avLst/>
          </a:prstGeom>
          <a:noFill/>
        </p:spPr>
        <p:txBody>
          <a:bodyPr wrap="square" rtlCol="0">
            <a:spAutoFit/>
          </a:bodyPr>
          <a:lstStyle/>
          <a:p>
            <a:r>
              <a:rPr lang="zh-CN" altLang="en-US" smtClean="0"/>
              <a:t>中共成立  国共合作     九一八事变      长征胜利  日军全面侵华  百团大战      抗战胜利       新中国成立</a:t>
            </a:r>
            <a:endParaRPr lang="zh-CN" altLang="en-US"/>
          </a:p>
        </p:txBody>
      </p:sp>
      <p:sp>
        <p:nvSpPr>
          <p:cNvPr id="55" name="文本框 54"/>
          <p:cNvSpPr txBox="1"/>
          <p:nvPr>
            <p:custDataLst>
              <p:tags r:id="rId24"/>
            </p:custDataLst>
          </p:nvPr>
        </p:nvSpPr>
        <p:spPr>
          <a:xfrm>
            <a:off x="1360428" y="6261831"/>
            <a:ext cx="10656613" cy="369332"/>
          </a:xfrm>
          <a:prstGeom prst="rect">
            <a:avLst/>
          </a:prstGeom>
          <a:noFill/>
        </p:spPr>
        <p:txBody>
          <a:bodyPr wrap="square" rtlCol="0">
            <a:spAutoFit/>
          </a:bodyPr>
          <a:lstStyle/>
          <a:p>
            <a:r>
              <a:rPr lang="zh-CN" altLang="en-US" smtClean="0"/>
              <a:t>          十年建设                         改革开放                                      香港回归                  抗击新冠肺炎疫情            </a:t>
            </a:r>
            <a:endParaRPr lang="zh-CN" altLang="en-US"/>
          </a:p>
        </p:txBody>
      </p:sp>
      <p:sp>
        <p:nvSpPr>
          <p:cNvPr id="56" name="文本框 55"/>
          <p:cNvSpPr txBox="1"/>
          <p:nvPr>
            <p:custDataLst>
              <p:tags r:id="rId25"/>
            </p:custDataLst>
          </p:nvPr>
        </p:nvSpPr>
        <p:spPr>
          <a:xfrm>
            <a:off x="3856981" y="1242929"/>
            <a:ext cx="3998997" cy="400110"/>
          </a:xfrm>
          <a:prstGeom prst="rect">
            <a:avLst/>
          </a:prstGeom>
          <a:noFill/>
          <a:ln>
            <a:solidFill>
              <a:schemeClr val="accent1">
                <a:shade val="50000"/>
              </a:schemeClr>
            </a:solidFill>
          </a:ln>
        </p:spPr>
        <p:txBody>
          <a:bodyPr wrap="square" rtlCol="0">
            <a:spAutoFit/>
          </a:bodyPr>
          <a:lstStyle/>
          <a:p>
            <a:pPr algn="ctr"/>
            <a:r>
              <a:rPr lang="zh-CN" altLang="en-US" sz="2000" b="1" smtClean="0">
                <a:solidFill>
                  <a:schemeClr val="tx1">
                    <a:lumMod val="65000"/>
                    <a:lumOff val="35000"/>
                  </a:schemeClr>
                </a:solidFill>
                <a:latin typeface="隶书" panose="02010509060101010101" charset="-122"/>
                <a:ea typeface="隶书" panose="02010509060101010101" charset="-122"/>
              </a:rPr>
              <a:t>旧民主主义革命（</a:t>
            </a:r>
            <a:r>
              <a:rPr lang="en-US" altLang="zh-CN" sz="2000" b="1" smtClean="0">
                <a:solidFill>
                  <a:schemeClr val="tx1">
                    <a:lumMod val="65000"/>
                    <a:lumOff val="35000"/>
                  </a:schemeClr>
                </a:solidFill>
                <a:latin typeface="隶书" panose="02010509060101010101" charset="-122"/>
                <a:ea typeface="隶书" panose="02010509060101010101" charset="-122"/>
              </a:rPr>
              <a:t>1840—1919</a:t>
            </a:r>
            <a:r>
              <a:rPr lang="zh-CN" altLang="en-US" sz="2000" b="1" smtClean="0">
                <a:solidFill>
                  <a:schemeClr val="tx1">
                    <a:lumMod val="65000"/>
                    <a:lumOff val="35000"/>
                  </a:schemeClr>
                </a:solidFill>
                <a:latin typeface="隶书" panose="02010509060101010101" charset="-122"/>
                <a:ea typeface="隶书" panose="02010509060101010101" charset="-122"/>
              </a:rPr>
              <a:t>）</a:t>
            </a:r>
            <a:endParaRPr lang="zh-CN" altLang="en-US" sz="2000" b="1">
              <a:solidFill>
                <a:schemeClr val="tx1">
                  <a:lumMod val="65000"/>
                  <a:lumOff val="35000"/>
                </a:schemeClr>
              </a:solidFill>
              <a:latin typeface="隶书" panose="02010509060101010101" charset="-122"/>
              <a:ea typeface="隶书" panose="02010509060101010101" charset="-122"/>
            </a:endParaRPr>
          </a:p>
        </p:txBody>
      </p:sp>
      <p:sp>
        <p:nvSpPr>
          <p:cNvPr id="57" name="文本框 56"/>
          <p:cNvSpPr txBox="1"/>
          <p:nvPr>
            <p:custDataLst>
              <p:tags r:id="rId26"/>
            </p:custDataLst>
          </p:nvPr>
        </p:nvSpPr>
        <p:spPr>
          <a:xfrm>
            <a:off x="3837486" y="3143110"/>
            <a:ext cx="4018856" cy="400110"/>
          </a:xfrm>
          <a:prstGeom prst="rect">
            <a:avLst/>
          </a:prstGeom>
          <a:noFill/>
          <a:ln>
            <a:solidFill>
              <a:schemeClr val="accent1">
                <a:shade val="50000"/>
              </a:schemeClr>
            </a:solidFill>
          </a:ln>
        </p:spPr>
        <p:txBody>
          <a:bodyPr wrap="square" rtlCol="0">
            <a:spAutoFit/>
          </a:bodyPr>
          <a:lstStyle/>
          <a:p>
            <a:r>
              <a:rPr lang="zh-CN" altLang="en-US" sz="2000" b="1" smtClean="0">
                <a:latin typeface="华文中宋" panose="02010600040101010101" pitchFamily="2" charset="-122"/>
                <a:ea typeface="华文中宋" panose="02010600040101010101" pitchFamily="2" charset="-122"/>
              </a:rPr>
              <a:t>新民主主义革命（</a:t>
            </a:r>
            <a:r>
              <a:rPr lang="en-US" altLang="zh-CN" sz="2000" b="1" smtClean="0">
                <a:latin typeface="华文中宋" panose="02010600040101010101" pitchFamily="2" charset="-122"/>
                <a:ea typeface="华文中宋" panose="02010600040101010101" pitchFamily="2" charset="-122"/>
              </a:rPr>
              <a:t>1919—1949</a:t>
            </a:r>
            <a:r>
              <a:rPr lang="zh-CN" altLang="en-US" sz="2000" b="1" smtClean="0">
                <a:latin typeface="华文中宋" panose="02010600040101010101" pitchFamily="2" charset="-122"/>
                <a:ea typeface="华文中宋" panose="02010600040101010101" pitchFamily="2" charset="-122"/>
              </a:rPr>
              <a:t>）</a:t>
            </a:r>
            <a:endParaRPr lang="zh-CN" altLang="en-US" sz="2000" b="1">
              <a:latin typeface="华文中宋" panose="02010600040101010101" pitchFamily="2" charset="-122"/>
              <a:ea typeface="华文中宋" panose="02010600040101010101" pitchFamily="2" charset="-122"/>
            </a:endParaRPr>
          </a:p>
        </p:txBody>
      </p:sp>
      <p:sp>
        <p:nvSpPr>
          <p:cNvPr id="58" name="文本框 57"/>
          <p:cNvSpPr txBox="1"/>
          <p:nvPr>
            <p:custDataLst>
              <p:tags r:id="rId27"/>
            </p:custDataLst>
          </p:nvPr>
        </p:nvSpPr>
        <p:spPr>
          <a:xfrm>
            <a:off x="553268" y="5245937"/>
            <a:ext cx="4036889" cy="369332"/>
          </a:xfrm>
          <a:prstGeom prst="rect">
            <a:avLst/>
          </a:prstGeom>
          <a:noFill/>
          <a:ln>
            <a:solidFill>
              <a:schemeClr val="accent1">
                <a:shade val="50000"/>
              </a:schemeClr>
            </a:solidFill>
          </a:ln>
        </p:spPr>
        <p:txBody>
          <a:bodyPr wrap="square" rtlCol="0">
            <a:spAutoFit/>
          </a:bodyPr>
          <a:lstStyle/>
          <a:p>
            <a:r>
              <a:rPr lang="zh-CN" altLang="en-US" b="1" smtClean="0">
                <a:solidFill>
                  <a:srgbClr val="0000FF"/>
                </a:solidFill>
                <a:latin typeface="华文新魏" panose="02010800040101010101" pitchFamily="2" charset="-122"/>
                <a:ea typeface="华文新魏" panose="02010800040101010101" pitchFamily="2" charset="-122"/>
              </a:rPr>
              <a:t>全面建设社会主义时期（</a:t>
            </a:r>
            <a:r>
              <a:rPr lang="en-US" altLang="zh-CN" b="1" smtClean="0">
                <a:solidFill>
                  <a:srgbClr val="0000FF"/>
                </a:solidFill>
                <a:latin typeface="华文新魏" panose="02010800040101010101" pitchFamily="2" charset="-122"/>
                <a:ea typeface="华文新魏" panose="02010800040101010101" pitchFamily="2" charset="-122"/>
              </a:rPr>
              <a:t>1956—1966</a:t>
            </a:r>
            <a:r>
              <a:rPr lang="zh-CN" altLang="en-US" b="1" smtClean="0">
                <a:solidFill>
                  <a:srgbClr val="0000FF"/>
                </a:solidFill>
                <a:latin typeface="华文新魏" panose="02010800040101010101" pitchFamily="2" charset="-122"/>
                <a:ea typeface="华文新魏" panose="02010800040101010101" pitchFamily="2" charset="-122"/>
              </a:rPr>
              <a:t>）</a:t>
            </a:r>
            <a:endParaRPr lang="zh-CN" altLang="en-US" b="1">
              <a:solidFill>
                <a:srgbClr val="0000FF"/>
              </a:solidFill>
              <a:latin typeface="华文新魏" panose="02010800040101010101" pitchFamily="2" charset="-122"/>
              <a:ea typeface="华文新魏" panose="02010800040101010101" pitchFamily="2" charset="-122"/>
            </a:endParaRPr>
          </a:p>
        </p:txBody>
      </p:sp>
      <p:sp>
        <p:nvSpPr>
          <p:cNvPr id="59" name="矩形 58"/>
          <p:cNvSpPr/>
          <p:nvPr>
            <p:custDataLst>
              <p:tags r:id="rId28"/>
            </p:custDataLst>
          </p:nvPr>
        </p:nvSpPr>
        <p:spPr>
          <a:xfrm>
            <a:off x="4695028" y="5252252"/>
            <a:ext cx="3600144" cy="369332"/>
          </a:xfrm>
          <a:prstGeom prst="rect">
            <a:avLst/>
          </a:prstGeom>
          <a:ln>
            <a:solidFill>
              <a:schemeClr val="accent1">
                <a:shade val="50000"/>
              </a:schemeClr>
            </a:solidFill>
          </a:ln>
        </p:spPr>
        <p:txBody>
          <a:bodyPr wrap="square">
            <a:spAutoFit/>
          </a:bodyPr>
          <a:lstStyle/>
          <a:p>
            <a:r>
              <a:rPr lang="zh-CN" altLang="en-US" b="1">
                <a:solidFill>
                  <a:srgbClr val="DD9808"/>
                </a:solidFill>
                <a:latin typeface="Colonna MT" panose="04020805060202030203" pitchFamily="82" charset="0"/>
              </a:rPr>
              <a:t>社会主义建设新时期（</a:t>
            </a:r>
            <a:r>
              <a:rPr lang="en-US" altLang="zh-CN" b="1" smtClean="0">
                <a:solidFill>
                  <a:srgbClr val="DD9808"/>
                </a:solidFill>
                <a:latin typeface="Colonna MT" panose="04020805060202030203" pitchFamily="82" charset="0"/>
              </a:rPr>
              <a:t>1978—2017</a:t>
            </a:r>
            <a:r>
              <a:rPr lang="zh-CN" altLang="en-US" b="1" smtClean="0">
                <a:solidFill>
                  <a:srgbClr val="DD9808"/>
                </a:solidFill>
                <a:latin typeface="Colonna MT" panose="04020805060202030203" pitchFamily="82" charset="0"/>
              </a:rPr>
              <a:t>）</a:t>
            </a:r>
            <a:endParaRPr lang="zh-CN" altLang="en-US" b="1">
              <a:solidFill>
                <a:srgbClr val="DD9808"/>
              </a:solidFill>
              <a:latin typeface="Colonna MT" panose="04020805060202030203" pitchFamily="82" charset="0"/>
            </a:endParaRPr>
          </a:p>
        </p:txBody>
      </p:sp>
      <p:sp>
        <p:nvSpPr>
          <p:cNvPr id="60" name="矩形 59"/>
          <p:cNvSpPr/>
          <p:nvPr>
            <p:custDataLst>
              <p:tags r:id="rId29"/>
            </p:custDataLst>
          </p:nvPr>
        </p:nvSpPr>
        <p:spPr>
          <a:xfrm>
            <a:off x="8416897" y="5258117"/>
            <a:ext cx="3600144" cy="369332"/>
          </a:xfrm>
          <a:prstGeom prst="rect">
            <a:avLst/>
          </a:prstGeom>
          <a:ln>
            <a:solidFill>
              <a:schemeClr val="accent1">
                <a:shade val="50000"/>
              </a:schemeClr>
            </a:solidFill>
          </a:ln>
        </p:spPr>
        <p:txBody>
          <a:bodyPr wrap="square">
            <a:spAutoFit/>
          </a:bodyPr>
          <a:lstStyle/>
          <a:p>
            <a:r>
              <a:rPr lang="zh-CN" altLang="en-US" b="1" smtClean="0">
                <a:solidFill>
                  <a:srgbClr val="C00000"/>
                </a:solidFill>
                <a:latin typeface="MS PGothic" panose="020B0600070205080204" pitchFamily="34" charset="-128"/>
                <a:ea typeface="MS PGothic" panose="020B0600070205080204" pitchFamily="34" charset="-128"/>
              </a:rPr>
              <a:t>中国特色社会主义新时代（</a:t>
            </a:r>
            <a:r>
              <a:rPr lang="en-US" altLang="zh-CN" b="1" smtClean="0">
                <a:solidFill>
                  <a:srgbClr val="C00000"/>
                </a:solidFill>
                <a:latin typeface="MS PGothic" panose="020B0600070205080204" pitchFamily="34" charset="-128"/>
                <a:ea typeface="MS PGothic" panose="020B0600070205080204" pitchFamily="34" charset="-128"/>
              </a:rPr>
              <a:t>2017—</a:t>
            </a:r>
            <a:r>
              <a:rPr lang="zh-CN" altLang="en-US" b="1" smtClean="0">
                <a:solidFill>
                  <a:srgbClr val="C00000"/>
                </a:solidFill>
                <a:latin typeface="MS PGothic" panose="020B0600070205080204" pitchFamily="34" charset="-128"/>
                <a:ea typeface="MS PGothic" panose="020B0600070205080204" pitchFamily="34" charset="-128"/>
              </a:rPr>
              <a:t>）</a:t>
            </a:r>
            <a:endParaRPr lang="zh-CN" altLang="en-US" b="1">
              <a:solidFill>
                <a:srgbClr val="C00000"/>
              </a:solidFill>
              <a:latin typeface="MS PGothic" panose="020B0600070205080204" pitchFamily="34" charset="-128"/>
              <a:ea typeface="MS PGothic" panose="020B0600070205080204" pitchFamily="34" charset="-128"/>
            </a:endParaRPr>
          </a:p>
        </p:txBody>
      </p:sp>
      <p:sp>
        <p:nvSpPr>
          <p:cNvPr id="4" name="心形 3"/>
          <p:cNvSpPr/>
          <p:nvPr>
            <p:custDataLst>
              <p:tags r:id="rId30"/>
            </p:custDataLst>
          </p:nvPr>
        </p:nvSpPr>
        <p:spPr>
          <a:xfrm>
            <a:off x="8208637" y="5685274"/>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心形 43"/>
          <p:cNvSpPr/>
          <p:nvPr>
            <p:custDataLst>
              <p:tags r:id="rId31"/>
            </p:custDataLst>
          </p:nvPr>
        </p:nvSpPr>
        <p:spPr>
          <a:xfrm>
            <a:off x="10082290" y="3677596"/>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心形 46"/>
          <p:cNvSpPr/>
          <p:nvPr>
            <p:custDataLst>
              <p:tags r:id="rId32"/>
            </p:custDataLst>
          </p:nvPr>
        </p:nvSpPr>
        <p:spPr>
          <a:xfrm>
            <a:off x="7299586" y="3712110"/>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心形 60"/>
          <p:cNvSpPr/>
          <p:nvPr>
            <p:custDataLst>
              <p:tags r:id="rId33"/>
            </p:custDataLst>
          </p:nvPr>
        </p:nvSpPr>
        <p:spPr>
          <a:xfrm>
            <a:off x="5204481" y="3676584"/>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心形 61"/>
          <p:cNvSpPr/>
          <p:nvPr>
            <p:custDataLst>
              <p:tags r:id="rId34"/>
            </p:custDataLst>
          </p:nvPr>
        </p:nvSpPr>
        <p:spPr>
          <a:xfrm>
            <a:off x="10523072" y="5733309"/>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心形 62"/>
          <p:cNvSpPr/>
          <p:nvPr>
            <p:custDataLst>
              <p:tags r:id="rId35"/>
            </p:custDataLst>
          </p:nvPr>
        </p:nvSpPr>
        <p:spPr>
          <a:xfrm>
            <a:off x="2973399" y="5697404"/>
            <a:ext cx="269424" cy="237637"/>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4"/>
          <p:cNvSpPr/>
          <p:nvPr>
            <p:custDataLst>
              <p:tags r:id="rId36"/>
            </p:custDataLst>
          </p:nvPr>
        </p:nvSpPr>
        <p:spPr>
          <a:xfrm>
            <a:off x="11045952" y="4190619"/>
            <a:ext cx="679132" cy="45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右箭头 63"/>
          <p:cNvSpPr/>
          <p:nvPr>
            <p:custDataLst>
              <p:tags r:id="rId37"/>
            </p:custDataLst>
          </p:nvPr>
        </p:nvSpPr>
        <p:spPr>
          <a:xfrm>
            <a:off x="553268" y="6035206"/>
            <a:ext cx="679132" cy="45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右箭头 64"/>
          <p:cNvSpPr/>
          <p:nvPr>
            <p:custDataLst>
              <p:tags r:id="rId38"/>
            </p:custDataLst>
          </p:nvPr>
        </p:nvSpPr>
        <p:spPr>
          <a:xfrm>
            <a:off x="3869046" y="6096070"/>
            <a:ext cx="679132" cy="4571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custDataLst>
              <p:tags r:id="rId39"/>
            </p:custDataLst>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任意多边形: 形状 34"/>
          <p:cNvSpPr/>
          <p:nvPr>
            <p:custDataLst>
              <p:tags r:id="rId40"/>
            </p:custDataLst>
          </p:nvPr>
        </p:nvSpPr>
        <p:spPr>
          <a:xfrm>
            <a:off x="0" y="331422"/>
            <a:ext cx="706054" cy="474562"/>
          </a:xfrm>
          <a:custGeom>
            <a:avLst/>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fade">
                                      <p:cBhvr>
                                        <p:cTn id="17" dur="1000"/>
                                        <p:tgtEl>
                                          <p:spTgt spid="55"/>
                                        </p:tgtEl>
                                      </p:cBhvr>
                                    </p:animEffect>
                                    <p:anim calcmode="lin" valueType="num">
                                      <p:cBhvr>
                                        <p:cTn id="18" dur="1000" fill="hold"/>
                                        <p:tgtEl>
                                          <p:spTgt spid="55"/>
                                        </p:tgtEl>
                                        <p:attrNameLst>
                                          <p:attrName>ppt_x</p:attrName>
                                        </p:attrNameLst>
                                      </p:cBhvr>
                                      <p:tavLst>
                                        <p:tav tm="0">
                                          <p:val>
                                            <p:strVal val="#ppt_x"/>
                                          </p:val>
                                        </p:tav>
                                        <p:tav tm="100000">
                                          <p:val>
                                            <p:strVal val="#ppt_x"/>
                                          </p:val>
                                        </p:tav>
                                      </p:tavLst>
                                    </p:anim>
                                    <p:anim calcmode="lin" valueType="num">
                                      <p:cBhvr>
                                        <p:cTn id="1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fill="hold"/>
                                        <p:tgtEl>
                                          <p:spTgt spid="56"/>
                                        </p:tgtEl>
                                        <p:attrNameLst>
                                          <p:attrName>ppt_x</p:attrName>
                                        </p:attrNameLst>
                                      </p:cBhvr>
                                      <p:tavLst>
                                        <p:tav tm="0">
                                          <p:val>
                                            <p:strVal val="#ppt_x"/>
                                          </p:val>
                                        </p:tav>
                                        <p:tav tm="100000">
                                          <p:val>
                                            <p:strVal val="#ppt_x"/>
                                          </p:val>
                                        </p:tav>
                                      </p:tavLst>
                                    </p:anim>
                                    <p:anim calcmode="lin" valueType="num">
                                      <p:cBhvr additive="base">
                                        <p:cTn id="25"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fill="hold" grpId="0" nodeType="click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fill="hold"/>
                                        <p:tgtEl>
                                          <p:spTgt spid="57"/>
                                        </p:tgtEl>
                                        <p:attrNameLst>
                                          <p:attrName>ppt_x</p:attrName>
                                        </p:attrNameLst>
                                      </p:cBhvr>
                                      <p:tavLst>
                                        <p:tav tm="0">
                                          <p:val>
                                            <p:strVal val="#ppt_x"/>
                                          </p:val>
                                        </p:tav>
                                        <p:tav tm="100000">
                                          <p:val>
                                            <p:strVal val="#ppt_x"/>
                                          </p:val>
                                        </p:tav>
                                      </p:tavLst>
                                    </p:anim>
                                    <p:anim calcmode="lin" valueType="num">
                                      <p:cBhvr additive="base">
                                        <p:cTn id="31" dur="500" fill="hold"/>
                                        <p:tgtEl>
                                          <p:spTgt spid="57"/>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ppt_x"/>
                                          </p:val>
                                        </p:tav>
                                        <p:tav tm="100000">
                                          <p:val>
                                            <p:strVal val="#ppt_x"/>
                                          </p:val>
                                        </p:tav>
                                      </p:tavLst>
                                    </p:anim>
                                    <p:anim calcmode="lin" valueType="num">
                                      <p:cBhvr additive="base">
                                        <p:cTn id="37" dur="500" fill="hold"/>
                                        <p:tgtEl>
                                          <p:spTgt spid="58"/>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ppt_x"/>
                                          </p:val>
                                        </p:tav>
                                        <p:tav tm="100000">
                                          <p:val>
                                            <p:strVal val="#ppt_x"/>
                                          </p:val>
                                        </p:tav>
                                      </p:tavLst>
                                    </p:anim>
                                    <p:anim calcmode="lin" valueType="num">
                                      <p:cBhvr additive="base">
                                        <p:cTn id="43" dur="500" fill="hold"/>
                                        <p:tgtEl>
                                          <p:spTgt spid="59"/>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grpId="0" nodeType="click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additive="base">
                                        <p:cTn id="48" dur="500" fill="hold"/>
                                        <p:tgtEl>
                                          <p:spTgt spid="60"/>
                                        </p:tgtEl>
                                        <p:attrNameLst>
                                          <p:attrName>ppt_x</p:attrName>
                                        </p:attrNameLst>
                                      </p:cBhvr>
                                      <p:tavLst>
                                        <p:tav tm="0">
                                          <p:val>
                                            <p:strVal val="#ppt_x"/>
                                          </p:val>
                                        </p:tav>
                                        <p:tav tm="100000">
                                          <p:val>
                                            <p:strVal val="#ppt_x"/>
                                          </p:val>
                                        </p:tav>
                                      </p:tavLst>
                                    </p:anim>
                                    <p:anim calcmode="lin" valueType="num">
                                      <p:cBhvr additive="base">
                                        <p:cTn id="49" dur="500" fill="hold"/>
                                        <p:tgtEl>
                                          <p:spTgt spid="60"/>
                                        </p:tgtEl>
                                        <p:attrNameLst>
                                          <p:attrName>ppt_y</p:attrName>
                                        </p:attrNameLst>
                                      </p:cBhvr>
                                      <p:tavLst>
                                        <p:tav tm="0">
                                          <p:val>
                                            <p:strVal val="0-#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heel(1)">
                                      <p:cBhvr>
                                        <p:cTn id="54" dur="500"/>
                                        <p:tgtEl>
                                          <p:spTgt spid="61"/>
                                        </p:tgtEl>
                                      </p:cBhvr>
                                    </p:animEffect>
                                  </p:childTnLst>
                                </p:cTn>
                              </p:par>
                              <p:par>
                                <p:cTn id="55" presetID="21" presetClass="entr" presetSubtype="1"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heel(1)">
                                      <p:cBhvr>
                                        <p:cTn id="57" dur="500"/>
                                        <p:tgtEl>
                                          <p:spTgt spid="47"/>
                                        </p:tgtEl>
                                      </p:cBhvr>
                                    </p:animEffect>
                                  </p:childTnLst>
                                </p:cTn>
                              </p:par>
                              <p:par>
                                <p:cTn id="58" presetID="21" presetClass="entr" presetSubtype="1"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heel(1)">
                                      <p:cBhvr>
                                        <p:cTn id="60" dur="500"/>
                                        <p:tgtEl>
                                          <p:spTgt spid="44"/>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heel(1)">
                                      <p:cBhvr>
                                        <p:cTn id="63" dur="500"/>
                                        <p:tgtEl>
                                          <p:spTgt spid="62"/>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heel(1)">
                                      <p:cBhvr>
                                        <p:cTn id="66" dur="500"/>
                                        <p:tgtEl>
                                          <p:spTgt spid="4"/>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wheel(1)">
                                      <p:cBhvr>
                                        <p:cTn id="69" dur="500"/>
                                        <p:tgtEl>
                                          <p:spTgt spid="63"/>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additive="base">
                                        <p:cTn id="74" dur="500" fill="hold"/>
                                        <p:tgtEl>
                                          <p:spTgt spid="5"/>
                                        </p:tgtEl>
                                        <p:attrNameLst>
                                          <p:attrName>ppt_x</p:attrName>
                                        </p:attrNameLst>
                                      </p:cBhvr>
                                      <p:tavLst>
                                        <p:tav tm="0">
                                          <p:val>
                                            <p:strVal val="0-#ppt_w/2"/>
                                          </p:val>
                                        </p:tav>
                                        <p:tav tm="100000">
                                          <p:val>
                                            <p:strVal val="#ppt_x"/>
                                          </p:val>
                                        </p:tav>
                                      </p:tavLst>
                                    </p:anim>
                                    <p:anim calcmode="lin" valueType="num">
                                      <p:cBhvr additive="base">
                                        <p:cTn id="75" dur="500" fill="hold"/>
                                        <p:tgtEl>
                                          <p:spTgt spid="5"/>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500" fill="hold"/>
                                        <p:tgtEl>
                                          <p:spTgt spid="64"/>
                                        </p:tgtEl>
                                        <p:attrNameLst>
                                          <p:attrName>ppt_x</p:attrName>
                                        </p:attrNameLst>
                                      </p:cBhvr>
                                      <p:tavLst>
                                        <p:tav tm="0">
                                          <p:val>
                                            <p:strVal val="0-#ppt_w/2"/>
                                          </p:val>
                                        </p:tav>
                                        <p:tav tm="100000">
                                          <p:val>
                                            <p:strVal val="#ppt_x"/>
                                          </p:val>
                                        </p:tav>
                                      </p:tavLst>
                                    </p:anim>
                                    <p:anim calcmode="lin" valueType="num">
                                      <p:cBhvr additive="base">
                                        <p:cTn id="79" dur="5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additive="base">
                                        <p:cTn id="84" dur="500" fill="hold"/>
                                        <p:tgtEl>
                                          <p:spTgt spid="65"/>
                                        </p:tgtEl>
                                        <p:attrNameLst>
                                          <p:attrName>ppt_x</p:attrName>
                                        </p:attrNameLst>
                                      </p:cBhvr>
                                      <p:tavLst>
                                        <p:tav tm="0">
                                          <p:val>
                                            <p:strVal val="0-#ppt_w/2"/>
                                          </p:val>
                                        </p:tav>
                                        <p:tav tm="100000">
                                          <p:val>
                                            <p:strVal val="#ppt_x"/>
                                          </p:val>
                                        </p:tav>
                                      </p:tavLst>
                                    </p:anim>
                                    <p:anim calcmode="lin" valueType="num">
                                      <p:cBhvr additive="base">
                                        <p:cTn id="85" dur="500" fill="hold"/>
                                        <p:tgtEl>
                                          <p:spTgt spid="65"/>
                                        </p:tgtEl>
                                        <p:attrNameLst>
                                          <p:attrName>ppt_y</p:attrName>
                                        </p:attrNameLst>
                                      </p:cBhvr>
                                      <p:tavLst>
                                        <p:tav tm="0">
                                          <p:val>
                                            <p:strVal val="#ppt_y"/>
                                          </p:val>
                                        </p:tav>
                                        <p:tav tm="100000">
                                          <p:val>
                                            <p:strVal val="#ppt_y"/>
                                          </p:val>
                                        </p:tav>
                                      </p:tavLst>
                                    </p:anim>
                                  </p:childTnLst>
                                </p:cTn>
                              </p:par>
                              <p:par>
                                <p:cTn id="86" presetID="22" presetClass="entr" presetSubtype="8" fill="hold" grpId="0" nodeType="with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bldLvl="0" animBg="1"/>
      <p:bldP spid="57" grpId="0" bldLvl="0" animBg="1"/>
      <p:bldP spid="58" grpId="0" bldLvl="0" animBg="1"/>
      <p:bldP spid="59" grpId="0" bldLvl="0" animBg="1"/>
      <p:bldP spid="60" grpId="0" bldLvl="0" animBg="1"/>
      <p:bldP spid="4" grpId="0" bldLvl="0" animBg="1"/>
      <p:bldP spid="44" grpId="0" bldLvl="0" animBg="1"/>
      <p:bldP spid="47" grpId="0" bldLvl="0" animBg="1"/>
      <p:bldP spid="61" grpId="0" bldLvl="0" animBg="1"/>
      <p:bldP spid="62" grpId="0" bldLvl="0" animBg="1"/>
      <p:bldP spid="63" grpId="0" bldLvl="0" animBg="1"/>
      <p:bldP spid="5" grpId="0" bldLvl="0" animBg="1"/>
      <p:bldP spid="64" grpId="0" bldLvl="0" animBg="1"/>
      <p:bldP spid="65" grpId="0" bldLvl="0" animBg="1"/>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9">
            <a:alphaModFix amt="49000"/>
          </a:blip>
          <a:tile tx="0" ty="0" sx="100000" sy="100000" flip="none" algn="tl"/>
        </a:blipFill>
        <a:effectLst/>
      </p:bgPr>
    </p:bg>
    <p:spTree>
      <p:nvGrpSpPr>
        <p:cNvPr id="1" name=""/>
        <p:cNvGrpSpPr/>
        <p:nvPr/>
      </p:nvGrpSpPr>
      <p:grpSpPr>
        <a:xfrm>
          <a:off x="0" y="0"/>
          <a:ext cx="0" cy="0"/>
          <a:chOff x="0" y="0"/>
          <a:chExt cx="0" cy="0"/>
        </a:xfrm>
      </p:grpSpPr>
      <p:grpSp>
        <p:nvGrpSpPr>
          <p:cNvPr id="93" name="îşľïḓé"/>
          <p:cNvGrpSpPr/>
          <p:nvPr>
            <p:custDataLst>
              <p:tags r:id="rId1"/>
            </p:custDataLst>
          </p:nvPr>
        </p:nvGrpSpPr>
        <p:grpSpPr>
          <a:xfrm flipH="1">
            <a:off x="11129970" y="6341428"/>
            <a:ext cx="528630" cy="0"/>
            <a:chOff x="784958" y="2463718"/>
            <a:chExt cx="528630" cy="0"/>
          </a:xfrm>
        </p:grpSpPr>
        <p:cxnSp>
          <p:nvCxnSpPr>
            <p:cNvPr id="94" name="直接连接符 93"/>
            <p:cNvCxnSpPr/>
            <p:nvPr>
              <p:custDataLst>
                <p:tags r:id="rId4"/>
              </p:custDataLst>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5"/>
              </p:custDataLst>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custDataLst>
                <p:tags r:id="rId6"/>
              </p:custDataLst>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custDataLst>
              <p:tags r:id="rId2"/>
            </p:custDataLst>
          </p:nvPr>
        </p:nvSpPr>
        <p:spPr>
          <a:xfrm>
            <a:off x="1210084" y="367419"/>
            <a:ext cx="2859469" cy="706755"/>
          </a:xfrm>
          <a:prstGeom prst="rect">
            <a:avLst/>
          </a:prstGeom>
          <a:noFill/>
          <a:effectLst>
            <a:reflection blurRad="6350" stA="50000" endA="300" endPos="55000" dir="5400000" sy="-100000" algn="bl" rotWithShape="0"/>
          </a:effectLst>
        </p:spPr>
        <p:txBody>
          <a:bodyPr wrap="square" rtlCol="0">
            <a:spAutoFit/>
          </a:bodyPr>
          <a:lstStyle/>
          <a:p>
            <a:r>
              <a:rPr lang="zh-CN" altLang="en-US" sz="40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sym typeface="+mn-ea"/>
              </a:rPr>
              <a:t>了解背景</a:t>
            </a:r>
            <a:endParaRPr lang="zh-CN" altLang="en-US" sz="4000" b="1" spc="600">
              <a:gradFill>
                <a:gsLst>
                  <a:gs pos="100000">
                    <a:srgbClr val="A11C1C"/>
                  </a:gs>
                  <a:gs pos="0">
                    <a:srgbClr val="C00000"/>
                  </a:gs>
                </a:gsLst>
                <a:lin ang="5400000" scaled="0"/>
              </a:gradFill>
              <a:latin typeface="微软雅黑" panose="020B0503020204020204" pitchFamily="34" charset="-122"/>
              <a:ea typeface="微软雅黑" panose="020B0503020204020204" pitchFamily="34" charset="-122"/>
            </a:endParaRPr>
          </a:p>
        </p:txBody>
      </p:sp>
      <p:sp>
        <p:nvSpPr>
          <p:cNvPr id="12" name="矩形: 圆角 11"/>
          <p:cNvSpPr/>
          <p:nvPr>
            <p:custDataLst>
              <p:tags r:id="rId3"/>
            </p:custDataLst>
          </p:nvPr>
        </p:nvSpPr>
        <p:spPr>
          <a:xfrm>
            <a:off x="3888105" y="1667510"/>
            <a:ext cx="8380095" cy="4793615"/>
          </a:xfrm>
          <a:prstGeom prst="roundRect">
            <a:avLst>
              <a:gd name="adj" fmla="val 6098"/>
            </a:avLst>
          </a:prstGeom>
          <a:solidFill>
            <a:schemeClr val="bg1">
              <a:alpha val="54000"/>
            </a:schemeClr>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indent="457200" defTabSz="914400">
              <a:lnSpc>
                <a:spcPct val="150000"/>
              </a:lnSpc>
            </a:pPr>
            <a:r>
              <a:rPr lang="en-US" altLang="zh-CN" sz="2400">
                <a:solidFill>
                  <a:schemeClr val="tx1"/>
                </a:solidFill>
                <a:latin typeface="微软雅黑" panose="020B0503020204020204" pitchFamily="34" charset="-122"/>
                <a:ea typeface="微软雅黑" panose="020B0503020204020204" pitchFamily="34" charset="-122"/>
              </a:rPr>
              <a:t>    </a:t>
            </a:r>
            <a:r>
              <a:rPr lang="zh-CN" altLang="en-US" sz="2400">
                <a:solidFill>
                  <a:schemeClr val="tx1"/>
                </a:solidFill>
                <a:latin typeface="微软雅黑" panose="020B0503020204020204" pitchFamily="34" charset="-122"/>
                <a:ea typeface="微软雅黑" panose="020B0503020204020204" pitchFamily="34" charset="-122"/>
                <a:sym typeface="+mn-ea"/>
              </a:rPr>
              <a:t>中国人民经历了</a:t>
            </a:r>
            <a:r>
              <a:rPr lang="zh-CN" altLang="en-US" sz="2400" b="1">
                <a:solidFill>
                  <a:schemeClr val="tx1"/>
                </a:solidFill>
                <a:latin typeface="微软雅黑" panose="020B0503020204020204" pitchFamily="34" charset="-122"/>
                <a:ea typeface="微软雅黑" panose="020B0503020204020204" pitchFamily="34" charset="-122"/>
                <a:sym typeface="+mn-ea"/>
              </a:rPr>
              <a:t>旧民主主义革命</a:t>
            </a:r>
            <a:r>
              <a:rPr lang="en-US" altLang="zh-CN" sz="2400">
                <a:solidFill>
                  <a:schemeClr val="tx1"/>
                </a:solidFill>
                <a:latin typeface="微软雅黑" panose="020B0503020204020204" pitchFamily="34" charset="-122"/>
                <a:ea typeface="微软雅黑" panose="020B0503020204020204" pitchFamily="34" charset="-122"/>
                <a:sym typeface="+mn-ea"/>
              </a:rPr>
              <a:t>(1840-1919)</a:t>
            </a:r>
            <a:r>
              <a:rPr lang="zh-CN" altLang="en-US" sz="2400">
                <a:solidFill>
                  <a:schemeClr val="tx1"/>
                </a:solidFill>
                <a:latin typeface="微软雅黑" panose="020B0503020204020204" pitchFamily="34" charset="-122"/>
                <a:ea typeface="微软雅黑" panose="020B0503020204020204" pitchFamily="34" charset="-122"/>
                <a:sym typeface="+mn-ea"/>
              </a:rPr>
              <a:t>、</a:t>
            </a:r>
            <a:r>
              <a:rPr lang="zh-CN" altLang="en-US" sz="2400" b="1">
                <a:solidFill>
                  <a:schemeClr val="tx1"/>
                </a:solidFill>
                <a:latin typeface="微软雅黑" panose="020B0503020204020204" pitchFamily="34" charset="-122"/>
                <a:ea typeface="微软雅黑" panose="020B0503020204020204" pitchFamily="34" charset="-122"/>
                <a:sym typeface="+mn-ea"/>
              </a:rPr>
              <a:t>新民主主义革命</a:t>
            </a:r>
            <a:r>
              <a:rPr lang="en-US" altLang="zh-CN" sz="2400">
                <a:solidFill>
                  <a:schemeClr val="tx1"/>
                </a:solidFill>
                <a:latin typeface="微软雅黑" panose="020B0503020204020204" pitchFamily="34" charset="-122"/>
                <a:ea typeface="微软雅黑" panose="020B0503020204020204" pitchFamily="34" charset="-122"/>
                <a:sym typeface="+mn-ea"/>
              </a:rPr>
              <a:t>(1919-1949)</a:t>
            </a:r>
            <a:r>
              <a:rPr lang="zh-CN" altLang="en-US" sz="2400">
                <a:solidFill>
                  <a:schemeClr val="tx1"/>
                </a:solidFill>
                <a:latin typeface="微软雅黑" panose="020B0503020204020204" pitchFamily="34" charset="-122"/>
                <a:ea typeface="微软雅黑" panose="020B0503020204020204" pitchFamily="34" charset="-122"/>
                <a:sym typeface="+mn-ea"/>
              </a:rPr>
              <a:t>一百多年艰苦卓绝的斗争，终于推翻了</a:t>
            </a:r>
            <a:r>
              <a:rPr lang="zh-CN" altLang="en-US" sz="2400" b="1">
                <a:solidFill>
                  <a:srgbClr val="C00000"/>
                </a:solidFill>
                <a:latin typeface="微软雅黑" panose="020B0503020204020204" pitchFamily="34" charset="-122"/>
                <a:ea typeface="微软雅黑" panose="020B0503020204020204" pitchFamily="34" charset="-122"/>
                <a:sym typeface="+mn-ea"/>
              </a:rPr>
              <a:t>帝国主义、封建主义、官僚资本主义</a:t>
            </a:r>
            <a:r>
              <a:rPr lang="zh-CN" altLang="en-US" sz="2400">
                <a:solidFill>
                  <a:schemeClr val="tx1"/>
                </a:solidFill>
                <a:latin typeface="微软雅黑" panose="020B0503020204020204" pitchFamily="34" charset="-122"/>
                <a:ea typeface="微软雅黑" panose="020B0503020204020204" pitchFamily="34" charset="-122"/>
                <a:sym typeface="+mn-ea"/>
              </a:rPr>
              <a:t>这三座大山，迎来了人民当家作主的时代。</a:t>
            </a:r>
            <a:endParaRPr lang="en-US" altLang="zh-CN" sz="2400">
              <a:solidFill>
                <a:schemeClr val="tx1"/>
              </a:solidFill>
              <a:latin typeface="微软雅黑" panose="020B0503020204020204" pitchFamily="34" charset="-122"/>
              <a:ea typeface="微软雅黑" panose="020B0503020204020204" pitchFamily="34" charset="-122"/>
            </a:endParaRPr>
          </a:p>
          <a:p>
            <a:pPr indent="457200" defTabSz="914400">
              <a:lnSpc>
                <a:spcPct val="150000"/>
              </a:lnSpc>
            </a:pPr>
            <a:r>
              <a:rPr lang="en-US" altLang="zh-CN" sz="2400">
                <a:solidFill>
                  <a:schemeClr val="tx1"/>
                </a:solidFill>
                <a:latin typeface="微软雅黑" panose="020B0503020204020204" pitchFamily="34" charset="-122"/>
                <a:ea typeface="微软雅黑" panose="020B0503020204020204" pitchFamily="34" charset="-122"/>
                <a:sym typeface="+mn-ea"/>
              </a:rPr>
              <a:t>1949</a:t>
            </a:r>
            <a:r>
              <a:rPr lang="zh-CN" altLang="en-US" sz="2400">
                <a:solidFill>
                  <a:schemeClr val="tx1"/>
                </a:solidFill>
                <a:latin typeface="微软雅黑" panose="020B0503020204020204" pitchFamily="34" charset="-122"/>
                <a:ea typeface="微软雅黑" panose="020B0503020204020204" pitchFamily="34" charset="-122"/>
                <a:sym typeface="+mn-ea"/>
              </a:rPr>
              <a:t>年</a:t>
            </a:r>
            <a:r>
              <a:rPr lang="en-US" altLang="zh-CN" sz="2400">
                <a:solidFill>
                  <a:schemeClr val="tx1"/>
                </a:solidFill>
                <a:latin typeface="微软雅黑" panose="020B0503020204020204" pitchFamily="34" charset="-122"/>
                <a:ea typeface="微软雅黑" panose="020B0503020204020204" pitchFamily="34" charset="-122"/>
                <a:sym typeface="+mn-ea"/>
              </a:rPr>
              <a:t>9</a:t>
            </a:r>
            <a:r>
              <a:rPr lang="zh-CN" altLang="en-US" sz="2400">
                <a:solidFill>
                  <a:schemeClr val="tx1"/>
                </a:solidFill>
                <a:latin typeface="微软雅黑" panose="020B0503020204020204" pitchFamily="34" charset="-122"/>
                <a:ea typeface="微软雅黑" panose="020B0503020204020204" pitchFamily="34" charset="-122"/>
                <a:sym typeface="+mn-ea"/>
              </a:rPr>
              <a:t>月</a:t>
            </a:r>
            <a:r>
              <a:rPr lang="en-US" altLang="zh-CN" sz="2400">
                <a:solidFill>
                  <a:schemeClr val="tx1"/>
                </a:solidFill>
                <a:latin typeface="微软雅黑" panose="020B0503020204020204" pitchFamily="34" charset="-122"/>
                <a:ea typeface="微软雅黑" panose="020B0503020204020204" pitchFamily="34" charset="-122"/>
                <a:sym typeface="+mn-ea"/>
              </a:rPr>
              <a:t>21</a:t>
            </a:r>
            <a:r>
              <a:rPr lang="zh-CN" altLang="en-US" sz="2400">
                <a:solidFill>
                  <a:schemeClr val="tx1"/>
                </a:solidFill>
                <a:latin typeface="微软雅黑" panose="020B0503020204020204" pitchFamily="34" charset="-122"/>
                <a:ea typeface="微软雅黑" panose="020B0503020204020204" pitchFamily="34" charset="-122"/>
                <a:sym typeface="+mn-ea"/>
              </a:rPr>
              <a:t>日，中国人民政治协商会议第一届全体会议在</a:t>
            </a:r>
            <a:r>
              <a:rPr lang="zh-CN" altLang="en-US" sz="2400" b="1">
                <a:solidFill>
                  <a:schemeClr val="tx1"/>
                </a:solidFill>
                <a:latin typeface="微软雅黑" panose="020B0503020204020204" pitchFamily="34" charset="-122"/>
                <a:ea typeface="微软雅黑" panose="020B0503020204020204" pitchFamily="34" charset="-122"/>
                <a:sym typeface="+mn-ea"/>
              </a:rPr>
              <a:t>北平</a:t>
            </a:r>
            <a:r>
              <a:rPr lang="zh-CN" altLang="en-US" sz="2400">
                <a:solidFill>
                  <a:schemeClr val="tx1"/>
                </a:solidFill>
                <a:latin typeface="微软雅黑" panose="020B0503020204020204" pitchFamily="34" charset="-122"/>
                <a:ea typeface="微软雅黑" panose="020B0503020204020204" pitchFamily="34" charset="-122"/>
                <a:sym typeface="+mn-ea"/>
              </a:rPr>
              <a:t>召开。在中国人民解放战争已经基本取得胜利、中华人民共和国即将成立的背景下，</a:t>
            </a:r>
            <a:r>
              <a:rPr lang="zh-CN" altLang="zh-CN" sz="2400">
                <a:solidFill>
                  <a:schemeClr val="tx1"/>
                </a:solidFill>
                <a:latin typeface="微软雅黑" panose="020B0503020204020204" pitchFamily="34" charset="-122"/>
                <a:ea typeface="微软雅黑" panose="020B0503020204020204" pitchFamily="34" charset="-122"/>
                <a:sym typeface="+mn-ea"/>
              </a:rPr>
              <a:t>为筹建新中国，组建新的中央政府，毛泽东提议召开一次开国盛会，即</a:t>
            </a:r>
            <a:r>
              <a:rPr lang="zh-CN" altLang="zh-CN" sz="2400">
                <a:solidFill>
                  <a:srgbClr val="C00000"/>
                </a:solidFill>
                <a:latin typeface="微软雅黑" panose="020B0503020204020204" pitchFamily="34" charset="-122"/>
                <a:ea typeface="微软雅黑" panose="020B0503020204020204" pitchFamily="34" charset="-122"/>
                <a:sym typeface="+mn-ea"/>
              </a:rPr>
              <a:t>中国人民政治协商会议第一届全体会</a:t>
            </a:r>
            <a:r>
              <a:rPr lang="zh-CN" altLang="zh-CN" sz="2400">
                <a:solidFill>
                  <a:schemeClr val="tx1"/>
                </a:solidFill>
                <a:latin typeface="微软雅黑" panose="020B0503020204020204" pitchFamily="34" charset="-122"/>
                <a:ea typeface="微软雅黑" panose="020B0503020204020204" pitchFamily="34" charset="-122"/>
                <a:sym typeface="+mn-ea"/>
              </a:rPr>
              <a:t>。</a:t>
            </a:r>
            <a:endParaRPr lang="zh-CN" altLang="zh-CN" sz="2400">
              <a:solidFill>
                <a:schemeClr val="tx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0"/>
          <a:stretch>
            <a:fillRect/>
          </a:stretch>
        </p:blipFill>
        <p:spPr>
          <a:xfrm>
            <a:off x="116840" y="1967865"/>
            <a:ext cx="3655060" cy="43738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613"/>
</p:tagLst>
</file>

<file path=ppt/tags/tag100.xml><?xml version="1.0" encoding="utf-8"?>
<p:tagLst xmlns:a="http://schemas.openxmlformats.org/drawingml/2006/main" xmlns:r="http://schemas.openxmlformats.org/officeDocument/2006/relationships" xmlns:p="http://schemas.openxmlformats.org/presentationml/2006/main">
  <p:tag name="AS_UNIQUEID" val="720"/>
</p:tagLst>
</file>

<file path=ppt/tags/tag101.xml><?xml version="1.0" encoding="utf-8"?>
<p:tagLst xmlns:a="http://schemas.openxmlformats.org/drawingml/2006/main" xmlns:r="http://schemas.openxmlformats.org/officeDocument/2006/relationships" xmlns:p="http://schemas.openxmlformats.org/presentationml/2006/main">
  <p:tag name="AS_UNIQUEID" val="722"/>
</p:tagLst>
</file>

<file path=ppt/tags/tag102.xml><?xml version="1.0" encoding="utf-8"?>
<p:tagLst xmlns:a="http://schemas.openxmlformats.org/drawingml/2006/main" xmlns:r="http://schemas.openxmlformats.org/officeDocument/2006/relationships" xmlns:p="http://schemas.openxmlformats.org/presentationml/2006/main">
  <p:tag name="AS_UNIQUEID" val="724"/>
</p:tagLst>
</file>

<file path=ppt/tags/tag103.xml><?xml version="1.0" encoding="utf-8"?>
<p:tagLst xmlns:a="http://schemas.openxmlformats.org/drawingml/2006/main" xmlns:r="http://schemas.openxmlformats.org/officeDocument/2006/relationships" xmlns:p="http://schemas.openxmlformats.org/presentationml/2006/main">
  <p:tag name="AS_UNIQUEID" val="726"/>
</p:tagLst>
</file>

<file path=ppt/tags/tag104.xml><?xml version="1.0" encoding="utf-8"?>
<p:tagLst xmlns:a="http://schemas.openxmlformats.org/drawingml/2006/main" xmlns:r="http://schemas.openxmlformats.org/officeDocument/2006/relationships" xmlns:p="http://schemas.openxmlformats.org/presentationml/2006/main">
  <p:tag name="AS_UNIQUEID" val="728"/>
</p:tagLst>
</file>

<file path=ppt/tags/tag105.xml><?xml version="1.0" encoding="utf-8"?>
<p:tagLst xmlns:a="http://schemas.openxmlformats.org/drawingml/2006/main" xmlns:r="http://schemas.openxmlformats.org/officeDocument/2006/relationships" xmlns:p="http://schemas.openxmlformats.org/presentationml/2006/main">
  <p:tag name="AS_UNIQUEID" val="729"/>
</p:tagLst>
</file>

<file path=ppt/tags/tag106.xml><?xml version="1.0" encoding="utf-8"?>
<p:tagLst xmlns:a="http://schemas.openxmlformats.org/drawingml/2006/main" xmlns:r="http://schemas.openxmlformats.org/officeDocument/2006/relationships" xmlns:p="http://schemas.openxmlformats.org/presentationml/2006/main">
  <p:tag name="AS_UNIQUEID" val="733"/>
</p:tagLst>
</file>

<file path=ppt/tags/tag107.xml><?xml version="1.0" encoding="utf-8"?>
<p:tagLst xmlns:a="http://schemas.openxmlformats.org/drawingml/2006/main" xmlns:r="http://schemas.openxmlformats.org/officeDocument/2006/relationships" xmlns:p="http://schemas.openxmlformats.org/presentationml/2006/main">
  <p:tag name="AS_UNIQUEID" val="734"/>
</p:tagLst>
</file>

<file path=ppt/tags/tag108.xml><?xml version="1.0" encoding="utf-8"?>
<p:tagLst xmlns:a="http://schemas.openxmlformats.org/drawingml/2006/main" xmlns:r="http://schemas.openxmlformats.org/officeDocument/2006/relationships" xmlns:p="http://schemas.openxmlformats.org/presentationml/2006/main">
  <p:tag name="AS_UNIQUEID" val="735"/>
</p:tagLst>
</file>

<file path=ppt/tags/tag109.xml><?xml version="1.0" encoding="utf-8"?>
<p:tagLst xmlns:a="http://schemas.openxmlformats.org/drawingml/2006/main" xmlns:r="http://schemas.openxmlformats.org/officeDocument/2006/relationships" xmlns:p="http://schemas.openxmlformats.org/presentationml/2006/main">
  <p:tag name="AS_UNIQUEID" val="736"/>
</p:tagLst>
</file>

<file path=ppt/tags/tag11.xml><?xml version="1.0" encoding="utf-8"?>
<p:tagLst xmlns:a="http://schemas.openxmlformats.org/drawingml/2006/main" xmlns:r="http://schemas.openxmlformats.org/officeDocument/2006/relationships" xmlns:p="http://schemas.openxmlformats.org/presentationml/2006/main">
  <p:tag name="AS_UNIQUEID" val="614"/>
</p:tagLst>
</file>

<file path=ppt/tags/tag110.xml><?xml version="1.0" encoding="utf-8"?>
<p:tagLst xmlns:a="http://schemas.openxmlformats.org/drawingml/2006/main" xmlns:r="http://schemas.openxmlformats.org/officeDocument/2006/relationships" xmlns:p="http://schemas.openxmlformats.org/presentationml/2006/main">
  <p:tag name="AS_UNIQUEID" val="730"/>
</p:tagLst>
</file>

<file path=ppt/tags/tag111.xml><?xml version="1.0" encoding="utf-8"?>
<p:tagLst xmlns:a="http://schemas.openxmlformats.org/drawingml/2006/main" xmlns:r="http://schemas.openxmlformats.org/officeDocument/2006/relationships" xmlns:p="http://schemas.openxmlformats.org/presentationml/2006/main">
  <p:tag name="AS_UNIQUEID" val="731"/>
</p:tagLst>
</file>

<file path=ppt/tags/tag112.xml><?xml version="1.0" encoding="utf-8"?>
<p:tagLst xmlns:a="http://schemas.openxmlformats.org/drawingml/2006/main" xmlns:r="http://schemas.openxmlformats.org/officeDocument/2006/relationships" xmlns:p="http://schemas.openxmlformats.org/presentationml/2006/main">
  <p:tag name="AS_UNIQUEID" val="732"/>
</p:tagLst>
</file>

<file path=ppt/tags/tag113.xml><?xml version="1.0" encoding="utf-8"?>
<p:tagLst xmlns:a="http://schemas.openxmlformats.org/drawingml/2006/main" xmlns:r="http://schemas.openxmlformats.org/officeDocument/2006/relationships" xmlns:p="http://schemas.openxmlformats.org/presentationml/2006/main">
  <p:tag name="AS_UNIQUEID" val="717"/>
</p:tagLst>
</file>

<file path=ppt/tags/tag114.xml><?xml version="1.0" encoding="utf-8"?>
<p:tagLst xmlns:a="http://schemas.openxmlformats.org/drawingml/2006/main" xmlns:r="http://schemas.openxmlformats.org/officeDocument/2006/relationships" xmlns:p="http://schemas.openxmlformats.org/presentationml/2006/main">
  <p:tag name="AS_UNIQUEID" val="718"/>
</p:tagLst>
</file>

<file path=ppt/tags/tag115.xml><?xml version="1.0" encoding="utf-8"?>
<p:tagLst xmlns:a="http://schemas.openxmlformats.org/drawingml/2006/main" xmlns:r="http://schemas.openxmlformats.org/officeDocument/2006/relationships" xmlns:p="http://schemas.openxmlformats.org/presentationml/2006/main">
  <p:tag name="AS_UNIQUEID" val="712"/>
</p:tagLst>
</file>

<file path=ppt/tags/tag116.xml><?xml version="1.0" encoding="utf-8"?>
<p:tagLst xmlns:a="http://schemas.openxmlformats.org/drawingml/2006/main" xmlns:r="http://schemas.openxmlformats.org/officeDocument/2006/relationships" xmlns:p="http://schemas.openxmlformats.org/presentationml/2006/main">
  <p:tag name="AS_UNIQUEID" val="713"/>
</p:tagLst>
</file>

<file path=ppt/tags/tag117.xml><?xml version="1.0" encoding="utf-8"?>
<p:tagLst xmlns:a="http://schemas.openxmlformats.org/drawingml/2006/main" xmlns:r="http://schemas.openxmlformats.org/officeDocument/2006/relationships" xmlns:p="http://schemas.openxmlformats.org/presentationml/2006/main">
  <p:tag name="AS_UNIQUEID" val="714"/>
</p:tagLst>
</file>

<file path=ppt/tags/tag118.xml><?xml version="1.0" encoding="utf-8"?>
<p:tagLst xmlns:a="http://schemas.openxmlformats.org/drawingml/2006/main" xmlns:r="http://schemas.openxmlformats.org/officeDocument/2006/relationships" xmlns:p="http://schemas.openxmlformats.org/presentationml/2006/main">
  <p:tag name="AS_UNIQUEID" val="477"/>
</p:tagLst>
</file>

<file path=ppt/tags/tag119.xml><?xml version="1.0" encoding="utf-8"?>
<p:tagLst xmlns:a="http://schemas.openxmlformats.org/drawingml/2006/main" xmlns:r="http://schemas.openxmlformats.org/officeDocument/2006/relationships" xmlns:p="http://schemas.openxmlformats.org/presentationml/2006/main">
  <p:tag name="AS_UNIQUEID" val="478"/>
</p:tagLst>
</file>

<file path=ppt/tags/tag12.xml><?xml version="1.0" encoding="utf-8"?>
<p:tagLst xmlns:a="http://schemas.openxmlformats.org/drawingml/2006/main" xmlns:r="http://schemas.openxmlformats.org/officeDocument/2006/relationships" xmlns:p="http://schemas.openxmlformats.org/presentationml/2006/main">
  <p:tag name="AS_UNIQUEID" val="616"/>
</p:tagLst>
</file>

<file path=ppt/tags/tag120.xml><?xml version="1.0" encoding="utf-8"?>
<p:tagLst xmlns:a="http://schemas.openxmlformats.org/drawingml/2006/main" xmlns:r="http://schemas.openxmlformats.org/officeDocument/2006/relationships" xmlns:p="http://schemas.openxmlformats.org/presentationml/2006/main">
  <p:tag name="AS_UNIQUEID" val="479"/>
</p:tagLst>
</file>

<file path=ppt/tags/tag121.xml><?xml version="1.0" encoding="utf-8"?>
<p:tagLst xmlns:a="http://schemas.openxmlformats.org/drawingml/2006/main" xmlns:r="http://schemas.openxmlformats.org/officeDocument/2006/relationships" xmlns:p="http://schemas.openxmlformats.org/presentationml/2006/main">
  <p:tag name="AS_UNIQUEID" val="486"/>
</p:tagLst>
</file>

<file path=ppt/tags/tag122.xml><?xml version="1.0" encoding="utf-8"?>
<p:tagLst xmlns:a="http://schemas.openxmlformats.org/drawingml/2006/main" xmlns:r="http://schemas.openxmlformats.org/officeDocument/2006/relationships" xmlns:p="http://schemas.openxmlformats.org/presentationml/2006/main">
  <p:tag name="AS_UNIQUEID" val="495"/>
</p:tagLst>
</file>

<file path=ppt/tags/tag123.xml><?xml version="1.0" encoding="utf-8"?>
<p:tagLst xmlns:a="http://schemas.openxmlformats.org/drawingml/2006/main" xmlns:r="http://schemas.openxmlformats.org/officeDocument/2006/relationships" xmlns:p="http://schemas.openxmlformats.org/presentationml/2006/main">
  <p:tag name="AS_UNIQUEID" val="501"/>
</p:tagLst>
</file>

<file path=ppt/tags/tag124.xml><?xml version="1.0" encoding="utf-8"?>
<p:tagLst xmlns:a="http://schemas.openxmlformats.org/drawingml/2006/main" xmlns:r="http://schemas.openxmlformats.org/officeDocument/2006/relationships" xmlns:p="http://schemas.openxmlformats.org/presentationml/2006/main">
  <p:tag name="AS_UNIQUEID" val="502"/>
</p:tagLst>
</file>

<file path=ppt/tags/tag125.xml><?xml version="1.0" encoding="utf-8"?>
<p:tagLst xmlns:a="http://schemas.openxmlformats.org/drawingml/2006/main" xmlns:r="http://schemas.openxmlformats.org/officeDocument/2006/relationships" xmlns:p="http://schemas.openxmlformats.org/presentationml/2006/main">
  <p:tag name="AS_UNIQUEID" val="503"/>
</p:tagLst>
</file>

<file path=ppt/tags/tag126.xml><?xml version="1.0" encoding="utf-8"?>
<p:tagLst xmlns:a="http://schemas.openxmlformats.org/drawingml/2006/main" xmlns:r="http://schemas.openxmlformats.org/officeDocument/2006/relationships" xmlns:p="http://schemas.openxmlformats.org/presentationml/2006/main">
  <p:tag name="AS_UNIQUEID" val="496"/>
</p:tagLst>
</file>

<file path=ppt/tags/tag127.xml><?xml version="1.0" encoding="utf-8"?>
<p:tagLst xmlns:a="http://schemas.openxmlformats.org/drawingml/2006/main" xmlns:r="http://schemas.openxmlformats.org/officeDocument/2006/relationships" xmlns:p="http://schemas.openxmlformats.org/presentationml/2006/main">
  <p:tag name="AS_UNIQUEID" val="497"/>
</p:tagLst>
</file>

<file path=ppt/tags/tag128.xml><?xml version="1.0" encoding="utf-8"?>
<p:tagLst xmlns:a="http://schemas.openxmlformats.org/drawingml/2006/main" xmlns:r="http://schemas.openxmlformats.org/officeDocument/2006/relationships" xmlns:p="http://schemas.openxmlformats.org/presentationml/2006/main">
  <p:tag name="AS_UNIQUEID" val="498"/>
</p:tagLst>
</file>

<file path=ppt/tags/tag129.xml><?xml version="1.0" encoding="utf-8"?>
<p:tagLst xmlns:a="http://schemas.openxmlformats.org/drawingml/2006/main" xmlns:r="http://schemas.openxmlformats.org/officeDocument/2006/relationships" xmlns:p="http://schemas.openxmlformats.org/presentationml/2006/main">
  <p:tag name="AS_UNIQUEID" val="499"/>
</p:tagLst>
</file>

<file path=ppt/tags/tag13.xml><?xml version="1.0" encoding="utf-8"?>
<p:tagLst xmlns:a="http://schemas.openxmlformats.org/drawingml/2006/main" xmlns:r="http://schemas.openxmlformats.org/officeDocument/2006/relationships" xmlns:p="http://schemas.openxmlformats.org/presentationml/2006/main">
  <p:tag name="AS_UNIQUEID" val="617"/>
</p:tagLst>
</file>

<file path=ppt/tags/tag130.xml><?xml version="1.0" encoding="utf-8"?>
<p:tagLst xmlns:a="http://schemas.openxmlformats.org/drawingml/2006/main" xmlns:r="http://schemas.openxmlformats.org/officeDocument/2006/relationships" xmlns:p="http://schemas.openxmlformats.org/presentationml/2006/main">
  <p:tag name="AS_UNIQUEID" val="500"/>
</p:tagLst>
</file>

<file path=ppt/tags/tag131.xml><?xml version="1.0" encoding="utf-8"?>
<p:tagLst xmlns:a="http://schemas.openxmlformats.org/drawingml/2006/main" xmlns:r="http://schemas.openxmlformats.org/officeDocument/2006/relationships" xmlns:p="http://schemas.openxmlformats.org/presentationml/2006/main">
  <p:tag name="AS_UNIQUEID" val="487"/>
</p:tagLst>
</file>

<file path=ppt/tags/tag132.xml><?xml version="1.0" encoding="utf-8"?>
<p:tagLst xmlns:a="http://schemas.openxmlformats.org/drawingml/2006/main" xmlns:r="http://schemas.openxmlformats.org/officeDocument/2006/relationships" xmlns:p="http://schemas.openxmlformats.org/presentationml/2006/main">
  <p:tag name="AS_UNIQUEID" val="491"/>
</p:tagLst>
</file>

<file path=ppt/tags/tag133.xml><?xml version="1.0" encoding="utf-8"?>
<p:tagLst xmlns:a="http://schemas.openxmlformats.org/drawingml/2006/main" xmlns:r="http://schemas.openxmlformats.org/officeDocument/2006/relationships" xmlns:p="http://schemas.openxmlformats.org/presentationml/2006/main">
  <p:tag name="AS_UNIQUEID" val="492"/>
</p:tagLst>
</file>

<file path=ppt/tags/tag134.xml><?xml version="1.0" encoding="utf-8"?>
<p:tagLst xmlns:a="http://schemas.openxmlformats.org/drawingml/2006/main" xmlns:r="http://schemas.openxmlformats.org/officeDocument/2006/relationships" xmlns:p="http://schemas.openxmlformats.org/presentationml/2006/main">
  <p:tag name="AS_UNIQUEID" val="493"/>
</p:tagLst>
</file>

<file path=ppt/tags/tag135.xml><?xml version="1.0" encoding="utf-8"?>
<p:tagLst xmlns:a="http://schemas.openxmlformats.org/drawingml/2006/main" xmlns:r="http://schemas.openxmlformats.org/officeDocument/2006/relationships" xmlns:p="http://schemas.openxmlformats.org/presentationml/2006/main">
  <p:tag name="AS_UNIQUEID" val="494"/>
</p:tagLst>
</file>

<file path=ppt/tags/tag136.xml><?xml version="1.0" encoding="utf-8"?>
<p:tagLst xmlns:a="http://schemas.openxmlformats.org/drawingml/2006/main" xmlns:r="http://schemas.openxmlformats.org/officeDocument/2006/relationships" xmlns:p="http://schemas.openxmlformats.org/presentationml/2006/main">
  <p:tag name="AS_UNIQUEID" val="488"/>
</p:tagLst>
</file>

<file path=ppt/tags/tag137.xml><?xml version="1.0" encoding="utf-8"?>
<p:tagLst xmlns:a="http://schemas.openxmlformats.org/drawingml/2006/main" xmlns:r="http://schemas.openxmlformats.org/officeDocument/2006/relationships" xmlns:p="http://schemas.openxmlformats.org/presentationml/2006/main">
  <p:tag name="AS_UNIQUEID" val="489"/>
</p:tagLst>
</file>

<file path=ppt/tags/tag138.xml><?xml version="1.0" encoding="utf-8"?>
<p:tagLst xmlns:a="http://schemas.openxmlformats.org/drawingml/2006/main" xmlns:r="http://schemas.openxmlformats.org/officeDocument/2006/relationships" xmlns:p="http://schemas.openxmlformats.org/presentationml/2006/main">
  <p:tag name="AS_UNIQUEID" val="490"/>
</p:tagLst>
</file>

<file path=ppt/tags/tag139.xml><?xml version="1.0" encoding="utf-8"?>
<p:tagLst xmlns:a="http://schemas.openxmlformats.org/drawingml/2006/main" xmlns:r="http://schemas.openxmlformats.org/officeDocument/2006/relationships" xmlns:p="http://schemas.openxmlformats.org/presentationml/2006/main">
  <p:tag name="AS_UNIQUEID" val="480"/>
</p:tagLst>
</file>

<file path=ppt/tags/tag14.xml><?xml version="1.0" encoding="utf-8"?>
<p:tagLst xmlns:a="http://schemas.openxmlformats.org/drawingml/2006/main" xmlns:r="http://schemas.openxmlformats.org/officeDocument/2006/relationships" xmlns:p="http://schemas.openxmlformats.org/presentationml/2006/main">
  <p:tag name="AS_UNIQUEID" val="618"/>
</p:tagLst>
</file>

<file path=ppt/tags/tag140.xml><?xml version="1.0" encoding="utf-8"?>
<p:tagLst xmlns:a="http://schemas.openxmlformats.org/drawingml/2006/main" xmlns:r="http://schemas.openxmlformats.org/officeDocument/2006/relationships" xmlns:p="http://schemas.openxmlformats.org/presentationml/2006/main">
  <p:tag name="AS_UNIQUEID" val="483"/>
</p:tagLst>
</file>

<file path=ppt/tags/tag141.xml><?xml version="1.0" encoding="utf-8"?>
<p:tagLst xmlns:a="http://schemas.openxmlformats.org/drawingml/2006/main" xmlns:r="http://schemas.openxmlformats.org/officeDocument/2006/relationships" xmlns:p="http://schemas.openxmlformats.org/presentationml/2006/main">
  <p:tag name="AS_UNIQUEID" val="484"/>
</p:tagLst>
</file>

<file path=ppt/tags/tag142.xml><?xml version="1.0" encoding="utf-8"?>
<p:tagLst xmlns:a="http://schemas.openxmlformats.org/drawingml/2006/main" xmlns:r="http://schemas.openxmlformats.org/officeDocument/2006/relationships" xmlns:p="http://schemas.openxmlformats.org/presentationml/2006/main">
  <p:tag name="AS_UNIQUEID" val="485"/>
</p:tagLst>
</file>

<file path=ppt/tags/tag143.xml><?xml version="1.0" encoding="utf-8"?>
<p:tagLst xmlns:a="http://schemas.openxmlformats.org/drawingml/2006/main" xmlns:r="http://schemas.openxmlformats.org/officeDocument/2006/relationships" xmlns:p="http://schemas.openxmlformats.org/presentationml/2006/main">
  <p:tag name="AS_UNIQUEID" val="481"/>
</p:tagLst>
</file>

<file path=ppt/tags/tag144.xml><?xml version="1.0" encoding="utf-8"?>
<p:tagLst xmlns:a="http://schemas.openxmlformats.org/drawingml/2006/main" xmlns:r="http://schemas.openxmlformats.org/officeDocument/2006/relationships" xmlns:p="http://schemas.openxmlformats.org/presentationml/2006/main">
  <p:tag name="AS_UNIQUEID" val="482"/>
</p:tagLst>
</file>

<file path=ppt/tags/tag145.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146.xml><?xml version="1.0" encoding="utf-8"?>
<p:tagLst xmlns:a="http://schemas.openxmlformats.org/drawingml/2006/main" xmlns:r="http://schemas.openxmlformats.org/officeDocument/2006/relationships" xmlns:p="http://schemas.openxmlformats.org/presentationml/2006/main">
  <p:tag name="AS_UNIQUEID" val="777"/>
</p:tagLst>
</file>

<file path=ppt/tags/tag147.xml><?xml version="1.0" encoding="utf-8"?>
<p:tagLst xmlns:a="http://schemas.openxmlformats.org/drawingml/2006/main" xmlns:r="http://schemas.openxmlformats.org/officeDocument/2006/relationships" xmlns:p="http://schemas.openxmlformats.org/presentationml/2006/main">
  <p:tag name="AS_UNIQUEID" val="778"/>
</p:tagLst>
</file>

<file path=ppt/tags/tag148.xml><?xml version="1.0" encoding="utf-8"?>
<p:tagLst xmlns:a="http://schemas.openxmlformats.org/drawingml/2006/main" xmlns:r="http://schemas.openxmlformats.org/officeDocument/2006/relationships" xmlns:p="http://schemas.openxmlformats.org/presentationml/2006/main">
  <p:tag name="AS_UNIQUEID" val="773"/>
</p:tagLst>
</file>

<file path=ppt/tags/tag149.xml><?xml version="1.0" encoding="utf-8"?>
<p:tagLst xmlns:a="http://schemas.openxmlformats.org/drawingml/2006/main" xmlns:r="http://schemas.openxmlformats.org/officeDocument/2006/relationships" xmlns:p="http://schemas.openxmlformats.org/presentationml/2006/main">
  <p:tag name="AS_UNIQUEID" val="774"/>
</p:tagLst>
</file>

<file path=ppt/tags/tag15.xml><?xml version="1.0" encoding="utf-8"?>
<p:tagLst xmlns:a="http://schemas.openxmlformats.org/drawingml/2006/main" xmlns:r="http://schemas.openxmlformats.org/officeDocument/2006/relationships" xmlns:p="http://schemas.openxmlformats.org/presentationml/2006/main">
  <p:tag name="AS_UNIQUEID" val="619"/>
</p:tagLst>
</file>

<file path=ppt/tags/tag150.xml><?xml version="1.0" encoding="utf-8"?>
<p:tagLst xmlns:a="http://schemas.openxmlformats.org/drawingml/2006/main" xmlns:r="http://schemas.openxmlformats.org/officeDocument/2006/relationships" xmlns:p="http://schemas.openxmlformats.org/presentationml/2006/main">
  <p:tag name="AS_UNIQUEID" val="775"/>
</p:tagLst>
</file>

<file path=ppt/tags/tag151.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152.xml><?xml version="1.0" encoding="utf-8"?>
<p:tagLst xmlns:a="http://schemas.openxmlformats.org/drawingml/2006/main" xmlns:r="http://schemas.openxmlformats.org/officeDocument/2006/relationships" xmlns:p="http://schemas.openxmlformats.org/presentationml/2006/main">
  <p:tag name="AS_UNIQUEID" val="777"/>
</p:tagLst>
</file>

<file path=ppt/tags/tag153.xml><?xml version="1.0" encoding="utf-8"?>
<p:tagLst xmlns:a="http://schemas.openxmlformats.org/drawingml/2006/main" xmlns:r="http://schemas.openxmlformats.org/officeDocument/2006/relationships" xmlns:p="http://schemas.openxmlformats.org/presentationml/2006/main">
  <p:tag name="AS_UNIQUEID" val="778"/>
</p:tagLst>
</file>

<file path=ppt/tags/tag154.xml><?xml version="1.0" encoding="utf-8"?>
<p:tagLst xmlns:a="http://schemas.openxmlformats.org/drawingml/2006/main" xmlns:r="http://schemas.openxmlformats.org/officeDocument/2006/relationships" xmlns:p="http://schemas.openxmlformats.org/presentationml/2006/main">
  <p:tag name="AS_UNIQUEID" val="773"/>
</p:tagLst>
</file>

<file path=ppt/tags/tag155.xml><?xml version="1.0" encoding="utf-8"?>
<p:tagLst xmlns:a="http://schemas.openxmlformats.org/drawingml/2006/main" xmlns:r="http://schemas.openxmlformats.org/officeDocument/2006/relationships" xmlns:p="http://schemas.openxmlformats.org/presentationml/2006/main">
  <p:tag name="AS_UNIQUEID" val="774"/>
</p:tagLst>
</file>

<file path=ppt/tags/tag156.xml><?xml version="1.0" encoding="utf-8"?>
<p:tagLst xmlns:a="http://schemas.openxmlformats.org/drawingml/2006/main" xmlns:r="http://schemas.openxmlformats.org/officeDocument/2006/relationships" xmlns:p="http://schemas.openxmlformats.org/presentationml/2006/main">
  <p:tag name="AS_UNIQUEID" val="775"/>
</p:tagLst>
</file>

<file path=ppt/tags/tag157.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158.xml><?xml version="1.0" encoding="utf-8"?>
<p:tagLst xmlns:a="http://schemas.openxmlformats.org/drawingml/2006/main" xmlns:r="http://schemas.openxmlformats.org/officeDocument/2006/relationships" xmlns:p="http://schemas.openxmlformats.org/presentationml/2006/main">
  <p:tag name="AS_UNIQUEID" val="777"/>
</p:tagLst>
</file>

<file path=ppt/tags/tag159.xml><?xml version="1.0" encoding="utf-8"?>
<p:tagLst xmlns:a="http://schemas.openxmlformats.org/drawingml/2006/main" xmlns:r="http://schemas.openxmlformats.org/officeDocument/2006/relationships" xmlns:p="http://schemas.openxmlformats.org/presentationml/2006/main">
  <p:tag name="AS_UNIQUEID" val="778"/>
</p:tagLst>
</file>

<file path=ppt/tags/tag16.xml><?xml version="1.0" encoding="utf-8"?>
<p:tagLst xmlns:a="http://schemas.openxmlformats.org/drawingml/2006/main" xmlns:r="http://schemas.openxmlformats.org/officeDocument/2006/relationships" xmlns:p="http://schemas.openxmlformats.org/presentationml/2006/main">
  <p:tag name="AS_UNIQUEID" val="620"/>
</p:tagLst>
</file>

<file path=ppt/tags/tag160.xml><?xml version="1.0" encoding="utf-8"?>
<p:tagLst xmlns:a="http://schemas.openxmlformats.org/drawingml/2006/main" xmlns:r="http://schemas.openxmlformats.org/officeDocument/2006/relationships" xmlns:p="http://schemas.openxmlformats.org/presentationml/2006/main">
  <p:tag name="AS_UNIQUEID" val="773"/>
</p:tagLst>
</file>

<file path=ppt/tags/tag161.xml><?xml version="1.0" encoding="utf-8"?>
<p:tagLst xmlns:a="http://schemas.openxmlformats.org/drawingml/2006/main" xmlns:r="http://schemas.openxmlformats.org/officeDocument/2006/relationships" xmlns:p="http://schemas.openxmlformats.org/presentationml/2006/main">
  <p:tag name="AS_UNIQUEID" val="774"/>
</p:tagLst>
</file>

<file path=ppt/tags/tag162.xml><?xml version="1.0" encoding="utf-8"?>
<p:tagLst xmlns:a="http://schemas.openxmlformats.org/drawingml/2006/main" xmlns:r="http://schemas.openxmlformats.org/officeDocument/2006/relationships" xmlns:p="http://schemas.openxmlformats.org/presentationml/2006/main">
  <p:tag name="AS_UNIQUEID" val="775"/>
</p:tagLst>
</file>

<file path=ppt/tags/tag163.xml><?xml version="1.0" encoding="utf-8"?>
<p:tagLst xmlns:a="http://schemas.openxmlformats.org/drawingml/2006/main" xmlns:r="http://schemas.openxmlformats.org/officeDocument/2006/relationships" xmlns:p="http://schemas.openxmlformats.org/presentationml/2006/main">
  <p:tag name="AS_UNIQUEID" val="1149"/>
</p:tagLst>
</file>

<file path=ppt/tags/tag164.xml><?xml version="1.0" encoding="utf-8"?>
<p:tagLst xmlns:a="http://schemas.openxmlformats.org/drawingml/2006/main" xmlns:r="http://schemas.openxmlformats.org/officeDocument/2006/relationships" xmlns:p="http://schemas.openxmlformats.org/presentationml/2006/main">
  <p:tag name="AS_UNIQUEID" val="1150"/>
</p:tagLst>
</file>

<file path=ppt/tags/tag165.xml><?xml version="1.0" encoding="utf-8"?>
<p:tagLst xmlns:a="http://schemas.openxmlformats.org/drawingml/2006/main" xmlns:r="http://schemas.openxmlformats.org/officeDocument/2006/relationships" xmlns:p="http://schemas.openxmlformats.org/presentationml/2006/main">
  <p:tag name="AS_UNIQUEID" val="1151"/>
</p:tagLst>
</file>

<file path=ppt/tags/tag166.xml><?xml version="1.0" encoding="utf-8"?>
<p:tagLst xmlns:a="http://schemas.openxmlformats.org/drawingml/2006/main" xmlns:r="http://schemas.openxmlformats.org/officeDocument/2006/relationships" xmlns:p="http://schemas.openxmlformats.org/presentationml/2006/main">
  <p:tag name="AS_UNIQUEID" val="1152"/>
</p:tagLst>
</file>

<file path=ppt/tags/tag167.xml><?xml version="1.0" encoding="utf-8"?>
<p:tagLst xmlns:a="http://schemas.openxmlformats.org/drawingml/2006/main" xmlns:r="http://schemas.openxmlformats.org/officeDocument/2006/relationships" xmlns:p="http://schemas.openxmlformats.org/presentationml/2006/main">
  <p:tag name="AS_UNIQUEID" val="1153"/>
</p:tagLst>
</file>

<file path=ppt/tags/tag168.xml><?xml version="1.0" encoding="utf-8"?>
<p:tagLst xmlns:a="http://schemas.openxmlformats.org/drawingml/2006/main" xmlns:r="http://schemas.openxmlformats.org/officeDocument/2006/relationships" xmlns:p="http://schemas.openxmlformats.org/presentationml/2006/main">
  <p:tag name="AS_UNIQUEID" val="1154"/>
</p:tagLst>
</file>

<file path=ppt/tags/tag169.xml><?xml version="1.0" encoding="utf-8"?>
<p:tagLst xmlns:a="http://schemas.openxmlformats.org/drawingml/2006/main" xmlns:r="http://schemas.openxmlformats.org/officeDocument/2006/relationships" xmlns:p="http://schemas.openxmlformats.org/presentationml/2006/main">
  <p:tag name="AS_UNIQUEID" val="1155"/>
</p:tagLst>
</file>

<file path=ppt/tags/tag17.xml><?xml version="1.0" encoding="utf-8"?>
<p:tagLst xmlns:a="http://schemas.openxmlformats.org/drawingml/2006/main" xmlns:r="http://schemas.openxmlformats.org/officeDocument/2006/relationships" xmlns:p="http://schemas.openxmlformats.org/presentationml/2006/main">
  <p:tag name="AS_UNIQUEID" val="621"/>
</p:tagLst>
</file>

<file path=ppt/tags/tag170.xml><?xml version="1.0" encoding="utf-8"?>
<p:tagLst xmlns:a="http://schemas.openxmlformats.org/drawingml/2006/main" xmlns:r="http://schemas.openxmlformats.org/officeDocument/2006/relationships" xmlns:p="http://schemas.openxmlformats.org/presentationml/2006/main">
  <p:tag name="AS_UNIQUEID" val="1156"/>
</p:tagLst>
</file>

<file path=ppt/tags/tag171.xml><?xml version="1.0" encoding="utf-8"?>
<p:tagLst xmlns:a="http://schemas.openxmlformats.org/drawingml/2006/main" xmlns:r="http://schemas.openxmlformats.org/officeDocument/2006/relationships" xmlns:p="http://schemas.openxmlformats.org/presentationml/2006/main">
  <p:tag name="AS_UNIQUEID" val="1158"/>
</p:tagLst>
</file>

<file path=ppt/tags/tag172.xml><?xml version="1.0" encoding="utf-8"?>
<p:tagLst xmlns:a="http://schemas.openxmlformats.org/drawingml/2006/main" xmlns:r="http://schemas.openxmlformats.org/officeDocument/2006/relationships" xmlns:p="http://schemas.openxmlformats.org/presentationml/2006/main">
  <p:tag name="AS_UNIQUEID" val="1160"/>
</p:tagLst>
</file>

<file path=ppt/tags/tag173.xml><?xml version="1.0" encoding="utf-8"?>
<p:tagLst xmlns:a="http://schemas.openxmlformats.org/drawingml/2006/main" xmlns:r="http://schemas.openxmlformats.org/officeDocument/2006/relationships" xmlns:p="http://schemas.openxmlformats.org/presentationml/2006/main">
  <p:tag name="AS_UNIQUEID" val="1162"/>
</p:tagLst>
</file>

<file path=ppt/tags/tag174.xml><?xml version="1.0" encoding="utf-8"?>
<p:tagLst xmlns:a="http://schemas.openxmlformats.org/drawingml/2006/main" xmlns:r="http://schemas.openxmlformats.org/officeDocument/2006/relationships" xmlns:p="http://schemas.openxmlformats.org/presentationml/2006/main">
  <p:tag name="AS_UNIQUEID" val="1163"/>
</p:tagLst>
</file>

<file path=ppt/tags/tag175.xml><?xml version="1.0" encoding="utf-8"?>
<p:tagLst xmlns:a="http://schemas.openxmlformats.org/drawingml/2006/main" xmlns:r="http://schemas.openxmlformats.org/officeDocument/2006/relationships" xmlns:p="http://schemas.openxmlformats.org/presentationml/2006/main">
  <p:tag name="AS_UNIQUEID" val="1164"/>
</p:tagLst>
</file>

<file path=ppt/tags/tag176.xml><?xml version="1.0" encoding="utf-8"?>
<p:tagLst xmlns:a="http://schemas.openxmlformats.org/drawingml/2006/main" xmlns:r="http://schemas.openxmlformats.org/officeDocument/2006/relationships" xmlns:p="http://schemas.openxmlformats.org/presentationml/2006/main">
  <p:tag name="AS_UNIQUEID" val="1165"/>
</p:tagLst>
</file>

<file path=ppt/tags/tag177.xml><?xml version="1.0" encoding="utf-8"?>
<p:tagLst xmlns:a="http://schemas.openxmlformats.org/drawingml/2006/main" xmlns:r="http://schemas.openxmlformats.org/officeDocument/2006/relationships" xmlns:p="http://schemas.openxmlformats.org/presentationml/2006/main">
  <p:tag name="AS_UNIQUEID" val="1166"/>
</p:tagLst>
</file>

<file path=ppt/tags/tag178.xml><?xml version="1.0" encoding="utf-8"?>
<p:tagLst xmlns:a="http://schemas.openxmlformats.org/drawingml/2006/main" xmlns:r="http://schemas.openxmlformats.org/officeDocument/2006/relationships" xmlns:p="http://schemas.openxmlformats.org/presentationml/2006/main">
  <p:tag name="AS_UNIQUEID" val="1167"/>
</p:tagLst>
</file>

<file path=ppt/tags/tag179.xml><?xml version="1.0" encoding="utf-8"?>
<p:tagLst xmlns:a="http://schemas.openxmlformats.org/drawingml/2006/main" xmlns:r="http://schemas.openxmlformats.org/officeDocument/2006/relationships" xmlns:p="http://schemas.openxmlformats.org/presentationml/2006/main">
  <p:tag name="AS_UNIQUEID" val="1168"/>
</p:tagLst>
</file>

<file path=ppt/tags/tag18.xml><?xml version="1.0" encoding="utf-8"?>
<p:tagLst xmlns:a="http://schemas.openxmlformats.org/drawingml/2006/main" xmlns:r="http://schemas.openxmlformats.org/officeDocument/2006/relationships" xmlns:p="http://schemas.openxmlformats.org/presentationml/2006/main">
  <p:tag name="AS_UNIQUEID" val="623"/>
</p:tagLst>
</file>

<file path=ppt/tags/tag180.xml><?xml version="1.0" encoding="utf-8"?>
<p:tagLst xmlns:a="http://schemas.openxmlformats.org/drawingml/2006/main" xmlns:r="http://schemas.openxmlformats.org/officeDocument/2006/relationships" xmlns:p="http://schemas.openxmlformats.org/presentationml/2006/main">
  <p:tag name="AS_UNIQUEID" val="1169"/>
</p:tagLst>
</file>

<file path=ppt/tags/tag181.xml><?xml version="1.0" encoding="utf-8"?>
<p:tagLst xmlns:a="http://schemas.openxmlformats.org/drawingml/2006/main" xmlns:r="http://schemas.openxmlformats.org/officeDocument/2006/relationships" xmlns:p="http://schemas.openxmlformats.org/presentationml/2006/main">
  <p:tag name="AS_UNIQUEID" val="1170"/>
</p:tagLst>
</file>

<file path=ppt/tags/tag182.xml><?xml version="1.0" encoding="utf-8"?>
<p:tagLst xmlns:a="http://schemas.openxmlformats.org/drawingml/2006/main" xmlns:r="http://schemas.openxmlformats.org/officeDocument/2006/relationships" xmlns:p="http://schemas.openxmlformats.org/presentationml/2006/main">
  <p:tag name="AS_UNIQUEID" val="1171"/>
</p:tagLst>
</file>

<file path=ppt/tags/tag183.xml><?xml version="1.0" encoding="utf-8"?>
<p:tagLst xmlns:a="http://schemas.openxmlformats.org/drawingml/2006/main" xmlns:r="http://schemas.openxmlformats.org/officeDocument/2006/relationships" xmlns:p="http://schemas.openxmlformats.org/presentationml/2006/main">
  <p:tag name="AS_UNIQUEID" val="1172"/>
</p:tagLst>
</file>

<file path=ppt/tags/tag184.xml><?xml version="1.0" encoding="utf-8"?>
<p:tagLst xmlns:a="http://schemas.openxmlformats.org/drawingml/2006/main" xmlns:r="http://schemas.openxmlformats.org/officeDocument/2006/relationships" xmlns:p="http://schemas.openxmlformats.org/presentationml/2006/main">
  <p:tag name="AS_UNIQUEID" val="1173"/>
</p:tagLst>
</file>

<file path=ppt/tags/tag185.xml><?xml version="1.0" encoding="utf-8"?>
<p:tagLst xmlns:a="http://schemas.openxmlformats.org/drawingml/2006/main" xmlns:r="http://schemas.openxmlformats.org/officeDocument/2006/relationships" xmlns:p="http://schemas.openxmlformats.org/presentationml/2006/main">
  <p:tag name="AS_UNIQUEID" val="1174"/>
</p:tagLst>
</file>

<file path=ppt/tags/tag186.xml><?xml version="1.0" encoding="utf-8"?>
<p:tagLst xmlns:a="http://schemas.openxmlformats.org/drawingml/2006/main" xmlns:r="http://schemas.openxmlformats.org/officeDocument/2006/relationships" xmlns:p="http://schemas.openxmlformats.org/presentationml/2006/main">
  <p:tag name="AS_UNIQUEID" val="1175"/>
</p:tagLst>
</file>

<file path=ppt/tags/tag187.xml><?xml version="1.0" encoding="utf-8"?>
<p:tagLst xmlns:a="http://schemas.openxmlformats.org/drawingml/2006/main" xmlns:r="http://schemas.openxmlformats.org/officeDocument/2006/relationships" xmlns:p="http://schemas.openxmlformats.org/presentationml/2006/main">
  <p:tag name="AS_UNIQUEID" val="1176"/>
</p:tagLst>
</file>

<file path=ppt/tags/tag188.xml><?xml version="1.0" encoding="utf-8"?>
<p:tagLst xmlns:a="http://schemas.openxmlformats.org/drawingml/2006/main" xmlns:r="http://schemas.openxmlformats.org/officeDocument/2006/relationships" xmlns:p="http://schemas.openxmlformats.org/presentationml/2006/main">
  <p:tag name="AS_UNIQUEID" val="1177"/>
</p:tagLst>
</file>

<file path=ppt/tags/tag189.xml><?xml version="1.0" encoding="utf-8"?>
<p:tagLst xmlns:a="http://schemas.openxmlformats.org/drawingml/2006/main" xmlns:r="http://schemas.openxmlformats.org/officeDocument/2006/relationships" xmlns:p="http://schemas.openxmlformats.org/presentationml/2006/main">
  <p:tag name="AS_UNIQUEID" val="1178"/>
</p:tagLst>
</file>

<file path=ppt/tags/tag19.xml><?xml version="1.0" encoding="utf-8"?>
<p:tagLst xmlns:a="http://schemas.openxmlformats.org/drawingml/2006/main" xmlns:r="http://schemas.openxmlformats.org/officeDocument/2006/relationships" xmlns:p="http://schemas.openxmlformats.org/presentationml/2006/main">
  <p:tag name="AS_UNIQUEID" val="624"/>
</p:tagLst>
</file>

<file path=ppt/tags/tag190.xml><?xml version="1.0" encoding="utf-8"?>
<p:tagLst xmlns:a="http://schemas.openxmlformats.org/drawingml/2006/main" xmlns:r="http://schemas.openxmlformats.org/officeDocument/2006/relationships" xmlns:p="http://schemas.openxmlformats.org/presentationml/2006/main">
  <p:tag name="AS_UNIQUEID" val="1179"/>
</p:tagLst>
</file>

<file path=ppt/tags/tag191.xml><?xml version="1.0" encoding="utf-8"?>
<p:tagLst xmlns:a="http://schemas.openxmlformats.org/drawingml/2006/main" xmlns:r="http://schemas.openxmlformats.org/officeDocument/2006/relationships" xmlns:p="http://schemas.openxmlformats.org/presentationml/2006/main">
  <p:tag name="AS_UNIQUEID" val="1180"/>
</p:tagLst>
</file>

<file path=ppt/tags/tag192.xml><?xml version="1.0" encoding="utf-8"?>
<p:tagLst xmlns:a="http://schemas.openxmlformats.org/drawingml/2006/main" xmlns:r="http://schemas.openxmlformats.org/officeDocument/2006/relationships" xmlns:p="http://schemas.openxmlformats.org/presentationml/2006/main">
  <p:tag name="AS_UNIQUEID" val="1181"/>
</p:tagLst>
</file>

<file path=ppt/tags/tag193.xml><?xml version="1.0" encoding="utf-8"?>
<p:tagLst xmlns:a="http://schemas.openxmlformats.org/drawingml/2006/main" xmlns:r="http://schemas.openxmlformats.org/officeDocument/2006/relationships" xmlns:p="http://schemas.openxmlformats.org/presentationml/2006/main">
  <p:tag name="AS_UNIQUEID" val="1182"/>
</p:tagLst>
</file>

<file path=ppt/tags/tag194.xml><?xml version="1.0" encoding="utf-8"?>
<p:tagLst xmlns:a="http://schemas.openxmlformats.org/drawingml/2006/main" xmlns:r="http://schemas.openxmlformats.org/officeDocument/2006/relationships" xmlns:p="http://schemas.openxmlformats.org/presentationml/2006/main">
  <p:tag name="AS_UNIQUEID" val="1183"/>
</p:tagLst>
</file>

<file path=ppt/tags/tag195.xml><?xml version="1.0" encoding="utf-8"?>
<p:tagLst xmlns:a="http://schemas.openxmlformats.org/drawingml/2006/main" xmlns:r="http://schemas.openxmlformats.org/officeDocument/2006/relationships" xmlns:p="http://schemas.openxmlformats.org/presentationml/2006/main">
  <p:tag name="AS_UNIQUEID" val="1184"/>
</p:tagLst>
</file>

<file path=ppt/tags/tag196.xml><?xml version="1.0" encoding="utf-8"?>
<p:tagLst xmlns:a="http://schemas.openxmlformats.org/drawingml/2006/main" xmlns:r="http://schemas.openxmlformats.org/officeDocument/2006/relationships" xmlns:p="http://schemas.openxmlformats.org/presentationml/2006/main">
  <p:tag name="AS_UNIQUEID" val="1185"/>
</p:tagLst>
</file>

<file path=ppt/tags/tag197.xml><?xml version="1.0" encoding="utf-8"?>
<p:tagLst xmlns:a="http://schemas.openxmlformats.org/drawingml/2006/main" xmlns:r="http://schemas.openxmlformats.org/officeDocument/2006/relationships" xmlns:p="http://schemas.openxmlformats.org/presentationml/2006/main">
  <p:tag name="AS_UNIQUEID" val="1186"/>
</p:tagLst>
</file>

<file path=ppt/tags/tag198.xml><?xml version="1.0" encoding="utf-8"?>
<p:tagLst xmlns:a="http://schemas.openxmlformats.org/drawingml/2006/main" xmlns:r="http://schemas.openxmlformats.org/officeDocument/2006/relationships" xmlns:p="http://schemas.openxmlformats.org/presentationml/2006/main">
  <p:tag name="AS_UNIQUEID" val="1187"/>
</p:tagLst>
</file>

<file path=ppt/tags/tag199.xml><?xml version="1.0" encoding="utf-8"?>
<p:tagLst xmlns:a="http://schemas.openxmlformats.org/drawingml/2006/main" xmlns:r="http://schemas.openxmlformats.org/officeDocument/2006/relationships" xmlns:p="http://schemas.openxmlformats.org/presentationml/2006/main">
  <p:tag name="AS_UNIQUEID" val="1188"/>
</p:tagLst>
</file>

<file path=ppt/tags/tag2.xml><?xml version="1.0" encoding="utf-8"?>
<p:tagLst xmlns:a="http://schemas.openxmlformats.org/drawingml/2006/main" xmlns:r="http://schemas.openxmlformats.org/officeDocument/2006/relationships" xmlns:p="http://schemas.openxmlformats.org/presentationml/2006/main">
  <p:tag name="AS_UNIQUEID" val="604"/>
</p:tagLst>
</file>

<file path=ppt/tags/tag20.xml><?xml version="1.0" encoding="utf-8"?>
<p:tagLst xmlns:a="http://schemas.openxmlformats.org/drawingml/2006/main" xmlns:r="http://schemas.openxmlformats.org/officeDocument/2006/relationships" xmlns:p="http://schemas.openxmlformats.org/presentationml/2006/main">
  <p:tag name="AS_UNIQUEID" val="625"/>
</p:tagLst>
</file>

<file path=ppt/tags/tag200.xml><?xml version="1.0" encoding="utf-8"?>
<p:tagLst xmlns:a="http://schemas.openxmlformats.org/drawingml/2006/main" xmlns:r="http://schemas.openxmlformats.org/officeDocument/2006/relationships" xmlns:p="http://schemas.openxmlformats.org/presentationml/2006/main">
  <p:tag name="AS_UNIQUEID" val="1189"/>
</p:tagLst>
</file>

<file path=ppt/tags/tag201.xml><?xml version="1.0" encoding="utf-8"?>
<p:tagLst xmlns:a="http://schemas.openxmlformats.org/drawingml/2006/main" xmlns:r="http://schemas.openxmlformats.org/officeDocument/2006/relationships" xmlns:p="http://schemas.openxmlformats.org/presentationml/2006/main">
  <p:tag name="AS_UNIQUEID" val="58"/>
</p:tagLst>
</file>

<file path=ppt/tags/tag202.xml><?xml version="1.0" encoding="utf-8"?>
<p:tagLst xmlns:a="http://schemas.openxmlformats.org/drawingml/2006/main" xmlns:r="http://schemas.openxmlformats.org/officeDocument/2006/relationships" xmlns:p="http://schemas.openxmlformats.org/presentationml/2006/main">
  <p:tag name="AS_UNIQUEID" val="56"/>
</p:tagLst>
</file>

<file path=ppt/tags/tag203.xml><?xml version="1.0" encoding="utf-8"?>
<p:tagLst xmlns:a="http://schemas.openxmlformats.org/drawingml/2006/main" xmlns:r="http://schemas.openxmlformats.org/officeDocument/2006/relationships" xmlns:p="http://schemas.openxmlformats.org/presentationml/2006/main">
  <p:tag name="AS_UNIQUEID" val="1144"/>
</p:tagLst>
</file>

<file path=ppt/tags/tag204.xml><?xml version="1.0" encoding="utf-8"?>
<p:tagLst xmlns:a="http://schemas.openxmlformats.org/drawingml/2006/main" xmlns:r="http://schemas.openxmlformats.org/officeDocument/2006/relationships" xmlns:p="http://schemas.openxmlformats.org/presentationml/2006/main">
  <p:tag name="AS_UNIQUEID" val="1145"/>
</p:tagLst>
</file>

<file path=ppt/tags/tag205.xml><?xml version="1.0" encoding="utf-8"?>
<p:tagLst xmlns:a="http://schemas.openxmlformats.org/drawingml/2006/main" xmlns:r="http://schemas.openxmlformats.org/officeDocument/2006/relationships" xmlns:p="http://schemas.openxmlformats.org/presentationml/2006/main">
  <p:tag name="AS_UNIQUEID" val="1146"/>
</p:tagLst>
</file>

<file path=ppt/tags/tag206.xml><?xml version="1.0" encoding="utf-8"?>
<p:tagLst xmlns:a="http://schemas.openxmlformats.org/drawingml/2006/main" xmlns:r="http://schemas.openxmlformats.org/officeDocument/2006/relationships" xmlns:p="http://schemas.openxmlformats.org/presentationml/2006/main">
  <p:tag name="AS_UNIQUEID" val="760"/>
</p:tagLst>
</file>

<file path=ppt/tags/tag207.xml><?xml version="1.0" encoding="utf-8"?>
<p:tagLst xmlns:a="http://schemas.openxmlformats.org/drawingml/2006/main" xmlns:r="http://schemas.openxmlformats.org/officeDocument/2006/relationships" xmlns:p="http://schemas.openxmlformats.org/presentationml/2006/main">
  <p:tag name="AS_UNIQUEID" val="764"/>
</p:tagLst>
</file>

<file path=ppt/tags/tag208.xml><?xml version="1.0" encoding="utf-8"?>
<p:tagLst xmlns:a="http://schemas.openxmlformats.org/drawingml/2006/main" xmlns:r="http://schemas.openxmlformats.org/officeDocument/2006/relationships" xmlns:p="http://schemas.openxmlformats.org/presentationml/2006/main">
  <p:tag name="AS_UNIQUEID" val="766"/>
</p:tagLst>
</file>

<file path=ppt/tags/tag209.xml><?xml version="1.0" encoding="utf-8"?>
<p:tagLst xmlns:a="http://schemas.openxmlformats.org/drawingml/2006/main" xmlns:r="http://schemas.openxmlformats.org/officeDocument/2006/relationships" xmlns:p="http://schemas.openxmlformats.org/presentationml/2006/main">
  <p:tag name="AS_UNIQUEID" val="761"/>
</p:tagLst>
</file>

<file path=ppt/tags/tag21.xml><?xml version="1.0" encoding="utf-8"?>
<p:tagLst xmlns:a="http://schemas.openxmlformats.org/drawingml/2006/main" xmlns:r="http://schemas.openxmlformats.org/officeDocument/2006/relationships" xmlns:p="http://schemas.openxmlformats.org/presentationml/2006/main">
  <p:tag name="AS_UNIQUEID" val="626"/>
</p:tagLst>
</file>

<file path=ppt/tags/tag210.xml><?xml version="1.0" encoding="utf-8"?>
<p:tagLst xmlns:a="http://schemas.openxmlformats.org/drawingml/2006/main" xmlns:r="http://schemas.openxmlformats.org/officeDocument/2006/relationships" xmlns:p="http://schemas.openxmlformats.org/presentationml/2006/main">
  <p:tag name="AS_UNIQUEID" val="762"/>
</p:tagLst>
</file>

<file path=ppt/tags/tag211.xml><?xml version="1.0" encoding="utf-8"?>
<p:tagLst xmlns:a="http://schemas.openxmlformats.org/drawingml/2006/main" xmlns:r="http://schemas.openxmlformats.org/officeDocument/2006/relationships" xmlns:p="http://schemas.openxmlformats.org/presentationml/2006/main">
  <p:tag name="AS_UNIQUEID" val="763"/>
</p:tagLst>
</file>

<file path=ppt/tags/tag212.xml><?xml version="1.0" encoding="utf-8"?>
<p:tagLst xmlns:a="http://schemas.openxmlformats.org/drawingml/2006/main" xmlns:r="http://schemas.openxmlformats.org/officeDocument/2006/relationships" xmlns:p="http://schemas.openxmlformats.org/presentationml/2006/main">
  <p:tag name="AS_UNIQUEID" val="756"/>
</p:tagLst>
</file>

<file path=ppt/tags/tag213.xml><?xml version="1.0" encoding="utf-8"?>
<p:tagLst xmlns:a="http://schemas.openxmlformats.org/drawingml/2006/main" xmlns:r="http://schemas.openxmlformats.org/officeDocument/2006/relationships" xmlns:p="http://schemas.openxmlformats.org/presentationml/2006/main">
  <p:tag name="AS_UNIQUEID" val="757"/>
</p:tagLst>
</file>

<file path=ppt/tags/tag214.xml><?xml version="1.0" encoding="utf-8"?>
<p:tagLst xmlns:a="http://schemas.openxmlformats.org/drawingml/2006/main" xmlns:r="http://schemas.openxmlformats.org/officeDocument/2006/relationships" xmlns:p="http://schemas.openxmlformats.org/presentationml/2006/main">
  <p:tag name="AS_UNIQUEID" val="758"/>
</p:tagLst>
</file>

<file path=ppt/tags/tag215.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216.xml><?xml version="1.0" encoding="utf-8"?>
<p:tagLst xmlns:a="http://schemas.openxmlformats.org/drawingml/2006/main" xmlns:r="http://schemas.openxmlformats.org/officeDocument/2006/relationships" xmlns:p="http://schemas.openxmlformats.org/presentationml/2006/main">
  <p:tag name="AS_UNIQUEID" val="6"/>
</p:tagLst>
</file>

<file path=ppt/tags/tag217.xml><?xml version="1.0" encoding="utf-8"?>
<p:tagLst xmlns:a="http://schemas.openxmlformats.org/drawingml/2006/main" xmlns:r="http://schemas.openxmlformats.org/officeDocument/2006/relationships" xmlns:p="http://schemas.openxmlformats.org/presentationml/2006/main">
  <p:tag name="AS_UNIQUEID" val="13"/>
</p:tagLst>
</file>

<file path=ppt/tags/tag218.xml><?xml version="1.0" encoding="utf-8"?>
<p:tagLst xmlns:a="http://schemas.openxmlformats.org/drawingml/2006/main" xmlns:r="http://schemas.openxmlformats.org/officeDocument/2006/relationships" xmlns:p="http://schemas.openxmlformats.org/presentationml/2006/main">
  <p:tag name="AS_UNIQUEID" val="14"/>
</p:tagLst>
</file>

<file path=ppt/tags/tag219.xml><?xml version="1.0" encoding="utf-8"?>
<p:tagLst xmlns:a="http://schemas.openxmlformats.org/drawingml/2006/main" xmlns:r="http://schemas.openxmlformats.org/officeDocument/2006/relationships" xmlns:p="http://schemas.openxmlformats.org/presentationml/2006/main">
  <p:tag name="AS_UNIQUEID" val="1373"/>
</p:tagLst>
</file>

<file path=ppt/tags/tag22.xml><?xml version="1.0" encoding="utf-8"?>
<p:tagLst xmlns:a="http://schemas.openxmlformats.org/drawingml/2006/main" xmlns:r="http://schemas.openxmlformats.org/officeDocument/2006/relationships" xmlns:p="http://schemas.openxmlformats.org/presentationml/2006/main">
  <p:tag name="AS_UNIQUEID" val="627"/>
</p:tagLst>
</file>

<file path=ppt/tags/tag220.xml><?xml version="1.0" encoding="utf-8"?>
<p:tagLst xmlns:a="http://schemas.openxmlformats.org/drawingml/2006/main" xmlns:r="http://schemas.openxmlformats.org/officeDocument/2006/relationships" xmlns:p="http://schemas.openxmlformats.org/presentationml/2006/main">
  <p:tag name="AS_UNIQUEID" val="182"/>
</p:tagLst>
</file>

<file path=ppt/tags/tag221.xml><?xml version="1.0" encoding="utf-8"?>
<p:tagLst xmlns:a="http://schemas.openxmlformats.org/drawingml/2006/main" xmlns:r="http://schemas.openxmlformats.org/officeDocument/2006/relationships" xmlns:p="http://schemas.openxmlformats.org/presentationml/2006/main">
  <p:tag name="AS_UNIQUEID" val="183"/>
</p:tagLst>
</file>

<file path=ppt/tags/tag222.xml><?xml version="1.0" encoding="utf-8"?>
<p:tagLst xmlns:a="http://schemas.openxmlformats.org/drawingml/2006/main" xmlns:r="http://schemas.openxmlformats.org/officeDocument/2006/relationships" xmlns:p="http://schemas.openxmlformats.org/presentationml/2006/main">
  <p:tag name="AS_UNIQUEID" val="7"/>
</p:tagLst>
</file>

<file path=ppt/tags/tag223.xml><?xml version="1.0" encoding="utf-8"?>
<p:tagLst xmlns:a="http://schemas.openxmlformats.org/drawingml/2006/main" xmlns:r="http://schemas.openxmlformats.org/officeDocument/2006/relationships" xmlns:p="http://schemas.openxmlformats.org/presentationml/2006/main">
  <p:tag name="AS_UNIQUEID" val="10"/>
</p:tagLst>
</file>

<file path=ppt/tags/tag224.xml><?xml version="1.0" encoding="utf-8"?>
<p:tagLst xmlns:a="http://schemas.openxmlformats.org/drawingml/2006/main" xmlns:r="http://schemas.openxmlformats.org/officeDocument/2006/relationships" xmlns:p="http://schemas.openxmlformats.org/presentationml/2006/main">
  <p:tag name="AS_UNIQUEID" val="11"/>
</p:tagLst>
</file>

<file path=ppt/tags/tag225.xml><?xml version="1.0" encoding="utf-8"?>
<p:tagLst xmlns:a="http://schemas.openxmlformats.org/drawingml/2006/main" xmlns:r="http://schemas.openxmlformats.org/officeDocument/2006/relationships" xmlns:p="http://schemas.openxmlformats.org/presentationml/2006/main">
  <p:tag name="AS_UNIQUEID" val="12"/>
</p:tagLst>
</file>

<file path=ppt/tags/tag226.xml><?xml version="1.0" encoding="utf-8"?>
<p:tagLst xmlns:a="http://schemas.openxmlformats.org/drawingml/2006/main" xmlns:r="http://schemas.openxmlformats.org/officeDocument/2006/relationships" xmlns:p="http://schemas.openxmlformats.org/presentationml/2006/main">
  <p:tag name="AS_UNIQUEID" val="8"/>
</p:tagLst>
</file>

<file path=ppt/tags/tag227.xml><?xml version="1.0" encoding="utf-8"?>
<p:tagLst xmlns:a="http://schemas.openxmlformats.org/drawingml/2006/main" xmlns:r="http://schemas.openxmlformats.org/officeDocument/2006/relationships" xmlns:p="http://schemas.openxmlformats.org/presentationml/2006/main">
  <p:tag name="AS_UNIQUEID" val="9"/>
</p:tagLst>
</file>

<file path=ppt/tags/tag228.xml><?xml version="1.0" encoding="utf-8"?>
<p:tagLst xmlns:a="http://schemas.openxmlformats.org/drawingml/2006/main" xmlns:r="http://schemas.openxmlformats.org/officeDocument/2006/relationships" xmlns:p="http://schemas.openxmlformats.org/presentationml/2006/main">
  <p:tag name="AS_UNIQUEID" val="2"/>
</p:tagLst>
</file>

<file path=ppt/tags/tag229.xml><?xml version="1.0" encoding="utf-8"?>
<p:tagLst xmlns:a="http://schemas.openxmlformats.org/drawingml/2006/main" xmlns:r="http://schemas.openxmlformats.org/officeDocument/2006/relationships" xmlns:p="http://schemas.openxmlformats.org/presentationml/2006/main">
  <p:tag name="AS_UNIQUEID" val="3"/>
</p:tagLst>
</file>

<file path=ppt/tags/tag23.xml><?xml version="1.0" encoding="utf-8"?>
<p:tagLst xmlns:a="http://schemas.openxmlformats.org/drawingml/2006/main" xmlns:r="http://schemas.openxmlformats.org/officeDocument/2006/relationships" xmlns:p="http://schemas.openxmlformats.org/presentationml/2006/main">
  <p:tag name="AS_UNIQUEID" val="628"/>
</p:tagLst>
</file>

<file path=ppt/tags/tag230.xml><?xml version="1.0" encoding="utf-8"?>
<p:tagLst xmlns:a="http://schemas.openxmlformats.org/drawingml/2006/main" xmlns:r="http://schemas.openxmlformats.org/officeDocument/2006/relationships" xmlns:p="http://schemas.openxmlformats.org/presentationml/2006/main">
  <p:tag name="AS_UNIQUEID" val="4"/>
</p:tagLst>
</file>

<file path=ppt/tags/tag231.xml><?xml version="1.0" encoding="utf-8"?>
<p:tagLst xmlns:a="http://schemas.openxmlformats.org/drawingml/2006/main" xmlns:r="http://schemas.openxmlformats.org/officeDocument/2006/relationships" xmlns:p="http://schemas.openxmlformats.org/presentationml/2006/main">
  <p:tag name="AS_UNIQUEID" val="760"/>
</p:tagLst>
</file>

<file path=ppt/tags/tag232.xml><?xml version="1.0" encoding="utf-8"?>
<p:tagLst xmlns:a="http://schemas.openxmlformats.org/drawingml/2006/main" xmlns:r="http://schemas.openxmlformats.org/officeDocument/2006/relationships" xmlns:p="http://schemas.openxmlformats.org/presentationml/2006/main">
  <p:tag name="AS_UNIQUEID" val="764"/>
</p:tagLst>
</file>

<file path=ppt/tags/tag233.xml><?xml version="1.0" encoding="utf-8"?>
<p:tagLst xmlns:a="http://schemas.openxmlformats.org/drawingml/2006/main" xmlns:r="http://schemas.openxmlformats.org/officeDocument/2006/relationships" xmlns:p="http://schemas.openxmlformats.org/presentationml/2006/main">
  <p:tag name="AS_UNIQUEID" val="766"/>
</p:tagLst>
</file>

<file path=ppt/tags/tag234.xml><?xml version="1.0" encoding="utf-8"?>
<p:tagLst xmlns:a="http://schemas.openxmlformats.org/drawingml/2006/main" xmlns:r="http://schemas.openxmlformats.org/officeDocument/2006/relationships" xmlns:p="http://schemas.openxmlformats.org/presentationml/2006/main">
  <p:tag name="AS_UNIQUEID" val="761"/>
</p:tagLst>
</file>

<file path=ppt/tags/tag235.xml><?xml version="1.0" encoding="utf-8"?>
<p:tagLst xmlns:a="http://schemas.openxmlformats.org/drawingml/2006/main" xmlns:r="http://schemas.openxmlformats.org/officeDocument/2006/relationships" xmlns:p="http://schemas.openxmlformats.org/presentationml/2006/main">
  <p:tag name="AS_UNIQUEID" val="762"/>
</p:tagLst>
</file>

<file path=ppt/tags/tag236.xml><?xml version="1.0" encoding="utf-8"?>
<p:tagLst xmlns:a="http://schemas.openxmlformats.org/drawingml/2006/main" xmlns:r="http://schemas.openxmlformats.org/officeDocument/2006/relationships" xmlns:p="http://schemas.openxmlformats.org/presentationml/2006/main">
  <p:tag name="AS_UNIQUEID" val="763"/>
</p:tagLst>
</file>

<file path=ppt/tags/tag237.xml><?xml version="1.0" encoding="utf-8"?>
<p:tagLst xmlns:a="http://schemas.openxmlformats.org/drawingml/2006/main" xmlns:r="http://schemas.openxmlformats.org/officeDocument/2006/relationships" xmlns:p="http://schemas.openxmlformats.org/presentationml/2006/main">
  <p:tag name="AS_UNIQUEID" val="756"/>
</p:tagLst>
</file>

<file path=ppt/tags/tag238.xml><?xml version="1.0" encoding="utf-8"?>
<p:tagLst xmlns:a="http://schemas.openxmlformats.org/drawingml/2006/main" xmlns:r="http://schemas.openxmlformats.org/officeDocument/2006/relationships" xmlns:p="http://schemas.openxmlformats.org/presentationml/2006/main">
  <p:tag name="AS_UNIQUEID" val="757"/>
</p:tagLst>
</file>

<file path=ppt/tags/tag239.xml><?xml version="1.0" encoding="utf-8"?>
<p:tagLst xmlns:a="http://schemas.openxmlformats.org/drawingml/2006/main" xmlns:r="http://schemas.openxmlformats.org/officeDocument/2006/relationships" xmlns:p="http://schemas.openxmlformats.org/presentationml/2006/main">
  <p:tag name="AS_UNIQUEID" val="758"/>
</p:tagLst>
</file>

<file path=ppt/tags/tag24.xml><?xml version="1.0" encoding="utf-8"?>
<p:tagLst xmlns:a="http://schemas.openxmlformats.org/drawingml/2006/main" xmlns:r="http://schemas.openxmlformats.org/officeDocument/2006/relationships" xmlns:p="http://schemas.openxmlformats.org/presentationml/2006/main">
  <p:tag name="AS_UNIQUEID" val="629"/>
</p:tagLst>
</file>

<file path=ppt/tags/tag240.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241.xml><?xml version="1.0" encoding="utf-8"?>
<p:tagLst xmlns:a="http://schemas.openxmlformats.org/drawingml/2006/main" xmlns:r="http://schemas.openxmlformats.org/officeDocument/2006/relationships" xmlns:p="http://schemas.openxmlformats.org/presentationml/2006/main">
  <p:tag name="AS_UNIQUEID" val="16"/>
</p:tagLst>
</file>

<file path=ppt/tags/tag242.xml><?xml version="1.0" encoding="utf-8"?>
<p:tagLst xmlns:a="http://schemas.openxmlformats.org/drawingml/2006/main" xmlns:r="http://schemas.openxmlformats.org/officeDocument/2006/relationships" xmlns:p="http://schemas.openxmlformats.org/presentationml/2006/main">
  <p:tag name="AS_UNIQUEID" val="23"/>
</p:tagLst>
</file>

<file path=ppt/tags/tag243.xml><?xml version="1.0" encoding="utf-8"?>
<p:tagLst xmlns:a="http://schemas.openxmlformats.org/drawingml/2006/main" xmlns:r="http://schemas.openxmlformats.org/officeDocument/2006/relationships" xmlns:p="http://schemas.openxmlformats.org/presentationml/2006/main">
  <p:tag name="AS_UNIQUEID" val="24"/>
</p:tagLst>
</file>

<file path=ppt/tags/tag244.xml><?xml version="1.0" encoding="utf-8"?>
<p:tagLst xmlns:a="http://schemas.openxmlformats.org/drawingml/2006/main" xmlns:r="http://schemas.openxmlformats.org/officeDocument/2006/relationships" xmlns:p="http://schemas.openxmlformats.org/presentationml/2006/main">
  <p:tag name="AS_UNIQUEID" val="17"/>
</p:tagLst>
</file>

<file path=ppt/tags/tag245.xml><?xml version="1.0" encoding="utf-8"?>
<p:tagLst xmlns:a="http://schemas.openxmlformats.org/drawingml/2006/main" xmlns:r="http://schemas.openxmlformats.org/officeDocument/2006/relationships" xmlns:p="http://schemas.openxmlformats.org/presentationml/2006/main">
  <p:tag name="AS_UNIQUEID" val="20"/>
</p:tagLst>
</file>

<file path=ppt/tags/tag246.xml><?xml version="1.0" encoding="utf-8"?>
<p:tagLst xmlns:a="http://schemas.openxmlformats.org/drawingml/2006/main" xmlns:r="http://schemas.openxmlformats.org/officeDocument/2006/relationships" xmlns:p="http://schemas.openxmlformats.org/presentationml/2006/main">
  <p:tag name="AS_UNIQUEID" val="21"/>
</p:tagLst>
</file>

<file path=ppt/tags/tag247.xml><?xml version="1.0" encoding="utf-8"?>
<p:tagLst xmlns:a="http://schemas.openxmlformats.org/drawingml/2006/main" xmlns:r="http://schemas.openxmlformats.org/officeDocument/2006/relationships" xmlns:p="http://schemas.openxmlformats.org/presentationml/2006/main">
  <p:tag name="AS_UNIQUEID" val="22"/>
</p:tagLst>
</file>

<file path=ppt/tags/tag248.xml><?xml version="1.0" encoding="utf-8"?>
<p:tagLst xmlns:a="http://schemas.openxmlformats.org/drawingml/2006/main" xmlns:r="http://schemas.openxmlformats.org/officeDocument/2006/relationships" xmlns:p="http://schemas.openxmlformats.org/presentationml/2006/main">
  <p:tag name="AS_UNIQUEID" val="18"/>
</p:tagLst>
</file>

<file path=ppt/tags/tag249.xml><?xml version="1.0" encoding="utf-8"?>
<p:tagLst xmlns:a="http://schemas.openxmlformats.org/drawingml/2006/main" xmlns:r="http://schemas.openxmlformats.org/officeDocument/2006/relationships" xmlns:p="http://schemas.openxmlformats.org/presentationml/2006/main">
  <p:tag name="AS_UNIQUEID" val="19"/>
</p:tagLst>
</file>

<file path=ppt/tags/tag25.xml><?xml version="1.0" encoding="utf-8"?>
<p:tagLst xmlns:a="http://schemas.openxmlformats.org/drawingml/2006/main" xmlns:r="http://schemas.openxmlformats.org/officeDocument/2006/relationships" xmlns:p="http://schemas.openxmlformats.org/presentationml/2006/main">
  <p:tag name="AS_UNIQUEID" val="630"/>
</p:tagLst>
</file>

<file path=ppt/tags/tag250.xml><?xml version="1.0" encoding="utf-8"?>
<p:tagLst xmlns:a="http://schemas.openxmlformats.org/drawingml/2006/main" xmlns:r="http://schemas.openxmlformats.org/officeDocument/2006/relationships" xmlns:p="http://schemas.openxmlformats.org/presentationml/2006/main">
  <p:tag name="AS_UNIQUEID" val="477"/>
</p:tagLst>
</file>

<file path=ppt/tags/tag251.xml><?xml version="1.0" encoding="utf-8"?>
<p:tagLst xmlns:a="http://schemas.openxmlformats.org/drawingml/2006/main" xmlns:r="http://schemas.openxmlformats.org/officeDocument/2006/relationships" xmlns:p="http://schemas.openxmlformats.org/presentationml/2006/main">
  <p:tag name="AS_UNIQUEID" val="478"/>
</p:tagLst>
</file>

<file path=ppt/tags/tag252.xml><?xml version="1.0" encoding="utf-8"?>
<p:tagLst xmlns:a="http://schemas.openxmlformats.org/drawingml/2006/main" xmlns:r="http://schemas.openxmlformats.org/officeDocument/2006/relationships" xmlns:p="http://schemas.openxmlformats.org/presentationml/2006/main">
  <p:tag name="AS_UNIQUEID" val="479"/>
</p:tagLst>
</file>

<file path=ppt/tags/tag253.xml><?xml version="1.0" encoding="utf-8"?>
<p:tagLst xmlns:a="http://schemas.openxmlformats.org/drawingml/2006/main" xmlns:r="http://schemas.openxmlformats.org/officeDocument/2006/relationships" xmlns:p="http://schemas.openxmlformats.org/presentationml/2006/main">
  <p:tag name="AS_UNIQUEID" val="486"/>
</p:tagLst>
</file>

<file path=ppt/tags/tag254.xml><?xml version="1.0" encoding="utf-8"?>
<p:tagLst xmlns:a="http://schemas.openxmlformats.org/drawingml/2006/main" xmlns:r="http://schemas.openxmlformats.org/officeDocument/2006/relationships" xmlns:p="http://schemas.openxmlformats.org/presentationml/2006/main">
  <p:tag name="AS_UNIQUEID" val="495"/>
</p:tagLst>
</file>

<file path=ppt/tags/tag255.xml><?xml version="1.0" encoding="utf-8"?>
<p:tagLst xmlns:a="http://schemas.openxmlformats.org/drawingml/2006/main" xmlns:r="http://schemas.openxmlformats.org/officeDocument/2006/relationships" xmlns:p="http://schemas.openxmlformats.org/presentationml/2006/main">
  <p:tag name="AS_UNIQUEID" val="501"/>
</p:tagLst>
</file>

<file path=ppt/tags/tag256.xml><?xml version="1.0" encoding="utf-8"?>
<p:tagLst xmlns:a="http://schemas.openxmlformats.org/drawingml/2006/main" xmlns:r="http://schemas.openxmlformats.org/officeDocument/2006/relationships" xmlns:p="http://schemas.openxmlformats.org/presentationml/2006/main">
  <p:tag name="AS_UNIQUEID" val="502"/>
</p:tagLst>
</file>

<file path=ppt/tags/tag257.xml><?xml version="1.0" encoding="utf-8"?>
<p:tagLst xmlns:a="http://schemas.openxmlformats.org/drawingml/2006/main" xmlns:r="http://schemas.openxmlformats.org/officeDocument/2006/relationships" xmlns:p="http://schemas.openxmlformats.org/presentationml/2006/main">
  <p:tag name="AS_UNIQUEID" val="503"/>
</p:tagLst>
</file>

<file path=ppt/tags/tag258.xml><?xml version="1.0" encoding="utf-8"?>
<p:tagLst xmlns:a="http://schemas.openxmlformats.org/drawingml/2006/main" xmlns:r="http://schemas.openxmlformats.org/officeDocument/2006/relationships" xmlns:p="http://schemas.openxmlformats.org/presentationml/2006/main">
  <p:tag name="AS_UNIQUEID" val="496"/>
</p:tagLst>
</file>

<file path=ppt/tags/tag259.xml><?xml version="1.0" encoding="utf-8"?>
<p:tagLst xmlns:a="http://schemas.openxmlformats.org/drawingml/2006/main" xmlns:r="http://schemas.openxmlformats.org/officeDocument/2006/relationships" xmlns:p="http://schemas.openxmlformats.org/presentationml/2006/main">
  <p:tag name="AS_UNIQUEID" val="497"/>
</p:tagLst>
</file>

<file path=ppt/tags/tag26.xml><?xml version="1.0" encoding="utf-8"?>
<p:tagLst xmlns:a="http://schemas.openxmlformats.org/drawingml/2006/main" xmlns:r="http://schemas.openxmlformats.org/officeDocument/2006/relationships" xmlns:p="http://schemas.openxmlformats.org/presentationml/2006/main">
  <p:tag name="AS_UNIQUEID" val="632"/>
</p:tagLst>
</file>

<file path=ppt/tags/tag260.xml><?xml version="1.0" encoding="utf-8"?>
<p:tagLst xmlns:a="http://schemas.openxmlformats.org/drawingml/2006/main" xmlns:r="http://schemas.openxmlformats.org/officeDocument/2006/relationships" xmlns:p="http://schemas.openxmlformats.org/presentationml/2006/main">
  <p:tag name="AS_UNIQUEID" val="498"/>
</p:tagLst>
</file>

<file path=ppt/tags/tag261.xml><?xml version="1.0" encoding="utf-8"?>
<p:tagLst xmlns:a="http://schemas.openxmlformats.org/drawingml/2006/main" xmlns:r="http://schemas.openxmlformats.org/officeDocument/2006/relationships" xmlns:p="http://schemas.openxmlformats.org/presentationml/2006/main">
  <p:tag name="AS_UNIQUEID" val="499"/>
</p:tagLst>
</file>

<file path=ppt/tags/tag262.xml><?xml version="1.0" encoding="utf-8"?>
<p:tagLst xmlns:a="http://schemas.openxmlformats.org/drawingml/2006/main" xmlns:r="http://schemas.openxmlformats.org/officeDocument/2006/relationships" xmlns:p="http://schemas.openxmlformats.org/presentationml/2006/main">
  <p:tag name="AS_UNIQUEID" val="500"/>
</p:tagLst>
</file>

<file path=ppt/tags/tag263.xml><?xml version="1.0" encoding="utf-8"?>
<p:tagLst xmlns:a="http://schemas.openxmlformats.org/drawingml/2006/main" xmlns:r="http://schemas.openxmlformats.org/officeDocument/2006/relationships" xmlns:p="http://schemas.openxmlformats.org/presentationml/2006/main">
  <p:tag name="AS_UNIQUEID" val="487"/>
</p:tagLst>
</file>

<file path=ppt/tags/tag264.xml><?xml version="1.0" encoding="utf-8"?>
<p:tagLst xmlns:a="http://schemas.openxmlformats.org/drawingml/2006/main" xmlns:r="http://schemas.openxmlformats.org/officeDocument/2006/relationships" xmlns:p="http://schemas.openxmlformats.org/presentationml/2006/main">
  <p:tag name="AS_UNIQUEID" val="491"/>
</p:tagLst>
</file>

<file path=ppt/tags/tag265.xml><?xml version="1.0" encoding="utf-8"?>
<p:tagLst xmlns:a="http://schemas.openxmlformats.org/drawingml/2006/main" xmlns:r="http://schemas.openxmlformats.org/officeDocument/2006/relationships" xmlns:p="http://schemas.openxmlformats.org/presentationml/2006/main">
  <p:tag name="AS_UNIQUEID" val="492"/>
</p:tagLst>
</file>

<file path=ppt/tags/tag266.xml><?xml version="1.0" encoding="utf-8"?>
<p:tagLst xmlns:a="http://schemas.openxmlformats.org/drawingml/2006/main" xmlns:r="http://schemas.openxmlformats.org/officeDocument/2006/relationships" xmlns:p="http://schemas.openxmlformats.org/presentationml/2006/main">
  <p:tag name="AS_UNIQUEID" val="493"/>
</p:tagLst>
</file>

<file path=ppt/tags/tag267.xml><?xml version="1.0" encoding="utf-8"?>
<p:tagLst xmlns:a="http://schemas.openxmlformats.org/drawingml/2006/main" xmlns:r="http://schemas.openxmlformats.org/officeDocument/2006/relationships" xmlns:p="http://schemas.openxmlformats.org/presentationml/2006/main">
  <p:tag name="AS_UNIQUEID" val="494"/>
</p:tagLst>
</file>

<file path=ppt/tags/tag268.xml><?xml version="1.0" encoding="utf-8"?>
<p:tagLst xmlns:a="http://schemas.openxmlformats.org/drawingml/2006/main" xmlns:r="http://schemas.openxmlformats.org/officeDocument/2006/relationships" xmlns:p="http://schemas.openxmlformats.org/presentationml/2006/main">
  <p:tag name="AS_UNIQUEID" val="488"/>
</p:tagLst>
</file>

<file path=ppt/tags/tag269.xml><?xml version="1.0" encoding="utf-8"?>
<p:tagLst xmlns:a="http://schemas.openxmlformats.org/drawingml/2006/main" xmlns:r="http://schemas.openxmlformats.org/officeDocument/2006/relationships" xmlns:p="http://schemas.openxmlformats.org/presentationml/2006/main">
  <p:tag name="AS_UNIQUEID" val="489"/>
</p:tagLst>
</file>

<file path=ppt/tags/tag27.xml><?xml version="1.0" encoding="utf-8"?>
<p:tagLst xmlns:a="http://schemas.openxmlformats.org/drawingml/2006/main" xmlns:r="http://schemas.openxmlformats.org/officeDocument/2006/relationships" xmlns:p="http://schemas.openxmlformats.org/presentationml/2006/main">
  <p:tag name="AS_UNIQUEID" val="633"/>
</p:tagLst>
</file>

<file path=ppt/tags/tag270.xml><?xml version="1.0" encoding="utf-8"?>
<p:tagLst xmlns:a="http://schemas.openxmlformats.org/drawingml/2006/main" xmlns:r="http://schemas.openxmlformats.org/officeDocument/2006/relationships" xmlns:p="http://schemas.openxmlformats.org/presentationml/2006/main">
  <p:tag name="AS_UNIQUEID" val="490"/>
</p:tagLst>
</file>

<file path=ppt/tags/tag271.xml><?xml version="1.0" encoding="utf-8"?>
<p:tagLst xmlns:a="http://schemas.openxmlformats.org/drawingml/2006/main" xmlns:r="http://schemas.openxmlformats.org/officeDocument/2006/relationships" xmlns:p="http://schemas.openxmlformats.org/presentationml/2006/main">
  <p:tag name="AS_UNIQUEID" val="480"/>
</p:tagLst>
</file>

<file path=ppt/tags/tag272.xml><?xml version="1.0" encoding="utf-8"?>
<p:tagLst xmlns:a="http://schemas.openxmlformats.org/drawingml/2006/main" xmlns:r="http://schemas.openxmlformats.org/officeDocument/2006/relationships" xmlns:p="http://schemas.openxmlformats.org/presentationml/2006/main">
  <p:tag name="AS_UNIQUEID" val="483"/>
</p:tagLst>
</file>

<file path=ppt/tags/tag273.xml><?xml version="1.0" encoding="utf-8"?>
<p:tagLst xmlns:a="http://schemas.openxmlformats.org/drawingml/2006/main" xmlns:r="http://schemas.openxmlformats.org/officeDocument/2006/relationships" xmlns:p="http://schemas.openxmlformats.org/presentationml/2006/main">
  <p:tag name="AS_UNIQUEID" val="484"/>
</p:tagLst>
</file>

<file path=ppt/tags/tag274.xml><?xml version="1.0" encoding="utf-8"?>
<p:tagLst xmlns:a="http://schemas.openxmlformats.org/drawingml/2006/main" xmlns:r="http://schemas.openxmlformats.org/officeDocument/2006/relationships" xmlns:p="http://schemas.openxmlformats.org/presentationml/2006/main">
  <p:tag name="AS_UNIQUEID" val="485"/>
</p:tagLst>
</file>

<file path=ppt/tags/tag275.xml><?xml version="1.0" encoding="utf-8"?>
<p:tagLst xmlns:a="http://schemas.openxmlformats.org/drawingml/2006/main" xmlns:r="http://schemas.openxmlformats.org/officeDocument/2006/relationships" xmlns:p="http://schemas.openxmlformats.org/presentationml/2006/main">
  <p:tag name="AS_UNIQUEID" val="481"/>
</p:tagLst>
</file>

<file path=ppt/tags/tag276.xml><?xml version="1.0" encoding="utf-8"?>
<p:tagLst xmlns:a="http://schemas.openxmlformats.org/drawingml/2006/main" xmlns:r="http://schemas.openxmlformats.org/officeDocument/2006/relationships" xmlns:p="http://schemas.openxmlformats.org/presentationml/2006/main">
  <p:tag name="AS_UNIQUEID" val="482"/>
</p:tagLst>
</file>

<file path=ppt/tags/tag277.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278.xml><?xml version="1.0" encoding="utf-8"?>
<p:tagLst xmlns:a="http://schemas.openxmlformats.org/drawingml/2006/main" xmlns:r="http://schemas.openxmlformats.org/officeDocument/2006/relationships" xmlns:p="http://schemas.openxmlformats.org/presentationml/2006/main">
  <p:tag name="AS_UNIQUEID" val="6"/>
</p:tagLst>
</file>

<file path=ppt/tags/tag279.xml><?xml version="1.0" encoding="utf-8"?>
<p:tagLst xmlns:a="http://schemas.openxmlformats.org/drawingml/2006/main" xmlns:r="http://schemas.openxmlformats.org/officeDocument/2006/relationships" xmlns:p="http://schemas.openxmlformats.org/presentationml/2006/main">
  <p:tag name="AS_UNIQUEID" val="13"/>
</p:tagLst>
</file>

<file path=ppt/tags/tag28.xml><?xml version="1.0" encoding="utf-8"?>
<p:tagLst xmlns:a="http://schemas.openxmlformats.org/drawingml/2006/main" xmlns:r="http://schemas.openxmlformats.org/officeDocument/2006/relationships" xmlns:p="http://schemas.openxmlformats.org/presentationml/2006/main">
  <p:tag name="AS_UNIQUEID" val="634"/>
</p:tagLst>
</file>

<file path=ppt/tags/tag280.xml><?xml version="1.0" encoding="utf-8"?>
<p:tagLst xmlns:a="http://schemas.openxmlformats.org/drawingml/2006/main" xmlns:r="http://schemas.openxmlformats.org/officeDocument/2006/relationships" xmlns:p="http://schemas.openxmlformats.org/presentationml/2006/main">
  <p:tag name="AS_UNIQUEID" val="981"/>
</p:tagLst>
</file>

<file path=ppt/tags/tag281.xml><?xml version="1.0" encoding="utf-8"?>
<p:tagLst xmlns:a="http://schemas.openxmlformats.org/drawingml/2006/main" xmlns:r="http://schemas.openxmlformats.org/officeDocument/2006/relationships" xmlns:p="http://schemas.openxmlformats.org/presentationml/2006/main">
  <p:tag name="AS_UNIQUEID" val="747"/>
</p:tagLst>
</file>

<file path=ppt/tags/tag282.xml><?xml version="1.0" encoding="utf-8"?>
<p:tagLst xmlns:a="http://schemas.openxmlformats.org/drawingml/2006/main" xmlns:r="http://schemas.openxmlformats.org/officeDocument/2006/relationships" xmlns:p="http://schemas.openxmlformats.org/presentationml/2006/main">
  <p:tag name="AS_UNIQUEID" val="748"/>
</p:tagLst>
</file>

<file path=ppt/tags/tag283.xml><?xml version="1.0" encoding="utf-8"?>
<p:tagLst xmlns:a="http://schemas.openxmlformats.org/drawingml/2006/main" xmlns:r="http://schemas.openxmlformats.org/officeDocument/2006/relationships" xmlns:p="http://schemas.openxmlformats.org/presentationml/2006/main">
  <p:tag name="AS_UNIQUEID" val="7"/>
</p:tagLst>
</file>

<file path=ppt/tags/tag284.xml><?xml version="1.0" encoding="utf-8"?>
<p:tagLst xmlns:a="http://schemas.openxmlformats.org/drawingml/2006/main" xmlns:r="http://schemas.openxmlformats.org/officeDocument/2006/relationships" xmlns:p="http://schemas.openxmlformats.org/presentationml/2006/main">
  <p:tag name="AS_UNIQUEID" val="10"/>
</p:tagLst>
</file>

<file path=ppt/tags/tag285.xml><?xml version="1.0" encoding="utf-8"?>
<p:tagLst xmlns:a="http://schemas.openxmlformats.org/drawingml/2006/main" xmlns:r="http://schemas.openxmlformats.org/officeDocument/2006/relationships" xmlns:p="http://schemas.openxmlformats.org/presentationml/2006/main">
  <p:tag name="AS_UNIQUEID" val="11"/>
</p:tagLst>
</file>

<file path=ppt/tags/tag286.xml><?xml version="1.0" encoding="utf-8"?>
<p:tagLst xmlns:a="http://schemas.openxmlformats.org/drawingml/2006/main" xmlns:r="http://schemas.openxmlformats.org/officeDocument/2006/relationships" xmlns:p="http://schemas.openxmlformats.org/presentationml/2006/main">
  <p:tag name="AS_UNIQUEID" val="12"/>
</p:tagLst>
</file>

<file path=ppt/tags/tag287.xml><?xml version="1.0" encoding="utf-8"?>
<p:tagLst xmlns:a="http://schemas.openxmlformats.org/drawingml/2006/main" xmlns:r="http://schemas.openxmlformats.org/officeDocument/2006/relationships" xmlns:p="http://schemas.openxmlformats.org/presentationml/2006/main">
  <p:tag name="AS_UNIQUEID" val="8"/>
</p:tagLst>
</file>

<file path=ppt/tags/tag288.xml><?xml version="1.0" encoding="utf-8"?>
<p:tagLst xmlns:a="http://schemas.openxmlformats.org/drawingml/2006/main" xmlns:r="http://schemas.openxmlformats.org/officeDocument/2006/relationships" xmlns:p="http://schemas.openxmlformats.org/presentationml/2006/main">
  <p:tag name="AS_UNIQUEID" val="9"/>
</p:tagLst>
</file>

<file path=ppt/tags/tag289.xml><?xml version="1.0" encoding="utf-8"?>
<p:tagLst xmlns:a="http://schemas.openxmlformats.org/drawingml/2006/main" xmlns:r="http://schemas.openxmlformats.org/officeDocument/2006/relationships" xmlns:p="http://schemas.openxmlformats.org/presentationml/2006/main">
  <p:tag name="AS_UNIQUEID" val="2"/>
</p:tagLst>
</file>

<file path=ppt/tags/tag29.xml><?xml version="1.0" encoding="utf-8"?>
<p:tagLst xmlns:a="http://schemas.openxmlformats.org/drawingml/2006/main" xmlns:r="http://schemas.openxmlformats.org/officeDocument/2006/relationships" xmlns:p="http://schemas.openxmlformats.org/presentationml/2006/main">
  <p:tag name="AS_UNIQUEID" val="635"/>
</p:tagLst>
</file>

<file path=ppt/tags/tag290.xml><?xml version="1.0" encoding="utf-8"?>
<p:tagLst xmlns:a="http://schemas.openxmlformats.org/drawingml/2006/main" xmlns:r="http://schemas.openxmlformats.org/officeDocument/2006/relationships" xmlns:p="http://schemas.openxmlformats.org/presentationml/2006/main">
  <p:tag name="AS_UNIQUEID" val="3"/>
</p:tagLst>
</file>

<file path=ppt/tags/tag291.xml><?xml version="1.0" encoding="utf-8"?>
<p:tagLst xmlns:a="http://schemas.openxmlformats.org/drawingml/2006/main" xmlns:r="http://schemas.openxmlformats.org/officeDocument/2006/relationships" xmlns:p="http://schemas.openxmlformats.org/presentationml/2006/main">
  <p:tag name="AS_UNIQUEID" val="4"/>
</p:tagLst>
</file>

<file path=ppt/tags/tag292.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293.xml><?xml version="1.0" encoding="utf-8"?>
<p:tagLst xmlns:a="http://schemas.openxmlformats.org/drawingml/2006/main" xmlns:r="http://schemas.openxmlformats.org/officeDocument/2006/relationships" xmlns:p="http://schemas.openxmlformats.org/presentationml/2006/main">
  <p:tag name="AS_UNIQUEID" val="6"/>
</p:tagLst>
</file>

<file path=ppt/tags/tag294.xml><?xml version="1.0" encoding="utf-8"?>
<p:tagLst xmlns:a="http://schemas.openxmlformats.org/drawingml/2006/main" xmlns:r="http://schemas.openxmlformats.org/officeDocument/2006/relationships" xmlns:p="http://schemas.openxmlformats.org/presentationml/2006/main">
  <p:tag name="AS_UNIQUEID" val="14"/>
</p:tagLst>
</file>

<file path=ppt/tags/tag295.xml><?xml version="1.0" encoding="utf-8"?>
<p:tagLst xmlns:a="http://schemas.openxmlformats.org/drawingml/2006/main" xmlns:r="http://schemas.openxmlformats.org/officeDocument/2006/relationships" xmlns:p="http://schemas.openxmlformats.org/presentationml/2006/main">
  <p:tag name="AS_UNIQUEID" val="1422"/>
  <p:tag name="KSO_WM_UNIT_TABLE_BEAUTIFY" val="smartTable{6796f2cb-7be0-4c38-8377-2b142f1130af}"/>
</p:tagLst>
</file>

<file path=ppt/tags/tag296.xml><?xml version="1.0" encoding="utf-8"?>
<p:tagLst xmlns:a="http://schemas.openxmlformats.org/drawingml/2006/main" xmlns:r="http://schemas.openxmlformats.org/officeDocument/2006/relationships" xmlns:p="http://schemas.openxmlformats.org/presentationml/2006/main">
  <p:tag name="AS_UNIQUEID" val="7"/>
</p:tagLst>
</file>

<file path=ppt/tags/tag297.xml><?xml version="1.0" encoding="utf-8"?>
<p:tagLst xmlns:a="http://schemas.openxmlformats.org/drawingml/2006/main" xmlns:r="http://schemas.openxmlformats.org/officeDocument/2006/relationships" xmlns:p="http://schemas.openxmlformats.org/presentationml/2006/main">
  <p:tag name="AS_UNIQUEID" val="10"/>
</p:tagLst>
</file>

<file path=ppt/tags/tag298.xml><?xml version="1.0" encoding="utf-8"?>
<p:tagLst xmlns:a="http://schemas.openxmlformats.org/drawingml/2006/main" xmlns:r="http://schemas.openxmlformats.org/officeDocument/2006/relationships" xmlns:p="http://schemas.openxmlformats.org/presentationml/2006/main">
  <p:tag name="AS_UNIQUEID" val="11"/>
</p:tagLst>
</file>

<file path=ppt/tags/tag299.xml><?xml version="1.0" encoding="utf-8"?>
<p:tagLst xmlns:a="http://schemas.openxmlformats.org/drawingml/2006/main" xmlns:r="http://schemas.openxmlformats.org/officeDocument/2006/relationships" xmlns:p="http://schemas.openxmlformats.org/presentationml/2006/main">
  <p:tag name="AS_UNIQUEID" val="12"/>
</p:tagLst>
</file>

<file path=ppt/tags/tag3.xml><?xml version="1.0" encoding="utf-8"?>
<p:tagLst xmlns:a="http://schemas.openxmlformats.org/drawingml/2006/main" xmlns:r="http://schemas.openxmlformats.org/officeDocument/2006/relationships" xmlns:p="http://schemas.openxmlformats.org/presentationml/2006/main">
  <p:tag name="AS_UNIQUEID" val="605"/>
</p:tagLst>
</file>

<file path=ppt/tags/tag30.xml><?xml version="1.0" encoding="utf-8"?>
<p:tagLst xmlns:a="http://schemas.openxmlformats.org/drawingml/2006/main" xmlns:r="http://schemas.openxmlformats.org/officeDocument/2006/relationships" xmlns:p="http://schemas.openxmlformats.org/presentationml/2006/main">
  <p:tag name="AS_UNIQUEID" val="637"/>
</p:tagLst>
</file>

<file path=ppt/tags/tag300.xml><?xml version="1.0" encoding="utf-8"?>
<p:tagLst xmlns:a="http://schemas.openxmlformats.org/drawingml/2006/main" xmlns:r="http://schemas.openxmlformats.org/officeDocument/2006/relationships" xmlns:p="http://schemas.openxmlformats.org/presentationml/2006/main">
  <p:tag name="AS_UNIQUEID" val="8"/>
</p:tagLst>
</file>

<file path=ppt/tags/tag301.xml><?xml version="1.0" encoding="utf-8"?>
<p:tagLst xmlns:a="http://schemas.openxmlformats.org/drawingml/2006/main" xmlns:r="http://schemas.openxmlformats.org/officeDocument/2006/relationships" xmlns:p="http://schemas.openxmlformats.org/presentationml/2006/main">
  <p:tag name="AS_UNIQUEID" val="9"/>
</p:tagLst>
</file>

<file path=ppt/tags/tag302.xml><?xml version="1.0" encoding="utf-8"?>
<p:tagLst xmlns:a="http://schemas.openxmlformats.org/drawingml/2006/main" xmlns:r="http://schemas.openxmlformats.org/officeDocument/2006/relationships" xmlns:p="http://schemas.openxmlformats.org/presentationml/2006/main">
  <p:tag name="AS_UNIQUEID" val="2"/>
</p:tagLst>
</file>

<file path=ppt/tags/tag303.xml><?xml version="1.0" encoding="utf-8"?>
<p:tagLst xmlns:a="http://schemas.openxmlformats.org/drawingml/2006/main" xmlns:r="http://schemas.openxmlformats.org/officeDocument/2006/relationships" xmlns:p="http://schemas.openxmlformats.org/presentationml/2006/main">
  <p:tag name="AS_UNIQUEID" val="3"/>
</p:tagLst>
</file>

<file path=ppt/tags/tag304.xml><?xml version="1.0" encoding="utf-8"?>
<p:tagLst xmlns:a="http://schemas.openxmlformats.org/drawingml/2006/main" xmlns:r="http://schemas.openxmlformats.org/officeDocument/2006/relationships" xmlns:p="http://schemas.openxmlformats.org/presentationml/2006/main">
  <p:tag name="AS_UNIQUEID" val="4"/>
</p:tagLst>
</file>

<file path=ppt/tags/tag305.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306.xml><?xml version="1.0" encoding="utf-8"?>
<p:tagLst xmlns:a="http://schemas.openxmlformats.org/drawingml/2006/main" xmlns:r="http://schemas.openxmlformats.org/officeDocument/2006/relationships" xmlns:p="http://schemas.openxmlformats.org/presentationml/2006/main">
  <p:tag name="AS_UNIQUEID" val="6"/>
</p:tagLst>
</file>

<file path=ppt/tags/tag307.xml><?xml version="1.0" encoding="utf-8"?>
<p:tagLst xmlns:a="http://schemas.openxmlformats.org/drawingml/2006/main" xmlns:r="http://schemas.openxmlformats.org/officeDocument/2006/relationships" xmlns:p="http://schemas.openxmlformats.org/presentationml/2006/main">
  <p:tag name="AS_UNIQUEID" val="1427"/>
  <p:tag name="KSO_WM_UNIT_TABLE_BEAUTIFY" val="smartTable{55032e86-3954-4025-94b3-58d70ad939a3}"/>
</p:tagLst>
</file>

<file path=ppt/tags/tag308.xml><?xml version="1.0" encoding="utf-8"?>
<p:tagLst xmlns:a="http://schemas.openxmlformats.org/drawingml/2006/main" xmlns:r="http://schemas.openxmlformats.org/officeDocument/2006/relationships" xmlns:p="http://schemas.openxmlformats.org/presentationml/2006/main">
  <p:tag name="AS_UNIQUEID" val="7"/>
</p:tagLst>
</file>

<file path=ppt/tags/tag309.xml><?xml version="1.0" encoding="utf-8"?>
<p:tagLst xmlns:a="http://schemas.openxmlformats.org/drawingml/2006/main" xmlns:r="http://schemas.openxmlformats.org/officeDocument/2006/relationships" xmlns:p="http://schemas.openxmlformats.org/presentationml/2006/main">
  <p:tag name="AS_UNIQUEID" val="10"/>
</p:tagLst>
</file>

<file path=ppt/tags/tag31.xml><?xml version="1.0" encoding="utf-8"?>
<p:tagLst xmlns:a="http://schemas.openxmlformats.org/drawingml/2006/main" xmlns:r="http://schemas.openxmlformats.org/officeDocument/2006/relationships" xmlns:p="http://schemas.openxmlformats.org/presentationml/2006/main">
  <p:tag name="AS_UNIQUEID" val="638"/>
</p:tagLst>
</file>

<file path=ppt/tags/tag310.xml><?xml version="1.0" encoding="utf-8"?>
<p:tagLst xmlns:a="http://schemas.openxmlformats.org/drawingml/2006/main" xmlns:r="http://schemas.openxmlformats.org/officeDocument/2006/relationships" xmlns:p="http://schemas.openxmlformats.org/presentationml/2006/main">
  <p:tag name="AS_UNIQUEID" val="11"/>
</p:tagLst>
</file>

<file path=ppt/tags/tag311.xml><?xml version="1.0" encoding="utf-8"?>
<p:tagLst xmlns:a="http://schemas.openxmlformats.org/drawingml/2006/main" xmlns:r="http://schemas.openxmlformats.org/officeDocument/2006/relationships" xmlns:p="http://schemas.openxmlformats.org/presentationml/2006/main">
  <p:tag name="AS_UNIQUEID" val="12"/>
</p:tagLst>
</file>

<file path=ppt/tags/tag312.xml><?xml version="1.0" encoding="utf-8"?>
<p:tagLst xmlns:a="http://schemas.openxmlformats.org/drawingml/2006/main" xmlns:r="http://schemas.openxmlformats.org/officeDocument/2006/relationships" xmlns:p="http://schemas.openxmlformats.org/presentationml/2006/main">
  <p:tag name="AS_UNIQUEID" val="8"/>
</p:tagLst>
</file>

<file path=ppt/tags/tag313.xml><?xml version="1.0" encoding="utf-8"?>
<p:tagLst xmlns:a="http://schemas.openxmlformats.org/drawingml/2006/main" xmlns:r="http://schemas.openxmlformats.org/officeDocument/2006/relationships" xmlns:p="http://schemas.openxmlformats.org/presentationml/2006/main">
  <p:tag name="AS_UNIQUEID" val="9"/>
</p:tagLst>
</file>

<file path=ppt/tags/tag314.xml><?xml version="1.0" encoding="utf-8"?>
<p:tagLst xmlns:a="http://schemas.openxmlformats.org/drawingml/2006/main" xmlns:r="http://schemas.openxmlformats.org/officeDocument/2006/relationships" xmlns:p="http://schemas.openxmlformats.org/presentationml/2006/main">
  <p:tag name="AS_UNIQUEID" val="2"/>
</p:tagLst>
</file>

<file path=ppt/tags/tag315.xml><?xml version="1.0" encoding="utf-8"?>
<p:tagLst xmlns:a="http://schemas.openxmlformats.org/drawingml/2006/main" xmlns:r="http://schemas.openxmlformats.org/officeDocument/2006/relationships" xmlns:p="http://schemas.openxmlformats.org/presentationml/2006/main">
  <p:tag name="AS_UNIQUEID" val="3"/>
</p:tagLst>
</file>

<file path=ppt/tags/tag316.xml><?xml version="1.0" encoding="utf-8"?>
<p:tagLst xmlns:a="http://schemas.openxmlformats.org/drawingml/2006/main" xmlns:r="http://schemas.openxmlformats.org/officeDocument/2006/relationships" xmlns:p="http://schemas.openxmlformats.org/presentationml/2006/main">
  <p:tag name="AS_UNIQUEID" val="4"/>
</p:tagLst>
</file>

<file path=ppt/tags/tag317.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318.xml><?xml version="1.0" encoding="utf-8"?>
<p:tagLst xmlns:a="http://schemas.openxmlformats.org/drawingml/2006/main" xmlns:r="http://schemas.openxmlformats.org/officeDocument/2006/relationships" xmlns:p="http://schemas.openxmlformats.org/presentationml/2006/main">
  <p:tag name="AS_UNIQUEID" val="6"/>
</p:tagLst>
</file>

<file path=ppt/tags/tag319.xml><?xml version="1.0" encoding="utf-8"?>
<p:tagLst xmlns:a="http://schemas.openxmlformats.org/drawingml/2006/main" xmlns:r="http://schemas.openxmlformats.org/officeDocument/2006/relationships" xmlns:p="http://schemas.openxmlformats.org/presentationml/2006/main">
  <p:tag name="AS_UNIQUEID" val="14"/>
</p:tagLst>
</file>

<file path=ppt/tags/tag32.xml><?xml version="1.0" encoding="utf-8"?>
<p:tagLst xmlns:a="http://schemas.openxmlformats.org/drawingml/2006/main" xmlns:r="http://schemas.openxmlformats.org/officeDocument/2006/relationships" xmlns:p="http://schemas.openxmlformats.org/presentationml/2006/main">
  <p:tag name="AS_UNIQUEID" val="639"/>
</p:tagLst>
</file>

<file path=ppt/tags/tag320.xml><?xml version="1.0" encoding="utf-8"?>
<p:tagLst xmlns:a="http://schemas.openxmlformats.org/drawingml/2006/main" xmlns:r="http://schemas.openxmlformats.org/officeDocument/2006/relationships" xmlns:p="http://schemas.openxmlformats.org/presentationml/2006/main">
  <p:tag name="AS_UNIQUEID" val="775"/>
</p:tagLst>
</file>

<file path=ppt/tags/tag321.xml><?xml version="1.0" encoding="utf-8"?>
<p:tagLst xmlns:a="http://schemas.openxmlformats.org/drawingml/2006/main" xmlns:r="http://schemas.openxmlformats.org/officeDocument/2006/relationships" xmlns:p="http://schemas.openxmlformats.org/presentationml/2006/main">
  <p:tag name="AS_UNIQUEID" val="776"/>
</p:tagLst>
</file>

<file path=ppt/tags/tag322.xml><?xml version="1.0" encoding="utf-8"?>
<p:tagLst xmlns:a="http://schemas.openxmlformats.org/drawingml/2006/main" xmlns:r="http://schemas.openxmlformats.org/officeDocument/2006/relationships" xmlns:p="http://schemas.openxmlformats.org/presentationml/2006/main">
  <p:tag name="AS_UNIQUEID" val="779"/>
</p:tagLst>
</file>

<file path=ppt/tags/tag323.xml><?xml version="1.0" encoding="utf-8"?>
<p:tagLst xmlns:a="http://schemas.openxmlformats.org/drawingml/2006/main" xmlns:r="http://schemas.openxmlformats.org/officeDocument/2006/relationships" xmlns:p="http://schemas.openxmlformats.org/presentationml/2006/main">
  <p:tag name="AS_UNIQUEID" val="777"/>
</p:tagLst>
</file>

<file path=ppt/tags/tag324.xml><?xml version="1.0" encoding="utf-8"?>
<p:tagLst xmlns:a="http://schemas.openxmlformats.org/drawingml/2006/main" xmlns:r="http://schemas.openxmlformats.org/officeDocument/2006/relationships" xmlns:p="http://schemas.openxmlformats.org/presentationml/2006/main">
  <p:tag name="AS_UNIQUEID" val="778"/>
</p:tagLst>
</file>

<file path=ppt/tags/tag325.xml><?xml version="1.0" encoding="utf-8"?>
<p:tagLst xmlns:a="http://schemas.openxmlformats.org/drawingml/2006/main" xmlns:r="http://schemas.openxmlformats.org/officeDocument/2006/relationships" xmlns:p="http://schemas.openxmlformats.org/presentationml/2006/main">
  <p:tag name="AS_UNIQUEID" val="7"/>
</p:tagLst>
</file>

<file path=ppt/tags/tag326.xml><?xml version="1.0" encoding="utf-8"?>
<p:tagLst xmlns:a="http://schemas.openxmlformats.org/drawingml/2006/main" xmlns:r="http://schemas.openxmlformats.org/officeDocument/2006/relationships" xmlns:p="http://schemas.openxmlformats.org/presentationml/2006/main">
  <p:tag name="AS_UNIQUEID" val="10"/>
</p:tagLst>
</file>

<file path=ppt/tags/tag327.xml><?xml version="1.0" encoding="utf-8"?>
<p:tagLst xmlns:a="http://schemas.openxmlformats.org/drawingml/2006/main" xmlns:r="http://schemas.openxmlformats.org/officeDocument/2006/relationships" xmlns:p="http://schemas.openxmlformats.org/presentationml/2006/main">
  <p:tag name="AS_UNIQUEID" val="11"/>
</p:tagLst>
</file>

<file path=ppt/tags/tag328.xml><?xml version="1.0" encoding="utf-8"?>
<p:tagLst xmlns:a="http://schemas.openxmlformats.org/drawingml/2006/main" xmlns:r="http://schemas.openxmlformats.org/officeDocument/2006/relationships" xmlns:p="http://schemas.openxmlformats.org/presentationml/2006/main">
  <p:tag name="AS_UNIQUEID" val="12"/>
</p:tagLst>
</file>

<file path=ppt/tags/tag329.xml><?xml version="1.0" encoding="utf-8"?>
<p:tagLst xmlns:a="http://schemas.openxmlformats.org/drawingml/2006/main" xmlns:r="http://schemas.openxmlformats.org/officeDocument/2006/relationships" xmlns:p="http://schemas.openxmlformats.org/presentationml/2006/main">
  <p:tag name="AS_UNIQUEID" val="8"/>
</p:tagLst>
</file>

<file path=ppt/tags/tag33.xml><?xml version="1.0" encoding="utf-8"?>
<p:tagLst xmlns:a="http://schemas.openxmlformats.org/drawingml/2006/main" xmlns:r="http://schemas.openxmlformats.org/officeDocument/2006/relationships" xmlns:p="http://schemas.openxmlformats.org/presentationml/2006/main">
  <p:tag name="AS_UNIQUEID" val="641"/>
</p:tagLst>
</file>

<file path=ppt/tags/tag330.xml><?xml version="1.0" encoding="utf-8"?>
<p:tagLst xmlns:a="http://schemas.openxmlformats.org/drawingml/2006/main" xmlns:r="http://schemas.openxmlformats.org/officeDocument/2006/relationships" xmlns:p="http://schemas.openxmlformats.org/presentationml/2006/main">
  <p:tag name="AS_UNIQUEID" val="9"/>
</p:tagLst>
</file>

<file path=ppt/tags/tag331.xml><?xml version="1.0" encoding="utf-8"?>
<p:tagLst xmlns:a="http://schemas.openxmlformats.org/drawingml/2006/main" xmlns:r="http://schemas.openxmlformats.org/officeDocument/2006/relationships" xmlns:p="http://schemas.openxmlformats.org/presentationml/2006/main">
  <p:tag name="AS_UNIQUEID" val="2"/>
</p:tagLst>
</file>

<file path=ppt/tags/tag332.xml><?xml version="1.0" encoding="utf-8"?>
<p:tagLst xmlns:a="http://schemas.openxmlformats.org/drawingml/2006/main" xmlns:r="http://schemas.openxmlformats.org/officeDocument/2006/relationships" xmlns:p="http://schemas.openxmlformats.org/presentationml/2006/main">
  <p:tag name="AS_UNIQUEID" val="3"/>
</p:tagLst>
</file>

<file path=ppt/tags/tag333.xml><?xml version="1.0" encoding="utf-8"?>
<p:tagLst xmlns:a="http://schemas.openxmlformats.org/drawingml/2006/main" xmlns:r="http://schemas.openxmlformats.org/officeDocument/2006/relationships" xmlns:p="http://schemas.openxmlformats.org/presentationml/2006/main">
  <p:tag name="AS_UNIQUEID" val="4"/>
</p:tagLst>
</file>

<file path=ppt/tags/tag334.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335.xml><?xml version="1.0" encoding="utf-8"?>
<p:tagLst xmlns:a="http://schemas.openxmlformats.org/drawingml/2006/main" xmlns:r="http://schemas.openxmlformats.org/officeDocument/2006/relationships" xmlns:p="http://schemas.openxmlformats.org/presentationml/2006/main">
  <p:tag name="AS_UNIQUEID" val="6"/>
</p:tagLst>
</file>

<file path=ppt/tags/tag336.xml><?xml version="1.0" encoding="utf-8"?>
<p:tagLst xmlns:a="http://schemas.openxmlformats.org/drawingml/2006/main" xmlns:r="http://schemas.openxmlformats.org/officeDocument/2006/relationships" xmlns:p="http://schemas.openxmlformats.org/presentationml/2006/main">
  <p:tag name="AS_UNIQUEID" val="14"/>
</p:tagLst>
</file>

<file path=ppt/tags/tag337.xml><?xml version="1.0" encoding="utf-8"?>
<p:tagLst xmlns:a="http://schemas.openxmlformats.org/drawingml/2006/main" xmlns:r="http://schemas.openxmlformats.org/officeDocument/2006/relationships" xmlns:p="http://schemas.openxmlformats.org/presentationml/2006/main">
  <p:tag name="AS_UNIQUEID" val="7"/>
</p:tagLst>
</file>

<file path=ppt/tags/tag338.xml><?xml version="1.0" encoding="utf-8"?>
<p:tagLst xmlns:a="http://schemas.openxmlformats.org/drawingml/2006/main" xmlns:r="http://schemas.openxmlformats.org/officeDocument/2006/relationships" xmlns:p="http://schemas.openxmlformats.org/presentationml/2006/main">
  <p:tag name="AS_UNIQUEID" val="10"/>
</p:tagLst>
</file>

<file path=ppt/tags/tag339.xml><?xml version="1.0" encoding="utf-8"?>
<p:tagLst xmlns:a="http://schemas.openxmlformats.org/drawingml/2006/main" xmlns:r="http://schemas.openxmlformats.org/officeDocument/2006/relationships" xmlns:p="http://schemas.openxmlformats.org/presentationml/2006/main">
  <p:tag name="AS_UNIQUEID" val="11"/>
</p:tagLst>
</file>

<file path=ppt/tags/tag34.xml><?xml version="1.0" encoding="utf-8"?>
<p:tagLst xmlns:a="http://schemas.openxmlformats.org/drawingml/2006/main" xmlns:r="http://schemas.openxmlformats.org/officeDocument/2006/relationships" xmlns:p="http://schemas.openxmlformats.org/presentationml/2006/main">
  <p:tag name="AS_UNIQUEID" val="642"/>
</p:tagLst>
</file>

<file path=ppt/tags/tag340.xml><?xml version="1.0" encoding="utf-8"?>
<p:tagLst xmlns:a="http://schemas.openxmlformats.org/drawingml/2006/main" xmlns:r="http://schemas.openxmlformats.org/officeDocument/2006/relationships" xmlns:p="http://schemas.openxmlformats.org/presentationml/2006/main">
  <p:tag name="AS_UNIQUEID" val="12"/>
</p:tagLst>
</file>

<file path=ppt/tags/tag341.xml><?xml version="1.0" encoding="utf-8"?>
<p:tagLst xmlns:a="http://schemas.openxmlformats.org/drawingml/2006/main" xmlns:r="http://schemas.openxmlformats.org/officeDocument/2006/relationships" xmlns:p="http://schemas.openxmlformats.org/presentationml/2006/main">
  <p:tag name="AS_UNIQUEID" val="8"/>
</p:tagLst>
</file>

<file path=ppt/tags/tag342.xml><?xml version="1.0" encoding="utf-8"?>
<p:tagLst xmlns:a="http://schemas.openxmlformats.org/drawingml/2006/main" xmlns:r="http://schemas.openxmlformats.org/officeDocument/2006/relationships" xmlns:p="http://schemas.openxmlformats.org/presentationml/2006/main">
  <p:tag name="AS_UNIQUEID" val="9"/>
</p:tagLst>
</file>

<file path=ppt/tags/tag343.xml><?xml version="1.0" encoding="utf-8"?>
<p:tagLst xmlns:a="http://schemas.openxmlformats.org/drawingml/2006/main" xmlns:r="http://schemas.openxmlformats.org/officeDocument/2006/relationships" xmlns:p="http://schemas.openxmlformats.org/presentationml/2006/main">
  <p:tag name="AS_UNIQUEID" val="2"/>
</p:tagLst>
</file>

<file path=ppt/tags/tag344.xml><?xml version="1.0" encoding="utf-8"?>
<p:tagLst xmlns:a="http://schemas.openxmlformats.org/drawingml/2006/main" xmlns:r="http://schemas.openxmlformats.org/officeDocument/2006/relationships" xmlns:p="http://schemas.openxmlformats.org/presentationml/2006/main">
  <p:tag name="AS_UNIQUEID" val="3"/>
</p:tagLst>
</file>

<file path=ppt/tags/tag345.xml><?xml version="1.0" encoding="utf-8"?>
<p:tagLst xmlns:a="http://schemas.openxmlformats.org/drawingml/2006/main" xmlns:r="http://schemas.openxmlformats.org/officeDocument/2006/relationships" xmlns:p="http://schemas.openxmlformats.org/presentationml/2006/main">
  <p:tag name="AS_UNIQUEID" val="4"/>
</p:tagLst>
</file>

<file path=ppt/tags/tag346.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347.xml><?xml version="1.0" encoding="utf-8"?>
<p:tagLst xmlns:a="http://schemas.openxmlformats.org/drawingml/2006/main" xmlns:r="http://schemas.openxmlformats.org/officeDocument/2006/relationships" xmlns:p="http://schemas.openxmlformats.org/presentationml/2006/main">
  <p:tag name="AS_UNIQUEID" val="6"/>
</p:tagLst>
</file>

<file path=ppt/tags/tag348.xml><?xml version="1.0" encoding="utf-8"?>
<p:tagLst xmlns:a="http://schemas.openxmlformats.org/drawingml/2006/main" xmlns:r="http://schemas.openxmlformats.org/officeDocument/2006/relationships" xmlns:p="http://schemas.openxmlformats.org/presentationml/2006/main">
  <p:tag name="AS_UNIQUEID" val="13"/>
</p:tagLst>
</file>

<file path=ppt/tags/tag349.xml><?xml version="1.0" encoding="utf-8"?>
<p:tagLst xmlns:a="http://schemas.openxmlformats.org/drawingml/2006/main" xmlns:r="http://schemas.openxmlformats.org/officeDocument/2006/relationships" xmlns:p="http://schemas.openxmlformats.org/presentationml/2006/main">
  <p:tag name="AS_UNIQUEID" val="14"/>
</p:tagLst>
</file>

<file path=ppt/tags/tag35.xml><?xml version="1.0" encoding="utf-8"?>
<p:tagLst xmlns:a="http://schemas.openxmlformats.org/drawingml/2006/main" xmlns:r="http://schemas.openxmlformats.org/officeDocument/2006/relationships" xmlns:p="http://schemas.openxmlformats.org/presentationml/2006/main">
  <p:tag name="AS_UNIQUEID" val="643"/>
</p:tagLst>
</file>

<file path=ppt/tags/tag350.xml><?xml version="1.0" encoding="utf-8"?>
<p:tagLst xmlns:a="http://schemas.openxmlformats.org/drawingml/2006/main" xmlns:r="http://schemas.openxmlformats.org/officeDocument/2006/relationships" xmlns:p="http://schemas.openxmlformats.org/presentationml/2006/main">
  <p:tag name="AS_UNIQUEID" val="7"/>
</p:tagLst>
</file>

<file path=ppt/tags/tag351.xml><?xml version="1.0" encoding="utf-8"?>
<p:tagLst xmlns:a="http://schemas.openxmlformats.org/drawingml/2006/main" xmlns:r="http://schemas.openxmlformats.org/officeDocument/2006/relationships" xmlns:p="http://schemas.openxmlformats.org/presentationml/2006/main">
  <p:tag name="AS_UNIQUEID" val="10"/>
</p:tagLst>
</file>

<file path=ppt/tags/tag352.xml><?xml version="1.0" encoding="utf-8"?>
<p:tagLst xmlns:a="http://schemas.openxmlformats.org/drawingml/2006/main" xmlns:r="http://schemas.openxmlformats.org/officeDocument/2006/relationships" xmlns:p="http://schemas.openxmlformats.org/presentationml/2006/main">
  <p:tag name="AS_UNIQUEID" val="11"/>
</p:tagLst>
</file>

<file path=ppt/tags/tag353.xml><?xml version="1.0" encoding="utf-8"?>
<p:tagLst xmlns:a="http://schemas.openxmlformats.org/drawingml/2006/main" xmlns:r="http://schemas.openxmlformats.org/officeDocument/2006/relationships" xmlns:p="http://schemas.openxmlformats.org/presentationml/2006/main">
  <p:tag name="AS_UNIQUEID" val="12"/>
</p:tagLst>
</file>

<file path=ppt/tags/tag354.xml><?xml version="1.0" encoding="utf-8"?>
<p:tagLst xmlns:a="http://schemas.openxmlformats.org/drawingml/2006/main" xmlns:r="http://schemas.openxmlformats.org/officeDocument/2006/relationships" xmlns:p="http://schemas.openxmlformats.org/presentationml/2006/main">
  <p:tag name="AS_UNIQUEID" val="8"/>
</p:tagLst>
</file>

<file path=ppt/tags/tag355.xml><?xml version="1.0" encoding="utf-8"?>
<p:tagLst xmlns:a="http://schemas.openxmlformats.org/drawingml/2006/main" xmlns:r="http://schemas.openxmlformats.org/officeDocument/2006/relationships" xmlns:p="http://schemas.openxmlformats.org/presentationml/2006/main">
  <p:tag name="AS_UNIQUEID" val="9"/>
</p:tagLst>
</file>

<file path=ppt/tags/tag356.xml><?xml version="1.0" encoding="utf-8"?>
<p:tagLst xmlns:a="http://schemas.openxmlformats.org/drawingml/2006/main" xmlns:r="http://schemas.openxmlformats.org/officeDocument/2006/relationships" xmlns:p="http://schemas.openxmlformats.org/presentationml/2006/main">
  <p:tag name="AS_UNIQUEID" val="2"/>
</p:tagLst>
</file>

<file path=ppt/tags/tag357.xml><?xml version="1.0" encoding="utf-8"?>
<p:tagLst xmlns:a="http://schemas.openxmlformats.org/drawingml/2006/main" xmlns:r="http://schemas.openxmlformats.org/officeDocument/2006/relationships" xmlns:p="http://schemas.openxmlformats.org/presentationml/2006/main">
  <p:tag name="AS_UNIQUEID" val="3"/>
</p:tagLst>
</file>

<file path=ppt/tags/tag358.xml><?xml version="1.0" encoding="utf-8"?>
<p:tagLst xmlns:a="http://schemas.openxmlformats.org/drawingml/2006/main" xmlns:r="http://schemas.openxmlformats.org/officeDocument/2006/relationships" xmlns:p="http://schemas.openxmlformats.org/presentationml/2006/main">
  <p:tag name="AS_UNIQUEID" val="4"/>
</p:tagLst>
</file>

<file path=ppt/tags/tag359.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36.xml><?xml version="1.0" encoding="utf-8"?>
<p:tagLst xmlns:a="http://schemas.openxmlformats.org/drawingml/2006/main" xmlns:r="http://schemas.openxmlformats.org/officeDocument/2006/relationships" xmlns:p="http://schemas.openxmlformats.org/presentationml/2006/main">
  <p:tag name="AS_UNIQUEID" val="644"/>
</p:tagLst>
</file>

<file path=ppt/tags/tag360.xml><?xml version="1.0" encoding="utf-8"?>
<p:tagLst xmlns:a="http://schemas.openxmlformats.org/drawingml/2006/main" xmlns:r="http://schemas.openxmlformats.org/officeDocument/2006/relationships" xmlns:p="http://schemas.openxmlformats.org/presentationml/2006/main">
  <p:tag name="AS_UNIQUEID" val="6"/>
</p:tagLst>
</file>

<file path=ppt/tags/tag361.xml><?xml version="1.0" encoding="utf-8"?>
<p:tagLst xmlns:a="http://schemas.openxmlformats.org/drawingml/2006/main" xmlns:r="http://schemas.openxmlformats.org/officeDocument/2006/relationships" xmlns:p="http://schemas.openxmlformats.org/presentationml/2006/main">
  <p:tag name="AS_UNIQUEID" val="13"/>
</p:tagLst>
</file>

<file path=ppt/tags/tag362.xml><?xml version="1.0" encoding="utf-8"?>
<p:tagLst xmlns:a="http://schemas.openxmlformats.org/drawingml/2006/main" xmlns:r="http://schemas.openxmlformats.org/officeDocument/2006/relationships" xmlns:p="http://schemas.openxmlformats.org/presentationml/2006/main">
  <p:tag name="AS_UNIQUEID" val="757"/>
</p:tagLst>
</file>

<file path=ppt/tags/tag363.xml><?xml version="1.0" encoding="utf-8"?>
<p:tagLst xmlns:a="http://schemas.openxmlformats.org/drawingml/2006/main" xmlns:r="http://schemas.openxmlformats.org/officeDocument/2006/relationships" xmlns:p="http://schemas.openxmlformats.org/presentationml/2006/main">
  <p:tag name="AS_UNIQUEID" val="758"/>
</p:tagLst>
</file>

<file path=ppt/tags/tag364.xml><?xml version="1.0" encoding="utf-8"?>
<p:tagLst xmlns:a="http://schemas.openxmlformats.org/drawingml/2006/main" xmlns:r="http://schemas.openxmlformats.org/officeDocument/2006/relationships" xmlns:p="http://schemas.openxmlformats.org/presentationml/2006/main">
  <p:tag name="AS_UNIQUEID" val="7"/>
</p:tagLst>
</file>

<file path=ppt/tags/tag365.xml><?xml version="1.0" encoding="utf-8"?>
<p:tagLst xmlns:a="http://schemas.openxmlformats.org/drawingml/2006/main" xmlns:r="http://schemas.openxmlformats.org/officeDocument/2006/relationships" xmlns:p="http://schemas.openxmlformats.org/presentationml/2006/main">
  <p:tag name="AS_UNIQUEID" val="10"/>
</p:tagLst>
</file>

<file path=ppt/tags/tag366.xml><?xml version="1.0" encoding="utf-8"?>
<p:tagLst xmlns:a="http://schemas.openxmlformats.org/drawingml/2006/main" xmlns:r="http://schemas.openxmlformats.org/officeDocument/2006/relationships" xmlns:p="http://schemas.openxmlformats.org/presentationml/2006/main">
  <p:tag name="AS_UNIQUEID" val="11"/>
</p:tagLst>
</file>

<file path=ppt/tags/tag367.xml><?xml version="1.0" encoding="utf-8"?>
<p:tagLst xmlns:a="http://schemas.openxmlformats.org/drawingml/2006/main" xmlns:r="http://schemas.openxmlformats.org/officeDocument/2006/relationships" xmlns:p="http://schemas.openxmlformats.org/presentationml/2006/main">
  <p:tag name="AS_UNIQUEID" val="12"/>
</p:tagLst>
</file>

<file path=ppt/tags/tag368.xml><?xml version="1.0" encoding="utf-8"?>
<p:tagLst xmlns:a="http://schemas.openxmlformats.org/drawingml/2006/main" xmlns:r="http://schemas.openxmlformats.org/officeDocument/2006/relationships" xmlns:p="http://schemas.openxmlformats.org/presentationml/2006/main">
  <p:tag name="AS_UNIQUEID" val="8"/>
</p:tagLst>
</file>

<file path=ppt/tags/tag369.xml><?xml version="1.0" encoding="utf-8"?>
<p:tagLst xmlns:a="http://schemas.openxmlformats.org/drawingml/2006/main" xmlns:r="http://schemas.openxmlformats.org/officeDocument/2006/relationships" xmlns:p="http://schemas.openxmlformats.org/presentationml/2006/main">
  <p:tag name="AS_UNIQUEID" val="9"/>
</p:tagLst>
</file>

<file path=ppt/tags/tag37.xml><?xml version="1.0" encoding="utf-8"?>
<p:tagLst xmlns:a="http://schemas.openxmlformats.org/drawingml/2006/main" xmlns:r="http://schemas.openxmlformats.org/officeDocument/2006/relationships" xmlns:p="http://schemas.openxmlformats.org/presentationml/2006/main">
  <p:tag name="AS_UNIQUEID" val="645"/>
</p:tagLst>
</file>

<file path=ppt/tags/tag370.xml><?xml version="1.0" encoding="utf-8"?>
<p:tagLst xmlns:a="http://schemas.openxmlformats.org/drawingml/2006/main" xmlns:r="http://schemas.openxmlformats.org/officeDocument/2006/relationships" xmlns:p="http://schemas.openxmlformats.org/presentationml/2006/main">
  <p:tag name="AS_UNIQUEID" val="2"/>
</p:tagLst>
</file>

<file path=ppt/tags/tag371.xml><?xml version="1.0" encoding="utf-8"?>
<p:tagLst xmlns:a="http://schemas.openxmlformats.org/drawingml/2006/main" xmlns:r="http://schemas.openxmlformats.org/officeDocument/2006/relationships" xmlns:p="http://schemas.openxmlformats.org/presentationml/2006/main">
  <p:tag name="AS_UNIQUEID" val="3"/>
</p:tagLst>
</file>

<file path=ppt/tags/tag372.xml><?xml version="1.0" encoding="utf-8"?>
<p:tagLst xmlns:a="http://schemas.openxmlformats.org/drawingml/2006/main" xmlns:r="http://schemas.openxmlformats.org/officeDocument/2006/relationships" xmlns:p="http://schemas.openxmlformats.org/presentationml/2006/main">
  <p:tag name="AS_UNIQUEID" val="4"/>
</p:tagLst>
</file>

<file path=ppt/tags/tag373.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374.xml><?xml version="1.0" encoding="utf-8"?>
<p:tagLst xmlns:a="http://schemas.openxmlformats.org/drawingml/2006/main" xmlns:r="http://schemas.openxmlformats.org/officeDocument/2006/relationships" xmlns:p="http://schemas.openxmlformats.org/presentationml/2006/main">
  <p:tag name="AS_UNIQUEID" val="6"/>
</p:tagLst>
</file>

<file path=ppt/tags/tag375.xml><?xml version="1.0" encoding="utf-8"?>
<p:tagLst xmlns:a="http://schemas.openxmlformats.org/drawingml/2006/main" xmlns:r="http://schemas.openxmlformats.org/officeDocument/2006/relationships" xmlns:p="http://schemas.openxmlformats.org/presentationml/2006/main">
  <p:tag name="AS_UNIQUEID" val="13"/>
</p:tagLst>
</file>

<file path=ppt/tags/tag376.xml><?xml version="1.0" encoding="utf-8"?>
<p:tagLst xmlns:a="http://schemas.openxmlformats.org/drawingml/2006/main" xmlns:r="http://schemas.openxmlformats.org/officeDocument/2006/relationships" xmlns:p="http://schemas.openxmlformats.org/presentationml/2006/main">
  <p:tag name="AS_UNIQUEID" val="7"/>
</p:tagLst>
</file>

<file path=ppt/tags/tag377.xml><?xml version="1.0" encoding="utf-8"?>
<p:tagLst xmlns:a="http://schemas.openxmlformats.org/drawingml/2006/main" xmlns:r="http://schemas.openxmlformats.org/officeDocument/2006/relationships" xmlns:p="http://schemas.openxmlformats.org/presentationml/2006/main">
  <p:tag name="AS_UNIQUEID" val="10"/>
</p:tagLst>
</file>

<file path=ppt/tags/tag378.xml><?xml version="1.0" encoding="utf-8"?>
<p:tagLst xmlns:a="http://schemas.openxmlformats.org/drawingml/2006/main" xmlns:r="http://schemas.openxmlformats.org/officeDocument/2006/relationships" xmlns:p="http://schemas.openxmlformats.org/presentationml/2006/main">
  <p:tag name="AS_UNIQUEID" val="11"/>
</p:tagLst>
</file>

<file path=ppt/tags/tag379.xml><?xml version="1.0" encoding="utf-8"?>
<p:tagLst xmlns:a="http://schemas.openxmlformats.org/drawingml/2006/main" xmlns:r="http://schemas.openxmlformats.org/officeDocument/2006/relationships" xmlns:p="http://schemas.openxmlformats.org/presentationml/2006/main">
  <p:tag name="AS_UNIQUEID" val="12"/>
</p:tagLst>
</file>

<file path=ppt/tags/tag38.xml><?xml version="1.0" encoding="utf-8"?>
<p:tagLst xmlns:a="http://schemas.openxmlformats.org/drawingml/2006/main" xmlns:r="http://schemas.openxmlformats.org/officeDocument/2006/relationships" xmlns:p="http://schemas.openxmlformats.org/presentationml/2006/main">
  <p:tag name="AS_UNIQUEID" val="647"/>
</p:tagLst>
</file>

<file path=ppt/tags/tag380.xml><?xml version="1.0" encoding="utf-8"?>
<p:tagLst xmlns:a="http://schemas.openxmlformats.org/drawingml/2006/main" xmlns:r="http://schemas.openxmlformats.org/officeDocument/2006/relationships" xmlns:p="http://schemas.openxmlformats.org/presentationml/2006/main">
  <p:tag name="AS_UNIQUEID" val="8"/>
</p:tagLst>
</file>

<file path=ppt/tags/tag381.xml><?xml version="1.0" encoding="utf-8"?>
<p:tagLst xmlns:a="http://schemas.openxmlformats.org/drawingml/2006/main" xmlns:r="http://schemas.openxmlformats.org/officeDocument/2006/relationships" xmlns:p="http://schemas.openxmlformats.org/presentationml/2006/main">
  <p:tag name="AS_UNIQUEID" val="9"/>
</p:tagLst>
</file>

<file path=ppt/tags/tag382.xml><?xml version="1.0" encoding="utf-8"?>
<p:tagLst xmlns:a="http://schemas.openxmlformats.org/drawingml/2006/main" xmlns:r="http://schemas.openxmlformats.org/officeDocument/2006/relationships" xmlns:p="http://schemas.openxmlformats.org/presentationml/2006/main">
  <p:tag name="AS_UNIQUEID" val="2"/>
</p:tagLst>
</file>

<file path=ppt/tags/tag383.xml><?xml version="1.0" encoding="utf-8"?>
<p:tagLst xmlns:a="http://schemas.openxmlformats.org/drawingml/2006/main" xmlns:r="http://schemas.openxmlformats.org/officeDocument/2006/relationships" xmlns:p="http://schemas.openxmlformats.org/presentationml/2006/main">
  <p:tag name="AS_UNIQUEID" val="3"/>
</p:tagLst>
</file>

<file path=ppt/tags/tag384.xml><?xml version="1.0" encoding="utf-8"?>
<p:tagLst xmlns:a="http://schemas.openxmlformats.org/drawingml/2006/main" xmlns:r="http://schemas.openxmlformats.org/officeDocument/2006/relationships" xmlns:p="http://schemas.openxmlformats.org/presentationml/2006/main">
  <p:tag name="AS_UNIQUEID" val="4"/>
</p:tagLst>
</file>

<file path=ppt/tags/tag385.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386.xml><?xml version="1.0" encoding="utf-8"?>
<p:tagLst xmlns:a="http://schemas.openxmlformats.org/drawingml/2006/main" xmlns:r="http://schemas.openxmlformats.org/officeDocument/2006/relationships" xmlns:p="http://schemas.openxmlformats.org/presentationml/2006/main">
  <p:tag name="AS_UNIQUEID" val="6"/>
</p:tagLst>
</file>

<file path=ppt/tags/tag387.xml><?xml version="1.0" encoding="utf-8"?>
<p:tagLst xmlns:a="http://schemas.openxmlformats.org/drawingml/2006/main" xmlns:r="http://schemas.openxmlformats.org/officeDocument/2006/relationships" xmlns:p="http://schemas.openxmlformats.org/presentationml/2006/main">
  <p:tag name="AS_UNIQUEID" val="13"/>
</p:tagLst>
</file>

<file path=ppt/tags/tag388.xml><?xml version="1.0" encoding="utf-8"?>
<p:tagLst xmlns:a="http://schemas.openxmlformats.org/drawingml/2006/main" xmlns:r="http://schemas.openxmlformats.org/officeDocument/2006/relationships" xmlns:p="http://schemas.openxmlformats.org/presentationml/2006/main">
  <p:tag name="AS_UNIQUEID" val="7"/>
</p:tagLst>
</file>

<file path=ppt/tags/tag389.xml><?xml version="1.0" encoding="utf-8"?>
<p:tagLst xmlns:a="http://schemas.openxmlformats.org/drawingml/2006/main" xmlns:r="http://schemas.openxmlformats.org/officeDocument/2006/relationships" xmlns:p="http://schemas.openxmlformats.org/presentationml/2006/main">
  <p:tag name="AS_UNIQUEID" val="10"/>
</p:tagLst>
</file>

<file path=ppt/tags/tag39.xml><?xml version="1.0" encoding="utf-8"?>
<p:tagLst xmlns:a="http://schemas.openxmlformats.org/drawingml/2006/main" xmlns:r="http://schemas.openxmlformats.org/officeDocument/2006/relationships" xmlns:p="http://schemas.openxmlformats.org/presentationml/2006/main">
  <p:tag name="AS_UNIQUEID" val="648"/>
</p:tagLst>
</file>

<file path=ppt/tags/tag390.xml><?xml version="1.0" encoding="utf-8"?>
<p:tagLst xmlns:a="http://schemas.openxmlformats.org/drawingml/2006/main" xmlns:r="http://schemas.openxmlformats.org/officeDocument/2006/relationships" xmlns:p="http://schemas.openxmlformats.org/presentationml/2006/main">
  <p:tag name="AS_UNIQUEID" val="11"/>
</p:tagLst>
</file>

<file path=ppt/tags/tag391.xml><?xml version="1.0" encoding="utf-8"?>
<p:tagLst xmlns:a="http://schemas.openxmlformats.org/drawingml/2006/main" xmlns:r="http://schemas.openxmlformats.org/officeDocument/2006/relationships" xmlns:p="http://schemas.openxmlformats.org/presentationml/2006/main">
  <p:tag name="AS_UNIQUEID" val="12"/>
</p:tagLst>
</file>

<file path=ppt/tags/tag392.xml><?xml version="1.0" encoding="utf-8"?>
<p:tagLst xmlns:a="http://schemas.openxmlformats.org/drawingml/2006/main" xmlns:r="http://schemas.openxmlformats.org/officeDocument/2006/relationships" xmlns:p="http://schemas.openxmlformats.org/presentationml/2006/main">
  <p:tag name="AS_UNIQUEID" val="8"/>
</p:tagLst>
</file>

<file path=ppt/tags/tag393.xml><?xml version="1.0" encoding="utf-8"?>
<p:tagLst xmlns:a="http://schemas.openxmlformats.org/drawingml/2006/main" xmlns:r="http://schemas.openxmlformats.org/officeDocument/2006/relationships" xmlns:p="http://schemas.openxmlformats.org/presentationml/2006/main">
  <p:tag name="AS_UNIQUEID" val="9"/>
</p:tagLst>
</file>

<file path=ppt/tags/tag394.xml><?xml version="1.0" encoding="utf-8"?>
<p:tagLst xmlns:a="http://schemas.openxmlformats.org/drawingml/2006/main" xmlns:r="http://schemas.openxmlformats.org/officeDocument/2006/relationships" xmlns:p="http://schemas.openxmlformats.org/presentationml/2006/main">
  <p:tag name="AS_UNIQUEID" val="2"/>
</p:tagLst>
</file>

<file path=ppt/tags/tag395.xml><?xml version="1.0" encoding="utf-8"?>
<p:tagLst xmlns:a="http://schemas.openxmlformats.org/drawingml/2006/main" xmlns:r="http://schemas.openxmlformats.org/officeDocument/2006/relationships" xmlns:p="http://schemas.openxmlformats.org/presentationml/2006/main">
  <p:tag name="AS_UNIQUEID" val="3"/>
</p:tagLst>
</file>

<file path=ppt/tags/tag396.xml><?xml version="1.0" encoding="utf-8"?>
<p:tagLst xmlns:a="http://schemas.openxmlformats.org/drawingml/2006/main" xmlns:r="http://schemas.openxmlformats.org/officeDocument/2006/relationships" xmlns:p="http://schemas.openxmlformats.org/presentationml/2006/main">
  <p:tag name="AS_UNIQUEID" val="4"/>
</p:tagLst>
</file>

<file path=ppt/tags/tag397.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398.xml><?xml version="1.0" encoding="utf-8"?>
<p:tagLst xmlns:a="http://schemas.openxmlformats.org/drawingml/2006/main" xmlns:r="http://schemas.openxmlformats.org/officeDocument/2006/relationships" xmlns:p="http://schemas.openxmlformats.org/presentationml/2006/main">
  <p:tag name="AS_UNIQUEID" val="6"/>
</p:tagLst>
</file>

<file path=ppt/tags/tag399.xml><?xml version="1.0" encoding="utf-8"?>
<p:tagLst xmlns:a="http://schemas.openxmlformats.org/drawingml/2006/main" xmlns:r="http://schemas.openxmlformats.org/officeDocument/2006/relationships" xmlns:p="http://schemas.openxmlformats.org/presentationml/2006/main">
  <p:tag name="AS_UNIQUEID" val="7"/>
</p:tagLst>
</file>

<file path=ppt/tags/tag4.xml><?xml version="1.0" encoding="utf-8"?>
<p:tagLst xmlns:a="http://schemas.openxmlformats.org/drawingml/2006/main" xmlns:r="http://schemas.openxmlformats.org/officeDocument/2006/relationships" xmlns:p="http://schemas.openxmlformats.org/presentationml/2006/main">
  <p:tag name="AS_UNIQUEID" val="606"/>
</p:tagLst>
</file>

<file path=ppt/tags/tag40.xml><?xml version="1.0" encoding="utf-8"?>
<p:tagLst xmlns:a="http://schemas.openxmlformats.org/drawingml/2006/main" xmlns:r="http://schemas.openxmlformats.org/officeDocument/2006/relationships" xmlns:p="http://schemas.openxmlformats.org/presentationml/2006/main">
  <p:tag name="AS_UNIQUEID" val="649"/>
</p:tagLst>
</file>

<file path=ppt/tags/tag400.xml><?xml version="1.0" encoding="utf-8"?>
<p:tagLst xmlns:a="http://schemas.openxmlformats.org/drawingml/2006/main" xmlns:r="http://schemas.openxmlformats.org/officeDocument/2006/relationships" xmlns:p="http://schemas.openxmlformats.org/presentationml/2006/main">
  <p:tag name="AS_UNIQUEID" val="10"/>
</p:tagLst>
</file>

<file path=ppt/tags/tag401.xml><?xml version="1.0" encoding="utf-8"?>
<p:tagLst xmlns:a="http://schemas.openxmlformats.org/drawingml/2006/main" xmlns:r="http://schemas.openxmlformats.org/officeDocument/2006/relationships" xmlns:p="http://schemas.openxmlformats.org/presentationml/2006/main">
  <p:tag name="AS_UNIQUEID" val="11"/>
</p:tagLst>
</file>

<file path=ppt/tags/tag402.xml><?xml version="1.0" encoding="utf-8"?>
<p:tagLst xmlns:a="http://schemas.openxmlformats.org/drawingml/2006/main" xmlns:r="http://schemas.openxmlformats.org/officeDocument/2006/relationships" xmlns:p="http://schemas.openxmlformats.org/presentationml/2006/main">
  <p:tag name="AS_UNIQUEID" val="12"/>
</p:tagLst>
</file>

<file path=ppt/tags/tag403.xml><?xml version="1.0" encoding="utf-8"?>
<p:tagLst xmlns:a="http://schemas.openxmlformats.org/drawingml/2006/main" xmlns:r="http://schemas.openxmlformats.org/officeDocument/2006/relationships" xmlns:p="http://schemas.openxmlformats.org/presentationml/2006/main">
  <p:tag name="AS_UNIQUEID" val="8"/>
</p:tagLst>
</file>

<file path=ppt/tags/tag404.xml><?xml version="1.0" encoding="utf-8"?>
<p:tagLst xmlns:a="http://schemas.openxmlformats.org/drawingml/2006/main" xmlns:r="http://schemas.openxmlformats.org/officeDocument/2006/relationships" xmlns:p="http://schemas.openxmlformats.org/presentationml/2006/main">
  <p:tag name="AS_UNIQUEID" val="9"/>
</p:tagLst>
</file>

<file path=ppt/tags/tag405.xml><?xml version="1.0" encoding="utf-8"?>
<p:tagLst xmlns:a="http://schemas.openxmlformats.org/drawingml/2006/main" xmlns:r="http://schemas.openxmlformats.org/officeDocument/2006/relationships" xmlns:p="http://schemas.openxmlformats.org/presentationml/2006/main">
  <p:tag name="AS_UNIQUEID" val="2"/>
</p:tagLst>
</file>

<file path=ppt/tags/tag406.xml><?xml version="1.0" encoding="utf-8"?>
<p:tagLst xmlns:a="http://schemas.openxmlformats.org/drawingml/2006/main" xmlns:r="http://schemas.openxmlformats.org/officeDocument/2006/relationships" xmlns:p="http://schemas.openxmlformats.org/presentationml/2006/main">
  <p:tag name="AS_UNIQUEID" val="3"/>
</p:tagLst>
</file>

<file path=ppt/tags/tag407.xml><?xml version="1.0" encoding="utf-8"?>
<p:tagLst xmlns:a="http://schemas.openxmlformats.org/drawingml/2006/main" xmlns:r="http://schemas.openxmlformats.org/officeDocument/2006/relationships" xmlns:p="http://schemas.openxmlformats.org/presentationml/2006/main">
  <p:tag name="AS_UNIQUEID" val="4"/>
</p:tagLst>
</file>

<file path=ppt/tags/tag408.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409.xml><?xml version="1.0" encoding="utf-8"?>
<p:tagLst xmlns:a="http://schemas.openxmlformats.org/drawingml/2006/main" xmlns:r="http://schemas.openxmlformats.org/officeDocument/2006/relationships" xmlns:p="http://schemas.openxmlformats.org/presentationml/2006/main">
  <p:tag name="AS_UNIQUEID" val="6"/>
</p:tagLst>
</file>

<file path=ppt/tags/tag41.xml><?xml version="1.0" encoding="utf-8"?>
<p:tagLst xmlns:a="http://schemas.openxmlformats.org/drawingml/2006/main" xmlns:r="http://schemas.openxmlformats.org/officeDocument/2006/relationships" xmlns:p="http://schemas.openxmlformats.org/presentationml/2006/main">
  <p:tag name="AS_UNIQUEID" val="650"/>
</p:tagLst>
</file>

<file path=ppt/tags/tag410.xml><?xml version="1.0" encoding="utf-8"?>
<p:tagLst xmlns:a="http://schemas.openxmlformats.org/drawingml/2006/main" xmlns:r="http://schemas.openxmlformats.org/officeDocument/2006/relationships" xmlns:p="http://schemas.openxmlformats.org/presentationml/2006/main">
  <p:tag name="AS_UNIQUEID" val="13"/>
</p:tagLst>
</file>

<file path=ppt/tags/tag411.xml><?xml version="1.0" encoding="utf-8"?>
<p:tagLst xmlns:a="http://schemas.openxmlformats.org/drawingml/2006/main" xmlns:r="http://schemas.openxmlformats.org/officeDocument/2006/relationships" xmlns:p="http://schemas.openxmlformats.org/presentationml/2006/main">
  <p:tag name="AS_UNIQUEID" val="301"/>
</p:tagLst>
</file>

<file path=ppt/tags/tag412.xml><?xml version="1.0" encoding="utf-8"?>
<p:tagLst xmlns:a="http://schemas.openxmlformats.org/drawingml/2006/main" xmlns:r="http://schemas.openxmlformats.org/officeDocument/2006/relationships" xmlns:p="http://schemas.openxmlformats.org/presentationml/2006/main">
  <p:tag name="AS_UNIQUEID" val="372"/>
</p:tagLst>
</file>

<file path=ppt/tags/tag413.xml><?xml version="1.0" encoding="utf-8"?>
<p:tagLst xmlns:a="http://schemas.openxmlformats.org/drawingml/2006/main" xmlns:r="http://schemas.openxmlformats.org/officeDocument/2006/relationships" xmlns:p="http://schemas.openxmlformats.org/presentationml/2006/main">
  <p:tag name="AS_UNIQUEID" val="7"/>
</p:tagLst>
</file>

<file path=ppt/tags/tag414.xml><?xml version="1.0" encoding="utf-8"?>
<p:tagLst xmlns:a="http://schemas.openxmlformats.org/drawingml/2006/main" xmlns:r="http://schemas.openxmlformats.org/officeDocument/2006/relationships" xmlns:p="http://schemas.openxmlformats.org/presentationml/2006/main">
  <p:tag name="AS_UNIQUEID" val="10"/>
</p:tagLst>
</file>

<file path=ppt/tags/tag415.xml><?xml version="1.0" encoding="utf-8"?>
<p:tagLst xmlns:a="http://schemas.openxmlformats.org/drawingml/2006/main" xmlns:r="http://schemas.openxmlformats.org/officeDocument/2006/relationships" xmlns:p="http://schemas.openxmlformats.org/presentationml/2006/main">
  <p:tag name="AS_UNIQUEID" val="11"/>
</p:tagLst>
</file>

<file path=ppt/tags/tag416.xml><?xml version="1.0" encoding="utf-8"?>
<p:tagLst xmlns:a="http://schemas.openxmlformats.org/drawingml/2006/main" xmlns:r="http://schemas.openxmlformats.org/officeDocument/2006/relationships" xmlns:p="http://schemas.openxmlformats.org/presentationml/2006/main">
  <p:tag name="AS_UNIQUEID" val="12"/>
</p:tagLst>
</file>

<file path=ppt/tags/tag417.xml><?xml version="1.0" encoding="utf-8"?>
<p:tagLst xmlns:a="http://schemas.openxmlformats.org/drawingml/2006/main" xmlns:r="http://schemas.openxmlformats.org/officeDocument/2006/relationships" xmlns:p="http://schemas.openxmlformats.org/presentationml/2006/main">
  <p:tag name="AS_UNIQUEID" val="8"/>
</p:tagLst>
</file>

<file path=ppt/tags/tag418.xml><?xml version="1.0" encoding="utf-8"?>
<p:tagLst xmlns:a="http://schemas.openxmlformats.org/drawingml/2006/main" xmlns:r="http://schemas.openxmlformats.org/officeDocument/2006/relationships" xmlns:p="http://schemas.openxmlformats.org/presentationml/2006/main">
  <p:tag name="AS_UNIQUEID" val="9"/>
</p:tagLst>
</file>

<file path=ppt/tags/tag419.xml><?xml version="1.0" encoding="utf-8"?>
<p:tagLst xmlns:a="http://schemas.openxmlformats.org/drawingml/2006/main" xmlns:r="http://schemas.openxmlformats.org/officeDocument/2006/relationships" xmlns:p="http://schemas.openxmlformats.org/presentationml/2006/main">
  <p:tag name="AS_UNIQUEID" val="2"/>
</p:tagLst>
</file>

<file path=ppt/tags/tag42.xml><?xml version="1.0" encoding="utf-8"?>
<p:tagLst xmlns:a="http://schemas.openxmlformats.org/drawingml/2006/main" xmlns:r="http://schemas.openxmlformats.org/officeDocument/2006/relationships" xmlns:p="http://schemas.openxmlformats.org/presentationml/2006/main">
  <p:tag name="AS_UNIQUEID" val="651"/>
</p:tagLst>
</file>

<file path=ppt/tags/tag420.xml><?xml version="1.0" encoding="utf-8"?>
<p:tagLst xmlns:a="http://schemas.openxmlformats.org/drawingml/2006/main" xmlns:r="http://schemas.openxmlformats.org/officeDocument/2006/relationships" xmlns:p="http://schemas.openxmlformats.org/presentationml/2006/main">
  <p:tag name="AS_UNIQUEID" val="3"/>
</p:tagLst>
</file>

<file path=ppt/tags/tag421.xml><?xml version="1.0" encoding="utf-8"?>
<p:tagLst xmlns:a="http://schemas.openxmlformats.org/drawingml/2006/main" xmlns:r="http://schemas.openxmlformats.org/officeDocument/2006/relationships" xmlns:p="http://schemas.openxmlformats.org/presentationml/2006/main">
  <p:tag name="AS_UNIQUEID" val="4"/>
</p:tagLst>
</file>

<file path=ppt/tags/tag422.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423.xml><?xml version="1.0" encoding="utf-8"?>
<p:tagLst xmlns:a="http://schemas.openxmlformats.org/drawingml/2006/main" xmlns:r="http://schemas.openxmlformats.org/officeDocument/2006/relationships" xmlns:p="http://schemas.openxmlformats.org/presentationml/2006/main">
  <p:tag name="AS_UNIQUEID" val="6"/>
</p:tagLst>
</file>

<file path=ppt/tags/tag424.xml><?xml version="1.0" encoding="utf-8"?>
<p:tagLst xmlns:a="http://schemas.openxmlformats.org/drawingml/2006/main" xmlns:r="http://schemas.openxmlformats.org/officeDocument/2006/relationships" xmlns:p="http://schemas.openxmlformats.org/presentationml/2006/main">
  <p:tag name="AS_UNIQUEID" val="13"/>
</p:tagLst>
</file>

<file path=ppt/tags/tag425.xml><?xml version="1.0" encoding="utf-8"?>
<p:tagLst xmlns:a="http://schemas.openxmlformats.org/drawingml/2006/main" xmlns:r="http://schemas.openxmlformats.org/officeDocument/2006/relationships" xmlns:p="http://schemas.openxmlformats.org/presentationml/2006/main">
  <p:tag name="AS_UNIQUEID" val="301"/>
</p:tagLst>
</file>

<file path=ppt/tags/tag426.xml><?xml version="1.0" encoding="utf-8"?>
<p:tagLst xmlns:a="http://schemas.openxmlformats.org/drawingml/2006/main" xmlns:r="http://schemas.openxmlformats.org/officeDocument/2006/relationships" xmlns:p="http://schemas.openxmlformats.org/presentationml/2006/main">
  <p:tag name="AS_UNIQUEID" val="372"/>
</p:tagLst>
</file>

<file path=ppt/tags/tag427.xml><?xml version="1.0" encoding="utf-8"?>
<p:tagLst xmlns:a="http://schemas.openxmlformats.org/drawingml/2006/main" xmlns:r="http://schemas.openxmlformats.org/officeDocument/2006/relationships" xmlns:p="http://schemas.openxmlformats.org/presentationml/2006/main">
  <p:tag name="AS_UNIQUEID" val="7"/>
</p:tagLst>
</file>

<file path=ppt/tags/tag428.xml><?xml version="1.0" encoding="utf-8"?>
<p:tagLst xmlns:a="http://schemas.openxmlformats.org/drawingml/2006/main" xmlns:r="http://schemas.openxmlformats.org/officeDocument/2006/relationships" xmlns:p="http://schemas.openxmlformats.org/presentationml/2006/main">
  <p:tag name="AS_UNIQUEID" val="10"/>
</p:tagLst>
</file>

<file path=ppt/tags/tag429.xml><?xml version="1.0" encoding="utf-8"?>
<p:tagLst xmlns:a="http://schemas.openxmlformats.org/drawingml/2006/main" xmlns:r="http://schemas.openxmlformats.org/officeDocument/2006/relationships" xmlns:p="http://schemas.openxmlformats.org/presentationml/2006/main">
  <p:tag name="AS_UNIQUEID" val="11"/>
</p:tagLst>
</file>

<file path=ppt/tags/tag43.xml><?xml version="1.0" encoding="utf-8"?>
<p:tagLst xmlns:a="http://schemas.openxmlformats.org/drawingml/2006/main" xmlns:r="http://schemas.openxmlformats.org/officeDocument/2006/relationships" xmlns:p="http://schemas.openxmlformats.org/presentationml/2006/main">
  <p:tag name="AS_UNIQUEID" val="653"/>
</p:tagLst>
</file>

<file path=ppt/tags/tag430.xml><?xml version="1.0" encoding="utf-8"?>
<p:tagLst xmlns:a="http://schemas.openxmlformats.org/drawingml/2006/main" xmlns:r="http://schemas.openxmlformats.org/officeDocument/2006/relationships" xmlns:p="http://schemas.openxmlformats.org/presentationml/2006/main">
  <p:tag name="AS_UNIQUEID" val="12"/>
</p:tagLst>
</file>

<file path=ppt/tags/tag431.xml><?xml version="1.0" encoding="utf-8"?>
<p:tagLst xmlns:a="http://schemas.openxmlformats.org/drawingml/2006/main" xmlns:r="http://schemas.openxmlformats.org/officeDocument/2006/relationships" xmlns:p="http://schemas.openxmlformats.org/presentationml/2006/main">
  <p:tag name="AS_UNIQUEID" val="8"/>
</p:tagLst>
</file>

<file path=ppt/tags/tag432.xml><?xml version="1.0" encoding="utf-8"?>
<p:tagLst xmlns:a="http://schemas.openxmlformats.org/drawingml/2006/main" xmlns:r="http://schemas.openxmlformats.org/officeDocument/2006/relationships" xmlns:p="http://schemas.openxmlformats.org/presentationml/2006/main">
  <p:tag name="AS_UNIQUEID" val="9"/>
</p:tagLst>
</file>

<file path=ppt/tags/tag433.xml><?xml version="1.0" encoding="utf-8"?>
<p:tagLst xmlns:a="http://schemas.openxmlformats.org/drawingml/2006/main" xmlns:r="http://schemas.openxmlformats.org/officeDocument/2006/relationships" xmlns:p="http://schemas.openxmlformats.org/presentationml/2006/main">
  <p:tag name="AS_UNIQUEID" val="2"/>
</p:tagLst>
</file>

<file path=ppt/tags/tag434.xml><?xml version="1.0" encoding="utf-8"?>
<p:tagLst xmlns:a="http://schemas.openxmlformats.org/drawingml/2006/main" xmlns:r="http://schemas.openxmlformats.org/officeDocument/2006/relationships" xmlns:p="http://schemas.openxmlformats.org/presentationml/2006/main">
  <p:tag name="AS_UNIQUEID" val="3"/>
</p:tagLst>
</file>

<file path=ppt/tags/tag435.xml><?xml version="1.0" encoding="utf-8"?>
<p:tagLst xmlns:a="http://schemas.openxmlformats.org/drawingml/2006/main" xmlns:r="http://schemas.openxmlformats.org/officeDocument/2006/relationships" xmlns:p="http://schemas.openxmlformats.org/presentationml/2006/main">
  <p:tag name="AS_UNIQUEID" val="4"/>
</p:tagLst>
</file>

<file path=ppt/tags/tag436.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437.xml><?xml version="1.0" encoding="utf-8"?>
<p:tagLst xmlns:a="http://schemas.openxmlformats.org/drawingml/2006/main" xmlns:r="http://schemas.openxmlformats.org/officeDocument/2006/relationships" xmlns:p="http://schemas.openxmlformats.org/presentationml/2006/main">
  <p:tag name="AS_UNIQUEID" val="6"/>
</p:tagLst>
</file>

<file path=ppt/tags/tag438.xml><?xml version="1.0" encoding="utf-8"?>
<p:tagLst xmlns:a="http://schemas.openxmlformats.org/drawingml/2006/main" xmlns:r="http://schemas.openxmlformats.org/officeDocument/2006/relationships" xmlns:p="http://schemas.openxmlformats.org/presentationml/2006/main">
  <p:tag name="AS_UNIQUEID" val="13"/>
</p:tagLst>
</file>

<file path=ppt/tags/tag439.xml><?xml version="1.0" encoding="utf-8"?>
<p:tagLst xmlns:a="http://schemas.openxmlformats.org/drawingml/2006/main" xmlns:r="http://schemas.openxmlformats.org/officeDocument/2006/relationships" xmlns:p="http://schemas.openxmlformats.org/presentationml/2006/main">
  <p:tag name="AS_UNIQUEID" val="372"/>
</p:tagLst>
</file>

<file path=ppt/tags/tag44.xml><?xml version="1.0" encoding="utf-8"?>
<p:tagLst xmlns:a="http://schemas.openxmlformats.org/drawingml/2006/main" xmlns:r="http://schemas.openxmlformats.org/officeDocument/2006/relationships" xmlns:p="http://schemas.openxmlformats.org/presentationml/2006/main">
  <p:tag name="AS_UNIQUEID" val="654"/>
</p:tagLst>
</file>

<file path=ppt/tags/tag440.xml><?xml version="1.0" encoding="utf-8"?>
<p:tagLst xmlns:a="http://schemas.openxmlformats.org/drawingml/2006/main" xmlns:r="http://schemas.openxmlformats.org/officeDocument/2006/relationships" xmlns:p="http://schemas.openxmlformats.org/presentationml/2006/main">
  <p:tag name="AS_UNIQUEID" val="7"/>
</p:tagLst>
</file>

<file path=ppt/tags/tag441.xml><?xml version="1.0" encoding="utf-8"?>
<p:tagLst xmlns:a="http://schemas.openxmlformats.org/drawingml/2006/main" xmlns:r="http://schemas.openxmlformats.org/officeDocument/2006/relationships" xmlns:p="http://schemas.openxmlformats.org/presentationml/2006/main">
  <p:tag name="AS_UNIQUEID" val="10"/>
</p:tagLst>
</file>

<file path=ppt/tags/tag442.xml><?xml version="1.0" encoding="utf-8"?>
<p:tagLst xmlns:a="http://schemas.openxmlformats.org/drawingml/2006/main" xmlns:r="http://schemas.openxmlformats.org/officeDocument/2006/relationships" xmlns:p="http://schemas.openxmlformats.org/presentationml/2006/main">
  <p:tag name="AS_UNIQUEID" val="11"/>
</p:tagLst>
</file>

<file path=ppt/tags/tag443.xml><?xml version="1.0" encoding="utf-8"?>
<p:tagLst xmlns:a="http://schemas.openxmlformats.org/drawingml/2006/main" xmlns:r="http://schemas.openxmlformats.org/officeDocument/2006/relationships" xmlns:p="http://schemas.openxmlformats.org/presentationml/2006/main">
  <p:tag name="AS_UNIQUEID" val="12"/>
</p:tagLst>
</file>

<file path=ppt/tags/tag444.xml><?xml version="1.0" encoding="utf-8"?>
<p:tagLst xmlns:a="http://schemas.openxmlformats.org/drawingml/2006/main" xmlns:r="http://schemas.openxmlformats.org/officeDocument/2006/relationships" xmlns:p="http://schemas.openxmlformats.org/presentationml/2006/main">
  <p:tag name="AS_UNIQUEID" val="8"/>
</p:tagLst>
</file>

<file path=ppt/tags/tag445.xml><?xml version="1.0" encoding="utf-8"?>
<p:tagLst xmlns:a="http://schemas.openxmlformats.org/drawingml/2006/main" xmlns:r="http://schemas.openxmlformats.org/officeDocument/2006/relationships" xmlns:p="http://schemas.openxmlformats.org/presentationml/2006/main">
  <p:tag name="AS_UNIQUEID" val="9"/>
</p:tagLst>
</file>

<file path=ppt/tags/tag446.xml><?xml version="1.0" encoding="utf-8"?>
<p:tagLst xmlns:a="http://schemas.openxmlformats.org/drawingml/2006/main" xmlns:r="http://schemas.openxmlformats.org/officeDocument/2006/relationships" xmlns:p="http://schemas.openxmlformats.org/presentationml/2006/main">
  <p:tag name="AS_UNIQUEID" val="2"/>
</p:tagLst>
</file>

<file path=ppt/tags/tag447.xml><?xml version="1.0" encoding="utf-8"?>
<p:tagLst xmlns:a="http://schemas.openxmlformats.org/drawingml/2006/main" xmlns:r="http://schemas.openxmlformats.org/officeDocument/2006/relationships" xmlns:p="http://schemas.openxmlformats.org/presentationml/2006/main">
  <p:tag name="AS_UNIQUEID" val="3"/>
</p:tagLst>
</file>

<file path=ppt/tags/tag448.xml><?xml version="1.0" encoding="utf-8"?>
<p:tagLst xmlns:a="http://schemas.openxmlformats.org/drawingml/2006/main" xmlns:r="http://schemas.openxmlformats.org/officeDocument/2006/relationships" xmlns:p="http://schemas.openxmlformats.org/presentationml/2006/main">
  <p:tag name="AS_UNIQUEID" val="4"/>
</p:tagLst>
</file>

<file path=ppt/tags/tag449.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45.xml><?xml version="1.0" encoding="utf-8"?>
<p:tagLst xmlns:a="http://schemas.openxmlformats.org/drawingml/2006/main" xmlns:r="http://schemas.openxmlformats.org/officeDocument/2006/relationships" xmlns:p="http://schemas.openxmlformats.org/presentationml/2006/main">
  <p:tag name="AS_UNIQUEID" val="655"/>
</p:tagLst>
</file>

<file path=ppt/tags/tag450.xml><?xml version="1.0" encoding="utf-8"?>
<p:tagLst xmlns:a="http://schemas.openxmlformats.org/drawingml/2006/main" xmlns:r="http://schemas.openxmlformats.org/officeDocument/2006/relationships" xmlns:p="http://schemas.openxmlformats.org/presentationml/2006/main">
  <p:tag name="AS_UNIQUEID" val="6"/>
</p:tagLst>
</file>

<file path=ppt/tags/tag451.xml><?xml version="1.0" encoding="utf-8"?>
<p:tagLst xmlns:a="http://schemas.openxmlformats.org/drawingml/2006/main" xmlns:r="http://schemas.openxmlformats.org/officeDocument/2006/relationships" xmlns:p="http://schemas.openxmlformats.org/presentationml/2006/main">
  <p:tag name="AS_UNIQUEID" val="13"/>
</p:tagLst>
</file>

<file path=ppt/tags/tag452.xml><?xml version="1.0" encoding="utf-8"?>
<p:tagLst xmlns:a="http://schemas.openxmlformats.org/drawingml/2006/main" xmlns:r="http://schemas.openxmlformats.org/officeDocument/2006/relationships" xmlns:p="http://schemas.openxmlformats.org/presentationml/2006/main">
  <p:tag name="AS_UNIQUEID" val="372"/>
</p:tagLst>
</file>

<file path=ppt/tags/tag453.xml><?xml version="1.0" encoding="utf-8"?>
<p:tagLst xmlns:a="http://schemas.openxmlformats.org/drawingml/2006/main" xmlns:r="http://schemas.openxmlformats.org/officeDocument/2006/relationships" xmlns:p="http://schemas.openxmlformats.org/presentationml/2006/main">
  <p:tag name="AS_UNIQUEID" val="7"/>
</p:tagLst>
</file>

<file path=ppt/tags/tag454.xml><?xml version="1.0" encoding="utf-8"?>
<p:tagLst xmlns:a="http://schemas.openxmlformats.org/drawingml/2006/main" xmlns:r="http://schemas.openxmlformats.org/officeDocument/2006/relationships" xmlns:p="http://schemas.openxmlformats.org/presentationml/2006/main">
  <p:tag name="AS_UNIQUEID" val="10"/>
</p:tagLst>
</file>

<file path=ppt/tags/tag455.xml><?xml version="1.0" encoding="utf-8"?>
<p:tagLst xmlns:a="http://schemas.openxmlformats.org/drawingml/2006/main" xmlns:r="http://schemas.openxmlformats.org/officeDocument/2006/relationships" xmlns:p="http://schemas.openxmlformats.org/presentationml/2006/main">
  <p:tag name="AS_UNIQUEID" val="11"/>
</p:tagLst>
</file>

<file path=ppt/tags/tag456.xml><?xml version="1.0" encoding="utf-8"?>
<p:tagLst xmlns:a="http://schemas.openxmlformats.org/drawingml/2006/main" xmlns:r="http://schemas.openxmlformats.org/officeDocument/2006/relationships" xmlns:p="http://schemas.openxmlformats.org/presentationml/2006/main">
  <p:tag name="AS_UNIQUEID" val="12"/>
</p:tagLst>
</file>

<file path=ppt/tags/tag457.xml><?xml version="1.0" encoding="utf-8"?>
<p:tagLst xmlns:a="http://schemas.openxmlformats.org/drawingml/2006/main" xmlns:r="http://schemas.openxmlformats.org/officeDocument/2006/relationships" xmlns:p="http://schemas.openxmlformats.org/presentationml/2006/main">
  <p:tag name="AS_UNIQUEID" val="8"/>
</p:tagLst>
</file>

<file path=ppt/tags/tag458.xml><?xml version="1.0" encoding="utf-8"?>
<p:tagLst xmlns:a="http://schemas.openxmlformats.org/drawingml/2006/main" xmlns:r="http://schemas.openxmlformats.org/officeDocument/2006/relationships" xmlns:p="http://schemas.openxmlformats.org/presentationml/2006/main">
  <p:tag name="AS_UNIQUEID" val="9"/>
</p:tagLst>
</file>

<file path=ppt/tags/tag459.xml><?xml version="1.0" encoding="utf-8"?>
<p:tagLst xmlns:a="http://schemas.openxmlformats.org/drawingml/2006/main" xmlns:r="http://schemas.openxmlformats.org/officeDocument/2006/relationships" xmlns:p="http://schemas.openxmlformats.org/presentationml/2006/main">
  <p:tag name="AS_UNIQUEID" val="2"/>
</p:tagLst>
</file>

<file path=ppt/tags/tag46.xml><?xml version="1.0" encoding="utf-8"?>
<p:tagLst xmlns:a="http://schemas.openxmlformats.org/drawingml/2006/main" xmlns:r="http://schemas.openxmlformats.org/officeDocument/2006/relationships" xmlns:p="http://schemas.openxmlformats.org/presentationml/2006/main">
  <p:tag name="AS_UNIQUEID" val="656"/>
</p:tagLst>
</file>

<file path=ppt/tags/tag460.xml><?xml version="1.0" encoding="utf-8"?>
<p:tagLst xmlns:a="http://schemas.openxmlformats.org/drawingml/2006/main" xmlns:r="http://schemas.openxmlformats.org/officeDocument/2006/relationships" xmlns:p="http://schemas.openxmlformats.org/presentationml/2006/main">
  <p:tag name="AS_UNIQUEID" val="3"/>
</p:tagLst>
</file>

<file path=ppt/tags/tag461.xml><?xml version="1.0" encoding="utf-8"?>
<p:tagLst xmlns:a="http://schemas.openxmlformats.org/drawingml/2006/main" xmlns:r="http://schemas.openxmlformats.org/officeDocument/2006/relationships" xmlns:p="http://schemas.openxmlformats.org/presentationml/2006/main">
  <p:tag name="AS_UNIQUEID" val="4"/>
</p:tagLst>
</file>

<file path=ppt/tags/tag462.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463.xml><?xml version="1.0" encoding="utf-8"?>
<p:tagLst xmlns:a="http://schemas.openxmlformats.org/drawingml/2006/main" xmlns:r="http://schemas.openxmlformats.org/officeDocument/2006/relationships" xmlns:p="http://schemas.openxmlformats.org/presentationml/2006/main">
  <p:tag name="AS_UNIQUEID" val="6"/>
</p:tagLst>
</file>

<file path=ppt/tags/tag464.xml><?xml version="1.0" encoding="utf-8"?>
<p:tagLst xmlns:a="http://schemas.openxmlformats.org/drawingml/2006/main" xmlns:r="http://schemas.openxmlformats.org/officeDocument/2006/relationships" xmlns:p="http://schemas.openxmlformats.org/presentationml/2006/main">
  <p:tag name="AS_UNIQUEID" val="7"/>
</p:tagLst>
</file>

<file path=ppt/tags/tag465.xml><?xml version="1.0" encoding="utf-8"?>
<p:tagLst xmlns:a="http://schemas.openxmlformats.org/drawingml/2006/main" xmlns:r="http://schemas.openxmlformats.org/officeDocument/2006/relationships" xmlns:p="http://schemas.openxmlformats.org/presentationml/2006/main">
  <p:tag name="AS_UNIQUEID" val="10"/>
</p:tagLst>
</file>

<file path=ppt/tags/tag466.xml><?xml version="1.0" encoding="utf-8"?>
<p:tagLst xmlns:a="http://schemas.openxmlformats.org/drawingml/2006/main" xmlns:r="http://schemas.openxmlformats.org/officeDocument/2006/relationships" xmlns:p="http://schemas.openxmlformats.org/presentationml/2006/main">
  <p:tag name="AS_UNIQUEID" val="11"/>
</p:tagLst>
</file>

<file path=ppt/tags/tag467.xml><?xml version="1.0" encoding="utf-8"?>
<p:tagLst xmlns:a="http://schemas.openxmlformats.org/drawingml/2006/main" xmlns:r="http://schemas.openxmlformats.org/officeDocument/2006/relationships" xmlns:p="http://schemas.openxmlformats.org/presentationml/2006/main">
  <p:tag name="AS_UNIQUEID" val="12"/>
</p:tagLst>
</file>

<file path=ppt/tags/tag468.xml><?xml version="1.0" encoding="utf-8"?>
<p:tagLst xmlns:a="http://schemas.openxmlformats.org/drawingml/2006/main" xmlns:r="http://schemas.openxmlformats.org/officeDocument/2006/relationships" xmlns:p="http://schemas.openxmlformats.org/presentationml/2006/main">
  <p:tag name="AS_UNIQUEID" val="8"/>
</p:tagLst>
</file>

<file path=ppt/tags/tag469.xml><?xml version="1.0" encoding="utf-8"?>
<p:tagLst xmlns:a="http://schemas.openxmlformats.org/drawingml/2006/main" xmlns:r="http://schemas.openxmlformats.org/officeDocument/2006/relationships" xmlns:p="http://schemas.openxmlformats.org/presentationml/2006/main">
  <p:tag name="AS_UNIQUEID" val="9"/>
</p:tagLst>
</file>

<file path=ppt/tags/tag47.xml><?xml version="1.0" encoding="utf-8"?>
<p:tagLst xmlns:a="http://schemas.openxmlformats.org/drawingml/2006/main" xmlns:r="http://schemas.openxmlformats.org/officeDocument/2006/relationships" xmlns:p="http://schemas.openxmlformats.org/presentationml/2006/main">
  <p:tag name="AS_UNIQUEID" val="657"/>
</p:tagLst>
</file>

<file path=ppt/tags/tag470.xml><?xml version="1.0" encoding="utf-8"?>
<p:tagLst xmlns:a="http://schemas.openxmlformats.org/drawingml/2006/main" xmlns:r="http://schemas.openxmlformats.org/officeDocument/2006/relationships" xmlns:p="http://schemas.openxmlformats.org/presentationml/2006/main">
  <p:tag name="AS_UNIQUEID" val="2"/>
</p:tagLst>
</file>

<file path=ppt/tags/tag471.xml><?xml version="1.0" encoding="utf-8"?>
<p:tagLst xmlns:a="http://schemas.openxmlformats.org/drawingml/2006/main" xmlns:r="http://schemas.openxmlformats.org/officeDocument/2006/relationships" xmlns:p="http://schemas.openxmlformats.org/presentationml/2006/main">
  <p:tag name="AS_UNIQUEID" val="3"/>
</p:tagLst>
</file>

<file path=ppt/tags/tag472.xml><?xml version="1.0" encoding="utf-8"?>
<p:tagLst xmlns:a="http://schemas.openxmlformats.org/drawingml/2006/main" xmlns:r="http://schemas.openxmlformats.org/officeDocument/2006/relationships" xmlns:p="http://schemas.openxmlformats.org/presentationml/2006/main">
  <p:tag name="AS_UNIQUEID" val="4"/>
</p:tagLst>
</file>

<file path=ppt/tags/tag473.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474.xml><?xml version="1.0" encoding="utf-8"?>
<p:tagLst xmlns:a="http://schemas.openxmlformats.org/drawingml/2006/main" xmlns:r="http://schemas.openxmlformats.org/officeDocument/2006/relationships" xmlns:p="http://schemas.openxmlformats.org/presentationml/2006/main">
  <p:tag name="AS_UNIQUEID" val="6"/>
</p:tagLst>
</file>

<file path=ppt/tags/tag475.xml><?xml version="1.0" encoding="utf-8"?>
<p:tagLst xmlns:a="http://schemas.openxmlformats.org/drawingml/2006/main" xmlns:r="http://schemas.openxmlformats.org/officeDocument/2006/relationships" xmlns:p="http://schemas.openxmlformats.org/presentationml/2006/main">
  <p:tag name="AS_UNIQUEID" val="13"/>
</p:tagLst>
</file>

<file path=ppt/tags/tag476.xml><?xml version="1.0" encoding="utf-8"?>
<p:tagLst xmlns:a="http://schemas.openxmlformats.org/drawingml/2006/main" xmlns:r="http://schemas.openxmlformats.org/officeDocument/2006/relationships" xmlns:p="http://schemas.openxmlformats.org/presentationml/2006/main">
  <p:tag name="AS_UNIQUEID" val="372"/>
</p:tagLst>
</file>

<file path=ppt/tags/tag477.xml><?xml version="1.0" encoding="utf-8"?>
<p:tagLst xmlns:a="http://schemas.openxmlformats.org/drawingml/2006/main" xmlns:r="http://schemas.openxmlformats.org/officeDocument/2006/relationships" xmlns:p="http://schemas.openxmlformats.org/presentationml/2006/main">
  <p:tag name="AS_UNIQUEID" val="7"/>
</p:tagLst>
</file>

<file path=ppt/tags/tag478.xml><?xml version="1.0" encoding="utf-8"?>
<p:tagLst xmlns:a="http://schemas.openxmlformats.org/drawingml/2006/main" xmlns:r="http://schemas.openxmlformats.org/officeDocument/2006/relationships" xmlns:p="http://schemas.openxmlformats.org/presentationml/2006/main">
  <p:tag name="AS_UNIQUEID" val="10"/>
</p:tagLst>
</file>

<file path=ppt/tags/tag479.xml><?xml version="1.0" encoding="utf-8"?>
<p:tagLst xmlns:a="http://schemas.openxmlformats.org/drawingml/2006/main" xmlns:r="http://schemas.openxmlformats.org/officeDocument/2006/relationships" xmlns:p="http://schemas.openxmlformats.org/presentationml/2006/main">
  <p:tag name="AS_UNIQUEID" val="11"/>
</p:tagLst>
</file>

<file path=ppt/tags/tag48.xml><?xml version="1.0" encoding="utf-8"?>
<p:tagLst xmlns:a="http://schemas.openxmlformats.org/drawingml/2006/main" xmlns:r="http://schemas.openxmlformats.org/officeDocument/2006/relationships" xmlns:p="http://schemas.openxmlformats.org/presentationml/2006/main">
  <p:tag name="AS_UNIQUEID" val="659"/>
</p:tagLst>
</file>

<file path=ppt/tags/tag480.xml><?xml version="1.0" encoding="utf-8"?>
<p:tagLst xmlns:a="http://schemas.openxmlformats.org/drawingml/2006/main" xmlns:r="http://schemas.openxmlformats.org/officeDocument/2006/relationships" xmlns:p="http://schemas.openxmlformats.org/presentationml/2006/main">
  <p:tag name="AS_UNIQUEID" val="12"/>
</p:tagLst>
</file>

<file path=ppt/tags/tag481.xml><?xml version="1.0" encoding="utf-8"?>
<p:tagLst xmlns:a="http://schemas.openxmlformats.org/drawingml/2006/main" xmlns:r="http://schemas.openxmlformats.org/officeDocument/2006/relationships" xmlns:p="http://schemas.openxmlformats.org/presentationml/2006/main">
  <p:tag name="AS_UNIQUEID" val="8"/>
</p:tagLst>
</file>

<file path=ppt/tags/tag482.xml><?xml version="1.0" encoding="utf-8"?>
<p:tagLst xmlns:a="http://schemas.openxmlformats.org/drawingml/2006/main" xmlns:r="http://schemas.openxmlformats.org/officeDocument/2006/relationships" xmlns:p="http://schemas.openxmlformats.org/presentationml/2006/main">
  <p:tag name="AS_UNIQUEID" val="9"/>
</p:tagLst>
</file>

<file path=ppt/tags/tag483.xml><?xml version="1.0" encoding="utf-8"?>
<p:tagLst xmlns:a="http://schemas.openxmlformats.org/drawingml/2006/main" xmlns:r="http://schemas.openxmlformats.org/officeDocument/2006/relationships" xmlns:p="http://schemas.openxmlformats.org/presentationml/2006/main">
  <p:tag name="AS_UNIQUEID" val="2"/>
</p:tagLst>
</file>

<file path=ppt/tags/tag484.xml><?xml version="1.0" encoding="utf-8"?>
<p:tagLst xmlns:a="http://schemas.openxmlformats.org/drawingml/2006/main" xmlns:r="http://schemas.openxmlformats.org/officeDocument/2006/relationships" xmlns:p="http://schemas.openxmlformats.org/presentationml/2006/main">
  <p:tag name="AS_UNIQUEID" val="3"/>
</p:tagLst>
</file>

<file path=ppt/tags/tag485.xml><?xml version="1.0" encoding="utf-8"?>
<p:tagLst xmlns:a="http://schemas.openxmlformats.org/drawingml/2006/main" xmlns:r="http://schemas.openxmlformats.org/officeDocument/2006/relationships" xmlns:p="http://schemas.openxmlformats.org/presentationml/2006/main">
  <p:tag name="AS_UNIQUEID" val="4"/>
</p:tagLst>
</file>

<file path=ppt/tags/tag486.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487.xml><?xml version="1.0" encoding="utf-8"?>
<p:tagLst xmlns:a="http://schemas.openxmlformats.org/drawingml/2006/main" xmlns:r="http://schemas.openxmlformats.org/officeDocument/2006/relationships" xmlns:p="http://schemas.openxmlformats.org/presentationml/2006/main">
  <p:tag name="AS_UNIQUEID" val="6"/>
</p:tagLst>
</file>

<file path=ppt/tags/tag488.xml><?xml version="1.0" encoding="utf-8"?>
<p:tagLst xmlns:a="http://schemas.openxmlformats.org/drawingml/2006/main" xmlns:r="http://schemas.openxmlformats.org/officeDocument/2006/relationships" xmlns:p="http://schemas.openxmlformats.org/presentationml/2006/main">
  <p:tag name="AS_UNIQUEID" val="13"/>
</p:tagLst>
</file>

<file path=ppt/tags/tag489.xml><?xml version="1.0" encoding="utf-8"?>
<p:tagLst xmlns:a="http://schemas.openxmlformats.org/drawingml/2006/main" xmlns:r="http://schemas.openxmlformats.org/officeDocument/2006/relationships" xmlns:p="http://schemas.openxmlformats.org/presentationml/2006/main">
  <p:tag name="AS_UNIQUEID" val="372"/>
</p:tagLst>
</file>

<file path=ppt/tags/tag49.xml><?xml version="1.0" encoding="utf-8"?>
<p:tagLst xmlns:a="http://schemas.openxmlformats.org/drawingml/2006/main" xmlns:r="http://schemas.openxmlformats.org/officeDocument/2006/relationships" xmlns:p="http://schemas.openxmlformats.org/presentationml/2006/main">
  <p:tag name="AS_UNIQUEID" val="660"/>
</p:tagLst>
</file>

<file path=ppt/tags/tag490.xml><?xml version="1.0" encoding="utf-8"?>
<p:tagLst xmlns:a="http://schemas.openxmlformats.org/drawingml/2006/main" xmlns:r="http://schemas.openxmlformats.org/officeDocument/2006/relationships" xmlns:p="http://schemas.openxmlformats.org/presentationml/2006/main">
  <p:tag name="AS_UNIQUEID" val="7"/>
</p:tagLst>
</file>

<file path=ppt/tags/tag491.xml><?xml version="1.0" encoding="utf-8"?>
<p:tagLst xmlns:a="http://schemas.openxmlformats.org/drawingml/2006/main" xmlns:r="http://schemas.openxmlformats.org/officeDocument/2006/relationships" xmlns:p="http://schemas.openxmlformats.org/presentationml/2006/main">
  <p:tag name="AS_UNIQUEID" val="10"/>
</p:tagLst>
</file>

<file path=ppt/tags/tag492.xml><?xml version="1.0" encoding="utf-8"?>
<p:tagLst xmlns:a="http://schemas.openxmlformats.org/drawingml/2006/main" xmlns:r="http://schemas.openxmlformats.org/officeDocument/2006/relationships" xmlns:p="http://schemas.openxmlformats.org/presentationml/2006/main">
  <p:tag name="AS_UNIQUEID" val="11"/>
</p:tagLst>
</file>

<file path=ppt/tags/tag493.xml><?xml version="1.0" encoding="utf-8"?>
<p:tagLst xmlns:a="http://schemas.openxmlformats.org/drawingml/2006/main" xmlns:r="http://schemas.openxmlformats.org/officeDocument/2006/relationships" xmlns:p="http://schemas.openxmlformats.org/presentationml/2006/main">
  <p:tag name="AS_UNIQUEID" val="12"/>
</p:tagLst>
</file>

<file path=ppt/tags/tag494.xml><?xml version="1.0" encoding="utf-8"?>
<p:tagLst xmlns:a="http://schemas.openxmlformats.org/drawingml/2006/main" xmlns:r="http://schemas.openxmlformats.org/officeDocument/2006/relationships" xmlns:p="http://schemas.openxmlformats.org/presentationml/2006/main">
  <p:tag name="AS_UNIQUEID" val="8"/>
</p:tagLst>
</file>

<file path=ppt/tags/tag495.xml><?xml version="1.0" encoding="utf-8"?>
<p:tagLst xmlns:a="http://schemas.openxmlformats.org/drawingml/2006/main" xmlns:r="http://schemas.openxmlformats.org/officeDocument/2006/relationships" xmlns:p="http://schemas.openxmlformats.org/presentationml/2006/main">
  <p:tag name="AS_UNIQUEID" val="9"/>
</p:tagLst>
</file>

<file path=ppt/tags/tag496.xml><?xml version="1.0" encoding="utf-8"?>
<p:tagLst xmlns:a="http://schemas.openxmlformats.org/drawingml/2006/main" xmlns:r="http://schemas.openxmlformats.org/officeDocument/2006/relationships" xmlns:p="http://schemas.openxmlformats.org/presentationml/2006/main">
  <p:tag name="AS_UNIQUEID" val="2"/>
</p:tagLst>
</file>

<file path=ppt/tags/tag497.xml><?xml version="1.0" encoding="utf-8"?>
<p:tagLst xmlns:a="http://schemas.openxmlformats.org/drawingml/2006/main" xmlns:r="http://schemas.openxmlformats.org/officeDocument/2006/relationships" xmlns:p="http://schemas.openxmlformats.org/presentationml/2006/main">
  <p:tag name="AS_UNIQUEID" val="3"/>
</p:tagLst>
</file>

<file path=ppt/tags/tag498.xml><?xml version="1.0" encoding="utf-8"?>
<p:tagLst xmlns:a="http://schemas.openxmlformats.org/drawingml/2006/main" xmlns:r="http://schemas.openxmlformats.org/officeDocument/2006/relationships" xmlns:p="http://schemas.openxmlformats.org/presentationml/2006/main">
  <p:tag name="AS_UNIQUEID" val="4"/>
</p:tagLst>
</file>

<file path=ppt/tags/tag499.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5.xml><?xml version="1.0" encoding="utf-8"?>
<p:tagLst xmlns:a="http://schemas.openxmlformats.org/drawingml/2006/main" xmlns:r="http://schemas.openxmlformats.org/officeDocument/2006/relationships" xmlns:p="http://schemas.openxmlformats.org/presentationml/2006/main">
  <p:tag name="AS_UNIQUEID" val="607"/>
</p:tagLst>
</file>

<file path=ppt/tags/tag50.xml><?xml version="1.0" encoding="utf-8"?>
<p:tagLst xmlns:a="http://schemas.openxmlformats.org/drawingml/2006/main" xmlns:r="http://schemas.openxmlformats.org/officeDocument/2006/relationships" xmlns:p="http://schemas.openxmlformats.org/presentationml/2006/main">
  <p:tag name="AS_UNIQUEID" val="661"/>
</p:tagLst>
</file>

<file path=ppt/tags/tag500.xml><?xml version="1.0" encoding="utf-8"?>
<p:tagLst xmlns:a="http://schemas.openxmlformats.org/drawingml/2006/main" xmlns:r="http://schemas.openxmlformats.org/officeDocument/2006/relationships" xmlns:p="http://schemas.openxmlformats.org/presentationml/2006/main">
  <p:tag name="AS_UNIQUEID" val="6"/>
</p:tagLst>
</file>

<file path=ppt/tags/tag501.xml><?xml version="1.0" encoding="utf-8"?>
<p:tagLst xmlns:a="http://schemas.openxmlformats.org/drawingml/2006/main" xmlns:r="http://schemas.openxmlformats.org/officeDocument/2006/relationships" xmlns:p="http://schemas.openxmlformats.org/presentationml/2006/main">
  <p:tag name="AS_UNIQUEID" val="13"/>
</p:tagLst>
</file>

<file path=ppt/tags/tag502.xml><?xml version="1.0" encoding="utf-8"?>
<p:tagLst xmlns:a="http://schemas.openxmlformats.org/drawingml/2006/main" xmlns:r="http://schemas.openxmlformats.org/officeDocument/2006/relationships" xmlns:p="http://schemas.openxmlformats.org/presentationml/2006/main">
  <p:tag name="AS_UNIQUEID" val="372"/>
</p:tagLst>
</file>

<file path=ppt/tags/tag503.xml><?xml version="1.0" encoding="utf-8"?>
<p:tagLst xmlns:a="http://schemas.openxmlformats.org/drawingml/2006/main" xmlns:r="http://schemas.openxmlformats.org/officeDocument/2006/relationships" xmlns:p="http://schemas.openxmlformats.org/presentationml/2006/main">
  <p:tag name="AS_UNIQUEID" val="7"/>
</p:tagLst>
</file>

<file path=ppt/tags/tag504.xml><?xml version="1.0" encoding="utf-8"?>
<p:tagLst xmlns:a="http://schemas.openxmlformats.org/drawingml/2006/main" xmlns:r="http://schemas.openxmlformats.org/officeDocument/2006/relationships" xmlns:p="http://schemas.openxmlformats.org/presentationml/2006/main">
  <p:tag name="AS_UNIQUEID" val="10"/>
</p:tagLst>
</file>

<file path=ppt/tags/tag505.xml><?xml version="1.0" encoding="utf-8"?>
<p:tagLst xmlns:a="http://schemas.openxmlformats.org/drawingml/2006/main" xmlns:r="http://schemas.openxmlformats.org/officeDocument/2006/relationships" xmlns:p="http://schemas.openxmlformats.org/presentationml/2006/main">
  <p:tag name="AS_UNIQUEID" val="11"/>
</p:tagLst>
</file>

<file path=ppt/tags/tag506.xml><?xml version="1.0" encoding="utf-8"?>
<p:tagLst xmlns:a="http://schemas.openxmlformats.org/drawingml/2006/main" xmlns:r="http://schemas.openxmlformats.org/officeDocument/2006/relationships" xmlns:p="http://schemas.openxmlformats.org/presentationml/2006/main">
  <p:tag name="AS_UNIQUEID" val="12"/>
</p:tagLst>
</file>

<file path=ppt/tags/tag507.xml><?xml version="1.0" encoding="utf-8"?>
<p:tagLst xmlns:a="http://schemas.openxmlformats.org/drawingml/2006/main" xmlns:r="http://schemas.openxmlformats.org/officeDocument/2006/relationships" xmlns:p="http://schemas.openxmlformats.org/presentationml/2006/main">
  <p:tag name="AS_UNIQUEID" val="8"/>
</p:tagLst>
</file>

<file path=ppt/tags/tag508.xml><?xml version="1.0" encoding="utf-8"?>
<p:tagLst xmlns:a="http://schemas.openxmlformats.org/drawingml/2006/main" xmlns:r="http://schemas.openxmlformats.org/officeDocument/2006/relationships" xmlns:p="http://schemas.openxmlformats.org/presentationml/2006/main">
  <p:tag name="AS_UNIQUEID" val="9"/>
</p:tagLst>
</file>

<file path=ppt/tags/tag509.xml><?xml version="1.0" encoding="utf-8"?>
<p:tagLst xmlns:a="http://schemas.openxmlformats.org/drawingml/2006/main" xmlns:r="http://schemas.openxmlformats.org/officeDocument/2006/relationships" xmlns:p="http://schemas.openxmlformats.org/presentationml/2006/main">
  <p:tag name="AS_UNIQUEID" val="2"/>
</p:tagLst>
</file>

<file path=ppt/tags/tag51.xml><?xml version="1.0" encoding="utf-8"?>
<p:tagLst xmlns:a="http://schemas.openxmlformats.org/drawingml/2006/main" xmlns:r="http://schemas.openxmlformats.org/officeDocument/2006/relationships" xmlns:p="http://schemas.openxmlformats.org/presentationml/2006/main">
  <p:tag name="AS_UNIQUEID" val="662"/>
</p:tagLst>
</file>

<file path=ppt/tags/tag510.xml><?xml version="1.0" encoding="utf-8"?>
<p:tagLst xmlns:a="http://schemas.openxmlformats.org/drawingml/2006/main" xmlns:r="http://schemas.openxmlformats.org/officeDocument/2006/relationships" xmlns:p="http://schemas.openxmlformats.org/presentationml/2006/main">
  <p:tag name="AS_UNIQUEID" val="3"/>
</p:tagLst>
</file>

<file path=ppt/tags/tag511.xml><?xml version="1.0" encoding="utf-8"?>
<p:tagLst xmlns:a="http://schemas.openxmlformats.org/drawingml/2006/main" xmlns:r="http://schemas.openxmlformats.org/officeDocument/2006/relationships" xmlns:p="http://schemas.openxmlformats.org/presentationml/2006/main">
  <p:tag name="AS_UNIQUEID" val="4"/>
</p:tagLst>
</file>

<file path=ppt/tags/tag512.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513.xml><?xml version="1.0" encoding="utf-8"?>
<p:tagLst xmlns:a="http://schemas.openxmlformats.org/drawingml/2006/main" xmlns:r="http://schemas.openxmlformats.org/officeDocument/2006/relationships" xmlns:p="http://schemas.openxmlformats.org/presentationml/2006/main">
  <p:tag name="AS_UNIQUEID" val="6"/>
</p:tagLst>
</file>

<file path=ppt/tags/tag514.xml><?xml version="1.0" encoding="utf-8"?>
<p:tagLst xmlns:a="http://schemas.openxmlformats.org/drawingml/2006/main" xmlns:r="http://schemas.openxmlformats.org/officeDocument/2006/relationships" xmlns:p="http://schemas.openxmlformats.org/presentationml/2006/main">
  <p:tag name="AS_UNIQUEID" val="7"/>
</p:tagLst>
</file>

<file path=ppt/tags/tag515.xml><?xml version="1.0" encoding="utf-8"?>
<p:tagLst xmlns:a="http://schemas.openxmlformats.org/drawingml/2006/main" xmlns:r="http://schemas.openxmlformats.org/officeDocument/2006/relationships" xmlns:p="http://schemas.openxmlformats.org/presentationml/2006/main">
  <p:tag name="AS_UNIQUEID" val="10"/>
</p:tagLst>
</file>

<file path=ppt/tags/tag516.xml><?xml version="1.0" encoding="utf-8"?>
<p:tagLst xmlns:a="http://schemas.openxmlformats.org/drawingml/2006/main" xmlns:r="http://schemas.openxmlformats.org/officeDocument/2006/relationships" xmlns:p="http://schemas.openxmlformats.org/presentationml/2006/main">
  <p:tag name="AS_UNIQUEID" val="11"/>
</p:tagLst>
</file>

<file path=ppt/tags/tag517.xml><?xml version="1.0" encoding="utf-8"?>
<p:tagLst xmlns:a="http://schemas.openxmlformats.org/drawingml/2006/main" xmlns:r="http://schemas.openxmlformats.org/officeDocument/2006/relationships" xmlns:p="http://schemas.openxmlformats.org/presentationml/2006/main">
  <p:tag name="AS_UNIQUEID" val="12"/>
</p:tagLst>
</file>

<file path=ppt/tags/tag518.xml><?xml version="1.0" encoding="utf-8"?>
<p:tagLst xmlns:a="http://schemas.openxmlformats.org/drawingml/2006/main" xmlns:r="http://schemas.openxmlformats.org/officeDocument/2006/relationships" xmlns:p="http://schemas.openxmlformats.org/presentationml/2006/main">
  <p:tag name="AS_UNIQUEID" val="8"/>
</p:tagLst>
</file>

<file path=ppt/tags/tag519.xml><?xml version="1.0" encoding="utf-8"?>
<p:tagLst xmlns:a="http://schemas.openxmlformats.org/drawingml/2006/main" xmlns:r="http://schemas.openxmlformats.org/officeDocument/2006/relationships" xmlns:p="http://schemas.openxmlformats.org/presentationml/2006/main">
  <p:tag name="AS_UNIQUEID" val="9"/>
</p:tagLst>
</file>

<file path=ppt/tags/tag52.xml><?xml version="1.0" encoding="utf-8"?>
<p:tagLst xmlns:a="http://schemas.openxmlformats.org/drawingml/2006/main" xmlns:r="http://schemas.openxmlformats.org/officeDocument/2006/relationships" xmlns:p="http://schemas.openxmlformats.org/presentationml/2006/main">
  <p:tag name="AS_UNIQUEID" val="663"/>
</p:tagLst>
</file>

<file path=ppt/tags/tag520.xml><?xml version="1.0" encoding="utf-8"?>
<p:tagLst xmlns:a="http://schemas.openxmlformats.org/drawingml/2006/main" xmlns:r="http://schemas.openxmlformats.org/officeDocument/2006/relationships" xmlns:p="http://schemas.openxmlformats.org/presentationml/2006/main">
  <p:tag name="AS_UNIQUEID" val="2"/>
</p:tagLst>
</file>

<file path=ppt/tags/tag521.xml><?xml version="1.0" encoding="utf-8"?>
<p:tagLst xmlns:a="http://schemas.openxmlformats.org/drawingml/2006/main" xmlns:r="http://schemas.openxmlformats.org/officeDocument/2006/relationships" xmlns:p="http://schemas.openxmlformats.org/presentationml/2006/main">
  <p:tag name="AS_UNIQUEID" val="3"/>
</p:tagLst>
</file>

<file path=ppt/tags/tag522.xml><?xml version="1.0" encoding="utf-8"?>
<p:tagLst xmlns:a="http://schemas.openxmlformats.org/drawingml/2006/main" xmlns:r="http://schemas.openxmlformats.org/officeDocument/2006/relationships" xmlns:p="http://schemas.openxmlformats.org/presentationml/2006/main">
  <p:tag name="AS_UNIQUEID" val="4"/>
</p:tagLst>
</file>

<file path=ppt/tags/tag523.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524.xml><?xml version="1.0" encoding="utf-8"?>
<p:tagLst xmlns:a="http://schemas.openxmlformats.org/drawingml/2006/main" xmlns:r="http://schemas.openxmlformats.org/officeDocument/2006/relationships" xmlns:p="http://schemas.openxmlformats.org/presentationml/2006/main">
  <p:tag name="AS_UNIQUEID" val="6"/>
</p:tagLst>
</file>

<file path=ppt/tags/tag525.xml><?xml version="1.0" encoding="utf-8"?>
<p:tagLst xmlns:a="http://schemas.openxmlformats.org/drawingml/2006/main" xmlns:r="http://schemas.openxmlformats.org/officeDocument/2006/relationships" xmlns:p="http://schemas.openxmlformats.org/presentationml/2006/main">
  <p:tag name="AS_UNIQUEID" val="13"/>
</p:tagLst>
</file>

<file path=ppt/tags/tag526.xml><?xml version="1.0" encoding="utf-8"?>
<p:tagLst xmlns:a="http://schemas.openxmlformats.org/drawingml/2006/main" xmlns:r="http://schemas.openxmlformats.org/officeDocument/2006/relationships" xmlns:p="http://schemas.openxmlformats.org/presentationml/2006/main">
  <p:tag name="AS_UNIQUEID" val="372"/>
</p:tagLst>
</file>

<file path=ppt/tags/tag527.xml><?xml version="1.0" encoding="utf-8"?>
<p:tagLst xmlns:a="http://schemas.openxmlformats.org/drawingml/2006/main" xmlns:r="http://schemas.openxmlformats.org/officeDocument/2006/relationships" xmlns:p="http://schemas.openxmlformats.org/presentationml/2006/main">
  <p:tag name="AS_UNIQUEID" val="7"/>
</p:tagLst>
</file>

<file path=ppt/tags/tag528.xml><?xml version="1.0" encoding="utf-8"?>
<p:tagLst xmlns:a="http://schemas.openxmlformats.org/drawingml/2006/main" xmlns:r="http://schemas.openxmlformats.org/officeDocument/2006/relationships" xmlns:p="http://schemas.openxmlformats.org/presentationml/2006/main">
  <p:tag name="AS_UNIQUEID" val="10"/>
</p:tagLst>
</file>

<file path=ppt/tags/tag529.xml><?xml version="1.0" encoding="utf-8"?>
<p:tagLst xmlns:a="http://schemas.openxmlformats.org/drawingml/2006/main" xmlns:r="http://schemas.openxmlformats.org/officeDocument/2006/relationships" xmlns:p="http://schemas.openxmlformats.org/presentationml/2006/main">
  <p:tag name="AS_UNIQUEID" val="11"/>
</p:tagLst>
</file>

<file path=ppt/tags/tag53.xml><?xml version="1.0" encoding="utf-8"?>
<p:tagLst xmlns:a="http://schemas.openxmlformats.org/drawingml/2006/main" xmlns:r="http://schemas.openxmlformats.org/officeDocument/2006/relationships" xmlns:p="http://schemas.openxmlformats.org/presentationml/2006/main">
  <p:tag name="AS_UNIQUEID" val="665"/>
</p:tagLst>
</file>

<file path=ppt/tags/tag530.xml><?xml version="1.0" encoding="utf-8"?>
<p:tagLst xmlns:a="http://schemas.openxmlformats.org/drawingml/2006/main" xmlns:r="http://schemas.openxmlformats.org/officeDocument/2006/relationships" xmlns:p="http://schemas.openxmlformats.org/presentationml/2006/main">
  <p:tag name="AS_UNIQUEID" val="12"/>
</p:tagLst>
</file>

<file path=ppt/tags/tag531.xml><?xml version="1.0" encoding="utf-8"?>
<p:tagLst xmlns:a="http://schemas.openxmlformats.org/drawingml/2006/main" xmlns:r="http://schemas.openxmlformats.org/officeDocument/2006/relationships" xmlns:p="http://schemas.openxmlformats.org/presentationml/2006/main">
  <p:tag name="AS_UNIQUEID" val="8"/>
</p:tagLst>
</file>

<file path=ppt/tags/tag532.xml><?xml version="1.0" encoding="utf-8"?>
<p:tagLst xmlns:a="http://schemas.openxmlformats.org/drawingml/2006/main" xmlns:r="http://schemas.openxmlformats.org/officeDocument/2006/relationships" xmlns:p="http://schemas.openxmlformats.org/presentationml/2006/main">
  <p:tag name="AS_UNIQUEID" val="9"/>
</p:tagLst>
</file>

<file path=ppt/tags/tag533.xml><?xml version="1.0" encoding="utf-8"?>
<p:tagLst xmlns:a="http://schemas.openxmlformats.org/drawingml/2006/main" xmlns:r="http://schemas.openxmlformats.org/officeDocument/2006/relationships" xmlns:p="http://schemas.openxmlformats.org/presentationml/2006/main">
  <p:tag name="AS_UNIQUEID" val="2"/>
</p:tagLst>
</file>

<file path=ppt/tags/tag534.xml><?xml version="1.0" encoding="utf-8"?>
<p:tagLst xmlns:a="http://schemas.openxmlformats.org/drawingml/2006/main" xmlns:r="http://schemas.openxmlformats.org/officeDocument/2006/relationships" xmlns:p="http://schemas.openxmlformats.org/presentationml/2006/main">
  <p:tag name="AS_UNIQUEID" val="3"/>
</p:tagLst>
</file>

<file path=ppt/tags/tag535.xml><?xml version="1.0" encoding="utf-8"?>
<p:tagLst xmlns:a="http://schemas.openxmlformats.org/drawingml/2006/main" xmlns:r="http://schemas.openxmlformats.org/officeDocument/2006/relationships" xmlns:p="http://schemas.openxmlformats.org/presentationml/2006/main">
  <p:tag name="AS_UNIQUEID" val="4"/>
</p:tagLst>
</file>

<file path=ppt/tags/tag536.xml><?xml version="1.0" encoding="utf-8"?>
<p:tagLst xmlns:a="http://schemas.openxmlformats.org/drawingml/2006/main" xmlns:r="http://schemas.openxmlformats.org/officeDocument/2006/relationships" xmlns:p="http://schemas.openxmlformats.org/presentationml/2006/main">
  <p:tag name="AS_UNIQUEID" val="464"/>
</p:tagLst>
</file>

<file path=ppt/tags/tag537.xml><?xml version="1.0" encoding="utf-8"?>
<p:tagLst xmlns:a="http://schemas.openxmlformats.org/drawingml/2006/main" xmlns:r="http://schemas.openxmlformats.org/officeDocument/2006/relationships" xmlns:p="http://schemas.openxmlformats.org/presentationml/2006/main">
  <p:tag name="AS_UNIQUEID" val="465"/>
</p:tagLst>
</file>

<file path=ppt/tags/tag538.xml><?xml version="1.0" encoding="utf-8"?>
<p:tagLst xmlns:a="http://schemas.openxmlformats.org/drawingml/2006/main" xmlns:r="http://schemas.openxmlformats.org/officeDocument/2006/relationships" xmlns:p="http://schemas.openxmlformats.org/presentationml/2006/main">
  <p:tag name="AS_UNIQUEID" val="472"/>
</p:tagLst>
</file>

<file path=ppt/tags/tag539.xml><?xml version="1.0" encoding="utf-8"?>
<p:tagLst xmlns:a="http://schemas.openxmlformats.org/drawingml/2006/main" xmlns:r="http://schemas.openxmlformats.org/officeDocument/2006/relationships" xmlns:p="http://schemas.openxmlformats.org/presentationml/2006/main">
  <p:tag name="AS_UNIQUEID" val="473"/>
</p:tagLst>
</file>

<file path=ppt/tags/tag54.xml><?xml version="1.0" encoding="utf-8"?>
<p:tagLst xmlns:a="http://schemas.openxmlformats.org/drawingml/2006/main" xmlns:r="http://schemas.openxmlformats.org/officeDocument/2006/relationships" xmlns:p="http://schemas.openxmlformats.org/presentationml/2006/main">
  <p:tag name="AS_UNIQUEID" val="666"/>
</p:tagLst>
</file>

<file path=ppt/tags/tag540.xml><?xml version="1.0" encoding="utf-8"?>
<p:tagLst xmlns:a="http://schemas.openxmlformats.org/drawingml/2006/main" xmlns:r="http://schemas.openxmlformats.org/officeDocument/2006/relationships" xmlns:p="http://schemas.openxmlformats.org/presentationml/2006/main">
  <p:tag name="AS_UNIQUEID" val="474"/>
</p:tagLst>
</file>

<file path=ppt/tags/tag541.xml><?xml version="1.0" encoding="utf-8"?>
<p:tagLst xmlns:a="http://schemas.openxmlformats.org/drawingml/2006/main" xmlns:r="http://schemas.openxmlformats.org/officeDocument/2006/relationships" xmlns:p="http://schemas.openxmlformats.org/presentationml/2006/main">
  <p:tag name="AS_UNIQUEID" val="475"/>
</p:tagLst>
</file>

<file path=ppt/tags/tag542.xml><?xml version="1.0" encoding="utf-8"?>
<p:tagLst xmlns:a="http://schemas.openxmlformats.org/drawingml/2006/main" xmlns:r="http://schemas.openxmlformats.org/officeDocument/2006/relationships" xmlns:p="http://schemas.openxmlformats.org/presentationml/2006/main">
  <p:tag name="AS_UNIQUEID" val="476"/>
</p:tagLst>
</file>

<file path=ppt/tags/tag543.xml><?xml version="1.0" encoding="utf-8"?>
<p:tagLst xmlns:a="http://schemas.openxmlformats.org/drawingml/2006/main" xmlns:r="http://schemas.openxmlformats.org/officeDocument/2006/relationships" xmlns:p="http://schemas.openxmlformats.org/presentationml/2006/main">
  <p:tag name="AS_UNIQUEID" val="466"/>
</p:tagLst>
</file>

<file path=ppt/tags/tag544.xml><?xml version="1.0" encoding="utf-8"?>
<p:tagLst xmlns:a="http://schemas.openxmlformats.org/drawingml/2006/main" xmlns:r="http://schemas.openxmlformats.org/officeDocument/2006/relationships" xmlns:p="http://schemas.openxmlformats.org/presentationml/2006/main">
  <p:tag name="AS_UNIQUEID" val="469"/>
</p:tagLst>
</file>

<file path=ppt/tags/tag545.xml><?xml version="1.0" encoding="utf-8"?>
<p:tagLst xmlns:a="http://schemas.openxmlformats.org/drawingml/2006/main" xmlns:r="http://schemas.openxmlformats.org/officeDocument/2006/relationships" xmlns:p="http://schemas.openxmlformats.org/presentationml/2006/main">
  <p:tag name="AS_UNIQUEID" val="470"/>
</p:tagLst>
</file>

<file path=ppt/tags/tag546.xml><?xml version="1.0" encoding="utf-8"?>
<p:tagLst xmlns:a="http://schemas.openxmlformats.org/drawingml/2006/main" xmlns:r="http://schemas.openxmlformats.org/officeDocument/2006/relationships" xmlns:p="http://schemas.openxmlformats.org/presentationml/2006/main">
  <p:tag name="AS_UNIQUEID" val="471"/>
</p:tagLst>
</file>

<file path=ppt/tags/tag547.xml><?xml version="1.0" encoding="utf-8"?>
<p:tagLst xmlns:a="http://schemas.openxmlformats.org/drawingml/2006/main" xmlns:r="http://schemas.openxmlformats.org/officeDocument/2006/relationships" xmlns:p="http://schemas.openxmlformats.org/presentationml/2006/main">
  <p:tag name="AS_UNIQUEID" val="467"/>
</p:tagLst>
</file>

<file path=ppt/tags/tag548.xml><?xml version="1.0" encoding="utf-8"?>
<p:tagLst xmlns:a="http://schemas.openxmlformats.org/drawingml/2006/main" xmlns:r="http://schemas.openxmlformats.org/officeDocument/2006/relationships" xmlns:p="http://schemas.openxmlformats.org/presentationml/2006/main">
  <p:tag name="AS_UNIQUEID" val="468"/>
</p:tagLst>
</file>

<file path=ppt/tags/tag549.xml><?xml version="1.0" encoding="utf-8"?>
<p:tagLst xmlns:a="http://schemas.openxmlformats.org/drawingml/2006/main" xmlns:r="http://schemas.openxmlformats.org/officeDocument/2006/relationships" xmlns:p="http://schemas.openxmlformats.org/presentationml/2006/main">
  <p:tag name="AS_UNIQUEID" val="478"/>
</p:tagLst>
</file>

<file path=ppt/tags/tag55.xml><?xml version="1.0" encoding="utf-8"?>
<p:tagLst xmlns:a="http://schemas.openxmlformats.org/drawingml/2006/main" xmlns:r="http://schemas.openxmlformats.org/officeDocument/2006/relationships" xmlns:p="http://schemas.openxmlformats.org/presentationml/2006/main">
  <p:tag name="AS_UNIQUEID" val="667"/>
</p:tagLst>
</file>

<file path=ppt/tags/tag550.xml><?xml version="1.0" encoding="utf-8"?>
<p:tagLst xmlns:a="http://schemas.openxmlformats.org/drawingml/2006/main" xmlns:r="http://schemas.openxmlformats.org/officeDocument/2006/relationships" xmlns:p="http://schemas.openxmlformats.org/presentationml/2006/main">
  <p:tag name="AS_UNIQUEID" val="479"/>
</p:tagLst>
</file>

<file path=ppt/tags/tag551.xml><?xml version="1.0" encoding="utf-8"?>
<p:tagLst xmlns:a="http://schemas.openxmlformats.org/drawingml/2006/main" xmlns:r="http://schemas.openxmlformats.org/officeDocument/2006/relationships" xmlns:p="http://schemas.openxmlformats.org/presentationml/2006/main">
  <p:tag name="AS_UNIQUEID" val="486"/>
</p:tagLst>
</file>

<file path=ppt/tags/tag552.xml><?xml version="1.0" encoding="utf-8"?>
<p:tagLst xmlns:a="http://schemas.openxmlformats.org/drawingml/2006/main" xmlns:r="http://schemas.openxmlformats.org/officeDocument/2006/relationships" xmlns:p="http://schemas.openxmlformats.org/presentationml/2006/main">
  <p:tag name="AS_UNIQUEID" val="487"/>
</p:tagLst>
</file>

<file path=ppt/tags/tag553.xml><?xml version="1.0" encoding="utf-8"?>
<p:tagLst xmlns:a="http://schemas.openxmlformats.org/drawingml/2006/main" xmlns:r="http://schemas.openxmlformats.org/officeDocument/2006/relationships" xmlns:p="http://schemas.openxmlformats.org/presentationml/2006/main">
  <p:tag name="AS_UNIQUEID" val="488"/>
</p:tagLst>
</file>

<file path=ppt/tags/tag554.xml><?xml version="1.0" encoding="utf-8"?>
<p:tagLst xmlns:a="http://schemas.openxmlformats.org/drawingml/2006/main" xmlns:r="http://schemas.openxmlformats.org/officeDocument/2006/relationships" xmlns:p="http://schemas.openxmlformats.org/presentationml/2006/main">
  <p:tag name="AS_UNIQUEID" val="489"/>
</p:tagLst>
</file>

<file path=ppt/tags/tag555.xml><?xml version="1.0" encoding="utf-8"?>
<p:tagLst xmlns:a="http://schemas.openxmlformats.org/drawingml/2006/main" xmlns:r="http://schemas.openxmlformats.org/officeDocument/2006/relationships" xmlns:p="http://schemas.openxmlformats.org/presentationml/2006/main">
  <p:tag name="AS_UNIQUEID" val="480"/>
</p:tagLst>
</file>

<file path=ppt/tags/tag556.xml><?xml version="1.0" encoding="utf-8"?>
<p:tagLst xmlns:a="http://schemas.openxmlformats.org/drawingml/2006/main" xmlns:r="http://schemas.openxmlformats.org/officeDocument/2006/relationships" xmlns:p="http://schemas.openxmlformats.org/presentationml/2006/main">
  <p:tag name="AS_UNIQUEID" val="483"/>
</p:tagLst>
</file>

<file path=ppt/tags/tag557.xml><?xml version="1.0" encoding="utf-8"?>
<p:tagLst xmlns:a="http://schemas.openxmlformats.org/drawingml/2006/main" xmlns:r="http://schemas.openxmlformats.org/officeDocument/2006/relationships" xmlns:p="http://schemas.openxmlformats.org/presentationml/2006/main">
  <p:tag name="AS_UNIQUEID" val="484"/>
</p:tagLst>
</file>

<file path=ppt/tags/tag558.xml><?xml version="1.0" encoding="utf-8"?>
<p:tagLst xmlns:a="http://schemas.openxmlformats.org/drawingml/2006/main" xmlns:r="http://schemas.openxmlformats.org/officeDocument/2006/relationships" xmlns:p="http://schemas.openxmlformats.org/presentationml/2006/main">
  <p:tag name="AS_UNIQUEID" val="485"/>
</p:tagLst>
</file>

<file path=ppt/tags/tag559.xml><?xml version="1.0" encoding="utf-8"?>
<p:tagLst xmlns:a="http://schemas.openxmlformats.org/drawingml/2006/main" xmlns:r="http://schemas.openxmlformats.org/officeDocument/2006/relationships" xmlns:p="http://schemas.openxmlformats.org/presentationml/2006/main">
  <p:tag name="AS_UNIQUEID" val="481"/>
</p:tagLst>
</file>

<file path=ppt/tags/tag56.xml><?xml version="1.0" encoding="utf-8"?>
<p:tagLst xmlns:a="http://schemas.openxmlformats.org/drawingml/2006/main" xmlns:r="http://schemas.openxmlformats.org/officeDocument/2006/relationships" xmlns:p="http://schemas.openxmlformats.org/presentationml/2006/main">
  <p:tag name="AS_UNIQUEID" val="668"/>
</p:tagLst>
</file>

<file path=ppt/tags/tag560.xml><?xml version="1.0" encoding="utf-8"?>
<p:tagLst xmlns:a="http://schemas.openxmlformats.org/drawingml/2006/main" xmlns:r="http://schemas.openxmlformats.org/officeDocument/2006/relationships" xmlns:p="http://schemas.openxmlformats.org/presentationml/2006/main">
  <p:tag name="AS_UNIQUEID" val="482"/>
</p:tagLst>
</file>

<file path=ppt/tags/tag561.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562.xml><?xml version="1.0" encoding="utf-8"?>
<p:tagLst xmlns:a="http://schemas.openxmlformats.org/drawingml/2006/main" xmlns:r="http://schemas.openxmlformats.org/officeDocument/2006/relationships" xmlns:p="http://schemas.openxmlformats.org/presentationml/2006/main">
  <p:tag name="AS_UNIQUEID" val="6"/>
</p:tagLst>
</file>

<file path=ppt/tags/tag563.xml><?xml version="1.0" encoding="utf-8"?>
<p:tagLst xmlns:a="http://schemas.openxmlformats.org/drawingml/2006/main" xmlns:r="http://schemas.openxmlformats.org/officeDocument/2006/relationships" xmlns:p="http://schemas.openxmlformats.org/presentationml/2006/main">
  <p:tag name="AS_UNIQUEID" val="13"/>
</p:tagLst>
</file>

<file path=ppt/tags/tag564.xml><?xml version="1.0" encoding="utf-8"?>
<p:tagLst xmlns:a="http://schemas.openxmlformats.org/drawingml/2006/main" xmlns:r="http://schemas.openxmlformats.org/officeDocument/2006/relationships" xmlns:p="http://schemas.openxmlformats.org/presentationml/2006/main">
  <p:tag name="AS_UNIQUEID" val="372"/>
</p:tagLst>
</file>

<file path=ppt/tags/tag565.xml><?xml version="1.0" encoding="utf-8"?>
<p:tagLst xmlns:a="http://schemas.openxmlformats.org/drawingml/2006/main" xmlns:r="http://schemas.openxmlformats.org/officeDocument/2006/relationships" xmlns:p="http://schemas.openxmlformats.org/presentationml/2006/main">
  <p:tag name="AS_UNIQUEID" val="7"/>
</p:tagLst>
</file>

<file path=ppt/tags/tag566.xml><?xml version="1.0" encoding="utf-8"?>
<p:tagLst xmlns:a="http://schemas.openxmlformats.org/drawingml/2006/main" xmlns:r="http://schemas.openxmlformats.org/officeDocument/2006/relationships" xmlns:p="http://schemas.openxmlformats.org/presentationml/2006/main">
  <p:tag name="AS_UNIQUEID" val="10"/>
</p:tagLst>
</file>

<file path=ppt/tags/tag567.xml><?xml version="1.0" encoding="utf-8"?>
<p:tagLst xmlns:a="http://schemas.openxmlformats.org/drawingml/2006/main" xmlns:r="http://schemas.openxmlformats.org/officeDocument/2006/relationships" xmlns:p="http://schemas.openxmlformats.org/presentationml/2006/main">
  <p:tag name="AS_UNIQUEID" val="11"/>
</p:tagLst>
</file>

<file path=ppt/tags/tag568.xml><?xml version="1.0" encoding="utf-8"?>
<p:tagLst xmlns:a="http://schemas.openxmlformats.org/drawingml/2006/main" xmlns:r="http://schemas.openxmlformats.org/officeDocument/2006/relationships" xmlns:p="http://schemas.openxmlformats.org/presentationml/2006/main">
  <p:tag name="AS_UNIQUEID" val="12"/>
</p:tagLst>
</file>

<file path=ppt/tags/tag569.xml><?xml version="1.0" encoding="utf-8"?>
<p:tagLst xmlns:a="http://schemas.openxmlformats.org/drawingml/2006/main" xmlns:r="http://schemas.openxmlformats.org/officeDocument/2006/relationships" xmlns:p="http://schemas.openxmlformats.org/presentationml/2006/main">
  <p:tag name="AS_UNIQUEID" val="8"/>
</p:tagLst>
</file>

<file path=ppt/tags/tag57.xml><?xml version="1.0" encoding="utf-8"?>
<p:tagLst xmlns:a="http://schemas.openxmlformats.org/drawingml/2006/main" xmlns:r="http://schemas.openxmlformats.org/officeDocument/2006/relationships" xmlns:p="http://schemas.openxmlformats.org/presentationml/2006/main">
  <p:tag name="AS_UNIQUEID" val="669"/>
</p:tagLst>
</file>

<file path=ppt/tags/tag570.xml><?xml version="1.0" encoding="utf-8"?>
<p:tagLst xmlns:a="http://schemas.openxmlformats.org/drawingml/2006/main" xmlns:r="http://schemas.openxmlformats.org/officeDocument/2006/relationships" xmlns:p="http://schemas.openxmlformats.org/presentationml/2006/main">
  <p:tag name="AS_UNIQUEID" val="9"/>
</p:tagLst>
</file>

<file path=ppt/tags/tag571.xml><?xml version="1.0" encoding="utf-8"?>
<p:tagLst xmlns:a="http://schemas.openxmlformats.org/drawingml/2006/main" xmlns:r="http://schemas.openxmlformats.org/officeDocument/2006/relationships" xmlns:p="http://schemas.openxmlformats.org/presentationml/2006/main">
  <p:tag name="AS_UNIQUEID" val="2"/>
</p:tagLst>
</file>

<file path=ppt/tags/tag572.xml><?xml version="1.0" encoding="utf-8"?>
<p:tagLst xmlns:a="http://schemas.openxmlformats.org/drawingml/2006/main" xmlns:r="http://schemas.openxmlformats.org/officeDocument/2006/relationships" xmlns:p="http://schemas.openxmlformats.org/presentationml/2006/main">
  <p:tag name="AS_UNIQUEID" val="3"/>
</p:tagLst>
</file>

<file path=ppt/tags/tag573.xml><?xml version="1.0" encoding="utf-8"?>
<p:tagLst xmlns:a="http://schemas.openxmlformats.org/drawingml/2006/main" xmlns:r="http://schemas.openxmlformats.org/officeDocument/2006/relationships" xmlns:p="http://schemas.openxmlformats.org/presentationml/2006/main">
  <p:tag name="AS_UNIQUEID" val="4"/>
</p:tagLst>
</file>

<file path=ppt/tags/tag574.xml><?xml version="1.0" encoding="utf-8"?>
<p:tagLst xmlns:a="http://schemas.openxmlformats.org/drawingml/2006/main" xmlns:r="http://schemas.openxmlformats.org/officeDocument/2006/relationships" xmlns:p="http://schemas.openxmlformats.org/presentationml/2006/main">
  <p:tag name="AS_UNIQUEID" val="477"/>
</p:tagLst>
</file>

<file path=ppt/tags/tag575.xml><?xml version="1.0" encoding="utf-8"?>
<p:tagLst xmlns:a="http://schemas.openxmlformats.org/drawingml/2006/main" xmlns:r="http://schemas.openxmlformats.org/officeDocument/2006/relationships" xmlns:p="http://schemas.openxmlformats.org/presentationml/2006/main">
  <p:tag name="AS_UNIQUEID" val="478"/>
</p:tagLst>
</file>

<file path=ppt/tags/tag576.xml><?xml version="1.0" encoding="utf-8"?>
<p:tagLst xmlns:a="http://schemas.openxmlformats.org/drawingml/2006/main" xmlns:r="http://schemas.openxmlformats.org/officeDocument/2006/relationships" xmlns:p="http://schemas.openxmlformats.org/presentationml/2006/main">
  <p:tag name="AS_UNIQUEID" val="479"/>
</p:tagLst>
</file>

<file path=ppt/tags/tag577.xml><?xml version="1.0" encoding="utf-8"?>
<p:tagLst xmlns:a="http://schemas.openxmlformats.org/drawingml/2006/main" xmlns:r="http://schemas.openxmlformats.org/officeDocument/2006/relationships" xmlns:p="http://schemas.openxmlformats.org/presentationml/2006/main">
  <p:tag name="AS_UNIQUEID" val="486"/>
</p:tagLst>
</file>

<file path=ppt/tags/tag578.xml><?xml version="1.0" encoding="utf-8"?>
<p:tagLst xmlns:a="http://schemas.openxmlformats.org/drawingml/2006/main" xmlns:r="http://schemas.openxmlformats.org/officeDocument/2006/relationships" xmlns:p="http://schemas.openxmlformats.org/presentationml/2006/main">
  <p:tag name="AS_UNIQUEID" val="495"/>
</p:tagLst>
</file>

<file path=ppt/tags/tag579.xml><?xml version="1.0" encoding="utf-8"?>
<p:tagLst xmlns:a="http://schemas.openxmlformats.org/drawingml/2006/main" xmlns:r="http://schemas.openxmlformats.org/officeDocument/2006/relationships" xmlns:p="http://schemas.openxmlformats.org/presentationml/2006/main">
  <p:tag name="AS_UNIQUEID" val="501"/>
</p:tagLst>
</file>

<file path=ppt/tags/tag58.xml><?xml version="1.0" encoding="utf-8"?>
<p:tagLst xmlns:a="http://schemas.openxmlformats.org/drawingml/2006/main" xmlns:r="http://schemas.openxmlformats.org/officeDocument/2006/relationships" xmlns:p="http://schemas.openxmlformats.org/presentationml/2006/main">
  <p:tag name="AS_UNIQUEID" val="670"/>
</p:tagLst>
</file>

<file path=ppt/tags/tag580.xml><?xml version="1.0" encoding="utf-8"?>
<p:tagLst xmlns:a="http://schemas.openxmlformats.org/drawingml/2006/main" xmlns:r="http://schemas.openxmlformats.org/officeDocument/2006/relationships" xmlns:p="http://schemas.openxmlformats.org/presentationml/2006/main">
  <p:tag name="AS_UNIQUEID" val="502"/>
</p:tagLst>
</file>

<file path=ppt/tags/tag581.xml><?xml version="1.0" encoding="utf-8"?>
<p:tagLst xmlns:a="http://schemas.openxmlformats.org/drawingml/2006/main" xmlns:r="http://schemas.openxmlformats.org/officeDocument/2006/relationships" xmlns:p="http://schemas.openxmlformats.org/presentationml/2006/main">
  <p:tag name="AS_UNIQUEID" val="503"/>
</p:tagLst>
</file>

<file path=ppt/tags/tag582.xml><?xml version="1.0" encoding="utf-8"?>
<p:tagLst xmlns:a="http://schemas.openxmlformats.org/drawingml/2006/main" xmlns:r="http://schemas.openxmlformats.org/officeDocument/2006/relationships" xmlns:p="http://schemas.openxmlformats.org/presentationml/2006/main">
  <p:tag name="AS_UNIQUEID" val="496"/>
</p:tagLst>
</file>

<file path=ppt/tags/tag583.xml><?xml version="1.0" encoding="utf-8"?>
<p:tagLst xmlns:a="http://schemas.openxmlformats.org/drawingml/2006/main" xmlns:r="http://schemas.openxmlformats.org/officeDocument/2006/relationships" xmlns:p="http://schemas.openxmlformats.org/presentationml/2006/main">
  <p:tag name="AS_UNIQUEID" val="497"/>
</p:tagLst>
</file>

<file path=ppt/tags/tag584.xml><?xml version="1.0" encoding="utf-8"?>
<p:tagLst xmlns:a="http://schemas.openxmlformats.org/drawingml/2006/main" xmlns:r="http://schemas.openxmlformats.org/officeDocument/2006/relationships" xmlns:p="http://schemas.openxmlformats.org/presentationml/2006/main">
  <p:tag name="AS_UNIQUEID" val="498"/>
</p:tagLst>
</file>

<file path=ppt/tags/tag585.xml><?xml version="1.0" encoding="utf-8"?>
<p:tagLst xmlns:a="http://schemas.openxmlformats.org/drawingml/2006/main" xmlns:r="http://schemas.openxmlformats.org/officeDocument/2006/relationships" xmlns:p="http://schemas.openxmlformats.org/presentationml/2006/main">
  <p:tag name="AS_UNIQUEID" val="499"/>
</p:tagLst>
</file>

<file path=ppt/tags/tag586.xml><?xml version="1.0" encoding="utf-8"?>
<p:tagLst xmlns:a="http://schemas.openxmlformats.org/drawingml/2006/main" xmlns:r="http://schemas.openxmlformats.org/officeDocument/2006/relationships" xmlns:p="http://schemas.openxmlformats.org/presentationml/2006/main">
  <p:tag name="AS_UNIQUEID" val="500"/>
</p:tagLst>
</file>

<file path=ppt/tags/tag587.xml><?xml version="1.0" encoding="utf-8"?>
<p:tagLst xmlns:a="http://schemas.openxmlformats.org/drawingml/2006/main" xmlns:r="http://schemas.openxmlformats.org/officeDocument/2006/relationships" xmlns:p="http://schemas.openxmlformats.org/presentationml/2006/main">
  <p:tag name="AS_UNIQUEID" val="487"/>
</p:tagLst>
</file>

<file path=ppt/tags/tag588.xml><?xml version="1.0" encoding="utf-8"?>
<p:tagLst xmlns:a="http://schemas.openxmlformats.org/drawingml/2006/main" xmlns:r="http://schemas.openxmlformats.org/officeDocument/2006/relationships" xmlns:p="http://schemas.openxmlformats.org/presentationml/2006/main">
  <p:tag name="AS_UNIQUEID" val="491"/>
</p:tagLst>
</file>

<file path=ppt/tags/tag589.xml><?xml version="1.0" encoding="utf-8"?>
<p:tagLst xmlns:a="http://schemas.openxmlformats.org/drawingml/2006/main" xmlns:r="http://schemas.openxmlformats.org/officeDocument/2006/relationships" xmlns:p="http://schemas.openxmlformats.org/presentationml/2006/main">
  <p:tag name="AS_UNIQUEID" val="492"/>
</p:tagLst>
</file>

<file path=ppt/tags/tag59.xml><?xml version="1.0" encoding="utf-8"?>
<p:tagLst xmlns:a="http://schemas.openxmlformats.org/drawingml/2006/main" xmlns:r="http://schemas.openxmlformats.org/officeDocument/2006/relationships" xmlns:p="http://schemas.openxmlformats.org/presentationml/2006/main">
  <p:tag name="AS_UNIQUEID" val="672"/>
</p:tagLst>
</file>

<file path=ppt/tags/tag590.xml><?xml version="1.0" encoding="utf-8"?>
<p:tagLst xmlns:a="http://schemas.openxmlformats.org/drawingml/2006/main" xmlns:r="http://schemas.openxmlformats.org/officeDocument/2006/relationships" xmlns:p="http://schemas.openxmlformats.org/presentationml/2006/main">
  <p:tag name="AS_UNIQUEID" val="493"/>
</p:tagLst>
</file>

<file path=ppt/tags/tag591.xml><?xml version="1.0" encoding="utf-8"?>
<p:tagLst xmlns:a="http://schemas.openxmlformats.org/drawingml/2006/main" xmlns:r="http://schemas.openxmlformats.org/officeDocument/2006/relationships" xmlns:p="http://schemas.openxmlformats.org/presentationml/2006/main">
  <p:tag name="AS_UNIQUEID" val="494"/>
</p:tagLst>
</file>

<file path=ppt/tags/tag592.xml><?xml version="1.0" encoding="utf-8"?>
<p:tagLst xmlns:a="http://schemas.openxmlformats.org/drawingml/2006/main" xmlns:r="http://schemas.openxmlformats.org/officeDocument/2006/relationships" xmlns:p="http://schemas.openxmlformats.org/presentationml/2006/main">
  <p:tag name="AS_UNIQUEID" val="488"/>
</p:tagLst>
</file>

<file path=ppt/tags/tag593.xml><?xml version="1.0" encoding="utf-8"?>
<p:tagLst xmlns:a="http://schemas.openxmlformats.org/drawingml/2006/main" xmlns:r="http://schemas.openxmlformats.org/officeDocument/2006/relationships" xmlns:p="http://schemas.openxmlformats.org/presentationml/2006/main">
  <p:tag name="AS_UNIQUEID" val="489"/>
</p:tagLst>
</file>

<file path=ppt/tags/tag594.xml><?xml version="1.0" encoding="utf-8"?>
<p:tagLst xmlns:a="http://schemas.openxmlformats.org/drawingml/2006/main" xmlns:r="http://schemas.openxmlformats.org/officeDocument/2006/relationships" xmlns:p="http://schemas.openxmlformats.org/presentationml/2006/main">
  <p:tag name="AS_UNIQUEID" val="490"/>
</p:tagLst>
</file>

<file path=ppt/tags/tag595.xml><?xml version="1.0" encoding="utf-8"?>
<p:tagLst xmlns:a="http://schemas.openxmlformats.org/drawingml/2006/main" xmlns:r="http://schemas.openxmlformats.org/officeDocument/2006/relationships" xmlns:p="http://schemas.openxmlformats.org/presentationml/2006/main">
  <p:tag name="AS_UNIQUEID" val="480"/>
</p:tagLst>
</file>

<file path=ppt/tags/tag596.xml><?xml version="1.0" encoding="utf-8"?>
<p:tagLst xmlns:a="http://schemas.openxmlformats.org/drawingml/2006/main" xmlns:r="http://schemas.openxmlformats.org/officeDocument/2006/relationships" xmlns:p="http://schemas.openxmlformats.org/presentationml/2006/main">
  <p:tag name="AS_UNIQUEID" val="483"/>
</p:tagLst>
</file>

<file path=ppt/tags/tag597.xml><?xml version="1.0" encoding="utf-8"?>
<p:tagLst xmlns:a="http://schemas.openxmlformats.org/drawingml/2006/main" xmlns:r="http://schemas.openxmlformats.org/officeDocument/2006/relationships" xmlns:p="http://schemas.openxmlformats.org/presentationml/2006/main">
  <p:tag name="AS_UNIQUEID" val="484"/>
</p:tagLst>
</file>

<file path=ppt/tags/tag598.xml><?xml version="1.0" encoding="utf-8"?>
<p:tagLst xmlns:a="http://schemas.openxmlformats.org/drawingml/2006/main" xmlns:r="http://schemas.openxmlformats.org/officeDocument/2006/relationships" xmlns:p="http://schemas.openxmlformats.org/presentationml/2006/main">
  <p:tag name="AS_UNIQUEID" val="485"/>
</p:tagLst>
</file>

<file path=ppt/tags/tag599.xml><?xml version="1.0" encoding="utf-8"?>
<p:tagLst xmlns:a="http://schemas.openxmlformats.org/drawingml/2006/main" xmlns:r="http://schemas.openxmlformats.org/officeDocument/2006/relationships" xmlns:p="http://schemas.openxmlformats.org/presentationml/2006/main">
  <p:tag name="AS_UNIQUEID" val="481"/>
</p:tagLst>
</file>

<file path=ppt/tags/tag6.xml><?xml version="1.0" encoding="utf-8"?>
<p:tagLst xmlns:a="http://schemas.openxmlformats.org/drawingml/2006/main" xmlns:r="http://schemas.openxmlformats.org/officeDocument/2006/relationships" xmlns:p="http://schemas.openxmlformats.org/presentationml/2006/main">
  <p:tag name="AS_UNIQUEID" val="608"/>
</p:tagLst>
</file>

<file path=ppt/tags/tag60.xml><?xml version="1.0" encoding="utf-8"?>
<p:tagLst xmlns:a="http://schemas.openxmlformats.org/drawingml/2006/main" xmlns:r="http://schemas.openxmlformats.org/officeDocument/2006/relationships" xmlns:p="http://schemas.openxmlformats.org/presentationml/2006/main">
  <p:tag name="AS_UNIQUEID" val="673"/>
</p:tagLst>
</file>

<file path=ppt/tags/tag600.xml><?xml version="1.0" encoding="utf-8"?>
<p:tagLst xmlns:a="http://schemas.openxmlformats.org/drawingml/2006/main" xmlns:r="http://schemas.openxmlformats.org/officeDocument/2006/relationships" xmlns:p="http://schemas.openxmlformats.org/presentationml/2006/main">
  <p:tag name="AS_UNIQUEID" val="482"/>
</p:tagLst>
</file>

<file path=ppt/tags/tag61.xml><?xml version="1.0" encoding="utf-8"?>
<p:tagLst xmlns:a="http://schemas.openxmlformats.org/drawingml/2006/main" xmlns:r="http://schemas.openxmlformats.org/officeDocument/2006/relationships" xmlns:p="http://schemas.openxmlformats.org/presentationml/2006/main">
  <p:tag name="AS_UNIQUEID" val="674"/>
</p:tagLst>
</file>

<file path=ppt/tags/tag62.xml><?xml version="1.0" encoding="utf-8"?>
<p:tagLst xmlns:a="http://schemas.openxmlformats.org/drawingml/2006/main" xmlns:r="http://schemas.openxmlformats.org/officeDocument/2006/relationships" xmlns:p="http://schemas.openxmlformats.org/presentationml/2006/main">
  <p:tag name="AS_UNIQUEID" val="675"/>
</p:tagLst>
</file>

<file path=ppt/tags/tag63.xml><?xml version="1.0" encoding="utf-8"?>
<p:tagLst xmlns:a="http://schemas.openxmlformats.org/drawingml/2006/main" xmlns:r="http://schemas.openxmlformats.org/officeDocument/2006/relationships" xmlns:p="http://schemas.openxmlformats.org/presentationml/2006/main">
  <p:tag name="AS_UNIQUEID" val="676"/>
</p:tagLst>
</file>

<file path=ppt/tags/tag64.xml><?xml version="1.0" encoding="utf-8"?>
<p:tagLst xmlns:a="http://schemas.openxmlformats.org/drawingml/2006/main" xmlns:r="http://schemas.openxmlformats.org/officeDocument/2006/relationships" xmlns:p="http://schemas.openxmlformats.org/presentationml/2006/main">
  <p:tag name="AS_UNIQUEID" val="677"/>
</p:tagLst>
</file>

<file path=ppt/tags/tag65.xml><?xml version="1.0" encoding="utf-8"?>
<p:tagLst xmlns:a="http://schemas.openxmlformats.org/drawingml/2006/main" xmlns:r="http://schemas.openxmlformats.org/officeDocument/2006/relationships" xmlns:p="http://schemas.openxmlformats.org/presentationml/2006/main">
  <p:tag name="AS_UNIQUEID" val="679"/>
</p:tagLst>
</file>

<file path=ppt/tags/tag66.xml><?xml version="1.0" encoding="utf-8"?>
<p:tagLst xmlns:a="http://schemas.openxmlformats.org/drawingml/2006/main" xmlns:r="http://schemas.openxmlformats.org/officeDocument/2006/relationships" xmlns:p="http://schemas.openxmlformats.org/presentationml/2006/main">
  <p:tag name="AS_UNIQUEID" val="680"/>
</p:tagLst>
</file>

<file path=ppt/tags/tag67.xml><?xml version="1.0" encoding="utf-8"?>
<p:tagLst xmlns:a="http://schemas.openxmlformats.org/drawingml/2006/main" xmlns:r="http://schemas.openxmlformats.org/officeDocument/2006/relationships" xmlns:p="http://schemas.openxmlformats.org/presentationml/2006/main">
  <p:tag name="AS_UNIQUEID" val="681"/>
</p:tagLst>
</file>

<file path=ppt/tags/tag68.xml><?xml version="1.0" encoding="utf-8"?>
<p:tagLst xmlns:a="http://schemas.openxmlformats.org/drawingml/2006/main" xmlns:r="http://schemas.openxmlformats.org/officeDocument/2006/relationships" xmlns:p="http://schemas.openxmlformats.org/presentationml/2006/main">
  <p:tag name="AS_UNIQUEID" val="682"/>
</p:tagLst>
</file>

<file path=ppt/tags/tag69.xml><?xml version="1.0" encoding="utf-8"?>
<p:tagLst xmlns:a="http://schemas.openxmlformats.org/drawingml/2006/main" xmlns:r="http://schemas.openxmlformats.org/officeDocument/2006/relationships" xmlns:p="http://schemas.openxmlformats.org/presentationml/2006/main">
  <p:tag name="AS_UNIQUEID" val="683"/>
</p:tagLst>
</file>

<file path=ppt/tags/tag7.xml><?xml version="1.0" encoding="utf-8"?>
<p:tagLst xmlns:a="http://schemas.openxmlformats.org/drawingml/2006/main" xmlns:r="http://schemas.openxmlformats.org/officeDocument/2006/relationships" xmlns:p="http://schemas.openxmlformats.org/presentationml/2006/main">
  <p:tag name="AS_UNIQUEID" val="610"/>
</p:tagLst>
</file>

<file path=ppt/tags/tag70.xml><?xml version="1.0" encoding="utf-8"?>
<p:tagLst xmlns:a="http://schemas.openxmlformats.org/drawingml/2006/main" xmlns:r="http://schemas.openxmlformats.org/officeDocument/2006/relationships" xmlns:p="http://schemas.openxmlformats.org/presentationml/2006/main">
  <p:tag name="AS_UNIQUEID" val="685"/>
</p:tagLst>
</file>

<file path=ppt/tags/tag71.xml><?xml version="1.0" encoding="utf-8"?>
<p:tagLst xmlns:a="http://schemas.openxmlformats.org/drawingml/2006/main" xmlns:r="http://schemas.openxmlformats.org/officeDocument/2006/relationships" xmlns:p="http://schemas.openxmlformats.org/presentationml/2006/main">
  <p:tag name="AS_UNIQUEID" val="686"/>
</p:tagLst>
</file>

<file path=ppt/tags/tag72.xml><?xml version="1.0" encoding="utf-8"?>
<p:tagLst xmlns:a="http://schemas.openxmlformats.org/drawingml/2006/main" xmlns:r="http://schemas.openxmlformats.org/officeDocument/2006/relationships" xmlns:p="http://schemas.openxmlformats.org/presentationml/2006/main">
  <p:tag name="AS_UNIQUEID" val="687"/>
</p:tagLst>
</file>

<file path=ppt/tags/tag73.xml><?xml version="1.0" encoding="utf-8"?>
<p:tagLst xmlns:a="http://schemas.openxmlformats.org/drawingml/2006/main" xmlns:r="http://schemas.openxmlformats.org/officeDocument/2006/relationships" xmlns:p="http://schemas.openxmlformats.org/presentationml/2006/main">
  <p:tag name="AS_UNIQUEID" val="688"/>
</p:tagLst>
</file>

<file path=ppt/tags/tag74.xml><?xml version="1.0" encoding="utf-8"?>
<p:tagLst xmlns:a="http://schemas.openxmlformats.org/drawingml/2006/main" xmlns:r="http://schemas.openxmlformats.org/officeDocument/2006/relationships" xmlns:p="http://schemas.openxmlformats.org/presentationml/2006/main">
  <p:tag name="AS_UNIQUEID" val="689"/>
</p:tagLst>
</file>

<file path=ppt/tags/tag75.xml><?xml version="1.0" encoding="utf-8"?>
<p:tagLst xmlns:a="http://schemas.openxmlformats.org/drawingml/2006/main" xmlns:r="http://schemas.openxmlformats.org/officeDocument/2006/relationships" xmlns:p="http://schemas.openxmlformats.org/presentationml/2006/main">
  <p:tag name="AS_UNIQUEID" val="697"/>
</p:tagLst>
</file>

<file path=ppt/tags/tag76.xml><?xml version="1.0" encoding="utf-8"?>
<p:tagLst xmlns:a="http://schemas.openxmlformats.org/drawingml/2006/main" xmlns:r="http://schemas.openxmlformats.org/officeDocument/2006/relationships" xmlns:p="http://schemas.openxmlformats.org/presentationml/2006/main">
  <p:tag name="AS_UNIQUEID" val="698"/>
</p:tagLst>
</file>

<file path=ppt/tags/tag77.xml><?xml version="1.0" encoding="utf-8"?>
<p:tagLst xmlns:a="http://schemas.openxmlformats.org/drawingml/2006/main" xmlns:r="http://schemas.openxmlformats.org/officeDocument/2006/relationships" xmlns:p="http://schemas.openxmlformats.org/presentationml/2006/main">
  <p:tag name="AS_UNIQUEID" val="46"/>
</p:tagLst>
</file>

<file path=ppt/tags/tag78.xml><?xml version="1.0" encoding="utf-8"?>
<p:tagLst xmlns:a="http://schemas.openxmlformats.org/drawingml/2006/main" xmlns:r="http://schemas.openxmlformats.org/officeDocument/2006/relationships" xmlns:p="http://schemas.openxmlformats.org/presentationml/2006/main">
  <p:tag name="AS_UNIQUEID" val="692"/>
</p:tagLst>
</file>

<file path=ppt/tags/tag79.xml><?xml version="1.0" encoding="utf-8"?>
<p:tagLst xmlns:a="http://schemas.openxmlformats.org/drawingml/2006/main" xmlns:r="http://schemas.openxmlformats.org/officeDocument/2006/relationships" xmlns:p="http://schemas.openxmlformats.org/presentationml/2006/main">
  <p:tag name="AS_UNIQUEID" val="693"/>
</p:tagLst>
</file>

<file path=ppt/tags/tag8.xml><?xml version="1.0" encoding="utf-8"?>
<p:tagLst xmlns:a="http://schemas.openxmlformats.org/drawingml/2006/main" xmlns:r="http://schemas.openxmlformats.org/officeDocument/2006/relationships" xmlns:p="http://schemas.openxmlformats.org/presentationml/2006/main">
  <p:tag name="AS_UNIQUEID" val="611"/>
</p:tagLst>
</file>

<file path=ppt/tags/tag80.xml><?xml version="1.0" encoding="utf-8"?>
<p:tagLst xmlns:a="http://schemas.openxmlformats.org/drawingml/2006/main" xmlns:r="http://schemas.openxmlformats.org/officeDocument/2006/relationships" xmlns:p="http://schemas.openxmlformats.org/presentationml/2006/main">
  <p:tag name="AS_UNIQUEID" val="694"/>
</p:tagLst>
</file>

<file path=ppt/tags/tag81.xml><?xml version="1.0" encoding="utf-8"?>
<p:tagLst xmlns:a="http://schemas.openxmlformats.org/drawingml/2006/main" xmlns:r="http://schemas.openxmlformats.org/officeDocument/2006/relationships" xmlns:p="http://schemas.openxmlformats.org/presentationml/2006/main">
  <p:tag name="AS_UNIQUEID" val="695"/>
</p:tagLst>
</file>

<file path=ppt/tags/tag82.xml><?xml version="1.0" encoding="utf-8"?>
<p:tagLst xmlns:a="http://schemas.openxmlformats.org/drawingml/2006/main" xmlns:r="http://schemas.openxmlformats.org/officeDocument/2006/relationships" xmlns:p="http://schemas.openxmlformats.org/presentationml/2006/main">
  <p:tag name="AS_UNIQUEID" val="696"/>
</p:tagLst>
</file>

<file path=ppt/tags/tag83.xml><?xml version="1.0" encoding="utf-8"?>
<p:tagLst xmlns:a="http://schemas.openxmlformats.org/drawingml/2006/main" xmlns:r="http://schemas.openxmlformats.org/officeDocument/2006/relationships" xmlns:p="http://schemas.openxmlformats.org/presentationml/2006/main">
  <p:tag name="AS_UNIQUEID" val="697"/>
</p:tagLst>
</file>

<file path=ppt/tags/tag84.xml><?xml version="1.0" encoding="utf-8"?>
<p:tagLst xmlns:a="http://schemas.openxmlformats.org/drawingml/2006/main" xmlns:r="http://schemas.openxmlformats.org/officeDocument/2006/relationships" xmlns:p="http://schemas.openxmlformats.org/presentationml/2006/main">
  <p:tag name="ISLIDE.ICON" val="#405095;#407180;"/>
</p:tagLst>
</file>

<file path=ppt/tags/tag85.xml><?xml version="1.0" encoding="utf-8"?>
<p:tagLst xmlns:a="http://schemas.openxmlformats.org/drawingml/2006/main" xmlns:r="http://schemas.openxmlformats.org/officeDocument/2006/relationships" xmlns:p="http://schemas.openxmlformats.org/presentationml/2006/main">
  <p:tag name="AS_UNIQUEID" val="6"/>
</p:tagLst>
</file>

<file path=ppt/tags/tag86.xml><?xml version="1.0" encoding="utf-8"?>
<p:tagLst xmlns:a="http://schemas.openxmlformats.org/drawingml/2006/main" xmlns:r="http://schemas.openxmlformats.org/officeDocument/2006/relationships" xmlns:p="http://schemas.openxmlformats.org/presentationml/2006/main">
  <p:tag name="AS_UNIQUEID" val="13"/>
</p:tagLst>
</file>

<file path=ppt/tags/tag87.xml><?xml version="1.0" encoding="utf-8"?>
<p:tagLst xmlns:a="http://schemas.openxmlformats.org/drawingml/2006/main" xmlns:r="http://schemas.openxmlformats.org/officeDocument/2006/relationships" xmlns:p="http://schemas.openxmlformats.org/presentationml/2006/main">
  <p:tag name="AS_UNIQUEID" val="14"/>
</p:tagLst>
</file>

<file path=ppt/tags/tag88.xml><?xml version="1.0" encoding="utf-8"?>
<p:tagLst xmlns:a="http://schemas.openxmlformats.org/drawingml/2006/main" xmlns:r="http://schemas.openxmlformats.org/officeDocument/2006/relationships" xmlns:p="http://schemas.openxmlformats.org/presentationml/2006/main">
  <p:tag name="AS_UNIQUEID" val="7"/>
</p:tagLst>
</file>

<file path=ppt/tags/tag89.xml><?xml version="1.0" encoding="utf-8"?>
<p:tagLst xmlns:a="http://schemas.openxmlformats.org/drawingml/2006/main" xmlns:r="http://schemas.openxmlformats.org/officeDocument/2006/relationships" xmlns:p="http://schemas.openxmlformats.org/presentationml/2006/main">
  <p:tag name="AS_UNIQUEID" val="10"/>
</p:tagLst>
</file>

<file path=ppt/tags/tag9.xml><?xml version="1.0" encoding="utf-8"?>
<p:tagLst xmlns:a="http://schemas.openxmlformats.org/drawingml/2006/main" xmlns:r="http://schemas.openxmlformats.org/officeDocument/2006/relationships" xmlns:p="http://schemas.openxmlformats.org/presentationml/2006/main">
  <p:tag name="AS_UNIQUEID" val="612"/>
</p:tagLst>
</file>

<file path=ppt/tags/tag90.xml><?xml version="1.0" encoding="utf-8"?>
<p:tagLst xmlns:a="http://schemas.openxmlformats.org/drawingml/2006/main" xmlns:r="http://schemas.openxmlformats.org/officeDocument/2006/relationships" xmlns:p="http://schemas.openxmlformats.org/presentationml/2006/main">
  <p:tag name="AS_UNIQUEID" val="11"/>
</p:tagLst>
</file>

<file path=ppt/tags/tag91.xml><?xml version="1.0" encoding="utf-8"?>
<p:tagLst xmlns:a="http://schemas.openxmlformats.org/drawingml/2006/main" xmlns:r="http://schemas.openxmlformats.org/officeDocument/2006/relationships" xmlns:p="http://schemas.openxmlformats.org/presentationml/2006/main">
  <p:tag name="AS_UNIQUEID" val="12"/>
</p:tagLst>
</file>

<file path=ppt/tags/tag92.xml><?xml version="1.0" encoding="utf-8"?>
<p:tagLst xmlns:a="http://schemas.openxmlformats.org/drawingml/2006/main" xmlns:r="http://schemas.openxmlformats.org/officeDocument/2006/relationships" xmlns:p="http://schemas.openxmlformats.org/presentationml/2006/main">
  <p:tag name="AS_UNIQUEID" val="8"/>
</p:tagLst>
</file>

<file path=ppt/tags/tag93.xml><?xml version="1.0" encoding="utf-8"?>
<p:tagLst xmlns:a="http://schemas.openxmlformats.org/drawingml/2006/main" xmlns:r="http://schemas.openxmlformats.org/officeDocument/2006/relationships" xmlns:p="http://schemas.openxmlformats.org/presentationml/2006/main">
  <p:tag name="AS_UNIQUEID" val="9"/>
</p:tagLst>
</file>

<file path=ppt/tags/tag94.xml><?xml version="1.0" encoding="utf-8"?>
<p:tagLst xmlns:a="http://schemas.openxmlformats.org/drawingml/2006/main" xmlns:r="http://schemas.openxmlformats.org/officeDocument/2006/relationships" xmlns:p="http://schemas.openxmlformats.org/presentationml/2006/main">
  <p:tag name="AS_UNIQUEID" val="2"/>
</p:tagLst>
</file>

<file path=ppt/tags/tag95.xml><?xml version="1.0" encoding="utf-8"?>
<p:tagLst xmlns:a="http://schemas.openxmlformats.org/drawingml/2006/main" xmlns:r="http://schemas.openxmlformats.org/officeDocument/2006/relationships" xmlns:p="http://schemas.openxmlformats.org/presentationml/2006/main">
  <p:tag name="AS_UNIQUEID" val="3"/>
</p:tagLst>
</file>

<file path=ppt/tags/tag96.xml><?xml version="1.0" encoding="utf-8"?>
<p:tagLst xmlns:a="http://schemas.openxmlformats.org/drawingml/2006/main" xmlns:r="http://schemas.openxmlformats.org/officeDocument/2006/relationships" xmlns:p="http://schemas.openxmlformats.org/presentationml/2006/main">
  <p:tag name="AS_UNIQUEID" val="4"/>
</p:tagLst>
</file>

<file path=ppt/tags/tag97.xml><?xml version="1.0" encoding="utf-8"?>
<p:tagLst xmlns:a="http://schemas.openxmlformats.org/drawingml/2006/main" xmlns:r="http://schemas.openxmlformats.org/officeDocument/2006/relationships" xmlns:p="http://schemas.openxmlformats.org/presentationml/2006/main">
  <p:tag name="AS_UNIQUEID" val="699"/>
</p:tagLst>
</file>

<file path=ppt/tags/tag98.xml><?xml version="1.0" encoding="utf-8"?>
<p:tagLst xmlns:a="http://schemas.openxmlformats.org/drawingml/2006/main" xmlns:r="http://schemas.openxmlformats.org/officeDocument/2006/relationships" xmlns:p="http://schemas.openxmlformats.org/presentationml/2006/main">
  <p:tag name="AS_UNIQUEID" val="716"/>
</p:tagLst>
</file>

<file path=ppt/tags/tag99.xml><?xml version="1.0" encoding="utf-8"?>
<p:tagLst xmlns:a="http://schemas.openxmlformats.org/drawingml/2006/main" xmlns:r="http://schemas.openxmlformats.org/officeDocument/2006/relationships" xmlns:p="http://schemas.openxmlformats.org/presentationml/2006/main">
  <p:tag name="AS_UNIQUEID" val="719"/>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3720</Words>
  <Application>Microsoft Office PowerPoint</Application>
  <PresentationFormat>宽屏</PresentationFormat>
  <Paragraphs>305</Paragraphs>
  <Slides>37</Slides>
  <Notes>30</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37</vt:i4>
      </vt:variant>
    </vt:vector>
  </HeadingPairs>
  <TitlesOfParts>
    <vt:vector size="57" baseType="lpstr">
      <vt:lpstr>MS PGothic</vt:lpstr>
      <vt:lpstr>等线</vt:lpstr>
      <vt:lpstr>等线 Light</vt:lpstr>
      <vt:lpstr>方正华隶简体</vt:lpstr>
      <vt:lpstr>黑体</vt:lpstr>
      <vt:lpstr>华文行楷</vt:lpstr>
      <vt:lpstr>华文楷体</vt:lpstr>
      <vt:lpstr>华文新魏</vt:lpstr>
      <vt:lpstr>华文中宋</vt:lpstr>
      <vt:lpstr>楷体</vt:lpstr>
      <vt:lpstr>隶书</vt:lpstr>
      <vt:lpstr>宋体</vt:lpstr>
      <vt:lpstr>微软雅黑</vt:lpstr>
      <vt:lpstr>字魂105号-简雅黑</vt:lpstr>
      <vt:lpstr>Arial</vt:lpstr>
      <vt:lpstr>Calibri</vt:lpstr>
      <vt:lpstr>Colonna MT</vt:lpstr>
      <vt:lpstr>Times New Roman</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学科网(Zxxk.com)</cp:lastModifiedBy>
  <cp:revision>21</cp:revision>
  <cp:lastPrinted>2021-09-23T12:25:00Z</cp:lastPrinted>
  <dcterms:created xsi:type="dcterms:W3CDTF">2021-09-23T12:25:00Z</dcterms:created>
  <dcterms:modified xsi:type="dcterms:W3CDTF">2022-08-25T02:38:21Z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2052-11.1.0.9914</vt:lpwstr>
  </property>
</Properties>
</file>