
<file path=[Content_Types].xml><?xml version="1.0" encoding="utf-8"?>
<Types xmlns="http://schemas.openxmlformats.org/package/2006/content-types">
  <Default Extension="png" ContentType="image/png"/>
  <Default Extension="svg" ContentType="image/sv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heme/theme3.xml" ContentType="application/vnd.openxmlformats-officedocument.them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1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notesSlides/notesSlide2.xml" ContentType="application/vnd.openxmlformats-officedocument.presentationml.notesSlide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notesSlides/notesSlide3.xml" ContentType="application/vnd.openxmlformats-officedocument.presentationml.notesSlide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4.xml" ContentType="application/vnd.openxmlformats-officedocument.presentationml.notesSlid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notesSlides/notesSlide5.xml" ContentType="application/vnd.openxmlformats-officedocument.presentationml.notesSlide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notesSlides/notesSlide6.xml" ContentType="application/vnd.openxmlformats-officedocument.presentationml.notesSlide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notesSlides/notesSlide7.xml" ContentType="application/vnd.openxmlformats-officedocument.presentationml.notesSlide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notesSlides/notesSlide8.xml" ContentType="application/vnd.openxmlformats-officedocument.presentationml.notesSlide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notesSlides/notesSlide9.xml" ContentType="application/vnd.openxmlformats-officedocument.presentationml.notesSlide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notesSlides/notesSlide10.xml" ContentType="application/vnd.openxmlformats-officedocument.presentationml.notesSlide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notesSlides/notesSlide11.xml" ContentType="application/vnd.openxmlformats-officedocument.presentationml.notesSlide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notesSlides/notesSlide12.xml" ContentType="application/vnd.openxmlformats-officedocument.presentationml.notesSlide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notesSlides/notesSlide13.xml" ContentType="application/vnd.openxmlformats-officedocument.presentationml.notesSlide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4"/>
  </p:notesMasterIdLst>
  <p:sldIdLst>
    <p:sldId id="410" r:id="rId3"/>
    <p:sldId id="411" r:id="rId4"/>
    <p:sldId id="412" r:id="rId5"/>
    <p:sldId id="413" r:id="rId6"/>
    <p:sldId id="414" r:id="rId7"/>
    <p:sldId id="415" r:id="rId8"/>
    <p:sldId id="416" r:id="rId9"/>
    <p:sldId id="417" r:id="rId10"/>
    <p:sldId id="418" r:id="rId11"/>
    <p:sldId id="419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7" r:id="rId20"/>
    <p:sldId id="428" r:id="rId21"/>
    <p:sldId id="429" r:id="rId22"/>
    <p:sldId id="43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974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400"/>
            <a:fld id="{AC92208C-840A-4CC5-B936-25CB5D6D7B64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rPr>
              <a:t>18</a:t>
            </a:fld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400"/>
            <a:fld id="{AC92208C-840A-4CC5-B936-25CB5D6D7B64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rPr>
              <a:t>19</a:t>
            </a:fld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CB11B1-17C2-4B82-8D7B-0A1618086E3A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8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3.xml"/><Relationship Id="rId4" Type="http://schemas.openxmlformats.org/officeDocument/2006/relationships/tags" Target="../tags/tag12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7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43.xml"/><Relationship Id="rId7" Type="http://schemas.openxmlformats.org/officeDocument/2006/relationships/tags" Target="../tags/tag147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3" Type="http://schemas.openxmlformats.org/officeDocument/2006/relationships/tags" Target="../tags/tag157.xml"/><Relationship Id="rId7" Type="http://schemas.openxmlformats.org/officeDocument/2006/relationships/tags" Target="../tags/tag161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58.xml"/><Relationship Id="rId9" Type="http://schemas.openxmlformats.org/officeDocument/2006/relationships/tags" Target="../tags/tag16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10870" y="1521460"/>
            <a:ext cx="10970260" cy="2152015"/>
          </a:xfrm>
        </p:spPr>
        <p:txBody>
          <a:bodyPr lIns="101600" tIns="38100" rIns="25400" bIns="38100" anchor="b" anchorCtr="0">
            <a:normAutofit/>
          </a:bodyPr>
          <a:lstStyle>
            <a:lvl1pPr algn="ctr">
              <a:defRPr sz="6000" b="1" spc="600"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10870" y="3737610"/>
            <a:ext cx="10970260" cy="1596390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5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1515110"/>
            <a:ext cx="10970895" cy="4736465"/>
          </a:xfrm>
        </p:spPr>
        <p:txBody>
          <a:bodyPr vert="horz" lIns="90170" tIns="46990" rIns="9017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1995" y="3926840"/>
            <a:ext cx="7767955" cy="768350"/>
          </a:xfrm>
        </p:spPr>
        <p:txBody>
          <a:bodyPr lIns="101600" tIns="38100" rIns="63500" bIns="38100" anchor="t" anchorCtr="0">
            <a:normAutofit/>
          </a:bodyPr>
          <a:lstStyle>
            <a:lvl1pPr>
              <a:defRPr sz="4400" b="1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1995" y="4728210"/>
            <a:ext cx="7769225" cy="1078230"/>
          </a:xfrm>
        </p:spPr>
        <p:txBody>
          <a:bodyPr wrap="square" lIns="90170" tIns="46990" rIns="90170" bIns="46990">
            <a:normAutofit/>
          </a:bodyPr>
          <a:lstStyle>
            <a:lvl1pPr marL="0" indent="0" algn="l" eaLnBrk="1" fontAlgn="auto" latinLnBrk="0" hangingPunct="1">
              <a:lnSpc>
                <a:spcPct val="150000"/>
              </a:lnSpc>
              <a:spcAft>
                <a:spcPct val="0"/>
              </a:spcAft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2775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cxnSp>
        <p:nvCxnSpPr>
          <p:cNvPr id="25" name="直接连接符 24"/>
          <p:cNvCxnSpPr/>
          <p:nvPr userDrawn="1">
            <p:custDataLst>
              <p:tags r:id="rId2"/>
            </p:custDataLst>
          </p:nvPr>
        </p:nvCxnSpPr>
        <p:spPr>
          <a:xfrm flipH="1">
            <a:off x="6096000" y="1715770"/>
            <a:ext cx="0" cy="444246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9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3" hasCustomPrompt="1"/>
            <p:custDataLst>
              <p:tags r:id="rId4"/>
            </p:custDataLst>
          </p:nvPr>
        </p:nvSpPr>
        <p:spPr>
          <a:xfrm>
            <a:off x="6412230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9125" y="1428115"/>
            <a:ext cx="5334000" cy="3810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19125" y="1854200"/>
            <a:ext cx="533400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6235700" y="1428115"/>
            <a:ext cx="5344160" cy="381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235700" y="1854200"/>
            <a:ext cx="534416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11" name="标题 10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930" y="914400"/>
            <a:ext cx="1042670" cy="5029200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913765" y="914399"/>
            <a:ext cx="9170035" cy="5028565"/>
          </a:xfrm>
        </p:spPr>
        <p:txBody>
          <a:bodyPr vert="eaVert" lIns="46990" tIns="46990" rIns="46990" bIns="46990">
            <a:normAutofit/>
          </a:bodyPr>
          <a:lstStyle>
            <a:lvl1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 单击此处编辑文本</a:t>
            </a:r>
          </a:p>
          <a:p>
            <a:pPr lvl="1"/>
            <a:r>
              <a:rPr lang="zh-CN" altLang="en-US"/>
              <a:t> 第二级</a:t>
            </a:r>
          </a:p>
          <a:p>
            <a:pPr lvl="2"/>
            <a:r>
              <a:rPr lang="zh-CN" altLang="en-US"/>
              <a:t> 第三级</a:t>
            </a:r>
          </a:p>
          <a:p>
            <a:pPr lvl="3"/>
            <a:r>
              <a:rPr lang="zh-CN" altLang="en-US"/>
              <a:t> 第四级</a:t>
            </a:r>
          </a:p>
          <a:p>
            <a:pPr lvl="4"/>
            <a:r>
              <a:rPr lang="zh-CN" altLang="en-US"/>
              <a:t> 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775335"/>
            <a:ext cx="10968990" cy="5481955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209802" y="2576987"/>
            <a:ext cx="7772398" cy="1271113"/>
          </a:xfrm>
        </p:spPr>
        <p:txBody>
          <a:bodyPr vert="horz" wrap="square" lIns="90170" tIns="46990" rIns="90170" bIns="4699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800" normalizeH="0" baseline="0" noProof="1">
                <a:solidFill>
                  <a:schemeClr val="tx1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2205355" y="3949700"/>
            <a:ext cx="7788910" cy="561975"/>
          </a:xfrm>
        </p:spPr>
        <p:txBody>
          <a:bodyPr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1500"/>
              </a:spcAft>
              <a:buNone/>
              <a:defRPr sz="2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 hasCustomPrompt="1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None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="1" strike="noStrike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1522413" y="3801840"/>
            <a:ext cx="9144000" cy="1656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65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ags" Target="../tags/tag6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ags" Target="../tags/tag64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68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ags" Target="../tags/tag67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ags" Target="../tags/tag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13410" y="611505"/>
            <a:ext cx="10965180" cy="6477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12775" y="1515745"/>
            <a:ext cx="10965815" cy="4735195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KSO_TEMPLATE" hidden="1"/>
          <p:cNvSpPr/>
          <p:nvPr userDrawn="1">
            <p:custDataLst>
              <p:tags r:id="rId22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2021-8-22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7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81.xml"/><Relationship Id="rId13" Type="http://schemas.openxmlformats.org/officeDocument/2006/relationships/tags" Target="../tags/tag286.xml"/><Relationship Id="rId18" Type="http://schemas.openxmlformats.org/officeDocument/2006/relationships/tags" Target="../tags/tag291.xml"/><Relationship Id="rId3" Type="http://schemas.openxmlformats.org/officeDocument/2006/relationships/tags" Target="../tags/tag276.xml"/><Relationship Id="rId21" Type="http://schemas.openxmlformats.org/officeDocument/2006/relationships/tags" Target="../tags/tag294.xml"/><Relationship Id="rId7" Type="http://schemas.openxmlformats.org/officeDocument/2006/relationships/tags" Target="../tags/tag280.xml"/><Relationship Id="rId12" Type="http://schemas.openxmlformats.org/officeDocument/2006/relationships/tags" Target="../tags/tag285.xml"/><Relationship Id="rId17" Type="http://schemas.openxmlformats.org/officeDocument/2006/relationships/tags" Target="../tags/tag290.xml"/><Relationship Id="rId25" Type="http://schemas.openxmlformats.org/officeDocument/2006/relationships/slideLayout" Target="../slideLayouts/slideLayout18.xml"/><Relationship Id="rId2" Type="http://schemas.openxmlformats.org/officeDocument/2006/relationships/tags" Target="../tags/tag275.xml"/><Relationship Id="rId16" Type="http://schemas.openxmlformats.org/officeDocument/2006/relationships/tags" Target="../tags/tag289.xml"/><Relationship Id="rId20" Type="http://schemas.openxmlformats.org/officeDocument/2006/relationships/tags" Target="../tags/tag293.xml"/><Relationship Id="rId1" Type="http://schemas.openxmlformats.org/officeDocument/2006/relationships/tags" Target="../tags/tag274.xml"/><Relationship Id="rId6" Type="http://schemas.openxmlformats.org/officeDocument/2006/relationships/tags" Target="../tags/tag279.xml"/><Relationship Id="rId11" Type="http://schemas.openxmlformats.org/officeDocument/2006/relationships/tags" Target="../tags/tag284.xml"/><Relationship Id="rId24" Type="http://schemas.openxmlformats.org/officeDocument/2006/relationships/tags" Target="../tags/tag297.xml"/><Relationship Id="rId5" Type="http://schemas.openxmlformats.org/officeDocument/2006/relationships/tags" Target="../tags/tag278.xml"/><Relationship Id="rId15" Type="http://schemas.openxmlformats.org/officeDocument/2006/relationships/tags" Target="../tags/tag288.xml"/><Relationship Id="rId23" Type="http://schemas.openxmlformats.org/officeDocument/2006/relationships/tags" Target="../tags/tag296.xml"/><Relationship Id="rId10" Type="http://schemas.openxmlformats.org/officeDocument/2006/relationships/tags" Target="../tags/tag283.xml"/><Relationship Id="rId19" Type="http://schemas.openxmlformats.org/officeDocument/2006/relationships/tags" Target="../tags/tag292.xml"/><Relationship Id="rId4" Type="http://schemas.openxmlformats.org/officeDocument/2006/relationships/tags" Target="../tags/tag277.xml"/><Relationship Id="rId9" Type="http://schemas.openxmlformats.org/officeDocument/2006/relationships/tags" Target="../tags/tag282.xml"/><Relationship Id="rId14" Type="http://schemas.openxmlformats.org/officeDocument/2006/relationships/tags" Target="../tags/tag287.xml"/><Relationship Id="rId22" Type="http://schemas.openxmlformats.org/officeDocument/2006/relationships/tags" Target="../tags/tag29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05.xml"/><Relationship Id="rId3" Type="http://schemas.openxmlformats.org/officeDocument/2006/relationships/tags" Target="../tags/tag300.xml"/><Relationship Id="rId7" Type="http://schemas.openxmlformats.org/officeDocument/2006/relationships/tags" Target="../tags/tag304.xml"/><Relationship Id="rId2" Type="http://schemas.openxmlformats.org/officeDocument/2006/relationships/tags" Target="../tags/tag299.xml"/><Relationship Id="rId1" Type="http://schemas.openxmlformats.org/officeDocument/2006/relationships/tags" Target="../tags/tag298.xml"/><Relationship Id="rId6" Type="http://schemas.openxmlformats.org/officeDocument/2006/relationships/tags" Target="../tags/tag303.xml"/><Relationship Id="rId11" Type="http://schemas.openxmlformats.org/officeDocument/2006/relationships/notesSlide" Target="../notesSlides/notesSlide8.xml"/><Relationship Id="rId5" Type="http://schemas.openxmlformats.org/officeDocument/2006/relationships/tags" Target="../tags/tag302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301.xml"/><Relationship Id="rId9" Type="http://schemas.openxmlformats.org/officeDocument/2006/relationships/tags" Target="../tags/tag30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14.xml"/><Relationship Id="rId3" Type="http://schemas.openxmlformats.org/officeDocument/2006/relationships/tags" Target="../tags/tag309.xml"/><Relationship Id="rId7" Type="http://schemas.openxmlformats.org/officeDocument/2006/relationships/tags" Target="../tags/tag313.xml"/><Relationship Id="rId2" Type="http://schemas.openxmlformats.org/officeDocument/2006/relationships/tags" Target="../tags/tag308.xml"/><Relationship Id="rId1" Type="http://schemas.openxmlformats.org/officeDocument/2006/relationships/tags" Target="../tags/tag307.xml"/><Relationship Id="rId6" Type="http://schemas.openxmlformats.org/officeDocument/2006/relationships/tags" Target="../tags/tag312.xml"/><Relationship Id="rId11" Type="http://schemas.openxmlformats.org/officeDocument/2006/relationships/notesSlide" Target="../notesSlides/notesSlide9.xml"/><Relationship Id="rId5" Type="http://schemas.openxmlformats.org/officeDocument/2006/relationships/tags" Target="../tags/tag311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310.xml"/><Relationship Id="rId9" Type="http://schemas.openxmlformats.org/officeDocument/2006/relationships/tags" Target="../tags/tag3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323.xml"/><Relationship Id="rId3" Type="http://schemas.openxmlformats.org/officeDocument/2006/relationships/tags" Target="../tags/tag318.xml"/><Relationship Id="rId7" Type="http://schemas.openxmlformats.org/officeDocument/2006/relationships/tags" Target="../tags/tag322.xml"/><Relationship Id="rId2" Type="http://schemas.openxmlformats.org/officeDocument/2006/relationships/tags" Target="../tags/tag317.xml"/><Relationship Id="rId1" Type="http://schemas.openxmlformats.org/officeDocument/2006/relationships/tags" Target="../tags/tag316.xml"/><Relationship Id="rId6" Type="http://schemas.openxmlformats.org/officeDocument/2006/relationships/tags" Target="../tags/tag321.xml"/><Relationship Id="rId11" Type="http://schemas.openxmlformats.org/officeDocument/2006/relationships/notesSlide" Target="../notesSlides/notesSlide10.xml"/><Relationship Id="rId5" Type="http://schemas.openxmlformats.org/officeDocument/2006/relationships/tags" Target="../tags/tag320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319.xml"/><Relationship Id="rId9" Type="http://schemas.openxmlformats.org/officeDocument/2006/relationships/tags" Target="../tags/tag32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332.xml"/><Relationship Id="rId13" Type="http://schemas.openxmlformats.org/officeDocument/2006/relationships/tags" Target="../tags/tag337.xml"/><Relationship Id="rId18" Type="http://schemas.openxmlformats.org/officeDocument/2006/relationships/tags" Target="../tags/tag342.xml"/><Relationship Id="rId26" Type="http://schemas.openxmlformats.org/officeDocument/2006/relationships/tags" Target="../tags/tag350.xml"/><Relationship Id="rId3" Type="http://schemas.openxmlformats.org/officeDocument/2006/relationships/tags" Target="../tags/tag327.xml"/><Relationship Id="rId21" Type="http://schemas.openxmlformats.org/officeDocument/2006/relationships/tags" Target="../tags/tag345.xml"/><Relationship Id="rId7" Type="http://schemas.openxmlformats.org/officeDocument/2006/relationships/tags" Target="../tags/tag331.xml"/><Relationship Id="rId12" Type="http://schemas.openxmlformats.org/officeDocument/2006/relationships/tags" Target="../tags/tag336.xml"/><Relationship Id="rId17" Type="http://schemas.openxmlformats.org/officeDocument/2006/relationships/tags" Target="../tags/tag341.xml"/><Relationship Id="rId25" Type="http://schemas.openxmlformats.org/officeDocument/2006/relationships/tags" Target="../tags/tag349.xml"/><Relationship Id="rId2" Type="http://schemas.openxmlformats.org/officeDocument/2006/relationships/tags" Target="../tags/tag326.xml"/><Relationship Id="rId16" Type="http://schemas.openxmlformats.org/officeDocument/2006/relationships/tags" Target="../tags/tag340.xml"/><Relationship Id="rId20" Type="http://schemas.openxmlformats.org/officeDocument/2006/relationships/tags" Target="../tags/tag344.xml"/><Relationship Id="rId1" Type="http://schemas.openxmlformats.org/officeDocument/2006/relationships/tags" Target="../tags/tag325.xml"/><Relationship Id="rId6" Type="http://schemas.openxmlformats.org/officeDocument/2006/relationships/tags" Target="../tags/tag330.xml"/><Relationship Id="rId11" Type="http://schemas.openxmlformats.org/officeDocument/2006/relationships/tags" Target="../tags/tag335.xml"/><Relationship Id="rId24" Type="http://schemas.openxmlformats.org/officeDocument/2006/relationships/tags" Target="../tags/tag348.xml"/><Relationship Id="rId5" Type="http://schemas.openxmlformats.org/officeDocument/2006/relationships/tags" Target="../tags/tag329.xml"/><Relationship Id="rId15" Type="http://schemas.openxmlformats.org/officeDocument/2006/relationships/tags" Target="../tags/tag339.xml"/><Relationship Id="rId23" Type="http://schemas.openxmlformats.org/officeDocument/2006/relationships/tags" Target="../tags/tag347.xml"/><Relationship Id="rId28" Type="http://schemas.openxmlformats.org/officeDocument/2006/relationships/slideLayout" Target="../slideLayouts/slideLayout18.xml"/><Relationship Id="rId10" Type="http://schemas.openxmlformats.org/officeDocument/2006/relationships/tags" Target="../tags/tag334.xml"/><Relationship Id="rId19" Type="http://schemas.openxmlformats.org/officeDocument/2006/relationships/tags" Target="../tags/tag343.xml"/><Relationship Id="rId4" Type="http://schemas.openxmlformats.org/officeDocument/2006/relationships/tags" Target="../tags/tag328.xml"/><Relationship Id="rId9" Type="http://schemas.openxmlformats.org/officeDocument/2006/relationships/tags" Target="../tags/tag333.xml"/><Relationship Id="rId14" Type="http://schemas.openxmlformats.org/officeDocument/2006/relationships/tags" Target="../tags/tag338.xml"/><Relationship Id="rId22" Type="http://schemas.openxmlformats.org/officeDocument/2006/relationships/tags" Target="../tags/tag346.xml"/><Relationship Id="rId27" Type="http://schemas.openxmlformats.org/officeDocument/2006/relationships/tags" Target="../tags/tag35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359.xml"/><Relationship Id="rId13" Type="http://schemas.openxmlformats.org/officeDocument/2006/relationships/tags" Target="../tags/tag364.xml"/><Relationship Id="rId3" Type="http://schemas.openxmlformats.org/officeDocument/2006/relationships/tags" Target="../tags/tag354.xml"/><Relationship Id="rId7" Type="http://schemas.openxmlformats.org/officeDocument/2006/relationships/tags" Target="../tags/tag358.xml"/><Relationship Id="rId12" Type="http://schemas.openxmlformats.org/officeDocument/2006/relationships/tags" Target="../tags/tag363.xml"/><Relationship Id="rId2" Type="http://schemas.openxmlformats.org/officeDocument/2006/relationships/tags" Target="../tags/tag353.xml"/><Relationship Id="rId16" Type="http://schemas.openxmlformats.org/officeDocument/2006/relationships/slideLayout" Target="../slideLayouts/slideLayout18.xml"/><Relationship Id="rId1" Type="http://schemas.openxmlformats.org/officeDocument/2006/relationships/tags" Target="../tags/tag352.xml"/><Relationship Id="rId6" Type="http://schemas.openxmlformats.org/officeDocument/2006/relationships/tags" Target="../tags/tag357.xml"/><Relationship Id="rId11" Type="http://schemas.openxmlformats.org/officeDocument/2006/relationships/tags" Target="../tags/tag362.xml"/><Relationship Id="rId5" Type="http://schemas.openxmlformats.org/officeDocument/2006/relationships/tags" Target="../tags/tag356.xml"/><Relationship Id="rId15" Type="http://schemas.openxmlformats.org/officeDocument/2006/relationships/tags" Target="../tags/tag366.xml"/><Relationship Id="rId10" Type="http://schemas.openxmlformats.org/officeDocument/2006/relationships/tags" Target="../tags/tag361.xml"/><Relationship Id="rId4" Type="http://schemas.openxmlformats.org/officeDocument/2006/relationships/tags" Target="../tags/tag355.xml"/><Relationship Id="rId9" Type="http://schemas.openxmlformats.org/officeDocument/2006/relationships/tags" Target="../tags/tag360.xml"/><Relationship Id="rId14" Type="http://schemas.openxmlformats.org/officeDocument/2006/relationships/tags" Target="../tags/tag36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369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68.xml"/><Relationship Id="rId1" Type="http://schemas.openxmlformats.org/officeDocument/2006/relationships/tags" Target="../tags/tag367.xml"/><Relationship Id="rId6" Type="http://schemas.openxmlformats.org/officeDocument/2006/relationships/tags" Target="../tags/tag372.xml"/><Relationship Id="rId5" Type="http://schemas.openxmlformats.org/officeDocument/2006/relationships/tags" Target="../tags/tag371.xml"/><Relationship Id="rId4" Type="http://schemas.openxmlformats.org/officeDocument/2006/relationships/tags" Target="../tags/tag370.xml"/><Relationship Id="rId9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75.xml"/><Relationship Id="rId2" Type="http://schemas.openxmlformats.org/officeDocument/2006/relationships/tags" Target="../tags/tag374.xml"/><Relationship Id="rId1" Type="http://schemas.openxmlformats.org/officeDocument/2006/relationships/tags" Target="../tags/tag373.xml"/><Relationship Id="rId4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78.xml"/><Relationship Id="rId2" Type="http://schemas.openxmlformats.org/officeDocument/2006/relationships/tags" Target="../tags/tag377.xml"/><Relationship Id="rId1" Type="http://schemas.openxmlformats.org/officeDocument/2006/relationships/tags" Target="../tags/tag376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37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382.xml"/><Relationship Id="rId2" Type="http://schemas.openxmlformats.org/officeDocument/2006/relationships/tags" Target="../tags/tag381.xml"/><Relationship Id="rId1" Type="http://schemas.openxmlformats.org/officeDocument/2006/relationships/tags" Target="../tags/tag380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38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3" Type="http://schemas.openxmlformats.org/officeDocument/2006/relationships/tags" Target="../tags/tag176.xml"/><Relationship Id="rId7" Type="http://schemas.openxmlformats.org/officeDocument/2006/relationships/tags" Target="../tags/tag180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178.xml"/><Relationship Id="rId10" Type="http://schemas.openxmlformats.org/officeDocument/2006/relationships/tags" Target="../tags/tag183.xml"/><Relationship Id="rId4" Type="http://schemas.openxmlformats.org/officeDocument/2006/relationships/tags" Target="../tags/tag177.xml"/><Relationship Id="rId9" Type="http://schemas.openxmlformats.org/officeDocument/2006/relationships/tags" Target="../tags/tag18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91.xml"/><Relationship Id="rId13" Type="http://schemas.openxmlformats.org/officeDocument/2006/relationships/image" Target="../media/image3.svg"/><Relationship Id="rId3" Type="http://schemas.openxmlformats.org/officeDocument/2006/relationships/tags" Target="../tags/tag386.xml"/><Relationship Id="rId7" Type="http://schemas.openxmlformats.org/officeDocument/2006/relationships/tags" Target="../tags/tag390.xml"/><Relationship Id="rId12" Type="http://schemas.openxmlformats.org/officeDocument/2006/relationships/image" Target="../media/image2.png"/><Relationship Id="rId2" Type="http://schemas.openxmlformats.org/officeDocument/2006/relationships/tags" Target="../tags/tag385.xml"/><Relationship Id="rId1" Type="http://schemas.openxmlformats.org/officeDocument/2006/relationships/tags" Target="../tags/tag384.xml"/><Relationship Id="rId6" Type="http://schemas.openxmlformats.org/officeDocument/2006/relationships/tags" Target="../tags/tag389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388.xml"/><Relationship Id="rId10" Type="http://schemas.openxmlformats.org/officeDocument/2006/relationships/tags" Target="../tags/tag393.xml"/><Relationship Id="rId4" Type="http://schemas.openxmlformats.org/officeDocument/2006/relationships/tags" Target="../tags/tag387.xml"/><Relationship Id="rId9" Type="http://schemas.openxmlformats.org/officeDocument/2006/relationships/tags" Target="../tags/tag39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401.xml"/><Relationship Id="rId3" Type="http://schemas.openxmlformats.org/officeDocument/2006/relationships/tags" Target="../tags/tag396.xml"/><Relationship Id="rId7" Type="http://schemas.openxmlformats.org/officeDocument/2006/relationships/tags" Target="../tags/tag400.xml"/><Relationship Id="rId12" Type="http://schemas.openxmlformats.org/officeDocument/2006/relationships/image" Target="../media/image1.jpeg"/><Relationship Id="rId2" Type="http://schemas.openxmlformats.org/officeDocument/2006/relationships/tags" Target="../tags/tag395.xml"/><Relationship Id="rId1" Type="http://schemas.openxmlformats.org/officeDocument/2006/relationships/tags" Target="../tags/tag394.xml"/><Relationship Id="rId6" Type="http://schemas.openxmlformats.org/officeDocument/2006/relationships/tags" Target="../tags/tag399.xml"/><Relationship Id="rId11" Type="http://schemas.openxmlformats.org/officeDocument/2006/relationships/notesSlide" Target="../notesSlides/notesSlide14.xml"/><Relationship Id="rId5" Type="http://schemas.openxmlformats.org/officeDocument/2006/relationships/tags" Target="../tags/tag398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397.xml"/><Relationship Id="rId9" Type="http://schemas.openxmlformats.org/officeDocument/2006/relationships/tags" Target="../tags/tag40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86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88.xml"/><Relationship Id="rId4" Type="http://schemas.openxmlformats.org/officeDocument/2006/relationships/tags" Target="../tags/tag18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96.xml"/><Relationship Id="rId13" Type="http://schemas.openxmlformats.org/officeDocument/2006/relationships/tags" Target="../tags/tag201.xml"/><Relationship Id="rId18" Type="http://schemas.openxmlformats.org/officeDocument/2006/relationships/tags" Target="../tags/tag206.xml"/><Relationship Id="rId3" Type="http://schemas.openxmlformats.org/officeDocument/2006/relationships/tags" Target="../tags/tag191.xml"/><Relationship Id="rId7" Type="http://schemas.openxmlformats.org/officeDocument/2006/relationships/tags" Target="../tags/tag195.xml"/><Relationship Id="rId12" Type="http://schemas.openxmlformats.org/officeDocument/2006/relationships/tags" Target="../tags/tag200.xml"/><Relationship Id="rId17" Type="http://schemas.openxmlformats.org/officeDocument/2006/relationships/tags" Target="../tags/tag205.xml"/><Relationship Id="rId2" Type="http://schemas.openxmlformats.org/officeDocument/2006/relationships/tags" Target="../tags/tag190.xml"/><Relationship Id="rId16" Type="http://schemas.openxmlformats.org/officeDocument/2006/relationships/tags" Target="../tags/tag204.xml"/><Relationship Id="rId1" Type="http://schemas.openxmlformats.org/officeDocument/2006/relationships/tags" Target="../tags/tag189.xml"/><Relationship Id="rId6" Type="http://schemas.openxmlformats.org/officeDocument/2006/relationships/tags" Target="../tags/tag194.xml"/><Relationship Id="rId11" Type="http://schemas.openxmlformats.org/officeDocument/2006/relationships/tags" Target="../tags/tag199.xml"/><Relationship Id="rId5" Type="http://schemas.openxmlformats.org/officeDocument/2006/relationships/tags" Target="../tags/tag193.xml"/><Relationship Id="rId15" Type="http://schemas.openxmlformats.org/officeDocument/2006/relationships/tags" Target="../tags/tag203.xml"/><Relationship Id="rId10" Type="http://schemas.openxmlformats.org/officeDocument/2006/relationships/tags" Target="../tags/tag198.xml"/><Relationship Id="rId19" Type="http://schemas.openxmlformats.org/officeDocument/2006/relationships/slideLayout" Target="../slideLayouts/slideLayout18.xml"/><Relationship Id="rId4" Type="http://schemas.openxmlformats.org/officeDocument/2006/relationships/tags" Target="../tags/tag192.xml"/><Relationship Id="rId9" Type="http://schemas.openxmlformats.org/officeDocument/2006/relationships/tags" Target="../tags/tag197.xml"/><Relationship Id="rId14" Type="http://schemas.openxmlformats.org/officeDocument/2006/relationships/tags" Target="../tags/tag20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09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11.xml"/><Relationship Id="rId4" Type="http://schemas.openxmlformats.org/officeDocument/2006/relationships/tags" Target="../tags/tag2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tags" Target="../tags/tag214.xml"/><Relationship Id="rId7" Type="http://schemas.openxmlformats.org/officeDocument/2006/relationships/tags" Target="../tags/tag218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tags" Target="../tags/tag217.xml"/><Relationship Id="rId5" Type="http://schemas.openxmlformats.org/officeDocument/2006/relationships/tags" Target="../tags/tag216.xml"/><Relationship Id="rId4" Type="http://schemas.openxmlformats.org/officeDocument/2006/relationships/tags" Target="../tags/tag215.xml"/><Relationship Id="rId9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21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23.xml"/><Relationship Id="rId4" Type="http://schemas.openxmlformats.org/officeDocument/2006/relationships/tags" Target="../tags/tag22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31.xml"/><Relationship Id="rId13" Type="http://schemas.openxmlformats.org/officeDocument/2006/relationships/tags" Target="../tags/tag236.xml"/><Relationship Id="rId18" Type="http://schemas.openxmlformats.org/officeDocument/2006/relationships/tags" Target="../tags/tag241.xml"/><Relationship Id="rId26" Type="http://schemas.openxmlformats.org/officeDocument/2006/relationships/tags" Target="../tags/tag249.xml"/><Relationship Id="rId39" Type="http://schemas.openxmlformats.org/officeDocument/2006/relationships/tags" Target="../tags/tag262.xml"/><Relationship Id="rId3" Type="http://schemas.openxmlformats.org/officeDocument/2006/relationships/tags" Target="../tags/tag226.xml"/><Relationship Id="rId21" Type="http://schemas.openxmlformats.org/officeDocument/2006/relationships/tags" Target="../tags/tag244.xml"/><Relationship Id="rId34" Type="http://schemas.openxmlformats.org/officeDocument/2006/relationships/tags" Target="../tags/tag257.xml"/><Relationship Id="rId42" Type="http://schemas.openxmlformats.org/officeDocument/2006/relationships/tags" Target="../tags/tag265.xml"/><Relationship Id="rId7" Type="http://schemas.openxmlformats.org/officeDocument/2006/relationships/tags" Target="../tags/tag230.xml"/><Relationship Id="rId12" Type="http://schemas.openxmlformats.org/officeDocument/2006/relationships/tags" Target="../tags/tag235.xml"/><Relationship Id="rId17" Type="http://schemas.openxmlformats.org/officeDocument/2006/relationships/tags" Target="../tags/tag240.xml"/><Relationship Id="rId25" Type="http://schemas.openxmlformats.org/officeDocument/2006/relationships/tags" Target="../tags/tag248.xml"/><Relationship Id="rId33" Type="http://schemas.openxmlformats.org/officeDocument/2006/relationships/tags" Target="../tags/tag256.xml"/><Relationship Id="rId38" Type="http://schemas.openxmlformats.org/officeDocument/2006/relationships/tags" Target="../tags/tag261.xml"/><Relationship Id="rId2" Type="http://schemas.openxmlformats.org/officeDocument/2006/relationships/tags" Target="../tags/tag225.xml"/><Relationship Id="rId16" Type="http://schemas.openxmlformats.org/officeDocument/2006/relationships/tags" Target="../tags/tag239.xml"/><Relationship Id="rId20" Type="http://schemas.openxmlformats.org/officeDocument/2006/relationships/tags" Target="../tags/tag243.xml"/><Relationship Id="rId29" Type="http://schemas.openxmlformats.org/officeDocument/2006/relationships/tags" Target="../tags/tag252.xml"/><Relationship Id="rId41" Type="http://schemas.openxmlformats.org/officeDocument/2006/relationships/tags" Target="../tags/tag264.xml"/><Relationship Id="rId1" Type="http://schemas.openxmlformats.org/officeDocument/2006/relationships/tags" Target="../tags/tag224.xml"/><Relationship Id="rId6" Type="http://schemas.openxmlformats.org/officeDocument/2006/relationships/tags" Target="../tags/tag229.xml"/><Relationship Id="rId11" Type="http://schemas.openxmlformats.org/officeDocument/2006/relationships/tags" Target="../tags/tag234.xml"/><Relationship Id="rId24" Type="http://schemas.openxmlformats.org/officeDocument/2006/relationships/tags" Target="../tags/tag247.xml"/><Relationship Id="rId32" Type="http://schemas.openxmlformats.org/officeDocument/2006/relationships/tags" Target="../tags/tag255.xml"/><Relationship Id="rId37" Type="http://schemas.openxmlformats.org/officeDocument/2006/relationships/tags" Target="../tags/tag260.xml"/><Relationship Id="rId40" Type="http://schemas.openxmlformats.org/officeDocument/2006/relationships/tags" Target="../tags/tag263.xml"/><Relationship Id="rId45" Type="http://schemas.openxmlformats.org/officeDocument/2006/relationships/slideLayout" Target="../slideLayouts/slideLayout18.xml"/><Relationship Id="rId5" Type="http://schemas.openxmlformats.org/officeDocument/2006/relationships/tags" Target="../tags/tag228.xml"/><Relationship Id="rId15" Type="http://schemas.openxmlformats.org/officeDocument/2006/relationships/tags" Target="../tags/tag238.xml"/><Relationship Id="rId23" Type="http://schemas.openxmlformats.org/officeDocument/2006/relationships/tags" Target="../tags/tag246.xml"/><Relationship Id="rId28" Type="http://schemas.openxmlformats.org/officeDocument/2006/relationships/tags" Target="../tags/tag251.xml"/><Relationship Id="rId36" Type="http://schemas.openxmlformats.org/officeDocument/2006/relationships/tags" Target="../tags/tag259.xml"/><Relationship Id="rId10" Type="http://schemas.openxmlformats.org/officeDocument/2006/relationships/tags" Target="../tags/tag233.xml"/><Relationship Id="rId19" Type="http://schemas.openxmlformats.org/officeDocument/2006/relationships/tags" Target="../tags/tag242.xml"/><Relationship Id="rId31" Type="http://schemas.openxmlformats.org/officeDocument/2006/relationships/tags" Target="../tags/tag254.xml"/><Relationship Id="rId44" Type="http://schemas.openxmlformats.org/officeDocument/2006/relationships/tags" Target="../tags/tag267.xml"/><Relationship Id="rId4" Type="http://schemas.openxmlformats.org/officeDocument/2006/relationships/tags" Target="../tags/tag227.xml"/><Relationship Id="rId9" Type="http://schemas.openxmlformats.org/officeDocument/2006/relationships/tags" Target="../tags/tag232.xml"/><Relationship Id="rId14" Type="http://schemas.openxmlformats.org/officeDocument/2006/relationships/tags" Target="../tags/tag237.xml"/><Relationship Id="rId22" Type="http://schemas.openxmlformats.org/officeDocument/2006/relationships/tags" Target="../tags/tag245.xml"/><Relationship Id="rId27" Type="http://schemas.openxmlformats.org/officeDocument/2006/relationships/tags" Target="../tags/tag250.xml"/><Relationship Id="rId30" Type="http://schemas.openxmlformats.org/officeDocument/2006/relationships/tags" Target="../tags/tag253.xml"/><Relationship Id="rId35" Type="http://schemas.openxmlformats.org/officeDocument/2006/relationships/tags" Target="../tags/tag258.xml"/><Relationship Id="rId43" Type="http://schemas.openxmlformats.org/officeDocument/2006/relationships/tags" Target="../tags/tag26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270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69.xml"/><Relationship Id="rId1" Type="http://schemas.openxmlformats.org/officeDocument/2006/relationships/tags" Target="../tags/tag268.xml"/><Relationship Id="rId6" Type="http://schemas.openxmlformats.org/officeDocument/2006/relationships/tags" Target="../tags/tag273.xml"/><Relationship Id="rId5" Type="http://schemas.openxmlformats.org/officeDocument/2006/relationships/tags" Target="../tags/tag272.xml"/><Relationship Id="rId4" Type="http://schemas.openxmlformats.org/officeDocument/2006/relationships/tags" Target="../tags/tag271.xml"/><Relationship Id="rId9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10870" y="1131472"/>
            <a:ext cx="10970260" cy="2152015"/>
          </a:xfrm>
        </p:spPr>
        <p:txBody>
          <a:bodyPr/>
          <a:lstStyle/>
          <a:p>
            <a:r>
              <a:rPr lang="zh-CN" altLang="en-US" spc="300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4.3*“探界者”钟</a:t>
            </a:r>
            <a:r>
              <a:rPr lang="zh-CN" altLang="en-US" spc="300" dirty="0" smtClean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扬</a:t>
            </a:r>
            <a:endParaRPr lang="zh-CN" altLang="en-US" spc="300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占位符 2"/>
          <p:cNvSpPr txBox="1"/>
          <p:nvPr>
            <p:custDataLst>
              <p:tags r:id="rId3"/>
            </p:custDataLst>
          </p:nvPr>
        </p:nvSpPr>
        <p:spPr>
          <a:xfrm>
            <a:off x="3861594" y="4640347"/>
            <a:ext cx="4468813" cy="337185"/>
          </a:xfrm>
          <a:prstGeom prst="rect">
            <a:avLst/>
          </a:prstGeom>
        </p:spPr>
        <p:txBody>
          <a:bodyPr wrap="square">
            <a:normAutofit fontScale="97500"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演讲人</a:t>
            </a:r>
          </a:p>
        </p:txBody>
      </p:sp>
      <p:sp>
        <p:nvSpPr>
          <p:cNvPr id="8" name="文本占位符 2"/>
          <p:cNvSpPr txBox="1"/>
          <p:nvPr>
            <p:custDataLst>
              <p:tags r:id="rId4"/>
            </p:custDataLst>
          </p:nvPr>
        </p:nvSpPr>
        <p:spPr>
          <a:xfrm>
            <a:off x="3861594" y="4978901"/>
            <a:ext cx="4468813" cy="337185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2021-04-02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01"/>
          <p:cNvSpPr txBox="1"/>
          <p:nvPr>
            <p:custDataLst>
              <p:tags r:id="rId2"/>
            </p:custDataLst>
          </p:nvPr>
        </p:nvSpPr>
        <p:spPr>
          <a:xfrm>
            <a:off x="609562" y="609544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780" b="1" i="0" spc="3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5" name="Object 902"/>
          <p:cNvSpPr txBox="1"/>
          <p:nvPr>
            <p:custDataLst>
              <p:tags r:id="rId3"/>
            </p:custDataLst>
          </p:nvPr>
        </p:nvSpPr>
        <p:spPr>
          <a:xfrm>
            <a:off x="609562" y="1387418"/>
            <a:ext cx="10972876" cy="445114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导入新课</a:t>
            </a: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1780353" y="2790712"/>
            <a:ext cx="2701832" cy="2967541"/>
          </a:xfrm>
          <a:prstGeom prst="rect">
            <a:avLst/>
          </a:prstGeom>
          <a:solidFill>
            <a:schemeClr val="lt1">
              <a:lumMod val="95000"/>
              <a:alpha val="50000"/>
            </a:schemeClr>
          </a:solidFill>
          <a:ln>
            <a:solidFill>
              <a:schemeClr val="lt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892897" y="3010271"/>
            <a:ext cx="2477210" cy="2652886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《感动中国2018年度人物》对钟扬的介绍：</a:t>
            </a:r>
          </a:p>
        </p:txBody>
      </p:sp>
      <p:sp>
        <p:nvSpPr>
          <p:cNvPr id="19" name="圆角矩形 18"/>
          <p:cNvSpPr/>
          <p:nvPr>
            <p:custDataLst>
              <p:tags r:id="rId6"/>
            </p:custDataLst>
          </p:nvPr>
        </p:nvSpPr>
        <p:spPr>
          <a:xfrm>
            <a:off x="2303844" y="2601919"/>
            <a:ext cx="1654849" cy="38411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65000" lnSpcReduction="20000"/>
          </a:bodyPr>
          <a:lstStyle/>
          <a:p>
            <a:pPr algn="ctr"/>
            <a:r>
              <a:rPr lang="en-US" altLang="zh-CN" sz="20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1" name="L 形 20"/>
          <p:cNvSpPr/>
          <p:nvPr>
            <p:custDataLst>
              <p:tags r:id="rId7"/>
            </p:custDataLst>
          </p:nvPr>
        </p:nvSpPr>
        <p:spPr>
          <a:xfrm rot="5400000">
            <a:off x="1757045" y="2767404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L 形 21"/>
          <p:cNvSpPr/>
          <p:nvPr>
            <p:custDataLst>
              <p:tags r:id="rId8"/>
            </p:custDataLst>
          </p:nvPr>
        </p:nvSpPr>
        <p:spPr>
          <a:xfrm rot="16200000" flipH="1">
            <a:off x="4330219" y="2767404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L 形 23"/>
          <p:cNvSpPr/>
          <p:nvPr>
            <p:custDataLst>
              <p:tags r:id="rId9"/>
            </p:custDataLst>
          </p:nvPr>
        </p:nvSpPr>
        <p:spPr>
          <a:xfrm rot="16200000" flipV="1">
            <a:off x="1757045" y="5608151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L 形 24"/>
          <p:cNvSpPr/>
          <p:nvPr>
            <p:custDataLst>
              <p:tags r:id="rId10"/>
            </p:custDataLst>
          </p:nvPr>
        </p:nvSpPr>
        <p:spPr>
          <a:xfrm rot="5400000" flipH="1" flipV="1">
            <a:off x="4330219" y="5608151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>
            <p:custDataLst>
              <p:tags r:id="rId11"/>
            </p:custDataLst>
          </p:nvPr>
        </p:nvSpPr>
        <p:spPr>
          <a:xfrm>
            <a:off x="4819681" y="2790712"/>
            <a:ext cx="2701832" cy="2967541"/>
          </a:xfrm>
          <a:prstGeom prst="rect">
            <a:avLst/>
          </a:prstGeom>
          <a:solidFill>
            <a:schemeClr val="lt1">
              <a:lumMod val="95000"/>
              <a:alpha val="50000"/>
            </a:schemeClr>
          </a:solidFill>
          <a:ln>
            <a:solidFill>
              <a:schemeClr val="lt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12"/>
            </p:custDataLst>
          </p:nvPr>
        </p:nvSpPr>
        <p:spPr>
          <a:xfrm>
            <a:off x="4932226" y="3010271"/>
            <a:ext cx="2477210" cy="2652886"/>
          </a:xfrm>
          <a:prstGeom prst="rect">
            <a:avLst/>
          </a:prstGeom>
          <a:noFill/>
        </p:spPr>
        <p:txBody>
          <a:bodyPr wrap="square" rtlCol="0" anchor="t" anchorCtr="0">
            <a:normAutofit lnSpcReduction="10000"/>
          </a:bodyPr>
          <a:lstStyle/>
          <a:p>
            <a:pPr>
              <a:lnSpc>
                <a:spcPct val="130000"/>
              </a:lnSpc>
            </a:pPr>
            <a:r>
              <a:rPr lang="zh-CN" altLang="en-US" sz="12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人物事迹】钟扬长期致力于生物多样性研究和保护，率领团队在青藏高原为国家种质库收集了数千万颗植物种子；钟场援藏16年，足迹遍布西藏最偏远、最艰苦的地区，长期的高原工作让他积劳成疾，多次住进医院，但他都没有停下工作。多年来，钟扬为西部少数民族地区的人才培养、学科建设和科学研究作出了重要贡献。</a:t>
            </a:r>
          </a:p>
        </p:txBody>
      </p:sp>
      <p:sp>
        <p:nvSpPr>
          <p:cNvPr id="30" name="圆角矩形 29"/>
          <p:cNvSpPr/>
          <p:nvPr>
            <p:custDataLst>
              <p:tags r:id="rId13"/>
            </p:custDataLst>
          </p:nvPr>
        </p:nvSpPr>
        <p:spPr>
          <a:xfrm>
            <a:off x="5343173" y="2601919"/>
            <a:ext cx="1654849" cy="38411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65000" lnSpcReduction="20000"/>
          </a:bodyPr>
          <a:lstStyle/>
          <a:p>
            <a:pPr algn="ctr"/>
            <a:r>
              <a:rPr lang="en-US" altLang="zh-CN" sz="20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2" name="L 形 31"/>
          <p:cNvSpPr/>
          <p:nvPr>
            <p:custDataLst>
              <p:tags r:id="rId14"/>
            </p:custDataLst>
          </p:nvPr>
        </p:nvSpPr>
        <p:spPr>
          <a:xfrm rot="5400000">
            <a:off x="4796373" y="2767404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L 形 32"/>
          <p:cNvSpPr/>
          <p:nvPr>
            <p:custDataLst>
              <p:tags r:id="rId15"/>
            </p:custDataLst>
          </p:nvPr>
        </p:nvSpPr>
        <p:spPr>
          <a:xfrm rot="16200000" flipH="1">
            <a:off x="7369547" y="2767404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L 形 34"/>
          <p:cNvSpPr/>
          <p:nvPr>
            <p:custDataLst>
              <p:tags r:id="rId16"/>
            </p:custDataLst>
          </p:nvPr>
        </p:nvSpPr>
        <p:spPr>
          <a:xfrm rot="16200000" flipV="1">
            <a:off x="4796373" y="5608151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L 形 35"/>
          <p:cNvSpPr/>
          <p:nvPr>
            <p:custDataLst>
              <p:tags r:id="rId17"/>
            </p:custDataLst>
          </p:nvPr>
        </p:nvSpPr>
        <p:spPr>
          <a:xfrm rot="5400000" flipH="1" flipV="1">
            <a:off x="7369547" y="5608151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>
            <p:custDataLst>
              <p:tags r:id="rId18"/>
            </p:custDataLst>
          </p:nvPr>
        </p:nvSpPr>
        <p:spPr>
          <a:xfrm>
            <a:off x="7709816" y="2790712"/>
            <a:ext cx="2701832" cy="2967541"/>
          </a:xfrm>
          <a:prstGeom prst="rect">
            <a:avLst/>
          </a:prstGeom>
          <a:solidFill>
            <a:schemeClr val="lt1">
              <a:lumMod val="95000"/>
              <a:alpha val="50000"/>
            </a:schemeClr>
          </a:solidFill>
          <a:ln>
            <a:solidFill>
              <a:schemeClr val="lt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19"/>
            </p:custDataLst>
          </p:nvPr>
        </p:nvSpPr>
        <p:spPr>
          <a:xfrm>
            <a:off x="7822361" y="3010271"/>
            <a:ext cx="2477210" cy="2652886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颁奖辞】超越海拔六千米，抵达植物生长的最高极限，跋涉十六年，把论文写满高原。倒下的时候双肩包里藏着你的初心、誓言和未了的心愿。你热爱的藏波罗花，不屑于雕梁画栋，只绽放在高山砾石之间。今天我们就一起来学习一篇通讯《\"探界者\"钟扬》，感受钟扬的人格魅力。</a:t>
            </a:r>
          </a:p>
        </p:txBody>
      </p:sp>
      <p:sp>
        <p:nvSpPr>
          <p:cNvPr id="37" name="圆角矩形 29"/>
          <p:cNvSpPr/>
          <p:nvPr>
            <p:custDataLst>
              <p:tags r:id="rId20"/>
            </p:custDataLst>
          </p:nvPr>
        </p:nvSpPr>
        <p:spPr>
          <a:xfrm>
            <a:off x="8233308" y="2601919"/>
            <a:ext cx="1654849" cy="38411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65000" lnSpcReduction="20000"/>
          </a:bodyPr>
          <a:lstStyle/>
          <a:p>
            <a:pPr algn="ctr"/>
            <a:r>
              <a:rPr lang="en-US" altLang="zh-CN" sz="20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9" name="L 形 38"/>
          <p:cNvSpPr/>
          <p:nvPr>
            <p:custDataLst>
              <p:tags r:id="rId21"/>
            </p:custDataLst>
          </p:nvPr>
        </p:nvSpPr>
        <p:spPr>
          <a:xfrm rot="5400000">
            <a:off x="7686508" y="2767404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L 形 39"/>
          <p:cNvSpPr/>
          <p:nvPr>
            <p:custDataLst>
              <p:tags r:id="rId22"/>
            </p:custDataLst>
          </p:nvPr>
        </p:nvSpPr>
        <p:spPr>
          <a:xfrm rot="16200000" flipH="1">
            <a:off x="10259682" y="2767404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L 形 41"/>
          <p:cNvSpPr/>
          <p:nvPr>
            <p:custDataLst>
              <p:tags r:id="rId23"/>
            </p:custDataLst>
          </p:nvPr>
        </p:nvSpPr>
        <p:spPr>
          <a:xfrm rot="16200000" flipV="1">
            <a:off x="7686508" y="5608151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L 形 42"/>
          <p:cNvSpPr/>
          <p:nvPr>
            <p:custDataLst>
              <p:tags r:id="rId24"/>
            </p:custDataLst>
          </p:nvPr>
        </p:nvSpPr>
        <p:spPr>
          <a:xfrm rot="5400000" flipH="1" flipV="1">
            <a:off x="10259682" y="5608151"/>
            <a:ext cx="175740" cy="175740"/>
          </a:xfrm>
          <a:prstGeom prst="corner">
            <a:avLst>
              <a:gd name="adj1" fmla="val 28116"/>
              <a:gd name="adj2" fmla="val 2732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写作背景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6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他16年坚持学术援藏，行走藏地50万公里，和同伴收集上千种植物的4000万颗种子，为人类储存下绵延后世的“基因”宝藏；他是中组部的援藏干部；他在复旦大学任教17年，培养了众多研究生和博士生；他是最会讲“段子”的科普达人，最受青少年欢迎的明星专家，常常挤出时间办公益科普讲座，参与了上海科技馆、自然博物馆的筹建，并作为学术委员会成员义务服务17年，承担了上海自然博物馆近500块中英文展板的编写工作；他是15岁就考人中国科学技术大学的少年大学生，33岁就已经是副局级，却毅然放弃所有的职级待遇，做一名普通的大学教授。他从不考虑眼前利益，推动实施一系列改革措施，勇于担当，严于律己，是大家眼中优秀的党员领导干部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7500"/>
          </a:bodyPr>
          <a:lstStyle/>
          <a:p>
            <a:pPr algn="ctr"/>
            <a:r>
              <a:rPr lang="zh-CN" altLang="en-US" sz="3555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作者介绍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7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感动中国2018年度十大人物——钟扬</a:t>
            </a:r>
          </a:p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7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钟扬生前是复旦大学生命科学学院教授、博士生导师。他长期致力于生物多样性研究和保护，率领团队在青藏高原为国家种质库收集了数千万颗植物种子；他艰苦援藏16年，足迹遍布西藏最偏远、最艰苦的地区，为西部少数民族地区的人才培养、学科建设和科学研究作出了重要贡献。2017年9月25日，钟扬在赴内蒙古为民族干部授课途中遭遇车祸，不幸逝世，年仅53岁。</a:t>
            </a:r>
          </a:p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7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2018年4月，中宣部授予钟扬“时代楷模”称号。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7500"/>
          </a:bodyPr>
          <a:lstStyle/>
          <a:p>
            <a:pPr algn="ctr"/>
            <a:r>
              <a:rPr lang="zh-CN" altLang="en-US" sz="3555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题目解说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“探界者”钟扬》是一篇人物通讯。“探界者”，顾名思义是探寻边界的人。钟扬，植物学家、科普达人、援藏干部、教育专家......“探界者”钟扬，是指在生命的高度和广度上，钟扬一直在探索自己的边界，直到他生命戛然而止的那天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75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01"/>
          <p:cNvSpPr txBox="1"/>
          <p:nvPr>
            <p:custDataLst>
              <p:tags r:id="rId2"/>
            </p:custDataLst>
          </p:nvPr>
        </p:nvSpPr>
        <p:spPr>
          <a:xfrm>
            <a:off x="609562" y="609544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780" b="1" i="0" spc="3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5" name="Object 902"/>
          <p:cNvSpPr txBox="1"/>
          <p:nvPr>
            <p:custDataLst>
              <p:tags r:id="rId3"/>
            </p:custDataLst>
          </p:nvPr>
        </p:nvSpPr>
        <p:spPr>
          <a:xfrm>
            <a:off x="609562" y="1387418"/>
            <a:ext cx="10972876" cy="445114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层次结构</a:t>
            </a:r>
          </a:p>
        </p:txBody>
      </p:sp>
      <p:sp>
        <p:nvSpPr>
          <p:cNvPr id="17" name="弧形 16"/>
          <p:cNvSpPr/>
          <p:nvPr>
            <p:custDataLst>
              <p:tags r:id="rId4"/>
            </p:custDataLst>
          </p:nvPr>
        </p:nvSpPr>
        <p:spPr>
          <a:xfrm>
            <a:off x="1487563" y="2749788"/>
            <a:ext cx="726867" cy="716487"/>
          </a:xfrm>
          <a:prstGeom prst="arc">
            <a:avLst>
              <a:gd name="adj1" fmla="val 11619054"/>
              <a:gd name="adj2" fmla="val 10295063"/>
            </a:avLst>
          </a:prstGeom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80"/>
          <p:cNvSpPr txBox="1"/>
          <p:nvPr>
            <p:custDataLst>
              <p:tags r:id="rId5"/>
            </p:custDataLst>
          </p:nvPr>
        </p:nvSpPr>
        <p:spPr>
          <a:xfrm>
            <a:off x="1209675" y="3583753"/>
            <a:ext cx="1371600" cy="2052202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14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全文可分为五个部分：</a:t>
            </a:r>
          </a:p>
        </p:txBody>
      </p:sp>
      <p:sp>
        <p:nvSpPr>
          <p:cNvPr id="19" name="标题 5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598323" y="2844754"/>
            <a:ext cx="553983" cy="509482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0000" lnSpcReduction="2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en-US" altLang="zh-CN" sz="27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20" name="菱形 19"/>
          <p:cNvSpPr/>
          <p:nvPr>
            <p:custDataLst>
              <p:tags r:id="rId7"/>
            </p:custDataLst>
          </p:nvPr>
        </p:nvSpPr>
        <p:spPr>
          <a:xfrm>
            <a:off x="1309131" y="2940814"/>
            <a:ext cx="301306" cy="301306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弧形 7"/>
          <p:cNvSpPr/>
          <p:nvPr>
            <p:custDataLst>
              <p:tags r:id="rId8"/>
            </p:custDataLst>
          </p:nvPr>
        </p:nvSpPr>
        <p:spPr>
          <a:xfrm>
            <a:off x="3167773" y="2749788"/>
            <a:ext cx="726867" cy="716487"/>
          </a:xfrm>
          <a:prstGeom prst="arc">
            <a:avLst>
              <a:gd name="adj1" fmla="val 11619054"/>
              <a:gd name="adj2" fmla="val 10295063"/>
            </a:avLst>
          </a:prstGeom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0"/>
          <p:cNvSpPr txBox="1"/>
          <p:nvPr>
            <p:custDataLst>
              <p:tags r:id="rId9"/>
            </p:custDataLst>
          </p:nvPr>
        </p:nvSpPr>
        <p:spPr>
          <a:xfrm>
            <a:off x="2889885" y="3583753"/>
            <a:ext cx="1371600" cy="2052202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14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：“英雄”少年——主要介绍了钟扬的成长、求学经历。</a:t>
            </a:r>
          </a:p>
        </p:txBody>
      </p:sp>
      <p:sp>
        <p:nvSpPr>
          <p:cNvPr id="10" name="标题 5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3278533" y="2844754"/>
            <a:ext cx="553983" cy="509482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0000" lnSpcReduction="2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en-US" altLang="zh-CN" sz="27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11" name="菱形 10"/>
          <p:cNvSpPr/>
          <p:nvPr>
            <p:custDataLst>
              <p:tags r:id="rId11"/>
            </p:custDataLst>
          </p:nvPr>
        </p:nvSpPr>
        <p:spPr>
          <a:xfrm>
            <a:off x="2989341" y="2940814"/>
            <a:ext cx="301306" cy="301306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弧形 11"/>
          <p:cNvSpPr/>
          <p:nvPr>
            <p:custDataLst>
              <p:tags r:id="rId12"/>
            </p:custDataLst>
          </p:nvPr>
        </p:nvSpPr>
        <p:spPr>
          <a:xfrm>
            <a:off x="4847983" y="2749788"/>
            <a:ext cx="726867" cy="716487"/>
          </a:xfrm>
          <a:prstGeom prst="arc">
            <a:avLst>
              <a:gd name="adj1" fmla="val 11619054"/>
              <a:gd name="adj2" fmla="val 10295063"/>
            </a:avLst>
          </a:prstGeom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80"/>
          <p:cNvSpPr txBox="1"/>
          <p:nvPr>
            <p:custDataLst>
              <p:tags r:id="rId13"/>
            </p:custDataLst>
          </p:nvPr>
        </p:nvSpPr>
        <p:spPr>
          <a:xfrm>
            <a:off x="4570095" y="3583753"/>
            <a:ext cx="1371600" cy="2052202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14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：种子达人——主要介绍了钟扬不畏艰险，坚持追求植物种子的研究与探索。</a:t>
            </a:r>
          </a:p>
        </p:txBody>
      </p:sp>
      <p:sp>
        <p:nvSpPr>
          <p:cNvPr id="14" name="标题 5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4958743" y="2844754"/>
            <a:ext cx="553983" cy="509482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0000" lnSpcReduction="2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en-US" altLang="zh-CN" sz="27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15" name="菱形 14"/>
          <p:cNvSpPr/>
          <p:nvPr>
            <p:custDataLst>
              <p:tags r:id="rId15"/>
            </p:custDataLst>
          </p:nvPr>
        </p:nvSpPr>
        <p:spPr>
          <a:xfrm>
            <a:off x="4669551" y="2940814"/>
            <a:ext cx="301306" cy="301306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弧形 15"/>
          <p:cNvSpPr/>
          <p:nvPr>
            <p:custDataLst>
              <p:tags r:id="rId16"/>
            </p:custDataLst>
          </p:nvPr>
        </p:nvSpPr>
        <p:spPr>
          <a:xfrm>
            <a:off x="6528193" y="2749788"/>
            <a:ext cx="726867" cy="716487"/>
          </a:xfrm>
          <a:prstGeom prst="arc">
            <a:avLst>
              <a:gd name="adj1" fmla="val 11619054"/>
              <a:gd name="adj2" fmla="val 10295063"/>
            </a:avLst>
          </a:prstGeom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80"/>
          <p:cNvSpPr txBox="1"/>
          <p:nvPr>
            <p:custDataLst>
              <p:tags r:id="rId17"/>
            </p:custDataLst>
          </p:nvPr>
        </p:nvSpPr>
        <p:spPr>
          <a:xfrm>
            <a:off x="6250305" y="3583753"/>
            <a:ext cx="1371600" cy="2052202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14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：科学队长——主要介绍了钟扬在科学普及领域的奉献与成就。</a:t>
            </a:r>
          </a:p>
        </p:txBody>
      </p:sp>
      <p:sp>
        <p:nvSpPr>
          <p:cNvPr id="22" name="标题 5"/>
          <p:cNvSpPr>
            <a:spLocks noGrp="1"/>
          </p:cNvSpPr>
          <p:nvPr>
            <p:custDataLst>
              <p:tags r:id="rId18"/>
            </p:custDataLst>
          </p:nvPr>
        </p:nvSpPr>
        <p:spPr>
          <a:xfrm>
            <a:off x="6638953" y="2844754"/>
            <a:ext cx="553983" cy="509482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0000" lnSpcReduction="2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en-US" altLang="zh-CN" sz="27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</a:rPr>
              <a:t>04</a:t>
            </a:r>
          </a:p>
        </p:txBody>
      </p:sp>
      <p:sp>
        <p:nvSpPr>
          <p:cNvPr id="23" name="菱形 22"/>
          <p:cNvSpPr/>
          <p:nvPr>
            <p:custDataLst>
              <p:tags r:id="rId19"/>
            </p:custDataLst>
          </p:nvPr>
        </p:nvSpPr>
        <p:spPr>
          <a:xfrm>
            <a:off x="6349761" y="2940814"/>
            <a:ext cx="301306" cy="301306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弧形 23"/>
          <p:cNvSpPr/>
          <p:nvPr>
            <p:custDataLst>
              <p:tags r:id="rId20"/>
            </p:custDataLst>
          </p:nvPr>
        </p:nvSpPr>
        <p:spPr>
          <a:xfrm>
            <a:off x="8208403" y="2749788"/>
            <a:ext cx="726867" cy="716487"/>
          </a:xfrm>
          <a:prstGeom prst="arc">
            <a:avLst>
              <a:gd name="adj1" fmla="val 11619054"/>
              <a:gd name="adj2" fmla="val 10295063"/>
            </a:avLst>
          </a:prstGeom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80"/>
          <p:cNvSpPr txBox="1"/>
          <p:nvPr>
            <p:custDataLst>
              <p:tags r:id="rId21"/>
            </p:custDataLst>
          </p:nvPr>
        </p:nvSpPr>
        <p:spPr>
          <a:xfrm>
            <a:off x="7930515" y="3583753"/>
            <a:ext cx="1371600" cy="2052202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14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：“接盘”导师——主要介绍了钟扬对教学事业的认真负责、对学生的帮助与关爱。</a:t>
            </a:r>
          </a:p>
        </p:txBody>
      </p:sp>
      <p:sp>
        <p:nvSpPr>
          <p:cNvPr id="26" name="标题 5"/>
          <p:cNvSpPr>
            <a:spLocks noGrp="1"/>
          </p:cNvSpPr>
          <p:nvPr>
            <p:custDataLst>
              <p:tags r:id="rId22"/>
            </p:custDataLst>
          </p:nvPr>
        </p:nvSpPr>
        <p:spPr>
          <a:xfrm>
            <a:off x="8319163" y="2844754"/>
            <a:ext cx="553983" cy="509482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0000" lnSpcReduction="2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en-US" altLang="zh-CN" sz="27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</a:rPr>
              <a:t>05</a:t>
            </a:r>
          </a:p>
        </p:txBody>
      </p:sp>
      <p:sp>
        <p:nvSpPr>
          <p:cNvPr id="27" name="菱形 26"/>
          <p:cNvSpPr/>
          <p:nvPr>
            <p:custDataLst>
              <p:tags r:id="rId23"/>
            </p:custDataLst>
          </p:nvPr>
        </p:nvSpPr>
        <p:spPr>
          <a:xfrm>
            <a:off x="8029971" y="2940814"/>
            <a:ext cx="301306" cy="301306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弧形 27"/>
          <p:cNvSpPr/>
          <p:nvPr>
            <p:custDataLst>
              <p:tags r:id="rId24"/>
            </p:custDataLst>
          </p:nvPr>
        </p:nvSpPr>
        <p:spPr>
          <a:xfrm>
            <a:off x="9888613" y="2749788"/>
            <a:ext cx="726867" cy="716487"/>
          </a:xfrm>
          <a:prstGeom prst="arc">
            <a:avLst>
              <a:gd name="adj1" fmla="val 11619054"/>
              <a:gd name="adj2" fmla="val 10295063"/>
            </a:avLst>
          </a:prstGeom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80"/>
          <p:cNvSpPr txBox="1"/>
          <p:nvPr>
            <p:custDataLst>
              <p:tags r:id="rId25"/>
            </p:custDataLst>
          </p:nvPr>
        </p:nvSpPr>
        <p:spPr>
          <a:xfrm>
            <a:off x="9610725" y="3583753"/>
            <a:ext cx="1371600" cy="2052202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14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：生命延续——主要介绍了钟扬对生命意义的理解，表现了他对工作的尽心负责和高度热爱。</a:t>
            </a:r>
          </a:p>
        </p:txBody>
      </p:sp>
      <p:sp>
        <p:nvSpPr>
          <p:cNvPr id="30" name="标题 5"/>
          <p:cNvSpPr>
            <a:spLocks noGrp="1"/>
          </p:cNvSpPr>
          <p:nvPr>
            <p:custDataLst>
              <p:tags r:id="rId26"/>
            </p:custDataLst>
          </p:nvPr>
        </p:nvSpPr>
        <p:spPr>
          <a:xfrm>
            <a:off x="9999373" y="2844754"/>
            <a:ext cx="553983" cy="509482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0000" lnSpcReduction="2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en-US" altLang="zh-CN" sz="27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</a:rPr>
              <a:t>06</a:t>
            </a:r>
          </a:p>
        </p:txBody>
      </p:sp>
      <p:sp>
        <p:nvSpPr>
          <p:cNvPr id="31" name="菱形 30"/>
          <p:cNvSpPr/>
          <p:nvPr>
            <p:custDataLst>
              <p:tags r:id="rId27"/>
            </p:custDataLst>
          </p:nvPr>
        </p:nvSpPr>
        <p:spPr>
          <a:xfrm>
            <a:off x="9710181" y="2940814"/>
            <a:ext cx="301306" cy="301306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>
            <p:custDataLst>
              <p:tags r:id="rId2"/>
            </p:custDataLst>
          </p:nvPr>
        </p:nvCxnSpPr>
        <p:spPr>
          <a:xfrm rot="5400000" flipH="1">
            <a:off x="9427845" y="-16510"/>
            <a:ext cx="2747645" cy="2781300"/>
          </a:xfrm>
          <a:prstGeom prst="line">
            <a:avLst/>
          </a:prstGeom>
          <a:ln w="9525" cmpd="sng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直角三角形 5"/>
          <p:cNvSpPr/>
          <p:nvPr>
            <p:custDataLst>
              <p:tags r:id="rId3"/>
            </p:custDataLst>
          </p:nvPr>
        </p:nvSpPr>
        <p:spPr>
          <a:xfrm flipH="1" flipV="1">
            <a:off x="9923145" y="635"/>
            <a:ext cx="2268855" cy="2284730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直角三角形 8"/>
          <p:cNvSpPr/>
          <p:nvPr>
            <p:custDataLst>
              <p:tags r:id="rId4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901"/>
          <p:cNvSpPr txBox="1"/>
          <p:nvPr>
            <p:custDataLst>
              <p:tags r:id="rId6"/>
            </p:custDataLst>
          </p:nvPr>
        </p:nvSpPr>
        <p:spPr>
          <a:xfrm>
            <a:off x="609562" y="609480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780" b="1" i="0" spc="3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2" name="Object 902"/>
          <p:cNvSpPr txBox="1"/>
          <p:nvPr>
            <p:custDataLst>
              <p:tags r:id="rId7"/>
            </p:custDataLst>
          </p:nvPr>
        </p:nvSpPr>
        <p:spPr>
          <a:xfrm>
            <a:off x="609562" y="1387354"/>
            <a:ext cx="10972876" cy="442594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24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3195776" y="2276916"/>
            <a:ext cx="6522028" cy="164464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文章第一段为什么从拟南芥写起？</a:t>
            </a:r>
          </a:p>
        </p:txBody>
      </p:sp>
      <p:sp>
        <p:nvSpPr>
          <p:cNvPr id="20" name="矩形 19"/>
          <p:cNvSpPr/>
          <p:nvPr>
            <p:custDataLst>
              <p:tags r:id="rId9"/>
            </p:custDataLst>
          </p:nvPr>
        </p:nvSpPr>
        <p:spPr>
          <a:xfrm>
            <a:off x="2582778" y="2697202"/>
            <a:ext cx="380233" cy="112008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8590CA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流程图: 决策 18"/>
          <p:cNvSpPr/>
          <p:nvPr>
            <p:custDataLst>
              <p:tags r:id="rId10"/>
            </p:custDataLst>
          </p:nvPr>
        </p:nvSpPr>
        <p:spPr>
          <a:xfrm>
            <a:off x="2474874" y="2362207"/>
            <a:ext cx="596041" cy="596006"/>
          </a:xfrm>
          <a:prstGeom prst="flowChartDecision">
            <a:avLst/>
          </a:prstGeom>
          <a:solidFill>
            <a:schemeClr val="accent1"/>
          </a:solidFill>
          <a:ln>
            <a:noFill/>
          </a:ln>
          <a:effectLst>
            <a:outerShdw blurRad="254000" dist="76200" dir="5400000" algn="t" rotWithShape="0">
              <a:schemeClr val="dk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1"/>
            </p:custDataLst>
          </p:nvPr>
        </p:nvSpPr>
        <p:spPr>
          <a:xfrm>
            <a:off x="2587288" y="2390378"/>
            <a:ext cx="285175" cy="46166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en-US" altLang="zh-CN" sz="24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3195776" y="4383096"/>
            <a:ext cx="6522028" cy="164464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拟南芥写起能够揭示文章主人公钟扬的身份——植物学家，因为全世界有众多的植物学家都在研究它。②从拟南芥写起，还把钟扬与西藏、复旦联系在一起，从而揭示了他的其他身份——援藏干部、教育专家等；也为下文写钟扬在西藏采集种子等事件做了铺垫。③从拟南芥写起，还有助于揭示人物品格。因为植物学家很少涉足西藏，而钟扬却凭执着的品格在西藏发现了拟南芥。</a:t>
            </a:r>
          </a:p>
        </p:txBody>
      </p:sp>
      <p:sp>
        <p:nvSpPr>
          <p:cNvPr id="24" name="矩形 23"/>
          <p:cNvSpPr/>
          <p:nvPr>
            <p:custDataLst>
              <p:tags r:id="rId13"/>
            </p:custDataLst>
          </p:nvPr>
        </p:nvSpPr>
        <p:spPr>
          <a:xfrm>
            <a:off x="2582778" y="4798245"/>
            <a:ext cx="380233" cy="112008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8EAADC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决策 24"/>
          <p:cNvSpPr/>
          <p:nvPr>
            <p:custDataLst>
              <p:tags r:id="rId14"/>
            </p:custDataLst>
          </p:nvPr>
        </p:nvSpPr>
        <p:spPr>
          <a:xfrm>
            <a:off x="2474874" y="4463248"/>
            <a:ext cx="596041" cy="596006"/>
          </a:xfrm>
          <a:prstGeom prst="flowChartDecision">
            <a:avLst/>
          </a:prstGeom>
          <a:solidFill>
            <a:schemeClr val="accent2"/>
          </a:solidFill>
          <a:ln>
            <a:noFill/>
          </a:ln>
          <a:effectLst>
            <a:outerShdw blurRad="254000" dist="76200" dir="5400000" algn="t" rotWithShape="0">
              <a:schemeClr val="dk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5"/>
            </p:custDataLst>
          </p:nvPr>
        </p:nvSpPr>
        <p:spPr>
          <a:xfrm>
            <a:off x="2597679" y="4501810"/>
            <a:ext cx="285175" cy="46166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en-US" altLang="zh-CN" sz="24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59192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57500" lnSpcReduction="10000"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文章第一段为什么从拟南芥写起？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413012"/>
            <a:ext cx="3962400" cy="288579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明确：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066800"/>
            <a:ext cx="12192000" cy="47244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2622524" y="1676387"/>
            <a:ext cx="6946951" cy="3505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拟南芥写起能够揭示文章主人公钟扬的身份——植物学家，因为全世界有众多的植物学家都在研究它。②从拟南芥写起，还把钟扬与西藏、复旦联系在一起，从而揭示了他的其他身份——援藏干部、教育专家等；也为下文写钟扬在西藏采集种子等事件做了铺垫。③从拟南芥写起，还有助于揭示人物品格。因为植物学家很少涉足西藏，而钟扬却凭执着的品格在西藏发现了拟南芥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“‘英雄’少年”部分，其中的“英雄”作何理解？结婚时，钟扬24岁，已经不是少年了，作者为何还要把结婚这件事放在这一部分中？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明确：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407920" y="271780"/>
            <a:ext cx="8286750" cy="6315075"/>
          </a:xfrm>
          <a:prstGeom prst="rect">
            <a:avLst/>
          </a:prstGeom>
          <a:noFill/>
          <a:ln w="25400"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221740" y="551180"/>
            <a:ext cx="1408430" cy="5943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3200426" y="1066809"/>
            <a:ext cx="6705651" cy="47244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拟南芥写起能够揭示文章主人公钟扬的身份——植物学家，因为全世界有众多的植物学家都在研究它。②从拟南芥写起，还把钟扬与西藏、复旦联系在一起，从而揭示了他的其他身份——援藏干部、教育专家等；也为下文写钟扬在西藏采集种子等事件做了铺垫。③从拟南芥写起，还有助于揭示人物品格。因为植物学家很少涉足西藏，而钟扬却凭执着的品格在西藏发现了拟南芥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这一部分写钟扬与父亲赌气而考上中科大少年班；上了少年班后努力补习自己的弱科；无线电专业毕业却进人了植物研究所工作，他用两年的业余时间旁听武汉大学生物系的课程，从而有了充足的知识储备；面对犹豫不决的妻子，他采用“胁迫”手段与之结婚。可见“英雄”指的是一种勇于向困难挑战、不服输的精神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407920" y="271780"/>
            <a:ext cx="8286750" cy="6315075"/>
          </a:xfrm>
          <a:prstGeom prst="rect">
            <a:avLst/>
          </a:prstGeom>
          <a:noFill/>
          <a:ln w="25400"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221740" y="551180"/>
            <a:ext cx="1408430" cy="5943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3200426" y="1066809"/>
            <a:ext cx="6705651" cy="47244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作者将结婚这件事放人这部分，因为在“胁迫”妻子结婚这件事上，同样体现出了钟扬的这种勇于挑战困难、永不服输的英雄精神。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正面刻画：①通过对传主的语言描写刻画人物形象。文章每一部分都有直接引用的钟扬的话，它们或是钟扬与别人对话，或是钟扬的演讲内容，或是钟扬写的文字。②通过描述人物的行为、事迹刻画人物形象。如不挑剔住房，赴西藏采集种子，热心科普事业等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侧面刻画：①通过他人之口讲述钟扬的事迹；②运用对比衬托手法，如写钟扬不在意生活品质与致力于种子收集的对比，藏族同事对其“大胆”的评价等。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897505" y="1515110"/>
            <a:ext cx="76200" cy="922655"/>
          </a:xfrm>
          <a:prstGeom prst="rect">
            <a:avLst/>
          </a:prstGeom>
          <a:solidFill>
            <a:schemeClr val="dk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5768975" y="2133600"/>
            <a:ext cx="1030605" cy="82994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8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01.</a:t>
            </a:r>
          </a:p>
        </p:txBody>
      </p:sp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6878955" y="2310640"/>
            <a:ext cx="3300095" cy="475865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教学目标与核心素养</a:t>
            </a:r>
          </a:p>
        </p:txBody>
      </p:sp>
      <p:sp>
        <p:nvSpPr>
          <p:cNvPr id="26" name="文本框 25"/>
          <p:cNvSpPr txBox="1"/>
          <p:nvPr>
            <p:custDataLst>
              <p:tags r:id="rId5"/>
            </p:custDataLst>
          </p:nvPr>
        </p:nvSpPr>
        <p:spPr>
          <a:xfrm>
            <a:off x="5768975" y="3418840"/>
            <a:ext cx="1030605" cy="82994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8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02.</a:t>
            </a:r>
          </a:p>
        </p:txBody>
      </p:sp>
      <p:sp>
        <p:nvSpPr>
          <p:cNvPr id="29" name="文本框 28"/>
          <p:cNvSpPr txBox="1"/>
          <p:nvPr>
            <p:custDataLst>
              <p:tags r:id="rId6"/>
            </p:custDataLst>
          </p:nvPr>
        </p:nvSpPr>
        <p:spPr>
          <a:xfrm>
            <a:off x="5768975" y="4704080"/>
            <a:ext cx="1030605" cy="82994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8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03.</a:t>
            </a:r>
          </a:p>
        </p:txBody>
      </p:sp>
      <p:cxnSp>
        <p:nvCxnSpPr>
          <p:cNvPr id="38" name="直接连接符 37"/>
          <p:cNvCxnSpPr/>
          <p:nvPr>
            <p:custDataLst>
              <p:tags r:id="rId7"/>
            </p:custDataLst>
          </p:nvPr>
        </p:nvCxnSpPr>
        <p:spPr>
          <a:xfrm>
            <a:off x="5876925" y="1515110"/>
            <a:ext cx="5248275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212215" y="1592262"/>
            <a:ext cx="1526540" cy="768350"/>
          </a:xfrm>
          <a:prstGeom prst="rect">
            <a:avLst/>
          </a:prstGeom>
          <a:noFill/>
        </p:spPr>
        <p:txBody>
          <a:bodyPr wrap="square" rtlCol="0">
            <a:normAutofit fontScale="97500"/>
          </a:bodyPr>
          <a:lstStyle/>
          <a:p>
            <a:pPr algn="r"/>
            <a:r>
              <a:rPr lang="zh-CN" altLang="en-US" sz="4445" b="1" spc="3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6878955" y="3595880"/>
            <a:ext cx="3300095" cy="475865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教学重难点</a:t>
            </a:r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6878955" y="4881120"/>
            <a:ext cx="3300095" cy="475865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01"/>
          <p:cNvSpPr txBox="1"/>
          <p:nvPr>
            <p:custDataLst>
              <p:tags r:id="rId2"/>
            </p:custDataLst>
          </p:nvPr>
        </p:nvSpPr>
        <p:spPr>
          <a:xfrm>
            <a:off x="609562" y="609544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7500" lnSpcReduction="10000"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780" b="1" i="0" spc="3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5" name="Object 902"/>
          <p:cNvSpPr txBox="1"/>
          <p:nvPr>
            <p:custDataLst>
              <p:tags r:id="rId3"/>
            </p:custDataLst>
          </p:nvPr>
        </p:nvSpPr>
        <p:spPr>
          <a:xfrm>
            <a:off x="609562" y="1387418"/>
            <a:ext cx="10972876" cy="445114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写作特点</a:t>
            </a:r>
          </a:p>
        </p:txBody>
      </p:sp>
      <p:sp>
        <p:nvSpPr>
          <p:cNvPr id="20" name="矩形 19"/>
          <p:cNvSpPr/>
          <p:nvPr>
            <p:custDataLst>
              <p:tags r:id="rId4"/>
            </p:custDataLst>
          </p:nvPr>
        </p:nvSpPr>
        <p:spPr>
          <a:xfrm>
            <a:off x="1632767" y="4213635"/>
            <a:ext cx="9000000" cy="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 algn="ctr" fontAlgn="base">
              <a:lnSpc>
                <a:spcPct val="140000"/>
              </a:lnSpc>
            </a:pPr>
            <a:endParaRPr lang="zh-CN" altLang="en-US" strike="noStrike" noProof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22"/>
          <p:cNvSpPr txBox="1"/>
          <p:nvPr>
            <p:custDataLst>
              <p:tags r:id="rId5"/>
            </p:custDataLst>
          </p:nvPr>
        </p:nvSpPr>
        <p:spPr>
          <a:xfrm flipH="1">
            <a:off x="4265013" y="2962120"/>
            <a:ext cx="3596152" cy="813588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90000" tIns="46800" rIns="90000" bIns="46800" anchor="t">
            <a:normAutofit fontScale="90000"/>
          </a:bodyPr>
          <a:lstStyle>
            <a:defPPr>
              <a:defRPr lang="zh-CN"/>
            </a:defPPr>
            <a:lvl1pPr marL="285750" lvl="0" indent="-285750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>
              <a:buNone/>
            </a:pPr>
            <a:r>
              <a:rPr lang="zh-CN" altLang="en-US" sz="1220" spc="150">
                <a:solidFill>
                  <a:schemeClr val="dk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以人物为中心报道对象，通过人物新近的行动表现人物的品质、性格和精神面貌，反映时代特点和社会面貌。（主旨或时代价值意义）</a:t>
            </a:r>
          </a:p>
        </p:txBody>
      </p:sp>
      <p:sp>
        <p:nvSpPr>
          <p:cNvPr id="9" name="文本框 22"/>
          <p:cNvSpPr txBox="1"/>
          <p:nvPr>
            <p:custDataLst>
              <p:tags r:id="rId6"/>
            </p:custDataLst>
          </p:nvPr>
        </p:nvSpPr>
        <p:spPr>
          <a:xfrm flipH="1">
            <a:off x="2000694" y="4594462"/>
            <a:ext cx="3593566" cy="813588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90000" tIns="46800" rIns="90000" bIns="46800" anchor="t">
            <a:normAutofit/>
          </a:bodyPr>
          <a:lstStyle>
            <a:defPPr>
              <a:defRPr lang="zh-CN"/>
            </a:defPPr>
            <a:lvl1pPr marL="285750" lvl="0" indent="-285750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>
              <a:buNone/>
            </a:pPr>
            <a:r>
              <a:rPr lang="zh-CN" altLang="en-US" sz="1200" spc="150">
                <a:solidFill>
                  <a:schemeClr val="dk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人物生命形态和生活轨迹有一定的独特之处，有鲜明的个性，能给读者留下深刻的印象。</a:t>
            </a:r>
          </a:p>
        </p:txBody>
      </p:sp>
      <p:sp>
        <p:nvSpPr>
          <p:cNvPr id="48" name="文本框 22"/>
          <p:cNvSpPr txBox="1"/>
          <p:nvPr>
            <p:custDataLst>
              <p:tags r:id="rId7"/>
            </p:custDataLst>
          </p:nvPr>
        </p:nvSpPr>
        <p:spPr>
          <a:xfrm flipH="1">
            <a:off x="7039201" y="4610866"/>
            <a:ext cx="3593566" cy="813588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90000" tIns="46800" rIns="90000" bIns="46800" anchor="t">
            <a:normAutofit fontScale="90000" lnSpcReduction="20000"/>
          </a:bodyPr>
          <a:lstStyle>
            <a:defPPr>
              <a:defRPr lang="zh-CN"/>
            </a:defPPr>
            <a:lvl1pPr marL="285750" lvl="0" indent="-285750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>
              <a:buNone/>
            </a:pPr>
            <a:r>
              <a:rPr lang="zh-CN" altLang="en-US" sz="1200" spc="150">
                <a:solidFill>
                  <a:schemeClr val="dk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通过矛盾冲突表现人物的思想境界，通过人物的行动、对话等表现人物话的性格特征，通过细节描写、心理刻画等展示人物的内心世界。（手法技巧）</a:t>
            </a:r>
          </a:p>
        </p:txBody>
      </p:sp>
      <p:pic>
        <p:nvPicPr>
          <p:cNvPr id="26" name="图形 2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13"/>
              </a:ext>
            </a:extLst>
          </a:blip>
          <a:stretch>
            <a:fillRect/>
          </a:stretch>
        </p:blipFill>
        <p:spPr>
          <a:xfrm>
            <a:off x="3805469" y="3051020"/>
            <a:ext cx="349716" cy="341187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13"/>
              </a:ext>
            </a:extLst>
          </a:blip>
          <a:stretch>
            <a:fillRect/>
          </a:stretch>
        </p:blipFill>
        <p:spPr>
          <a:xfrm>
            <a:off x="1559614" y="4683362"/>
            <a:ext cx="349716" cy="341187"/>
          </a:xfrm>
          <a:prstGeom prst="rect">
            <a:avLst/>
          </a:prstGeom>
        </p:spPr>
      </p:pic>
      <p:pic>
        <p:nvPicPr>
          <p:cNvPr id="31" name="图形 3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13"/>
              </a:ext>
            </a:extLst>
          </a:blip>
          <a:stretch>
            <a:fillRect/>
          </a:stretch>
        </p:blipFill>
        <p:spPr>
          <a:xfrm>
            <a:off x="6598120" y="4699766"/>
            <a:ext cx="349716" cy="34118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44" y="25"/>
            <a:ext cx="12192000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10800">
                <a:moveTo>
                  <a:pt x="0" y="0"/>
                </a:moveTo>
                <a:lnTo>
                  <a:pt x="19200" y="0"/>
                </a:lnTo>
                <a:lnTo>
                  <a:pt x="192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背景 0"/>
          <p:cNvSpPr/>
          <p:nvPr>
            <p:custDataLst>
              <p:tags r:id="rId3"/>
            </p:custDataLst>
          </p:nvPr>
        </p:nvSpPr>
        <p:spPr>
          <a:xfrm>
            <a:off x="0" y="1981216"/>
            <a:ext cx="8077264" cy="2921023"/>
          </a:xfrm>
          <a:prstGeom prst="rect">
            <a:avLst/>
          </a:prstGeom>
          <a:solidFill>
            <a:schemeClr val="dk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>
            <p:custDataLst>
              <p:tags r:id="rId4"/>
            </p:custDataLst>
          </p:nvPr>
        </p:nvGrpSpPr>
        <p:grpSpPr>
          <a:xfrm>
            <a:off x="769895" y="4426251"/>
            <a:ext cx="2765054" cy="216182"/>
            <a:chOff x="860461" y="4272212"/>
            <a:chExt cx="2765054" cy="216182"/>
          </a:xfrm>
        </p:grpSpPr>
        <p:cxnSp>
          <p:nvCxnSpPr>
            <p:cNvPr id="4" name="直接连接符 3"/>
            <p:cNvCxnSpPr/>
            <p:nvPr>
              <p:custDataLst>
                <p:tags r:id="rId6"/>
              </p:custDataLst>
            </p:nvPr>
          </p:nvCxnSpPr>
          <p:spPr>
            <a:xfrm>
              <a:off x="860461" y="4272213"/>
              <a:ext cx="469366" cy="0"/>
            </a:xfrm>
            <a:prstGeom prst="line">
              <a:avLst/>
            </a:prstGeom>
            <a:ln w="25400">
              <a:solidFill>
                <a:schemeClr val="l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7"/>
              </p:custDataLst>
            </p:nvPr>
          </p:nvCxnSpPr>
          <p:spPr>
            <a:xfrm rot="-120000" flipH="1">
              <a:off x="1287080" y="4272212"/>
              <a:ext cx="33940" cy="216181"/>
            </a:xfrm>
            <a:prstGeom prst="line">
              <a:avLst/>
            </a:prstGeom>
            <a:ln w="25400">
              <a:solidFill>
                <a:schemeClr val="l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8"/>
              </p:custDataLst>
            </p:nvPr>
          </p:nvCxnSpPr>
          <p:spPr>
            <a:xfrm flipV="1">
              <a:off x="1287080" y="4272213"/>
              <a:ext cx="222633" cy="216181"/>
            </a:xfrm>
            <a:prstGeom prst="line">
              <a:avLst/>
            </a:prstGeom>
            <a:ln w="25400">
              <a:solidFill>
                <a:schemeClr val="l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9"/>
              </p:custDataLst>
            </p:nvPr>
          </p:nvCxnSpPr>
          <p:spPr>
            <a:xfrm>
              <a:off x="1492285" y="4274594"/>
              <a:ext cx="2133230" cy="0"/>
            </a:xfrm>
            <a:prstGeom prst="line">
              <a:avLst/>
            </a:prstGeom>
            <a:ln w="25400">
              <a:solidFill>
                <a:schemeClr val="l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762006" y="2883541"/>
            <a:ext cx="6553251" cy="109091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人物生命形态和生活轨迹有一定的独特之处，有鲜明的个性，能给读者留下深刻的印象。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l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（形象特点）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教学目标与核心素养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676400"/>
            <a:ext cx="12192000" cy="44196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914362" y="508420"/>
            <a:ext cx="10363276" cy="705451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algn="ctr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教学目标与核心素养</a:t>
            </a:r>
          </a:p>
        </p:txBody>
      </p:sp>
      <p:sp>
        <p:nvSpPr>
          <p:cNvPr id="29" name="矩形 8"/>
          <p:cNvSpPr/>
          <p:nvPr>
            <p:custDataLst>
              <p:tags r:id="rId4"/>
            </p:custDataLst>
          </p:nvPr>
        </p:nvSpPr>
        <p:spPr>
          <a:xfrm>
            <a:off x="1531716" y="2340861"/>
            <a:ext cx="579755" cy="471805"/>
          </a:xfrm>
          <a:custGeom>
            <a:avLst/>
            <a:gdLst/>
            <a:ahLst/>
            <a:cxnLst/>
            <a:rect l="l" t="t" r="r" b="b"/>
            <a:pathLst>
              <a:path w="855095" h="855095">
                <a:moveTo>
                  <a:pt x="805897" y="427546"/>
                </a:moveTo>
                <a:lnTo>
                  <a:pt x="855095" y="427546"/>
                </a:lnTo>
                <a:lnTo>
                  <a:pt x="855095" y="855095"/>
                </a:lnTo>
                <a:lnTo>
                  <a:pt x="427546" y="855095"/>
                </a:lnTo>
                <a:lnTo>
                  <a:pt x="427546" y="805897"/>
                </a:lnTo>
                <a:lnTo>
                  <a:pt x="805897" y="805897"/>
                </a:lnTo>
                <a:close/>
                <a:moveTo>
                  <a:pt x="0" y="0"/>
                </a:moveTo>
                <a:lnTo>
                  <a:pt x="427546" y="0"/>
                </a:lnTo>
                <a:lnTo>
                  <a:pt x="427546" y="49196"/>
                </a:lnTo>
                <a:lnTo>
                  <a:pt x="49196" y="49196"/>
                </a:lnTo>
                <a:lnTo>
                  <a:pt x="49196" y="427546"/>
                </a:lnTo>
                <a:lnTo>
                  <a:pt x="0" y="4275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24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>
            <p:custDataLst>
              <p:tags r:id="rId5"/>
            </p:custDataLst>
          </p:nvPr>
        </p:nvSpPr>
        <p:spPr>
          <a:xfrm>
            <a:off x="2441737" y="2193507"/>
            <a:ext cx="3207542" cy="999412"/>
          </a:xfrm>
          <a:prstGeom prst="rect">
            <a:avLst/>
          </a:prstGeom>
        </p:spPr>
        <p:txBody>
          <a:bodyPr wrap="square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spc="15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教学目标</a:t>
            </a:r>
          </a:p>
        </p:txBody>
      </p:sp>
      <p:sp>
        <p:nvSpPr>
          <p:cNvPr id="33" name="矩形 8"/>
          <p:cNvSpPr/>
          <p:nvPr>
            <p:custDataLst>
              <p:tags r:id="rId6"/>
            </p:custDataLst>
          </p:nvPr>
        </p:nvSpPr>
        <p:spPr>
          <a:xfrm>
            <a:off x="1531716" y="3605781"/>
            <a:ext cx="579755" cy="471805"/>
          </a:xfrm>
          <a:custGeom>
            <a:avLst/>
            <a:gdLst/>
            <a:ahLst/>
            <a:cxnLst/>
            <a:rect l="l" t="t" r="r" b="b"/>
            <a:pathLst>
              <a:path w="855095" h="855095">
                <a:moveTo>
                  <a:pt x="805897" y="427546"/>
                </a:moveTo>
                <a:lnTo>
                  <a:pt x="855095" y="427546"/>
                </a:lnTo>
                <a:lnTo>
                  <a:pt x="855095" y="855095"/>
                </a:lnTo>
                <a:lnTo>
                  <a:pt x="427546" y="855095"/>
                </a:lnTo>
                <a:lnTo>
                  <a:pt x="427546" y="805897"/>
                </a:lnTo>
                <a:lnTo>
                  <a:pt x="805897" y="805897"/>
                </a:lnTo>
                <a:close/>
                <a:moveTo>
                  <a:pt x="0" y="0"/>
                </a:moveTo>
                <a:lnTo>
                  <a:pt x="427546" y="0"/>
                </a:lnTo>
                <a:lnTo>
                  <a:pt x="427546" y="49196"/>
                </a:lnTo>
                <a:lnTo>
                  <a:pt x="49196" y="49196"/>
                </a:lnTo>
                <a:lnTo>
                  <a:pt x="49196" y="427546"/>
                </a:lnTo>
                <a:lnTo>
                  <a:pt x="0" y="4275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24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>
            <p:custDataLst>
              <p:tags r:id="rId7"/>
            </p:custDataLst>
          </p:nvPr>
        </p:nvSpPr>
        <p:spPr>
          <a:xfrm>
            <a:off x="2441737" y="3458427"/>
            <a:ext cx="3207542" cy="999412"/>
          </a:xfrm>
          <a:prstGeom prst="rect">
            <a:avLst/>
          </a:prstGeom>
        </p:spPr>
        <p:txBody>
          <a:bodyPr wrap="square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spc="15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学习诗中的比喻、拟人、象征等修辞手法。</a:t>
            </a:r>
          </a:p>
        </p:txBody>
      </p:sp>
      <p:sp>
        <p:nvSpPr>
          <p:cNvPr id="39" name="矩形 8"/>
          <p:cNvSpPr/>
          <p:nvPr>
            <p:custDataLst>
              <p:tags r:id="rId8"/>
            </p:custDataLst>
          </p:nvPr>
        </p:nvSpPr>
        <p:spPr>
          <a:xfrm>
            <a:off x="6543358" y="2340861"/>
            <a:ext cx="579755" cy="471805"/>
          </a:xfrm>
          <a:custGeom>
            <a:avLst/>
            <a:gdLst/>
            <a:ahLst/>
            <a:cxnLst/>
            <a:rect l="l" t="t" r="r" b="b"/>
            <a:pathLst>
              <a:path w="855095" h="855095">
                <a:moveTo>
                  <a:pt x="805897" y="427546"/>
                </a:moveTo>
                <a:lnTo>
                  <a:pt x="855095" y="427546"/>
                </a:lnTo>
                <a:lnTo>
                  <a:pt x="855095" y="855095"/>
                </a:lnTo>
                <a:lnTo>
                  <a:pt x="427546" y="855095"/>
                </a:lnTo>
                <a:lnTo>
                  <a:pt x="427546" y="805897"/>
                </a:lnTo>
                <a:lnTo>
                  <a:pt x="805897" y="805897"/>
                </a:lnTo>
                <a:close/>
                <a:moveTo>
                  <a:pt x="0" y="0"/>
                </a:moveTo>
                <a:lnTo>
                  <a:pt x="427546" y="0"/>
                </a:lnTo>
                <a:lnTo>
                  <a:pt x="427546" y="49196"/>
                </a:lnTo>
                <a:lnTo>
                  <a:pt x="49196" y="49196"/>
                </a:lnTo>
                <a:lnTo>
                  <a:pt x="49196" y="427546"/>
                </a:lnTo>
                <a:lnTo>
                  <a:pt x="0" y="4275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>
            <p:custDataLst>
              <p:tags r:id="rId9"/>
            </p:custDataLst>
          </p:nvPr>
        </p:nvSpPr>
        <p:spPr>
          <a:xfrm>
            <a:off x="7453379" y="2193507"/>
            <a:ext cx="3207542" cy="999412"/>
          </a:xfrm>
          <a:prstGeom prst="rect">
            <a:avLst/>
          </a:prstGeom>
        </p:spPr>
        <p:txBody>
          <a:bodyPr wrap="square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spc="15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通过诗中的具体意象，理解\"红烛\"这一意象的精神内涵。</a:t>
            </a:r>
          </a:p>
        </p:txBody>
      </p:sp>
      <p:sp>
        <p:nvSpPr>
          <p:cNvPr id="42" name="矩形 8"/>
          <p:cNvSpPr/>
          <p:nvPr>
            <p:custDataLst>
              <p:tags r:id="rId10"/>
            </p:custDataLst>
          </p:nvPr>
        </p:nvSpPr>
        <p:spPr>
          <a:xfrm>
            <a:off x="6543358" y="3605781"/>
            <a:ext cx="579755" cy="471805"/>
          </a:xfrm>
          <a:custGeom>
            <a:avLst/>
            <a:gdLst/>
            <a:ahLst/>
            <a:cxnLst/>
            <a:rect l="l" t="t" r="r" b="b"/>
            <a:pathLst>
              <a:path w="855095" h="855095">
                <a:moveTo>
                  <a:pt x="805897" y="427546"/>
                </a:moveTo>
                <a:lnTo>
                  <a:pt x="855095" y="427546"/>
                </a:lnTo>
                <a:lnTo>
                  <a:pt x="855095" y="855095"/>
                </a:lnTo>
                <a:lnTo>
                  <a:pt x="427546" y="855095"/>
                </a:lnTo>
                <a:lnTo>
                  <a:pt x="427546" y="805897"/>
                </a:lnTo>
                <a:lnTo>
                  <a:pt x="805897" y="805897"/>
                </a:lnTo>
                <a:close/>
                <a:moveTo>
                  <a:pt x="0" y="0"/>
                </a:moveTo>
                <a:lnTo>
                  <a:pt x="427546" y="0"/>
                </a:lnTo>
                <a:lnTo>
                  <a:pt x="427546" y="49196"/>
                </a:lnTo>
                <a:lnTo>
                  <a:pt x="49196" y="49196"/>
                </a:lnTo>
                <a:lnTo>
                  <a:pt x="49196" y="427546"/>
                </a:lnTo>
                <a:lnTo>
                  <a:pt x="0" y="4275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>
            <p:custDataLst>
              <p:tags r:id="rId11"/>
            </p:custDataLst>
          </p:nvPr>
        </p:nvSpPr>
        <p:spPr>
          <a:xfrm>
            <a:off x="7453379" y="3458427"/>
            <a:ext cx="3207542" cy="999412"/>
          </a:xfrm>
          <a:prstGeom prst="rect">
            <a:avLst/>
          </a:prstGeom>
        </p:spPr>
        <p:txBody>
          <a:bodyPr wrap="square" anchor="ctr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spc="15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在诵读诗歌时，能够读出节奏、轻重、情感。</a:t>
            </a: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1552419" y="2345623"/>
            <a:ext cx="535461" cy="461665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r>
              <a:rPr lang="en-US" altLang="zh-CN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2" name="文本框 21"/>
          <p:cNvSpPr txBox="1"/>
          <p:nvPr>
            <p:custDataLst>
              <p:tags r:id="rId13"/>
            </p:custDataLst>
          </p:nvPr>
        </p:nvSpPr>
        <p:spPr>
          <a:xfrm>
            <a:off x="1531715" y="3602096"/>
            <a:ext cx="535461" cy="461665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r>
              <a:rPr lang="en-US" altLang="zh-CN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6" name="矩形 8"/>
          <p:cNvSpPr/>
          <p:nvPr>
            <p:custDataLst>
              <p:tags r:id="rId14"/>
            </p:custDataLst>
          </p:nvPr>
        </p:nvSpPr>
        <p:spPr>
          <a:xfrm>
            <a:off x="4037537" y="4870701"/>
            <a:ext cx="579755" cy="471805"/>
          </a:xfrm>
          <a:custGeom>
            <a:avLst/>
            <a:gdLst/>
            <a:ahLst/>
            <a:cxnLst/>
            <a:rect l="l" t="t" r="r" b="b"/>
            <a:pathLst>
              <a:path w="855095" h="855095">
                <a:moveTo>
                  <a:pt x="805897" y="427546"/>
                </a:moveTo>
                <a:lnTo>
                  <a:pt x="855095" y="427546"/>
                </a:lnTo>
                <a:lnTo>
                  <a:pt x="855095" y="855095"/>
                </a:lnTo>
                <a:lnTo>
                  <a:pt x="427546" y="855095"/>
                </a:lnTo>
                <a:lnTo>
                  <a:pt x="427546" y="805897"/>
                </a:lnTo>
                <a:lnTo>
                  <a:pt x="805897" y="805897"/>
                </a:lnTo>
                <a:close/>
                <a:moveTo>
                  <a:pt x="0" y="0"/>
                </a:moveTo>
                <a:lnTo>
                  <a:pt x="427546" y="0"/>
                </a:lnTo>
                <a:lnTo>
                  <a:pt x="427546" y="49196"/>
                </a:lnTo>
                <a:lnTo>
                  <a:pt x="49196" y="49196"/>
                </a:lnTo>
                <a:lnTo>
                  <a:pt x="49196" y="427546"/>
                </a:lnTo>
                <a:lnTo>
                  <a:pt x="0" y="4275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24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>
            <p:custDataLst>
              <p:tags r:id="rId15"/>
            </p:custDataLst>
          </p:nvPr>
        </p:nvSpPr>
        <p:spPr>
          <a:xfrm>
            <a:off x="4947558" y="4723347"/>
            <a:ext cx="3207542" cy="999412"/>
          </a:xfrm>
          <a:prstGeom prst="rect">
            <a:avLst/>
          </a:prstGeom>
        </p:spPr>
        <p:txBody>
          <a:bodyPr wrap="square" anchor="ctr">
            <a:normAutofit fontScale="92500"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spc="15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在阅读过程中，通过诗歌理解诗人的情感变化，能够深入体会诗人的伟大抱负，理解诗人献身祖国、甘愿自我牺牲的爱国精神。</a:t>
            </a:r>
          </a:p>
        </p:txBody>
      </p:sp>
      <p:sp>
        <p:nvSpPr>
          <p:cNvPr id="23" name="文本框 22"/>
          <p:cNvSpPr txBox="1"/>
          <p:nvPr>
            <p:custDataLst>
              <p:tags r:id="rId16"/>
            </p:custDataLst>
          </p:nvPr>
        </p:nvSpPr>
        <p:spPr>
          <a:xfrm>
            <a:off x="4057771" y="4880841"/>
            <a:ext cx="535461" cy="461665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r>
              <a:rPr lang="en-US" altLang="zh-CN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6565583" y="2347211"/>
            <a:ext cx="535461" cy="461665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5" name="文本框 24"/>
          <p:cNvSpPr txBox="1"/>
          <p:nvPr>
            <p:custDataLst>
              <p:tags r:id="rId18"/>
            </p:custDataLst>
          </p:nvPr>
        </p:nvSpPr>
        <p:spPr>
          <a:xfrm>
            <a:off x="6564603" y="3611516"/>
            <a:ext cx="535461" cy="461665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教学重难点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/>
          <p:nvPr>
            <p:custDataLst>
              <p:tags r:id="rId2"/>
            </p:custDataLst>
          </p:nvPr>
        </p:nvSpPr>
        <p:spPr>
          <a:xfrm>
            <a:off x="0" y="0"/>
            <a:ext cx="8077200" cy="6858000"/>
          </a:xfrm>
          <a:custGeom>
            <a:avLst/>
            <a:gdLst>
              <a:gd name="connsiteX0" fmla="*/ 1736336 w 7714968"/>
              <a:gd name="connsiteY0" fmla="*/ 0 h 6858000"/>
              <a:gd name="connsiteX1" fmla="*/ 5645816 w 7714968"/>
              <a:gd name="connsiteY1" fmla="*/ 0 h 6858000"/>
              <a:gd name="connsiteX2" fmla="*/ 5839302 w 7714968"/>
              <a:gd name="connsiteY2" fmla="*/ 113594 h 6858000"/>
              <a:gd name="connsiteX3" fmla="*/ 7714968 w 7714968"/>
              <a:gd name="connsiteY3" fmla="*/ 3516874 h 6858000"/>
              <a:gd name="connsiteX4" fmla="*/ 5940720 w 7714968"/>
              <a:gd name="connsiteY4" fmla="*/ 6853836 h 6858000"/>
              <a:gd name="connsiteX5" fmla="*/ 5934226 w 7714968"/>
              <a:gd name="connsiteY5" fmla="*/ 6858000 h 6858000"/>
              <a:gd name="connsiteX6" fmla="*/ 1447412 w 7714968"/>
              <a:gd name="connsiteY6" fmla="*/ 6858000 h 6858000"/>
              <a:gd name="connsiteX7" fmla="*/ 1440740 w 7714968"/>
              <a:gd name="connsiteY7" fmla="*/ 6853836 h 6858000"/>
              <a:gd name="connsiteX8" fmla="*/ 106742 w 7714968"/>
              <a:gd name="connsiteY8" fmla="*/ 5348915 h 6858000"/>
              <a:gd name="connsiteX9" fmla="*/ 0 w 7714968"/>
              <a:gd name="connsiteY9" fmla="*/ 5120268 h 6858000"/>
              <a:gd name="connsiteX10" fmla="*/ 0 w 7714968"/>
              <a:gd name="connsiteY10" fmla="*/ 1910728 h 6858000"/>
              <a:gd name="connsiteX11" fmla="*/ 2094 w 7714968"/>
              <a:gd name="connsiteY11" fmla="*/ 1905464 h 6858000"/>
              <a:gd name="connsiteX12" fmla="*/ 1486117 w 7714968"/>
              <a:gd name="connsiteY12" fmla="*/ 14970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14968" h="6858000">
                <a:moveTo>
                  <a:pt x="1736336" y="0"/>
                </a:moveTo>
                <a:lnTo>
                  <a:pt x="5645816" y="0"/>
                </a:lnTo>
                <a:lnTo>
                  <a:pt x="5839302" y="113594"/>
                </a:lnTo>
                <a:cubicBezTo>
                  <a:pt x="6966500" y="826715"/>
                  <a:pt x="7714968" y="2084387"/>
                  <a:pt x="7714968" y="3516874"/>
                </a:cubicBezTo>
                <a:cubicBezTo>
                  <a:pt x="7714968" y="4905952"/>
                  <a:pt x="7011174" y="6130651"/>
                  <a:pt x="5940720" y="6853836"/>
                </a:cubicBezTo>
                <a:lnTo>
                  <a:pt x="5934226" y="6858000"/>
                </a:lnTo>
                <a:lnTo>
                  <a:pt x="1447412" y="6858000"/>
                </a:lnTo>
                <a:lnTo>
                  <a:pt x="1440740" y="6853836"/>
                </a:lnTo>
                <a:cubicBezTo>
                  <a:pt x="878752" y="6474164"/>
                  <a:pt x="417824" y="5956262"/>
                  <a:pt x="106742" y="5348915"/>
                </a:cubicBezTo>
                <a:lnTo>
                  <a:pt x="0" y="5120268"/>
                </a:lnTo>
                <a:lnTo>
                  <a:pt x="0" y="1910728"/>
                </a:lnTo>
                <a:lnTo>
                  <a:pt x="2094" y="1905464"/>
                </a:lnTo>
                <a:cubicBezTo>
                  <a:pt x="316870" y="1185936"/>
                  <a:pt x="836008" y="576218"/>
                  <a:pt x="1486117" y="149702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: 形状 8"/>
          <p:cNvSpPr/>
          <p:nvPr>
            <p:custDataLst>
              <p:tags r:id="rId3"/>
            </p:custDataLst>
          </p:nvPr>
        </p:nvSpPr>
        <p:spPr>
          <a:xfrm>
            <a:off x="205541" y="0"/>
            <a:ext cx="7313692" cy="6858000"/>
          </a:xfrm>
          <a:custGeom>
            <a:avLst/>
            <a:gdLst>
              <a:gd name="connsiteX0" fmla="*/ 2390577 w 7313692"/>
              <a:gd name="connsiteY0" fmla="*/ 0 h 6858000"/>
              <a:gd name="connsiteX1" fmla="*/ 4923117 w 7313692"/>
              <a:gd name="connsiteY1" fmla="*/ 0 h 6858000"/>
              <a:gd name="connsiteX2" fmla="*/ 5141490 w 7313692"/>
              <a:gd name="connsiteY2" fmla="*/ 86476 h 6858000"/>
              <a:gd name="connsiteX3" fmla="*/ 7313692 w 7313692"/>
              <a:gd name="connsiteY3" fmla="*/ 3429383 h 6858000"/>
              <a:gd name="connsiteX4" fmla="*/ 5141490 w 7313692"/>
              <a:gd name="connsiteY4" fmla="*/ 6772292 h 6858000"/>
              <a:gd name="connsiteX5" fmla="*/ 4925055 w 7313692"/>
              <a:gd name="connsiteY5" fmla="*/ 6858000 h 6858000"/>
              <a:gd name="connsiteX6" fmla="*/ 2388638 w 7313692"/>
              <a:gd name="connsiteY6" fmla="*/ 6858000 h 6858000"/>
              <a:gd name="connsiteX7" fmla="*/ 2172202 w 7313692"/>
              <a:gd name="connsiteY7" fmla="*/ 6772292 h 6858000"/>
              <a:gd name="connsiteX8" fmla="*/ 0 w 7313692"/>
              <a:gd name="connsiteY8" fmla="*/ 3429383 h 6858000"/>
              <a:gd name="connsiteX9" fmla="*/ 2172202 w 7313692"/>
              <a:gd name="connsiteY9" fmla="*/ 864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13692" h="6858000">
                <a:moveTo>
                  <a:pt x="2390577" y="0"/>
                </a:moveTo>
                <a:lnTo>
                  <a:pt x="4923117" y="0"/>
                </a:lnTo>
                <a:lnTo>
                  <a:pt x="5141490" y="86476"/>
                </a:lnTo>
                <a:cubicBezTo>
                  <a:pt x="6421307" y="655715"/>
                  <a:pt x="7313692" y="1938335"/>
                  <a:pt x="7313692" y="3429383"/>
                </a:cubicBezTo>
                <a:cubicBezTo>
                  <a:pt x="7313692" y="4920432"/>
                  <a:pt x="6421308" y="6203052"/>
                  <a:pt x="5141490" y="6772292"/>
                </a:cubicBezTo>
                <a:lnTo>
                  <a:pt x="4925055" y="6858000"/>
                </a:lnTo>
                <a:lnTo>
                  <a:pt x="2388638" y="6858000"/>
                </a:lnTo>
                <a:lnTo>
                  <a:pt x="2172202" y="6772292"/>
                </a:lnTo>
                <a:cubicBezTo>
                  <a:pt x="892385" y="6203052"/>
                  <a:pt x="0" y="4920432"/>
                  <a:pt x="0" y="3429383"/>
                </a:cubicBezTo>
                <a:cubicBezTo>
                  <a:pt x="0" y="1938335"/>
                  <a:pt x="892385" y="655715"/>
                  <a:pt x="2172202" y="86476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: 形状 9"/>
          <p:cNvSpPr/>
          <p:nvPr>
            <p:custDataLst>
              <p:tags r:id="rId4"/>
            </p:custDataLst>
          </p:nvPr>
        </p:nvSpPr>
        <p:spPr>
          <a:xfrm>
            <a:off x="8883565" y="5421536"/>
            <a:ext cx="3308435" cy="1436465"/>
          </a:xfrm>
          <a:custGeom>
            <a:avLst/>
            <a:gdLst>
              <a:gd name="connsiteX0" fmla="*/ 2072311 w 3308435"/>
              <a:gd name="connsiteY0" fmla="*/ 0 h 1436465"/>
              <a:gd name="connsiteX1" fmla="*/ 3175387 w 3308435"/>
              <a:gd name="connsiteY1" fmla="*/ 293607 h 1436465"/>
              <a:gd name="connsiteX2" fmla="*/ 3308435 w 3308435"/>
              <a:gd name="connsiteY2" fmla="*/ 376655 h 1436465"/>
              <a:gd name="connsiteX3" fmla="*/ 3308435 w 3308435"/>
              <a:gd name="connsiteY3" fmla="*/ 1436465 h 1436465"/>
              <a:gd name="connsiteX4" fmla="*/ 0 w 3308435"/>
              <a:gd name="connsiteY4" fmla="*/ 1436465 h 1436465"/>
              <a:gd name="connsiteX5" fmla="*/ 30369 w 3308435"/>
              <a:gd name="connsiteY5" fmla="*/ 1353490 h 1436465"/>
              <a:gd name="connsiteX6" fmla="*/ 2072311 w 3308435"/>
              <a:gd name="connsiteY6" fmla="*/ 0 h 143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08435" h="1436465">
                <a:moveTo>
                  <a:pt x="2072311" y="0"/>
                </a:moveTo>
                <a:cubicBezTo>
                  <a:pt x="2473908" y="0"/>
                  <a:pt x="2850555" y="106824"/>
                  <a:pt x="3175387" y="293607"/>
                </a:cubicBezTo>
                <a:lnTo>
                  <a:pt x="3308435" y="376655"/>
                </a:lnTo>
                <a:lnTo>
                  <a:pt x="3308435" y="1436465"/>
                </a:lnTo>
                <a:lnTo>
                  <a:pt x="0" y="1436465"/>
                </a:lnTo>
                <a:lnTo>
                  <a:pt x="30369" y="1353490"/>
                </a:lnTo>
                <a:cubicBezTo>
                  <a:pt x="366790" y="558101"/>
                  <a:pt x="1154375" y="0"/>
                  <a:pt x="2072311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>
            <p:custDataLst>
              <p:tags r:id="rId5"/>
            </p:custDataLst>
          </p:nvPr>
        </p:nvSpPr>
        <p:spPr>
          <a:xfrm>
            <a:off x="666750" y="276225"/>
            <a:ext cx="6391275" cy="6305550"/>
          </a:xfrm>
          <a:prstGeom prst="ellipse">
            <a:avLst/>
          </a:prstGeom>
          <a:solidFill>
            <a:schemeClr val="lt1"/>
          </a:solidFill>
          <a:ln>
            <a:solidFill>
              <a:schemeClr val="lt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2158574" y="2833910"/>
            <a:ext cx="2851150" cy="2587626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8775" indent="-358775" fontAlgn="ctr">
              <a:spcBef>
                <a:spcPts val="1000"/>
              </a:spcBef>
              <a:spcAft>
                <a:spcPct val="0"/>
              </a:spcAft>
              <a:buSzTx/>
              <a:buFont typeface="WPS-Bullets" pitchFamily="2" charset="0"/>
              <a:buChar char=""/>
            </a:pPr>
            <a:r>
              <a:rPr lang="zh-CN" altLang="en-US" b="1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教学重点</a:t>
            </a:r>
          </a:p>
          <a:p>
            <a:pPr marL="358775" indent="-358775" fontAlgn="ctr">
              <a:spcBef>
                <a:spcPts val="1000"/>
              </a:spcBef>
              <a:spcAft>
                <a:spcPct val="0"/>
              </a:spcAft>
              <a:buSzTx/>
              <a:buFont typeface="WPS-Bullets" pitchFamily="2" charset="0"/>
              <a:buChar char=""/>
            </a:pPr>
            <a:r>
              <a:rPr lang="zh-CN" altLang="en-US" b="1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通过诗中的具体意象，理解\"红烛\"这一意象的精神内涵。</a:t>
            </a:r>
          </a:p>
          <a:p>
            <a:pPr marL="358775" indent="-358775" fontAlgn="ctr">
              <a:spcBef>
                <a:spcPts val="1000"/>
              </a:spcBef>
              <a:spcAft>
                <a:spcPct val="0"/>
              </a:spcAft>
              <a:buSzTx/>
              <a:buFont typeface="WPS-Bullets" pitchFamily="2" charset="0"/>
              <a:buChar char=""/>
            </a:pPr>
            <a:r>
              <a:rPr lang="zh-CN" altLang="en-US" b="1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了解学习诗中的比喻、拟人、象征的修辞手法。</a:t>
            </a: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2158574" y="1777092"/>
            <a:ext cx="3632200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 fontScale="97500" lnSpcReduction="10000"/>
          </a:bodyPr>
          <a:lstStyle/>
          <a:p>
            <a:r>
              <a:rPr lang="zh-CN" altLang="en-US" sz="3555" b="1" spc="3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教学重难点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教学过程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09605" y="609605"/>
            <a:ext cx="1097287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cxnSp>
        <p:nvCxnSpPr>
          <p:cNvPr id="14" name="直接连接符 13"/>
          <p:cNvCxnSpPr/>
          <p:nvPr>
            <p:custDataLst>
              <p:tags r:id="rId3"/>
            </p:custDataLst>
          </p:nvPr>
        </p:nvCxnSpPr>
        <p:spPr>
          <a:xfrm flipH="1">
            <a:off x="2010409" y="2124416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左中括号 2"/>
          <p:cNvSpPr/>
          <p:nvPr>
            <p:custDataLst>
              <p:tags r:id="rId4"/>
            </p:custDataLst>
          </p:nvPr>
        </p:nvSpPr>
        <p:spPr>
          <a:xfrm>
            <a:off x="1398043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左中括号 3"/>
          <p:cNvSpPr/>
          <p:nvPr>
            <p:custDataLst>
              <p:tags r:id="rId5"/>
            </p:custDataLst>
          </p:nvPr>
        </p:nvSpPr>
        <p:spPr>
          <a:xfrm rot="10800000">
            <a:off x="3525927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587932" y="3619171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1587931" y="2035506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1"/>
          <p:cNvSpPr txBox="1"/>
          <p:nvPr>
            <p:custDataLst>
              <p:tags r:id="rId8"/>
            </p:custDataLst>
          </p:nvPr>
        </p:nvSpPr>
        <p:spPr>
          <a:xfrm>
            <a:off x="2028507" y="2163922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导入新课</a:t>
            </a:r>
          </a:p>
        </p:txBody>
      </p:sp>
      <p:sp>
        <p:nvSpPr>
          <p:cNvPr id="22" name="文本框 12"/>
          <p:cNvSpPr txBox="1"/>
          <p:nvPr>
            <p:custDataLst>
              <p:tags r:id="rId9"/>
            </p:custDataLst>
          </p:nvPr>
        </p:nvSpPr>
        <p:spPr>
          <a:xfrm>
            <a:off x="1441943" y="2631833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cxnSp>
        <p:nvCxnSpPr>
          <p:cNvPr id="25" name="直接连接符 24"/>
          <p:cNvCxnSpPr/>
          <p:nvPr>
            <p:custDataLst>
              <p:tags r:id="rId10"/>
            </p:custDataLst>
          </p:nvPr>
        </p:nvCxnSpPr>
        <p:spPr>
          <a:xfrm flipH="1">
            <a:off x="2010409" y="4305701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左中括号 25"/>
          <p:cNvSpPr/>
          <p:nvPr>
            <p:custDataLst>
              <p:tags r:id="rId11"/>
            </p:custDataLst>
          </p:nvPr>
        </p:nvSpPr>
        <p:spPr>
          <a:xfrm>
            <a:off x="1398043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左中括号 26"/>
          <p:cNvSpPr/>
          <p:nvPr>
            <p:custDataLst>
              <p:tags r:id="rId12"/>
            </p:custDataLst>
          </p:nvPr>
        </p:nvSpPr>
        <p:spPr>
          <a:xfrm rot="10800000">
            <a:off x="3525927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>
            <p:custDataLst>
              <p:tags r:id="rId13"/>
            </p:custDataLst>
          </p:nvPr>
        </p:nvSpPr>
        <p:spPr>
          <a:xfrm>
            <a:off x="1587932" y="5800457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>
            <p:custDataLst>
              <p:tags r:id="rId14"/>
            </p:custDataLst>
          </p:nvPr>
        </p:nvSpPr>
        <p:spPr>
          <a:xfrm>
            <a:off x="1587931" y="4216792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1"/>
          <p:cNvSpPr txBox="1"/>
          <p:nvPr>
            <p:custDataLst>
              <p:tags r:id="rId15"/>
            </p:custDataLst>
          </p:nvPr>
        </p:nvSpPr>
        <p:spPr>
          <a:xfrm>
            <a:off x="2028507" y="4345208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题目解说</a:t>
            </a:r>
          </a:p>
        </p:txBody>
      </p:sp>
      <p:sp>
        <p:nvSpPr>
          <p:cNvPr id="31" name="文本框 12"/>
          <p:cNvSpPr txBox="1"/>
          <p:nvPr>
            <p:custDataLst>
              <p:tags r:id="rId16"/>
            </p:custDataLst>
          </p:nvPr>
        </p:nvSpPr>
        <p:spPr>
          <a:xfrm>
            <a:off x="1441943" y="4813119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</a:p>
        </p:txBody>
      </p:sp>
      <p:cxnSp>
        <p:nvCxnSpPr>
          <p:cNvPr id="33" name="直接连接符 32"/>
          <p:cNvCxnSpPr/>
          <p:nvPr>
            <p:custDataLst>
              <p:tags r:id="rId17"/>
            </p:custDataLst>
          </p:nvPr>
        </p:nvCxnSpPr>
        <p:spPr>
          <a:xfrm flipH="1">
            <a:off x="5581465" y="2124416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左中括号 33"/>
          <p:cNvSpPr/>
          <p:nvPr>
            <p:custDataLst>
              <p:tags r:id="rId18"/>
            </p:custDataLst>
          </p:nvPr>
        </p:nvSpPr>
        <p:spPr>
          <a:xfrm>
            <a:off x="4969098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左中括号 34"/>
          <p:cNvSpPr/>
          <p:nvPr>
            <p:custDataLst>
              <p:tags r:id="rId19"/>
            </p:custDataLst>
          </p:nvPr>
        </p:nvSpPr>
        <p:spPr>
          <a:xfrm rot="10800000">
            <a:off x="7096983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>
            <p:custDataLst>
              <p:tags r:id="rId20"/>
            </p:custDataLst>
          </p:nvPr>
        </p:nvSpPr>
        <p:spPr>
          <a:xfrm>
            <a:off x="5158987" y="3619171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>
            <p:custDataLst>
              <p:tags r:id="rId21"/>
            </p:custDataLst>
          </p:nvPr>
        </p:nvSpPr>
        <p:spPr>
          <a:xfrm>
            <a:off x="5158986" y="2035506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>
            <p:custDataLst>
              <p:tags r:id="rId22"/>
            </p:custDataLst>
          </p:nvPr>
        </p:nvSpPr>
        <p:spPr>
          <a:xfrm>
            <a:off x="5599562" y="2163922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写作背景</a:t>
            </a:r>
          </a:p>
        </p:txBody>
      </p:sp>
      <p:sp>
        <p:nvSpPr>
          <p:cNvPr id="39" name="文本框 12"/>
          <p:cNvSpPr txBox="1"/>
          <p:nvPr>
            <p:custDataLst>
              <p:tags r:id="rId23"/>
            </p:custDataLst>
          </p:nvPr>
        </p:nvSpPr>
        <p:spPr>
          <a:xfrm>
            <a:off x="5012999" y="2631833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cxnSp>
        <p:nvCxnSpPr>
          <p:cNvPr id="41" name="直接连接符 40"/>
          <p:cNvCxnSpPr/>
          <p:nvPr>
            <p:custDataLst>
              <p:tags r:id="rId24"/>
            </p:custDataLst>
          </p:nvPr>
        </p:nvCxnSpPr>
        <p:spPr>
          <a:xfrm flipH="1">
            <a:off x="5581465" y="4305701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左中括号 41"/>
          <p:cNvSpPr/>
          <p:nvPr>
            <p:custDataLst>
              <p:tags r:id="rId25"/>
            </p:custDataLst>
          </p:nvPr>
        </p:nvSpPr>
        <p:spPr>
          <a:xfrm>
            <a:off x="4969098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左中括号 42"/>
          <p:cNvSpPr/>
          <p:nvPr>
            <p:custDataLst>
              <p:tags r:id="rId26"/>
            </p:custDataLst>
          </p:nvPr>
        </p:nvSpPr>
        <p:spPr>
          <a:xfrm rot="10800000">
            <a:off x="7096983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>
            <p:custDataLst>
              <p:tags r:id="rId27"/>
            </p:custDataLst>
          </p:nvPr>
        </p:nvSpPr>
        <p:spPr>
          <a:xfrm>
            <a:off x="5158987" y="5800457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>
            <p:custDataLst>
              <p:tags r:id="rId28"/>
            </p:custDataLst>
          </p:nvPr>
        </p:nvSpPr>
        <p:spPr>
          <a:xfrm>
            <a:off x="5158986" y="4216792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11"/>
          <p:cNvSpPr txBox="1"/>
          <p:nvPr>
            <p:custDataLst>
              <p:tags r:id="rId29"/>
            </p:custDataLst>
          </p:nvPr>
        </p:nvSpPr>
        <p:spPr>
          <a:xfrm>
            <a:off x="5599562" y="4345208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层次结构</a:t>
            </a:r>
          </a:p>
        </p:txBody>
      </p:sp>
      <p:sp>
        <p:nvSpPr>
          <p:cNvPr id="47" name="文本框 12"/>
          <p:cNvSpPr txBox="1"/>
          <p:nvPr>
            <p:custDataLst>
              <p:tags r:id="rId30"/>
            </p:custDataLst>
          </p:nvPr>
        </p:nvSpPr>
        <p:spPr>
          <a:xfrm>
            <a:off x="5012999" y="4813119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</a:p>
        </p:txBody>
      </p:sp>
      <p:cxnSp>
        <p:nvCxnSpPr>
          <p:cNvPr id="49" name="直接连接符 48"/>
          <p:cNvCxnSpPr/>
          <p:nvPr>
            <p:custDataLst>
              <p:tags r:id="rId31"/>
            </p:custDataLst>
          </p:nvPr>
        </p:nvCxnSpPr>
        <p:spPr>
          <a:xfrm flipH="1">
            <a:off x="9152520" y="2124416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左中括号 49"/>
          <p:cNvSpPr/>
          <p:nvPr>
            <p:custDataLst>
              <p:tags r:id="rId32"/>
            </p:custDataLst>
          </p:nvPr>
        </p:nvSpPr>
        <p:spPr>
          <a:xfrm>
            <a:off x="8540153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左中括号 50"/>
          <p:cNvSpPr/>
          <p:nvPr>
            <p:custDataLst>
              <p:tags r:id="rId33"/>
            </p:custDataLst>
          </p:nvPr>
        </p:nvSpPr>
        <p:spPr>
          <a:xfrm rot="10800000">
            <a:off x="10668037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>
            <p:custDataLst>
              <p:tags r:id="rId34"/>
            </p:custDataLst>
          </p:nvPr>
        </p:nvSpPr>
        <p:spPr>
          <a:xfrm>
            <a:off x="8730042" y="3619171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>
            <p:custDataLst>
              <p:tags r:id="rId35"/>
            </p:custDataLst>
          </p:nvPr>
        </p:nvSpPr>
        <p:spPr>
          <a:xfrm>
            <a:off x="8730041" y="2035506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11"/>
          <p:cNvSpPr txBox="1"/>
          <p:nvPr>
            <p:custDataLst>
              <p:tags r:id="rId36"/>
            </p:custDataLst>
          </p:nvPr>
        </p:nvSpPr>
        <p:spPr>
          <a:xfrm>
            <a:off x="9170617" y="2163922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作者介绍</a:t>
            </a:r>
          </a:p>
        </p:txBody>
      </p:sp>
      <p:sp>
        <p:nvSpPr>
          <p:cNvPr id="55" name="文本框 12"/>
          <p:cNvSpPr txBox="1"/>
          <p:nvPr>
            <p:custDataLst>
              <p:tags r:id="rId37"/>
            </p:custDataLst>
          </p:nvPr>
        </p:nvSpPr>
        <p:spPr>
          <a:xfrm>
            <a:off x="8584054" y="2631833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cxnSp>
        <p:nvCxnSpPr>
          <p:cNvPr id="57" name="直接连接符 56"/>
          <p:cNvCxnSpPr/>
          <p:nvPr>
            <p:custDataLst>
              <p:tags r:id="rId38"/>
            </p:custDataLst>
          </p:nvPr>
        </p:nvCxnSpPr>
        <p:spPr>
          <a:xfrm flipH="1">
            <a:off x="9152520" y="4305701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左中括号 57"/>
          <p:cNvSpPr/>
          <p:nvPr>
            <p:custDataLst>
              <p:tags r:id="rId39"/>
            </p:custDataLst>
          </p:nvPr>
        </p:nvSpPr>
        <p:spPr>
          <a:xfrm>
            <a:off x="8540153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左中括号 58"/>
          <p:cNvSpPr/>
          <p:nvPr>
            <p:custDataLst>
              <p:tags r:id="rId40"/>
            </p:custDataLst>
          </p:nvPr>
        </p:nvSpPr>
        <p:spPr>
          <a:xfrm rot="10800000">
            <a:off x="10668037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>
            <p:custDataLst>
              <p:tags r:id="rId41"/>
            </p:custDataLst>
          </p:nvPr>
        </p:nvSpPr>
        <p:spPr>
          <a:xfrm>
            <a:off x="8730042" y="5800457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>
            <p:custDataLst>
              <p:tags r:id="rId42"/>
            </p:custDataLst>
          </p:nvPr>
        </p:nvSpPr>
        <p:spPr>
          <a:xfrm>
            <a:off x="8730041" y="4216792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11"/>
          <p:cNvSpPr txBox="1"/>
          <p:nvPr>
            <p:custDataLst>
              <p:tags r:id="rId43"/>
            </p:custDataLst>
          </p:nvPr>
        </p:nvSpPr>
        <p:spPr>
          <a:xfrm>
            <a:off x="9170617" y="4345208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全文分析</a:t>
            </a:r>
          </a:p>
        </p:txBody>
      </p:sp>
      <p:sp>
        <p:nvSpPr>
          <p:cNvPr id="63" name="文本框 12"/>
          <p:cNvSpPr txBox="1"/>
          <p:nvPr>
            <p:custDataLst>
              <p:tags r:id="rId44"/>
            </p:custDataLst>
          </p:nvPr>
        </p:nvSpPr>
        <p:spPr>
          <a:xfrm>
            <a:off x="8584054" y="4813119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06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828800"/>
            <a:ext cx="3962400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743200"/>
            <a:ext cx="3962400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写作特点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3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2"/>
  <p:tag name="KSO_WM_UNIT_INDEX" val="2"/>
  <p:tag name="KSO_WM_UNIT_ISCONTENTSTITLE" val="0"/>
  <p:tag name="KSO_WM_UNIT_ISNUMDGMTITLE" val="0"/>
  <p:tag name="KSO_WM_UNIT_LAYERLEVEL" val="1"/>
  <p:tag name="KSO_WM_UNIT_NOCLEAR" val="0"/>
  <p:tag name="KSO_WM_UNIT_PRESET_TEXT" val="汇报人：极墨产品部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3"/>
  <p:tag name="KSO_WM_UNIT_INDEX" val="3"/>
  <p:tag name="KSO_WM_UNIT_ISCONTENTSTITLE" val="0"/>
  <p:tag name="KSO_WM_UNIT_ISNUMDGMTITLE" val="0"/>
  <p:tag name="KSO_WM_UNIT_LAYERLEVEL" val="1"/>
  <p:tag name="KSO_WM_UNIT_NOCLEAR" val="0"/>
  <p:tag name="KSO_WM_UNIT_PRESET_TEXT" val="汇报日期：2020/10/10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SLIDE_DIAGTYPE" val="l"/>
  <p:tag name="KSO_WM_SLIDE_ID" val="custom20202990_3"/>
  <p:tag name="KSO_WM_SLIDE_INDEX" val="3"/>
  <p:tag name="KSO_WM_SLIDE_ITEM_CNT" val="3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3"/>
  <p:tag name="KSO_WM_UNIT_FILL_FORE_SCHEMECOLOR_INDEX_BRIGHTNESS" val="0.25"/>
  <p:tag name="KSO_WM_UNIT_FILL_TYPE" val="1"/>
  <p:tag name="KSO_WM_UNIT_HIGHLIGHT" val="0"/>
  <p:tag name="KSO_WM_UNIT_ID" val="custom20202990_3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3*l_h_i*1_1_1"/>
  <p:tag name="KSO_WM_UNIT_INDEX" val="1_1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3*l_h_f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3*l_h_i*1_2_1"/>
  <p:tag name="KSO_WM_UNIT_INDEX" val="1_2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3*l_h_i*1_3_1"/>
  <p:tag name="KSO_WM_UNIT_INDEX" val="1_3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3*l_i*1_1"/>
  <p:tag name="KSO_WM_UNIT_INDEX" val="1_1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l_i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3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录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3*l_h_f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3*l_h_f*1_3_1"/>
  <p:tag name="KSO_WM_UNIT_INDEX" val="1_3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cf10bc7cdb0c4d39b7a209a48c665fd2&quot;,&quot;fill_align&quot;:&quot;cm&quot;,&quot;chip_types&quot;:[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560f7508d1244e79a967d26269facfa8&quot;,&quot;fill_align&quot;:&quot;cm&quot;,&quot;chip_types&quot;:[&quot;diagram&quot;,&quot;pictext&quot;,&quot;picture&quot;,&quot;chart&quot;,&quot;table&quot;,&quot;video&quot;]}],[{&quot;text_align&quot;:&quot;cm&quot;,&quot;text_direction&quot;:&quot;horizontal&quot;,&quot;support_big_font&quot;:false,&quot;picture_toward&quot;:0,&quot;picture_dockside&quot;:[],&quot;fill_id&quot;:&quot;cf10bc7cdb0c4d39b7a209a48c665fd2&quot;,&quot;fill_align&quot;:&quot;cm&quot;,&quot;chip_types&quot;:[&quot;header&quot;]},{&quot;text_align&quot;:&quot;lm&quot;,&quot;text_direction&quot;:&quot;horizontal&quot;,&quot;support_big_font&quot;:false,&quot;picture_toward&quot;:0,&quot;picture_dockside&quot;:[],&quot;fill_id&quot;:&quot;560f7508d1244e79a967d26269facfa8&quot;,&quot;fill_align&quot;:&quot;cm&quot;,&quot;chip_types&quot;:[&quot;text&quot;]}]]"/>
  <p:tag name="KSO_WM_CHIP_GROUPID" val="5ef20c2fa491bb0086638b1b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0c2fa491bb0086638b1c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08599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.111111112,&quot;bottomAbs&quot;:false,&quot;left&quot;:0,&quot;leftAbs&quot;:false,&quot;right&quot;:0,&quot;rightAbs&quot;:false,&quot;top&quot;:0.24444444500000001,&quot;topAbs&quot;:false,&quot;type&quot;:&quot;belt&quot;}],&quot;id&quot;:&quot;2020-12-09T18:22:12&quot;,&quot;maxSize&quot;:{&quot;size1&quot;:24.399999999999999},&quot;minSize&quot;:{&quot;size1&quot;:17.800000000000001},&quot;normalSize&quot;:{&quot;size1&quot;:17.800000000000001},&quot;subLayout&quot;:[{&quot;id&quot;:&quot;2020-12-09T18:22:12&quot;,&quot;margin&quot;:{&quot;bottom&quot;:0.026000002399086952,&quot;left&quot;:2.5399999618530273,&quot;right&quot;:2.5399999618530273,&quot;top&quot;:1.2699999809265137},&quot;type&quot;:0},{&quot;id&quot;:&quot;2020-12-09T18:22:12&quot;,&quot;margin&quot;:{&quot;bottom&quot;:2.5399999618530273,&quot;left&quot;:2.5399999618530273,&quot;right&quot;:2.5399999618530273,&quot;top&quot;:2.0899999141693115},&quot;type&quot;:0}],&quot;type&quot;:0}"/>
  <p:tag name="KSO_WM_SLIDE_POSITION" val="0*48"/>
  <p:tag name="KSO_WM_SLIDE_RATIO" val="1.777778"/>
  <p:tag name="KSO_WM_SLIDE_SIZE" val="960*432"/>
  <p:tag name="KSO_WM_SLIDE_SUBTYPE" val="picTxt"/>
  <p:tag name="KSO_WM_SLIDE_SUPPORT_FEATURE_TYPE" val="3"/>
  <p:tag name="KSO_WM_SLIDE_TYPE" val="text"/>
  <p:tag name="KSO_WM_TAG_VERSION" val="1.0"/>
  <p:tag name="KSO_WM_TEMPLATE_ASSEMBLE_GROUPID" val="5fd0a5541fa9d42129dcdda8"/>
  <p:tag name="KSO_WM_TEMPLATE_ASSEMBLE_XID" val="5fd0a5541fa9d42129dcdda8"/>
  <p:tag name="KSO_WM_TEMPLATE_CATEGORY" val="diagram"/>
  <p:tag name="KSO_WM_TEMPLATE_COLOR_TYPE" val="1"/>
  <p:tag name="KSO_WM_TEMPLATE_INDEX" val="20208599"/>
  <p:tag name="KSO_WM_TEMPLATE_MASTER_TYPE" val="0"/>
  <p:tag name="KSO_WM_TEMPLATE_SUBCATEGORY" val="2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82611b20aef4a74b5c945139e2ddfaa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5541fa9d42129dcdda8"/>
  <p:tag name="KSO_WM_TEMPLATE_ASSEMBLE_XID" val="5fd0a5541fa9d42129dcdda8"/>
  <p:tag name="KSO_WM_TEMPLATE_CATEGORY" val="diagram"/>
  <p:tag name="KSO_WM_TEMPLATE_INDEX" val="20208599"/>
  <p:tag name="KSO_WM_UNIT_BLOCK" val="0"/>
  <p:tag name="KSO_WM_UNIT_COMPATIBLE" val="0"/>
  <p:tag name="KSO_WM_UNIT_DEC_AREA_ID" val="5463cd74ade94011ab77813f36cc669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859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0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160001_5*l_h_i*1_1_1"/>
  <p:tag name="KSO_WM_UNIT_INDEX" val="1_1_1"/>
  <p:tag name="KSO_WM_UNIT_LAYERLEVEL" val="1_1_1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001"/>
  <p:tag name="KSO_WM_UNIT_COMPATIBLE" val="0"/>
  <p:tag name="KSO_WM_UNIT_DIAGRAM_ISNUMVISUAL" val="0"/>
  <p:tag name="KSO_WM_UNIT_DIAGRAM_ISREFERUNIT" val="0"/>
  <p:tag name="KSO_WM_UNIT_HIGHLIGHT" val="0"/>
  <p:tag name="KSO_WM_UNIT_ID" val="diagram160001_5*l_h_f*1_1_1"/>
  <p:tag name="KSO_WM_UNIT_INDEX" val="1_1_1"/>
  <p:tag name="KSO_WM_UNIT_LAYERLEVEL" val="1_1_1"/>
  <p:tag name="KSO_WM_UNIT_NOCLEAR" val="0"/>
  <p:tag name="KSO_WM_UNIT_PRESET_TEXT" val="单击此处添加文本具体内容"/>
  <p:tag name="KSO_WM_UNIT_TEXT_FILL_FORE_SCHEMECOLOR_INDEX" val="13"/>
  <p:tag name="KSO_WM_UNIT_TEXT_FILL_FORE_SCHEMECOLOR_INDEX_BRIGHTNESS" val="-0.25"/>
  <p:tag name="KSO_WM_UNIT_TEXT_FILL_TYPE" val="1"/>
  <p:tag name="KSO_WM_UNIT_TYPE" val="l_h_f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0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160001_5*l_h_i*1_3_1"/>
  <p:tag name="KSO_WM_UNIT_INDEX" val="1_3_1"/>
  <p:tag name="KSO_WM_UNIT_LAYERLEVEL" val="1_1_1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001"/>
  <p:tag name="KSO_WM_UNIT_COMPATIBLE" val="0"/>
  <p:tag name="KSO_WM_UNIT_DIAGRAM_ISNUMVISUAL" val="0"/>
  <p:tag name="KSO_WM_UNIT_DIAGRAM_ISREFERUNIT" val="0"/>
  <p:tag name="KSO_WM_UNIT_HIGHLIGHT" val="0"/>
  <p:tag name="KSO_WM_UNIT_ID" val="diagram160001_5*l_h_f*1_3_1"/>
  <p:tag name="KSO_WM_UNIT_INDEX" val="1_3_1"/>
  <p:tag name="KSO_WM_UNIT_LAYERLEVEL" val="1_1_1"/>
  <p:tag name="KSO_WM_UNIT_NOCLEAR" val="0"/>
  <p:tag name="KSO_WM_UNIT_PRESET_TEXT" val="单击此处添加文本具体内容"/>
  <p:tag name="KSO_WM_UNIT_TEXT_FILL_FORE_SCHEMECOLOR_INDEX" val="13"/>
  <p:tag name="KSO_WM_UNIT_TEXT_FILL_FORE_SCHEMECOLOR_INDEX_BRIGHTNESS" val="-0.25"/>
  <p:tag name="KSO_WM_UNIT_TEXT_FILL_TYPE" val="1"/>
  <p:tag name="KSO_WM_UNIT_TYPE" val="l_h_f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00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0001_5*l_h_i*1_2_1"/>
  <p:tag name="KSO_WM_UNIT_INDEX" val="1_2_1"/>
  <p:tag name="KSO_WM_UNIT_LAYERLEVEL" val="1_1_1"/>
  <p:tag name="KSO_WM_UNIT_TEXT_FILL_FORE_SCHEMECOLOR_INDEX" val="6"/>
  <p:tag name="KSO_WM_UNIT_TEXT_FILL_FORE_SCHEMECOLOR_INDEX_BRIGHTNESS" val="0"/>
  <p:tag name="KSO_WM_UNIT_TEXT_FILL_TYPE" val="1"/>
  <p:tag name="KSO_WM_UNIT_TYPE" val="l_h_i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001"/>
  <p:tag name="KSO_WM_UNIT_COMPATIBLE" val="0"/>
  <p:tag name="KSO_WM_UNIT_DIAGRAM_ISNUMVISUAL" val="0"/>
  <p:tag name="KSO_WM_UNIT_DIAGRAM_ISREFERUNIT" val="0"/>
  <p:tag name="KSO_WM_UNIT_HIGHLIGHT" val="0"/>
  <p:tag name="KSO_WM_UNIT_ID" val="diagram160001_5*l_h_f*1_2_1"/>
  <p:tag name="KSO_WM_UNIT_INDEX" val="1_2_1"/>
  <p:tag name="KSO_WM_UNIT_LAYERLEVEL" val="1_1_1"/>
  <p:tag name="KSO_WM_UNIT_NOCLEAR" val="0"/>
  <p:tag name="KSO_WM_UNIT_PRESET_TEXT" val="单击此处添加文本具体内容"/>
  <p:tag name="KSO_WM_UNIT_TEXT_FILL_FORE_SCHEMECOLOR_INDEX" val="13"/>
  <p:tag name="KSO_WM_UNIT_TEXT_FILL_FORE_SCHEMECOLOR_INDEX_BRIGHTNESS" val="-0.25"/>
  <p:tag name="KSO_WM_UNIT_TEXT_FILL_TYPE" val="1"/>
  <p:tag name="KSO_WM_UNIT_TYPE" val="l_h_f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00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0001_5*l_h_i*1_4_1"/>
  <p:tag name="KSO_WM_UNIT_INDEX" val="1_4_1"/>
  <p:tag name="KSO_WM_UNIT_LAYERLEVEL" val="1_1_1"/>
  <p:tag name="KSO_WM_UNIT_TEXT_FILL_FORE_SCHEMECOLOR_INDEX" val="6"/>
  <p:tag name="KSO_WM_UNIT_TEXT_FILL_FORE_SCHEMECOLOR_INDEX_BRIGHTNESS" val="0"/>
  <p:tag name="KSO_WM_UNIT_TEXT_FILL_TYPE" val="1"/>
  <p:tag name="KSO_WM_UNIT_TYPE" val="l_h_i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001"/>
  <p:tag name="KSO_WM_UNIT_COMPATIBLE" val="0"/>
  <p:tag name="KSO_WM_UNIT_DIAGRAM_ISNUMVISUAL" val="0"/>
  <p:tag name="KSO_WM_UNIT_DIAGRAM_ISREFERUNIT" val="0"/>
  <p:tag name="KSO_WM_UNIT_HIGHLIGHT" val="0"/>
  <p:tag name="KSO_WM_UNIT_ID" val="diagram160001_5*l_h_f*1_4_1"/>
  <p:tag name="KSO_WM_UNIT_INDEX" val="1_4_1"/>
  <p:tag name="KSO_WM_UNIT_LAYERLEVEL" val="1_1_1"/>
  <p:tag name="KSO_WM_UNIT_NOCLEAR" val="0"/>
  <p:tag name="KSO_WM_UNIT_PRESET_TEXT" val="单击此处添加文本具体内容"/>
  <p:tag name="KSO_WM_UNIT_TEXT_FILL_FORE_SCHEMECOLOR_INDEX" val="13"/>
  <p:tag name="KSO_WM_UNIT_TEXT_FILL_FORE_SCHEMECOLOR_INDEX_BRIGHTNESS" val="-0.25"/>
  <p:tag name="KSO_WM_UNIT_TEXT_FILL_TYPE" val="1"/>
  <p:tag name="KSO_WM_UNIT_TYPE" val="l_h_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001"/>
  <p:tag name="KSO_WM_UNIT_COMPATIBLE" val="0"/>
  <p:tag name="KSO_WM_UNIT_DIAGRAM_ISNUMVISUAL" val="0"/>
  <p:tag name="KSO_WM_UNIT_DIAGRAM_ISREFERUNIT" val="0"/>
  <p:tag name="KSO_WM_UNIT_HIGHLIGHT" val="0"/>
  <p:tag name="KSO_WM_UNIT_ID" val="diagram160001_5*l_h_i*1_1_1"/>
  <p:tag name="KSO_WM_UNIT_INDEX" val="1_1_1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001"/>
  <p:tag name="KSO_WM_UNIT_COMPATIBLE" val="0"/>
  <p:tag name="KSO_WM_UNIT_DIAGRAM_ISNUMVISUAL" val="0"/>
  <p:tag name="KSO_WM_UNIT_DIAGRAM_ISREFERUNIT" val="0"/>
  <p:tag name="KSO_WM_UNIT_HIGHLIGHT" val="0"/>
  <p:tag name="KSO_WM_UNIT_ID" val="diagram160001_5*l_h_i*1_3_1"/>
  <p:tag name="KSO_WM_UNIT_INDEX" val="1_3_1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0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160001_5*l_h_i*1_5_1"/>
  <p:tag name="KSO_WM_UNIT_INDEX" val="1_5_1"/>
  <p:tag name="KSO_WM_UNIT_LAYERLEVEL" val="1_1_1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001"/>
  <p:tag name="KSO_WM_UNIT_COMPATIBLE" val="0"/>
  <p:tag name="KSO_WM_UNIT_DIAGRAM_ISNUMVISUAL" val="0"/>
  <p:tag name="KSO_WM_UNIT_DIAGRAM_ISREFERUNIT" val="0"/>
  <p:tag name="KSO_WM_UNIT_HIGHLIGHT" val="0"/>
  <p:tag name="KSO_WM_UNIT_ID" val="diagram160001_5*l_h_f*1_5_1"/>
  <p:tag name="KSO_WM_UNIT_INDEX" val="1_5_1"/>
  <p:tag name="KSO_WM_UNIT_LAYERLEVEL" val="1_1_1"/>
  <p:tag name="KSO_WM_UNIT_NOCLEAR" val="0"/>
  <p:tag name="KSO_WM_UNIT_PRESET_TEXT" val="单击此处添加文本具体内容"/>
  <p:tag name="KSO_WM_UNIT_TEXT_FILL_FORE_SCHEMECOLOR_INDEX" val="13"/>
  <p:tag name="KSO_WM_UNIT_TEXT_FILL_FORE_SCHEMECOLOR_INDEX_BRIGHTNESS" val="-0.25"/>
  <p:tag name="KSO_WM_UNIT_TEXT_FILL_TYPE" val="1"/>
  <p:tag name="KSO_WM_UNIT_TYPE" val="l_h_f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001"/>
  <p:tag name="KSO_WM_UNIT_COMPATIBLE" val="0"/>
  <p:tag name="KSO_WM_UNIT_DIAGRAM_ISNUMVISUAL" val="0"/>
  <p:tag name="KSO_WM_UNIT_DIAGRAM_ISREFERUNIT" val="0"/>
  <p:tag name="KSO_WM_UNIT_HIGHLIGHT" val="0"/>
  <p:tag name="KSO_WM_UNIT_ID" val="diagram160001_5*l_h_i*1_5_1"/>
  <p:tag name="KSO_WM_UNIT_INDEX" val="1_5_1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001"/>
  <p:tag name="KSO_WM_UNIT_COMPATIBLE" val="0"/>
  <p:tag name="KSO_WM_UNIT_DIAGRAM_ISNUMVISUAL" val="0"/>
  <p:tag name="KSO_WM_UNIT_DIAGRAM_ISREFERUNIT" val="0"/>
  <p:tag name="KSO_WM_UNIT_HIGHLIGHT" val="0"/>
  <p:tag name="KSO_WM_UNIT_ID" val="diagram160001_5*l_h_i*1_2_1"/>
  <p:tag name="KSO_WM_UNIT_INDEX" val="1_2_1"/>
  <p:tag name="KSO_WM_UNIT_LAYERLEVEL" val="1_1_1"/>
  <p:tag name="KSO_WM_UNIT_SUBTYPE" val="d"/>
  <p:tag name="KSO_WM_UNIT_TEXT_FILL_FORE_SCHEMECOLOR_INDEX" val="6"/>
  <p:tag name="KSO_WM_UNIT_TEXT_FILL_FORE_SCHEMECOLOR_INDEX_BRIGHTNESS" val="0"/>
  <p:tag name="KSO_WM_UNIT_TEXT_FILL_TYPE" val="1"/>
  <p:tag name="KSO_WM_UNIT_TYPE" val="l_h_i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001"/>
  <p:tag name="KSO_WM_UNIT_COMPATIBLE" val="0"/>
  <p:tag name="KSO_WM_UNIT_DIAGRAM_ISNUMVISUAL" val="0"/>
  <p:tag name="KSO_WM_UNIT_DIAGRAM_ISREFERUNIT" val="0"/>
  <p:tag name="KSO_WM_UNIT_HIGHLIGHT" val="0"/>
  <p:tag name="KSO_WM_UNIT_ID" val="diagram160001_5*l_h_i*1_4_1"/>
  <p:tag name="KSO_WM_UNIT_INDEX" val="1_4_1"/>
  <p:tag name="KSO_WM_UNIT_LAYERLEVEL" val="1_1_1"/>
  <p:tag name="KSO_WM_UNIT_SUBTYPE" val="d"/>
  <p:tag name="KSO_WM_UNIT_TEXT_FILL_FORE_SCHEMECOLOR_INDEX" val="6"/>
  <p:tag name="KSO_WM_UNIT_TEXT_FILL_FORE_SCHEMECOLOR_INDEX_BRIGHTNESS" val="0"/>
  <p:tag name="KSO_WM_UNIT_TEXT_FILL_TYPE" val="1"/>
  <p:tag name="KSO_WM_UNIT_TYPE" val="l_h_i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605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5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605"/>
  <p:tag name="KSO_WM_TEMPLATE_MASTER_TYPE" val="0"/>
  <p:tag name="KSO_WM_TEMPLATE_SUBCATEGORY" val="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05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19460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05"/>
  <p:tag name="KSO_WM_UNIT_COLOR_SCHEME_PARENT_PAGE" val="0_1"/>
  <p:tag name="KSO_WM_UNIT_COLOR_SCHEME_SHAPE_ID" val="9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19460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05"/>
  <p:tag name="KSO_WM_UNIT_COLOR_SCHEME_PARENT_PAGE" val="0_1"/>
  <p:tag name="KSO_WM_UNIT_COLOR_SCHEME_SHAPE_ID" val="10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19460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05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FOIL_COLOR" val="1"/>
  <p:tag name="KSO_WM_UNIT_HIGHLIGHT" val="0"/>
  <p:tag name="KSO_WM_UNIT_ID" val="diagram20194605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05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605_1*f*1"/>
  <p:tag name="KSO_WM_UNIT_INDEX" val="1"/>
  <p:tag name="KSO_WM_UNIT_LAYERLEVEL" val="1"/>
  <p:tag name="KSO_WM_UNIT_NOCLEAR" val="1"/>
  <p:tag name="KSO_WM_UNIT_PRESET_TEXT" val="添加小标题：&#10;点击此处加正文您思想&#10;添加小标题：&#10;言简意赅阐述观点&#10;添加小标题：&#10;恰如其分表达您的观点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1-2"/>
  <p:tag name="KSO_WM_UNIT_TYPE" val="f"/>
  <p:tag name="KSO_WM_UNIT_VALUE" val="10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605"/>
  <p:tag name="KSO_WM_UNIT_COLOR_SCHEME_PARENT_PAGE" val="0_1"/>
  <p:tag name="KSO_WM_UNIT_COLOR_SCHEME_SHAPE_ID" val="12"/>
  <p:tag name="KSO_WM_UNIT_COMPATIBLE" val="0"/>
  <p:tag name="KSO_WM_UNIT_DIAGRAM_ISNUMVISUAL" val="0"/>
  <p:tag name="KSO_WM_UNIT_DIAGRAM_ISREFERUNIT" val="0"/>
  <p:tag name="KSO_WM_UNIT_HIGHLIGHT" val="0"/>
  <p:tag name="KSO_WM_UNIT_ID" val="diagram2019460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FILL_FORE_SCHEMECOLOR_INDEX" val="13"/>
  <p:tag name="KSO_WM_UNIT_TEXT_FILL_FORE_SCHEMECOLOR_INDEX_BRIGHTNESS" val="0.25"/>
  <p:tag name="KSO_WM_UNIT_TEXT_FILL_TYPE" val="1"/>
  <p:tag name="KSO_WM_UNIT_TEXT_PART_ID_V2" val="a-1-2"/>
  <p:tag name="KSO_WM_UNIT_TYPE" val="a"/>
  <p:tag name="KSO_WM_UNIT_VALUE" val="8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511b1c75f1234b9e8830a0fc8507d58d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f59f3e6f069b43bf81b59d708180a1f2&quot;,&quot;fill_align&quot;:&quot;cm&quot;,&quot;chip_types&quot;:[&quot;diagram&quot;,&quot;text&quot;,&quot;picture&quot;,&quot;chart&quot;,&quot;table&quot;,&quot;video&quot;]}]]"/>
  <p:tag name="KSO_WM_CHIP_GROUPID" val="5f6c93987b7ee298d401b01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96349c98c299aacc02c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9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0:38:00&quot;,&quot;maxSize&quot;:{&quot;size1&quot;:31.100000000000001},&quot;minSize&quot;:{&quot;size1&quot;:20.100000000000001},&quot;normalSize&quot;:{&quot;size1&quot;:20.100000000000001},&quot;subLayout&quot;:[{&quot;id&quot;:&quot;2020-12-09T20:38:00&quot;,&quot;margin&quot;:{&quot;bottom&quot;:0.026000002399086952,&quot;left&quot;:1.6929999589920044,&quot;right&quot;:1.6929999589920044,&quot;top&quot;:1.6929999589920044},&quot;type&quot;:0},{&quot;id&quot;:&quot;2020-12-09T20:38:00&quot;,&quot;margin&quot;:{&quot;bottom&quot;:1.6929999589920044,&quot;left&quot;:1.6929999589920044,&quot;right&quot;:1.6929999589920044,&quot;top&quot;:0.81999999284744263}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3"/>
  <p:tag name="KSO_WM_SLIDE_TYPE" val="text"/>
  <p:tag name="KSO_WM_TAG_VERSION" val="1.0"/>
  <p:tag name="KSO_WM_TEMPLATE_ASSEMBLE_GROUPID" val="5fd0c5281fa9d42129dd6fd1"/>
  <p:tag name="KSO_WM_TEMPLATE_ASSEMBLE_XID" val="5fd0c5281fa9d42129dd6fd1"/>
  <p:tag name="KSO_WM_TEMPLATE_CATEGORY" val="diagram"/>
  <p:tag name="KSO_WM_TEMPLATE_COLOR_TYPE" val="1"/>
  <p:tag name="KSO_WM_TEMPLATE_INDEX" val="20212890"/>
  <p:tag name="KSO_WM_TEMPLATE_MASTER_TYPE" val="0"/>
  <p:tag name="KSO_WM_TEMPLATE_SUBCATEGORY" val="2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8a07cbdab320434fb0267f170ea65714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5281fa9d42129dd6fd1"/>
  <p:tag name="KSO_WM_TEMPLATE_ASSEMBLE_XID" val="5fd0c5281fa9d42129dd6fd1"/>
  <p:tag name="KSO_WM_TEMPLATE_CATEGORY" val="diagram"/>
  <p:tag name="KSO_WM_TEMPLATE_INDEX" val="20212890"/>
  <p:tag name="KSO_WM_UNIT_BLOCK" val="0"/>
  <p:tag name="KSO_WM_UNIT_COMPATIBLE" val="0"/>
  <p:tag name="KSO_WM_UNIT_DEC_AREA_ID" val="0acd38fc75de463a9bad827655297ca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tru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8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1_3"/>
  <p:tag name="KSO_WM_UNIT_INDEX" val="1_1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1_4"/>
  <p:tag name="KSO_WM_UNIT_INDEX" val="1_1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1_5"/>
  <p:tag name="KSO_WM_UNIT_INDEX" val="1_1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1_6"/>
  <p:tag name="KSO_WM_UNIT_INDEX" val="1_1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1_1"/>
  <p:tag name="KSO_WM_UNIT_INDEX" val="1_1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1_2"/>
  <p:tag name="KSO_WM_UNIT_INDEX" val="1_1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4_1"/>
  <p:tag name="KSO_WM_UNIT_INDEX" val="1_4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4_3"/>
  <p:tag name="KSO_WM_UNIT_INDEX" val="1_4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4_4"/>
  <p:tag name="KSO_WM_UNIT_INDEX" val="1_4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4_5"/>
  <p:tag name="KSO_WM_UNIT_INDEX" val="1_4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4_6"/>
  <p:tag name="KSO_WM_UNIT_INDEX" val="1_4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4_1"/>
  <p:tag name="KSO_WM_UNIT_INDEX" val="1_4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4_2"/>
  <p:tag name="KSO_WM_UNIT_INDEX" val="1_4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2_1"/>
  <p:tag name="KSO_WM_UNIT_INDEX" val="1_2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2_3"/>
  <p:tag name="KSO_WM_UNIT_INDEX" val="1_2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2_4"/>
  <p:tag name="KSO_WM_UNIT_INDEX" val="1_2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2_5"/>
  <p:tag name="KSO_WM_UNIT_INDEX" val="1_2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2_6"/>
  <p:tag name="KSO_WM_UNIT_INDEX" val="1_2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2_1"/>
  <p:tag name="KSO_WM_UNIT_INDEX" val="1_2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2_2"/>
  <p:tag name="KSO_WM_UNIT_INDEX" val="1_2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5_1"/>
  <p:tag name="KSO_WM_UNIT_INDEX" val="1_5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5_3"/>
  <p:tag name="KSO_WM_UNIT_INDEX" val="1_5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5_4"/>
  <p:tag name="KSO_WM_UNIT_INDEX" val="1_5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5_5"/>
  <p:tag name="KSO_WM_UNIT_INDEX" val="1_5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5_6"/>
  <p:tag name="KSO_WM_UNIT_INDEX" val="1_5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5_1"/>
  <p:tag name="KSO_WM_UNIT_INDEX" val="1_5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5_2"/>
  <p:tag name="KSO_WM_UNIT_INDEX" val="1_5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3_1"/>
  <p:tag name="KSO_WM_UNIT_INDEX" val="1_3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3_3"/>
  <p:tag name="KSO_WM_UNIT_INDEX" val="1_3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3_4"/>
  <p:tag name="KSO_WM_UNIT_INDEX" val="1_3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3_5"/>
  <p:tag name="KSO_WM_UNIT_INDEX" val="1_3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3_6"/>
  <p:tag name="KSO_WM_UNIT_INDEX" val="1_3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3_1"/>
  <p:tag name="KSO_WM_UNIT_INDEX" val="1_3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3_2"/>
  <p:tag name="KSO_WM_UNIT_INDEX" val="1_3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6_1"/>
  <p:tag name="KSO_WM_UNIT_INDEX" val="1_6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YPE" val="l_h_i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6_3"/>
  <p:tag name="KSO_WM_UNIT_INDEX" val="1_6_3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6_4"/>
  <p:tag name="KSO_WM_UNIT_INDEX" val="1_6_4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6_5"/>
  <p:tag name="KSO_WM_UNIT_INDEX" val="1_6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280_5*l_h_i*1_6_6"/>
  <p:tag name="KSO_WM_UNIT_INDEX" val="1_6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f*1_6_1"/>
  <p:tag name="KSO_WM_UNIT_INDEX" val="1_6_1"/>
  <p:tag name="KSO_WM_UNIT_LAYERLEVEL" val="1_1_1"/>
  <p:tag name="KSO_WM_UNIT_NOCLEAR" val="0"/>
  <p:tag name="KSO_WM_UNIT_PRESET_TEXT" val="请输入小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80"/>
  <p:tag name="KSO_WM_UNIT_COMPATIBLE" val="0"/>
  <p:tag name="KSO_WM_UNIT_DIAGRAM_ISNUMVISUAL" val="0"/>
  <p:tag name="KSO_WM_UNIT_DIAGRAM_ISREFERUNIT" val="0"/>
  <p:tag name="KSO_WM_UNIT_HIGHLIGHT" val="0"/>
  <p:tag name="KSO_WM_UNIT_ID" val="diagram20210280_5*l_h_i*1_6_2"/>
  <p:tag name="KSO_WM_UNIT_INDEX" val="1_6_2"/>
  <p:tag name="KSO_WM_UNIT_LAYERLEVEL" val="1_1_1"/>
  <p:tag name="KSO_WM_UNIT_SUBTYPE" val="d"/>
  <p:tag name="KSO_WM_UNIT_TEXT_FILL_FORE_SCHEMECOLOR_INDEX" val="5"/>
  <p:tag name="KSO_WM_UNIT_TEXT_FILL_FORE_SCHEMECOLOR_INDEX_BRIGHTNESS" val="0"/>
  <p:tag name="KSO_WM_UNIT_TEXT_FILL_TYPE" val="1"/>
  <p:tag name="KSO_WM_UNIT_TYPE" val="l_h_i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2.200000000000003},&quot;minSize&quot;:{&quot;size1&quot;:31.100000000000001},&quot;normalSize&quot;:{&quot;size1&quot;:37.799999999999997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511b1c75f1234b9e8830a0fc8507d58d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f59f3e6f069b43bf81b59d708180a1f2&quot;,&quot;fill_align&quot;:&quot;cm&quot;,&quot;chip_types&quot;:[&quot;diagram&quot;,&quot;text&quot;,&quot;picture&quot;,&quot;chart&quot;,&quot;table&quot;,&quot;video&quot;]}]]"/>
  <p:tag name="KSO_WM_CHIP_GROUPID" val="5f6c93987b7ee298d401b01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96349c98c299aacc02c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92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0:38:22&quot;,&quot;maxSize&quot;:{&quot;size1&quot;:31.100451971449097},&quot;minSize&quot;:{&quot;size1&quot;:20.100451971449097},&quot;normalSize&quot;:{&quot;size1&quot;:26.820822341819461},&quot;subLayout&quot;:[{&quot;id&quot;:&quot;2020-12-09T20:38:22&quot;,&quot;margin&quot;:{&quot;bottom&quot;:0.026000002399086952,&quot;left&quot;:1.6929999589920044,&quot;right&quot;:1.6929999589920044,&quot;top&quot;:1.6929999589920044},&quot;type&quot;:0},{&quot;id&quot;:&quot;2020-12-09T20:38:22&quot;,&quot;margin&quot;:{&quot;bottom&quot;:1.6929999589920044,&quot;left&quot;:1.6929999589920044,&quot;right&quot;:1.6929999589920044,&quot;top&quot;:0.81999999284744263}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3"/>
  <p:tag name="KSO_WM_SLIDE_TYPE" val="text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COLOR_TYPE" val="1"/>
  <p:tag name="KSO_WM_TEMPLATE_INDEX" val="20212892"/>
  <p:tag name="KSO_WM_TEMPLATE_MASTER_TYPE" val="0"/>
  <p:tag name="KSO_WM_TEMPLATE_SUBCATEGORY" val="2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485b0b950794b8bb39ad2161dbffd0e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INDEX" val="20212892"/>
  <p:tag name="KSO_WM_UNIT_BLOCK" val="0"/>
  <p:tag name="KSO_WM_UNIT_COMPATIBLE" val="0"/>
  <p:tag name="KSO_WM_UNIT_DEC_AREA_ID" val="d653627287b94950ba0e15e64a440359"/>
  <p:tag name="KSO_WM_UNIT_DEFAULT_FONT" val="24;44;4"/>
  <p:tag name="KSO_WM_UNIT_DIAGRAM_ISNUMVISUAL" val="0"/>
  <p:tag name="KSO_WM_UNIT_DIAGRAM_ISREFERUNIT" val="0"/>
  <p:tag name="KSO_WM_UNIT_HIGHLIGHT" val="0"/>
  <p:tag name="KSO_WM_UNIT_ID" val="diagram20212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485b0b950794b8bb39ad2161dbffd0e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INDEX" val="20212892"/>
  <p:tag name="KSO_WM_UNIT_BLOCK" val="0"/>
  <p:tag name="KSO_WM_UNIT_COMPATIBLE" val="0"/>
  <p:tag name="KSO_WM_UNIT_DEC_AREA_ID" val="0d81cb0a745f42fcb0c57acf2e871d30"/>
  <p:tag name="KSO_WM_UNIT_DEFAULT_FONT" val="18;24;2"/>
  <p:tag name="KSO_WM_UNIT_DIAGRAM_ISNUMVISUAL" val="0"/>
  <p:tag name="KSO_WM_UNIT_DIAGRAM_ISREFERUNIT" val="0"/>
  <p:tag name="KSO_WM_UNIT_HIGHLIGHT" val="0"/>
  <p:tag name="KSO_WM_UNIT_ID" val="diagram20212892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86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5831_2*m_h_i*1_1_2"/>
  <p:tag name="KSO_WM_UNIT_INDEX" val="1_1_2"/>
  <p:tag name="KSO_WM_UNIT_LAYERLEVEL" val="1_1_1"/>
  <p:tag name="KSO_WM_UNIT_LINE_FILL_TYPE" val="2"/>
  <p:tag name="KSO_WM_UNIT_LINE_FORE_SCHEMECOLOR_INDEX" val="14"/>
  <p:tag name="KSO_WM_UNIT_LINE_FORE_SCHEMECOLOR_INDEX_BRIGHTNESS" val="-0.35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HIGHLIGHT" val="0"/>
  <p:tag name="KSO_WM_UNIT_ID" val="diagram20205831_2*m_h_f*1_1_1"/>
  <p:tag name="KSO_WM_UNIT_INDEX" val="1_1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831_2*m_h_i*1_1_1"/>
  <p:tag name="KSO_WM_UNIT_INDEX" val="1_1_1"/>
  <p:tag name="KSO_WM_UNIT_LAYERLEVEL" val="1_1_1"/>
  <p:tag name="KSO_WM_UNIT_SUBTYPE" val="d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831_2*m_h_i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831_2*m_h_i*1_1_4"/>
  <p:tag name="KSO_WM_UNIT_INDEX" val="1_1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831_2*m_h_i*1_1_5"/>
  <p:tag name="KSO_WM_UNIT_INDEX" val="1_1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831_2*m_h_i*1_1_6"/>
  <p:tag name="KSO_WM_UNIT_INDEX" val="1_1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5831_2*m_h_i*1_2_2"/>
  <p:tag name="KSO_WM_UNIT_INDEX" val="1_2_2"/>
  <p:tag name="KSO_WM_UNIT_LAYERLEVEL" val="1_1_1"/>
  <p:tag name="KSO_WM_UNIT_LINE_FILL_TYPE" val="2"/>
  <p:tag name="KSO_WM_UNIT_LINE_FORE_SCHEMECOLOR_INDEX" val="14"/>
  <p:tag name="KSO_WM_UNIT_LINE_FORE_SCHEMECOLOR_INDEX_BRIGHTNESS" val="-0.35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HIGHLIGHT" val="0"/>
  <p:tag name="KSO_WM_UNIT_ID" val="diagram20205831_2*m_h_f*1_2_1"/>
  <p:tag name="KSO_WM_UNIT_INDEX" val="1_2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831_2*m_h_i*1_2_1"/>
  <p:tag name="KSO_WM_UNIT_INDEX" val="1_2_1"/>
  <p:tag name="KSO_WM_UNIT_LAYERLEVEL" val="1_1_1"/>
  <p:tag name="KSO_WM_UNIT_SUBTYPE" val="d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831_2*m_h_i*1_2_3"/>
  <p:tag name="KSO_WM_UNIT_INDEX" val="1_2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831_2*m_h_i*1_2_4"/>
  <p:tag name="KSO_WM_UNIT_INDEX" val="1_2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831_2*m_h_i*1_2_5"/>
  <p:tag name="KSO_WM_UNIT_INDEX" val="1_2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831_2*m_h_i*1_2_6"/>
  <p:tag name="KSO_WM_UNIT_INDEX" val="1_2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5831_2*m_h_i*1_3_2"/>
  <p:tag name="KSO_WM_UNIT_INDEX" val="1_3_2"/>
  <p:tag name="KSO_WM_UNIT_LAYERLEVEL" val="1_1_1"/>
  <p:tag name="KSO_WM_UNIT_LINE_FILL_TYPE" val="2"/>
  <p:tag name="KSO_WM_UNIT_LINE_FORE_SCHEMECOLOR_INDEX" val="14"/>
  <p:tag name="KSO_WM_UNIT_LINE_FORE_SCHEMECOLOR_INDEX_BRIGHTNESS" val="-0.35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HIGHLIGHT" val="0"/>
  <p:tag name="KSO_WM_UNIT_ID" val="diagram20205831_2*m_h_f*1_3_1"/>
  <p:tag name="KSO_WM_UNIT_INDEX" val="1_3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831_2*m_h_i*1_3_1"/>
  <p:tag name="KSO_WM_UNIT_INDEX" val="1_3_1"/>
  <p:tag name="KSO_WM_UNIT_LAYERLEVEL" val="1_1_1"/>
  <p:tag name="KSO_WM_UNIT_SUBTYPE" val="d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831_2*m_h_i*1_3_3"/>
  <p:tag name="KSO_WM_UNIT_INDEX" val="1_3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831_2*m_h_i*1_3_4"/>
  <p:tag name="KSO_WM_UNIT_INDEX" val="1_3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831_2*m_h_i*1_3_5"/>
  <p:tag name="KSO_WM_UNIT_INDEX" val="1_3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1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831_2*m_h_i*1_3_6"/>
  <p:tag name="KSO_WM_UNIT_INDEX" val="1_3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511b1c75f1234b9e8830a0fc8507d58d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f59f3e6f069b43bf81b59d708180a1f2&quot;,&quot;fill_align&quot;:&quot;cm&quot;,&quot;chip_types&quot;:[&quot;diagram&quot;,&quot;text&quot;,&quot;picture&quot;,&quot;chart&quot;,&quot;table&quot;,&quot;video&quot;]}]]"/>
  <p:tag name="KSO_WM_CHIP_GROUPID" val="5f6c93987b7ee298d401b01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96349c98c299aacc02c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92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0:38:22&quot;,&quot;maxSize&quot;:{&quot;size1&quot;:31.100451971449097},&quot;minSize&quot;:{&quot;size1&quot;:20.100451971449097},&quot;normalSize&quot;:{&quot;size1&quot;:26.820822341819461},&quot;subLayout&quot;:[{&quot;id&quot;:&quot;2020-12-09T20:38:22&quot;,&quot;margin&quot;:{&quot;bottom&quot;:0.026000002399086952,&quot;left&quot;:1.6929999589920044,&quot;right&quot;:1.6929999589920044,&quot;top&quot;:1.6929999589920044},&quot;type&quot;:0},{&quot;id&quot;:&quot;2020-12-09T20:38:22&quot;,&quot;margin&quot;:{&quot;bottom&quot;:1.6929999589920044,&quot;left&quot;:1.6929999589920044,&quot;right&quot;:1.6929999589920044,&quot;top&quot;:0.81999999284744263}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3"/>
  <p:tag name="KSO_WM_SLIDE_TYPE" val="text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COLOR_TYPE" val="1"/>
  <p:tag name="KSO_WM_TEMPLATE_INDEX" val="20212892"/>
  <p:tag name="KSO_WM_TEMPLATE_MASTER_TYPE" val="0"/>
  <p:tag name="KSO_WM_TEMPLATE_SUBCATEGORY" val="2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485b0b950794b8bb39ad2161dbffd0e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INDEX" val="20212892"/>
  <p:tag name="KSO_WM_UNIT_BLOCK" val="0"/>
  <p:tag name="KSO_WM_UNIT_COMPATIBLE" val="0"/>
  <p:tag name="KSO_WM_UNIT_DEC_AREA_ID" val="d653627287b94950ba0e15e64a440359"/>
  <p:tag name="KSO_WM_UNIT_DEFAULT_FONT" val="24;44;4"/>
  <p:tag name="KSO_WM_UNIT_DIAGRAM_ISNUMVISUAL" val="0"/>
  <p:tag name="KSO_WM_UNIT_DIAGRAM_ISREFERUNIT" val="0"/>
  <p:tag name="KSO_WM_UNIT_HIGHLIGHT" val="0"/>
  <p:tag name="KSO_WM_UNIT_ID" val="diagram20212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485b0b950794b8bb39ad2161dbffd0e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INDEX" val="20212892"/>
  <p:tag name="KSO_WM_UNIT_BLOCK" val="0"/>
  <p:tag name="KSO_WM_UNIT_COMPATIBLE" val="0"/>
  <p:tag name="KSO_WM_UNIT_DEC_AREA_ID" val="0d81cb0a745f42fcb0c57acf2e871d30"/>
  <p:tag name="KSO_WM_UNIT_DEFAULT_FONT" val="18;24;2"/>
  <p:tag name="KSO_WM_UNIT_DIAGRAM_ISNUMVISUAL" val="0"/>
  <p:tag name="KSO_WM_UNIT_DIAGRAM_ISREFERUNIT" val="0"/>
  <p:tag name="KSO_WM_UNIT_HIGHLIGHT" val="0"/>
  <p:tag name="KSO_WM_UNIT_ID" val="diagram20212892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86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d592024534b9477d9dc2666f928550d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8799656d23384bac87663c3f3bab0a32&quot;,&quot;X&quot;:{&quot;Pos&quot;:1},&quot;Y&quot;:{&quot;Pos&quot;:1}},&quot;whChangeMode&quot;:0}"/>
  <p:tag name="KSO_WM_UNIT_DIAGRAM_ISNUMVISUAL" val="0"/>
  <p:tag name="KSO_WM_UNIT_DIAGRAM_ISREFERUNIT" val="0"/>
  <p:tag name="KSO_WM_UNIT_HIGHLIGHT" val="0"/>
  <p:tag name="KSO_WM_UNIT_ID" val="diagram20210129_5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VALUE" val="6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bfda8a65b304483e830249637bf2eca7"/>
  <p:tag name="KSO_WM_UNIT_DEFAULT_FONT" val="14;20;2"/>
  <p:tag name="KSO_WM_UNIT_DIAGRAM_ISNUMVISUAL" val="0"/>
  <p:tag name="KSO_WM_UNIT_DIAGRAM_ISREFERUNIT" val="0"/>
  <p:tag name="KSO_WM_UNIT_HIGHLIGHT" val="0"/>
  <p:tag name="KSO_WM_UNIT_ID" val="diagram20210129_5*l_h_f*1_1_1"/>
  <p:tag name="KSO_WM_UNIT_INDEX" val="1_1_1"/>
  <p:tag name="KSO_WM_UNIT_LAYERLEVEL" val="1_1_1"/>
  <p:tag name="KSO_WM_UNIT_NOCLEAR" val="0"/>
  <p:tag name="KSO_WM_UNIT_PRESET_TEXT" val="单击此处添加正文，文字是您思想的提炼，请尽量言简意赅的阐述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VALUE" val="4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8799656d23384bac87663c3f3bab0a3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bfda8a65b304483e830249637bf2eca7&quot;,&quot;X&quot;:{&quot;Pos&quot;:1},&quot;Y&quot;:{&quot;Pos&quot;:0}},&quot;whChangeMode&quot;:0}"/>
  <p:tag name="KSO_WM_UNIT_DEFAULT_FONT" val="18;36;2"/>
  <p:tag name="KSO_WM_UNIT_DIAGRAM_ISNUMVISUAL" val="0"/>
  <p:tag name="KSO_WM_UNIT_DIAGRAM_ISREFERUNIT" val="0"/>
  <p:tag name="KSO_WM_UNIT_HIGHLIGHT" val="0"/>
  <p:tag name="KSO_WM_UNIT_ID" val="diagram20210129_5*l_h_i*1_1_2"/>
  <p:tag name="KSO_WM_UNIT_INDEX" val="1_1_2"/>
  <p:tag name="KSO_WM_UNIT_LAYERLEVEL" val="1_1_1"/>
  <p:tag name="KSO_WM_UNIT_SM_LIMIT_TYPE" val="0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VALUE" val="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637ab44631c74d35b5aa307e515bf5eb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8799656d23384bac87663c3f3bab0a32&quot;,&quot;X&quot;:{&quot;Pos&quot;:0},&quot;Y&quot;:{&quot;Pos&quot;:1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129_5*l_h_i*1_1_2"/>
  <p:tag name="KSO_WM_UNIT_INDEX" val="1_1_2"/>
  <p:tag name="KSO_WM_UNIT_LAYERLEVEL" val="1_1_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VALUE" val="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be52d7cc18c64e35aa7c9ce69017e188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5877defd2a54336a37caf876fcebfcf&quot;,&quot;X&quot;:{&quot;Pos&quot;:1},&quot;Y&quot;:{&quot;Pos&quot;:1}},&quot;whChangeMode&quot;:0}"/>
  <p:tag name="KSO_WM_UNIT_DIAGRAM_ISNUMVISUAL" val="0"/>
  <p:tag name="KSO_WM_UNIT_DIAGRAM_ISREFERUNIT" val="0"/>
  <p:tag name="KSO_WM_UNIT_HIGHLIGHT" val="0"/>
  <p:tag name="KSO_WM_UNIT_ID" val="diagram20210129_5*l_h_i*1_2_1"/>
  <p:tag name="KSO_WM_UNIT_INDEX" val="1_2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VALUE" val="6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6f76ecfa273740b99e69fad62ab1a497"/>
  <p:tag name="KSO_WM_UNIT_DEFAULT_FONT" val="14;20;2"/>
  <p:tag name="KSO_WM_UNIT_DIAGRAM_ISNUMVISUAL" val="0"/>
  <p:tag name="KSO_WM_UNIT_DIAGRAM_ISREFERUNIT" val="0"/>
  <p:tag name="KSO_WM_UNIT_HIGHLIGHT" val="0"/>
  <p:tag name="KSO_WM_UNIT_ID" val="diagram20210129_5*l_h_f*1_2_1"/>
  <p:tag name="KSO_WM_UNIT_INDEX" val="1_2_1"/>
  <p:tag name="KSO_WM_UNIT_LAYERLEVEL" val="1_1_1"/>
  <p:tag name="KSO_WM_UNIT_NOCLEAR" val="0"/>
  <p:tag name="KSO_WM_UNIT_PRESET_TEXT" val="单击此处添加正文，文字是您思想的提炼，请尽量言简意赅的阐述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VALUE" val="49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55877defd2a54336a37caf876fcebfcf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6f76ecfa273740b99e69fad62ab1a497&quot;,&quot;X&quot;:{&quot;Pos&quot;:1},&quot;Y&quot;:{&quot;Pos&quot;:0}},&quot;whChangeMode&quot;:0}"/>
  <p:tag name="KSO_WM_UNIT_DEFAULT_FONT" val="18;36;2"/>
  <p:tag name="KSO_WM_UNIT_DIAGRAM_ISNUMVISUAL" val="0"/>
  <p:tag name="KSO_WM_UNIT_DIAGRAM_ISREFERUNIT" val="0"/>
  <p:tag name="KSO_WM_UNIT_HIGHLIGHT" val="0"/>
  <p:tag name="KSO_WM_UNIT_ID" val="diagram20210129_5*l_h_i*1_2_2"/>
  <p:tag name="KSO_WM_UNIT_INDEX" val="1_2_2"/>
  <p:tag name="KSO_WM_UNIT_LAYERLEVEL" val="1_1_1"/>
  <p:tag name="KSO_WM_UNIT_SM_LIMIT_TYPE" val="0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VALUE" val="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e0f1f5ab95d74cccbe6ee9ebae332ba8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55877defd2a54336a37caf876fcebfcf&quot;,&quot;X&quot;:{&quot;Pos&quot;:0},&quot;Y&quot;:{&quot;Pos&quot;:1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129_5*l_h_i*1_2_2"/>
  <p:tag name="KSO_WM_UNIT_INDEX" val="1_2_2"/>
  <p:tag name="KSO_WM_UNIT_LAYERLEVEL" val="1_1_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VALUE" val="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6d9be18a6c6043cab6f218014ed957bf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2ed24e6092a417aa2a7fb659a039ed5&quot;,&quot;X&quot;:{&quot;Pos&quot;:1},&quot;Y&quot;:{&quot;Pos&quot;:1}},&quot;whChangeMode&quot;:0}"/>
  <p:tag name="KSO_WM_UNIT_DIAGRAM_ISNUMVISUAL" val="0"/>
  <p:tag name="KSO_WM_UNIT_DIAGRAM_ISREFERUNIT" val="0"/>
  <p:tag name="KSO_WM_UNIT_HIGHLIGHT" val="0"/>
  <p:tag name="KSO_WM_UNIT_ID" val="diagram20210129_5*l_h_i*1_3_1"/>
  <p:tag name="KSO_WM_UNIT_INDEX" val="1_3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VALUE" val="6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2695757a1bd940e4b7a150e79b6f2e98"/>
  <p:tag name="KSO_WM_UNIT_DEFAULT_FONT" val="14;20;2"/>
  <p:tag name="KSO_WM_UNIT_DIAGRAM_ISNUMVISUAL" val="0"/>
  <p:tag name="KSO_WM_UNIT_DIAGRAM_ISREFERUNIT" val="0"/>
  <p:tag name="KSO_WM_UNIT_HIGHLIGHT" val="0"/>
  <p:tag name="KSO_WM_UNIT_ID" val="diagram20210129_5*l_h_f*1_3_1"/>
  <p:tag name="KSO_WM_UNIT_INDEX" val="1_3_1"/>
  <p:tag name="KSO_WM_UNIT_LAYERLEVEL" val="1_1_1"/>
  <p:tag name="KSO_WM_UNIT_NOCLEAR" val="0"/>
  <p:tag name="KSO_WM_UNIT_PRESET_TEXT" val="单击此处添加正文，文字是您思想的提炼，请尽量言简意赅的阐述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VALUE" val="49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12ed24e6092a417aa2a7fb659a039ed5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2695757a1bd940e4b7a150e79b6f2e98&quot;,&quot;X&quot;:{&quot;Pos&quot;:1},&quot;Y&quot;:{&quot;Pos&quot;:0}},&quot;whChangeMode&quot;:0}"/>
  <p:tag name="KSO_WM_UNIT_DEFAULT_FONT" val="18;36;2"/>
  <p:tag name="KSO_WM_UNIT_DIAGRAM_ISNUMVISUAL" val="0"/>
  <p:tag name="KSO_WM_UNIT_DIAGRAM_ISREFERUNIT" val="0"/>
  <p:tag name="KSO_WM_UNIT_HIGHLIGHT" val="0"/>
  <p:tag name="KSO_WM_UNIT_ID" val="diagram20210129_5*l_h_i*1_3_2"/>
  <p:tag name="KSO_WM_UNIT_INDEX" val="1_3_2"/>
  <p:tag name="KSO_WM_UNIT_LAYERLEVEL" val="1_1_1"/>
  <p:tag name="KSO_WM_UNIT_SM_LIMIT_TYPE" val="0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VALUE" val="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ffe977d79cd44fcaa64368bc342e0709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12ed24e6092a417aa2a7fb659a039ed5&quot;,&quot;X&quot;:{&quot;Pos&quot;:0},&quot;Y&quot;:{&quot;Pos&quot;:1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129_5*l_h_i*1_3_2"/>
  <p:tag name="KSO_WM_UNIT_INDEX" val="1_3_2"/>
  <p:tag name="KSO_WM_UNIT_LAYERLEVEL" val="1_1_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VALU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6dfa95ae061d44ff8d5beff83253cda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81a4c2301fa3412583637a87ecbf4a41&quot;,&quot;X&quot;:{&quot;Pos&quot;:1},&quot;Y&quot;:{&quot;Pos&quot;:1}},&quot;whChangeMode&quot;:0}"/>
  <p:tag name="KSO_WM_UNIT_DIAGRAM_ISNUMVISUAL" val="0"/>
  <p:tag name="KSO_WM_UNIT_DIAGRAM_ISREFERUNIT" val="0"/>
  <p:tag name="KSO_WM_UNIT_HIGHLIGHT" val="0"/>
  <p:tag name="KSO_WM_UNIT_ID" val="diagram20210129_5*l_h_i*1_4_1"/>
  <p:tag name="KSO_WM_UNIT_INDEX" val="1_4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VALUE" val="6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24054bef68914252a2157b3785ada0a8"/>
  <p:tag name="KSO_WM_UNIT_DEFAULT_FONT" val="14;20;2"/>
  <p:tag name="KSO_WM_UNIT_DIAGRAM_ISNUMVISUAL" val="0"/>
  <p:tag name="KSO_WM_UNIT_DIAGRAM_ISREFERUNIT" val="0"/>
  <p:tag name="KSO_WM_UNIT_HIGHLIGHT" val="0"/>
  <p:tag name="KSO_WM_UNIT_ID" val="diagram20210129_5*l_h_f*1_4_1"/>
  <p:tag name="KSO_WM_UNIT_INDEX" val="1_4_1"/>
  <p:tag name="KSO_WM_UNIT_LAYERLEVEL" val="1_1_1"/>
  <p:tag name="KSO_WM_UNIT_NOCLEAR" val="0"/>
  <p:tag name="KSO_WM_UNIT_PRESET_TEXT" val="单击此处添加正文，文字是您思想的提炼，请尽量言简意赅的阐述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VALUE" val="49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81a4c2301fa3412583637a87ecbf4a4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24054bef68914252a2157b3785ada0a8&quot;,&quot;X&quot;:{&quot;Pos&quot;:1},&quot;Y&quot;:{&quot;Pos&quot;:0}},&quot;whChangeMode&quot;:0}"/>
  <p:tag name="KSO_WM_UNIT_DEFAULT_FONT" val="18;36;2"/>
  <p:tag name="KSO_WM_UNIT_DIAGRAM_ISNUMVISUAL" val="0"/>
  <p:tag name="KSO_WM_UNIT_DIAGRAM_ISREFERUNIT" val="0"/>
  <p:tag name="KSO_WM_UNIT_HIGHLIGHT" val="0"/>
  <p:tag name="KSO_WM_UNIT_ID" val="diagram20210129_5*l_h_i*1_4_2"/>
  <p:tag name="KSO_WM_UNIT_INDEX" val="1_4_2"/>
  <p:tag name="KSO_WM_UNIT_LAYERLEVEL" val="1_1_1"/>
  <p:tag name="KSO_WM_UNIT_SM_LIMIT_TYPE" val="0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VALUE" val="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45c0c93982624c16b026b10fba91794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81a4c2301fa3412583637a87ecbf4a41&quot;,&quot;X&quot;:{&quot;Pos&quot;:0},&quot;Y&quot;:{&quot;Pos&quot;:1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129_5*l_h_i*1_4_2"/>
  <p:tag name="KSO_WM_UNIT_INDEX" val="1_4_2"/>
  <p:tag name="KSO_WM_UNIT_LAYERLEVEL" val="1_1_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VALUE" val="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7b044248865f48b6bcf4140f1a590f9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426b852610de4d19b10c85932b885ad3&quot;,&quot;X&quot;:{&quot;Pos&quot;:1},&quot;Y&quot;:{&quot;Pos&quot;:1}},&quot;whChangeMode&quot;:0}"/>
  <p:tag name="KSO_WM_UNIT_DIAGRAM_ISNUMVISUAL" val="0"/>
  <p:tag name="KSO_WM_UNIT_DIAGRAM_ISREFERUNIT" val="0"/>
  <p:tag name="KSO_WM_UNIT_HIGHLIGHT" val="0"/>
  <p:tag name="KSO_WM_UNIT_ID" val="diagram20210129_5*l_h_i*1_5_1"/>
  <p:tag name="KSO_WM_UNIT_INDEX" val="1_5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VALUE" val="6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f6c2deb0771b435ea0dc87bd650aa324"/>
  <p:tag name="KSO_WM_UNIT_DEFAULT_FONT" val="14;20;2"/>
  <p:tag name="KSO_WM_UNIT_DIAGRAM_ISNUMVISUAL" val="0"/>
  <p:tag name="KSO_WM_UNIT_DIAGRAM_ISREFERUNIT" val="0"/>
  <p:tag name="KSO_WM_UNIT_HIGHLIGHT" val="0"/>
  <p:tag name="KSO_WM_UNIT_ID" val="diagram20210129_5*l_h_f*1_5_1"/>
  <p:tag name="KSO_WM_UNIT_INDEX" val="1_5_1"/>
  <p:tag name="KSO_WM_UNIT_LAYERLEVEL" val="1_1_1"/>
  <p:tag name="KSO_WM_UNIT_NOCLEAR" val="0"/>
  <p:tag name="KSO_WM_UNIT_PRESET_TEXT" val="单击此处添加正文，文字是您思想的提炼，请尽量言简意赅的阐述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VALUE" val="49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426b852610de4d19b10c85932b885ad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f6c2deb0771b435ea0dc87bd650aa324&quot;,&quot;X&quot;:{&quot;Pos&quot;:1},&quot;Y&quot;:{&quot;Pos&quot;:0}},&quot;whChangeMode&quot;:0}"/>
  <p:tag name="KSO_WM_UNIT_DEFAULT_FONT" val="18;36;2"/>
  <p:tag name="KSO_WM_UNIT_DIAGRAM_ISNUMVISUAL" val="0"/>
  <p:tag name="KSO_WM_UNIT_DIAGRAM_ISREFERUNIT" val="0"/>
  <p:tag name="KSO_WM_UNIT_HIGHLIGHT" val="0"/>
  <p:tag name="KSO_WM_UNIT_ID" val="diagram20210129_5*l_h_i*1_5_2"/>
  <p:tag name="KSO_WM_UNIT_INDEX" val="1_5_2"/>
  <p:tag name="KSO_WM_UNIT_LAYERLEVEL" val="1_1_1"/>
  <p:tag name="KSO_WM_UNIT_SM_LIMIT_TYPE" val="0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VALUE" val="1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6efccd7961944337960bf779a96a7815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426b852610de4d19b10c85932b885ad3&quot;,&quot;X&quot;:{&quot;Pos&quot;:0},&quot;Y&quot;:{&quot;Pos&quot;:1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129_5*l_h_i*1_5_2"/>
  <p:tag name="KSO_WM_UNIT_INDEX" val="1_5_2"/>
  <p:tag name="KSO_WM_UNIT_LAYERLEVEL" val="1_1_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VALUE" val="1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8ac2b0d4fa07463e987173b4d38996bf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b47ea6f3af54aa19eb853f5511a0ef7&quot;,&quot;X&quot;:{&quot;Pos&quot;:1},&quot;Y&quot;:{&quot;Pos&quot;:1}},&quot;whChangeMode&quot;:0}"/>
  <p:tag name="KSO_WM_UNIT_DIAGRAM_ISNUMVISUAL" val="0"/>
  <p:tag name="KSO_WM_UNIT_DIAGRAM_ISREFERUNIT" val="0"/>
  <p:tag name="KSO_WM_UNIT_HIGHLIGHT" val="0"/>
  <p:tag name="KSO_WM_UNIT_ID" val="diagram20210129_5*l_h_i*1_6_1"/>
  <p:tag name="KSO_WM_UNIT_INDEX" val="1_6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VALUE" val="6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9b87b64fa1334e0ca2045bcce580af5a"/>
  <p:tag name="KSO_WM_UNIT_DEFAULT_FONT" val="14;20;2"/>
  <p:tag name="KSO_WM_UNIT_DIAGRAM_ISNUMVISUAL" val="0"/>
  <p:tag name="KSO_WM_UNIT_DIAGRAM_ISREFERUNIT" val="0"/>
  <p:tag name="KSO_WM_UNIT_HIGHLIGHT" val="0"/>
  <p:tag name="KSO_WM_UNIT_ID" val="diagram20210129_5*l_h_f*1_6_1"/>
  <p:tag name="KSO_WM_UNIT_INDEX" val="1_6_1"/>
  <p:tag name="KSO_WM_UNIT_LAYERLEVEL" val="1_1_1"/>
  <p:tag name="KSO_WM_UNIT_NOCLEAR" val="0"/>
  <p:tag name="KSO_WM_UNIT_PRESET_TEXT" val="单击此处添加正文，文字是您思想的提炼，请尽量言简意赅的阐述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VALUE" val="4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fb47ea6f3af54aa19eb853f5511a0ef7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9b87b64fa1334e0ca2045bcce580af5a&quot;,&quot;X&quot;:{&quot;Pos&quot;:1},&quot;Y&quot;:{&quot;Pos&quot;:0}},&quot;whChangeMode&quot;:0}"/>
  <p:tag name="KSO_WM_UNIT_DEFAULT_FONT" val="18;36;2"/>
  <p:tag name="KSO_WM_UNIT_DIAGRAM_ISNUMVISUAL" val="0"/>
  <p:tag name="KSO_WM_UNIT_DIAGRAM_ISREFERUNIT" val="0"/>
  <p:tag name="KSO_WM_UNIT_HIGHLIGHT" val="0"/>
  <p:tag name="KSO_WM_UNIT_ID" val="diagram20210129_5*l_h_i*1_6_2"/>
  <p:tag name="KSO_WM_UNIT_INDEX" val="1_6_2"/>
  <p:tag name="KSO_WM_UNIT_LAYERLEVEL" val="1_1_1"/>
  <p:tag name="KSO_WM_UNIT_SM_LIMIT_TYPE" val="0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VALUE" val="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95b2c24ffe04f468a356a4253bf9a3f"/>
  <p:tag name="KSO_WM_BEAUTIFY_FLAG" val="#wm#"/>
  <p:tag name="KSO_WM_CHIP_GROUPID" val="5f2cc8e81f3c142e57c6dbf6"/>
  <p:tag name="KSO_WM_CHIP_XID" val="5f2cc8e81f3c142e57c6dbf7"/>
  <p:tag name="KSO_WM_DIAGRAM_GROUP_CODE" val="l1-1"/>
  <p:tag name="KSO_WM_TAG_VERSION" val="1.0"/>
  <p:tag name="KSO_WM_TEMPLATE_CATEGORY" val="diagram"/>
  <p:tag name="KSO_WM_TEMPLATE_INDEX" val="20210129"/>
  <p:tag name="KSO_WM_UNIT_BLOCK" val="0"/>
  <p:tag name="KSO_WM_UNIT_COMPATIBLE" val="0"/>
  <p:tag name="KSO_WM_UNIT_DEC_AREA_ID" val="ec99cc5ca43f4d57a7cd3ccc15091d2a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fb47ea6f3af54aa19eb853f5511a0ef7&quot;,&quot;X&quot;:{&quot;Pos&quot;:0},&quot;Y&quot;:{&quot;Pos&quot;:1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10129_5*l_h_i*1_6_2"/>
  <p:tag name="KSO_WM_UNIT_INDEX" val="1_6_2"/>
  <p:tag name="KSO_WM_UNIT_LAYERLEVEL" val="1_1_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VALUE" val="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308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02T16:53:09&quot;,&quot;maxSize&quot;:{&quot;size1&quot;:31.100000000000001},&quot;minSize&quot;:{&quot;size1&quot;:20},&quot;normalSize&quot;:{&quot;size1&quot;:27.796267044971835},&quot;subLayout&quot;:[{&quot;id&quot;:&quot;2020-11-02T16:53:09&quot;,&quot;margin&quot;:{&quot;bottom&quot;:0.21199998259544373,&quot;left&quot;:1.6929999589920044,&quot;right&quot;:1.6929999589920044,&quot;top&quot;:1.6929999589920044},&quot;type&quot;:0},{&quot;id&quot;:&quot;2020-11-02T16:53:09&quot;,&quot;margin&quot;:{&quot;bottom&quot;:1.6929999589920044,&quot;left&quot;:1.6929999589920044,&quot;right&quot;:1.6929999589920044,&quot;top&quot;:0.42300000786781311},&quot;type&quot;:0}],&quot;type&quot;:0}"/>
  <p:tag name="KSO_WM_SLIDE_POSITION" val="0*-1"/>
  <p:tag name="KSO_WM_SLIDE_RATIO" val="1.777778"/>
  <p:tag name="KSO_WM_SLIDE_SIZE" val="959*543"/>
  <p:tag name="KSO_WM_SLIDE_SUBTYPE" val="picTxt"/>
  <p:tag name="KSO_WM_SLIDE_SUPPORT_FEATURE_TYPE" val="3"/>
  <p:tag name="KSO_WM_SLIDE_TYPE" val="text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COLOR_TYPE" val="1"/>
  <p:tag name="KSO_WM_TEMPLATE_INDEX" val="20212308"/>
  <p:tag name="KSO_WM_TEMPLATE_MASTER_TYPE" val="0"/>
  <p:tag name="KSO_WM_TEMPLATE_SUBCATEGORY" val="2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5958082f407345a9b32327cc3901d63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6bc7bd8f51ac4e23be9fabb2923e53b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2308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diagram2021230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1"/>
  <p:tag name="KSO_WM_UNIT_TYPE" val="i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a818e3ad0ec8424ba385fc5261a9d8af"/>
  <p:tag name="KSO_WM_UNIT_DEFAULT_FONT" val="24;44;4"/>
  <p:tag name="KSO_WM_UNIT_DIAGRAM_ISNUMVISUAL" val="0"/>
  <p:tag name="KSO_WM_UNIT_DIAGRAM_ISREFERUNIT" val="0"/>
  <p:tag name="KSO_WM_UNIT_HIGHLIGHT" val="0"/>
  <p:tag name="KSO_WM_UNIT_ID" val="diagram202123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20b4783f0564a9c935981bf6bf1db75"/>
  <p:tag name="KSO_WM_BEAUTIFY_FLAG" val="#wm#"/>
  <p:tag name="KSO_WM_CHIP_FILLAREA_FILL_RULE" val="{&quot;fill_align&quot;:&quot;c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9fc8f458547e5288195a1d"/>
  <p:tag name="KSO_WM_TEMPLATE_ASSEMBLE_XID" val="5f9fc8f458547e5288195a1d"/>
  <p:tag name="KSO_WM_TEMPLATE_CATEGORY" val="diagram"/>
  <p:tag name="KSO_WM_TEMPLATE_INDEX" val="20212308"/>
  <p:tag name="KSO_WM_UNIT_BLOCK" val="0"/>
  <p:tag name="KSO_WM_UNIT_COMPATIBLE" val="0"/>
  <p:tag name="KSO_WM_UNIT_DEC_AREA_ID" val="6d1b5580114d4f3f8af4d0a6da238fac"/>
  <p:tag name="KSO_WM_UNIT_DEFAULT_FONT" val="18;24;2"/>
  <p:tag name="KSO_WM_UNIT_DIAGRAM_ISNUMVISUAL" val="0"/>
  <p:tag name="KSO_WM_UNIT_DIAGRAM_ISREFERUNIT" val="0"/>
  <p:tag name="KSO_WM_UNIT_HIGHLIGHT" val="0"/>
  <p:tag name="KSO_WM_UNIT_ID" val="diagram2021230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2"/>
  <p:tag name="KSO_WM_UNIT_COMPATIBLE" val="0"/>
  <p:tag name="KSO_WM_UNIT_DIAGRAM_ISNUMVISUAL" val="0"/>
  <p:tag name="KSO_WM_UNIT_DIAGRAM_ISREFERUNIT" val="0"/>
  <p:tag name="KSO_WM_UNIT_HIGHLIGHT" val="0"/>
  <p:tag name="KSO_WM_UNIT_ID" val="diagram20205832_1*m_h_f*1_1_1"/>
  <p:tag name="KSO_WM_UNIT_INDEX" val="1_1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&#10;单点击此处添加正文，文字是您思想的提炼，为了演示发布的良好效果，请您尽可能提炼思想的精髓，然后简单的阐述您的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2"/>
  <p:tag name="KSO_WM_UNIT_COMPATIBLE" val="0"/>
  <p:tag name="KSO_WM_UNIT_DIAGRAM_ISNUMVISUAL" val="0"/>
  <p:tag name="KSO_WM_UNIT_DIAGRAM_ISREFERUNIT" val="0"/>
  <p:tag name="KSO_WM_UNIT_FILL_FORE_SCHEMECOLOR_INDEX_1" val="14"/>
  <p:tag name="KSO_WM_UNIT_FILL_FORE_SCHEMECOLOR_INDEX_1_BRIGHTNESS" val="0"/>
  <p:tag name="KSO_WM_UNIT_FILL_FORE_SCHEMECOLOR_INDEX_1_POS" val="0"/>
  <p:tag name="KSO_WM_UNIT_FILL_FORE_SCHEMECOLOR_INDEX_1_TRANS" val="1"/>
  <p:tag name="KSO_WM_UNIT_FILL_FORE_SCHEMECOLOR_INDEX_2" val="5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270"/>
  <p:tag name="KSO_WM_UNIT_FILL_GRADIENT_DIRECTION" val="6"/>
  <p:tag name="KSO_WM_UNIT_FILL_GRADIENT_TYPE" val="0"/>
  <p:tag name="KSO_WM_UNIT_FILL_TYPE" val="3"/>
  <p:tag name="KSO_WM_UNIT_HIGHLIGHT" val="0"/>
  <p:tag name="KSO_WM_UNIT_ID" val="diagram20205832_1*m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832_1*m_h_i*1_1_2"/>
  <p:tag name="KSO_WM_UNIT_INDEX" val="1_1_2"/>
  <p:tag name="KSO_WM_UNIT_LAYERLEVEL" val="1_1_1"/>
  <p:tag name="KSO_WM_UNIT_SHADOW_SCHEMECOLOR_INDEX" val="13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2"/>
  <p:tag name="KSO_WM_UNIT_COMPATIBLE" val="0"/>
  <p:tag name="KSO_WM_UNIT_DIAGRAM_ISNUMVISUAL" val="0"/>
  <p:tag name="KSO_WM_UNIT_DIAGRAM_ISREFERUNIT" val="0"/>
  <p:tag name="KSO_WM_UNIT_HIGHLIGHT" val="0"/>
  <p:tag name="KSO_WM_UNIT_ID" val="diagram20205832_1*m_h_i*1_1_3"/>
  <p:tag name="KSO_WM_UNIT_INDEX" val="1_1_3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2"/>
  <p:tag name="KSO_WM_UNIT_COMPATIBLE" val="0"/>
  <p:tag name="KSO_WM_UNIT_DIAGRAM_ISNUMVISUAL" val="0"/>
  <p:tag name="KSO_WM_UNIT_DIAGRAM_ISREFERUNIT" val="0"/>
  <p:tag name="KSO_WM_UNIT_HIGHLIGHT" val="0"/>
  <p:tag name="KSO_WM_UNIT_ID" val="diagram20205832_1*m_h_f*1_2_1"/>
  <p:tag name="KSO_WM_UNIT_INDEX" val="1_2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&#10;单点击此处添加正文，文字是您思想的提炼，为了演示发布的良好效果，请您尽可能提炼思想的精髓，然后简单的阐述您的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2"/>
  <p:tag name="KSO_WM_UNIT_COMPATIBLE" val="0"/>
  <p:tag name="KSO_WM_UNIT_DIAGRAM_ISNUMVISUAL" val="0"/>
  <p:tag name="KSO_WM_UNIT_DIAGRAM_ISREFERUNIT" val="0"/>
  <p:tag name="KSO_WM_UNIT_FILL_FORE_SCHEMECOLOR_INDEX_1" val="14"/>
  <p:tag name="KSO_WM_UNIT_FILL_FORE_SCHEMECOLOR_INDEX_1_BRIGHTNESS" val="0"/>
  <p:tag name="KSO_WM_UNIT_FILL_FORE_SCHEMECOLOR_INDEX_1_POS" val="0"/>
  <p:tag name="KSO_WM_UNIT_FILL_FORE_SCHEMECOLOR_INDEX_1_TRANS" val="1"/>
  <p:tag name="KSO_WM_UNIT_FILL_FORE_SCHEMECOLOR_INDEX_2" val="6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270"/>
  <p:tag name="KSO_WM_UNIT_FILL_GRADIENT_DIRECTION" val="6"/>
  <p:tag name="KSO_WM_UNIT_FILL_GRADIENT_TYPE" val="0"/>
  <p:tag name="KSO_WM_UNIT_FILL_TYPE" val="3"/>
  <p:tag name="KSO_WM_UNIT_HIGHLIGHT" val="0"/>
  <p:tag name="KSO_WM_UNIT_ID" val="diagram20205832_1*m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2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832_1*m_h_i*1_2_2"/>
  <p:tag name="KSO_WM_UNIT_INDEX" val="1_2_2"/>
  <p:tag name="KSO_WM_UNIT_LAYERLEVEL" val="1_1_1"/>
  <p:tag name="KSO_WM_UNIT_SHADOW_SCHEMECOLOR_INDEX" val="13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832"/>
  <p:tag name="KSO_WM_UNIT_COMPATIBLE" val="0"/>
  <p:tag name="KSO_WM_UNIT_DIAGRAM_ISNUMVISUAL" val="0"/>
  <p:tag name="KSO_WM_UNIT_DIAGRAM_ISREFERUNIT" val="0"/>
  <p:tag name="KSO_WM_UNIT_HIGHLIGHT" val="0"/>
  <p:tag name="KSO_WM_UNIT_ID" val="diagram20205832_1*m_h_i*1_2_3"/>
  <p:tag name="KSO_WM_UNIT_INDEX" val="1_2_3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2.7148070829886},&quot;minSize&quot;:{&quot;size1&quot;:31.614807082988598},&quot;normalSize&quot;:{&quot;size1&quot;:32.985362638544153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b370d9c62884a6b9c7db59bf9b89d92&quot;,&quot;fill_align&quot;:&quot;cm&quot;,&quot;chip_types&quot;:[&quot;diagram&quot;,&quot;pictext&quot;,&quot;picture&quot;,&quot;chart&quot;,&quot;table&quot;,&quot;video&quot;]}],[{&quot;text_align&quot;:&quot;lm&quot;,&quot;text_direction&quot;:&quot;horizontal&quot;,&quot;support_big_font&quot;:false,&quot;picture_toward&quot;:0,&quot;picture_dockside&quot;:[],&quot;fill_id&quot;:&quot;5b370d9c62884a6b9c7db59bf9b89d92&quot;,&quot;fill_align&quot;:&quot;lm&quot;,&quot;chip_types&quot;:[&quot;text&quot;]}]]"/>
  <p:tag name="KSO_WM_CHIP_GROUPID" val="5e6f19c8605d5daf04fe600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f19c8605d5daf04fe6008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07315_1"/>
  <p:tag name="KSO_WM_SLIDE_INDEX" val="1"/>
  <p:tag name="KSO_WM_SLIDE_ITEM_CNT" val="0"/>
  <p:tag name="KSO_WM_SLIDE_LAYOUT" val="f"/>
  <p:tag name="KSO_WM_SLIDE_LAYOUT_CNT" val="1"/>
  <p:tag name="KSO_WM_SLIDE_LAYOUT_INFO" val="{&quot;direction&quot;:1,&quot;id&quot;:&quot;2021-03-05T17:35:32&quot;,&quot;maxSize&quot;:{&quot;size1&quot;:100},&quot;minSize&quot;:{&quot;size1&quot;:100},&quot;normalSize&quot;:{&quot;size1&quot;:100},&quot;subLayout&quot;:[{&quot;backgroundInfo&quot;:[{&quot;bottom&quot;:0.15555556100000001,&quot;bottomAbs&quot;:false,&quot;left&quot;:0,&quot;leftAbs&quot;:false,&quot;right&quot;:0,&quot;rightAbs&quot;:false,&quot;top&quot;:0.15555556100000001,&quot;topAbs&quot;:false,&quot;type&quot;:&quot;belt&quot;}],&quot;id&quot;:&quot;2021-03-05T17:35:32&quot;,&quot;maxSize&quot;:{&quot;size1&quot;:15.400020470540255},&quot;minSize&quot;:{&quot;size1&quot;:15.400020470540255},&quot;normalSize&quot;:{&quot;size1&quot;:15.400020470540255},&quot;subLayout&quot;:[{&quot;id&quot;:&quot;2021-03-05T17:35:32&quot;,&quot;type&quot;:0},{&quot;id&quot;:&quot;2021-03-05T17:35:32&quot;,&quot;maxSize&quot;:{&quot;size1&quot;:81.600024196861938},&quot;minSize&quot;:{&quot;size1&quot;:81.600024196861938},&quot;normalSize&quot;:{&quot;size1&quot;:81.600024196861938},&quot;subLayout&quot;:[{&quot;backgroundInfo&quot;:[{&quot;bottom&quot;:0,&quot;bottomAbs&quot;:false,&quot;left&quot;:0,&quot;leftAbs&quot;:false,&quot;right&quot;:0,&quot;rightAbs&quot;:false,&quot;top&quot;:0,&quot;topAbs&quot;:false,&quot;type&quot;:&quot;belt&quot;}],&quot;id&quot;:&quot;2021-03-05T17:35:32&quot;,&quot;margin&quot;:{&quot;bottom&quot;:0.42300000786781311,&quot;left&quot;:3.3870000839233398,&quot;right&quot;:3.3870000839233398,&quot;top&quot;:0.42300000786781311},&quot;type&quot;:0},{&quot;id&quot;:&quot;2021-03-05T17:35:32&quot;,&quot;type&quot;:0}],&quot;type&quot;:0}],&quot;type&quot;:0},{&quot;id&quot;:&quot;2021-03-05T17:35:32&quot;,&quot;type&quot;:0}],&quot;type&quot;:0}"/>
  <p:tag name="KSO_WM_SLIDE_POSITION" val="0*84"/>
  <p:tag name="KSO_WM_SLIDE_RATIO" val="1.777778"/>
  <p:tag name="KSO_WM_SLIDE_SIZE" val="960*371"/>
  <p:tag name="KSO_WM_SLIDE_SUBTYPE" val="pureTxt"/>
  <p:tag name="KSO_WM_SLIDE_SUPPORT_FEATURE_TYPE" val="0"/>
  <p:tag name="KSO_WM_SLIDE_TYPE" val="text"/>
  <p:tag name="KSO_WM_TAG_VERSION" val="1.0"/>
  <p:tag name="KSO_WM_TEMPLATE_ASSEMBLE_GROUPID" val="6041fb62196af95873905b6b"/>
  <p:tag name="KSO_WM_TEMPLATE_ASSEMBLE_XID" val="6041fb62196af95873905b6b"/>
  <p:tag name="KSO_WM_TEMPLATE_CATEGORY" val="diagram"/>
  <p:tag name="KSO_WM_TEMPLATE_COLOR_TYPE" val="1"/>
  <p:tag name="KSO_WM_TEMPLATE_INDEX" val="20207315"/>
  <p:tag name="KSO_WM_TEMPLATE_MASTER_TYPE" val="0"/>
  <p:tag name="KSO_WM_TEMPLATE_SUBCATEGORY" val="21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84d9c1723ec422f84dfc2b4a4bee047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41fb62196af95873905b6b"/>
  <p:tag name="KSO_WM_TEMPLATE_ASSEMBLE_XID" val="6041fb62196af95873905b6b"/>
  <p:tag name="KSO_WM_TEMPLATE_CATEGORY" val="diagram"/>
  <p:tag name="KSO_WM_TEMPLATE_INDEX" val="20207315"/>
  <p:tag name="KSO_WM_UNIT_BLOCK" val="0"/>
  <p:tag name="KSO_WM_UNIT_COMPATIBLE" val="0"/>
  <p:tag name="KSO_WM_UNIT_DEC_AREA_ID" val="68ed0f2e03a94abfab054522533170e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90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reativecrop&quot;],&quot;support_big_font&quot;:false,&quot;picture_toward&quot;:0,&quot;picture_dockside&quot;:[],&quot;fill_id&quot;:&quot;e67e989b68da4f0993f21a8c58b40ec1&quot;,&quot;fill_align&quot;:&quot;cm&quot;,&quot;chip_types&quot;:[&quot;pictext&quot;,&quot;text&quot;,&quot;picture&quot;,&quot;chart&quot;,&quot;table&quot;,&quot;video&quot;]}]]"/>
  <p:tag name="KSO_WM_CHIP_GROUPID" val="5ef0a3f7978989e612c8e89b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0a3f7978989e612c8e89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752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3-05T17:35:37&quot;,&quot;maxSize&quot;:{&quot;size1&quot;:2.2000000000000002},&quot;minSize&quot;:{&quot;size1&quot;:2.2000000000000002},&quot;normalSize&quot;:{&quot;size1&quot;:2.2000000000000002},&quot;subLayout&quot;:[{&quot;id&quot;:&quot;2021-03-05T17:35:37&quot;,&quot;type&quot;:0},{&quot;id&quot;:&quot;2021-03-05T17:35:37&quot;,&quot;margin&quot;:{&quot;bottom&quot;:1.9049999713897705,&quot;left&quot;:7.8319997787475586,&quot;right&quot;:5.2919998168945312,&quot;top&quot;:1.4819999933242798},&quot;type&quot;:0}],&quot;type&quot;:0}"/>
  <p:tag name="KSO_WM_SLIDE_POSITION" val="96*21"/>
  <p:tag name="KSO_WM_SLIDE_RATIO" val="1.777778"/>
  <p:tag name="KSO_WM_SLIDE_SIZE" val="745*497"/>
  <p:tag name="KSO_WM_SLIDE_SUBTYPE" val="pureTxt"/>
  <p:tag name="KSO_WM_SLIDE_SUPPORT_FEATURE_TYPE" val="0"/>
  <p:tag name="KSO_WM_SLIDE_TYPE" val="text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COLOR_TYPE" val="1"/>
  <p:tag name="KSO_WM_TEMPLATE_INDEX" val="20208752"/>
  <p:tag name="KSO_WM_TEMPLATE_MASTER_TYPE" val="0"/>
  <p:tag name="KSO_WM_TEMPLATE_SUBCATEGORY" val="2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0a3f7978989e612c8e89b"/>
  <p:tag name="KSO_WM_CHIP_XID" val="5ef0a3f7978989e612c8e89c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INDEX" val="20208752"/>
  <p:tag name="KSO_WM_UNIT_BLOCK" val="0"/>
  <p:tag name="KSO_WM_UNIT_COMPATIBLE" val="0"/>
  <p:tag name="KSO_WM_UNIT_DEC_AREA_ID" val="83c6265b76b54bb4a19a19a69cc7455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08752_1*i*1"/>
  <p:tag name="KSO_WM_UNIT_INDEX" val="1"/>
  <p:tag name="KSO_WM_UNIT_LAYERLEVEL" val="1"/>
  <p:tag name="KSO_WM_UNIT_LINE_FILL_TYPE" val="2"/>
  <p:tag name="KSO_WM_UNIT_LINE_FORE_SCHEMECOLOR_INDEX" val="13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84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0a3f7978989e612c8e89b"/>
  <p:tag name="KSO_WM_CHIP_XID" val="5ef0a3f7978989e612c8e89c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INDEX" val="20208752"/>
  <p:tag name="KSO_WM_UNIT_BLOCK" val="0"/>
  <p:tag name="KSO_WM_UNIT_COMPATIBLE" val="0"/>
  <p:tag name="KSO_WM_UNIT_DEC_AREA_ID" val="04c6864ae97e4b31ba7d0bb64b9006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0875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19805ff07f543889e1a995cac920cee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INDEX" val="20208752"/>
  <p:tag name="KSO_WM_UNIT_BLOCK" val="0"/>
  <p:tag name="KSO_WM_UNIT_COMPATIBLE" val="0"/>
  <p:tag name="KSO_WM_UNIT_DEC_AREA_ID" val="35304046a2f144ae897b1086419f467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75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0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reativecrop&quot;],&quot;support_big_font&quot;:false,&quot;picture_toward&quot;:0,&quot;picture_dockside&quot;:[],&quot;fill_id&quot;:&quot;e67e989b68da4f0993f21a8c58b40ec1&quot;,&quot;fill_align&quot;:&quot;cm&quot;,&quot;chip_types&quot;:[&quot;pictext&quot;,&quot;text&quot;,&quot;picture&quot;,&quot;chart&quot;,&quot;table&quot;,&quot;video&quot;]}]]"/>
  <p:tag name="KSO_WM_CHIP_GROUPID" val="5ef0a3f7978989e612c8e89b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0a3f7978989e612c8e89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752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3-05T17:35:37&quot;,&quot;maxSize&quot;:{&quot;size1&quot;:2.2000000000000002},&quot;minSize&quot;:{&quot;size1&quot;:2.2000000000000002},&quot;normalSize&quot;:{&quot;size1&quot;:2.2000000000000002},&quot;subLayout&quot;:[{&quot;id&quot;:&quot;2021-03-05T17:35:37&quot;,&quot;type&quot;:0},{&quot;id&quot;:&quot;2021-03-05T17:35:37&quot;,&quot;margin&quot;:{&quot;bottom&quot;:1.9049999713897705,&quot;left&quot;:7.8319997787475586,&quot;right&quot;:5.2919998168945312,&quot;top&quot;:1.4819999933242798},&quot;type&quot;:0}],&quot;type&quot;:0}"/>
  <p:tag name="KSO_WM_SLIDE_POSITION" val="96*21"/>
  <p:tag name="KSO_WM_SLIDE_RATIO" val="1.777778"/>
  <p:tag name="KSO_WM_SLIDE_SIZE" val="745*497"/>
  <p:tag name="KSO_WM_SLIDE_SUBTYPE" val="pureTxt"/>
  <p:tag name="KSO_WM_SLIDE_SUPPORT_FEATURE_TYPE" val="0"/>
  <p:tag name="KSO_WM_SLIDE_TYPE" val="text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COLOR_TYPE" val="1"/>
  <p:tag name="KSO_WM_TEMPLATE_INDEX" val="20208752"/>
  <p:tag name="KSO_WM_TEMPLATE_MASTER_TYPE" val="0"/>
  <p:tag name="KSO_WM_TEMPLATE_SUBCATEGORY" val="21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0a3f7978989e612c8e89b"/>
  <p:tag name="KSO_WM_CHIP_XID" val="5ef0a3f7978989e612c8e89c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INDEX" val="20208752"/>
  <p:tag name="KSO_WM_UNIT_BLOCK" val="0"/>
  <p:tag name="KSO_WM_UNIT_COMPATIBLE" val="0"/>
  <p:tag name="KSO_WM_UNIT_DEC_AREA_ID" val="83c6265b76b54bb4a19a19a69cc7455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08752_1*i*1"/>
  <p:tag name="KSO_WM_UNIT_INDEX" val="1"/>
  <p:tag name="KSO_WM_UNIT_LAYERLEVEL" val="1"/>
  <p:tag name="KSO_WM_UNIT_LINE_FILL_TYPE" val="2"/>
  <p:tag name="KSO_WM_UNIT_LINE_FORE_SCHEMECOLOR_INDEX" val="13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84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0a3f7978989e612c8e89b"/>
  <p:tag name="KSO_WM_CHIP_XID" val="5ef0a3f7978989e612c8e89c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INDEX" val="20208752"/>
  <p:tag name="KSO_WM_UNIT_BLOCK" val="0"/>
  <p:tag name="KSO_WM_UNIT_COMPATIBLE" val="0"/>
  <p:tag name="KSO_WM_UNIT_DEC_AREA_ID" val="04c6864ae97e4b31ba7d0bb64b9006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0875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19805ff07f543889e1a995cac920cee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INDEX" val="20208752"/>
  <p:tag name="KSO_WM_UNIT_BLOCK" val="0"/>
  <p:tag name="KSO_WM_UNIT_COMPATIBLE" val="0"/>
  <p:tag name="KSO_WM_UNIT_DEC_AREA_ID" val="35304046a2f144ae897b1086419f467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75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06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511b1c75f1234b9e8830a0fc8507d58d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f59f3e6f069b43bf81b59d708180a1f2&quot;,&quot;fill_align&quot;:&quot;cm&quot;,&quot;chip_types&quot;:[&quot;diagram&quot;,&quot;text&quot;,&quot;picture&quot;,&quot;chart&quot;,&quot;table&quot;,&quot;video&quot;]}]]"/>
  <p:tag name="KSO_WM_CHIP_GROUPID" val="5f6c93987b7ee298d401b01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96349c98c299aacc02c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92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0:38:22&quot;,&quot;maxSize&quot;:{&quot;size1&quot;:31.100451971449097},&quot;minSize&quot;:{&quot;size1&quot;:20.100451971449097},&quot;normalSize&quot;:{&quot;size1&quot;:26.820822341819461},&quot;subLayout&quot;:[{&quot;id&quot;:&quot;2020-12-09T20:38:22&quot;,&quot;margin&quot;:{&quot;bottom&quot;:0.026000002399086952,&quot;left&quot;:1.6929999589920044,&quot;right&quot;:1.6929999589920044,&quot;top&quot;:1.6929999589920044},&quot;type&quot;:0},{&quot;id&quot;:&quot;2020-12-09T20:38:22&quot;,&quot;margin&quot;:{&quot;bottom&quot;:1.6929999589920044,&quot;left&quot;:1.6929999589920044,&quot;right&quot;:1.6929999589920044,&quot;top&quot;:0.81999999284744263}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3"/>
  <p:tag name="KSO_WM_SLIDE_TYPE" val="text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COLOR_TYPE" val="1"/>
  <p:tag name="KSO_WM_TEMPLATE_INDEX" val="20212892"/>
  <p:tag name="KSO_WM_TEMPLATE_MASTER_TYPE" val="0"/>
  <p:tag name="KSO_WM_TEMPLATE_SUBCATEGORY" val="2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485b0b950794b8bb39ad2161dbffd0e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INDEX" val="20212892"/>
  <p:tag name="KSO_WM_UNIT_BLOCK" val="0"/>
  <p:tag name="KSO_WM_UNIT_COMPATIBLE" val="0"/>
  <p:tag name="KSO_WM_UNIT_DEC_AREA_ID" val="d653627287b94950ba0e15e64a440359"/>
  <p:tag name="KSO_WM_UNIT_DEFAULT_FONT" val="24;44;4"/>
  <p:tag name="KSO_WM_UNIT_DIAGRAM_ISNUMVISUAL" val="0"/>
  <p:tag name="KSO_WM_UNIT_DIAGRAM_ISREFERUNIT" val="0"/>
  <p:tag name="KSO_WM_UNIT_HIGHLIGHT" val="0"/>
  <p:tag name="KSO_WM_UNIT_ID" val="diagram202128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485b0b950794b8bb39ad2161dbffd0e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c53e1fa9d42129dd6fd9"/>
  <p:tag name="KSO_WM_TEMPLATE_ASSEMBLE_XID" val="5fd0c53e1fa9d42129dd6fd9"/>
  <p:tag name="KSO_WM_TEMPLATE_CATEGORY" val="diagram"/>
  <p:tag name="KSO_WM_TEMPLATE_INDEX" val="20212892"/>
  <p:tag name="KSO_WM_UNIT_BLOCK" val="0"/>
  <p:tag name="KSO_WM_UNIT_COMPATIBLE" val="0"/>
  <p:tag name="KSO_WM_UNIT_DEC_AREA_ID" val="0d81cb0a745f42fcb0c57acf2e871d30"/>
  <p:tag name="KSO_WM_UNIT_DEFAULT_FONT" val="18;24;2"/>
  <p:tag name="KSO_WM_UNIT_DIAGRAM_ISNUMVISUAL" val="0"/>
  <p:tag name="KSO_WM_UNIT_DIAGRAM_ISREFERUNIT" val="0"/>
  <p:tag name="KSO_WM_UNIT_HIGHLIGHT" val="0"/>
  <p:tag name="KSO_WM_UNIT_ID" val="diagram20212892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86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93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932_2*l_i*1_1"/>
  <p:tag name="KSO_WM_UNIT_INDEX" val="1_1"/>
  <p:tag name="KSO_WM_UNIT_LAYERLEVEL" val="1_1"/>
  <p:tag name="KSO_WM_UNIT_TEXT_FILL_FORE_SCHEMECOLOR_INDEX" val="13"/>
  <p:tag name="KSO_WM_UNIT_TEXT_FILL_FORE_SCHEMECOLOR_INDEX_BRIGHTNESS" val="0"/>
  <p:tag name="KSO_WM_UNIT_TEXT_FILL_TYPE" val="1"/>
  <p:tag name="KSO_WM_UNIT_TYPE" val="l_i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932"/>
  <p:tag name="KSO_WM_UNIT_COMPATIBLE" val="0"/>
  <p:tag name="KSO_WM_UNIT_DIAGRAM_ISNUMVISUAL" val="0"/>
  <p:tag name="KSO_WM_UNIT_DIAGRAM_ISREFERUNIT" val="0"/>
  <p:tag name="KSO_WM_UNIT_HIGHLIGHT" val="0"/>
  <p:tag name="KSO_WM_UNIT_ID" val="diagram20206932_2*l_h_f*1_1_1"/>
  <p:tag name="KSO_WM_UNIT_INDEX" val="1_1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932"/>
  <p:tag name="KSO_WM_UNIT_COMPATIBLE" val="0"/>
  <p:tag name="KSO_WM_UNIT_DIAGRAM_ISNUMVISUAL" val="0"/>
  <p:tag name="KSO_WM_UNIT_DIAGRAM_ISREFERUNIT" val="0"/>
  <p:tag name="KSO_WM_UNIT_HIGHLIGHT" val="0"/>
  <p:tag name="KSO_WM_UNIT_ID" val="diagram20206932_2*l_h_f*1_2_1"/>
  <p:tag name="KSO_WM_UNIT_INDEX" val="1_2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932"/>
  <p:tag name="KSO_WM_UNIT_COMPATIBLE" val="0"/>
  <p:tag name="KSO_WM_UNIT_DIAGRAM_ISNUMVISUAL" val="0"/>
  <p:tag name="KSO_WM_UNIT_DIAGRAM_ISREFERUNIT" val="0"/>
  <p:tag name="KSO_WM_UNIT_HIGHLIGHT" val="0"/>
  <p:tag name="KSO_WM_UNIT_ID" val="diagram20206932_2*l_h_f*1_3_1"/>
  <p:tag name="KSO_WM_UNIT_INDEX" val="1_3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932"/>
  <p:tag name="KSO_WM_UNIT_COMPATIBLE" val="0"/>
  <p:tag name="KSO_WM_UNIT_DIAGRAM_ISNUMVISUAL" val="0"/>
  <p:tag name="KSO_WM_UNIT_DIAGRAM_ISREFERUNIT" val="0"/>
  <p:tag name="KSO_WM_UNIT_HIGHLIGHT" val="0"/>
  <p:tag name="KSO_WM_UNIT_ID" val="diagram20206932_2*l_h_i*1_1_1"/>
  <p:tag name="KSO_WM_UNIT_INDEX" val="1_1_1"/>
  <p:tag name="KSO_WM_UNIT_LAYERLEVEL" val="1_1_1"/>
  <p:tag name="KSO_WM_UNIT_TYPE" val="l_h_i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932"/>
  <p:tag name="KSO_WM_UNIT_COMPATIBLE" val="0"/>
  <p:tag name="KSO_WM_UNIT_DIAGRAM_ISNUMVISUAL" val="0"/>
  <p:tag name="KSO_WM_UNIT_DIAGRAM_ISREFERUNIT" val="0"/>
  <p:tag name="KSO_WM_UNIT_HIGHLIGHT" val="0"/>
  <p:tag name="KSO_WM_UNIT_ID" val="diagram20206932_2*l_h_i*1_2_1"/>
  <p:tag name="KSO_WM_UNIT_INDEX" val="1_2_1"/>
  <p:tag name="KSO_WM_UNIT_LAYERLEVEL" val="1_1_1"/>
  <p:tag name="KSO_WM_UNIT_TYPE" val="l_h_i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932"/>
  <p:tag name="KSO_WM_UNIT_COMPATIBLE" val="0"/>
  <p:tag name="KSO_WM_UNIT_DIAGRAM_ISNUMVISUAL" val="0"/>
  <p:tag name="KSO_WM_UNIT_DIAGRAM_ISREFERUNIT" val="0"/>
  <p:tag name="KSO_WM_UNIT_HIGHLIGHT" val="0"/>
  <p:tag name="KSO_WM_UNIT_ID" val="diagram20206932_2*l_h_i*1_3_1"/>
  <p:tag name="KSO_WM_UNIT_INDEX" val="1_3_1"/>
  <p:tag name="KSO_WM_UNIT_LAYERLEVEL" val="1_1_1"/>
  <p:tag name="KSO_WM_UNIT_TYPE" val="l_h_i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2f09b541273648efab12be8908657ec4&quot;,&quot;fill_align&quot;:&quot;cm&quot;,&quot;chip_types&quot;:[&quot;picture&quot;]},{&quot;text_align&quot;:&quot;lm&quot;,&quot;text_direction&quot;:&quot;horizontal&quot;,&quot;support_big_font&quot;:true,&quot;picture_toward&quot;:0,&quot;picture_dockside&quot;:[],&quot;fill_id&quot;:&quot;a7d44737b5f740e69d778bca9c9bf865&quot;,&quot;fill_align&quot;:&quot;lm&quot;,&quot;chip_types&quot;:[&quot;text&quot;,&quot;header&quot;]}]]"/>
  <p:tag name="KSO_WM_CHIP_GROUPID" val="5efd9cae81ee359a788b1df1"/>
  <p:tag name="KSO_WM_CHIP_INFOS" val="{&quot;type&quot;:0,&quot;layout_type&quot;:&quot;full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9cae81ee359a788b1df2"/>
  <p:tag name="KSO_WM_SLIDE_BACKGROUND_TYPE" val="general"/>
  <p:tag name="KSO_WM_SLIDE_BK_DARK_LIGHT" val="2"/>
  <p:tag name="KSO_WM_SLIDE_CAN_ADD_NAVIGATION" val="1"/>
  <p:tag name="KSO_WM_SLIDE_ID" val="diagram20217145_1"/>
  <p:tag name="KSO_WM_SLIDE_INDEX" val="1"/>
  <p:tag name="KSO_WM_SLIDE_ITEM_CNT" val="0"/>
  <p:tag name="KSO_WM_SLIDE_LAYOUT" val="d_f"/>
  <p:tag name="KSO_WM_SLIDE_LAYOUT_CNT" val="1_1"/>
  <p:tag name="KSO_WM_SLIDE_LAYOUT_INFO" val="{&quot;direction&quot;:1,&quot;id&quot;:&quot;2020-12-10T01:20:29&quot;,&quot;maxSize&quot;:{&quot;size1&quot;:60.100000000000001},&quot;minSize&quot;:{&quot;size1&quot;:60.100000000000001},&quot;normalSize&quot;:{&quot;size1&quot;:60.100000000000001},&quot;subLayout&quot;:[{&quot;id&quot;:&quot;2020-12-10T01:20:29&quot;,&quot;margin&quot;:{&quot;bottom&quot;:7.619999885559082,&quot;left&quot;:2.1170001029968262,&quot;right&quot;:0.026000002399086952,&quot;top&quot;:6.7729997634887695},&quot;type&quot;:0},{&quot;id&quot;:&quot;2020-12-10T01:20:29&quot;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0"/>
  <p:tag name="KSO_WM_SLIDE_TYPE" val="text"/>
  <p:tag name="KSO_WM_TAG_VERSION" val="1.0"/>
  <p:tag name="KSO_WM_TEMPLATE_ASSEMBLE_GROUPID" val="5fd1075d1fa9d42129ddd92f"/>
  <p:tag name="KSO_WM_TEMPLATE_ASSEMBLE_XID" val="5fd1075d1fa9d42129ddd92f"/>
  <p:tag name="KSO_WM_TEMPLATE_CATEGORY" val="diagram"/>
  <p:tag name="KSO_WM_TEMPLATE_COLOR_TYPE" val="1"/>
  <p:tag name="KSO_WM_TEMPLATE_INDEX" val="20217145"/>
  <p:tag name="KSO_WM_TEMPLATE_MASTER_TYPE" val="0"/>
  <p:tag name="KSO_WM_TEMPLATE_SUBCATEGORY" val="21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a516b4bea4d48b8a6d2e71dc15a7ce0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1075d1fa9d42129ddd92f"/>
  <p:tag name="KSO_WM_TEMPLATE_ASSEMBLE_XID" val="5fd1075d1fa9d42129ddd92f"/>
  <p:tag name="KSO_WM_TEMPLATE_CATEGORY" val="diagram"/>
  <p:tag name="KSO_WM_TEMPLATE_INDEX" val="20217145"/>
  <p:tag name="KSO_WM_UNIT_COMPATIBLE" val="1"/>
  <p:tag name="KSO_WM_UNIT_DEC_AREA_ID" val="95e03f22b07f435f9abc945b75af156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7145_1*d*1"/>
  <p:tag name="KSO_WM_UNIT_INDEX" val="1"/>
  <p:tag name="KSO_WM_UNIT_LAYERLEVEL" val="1"/>
  <p:tag name="KSO_WM_UNIT_PLACING_PICTURE" val="3a516b4bea4d48b8a6d2e71dc15a7ce0"/>
  <p:tag name="KSO_WM_UNIT_SM_LIMIT_TYPE" val="2"/>
  <p:tag name="KSO_WM_UNIT_TYPE" val="d"/>
  <p:tag name="KSO_WM_UNIT_VALUE" val="1904*3384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9cae81ee359a788b1df1"/>
  <p:tag name="KSO_WM_CHIP_XID" val="5efd9cae81ee359a788b1df2"/>
  <p:tag name="KSO_WM_TAG_VERSION" val="1.0"/>
  <p:tag name="KSO_WM_TEMPLATE_ASSEMBLE_GROUPID" val="5fd1075d1fa9d42129ddd92f"/>
  <p:tag name="KSO_WM_TEMPLATE_ASSEMBLE_XID" val="5fd1075d1fa9d42129ddd92f"/>
  <p:tag name="KSO_WM_TEMPLATE_CATEGORY" val="diagram"/>
  <p:tag name="KSO_WM_TEMPLATE_INDEX" val="20217145"/>
  <p:tag name="KSO_WM_UNIT_BLOCK" val="0"/>
  <p:tag name="KSO_WM_UNIT_COMPATIBLE" val="0"/>
  <p:tag name="KSO_WM_UNIT_DEC_AREA_ID" val="2813fdc338da4d8c8692eb4218ce602f"/>
  <p:tag name="KSO_WM_UNIT_DECORATE_INFO" val="{&quot;ReferentInfo&quot;:{&quot;Id&quot;:&quot;slide&quot;,&quot;X&quot;:{&quot;Pos&quot;:0},&quot;Y&quot;:{&quot;Pos&quot;:1}},&quot;DecorateInfoX&quot;:{&quot;Pos&quot;:0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3"/>
  <p:tag name="KSO_WM_UNIT_FILL_FORE_SCHEMECOLOR_INDEX_BRIGHTNESS" val="0"/>
  <p:tag name="KSO_WM_UNIT_FILL_TYPE" val="1"/>
  <p:tag name="KSO_WM_UNIT_HIGHLIGHT" val="0"/>
  <p:tag name="KSO_WM_UNIT_ID" val="diagram20217145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50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9cae81ee359a788b1df1"/>
  <p:tag name="KSO_WM_CHIP_XID" val="5efd9cae81ee359a788b1df2"/>
  <p:tag name="KSO_WM_TAG_VERSION" val="1.0"/>
  <p:tag name="KSO_WM_TEMPLATE_ASSEMBLE_GROUPID" val="5fd1075d1fa9d42129ddd92f"/>
  <p:tag name="KSO_WM_TEMPLATE_ASSEMBLE_XID" val="5fd1075d1fa9d42129ddd92f"/>
  <p:tag name="KSO_WM_TEMPLATE_CATEGORY" val="diagram"/>
  <p:tag name="KSO_WM_TEMPLATE_INDEX" val="20217145"/>
  <p:tag name="KSO_WM_UNIT_BLOCK" val="0"/>
  <p:tag name="KSO_WM_UNIT_COMPATIBLE" val="0"/>
  <p:tag name="KSO_WM_UNIT_DEC_AREA_ID" val="3061ee9891034416b7754ea36d543bb0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7145_1*i*2"/>
  <p:tag name="KSO_WM_UNIT_INDEX" val="2"/>
  <p:tag name="KSO_WM_UNIT_LAYERLEVEL" val="1"/>
  <p:tag name="KSO_WM_UNIT_SM_LIMIT_TYPE" val="2"/>
  <p:tag name="KSO_WM_UNIT_TYPE" val="i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d463feb01f24f47a512a880ef773d0e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075d1fa9d42129ddd92f"/>
  <p:tag name="KSO_WM_TEMPLATE_ASSEMBLE_XID" val="5fd1075d1fa9d42129ddd92f"/>
  <p:tag name="KSO_WM_TEMPLATE_CATEGORY" val="diagram"/>
  <p:tag name="KSO_WM_TEMPLATE_INDEX" val="20217145"/>
  <p:tag name="KSO_WM_UNIT_BLOCK" val="0"/>
  <p:tag name="KSO_WM_UNIT_COMPATIBLE" val="0"/>
  <p:tag name="KSO_WM_UNIT_DEC_AREA_ID" val="3dcf369a30db4b0d8b2897a7f260980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14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6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9cae81ee359a788b1df1"/>
  <p:tag name="KSO_WM_CHIP_XID" val="5efd9cae81ee359a788b1df2"/>
  <p:tag name="KSO_WM_TAG_VERSION" val="1.0"/>
  <p:tag name="KSO_WM_TEMPLATE_ASSEMBLE_GROUPID" val="5fd1075d1fa9d42129ddd92f"/>
  <p:tag name="KSO_WM_TEMPLATE_ASSEMBLE_XID" val="5fd1075d1fa9d42129ddd92f"/>
  <p:tag name="KSO_WM_TEMPLATE_CATEGORY" val="diagram"/>
  <p:tag name="KSO_WM_TEMPLATE_INDEX" val="20217145"/>
  <p:tag name="KSO_WM_UNIT_COMPATIBLE" val="0"/>
  <p:tag name="KSO_WM_UNIT_DIAGRAM_ISNUMVISUAL" val="0"/>
  <p:tag name="KSO_WM_UNIT_DIAGRAM_ISREFERUNIT" val="0"/>
  <p:tag name="KSO_WM_UNIT_HIGHLIGHT" val="0"/>
  <p:tag name="KSO_WM_UNIT_ID" val="diagram20217145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SM_LIMIT_TYPE" val="2"/>
  <p:tag name="KSO_WM_UNIT_TYPE" val="i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9cae81ee359a788b1df1"/>
  <p:tag name="KSO_WM_CHIP_XID" val="5efd9cae81ee359a788b1df2"/>
  <p:tag name="KSO_WM_TAG_VERSION" val="1.0"/>
  <p:tag name="KSO_WM_TEMPLATE_ASSEMBLE_GROUPID" val="5fd1075d1fa9d42129ddd92f"/>
  <p:tag name="KSO_WM_TEMPLATE_ASSEMBLE_XID" val="5fd1075d1fa9d42129ddd92f"/>
  <p:tag name="KSO_WM_TEMPLATE_CATEGORY" val="diagram"/>
  <p:tag name="KSO_WM_TEMPLATE_INDEX" val="20217145"/>
  <p:tag name="KSO_WM_UNIT_COMPATIBLE" val="0"/>
  <p:tag name="KSO_WM_UNIT_DIAGRAM_ISNUMVISUAL" val="0"/>
  <p:tag name="KSO_WM_UNIT_DIAGRAM_ISREFERUNIT" val="0"/>
  <p:tag name="KSO_WM_UNIT_HIGHLIGHT" val="0"/>
  <p:tag name="KSO_WM_UNIT_ID" val="diagram20217145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0"/>
  <p:tag name="KSO_WM_UNIT_SM_LIMIT_TYPE" val="2"/>
  <p:tag name="KSO_WM_UNIT_TYPE" val="i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9cae81ee359a788b1df1"/>
  <p:tag name="KSO_WM_CHIP_XID" val="5efd9cae81ee359a788b1df2"/>
  <p:tag name="KSO_WM_TAG_VERSION" val="1.0"/>
  <p:tag name="KSO_WM_TEMPLATE_ASSEMBLE_GROUPID" val="5fd1075d1fa9d42129ddd92f"/>
  <p:tag name="KSO_WM_TEMPLATE_ASSEMBLE_XID" val="5fd1075d1fa9d42129ddd92f"/>
  <p:tag name="KSO_WM_TEMPLATE_CATEGORY" val="diagram"/>
  <p:tag name="KSO_WM_TEMPLATE_INDEX" val="20217145"/>
  <p:tag name="KSO_WM_UNIT_COMPATIBLE" val="0"/>
  <p:tag name="KSO_WM_UNIT_DIAGRAM_ISNUMVISUAL" val="0"/>
  <p:tag name="KSO_WM_UNIT_DIAGRAM_ISREFERUNIT" val="0"/>
  <p:tag name="KSO_WM_UNIT_HIGHLIGHT" val="0"/>
  <p:tag name="KSO_WM_UNIT_ID" val="diagram20217145_1*i*5"/>
  <p:tag name="KSO_WM_UNIT_INDEX" val="5"/>
  <p:tag name="KSO_WM_UNIT_LAYERLEVEL" val="1"/>
  <p:tag name="KSO_WM_UNIT_LINE_FILL_TYPE" val="2"/>
  <p:tag name="KSO_WM_UNIT_LINE_FORE_SCHEMECOLOR_INDEX" val="14"/>
  <p:tag name="KSO_WM_UNIT_LINE_FORE_SCHEMECOLOR_INDEX_BRIGHTNESS" val="0"/>
  <p:tag name="KSO_WM_UNIT_SM_LIMIT_TYPE" val="2"/>
  <p:tag name="KSO_WM_UNIT_TYPE" val="i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9cae81ee359a788b1df1"/>
  <p:tag name="KSO_WM_CHIP_XID" val="5efd9cae81ee359a788b1df2"/>
  <p:tag name="KSO_WM_TAG_VERSION" val="1.0"/>
  <p:tag name="KSO_WM_TEMPLATE_ASSEMBLE_GROUPID" val="5fd1075d1fa9d42129ddd92f"/>
  <p:tag name="KSO_WM_TEMPLATE_ASSEMBLE_XID" val="5fd1075d1fa9d42129ddd92f"/>
  <p:tag name="KSO_WM_TEMPLATE_CATEGORY" val="diagram"/>
  <p:tag name="KSO_WM_TEMPLATE_INDEX" val="20217145"/>
  <p:tag name="KSO_WM_UNIT_COMPATIBLE" val="0"/>
  <p:tag name="KSO_WM_UNIT_DIAGRAM_ISNUMVISUAL" val="0"/>
  <p:tag name="KSO_WM_UNIT_DIAGRAM_ISREFERUNIT" val="0"/>
  <p:tag name="KSO_WM_UNIT_HIGHLIGHT" val="0"/>
  <p:tag name="KSO_WM_UNIT_ID" val="diagram20217145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0"/>
  <p:tag name="KSO_WM_UNIT_SM_LIMIT_TYPE" val="2"/>
  <p:tag name="KSO_WM_UNIT_TYPE" val="i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自定义 110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590CA"/>
      </a:accent1>
      <a:accent2>
        <a:srgbClr val="8EAADC"/>
      </a:accent2>
      <a:accent3>
        <a:srgbClr val="79B6D3"/>
      </a:accent3>
      <a:accent4>
        <a:srgbClr val="70C2C7"/>
      </a:accent4>
      <a:accent5>
        <a:srgbClr val="6BC0A7"/>
      </a:accent5>
      <a:accent6>
        <a:srgbClr val="79BB8F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4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1639</Words>
  <Application>Microsoft Office PowerPoint</Application>
  <PresentationFormat>自定义</PresentationFormat>
  <Paragraphs>116</Paragraphs>
  <Slides>21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Office 主题​​</vt:lpstr>
      <vt:lpstr>office</vt:lpstr>
      <vt:lpstr>4.3*“探界者”钟扬</vt:lpstr>
      <vt:lpstr>PowerPoint 演示文稿</vt:lpstr>
      <vt:lpstr>教学目标与核心素养</vt:lpstr>
      <vt:lpstr>PowerPoint 演示文稿</vt:lpstr>
      <vt:lpstr>教学重难点</vt:lpstr>
      <vt:lpstr>PowerPoint 演示文稿</vt:lpstr>
      <vt:lpstr>教学过程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4.3*“探界者”钟扬</dc:title>
  <dc:creator>rbm.xkw.com</dc:creator>
  <cp:lastModifiedBy>hj</cp:lastModifiedBy>
  <cp:revision>3</cp:revision>
  <cp:lastPrinted>2021-04-02T13:47:33Z</cp:lastPrinted>
  <dcterms:created xsi:type="dcterms:W3CDTF">2021-04-02T13:47:33Z</dcterms:created>
  <dcterms:modified xsi:type="dcterms:W3CDTF">2021-08-22T00:56:53Z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