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9"/>
  </p:notesMasterIdLst>
  <p:sldIdLst>
    <p:sldId id="319" r:id="rId10"/>
    <p:sldId id="320" r:id="rId11"/>
    <p:sldId id="328" r:id="rId12"/>
    <p:sldId id="428" r:id="rId13"/>
    <p:sldId id="327" r:id="rId14"/>
    <p:sldId id="258" r:id="rId15"/>
    <p:sldId id="259" r:id="rId16"/>
    <p:sldId id="415" r:id="rId17"/>
    <p:sldId id="413" r:id="rId18"/>
    <p:sldId id="282" r:id="rId19"/>
    <p:sldId id="306" r:id="rId20"/>
    <p:sldId id="299" r:id="rId21"/>
    <p:sldId id="302" r:id="rId22"/>
    <p:sldId id="261" r:id="rId23"/>
    <p:sldId id="409" r:id="rId24"/>
    <p:sldId id="411" r:id="rId25"/>
    <p:sldId id="308" r:id="rId26"/>
    <p:sldId id="318" r:id="rId27"/>
    <p:sldId id="301" r:id="rId28"/>
    <p:sldId id="263" r:id="rId29"/>
    <p:sldId id="422" r:id="rId30"/>
    <p:sldId id="420" r:id="rId31"/>
    <p:sldId id="311" r:id="rId32"/>
    <p:sldId id="419" r:id="rId33"/>
    <p:sldId id="418" r:id="rId34"/>
    <p:sldId id="314" r:id="rId35"/>
    <p:sldId id="417" r:id="rId36"/>
    <p:sldId id="285" r:id="rId37"/>
    <p:sldId id="286" r:id="rId38"/>
    <p:sldId id="426" r:id="rId39"/>
    <p:sldId id="287" r:id="rId40"/>
    <p:sldId id="288" r:id="rId41"/>
    <p:sldId id="403" r:id="rId42"/>
    <p:sldId id="404" r:id="rId43"/>
    <p:sldId id="296" r:id="rId44"/>
    <p:sldId id="406" r:id="rId45"/>
    <p:sldId id="277" r:id="rId46"/>
    <p:sldId id="429" r:id="rId47"/>
    <p:sldId id="430" r:id="rId48"/>
    <p:sldId id="407" r:id="rId49"/>
    <p:sldId id="392" r:id="rId50"/>
    <p:sldId id="305" r:id="rId51"/>
    <p:sldId id="427" r:id="rId52"/>
  </p:sldIdLst>
  <p:sldSz cx="9144000" cy="6858000" type="screen4x3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slide" Target="slides/slide35.xml" /><Relationship Id="rId45" Type="http://schemas.openxmlformats.org/officeDocument/2006/relationships/slide" Target="slides/slide36.xml" /><Relationship Id="rId46" Type="http://schemas.openxmlformats.org/officeDocument/2006/relationships/slide" Target="slides/slide37.xml" /><Relationship Id="rId47" Type="http://schemas.openxmlformats.org/officeDocument/2006/relationships/slide" Target="slides/slide38.xml" /><Relationship Id="rId48" Type="http://schemas.openxmlformats.org/officeDocument/2006/relationships/slide" Target="slides/slide39.xml" /><Relationship Id="rId49" Type="http://schemas.openxmlformats.org/officeDocument/2006/relationships/slide" Target="slides/slide40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1.xml" /><Relationship Id="rId51" Type="http://schemas.openxmlformats.org/officeDocument/2006/relationships/slide" Target="slides/slide42.xml" /><Relationship Id="rId52" Type="http://schemas.openxmlformats.org/officeDocument/2006/relationships/slide" Target="slides/slide43.xml" /><Relationship Id="rId53" Type="http://schemas.openxmlformats.org/officeDocument/2006/relationships/tags" Target="tags/tag801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notesMaster" Target="notesMasters/notesMaster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1.xml" /><Relationship Id="rId2" Type="http://schemas.openxmlformats.org/officeDocument/2006/relationships/tags" Target="../tags/tag602.xml" /><Relationship Id="rId3" Type="http://schemas.openxmlformats.org/officeDocument/2006/relationships/tags" Target="../tags/tag603.xml" /><Relationship Id="rId4" Type="http://schemas.openxmlformats.org/officeDocument/2006/relationships/tags" Target="../tags/tag604.xml" /><Relationship Id="rId5" Type="http://schemas.openxmlformats.org/officeDocument/2006/relationships/tags" Target="../tags/tag605.xml" /><Relationship Id="rId6" Type="http://schemas.openxmlformats.org/officeDocument/2006/relationships/tags" Target="../tags/tag606.xml" /><Relationship Id="rId7" Type="http://schemas.openxmlformats.org/officeDocument/2006/relationships/tags" Target="../tags/tag607.xml" /><Relationship Id="rId8" Type="http://schemas.openxmlformats.org/officeDocument/2006/relationships/theme" Target="../theme/theme9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72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0.xml" /><Relationship Id="rId4" Type="http://schemas.openxmlformats.org/officeDocument/2006/relationships/tags" Target="../tags/tag621.xml" /><Relationship Id="rId5" Type="http://schemas.openxmlformats.org/officeDocument/2006/relationships/tags" Target="../tags/tag622.xml" /><Relationship Id="rId6" Type="http://schemas.openxmlformats.org/officeDocument/2006/relationships/tags" Target="../tags/tag62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7.xml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tags" Target="../tags/tag64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44.xml" /><Relationship Id="rId4" Type="http://schemas.openxmlformats.org/officeDocument/2006/relationships/tags" Target="../tags/tag645.xml" /><Relationship Id="rId5" Type="http://schemas.openxmlformats.org/officeDocument/2006/relationships/tags" Target="../tags/tag646.xml" /><Relationship Id="rId6" Type="http://schemas.openxmlformats.org/officeDocument/2006/relationships/tags" Target="../tags/tag64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5.xml" /><Relationship Id="rId4" Type="http://schemas.openxmlformats.org/officeDocument/2006/relationships/tags" Target="../tags/tag666.xml" /><Relationship Id="rId5" Type="http://schemas.openxmlformats.org/officeDocument/2006/relationships/tags" Target="../tags/tag667.xml" /><Relationship Id="rId6" Type="http://schemas.openxmlformats.org/officeDocument/2006/relationships/tags" Target="../tags/tag66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95.xml" /><Relationship Id="rId4" Type="http://schemas.openxmlformats.org/officeDocument/2006/relationships/tags" Target="../tags/tag696.xml" /><Relationship Id="rId5" Type="http://schemas.openxmlformats.org/officeDocument/2006/relationships/tags" Target="../tags/tag697.xml" /><Relationship Id="rId6" Type="http://schemas.openxmlformats.org/officeDocument/2006/relationships/tags" Target="../tags/tag69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72.xml" /><Relationship Id="rId4" Type="http://schemas.openxmlformats.org/officeDocument/2006/relationships/tags" Target="../tags/tag773.xml" /><Relationship Id="rId5" Type="http://schemas.openxmlformats.org/officeDocument/2006/relationships/tags" Target="../tags/tag774.xml" /><Relationship Id="rId6" Type="http://schemas.openxmlformats.org/officeDocument/2006/relationships/tags" Target="../tags/tag77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D57096D-D54E-4BDA-A2B1-9A175B186282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6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1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0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5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2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1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6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tags" Target="../tags/tag33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0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4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1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7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2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6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8.xml" /><Relationship Id="rId2" Type="http://schemas.openxmlformats.org/officeDocument/2006/relationships/tags" Target="../tags/tag389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Relationship Id="rId7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1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0.xml" /><Relationship Id="rId2" Type="http://schemas.openxmlformats.org/officeDocument/2006/relationships/tags" Target="../tags/tag411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5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9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6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2.xml" /><Relationship Id="rId2" Type="http://schemas.openxmlformats.org/officeDocument/2006/relationships/tags" Target="../tags/tag433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7.xml" /><Relationship Id="rId2" Type="http://schemas.openxmlformats.org/officeDocument/2006/relationships/tags" Target="../tags/tag438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Relationship Id="rId7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1.xml" /><Relationship Id="rId2" Type="http://schemas.openxmlformats.org/officeDocument/2006/relationships/tags" Target="../tags/tag452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Relationship Id="rId7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7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3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9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Relationship Id="rId7" Type="http://schemas.openxmlformats.org/officeDocument/2006/relationships/tags" Target="../tags/tag475.xml" /><Relationship Id="rId8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6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477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0.xml" /><Relationship Id="rId2" Type="http://schemas.openxmlformats.org/officeDocument/2006/relationships/tags" Target="../tags/tag491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4.xml" /><Relationship Id="rId2" Type="http://schemas.openxmlformats.org/officeDocument/2006/relationships/tags" Target="../tags/tag495.xml" /><Relationship Id="rId3" Type="http://schemas.openxmlformats.org/officeDocument/2006/relationships/tags" Target="../tags/tag496.xml" /><Relationship Id="rId4" Type="http://schemas.openxmlformats.org/officeDocument/2006/relationships/tags" Target="../tags/tag497.xml" /><Relationship Id="rId5" Type="http://schemas.openxmlformats.org/officeDocument/2006/relationships/tags" Target="../tags/tag498.xml" /><Relationship Id="rId6" Type="http://schemas.openxmlformats.org/officeDocument/2006/relationships/tags" Target="../tags/tag499.xml" /><Relationship Id="rId7" Type="http://schemas.openxmlformats.org/officeDocument/2006/relationships/tags" Target="../tags/tag500.xml" /><Relationship Id="rId8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1.xml" /><Relationship Id="rId2" Type="http://schemas.openxmlformats.org/officeDocument/2006/relationships/tags" Target="../tags/tag502.xml" /><Relationship Id="rId3" Type="http://schemas.openxmlformats.org/officeDocument/2006/relationships/tags" Target="../tags/tag503.xml" /><Relationship Id="rId4" Type="http://schemas.openxmlformats.org/officeDocument/2006/relationships/tags" Target="../tags/tag504.xml" /><Relationship Id="rId5" Type="http://schemas.openxmlformats.org/officeDocument/2006/relationships/tags" Target="../tags/tag505.xml" /><Relationship Id="rId6" Type="http://schemas.openxmlformats.org/officeDocument/2006/relationships/tags" Target="../tags/tag506.xml" /><Relationship Id="rId7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7.xml" /><Relationship Id="rId2" Type="http://schemas.openxmlformats.org/officeDocument/2006/relationships/tags" Target="../tags/tag508.xml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tags" Target="../tags/tag511.xml" /><Relationship Id="rId6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2.xml" /><Relationship Id="rId2" Type="http://schemas.openxmlformats.org/officeDocument/2006/relationships/tags" Target="../tags/tag513.xml" /><Relationship Id="rId3" Type="http://schemas.openxmlformats.org/officeDocument/2006/relationships/tags" Target="../tags/tag514.xml" /><Relationship Id="rId4" Type="http://schemas.openxmlformats.org/officeDocument/2006/relationships/tags" Target="../tags/tag515.xml" /><Relationship Id="rId5" Type="http://schemas.openxmlformats.org/officeDocument/2006/relationships/tags" Target="../tags/tag516.xml" /><Relationship Id="rId6" Type="http://schemas.openxmlformats.org/officeDocument/2006/relationships/tags" Target="../tags/tag517.xml" /><Relationship Id="rId7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6.xml" /><Relationship Id="rId2" Type="http://schemas.openxmlformats.org/officeDocument/2006/relationships/tags" Target="../tags/tag527.xml" /><Relationship Id="rId3" Type="http://schemas.openxmlformats.org/officeDocument/2006/relationships/tags" Target="../tags/tag528.xml" /><Relationship Id="rId4" Type="http://schemas.openxmlformats.org/officeDocument/2006/relationships/tags" Target="../tags/tag529.xml" /><Relationship Id="rId5" Type="http://schemas.openxmlformats.org/officeDocument/2006/relationships/tags" Target="../tags/tag530.xml" /><Relationship Id="rId6" Type="http://schemas.openxmlformats.org/officeDocument/2006/relationships/tags" Target="../tags/tag531.xml" /><Relationship Id="rId7" Type="http://schemas.openxmlformats.org/officeDocument/2006/relationships/slideMaster" Target="../slideMasters/slideMaster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8.xml" /><Relationship Id="rId2" Type="http://schemas.openxmlformats.org/officeDocument/2006/relationships/tags" Target="../tags/tag539.xml" /><Relationship Id="rId3" Type="http://schemas.openxmlformats.org/officeDocument/2006/relationships/tags" Target="../tags/tag540.xml" /><Relationship Id="rId4" Type="http://schemas.openxmlformats.org/officeDocument/2006/relationships/tags" Target="../tags/tag541.xml" /><Relationship Id="rId5" Type="http://schemas.openxmlformats.org/officeDocument/2006/relationships/tags" Target="../tags/tag542.xml" /><Relationship Id="rId6" Type="http://schemas.openxmlformats.org/officeDocument/2006/relationships/tags" Target="../tags/tag543.xml" /><Relationship Id="rId7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4.xml" /><Relationship Id="rId2" Type="http://schemas.openxmlformats.org/officeDocument/2006/relationships/tags" Target="../tags/tag545.xml" /><Relationship Id="rId3" Type="http://schemas.openxmlformats.org/officeDocument/2006/relationships/tags" Target="../tags/tag546.xml" /><Relationship Id="rId4" Type="http://schemas.openxmlformats.org/officeDocument/2006/relationships/tags" Target="../tags/tag547.xml" /><Relationship Id="rId5" Type="http://schemas.openxmlformats.org/officeDocument/2006/relationships/tags" Target="../tags/tag548.xml" /><Relationship Id="rId6" Type="http://schemas.openxmlformats.org/officeDocument/2006/relationships/tags" Target="../tags/tag549.xml" /><Relationship Id="rId7" Type="http://schemas.openxmlformats.org/officeDocument/2006/relationships/tags" Target="../tags/tag550.xml" /><Relationship Id="rId8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1.xml" /><Relationship Id="rId10" Type="http://schemas.openxmlformats.org/officeDocument/2006/relationships/slideMaster" Target="../slideMasters/slideMaster8.xml" /><Relationship Id="rId2" Type="http://schemas.openxmlformats.org/officeDocument/2006/relationships/tags" Target="../tags/tag552.xml" /><Relationship Id="rId3" Type="http://schemas.openxmlformats.org/officeDocument/2006/relationships/tags" Target="../tags/tag553.xml" /><Relationship Id="rId4" Type="http://schemas.openxmlformats.org/officeDocument/2006/relationships/tags" Target="../tags/tag554.xml" /><Relationship Id="rId5" Type="http://schemas.openxmlformats.org/officeDocument/2006/relationships/tags" Target="../tags/tag555.xml" /><Relationship Id="rId6" Type="http://schemas.openxmlformats.org/officeDocument/2006/relationships/tags" Target="../tags/tag556.xml" /><Relationship Id="rId7" Type="http://schemas.openxmlformats.org/officeDocument/2006/relationships/tags" Target="../tags/tag557.xml" /><Relationship Id="rId8" Type="http://schemas.openxmlformats.org/officeDocument/2006/relationships/tags" Target="../tags/tag558.xml" /><Relationship Id="rId9" Type="http://schemas.openxmlformats.org/officeDocument/2006/relationships/tags" Target="../tags/tag559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0.xml" /><Relationship Id="rId2" Type="http://schemas.openxmlformats.org/officeDocument/2006/relationships/tags" Target="../tags/tag561.xml" /><Relationship Id="rId3" Type="http://schemas.openxmlformats.org/officeDocument/2006/relationships/tags" Target="../tags/tag562.xml" /><Relationship Id="rId4" Type="http://schemas.openxmlformats.org/officeDocument/2006/relationships/tags" Target="../tags/tag563.xml" /><Relationship Id="rId5" Type="http://schemas.openxmlformats.org/officeDocument/2006/relationships/tags" Target="../tags/tag564.xml" /><Relationship Id="rId6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5.xml" /><Relationship Id="rId2" Type="http://schemas.openxmlformats.org/officeDocument/2006/relationships/tags" Target="../tags/tag566.xml" /><Relationship Id="rId3" Type="http://schemas.openxmlformats.org/officeDocument/2006/relationships/tags" Target="../tags/tag567.xml" /><Relationship Id="rId4" Type="http://schemas.openxmlformats.org/officeDocument/2006/relationships/tags" Target="../tags/tag568.xml" /><Relationship Id="rId5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9.xml" /><Relationship Id="rId2" Type="http://schemas.openxmlformats.org/officeDocument/2006/relationships/tags" Target="../tags/tag570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tags" Target="../tags/tag575.xml" /><Relationship Id="rId8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6.xml" /><Relationship Id="rId2" Type="http://schemas.openxmlformats.org/officeDocument/2006/relationships/tags" Target="../tags/tag577.xml" /><Relationship Id="rId3" Type="http://schemas.openxmlformats.org/officeDocument/2006/relationships/tags" Target="../tags/tag578.xml" /><Relationship Id="rId4" Type="http://schemas.openxmlformats.org/officeDocument/2006/relationships/tags" Target="../tags/tag579.xml" /><Relationship Id="rId5" Type="http://schemas.openxmlformats.org/officeDocument/2006/relationships/tags" Target="../tags/tag580.xml" /><Relationship Id="rId6" Type="http://schemas.openxmlformats.org/officeDocument/2006/relationships/tags" Target="../tags/tag581.xml" /><Relationship Id="rId7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2.xml" /><Relationship Id="rId2" Type="http://schemas.openxmlformats.org/officeDocument/2006/relationships/tags" Target="../tags/tag583.xml" /><Relationship Id="rId3" Type="http://schemas.openxmlformats.org/officeDocument/2006/relationships/tags" Target="../tags/tag584.xml" /><Relationship Id="rId4" Type="http://schemas.openxmlformats.org/officeDocument/2006/relationships/tags" Target="../tags/tag585.xml" /><Relationship Id="rId5" Type="http://schemas.openxmlformats.org/officeDocument/2006/relationships/tags" Target="../tags/tag586.xml" /><Relationship Id="rId6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7.xml" /><Relationship Id="rId2" Type="http://schemas.openxmlformats.org/officeDocument/2006/relationships/tags" Target="../tags/tag588.xml" /><Relationship Id="rId3" Type="http://schemas.openxmlformats.org/officeDocument/2006/relationships/tags" Target="../tags/tag589.xml" /><Relationship Id="rId4" Type="http://schemas.openxmlformats.org/officeDocument/2006/relationships/tags" Target="../tags/tag590.xml" /><Relationship Id="rId5" Type="http://schemas.openxmlformats.org/officeDocument/2006/relationships/tags" Target="../tags/tag591.xml" /><Relationship Id="rId6" Type="http://schemas.openxmlformats.org/officeDocument/2006/relationships/tags" Target="../tags/tag592.xml" /><Relationship Id="rId7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png" /><Relationship Id="rId19" Type="http://schemas.openxmlformats.org/officeDocument/2006/relationships/tags" Target="../tags/tag76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4.xml" /><Relationship Id="rId13" Type="http://schemas.openxmlformats.org/officeDocument/2006/relationships/tags" Target="../tags/tag145.xml" /><Relationship Id="rId14" Type="http://schemas.openxmlformats.org/officeDocument/2006/relationships/tags" Target="../tags/tag146.xml" /><Relationship Id="rId15" Type="http://schemas.openxmlformats.org/officeDocument/2006/relationships/tags" Target="../tags/tag147.xml" /><Relationship Id="rId16" Type="http://schemas.openxmlformats.org/officeDocument/2006/relationships/tags" Target="../tags/tag148.xml" /><Relationship Id="rId17" Type="http://schemas.openxmlformats.org/officeDocument/2006/relationships/tags" Target="../tags/tag149.xml" /><Relationship Id="rId18" Type="http://schemas.openxmlformats.org/officeDocument/2006/relationships/image" Target="../media/image2.jpeg" /><Relationship Id="rId19" Type="http://schemas.openxmlformats.org/officeDocument/2006/relationships/tags" Target="../tags/tag15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51.xml" /><Relationship Id="rId21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ags" Target="../tags/tag219.xml" /><Relationship Id="rId13" Type="http://schemas.openxmlformats.org/officeDocument/2006/relationships/tags" Target="../tags/tag220.xml" /><Relationship Id="rId14" Type="http://schemas.openxmlformats.org/officeDocument/2006/relationships/tags" Target="../tags/tag221.xml" /><Relationship Id="rId15" Type="http://schemas.openxmlformats.org/officeDocument/2006/relationships/tags" Target="../tags/tag222.xml" /><Relationship Id="rId16" Type="http://schemas.openxmlformats.org/officeDocument/2006/relationships/tags" Target="../tags/tag223.xml" /><Relationship Id="rId17" Type="http://schemas.openxmlformats.org/officeDocument/2006/relationships/tags" Target="../tags/tag224.xml" /><Relationship Id="rId18" Type="http://schemas.openxmlformats.org/officeDocument/2006/relationships/tags" Target="../tags/tag225.xml" /><Relationship Id="rId19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ags" Target="../tags/tag293.xml" /><Relationship Id="rId13" Type="http://schemas.openxmlformats.org/officeDocument/2006/relationships/tags" Target="../tags/tag294.xml" /><Relationship Id="rId14" Type="http://schemas.openxmlformats.org/officeDocument/2006/relationships/tags" Target="../tags/tag295.xml" /><Relationship Id="rId15" Type="http://schemas.openxmlformats.org/officeDocument/2006/relationships/tags" Target="../tags/tag296.xml" /><Relationship Id="rId16" Type="http://schemas.openxmlformats.org/officeDocument/2006/relationships/tags" Target="../tags/tag297.xml" /><Relationship Id="rId17" Type="http://schemas.openxmlformats.org/officeDocument/2006/relationships/tags" Target="../tags/tag298.xml" /><Relationship Id="rId18" Type="http://schemas.openxmlformats.org/officeDocument/2006/relationships/image" Target="../media/image3.png" /><Relationship Id="rId19" Type="http://schemas.openxmlformats.org/officeDocument/2006/relationships/tags" Target="../tags/tag299.xml" /><Relationship Id="rId2" Type="http://schemas.openxmlformats.org/officeDocument/2006/relationships/slideLayout" Target="../slideLayouts/slideLayout35.xml" /><Relationship Id="rId20" Type="http://schemas.openxmlformats.org/officeDocument/2006/relationships/tags" Target="../tags/tag300.xml" /><Relationship Id="rId21" Type="http://schemas.openxmlformats.org/officeDocument/2006/relationships/theme" Target="../theme/theme4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ags" Target="../tags/tag368.xml" /><Relationship Id="rId13" Type="http://schemas.openxmlformats.org/officeDocument/2006/relationships/tags" Target="../tags/tag369.xml" /><Relationship Id="rId14" Type="http://schemas.openxmlformats.org/officeDocument/2006/relationships/tags" Target="../tags/tag370.xml" /><Relationship Id="rId15" Type="http://schemas.openxmlformats.org/officeDocument/2006/relationships/tags" Target="../tags/tag371.xml" /><Relationship Id="rId16" Type="http://schemas.openxmlformats.org/officeDocument/2006/relationships/tags" Target="../tags/tag372.xml" /><Relationship Id="rId17" Type="http://schemas.openxmlformats.org/officeDocument/2006/relationships/tags" Target="../tags/tag373.xml" /><Relationship Id="rId18" Type="http://schemas.openxmlformats.org/officeDocument/2006/relationships/image" Target="../media/image4.png" /><Relationship Id="rId19" Type="http://schemas.openxmlformats.org/officeDocument/2006/relationships/tags" Target="../tags/tag374.xml" /><Relationship Id="rId2" Type="http://schemas.openxmlformats.org/officeDocument/2006/relationships/slideLayout" Target="../slideLayouts/slideLayout46.xml" /><Relationship Id="rId20" Type="http://schemas.openxmlformats.org/officeDocument/2006/relationships/tags" Target="../tags/tag375.xml" /><Relationship Id="rId21" Type="http://schemas.openxmlformats.org/officeDocument/2006/relationships/theme" Target="../theme/theme5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tags" Target="../tags/tag443.xml" /><Relationship Id="rId13" Type="http://schemas.openxmlformats.org/officeDocument/2006/relationships/tags" Target="../tags/tag444.xml" /><Relationship Id="rId14" Type="http://schemas.openxmlformats.org/officeDocument/2006/relationships/tags" Target="../tags/tag445.xml" /><Relationship Id="rId15" Type="http://schemas.openxmlformats.org/officeDocument/2006/relationships/tags" Target="../tags/tag446.xml" /><Relationship Id="rId16" Type="http://schemas.openxmlformats.org/officeDocument/2006/relationships/tags" Target="../tags/tag447.xml" /><Relationship Id="rId17" Type="http://schemas.openxmlformats.org/officeDocument/2006/relationships/tags" Target="../tags/tag448.xml" /><Relationship Id="rId18" Type="http://schemas.openxmlformats.org/officeDocument/2006/relationships/image" Target="../media/image5.jpeg" /><Relationship Id="rId19" Type="http://schemas.openxmlformats.org/officeDocument/2006/relationships/tags" Target="../tags/tag449.xml" /><Relationship Id="rId2" Type="http://schemas.openxmlformats.org/officeDocument/2006/relationships/slideLayout" Target="../slideLayouts/slideLayout57.xml" /><Relationship Id="rId20" Type="http://schemas.openxmlformats.org/officeDocument/2006/relationships/tags" Target="../tags/tag450.xml" /><Relationship Id="rId21" Type="http://schemas.openxmlformats.org/officeDocument/2006/relationships/theme" Target="../theme/theme6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tags" Target="../tags/tag518.xml" /><Relationship Id="rId13" Type="http://schemas.openxmlformats.org/officeDocument/2006/relationships/tags" Target="../tags/tag519.xml" /><Relationship Id="rId14" Type="http://schemas.openxmlformats.org/officeDocument/2006/relationships/tags" Target="../tags/tag520.xml" /><Relationship Id="rId15" Type="http://schemas.openxmlformats.org/officeDocument/2006/relationships/tags" Target="../tags/tag521.xml" /><Relationship Id="rId16" Type="http://schemas.openxmlformats.org/officeDocument/2006/relationships/tags" Target="../tags/tag522.xml" /><Relationship Id="rId17" Type="http://schemas.openxmlformats.org/officeDocument/2006/relationships/tags" Target="../tags/tag523.xml" /><Relationship Id="rId18" Type="http://schemas.openxmlformats.org/officeDocument/2006/relationships/image" Target="../media/image6.png" /><Relationship Id="rId19" Type="http://schemas.openxmlformats.org/officeDocument/2006/relationships/tags" Target="../tags/tag524.xml" /><Relationship Id="rId2" Type="http://schemas.openxmlformats.org/officeDocument/2006/relationships/slideLayout" Target="../slideLayouts/slideLayout68.xml" /><Relationship Id="rId20" Type="http://schemas.openxmlformats.org/officeDocument/2006/relationships/tags" Target="../tags/tag525.xml" /><Relationship Id="rId21" Type="http://schemas.openxmlformats.org/officeDocument/2006/relationships/theme" Target="../theme/theme7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10" Type="http://schemas.openxmlformats.org/officeDocument/2006/relationships/slideLayout" Target="../slideLayouts/slideLayout87.xml" /><Relationship Id="rId11" Type="http://schemas.openxmlformats.org/officeDocument/2006/relationships/slideLayout" Target="../slideLayouts/slideLayout88.xml" /><Relationship Id="rId12" Type="http://schemas.openxmlformats.org/officeDocument/2006/relationships/tags" Target="../tags/tag593.xml" /><Relationship Id="rId13" Type="http://schemas.openxmlformats.org/officeDocument/2006/relationships/tags" Target="../tags/tag594.xml" /><Relationship Id="rId14" Type="http://schemas.openxmlformats.org/officeDocument/2006/relationships/tags" Target="../tags/tag595.xml" /><Relationship Id="rId15" Type="http://schemas.openxmlformats.org/officeDocument/2006/relationships/tags" Target="../tags/tag596.xml" /><Relationship Id="rId16" Type="http://schemas.openxmlformats.org/officeDocument/2006/relationships/tags" Target="../tags/tag597.xml" /><Relationship Id="rId17" Type="http://schemas.openxmlformats.org/officeDocument/2006/relationships/tags" Target="../tags/tag598.xml" /><Relationship Id="rId18" Type="http://schemas.openxmlformats.org/officeDocument/2006/relationships/image" Target="../media/image7.jpeg" /><Relationship Id="rId19" Type="http://schemas.openxmlformats.org/officeDocument/2006/relationships/tags" Target="../tags/tag599.xml" /><Relationship Id="rId2" Type="http://schemas.openxmlformats.org/officeDocument/2006/relationships/slideLayout" Target="../slideLayouts/slideLayout79.xml" /><Relationship Id="rId20" Type="http://schemas.openxmlformats.org/officeDocument/2006/relationships/tags" Target="../tags/tag600.xml" /><Relationship Id="rId21" Type="http://schemas.openxmlformats.org/officeDocument/2006/relationships/theme" Target="../theme/theme8.xml" /><Relationship Id="rId3" Type="http://schemas.openxmlformats.org/officeDocument/2006/relationships/slideLayout" Target="../slideLayouts/slideLayout80.xml" /><Relationship Id="rId4" Type="http://schemas.openxmlformats.org/officeDocument/2006/relationships/slideLayout" Target="../slideLayouts/slideLayout81.xml" /><Relationship Id="rId5" Type="http://schemas.openxmlformats.org/officeDocument/2006/relationships/slideLayout" Target="../slideLayouts/slideLayout82.xml" /><Relationship Id="rId6" Type="http://schemas.openxmlformats.org/officeDocument/2006/relationships/slideLayout" Target="../slideLayouts/slideLayout83.xml" /><Relationship Id="rId7" Type="http://schemas.openxmlformats.org/officeDocument/2006/relationships/slideLayout" Target="../slideLayouts/slideLayout84.xml" /><Relationship Id="rId8" Type="http://schemas.openxmlformats.org/officeDocument/2006/relationships/slideLayout" Target="../slideLayouts/slideLayout85.xml" /><Relationship Id="rId9" Type="http://schemas.openxmlformats.org/officeDocument/2006/relationships/slideLayout" Target="../slideLayouts/slideLayout8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 descr="view (3)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1217295"/>
            <a:ext cx="9144000" cy="5640705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635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635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9" name="图片 8" descr="0LIkv0ZXFB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-635" y="0"/>
            <a:ext cx="9145270" cy="6858000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6" descr="1000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2" Type="http://schemas.openxmlformats.org/officeDocument/2006/relationships/tags" Target="../tags/tag608.xml" /><Relationship Id="rId3" Type="http://schemas.openxmlformats.org/officeDocument/2006/relationships/tags" Target="../tags/tag60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3.xml" /><Relationship Id="rId3" Type="http://schemas.openxmlformats.org/officeDocument/2006/relationships/tags" Target="../tags/tag65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5.xml" /><Relationship Id="rId3" Type="http://schemas.openxmlformats.org/officeDocument/2006/relationships/tags" Target="../tags/tag656.xml" /><Relationship Id="rId4" Type="http://schemas.openxmlformats.org/officeDocument/2006/relationships/tags" Target="../tags/tag65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8.xml" /><Relationship Id="rId3" Type="http://schemas.openxmlformats.org/officeDocument/2006/relationships/tags" Target="../tags/tag65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tags" Target="../tags/tag660.xml" /><Relationship Id="rId3" Type="http://schemas.openxmlformats.org/officeDocument/2006/relationships/tags" Target="../tags/tag661.xml" /><Relationship Id="rId4" Type="http://schemas.openxmlformats.org/officeDocument/2006/relationships/tags" Target="../tags/tag662.xml" /><Relationship Id="rId5" Type="http://schemas.openxmlformats.org/officeDocument/2006/relationships/tags" Target="../tags/tag663.xml" /><Relationship Id="rId6" Type="http://schemas.openxmlformats.org/officeDocument/2006/relationships/tags" Target="../tags/tag6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669.xml" /><Relationship Id="rId4" Type="http://schemas.openxmlformats.org/officeDocument/2006/relationships/tags" Target="../tags/tag670.xml" /><Relationship Id="rId5" Type="http://schemas.openxmlformats.org/officeDocument/2006/relationships/tags" Target="../tags/tag671.xml" /><Relationship Id="rId6" Type="http://schemas.openxmlformats.org/officeDocument/2006/relationships/tags" Target="../tags/tag67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73.xml" /><Relationship Id="rId3" Type="http://schemas.openxmlformats.org/officeDocument/2006/relationships/image" Target="file:///C:\Users\Administrator\AppData\Local\Temp\wps\INetCache\46fa4e4a39d5e2f47180c600e5c50939" TargetMode="External" /><Relationship Id="rId4" Type="http://schemas.openxmlformats.org/officeDocument/2006/relationships/image" Target="../media/image8.emf" /><Relationship Id="rId5" Type="http://schemas.openxmlformats.org/officeDocument/2006/relationships/tags" Target="../tags/tag674.xml" /><Relationship Id="rId6" Type="http://schemas.openxmlformats.org/officeDocument/2006/relationships/tags" Target="../tags/tag675.xml" /><Relationship Id="rId7" Type="http://schemas.openxmlformats.org/officeDocument/2006/relationships/tags" Target="../tags/tag676.xml" /><Relationship Id="rId8" Type="http://schemas.openxmlformats.org/officeDocument/2006/relationships/tags" Target="../tags/tag6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78.xml" /><Relationship Id="rId3" Type="http://schemas.openxmlformats.org/officeDocument/2006/relationships/image" Target="../media/image9.png" /><Relationship Id="rId4" Type="http://schemas.openxmlformats.org/officeDocument/2006/relationships/tags" Target="../tags/tag679.xml" /><Relationship Id="rId5" Type="http://schemas.openxmlformats.org/officeDocument/2006/relationships/tags" Target="../tags/tag680.xml" /><Relationship Id="rId6" Type="http://schemas.openxmlformats.org/officeDocument/2006/relationships/tags" Target="../tags/tag68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2.xml" /><Relationship Id="rId3" Type="http://schemas.openxmlformats.org/officeDocument/2006/relationships/tags" Target="../tags/tag683.xml" /><Relationship Id="rId4" Type="http://schemas.openxmlformats.org/officeDocument/2006/relationships/tags" Target="../tags/tag684.xml" /><Relationship Id="rId5" Type="http://schemas.openxmlformats.org/officeDocument/2006/relationships/tags" Target="../tags/tag68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6.xml" /><Relationship Id="rId3" Type="http://schemas.openxmlformats.org/officeDocument/2006/relationships/tags" Target="../tags/tag687.xml" /><Relationship Id="rId4" Type="http://schemas.openxmlformats.org/officeDocument/2006/relationships/tags" Target="../tags/tag688.xml" /><Relationship Id="rId5" Type="http://schemas.openxmlformats.org/officeDocument/2006/relationships/tags" Target="../tags/tag68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0.xml" /><Relationship Id="rId3" Type="http://schemas.openxmlformats.org/officeDocument/2006/relationships/tags" Target="../tags/tag691.xml" /><Relationship Id="rId4" Type="http://schemas.openxmlformats.org/officeDocument/2006/relationships/tags" Target="../tags/tag692.xml" /><Relationship Id="rId5" Type="http://schemas.openxmlformats.org/officeDocument/2006/relationships/tags" Target="../tags/tag693.xml" /><Relationship Id="rId6" Type="http://schemas.openxmlformats.org/officeDocument/2006/relationships/tags" Target="../tags/tag69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0.xml" /><Relationship Id="rId3" Type="http://schemas.openxmlformats.org/officeDocument/2006/relationships/tags" Target="../tags/tag611.xml" /><Relationship Id="rId4" Type="http://schemas.openxmlformats.org/officeDocument/2006/relationships/tags" Target="../tags/tag6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699.xml" /><Relationship Id="rId4" Type="http://schemas.openxmlformats.org/officeDocument/2006/relationships/tags" Target="../tags/tag700.xml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tags" Target="../tags/tag703.xml" /><Relationship Id="rId8" Type="http://schemas.openxmlformats.org/officeDocument/2006/relationships/tags" Target="../tags/tag7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05.xml" /><Relationship Id="rId3" Type="http://schemas.openxmlformats.org/officeDocument/2006/relationships/tags" Target="../tags/tag706.xml" /><Relationship Id="rId4" Type="http://schemas.openxmlformats.org/officeDocument/2006/relationships/tags" Target="../tags/tag70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8.xml" /><Relationship Id="rId3" Type="http://schemas.openxmlformats.org/officeDocument/2006/relationships/tags" Target="../tags/tag709.xml" /><Relationship Id="rId4" Type="http://schemas.openxmlformats.org/officeDocument/2006/relationships/tags" Target="../tags/tag710.xml" /><Relationship Id="rId5" Type="http://schemas.openxmlformats.org/officeDocument/2006/relationships/tags" Target="../tags/tag7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2.xml" /><Relationship Id="rId3" Type="http://schemas.openxmlformats.org/officeDocument/2006/relationships/tags" Target="../tags/tag713.xml" /><Relationship Id="rId4" Type="http://schemas.openxmlformats.org/officeDocument/2006/relationships/tags" Target="../tags/tag714.xml" /><Relationship Id="rId5" Type="http://schemas.openxmlformats.org/officeDocument/2006/relationships/tags" Target="../tags/tag715.xml" /><Relationship Id="rId6" Type="http://schemas.openxmlformats.org/officeDocument/2006/relationships/tags" Target="../tags/tag71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7.xml" /><Relationship Id="rId3" Type="http://schemas.openxmlformats.org/officeDocument/2006/relationships/tags" Target="../tags/tag718.xml" /><Relationship Id="rId4" Type="http://schemas.openxmlformats.org/officeDocument/2006/relationships/tags" Target="../tags/tag719.xml" /><Relationship Id="rId5" Type="http://schemas.openxmlformats.org/officeDocument/2006/relationships/tags" Target="../tags/tag720.xml" /><Relationship Id="rId6" Type="http://schemas.openxmlformats.org/officeDocument/2006/relationships/tags" Target="../tags/tag72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2.xml" /><Relationship Id="rId3" Type="http://schemas.openxmlformats.org/officeDocument/2006/relationships/tags" Target="../tags/tag723.xml" /><Relationship Id="rId4" Type="http://schemas.openxmlformats.org/officeDocument/2006/relationships/tags" Target="../tags/tag724.xml" /><Relationship Id="rId5" Type="http://schemas.openxmlformats.org/officeDocument/2006/relationships/tags" Target="../tags/tag725.xml" /><Relationship Id="rId6" Type="http://schemas.openxmlformats.org/officeDocument/2006/relationships/tags" Target="../tags/tag72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7.xml" /><Relationship Id="rId3" Type="http://schemas.openxmlformats.org/officeDocument/2006/relationships/tags" Target="../tags/tag728.xml" /><Relationship Id="rId4" Type="http://schemas.openxmlformats.org/officeDocument/2006/relationships/tags" Target="../tags/tag729.xml" /><Relationship Id="rId5" Type="http://schemas.openxmlformats.org/officeDocument/2006/relationships/tags" Target="../tags/tag730.xml" /><Relationship Id="rId6" Type="http://schemas.openxmlformats.org/officeDocument/2006/relationships/tags" Target="../tags/tag73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tags" Target="../tags/tag732.xml" /><Relationship Id="rId3" Type="http://schemas.openxmlformats.org/officeDocument/2006/relationships/tags" Target="../tags/tag733.xml" /><Relationship Id="rId4" Type="http://schemas.openxmlformats.org/officeDocument/2006/relationships/tags" Target="../tags/tag734.xml" /><Relationship Id="rId5" Type="http://schemas.openxmlformats.org/officeDocument/2006/relationships/tags" Target="../tags/tag735.xml" /><Relationship Id="rId6" Type="http://schemas.openxmlformats.org/officeDocument/2006/relationships/tags" Target="../tags/tag736.xml" /><Relationship Id="rId7" Type="http://schemas.openxmlformats.org/officeDocument/2006/relationships/tags" Target="../tags/tag737.xml" /><Relationship Id="rId8" Type="http://schemas.openxmlformats.org/officeDocument/2006/relationships/tags" Target="../tags/tag73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9.xml" /><Relationship Id="rId3" Type="http://schemas.openxmlformats.org/officeDocument/2006/relationships/tags" Target="../tags/tag740.xml" /><Relationship Id="rId4" Type="http://schemas.openxmlformats.org/officeDocument/2006/relationships/tags" Target="../tags/tag741.xml" /><Relationship Id="rId5" Type="http://schemas.openxmlformats.org/officeDocument/2006/relationships/tags" Target="../tags/tag74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43.xml" /><Relationship Id="rId3" Type="http://schemas.openxmlformats.org/officeDocument/2006/relationships/tags" Target="../tags/tag744.xml" /><Relationship Id="rId4" Type="http://schemas.openxmlformats.org/officeDocument/2006/relationships/tags" Target="../tags/tag74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tags" Target="../tags/tag613.xml" /><Relationship Id="rId3" Type="http://schemas.openxmlformats.org/officeDocument/2006/relationships/tags" Target="../tags/tag614.xml" /><Relationship Id="rId4" Type="http://schemas.openxmlformats.org/officeDocument/2006/relationships/tags" Target="../tags/tag61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46.xml" /><Relationship Id="rId3" Type="http://schemas.openxmlformats.org/officeDocument/2006/relationships/image" Target="../media/image10.gif" /><Relationship Id="rId4" Type="http://schemas.openxmlformats.org/officeDocument/2006/relationships/tags" Target="../tags/tag747.xml" /><Relationship Id="rId5" Type="http://schemas.openxmlformats.org/officeDocument/2006/relationships/image" Target="../media/image11.jpeg" /><Relationship Id="rId6" Type="http://schemas.openxmlformats.org/officeDocument/2006/relationships/tags" Target="../tags/tag748.xml" /><Relationship Id="rId7" Type="http://schemas.openxmlformats.org/officeDocument/2006/relationships/tags" Target="../tags/tag749.xml" /><Relationship Id="rId8" Type="http://schemas.openxmlformats.org/officeDocument/2006/relationships/tags" Target="../tags/tag750.xml" /><Relationship Id="rId9" Type="http://schemas.openxmlformats.org/officeDocument/2006/relationships/tags" Target="../tags/tag75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2.xml" /><Relationship Id="rId3" Type="http://schemas.openxmlformats.org/officeDocument/2006/relationships/tags" Target="../tags/tag753.xml" /><Relationship Id="rId4" Type="http://schemas.openxmlformats.org/officeDocument/2006/relationships/tags" Target="../tags/tag754.xml" /><Relationship Id="rId5" Type="http://schemas.openxmlformats.org/officeDocument/2006/relationships/image" Target="../media/image12.png" /><Relationship Id="rId6" Type="http://schemas.openxmlformats.org/officeDocument/2006/relationships/tags" Target="../tags/tag75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6.xml" /><Relationship Id="rId3" Type="http://schemas.openxmlformats.org/officeDocument/2006/relationships/tags" Target="../tags/tag75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8.xml" /><Relationship Id="rId3" Type="http://schemas.openxmlformats.org/officeDocument/2006/relationships/tags" Target="../tags/tag759.xml" /><Relationship Id="rId4" Type="http://schemas.openxmlformats.org/officeDocument/2006/relationships/tags" Target="../tags/tag760.xml" /><Relationship Id="rId5" Type="http://schemas.openxmlformats.org/officeDocument/2006/relationships/image" Target="../media/image13.jpeg" /><Relationship Id="rId6" Type="http://schemas.openxmlformats.org/officeDocument/2006/relationships/tags" Target="../tags/tag76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2.xml" /><Relationship Id="rId3" Type="http://schemas.openxmlformats.org/officeDocument/2006/relationships/tags" Target="../tags/tag763.xml" /><Relationship Id="rId4" Type="http://schemas.openxmlformats.org/officeDocument/2006/relationships/tags" Target="../tags/tag764.xml" /><Relationship Id="rId5" Type="http://schemas.openxmlformats.org/officeDocument/2006/relationships/image" Target="../media/image14.jpeg" /><Relationship Id="rId6" Type="http://schemas.openxmlformats.org/officeDocument/2006/relationships/tags" Target="../tags/tag76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66.xml" /><Relationship Id="rId3" Type="http://schemas.openxmlformats.org/officeDocument/2006/relationships/tags" Target="../tags/tag767.xml" /><Relationship Id="rId4" Type="http://schemas.openxmlformats.org/officeDocument/2006/relationships/tags" Target="../tags/tag76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69.xml" /><Relationship Id="rId3" Type="http://schemas.openxmlformats.org/officeDocument/2006/relationships/tags" Target="../tags/tag770.xml" /><Relationship Id="rId4" Type="http://schemas.openxmlformats.org/officeDocument/2006/relationships/tags" Target="../tags/tag77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776.xml" /><Relationship Id="rId4" Type="http://schemas.openxmlformats.org/officeDocument/2006/relationships/tags" Target="../tags/tag777.xml" /><Relationship Id="rId5" Type="http://schemas.openxmlformats.org/officeDocument/2006/relationships/tags" Target="../tags/tag778.xml" /><Relationship Id="rId6" Type="http://schemas.openxmlformats.org/officeDocument/2006/relationships/tags" Target="../tags/tag779.xml" /><Relationship Id="rId7" Type="http://schemas.openxmlformats.org/officeDocument/2006/relationships/image" Target="../media/image15.png" /><Relationship Id="rId8" Type="http://schemas.microsoft.com/office/2007/relationships/hdphoto" Target="../media/image16.wdp" /><Relationship Id="rId9" Type="http://schemas.openxmlformats.org/officeDocument/2006/relationships/tags" Target="../tags/tag78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1.xml" /><Relationship Id="rId3" Type="http://schemas.openxmlformats.org/officeDocument/2006/relationships/tags" Target="../tags/tag782.xml" /><Relationship Id="rId4" Type="http://schemas.openxmlformats.org/officeDocument/2006/relationships/tags" Target="../tags/tag783.xml" /><Relationship Id="rId5" Type="http://schemas.openxmlformats.org/officeDocument/2006/relationships/image" Target="../media/image17.jpeg" /><Relationship Id="rId6" Type="http://schemas.openxmlformats.org/officeDocument/2006/relationships/tags" Target="../tags/tag78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5.xml" /><Relationship Id="rId3" Type="http://schemas.openxmlformats.org/officeDocument/2006/relationships/image" Target="../media/image18.jpeg" /><Relationship Id="rId4" Type="http://schemas.openxmlformats.org/officeDocument/2006/relationships/tags" Target="../tags/tag786.xml" /><Relationship Id="rId5" Type="http://schemas.openxmlformats.org/officeDocument/2006/relationships/tags" Target="../tags/tag78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16.xml" /><Relationship Id="rId3" Type="http://schemas.openxmlformats.org/officeDocument/2006/relationships/tags" Target="../tags/tag61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8.xml" /><Relationship Id="rId3" Type="http://schemas.openxmlformats.org/officeDocument/2006/relationships/tags" Target="../tags/tag789.xml" /><Relationship Id="rId4" Type="http://schemas.openxmlformats.org/officeDocument/2006/relationships/tags" Target="../tags/tag79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91.xml" /><Relationship Id="rId3" Type="http://schemas.openxmlformats.org/officeDocument/2006/relationships/tags" Target="../tags/tag79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3.xml" /><Relationship Id="rId3" Type="http://schemas.openxmlformats.org/officeDocument/2006/relationships/tags" Target="../tags/tag794.xml" /><Relationship Id="rId4" Type="http://schemas.openxmlformats.org/officeDocument/2006/relationships/image" Target="../media/image19.png" /><Relationship Id="rId5" Type="http://schemas.openxmlformats.org/officeDocument/2006/relationships/tags" Target="../tags/tag795.xml" /><Relationship Id="rId6" Type="http://schemas.openxmlformats.org/officeDocument/2006/relationships/tags" Target="../tags/tag796.xml" /><Relationship Id="rId7" Type="http://schemas.openxmlformats.org/officeDocument/2006/relationships/tags" Target="../tags/tag79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8.xml" /><Relationship Id="rId3" Type="http://schemas.openxmlformats.org/officeDocument/2006/relationships/tags" Target="../tags/tag799.xml" /><Relationship Id="rId4" Type="http://schemas.openxmlformats.org/officeDocument/2006/relationships/tags" Target="../tags/tag80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tags" Target="../tags/tag618.xml" /><Relationship Id="rId3" Type="http://schemas.openxmlformats.org/officeDocument/2006/relationships/tags" Target="../tags/tag61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31.xml" /><Relationship Id="rId11" Type="http://schemas.openxmlformats.org/officeDocument/2006/relationships/tags" Target="../tags/tag632.xml" /><Relationship Id="rId12" Type="http://schemas.openxmlformats.org/officeDocument/2006/relationships/tags" Target="../tags/tag633.xml" /><Relationship Id="rId13" Type="http://schemas.openxmlformats.org/officeDocument/2006/relationships/tags" Target="../tags/tag634.xml" /><Relationship Id="rId14" Type="http://schemas.openxmlformats.org/officeDocument/2006/relationships/tags" Target="../tags/tag635.xml" /><Relationship Id="rId15" Type="http://schemas.openxmlformats.org/officeDocument/2006/relationships/tags" Target="../tags/tag63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tags" Target="../tags/tag627.xml" /><Relationship Id="rId7" Type="http://schemas.openxmlformats.org/officeDocument/2006/relationships/tags" Target="../tags/tag628.xml" /><Relationship Id="rId8" Type="http://schemas.openxmlformats.org/officeDocument/2006/relationships/tags" Target="../tags/tag629.xml" /><Relationship Id="rId9" Type="http://schemas.openxmlformats.org/officeDocument/2006/relationships/tags" Target="../tags/tag63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41.xml" /><Relationship Id="rId4" Type="http://schemas.openxmlformats.org/officeDocument/2006/relationships/tags" Target="../tags/tag642.xml" /><Relationship Id="rId5" Type="http://schemas.openxmlformats.org/officeDocument/2006/relationships/tags" Target="../tags/tag6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48.xml" /><Relationship Id="rId4" Type="http://schemas.openxmlformats.org/officeDocument/2006/relationships/tags" Target="../tags/tag64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0.xml" /><Relationship Id="rId3" Type="http://schemas.openxmlformats.org/officeDocument/2006/relationships/tags" Target="../tags/tag651.xml" /><Relationship Id="rId4" Type="http://schemas.openxmlformats.org/officeDocument/2006/relationships/tags" Target="../tags/tag65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11505" y="1917065"/>
            <a:ext cx="80035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9600" b="1">
                <a:solidFill>
                  <a:srgbClr val="2E0EFE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新同学，欢迎你们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805" y="1995805"/>
            <a:ext cx="65906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隶书" pitchFamily="49" charset="-122"/>
                <a:sym typeface="+mn-ea"/>
              </a:rPr>
              <a:t>语文是中华民族历史的缩影；</a:t>
            </a:r>
            <a:endParaRPr lang="zh-CN" altLang="en-US" sz="32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隶书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隶书" pitchFamily="49" charset="-122"/>
                <a:sym typeface="+mn-ea"/>
              </a:rPr>
              <a:t>语文是五千年古老文明的积淀；</a:t>
            </a:r>
            <a:endParaRPr lang="zh-CN" altLang="en-US" sz="32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隶书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隶书" pitchFamily="49" charset="-122"/>
                <a:sym typeface="+mn-ea"/>
              </a:rPr>
              <a:t>语文是中国人审美性格的精灵；</a:t>
            </a:r>
            <a:endParaRPr lang="zh-CN" altLang="en-US" sz="32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隶书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隶书" pitchFamily="49" charset="-122"/>
                <a:sym typeface="+mn-ea"/>
              </a:rPr>
              <a:t>语文是博大而丰满的精神元素。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3535" y="1336675"/>
            <a:ext cx="679767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语文是一口流利的普通话；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语文是一手秀丽的方块字；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语文是从笔端流出的锦绣文章；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语文是侃侃而谈的风度和气魄；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语文是举手投足间的“书卷气”；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语文是与对手辩论时，智慧的应对；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语文是和他人聊天时，得体的话语。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8" name="Text Box 4"/>
          <p:cNvSpPr txBox="1"/>
          <p:nvPr>
            <p:custDataLst>
              <p:tags r:id="rId3"/>
            </p:custDataLst>
          </p:nvPr>
        </p:nvSpPr>
        <p:spPr>
          <a:xfrm>
            <a:off x="803275" y="892810"/>
            <a:ext cx="7614920" cy="5282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1960"/>
                  </a:schemeClr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语文是孔子周游列国，宣传“仁”的思想；  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语文是屈原上下求索，探索救国救民之路。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语文是魏征的治国方略</a:t>
            </a: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告诉帝王该如何治理好国家。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语文是李白的诗</a:t>
            </a: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浪漫飘逸，想象奇特，带你上天入地，与神仙结伴同游壮丽山河；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语文是苏轼的词</a:t>
            </a: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豪迈豁达，心鹜八极，带你评古论今，与哲人携手共探人生真谛。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语文是余秋雨的散文</a:t>
            </a: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带领你我游历世界，做历史的思考；</a:t>
            </a:r>
          </a:p>
          <a:p>
            <a:pPr fontAlgn="auto">
              <a:lnSpc>
                <a:spcPts val="368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语文是琼瑶手中生花的妙笔</a:t>
            </a: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让人们动情于那一段段刻骨铭心的故事。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4" name="Text Box 4"/>
          <p:cNvSpPr txBox="1"/>
          <p:nvPr>
            <p:custDataLst>
              <p:tags r:id="rId3"/>
            </p:custDataLst>
          </p:nvPr>
        </p:nvSpPr>
        <p:spPr>
          <a:xfrm>
            <a:off x="755650" y="5734050"/>
            <a:ext cx="662463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bg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0485" name="Text Box 5"/>
          <p:cNvSpPr txBox="1"/>
          <p:nvPr>
            <p:custDataLst>
              <p:tags r:id="rId4"/>
            </p:custDataLst>
          </p:nvPr>
        </p:nvSpPr>
        <p:spPr>
          <a:xfrm>
            <a:off x="0" y="-171450"/>
            <a:ext cx="864076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       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459480" y="183896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第二部分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429510" y="2875280"/>
            <a:ext cx="439293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0D15FE"/>
                </a:solidFill>
                <a:latin typeface="楷体" panose="02010609060101010101" charset="-122"/>
                <a:ea typeface="楷体" panose="02010609060101010101" charset="-122"/>
              </a:rPr>
              <a:t>语文的魅力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4493000" y="944666"/>
            <a:ext cx="1711756" cy="523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2045970" y="2331085"/>
            <a:ext cx="5389245" cy="295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语文的魅力在于语音的抑扬顿挫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语文的魅力在于文字的象形意会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语文的魅力在于词语的丰富多彩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语文的魅力在于话语的妙趣横生</a:t>
            </a: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3242945" y="1408426"/>
            <a:ext cx="27355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语文的魅力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 flipH="1">
            <a:off x="4572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6"/>
            </p:custDataLst>
          </p:nvPr>
        </p:nvPicPr>
        <p:blipFill>
          <a:blip r:embed="rId4" r:link="rId3"/>
          <a:stretch>
            <a:fillRect/>
          </a:stretch>
        </p:blipFill>
        <p:spPr>
          <a:xfrm flipH="1">
            <a:off x="4572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189605" y="34480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最初的文字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view (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13485" y="2101215"/>
            <a:ext cx="6717665" cy="376110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561080" y="106997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象形字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Text Box 2"/>
          <p:cNvSpPr txBox="1"/>
          <p:nvPr>
            <p:custDataLst>
              <p:tags r:id="rId3"/>
            </p:custDataLst>
          </p:nvPr>
        </p:nvSpPr>
        <p:spPr>
          <a:xfrm>
            <a:off x="973455" y="2194243"/>
            <a:ext cx="7416800" cy="708025"/>
          </a:xfrm>
          <a:prstGeom prst="rect">
            <a:avLst/>
          </a:prstGeom>
          <a:noFill/>
          <a:ln w="12700">
            <a:noFill/>
          </a:ln>
          <a:effectLst>
            <a:outerShdw dist="53882" dir="2699999" algn="ctr" rotWithShape="0">
              <a:srgbClr val="CBCBCB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“还欠款人民币五千元整。”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429000" y="3442970"/>
            <a:ext cx="4532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你能读出几种意思？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51" name="文本占位符 78850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07085" y="1738630"/>
            <a:ext cx="7694930" cy="2620645"/>
          </a:xfrm>
        </p:spPr>
        <p:txBody>
          <a:bodyPr/>
          <a:lstStyle/>
          <a:p>
            <a:pPr marL="0" fontAlgn="auto">
              <a:lnSpc>
                <a:spcPts val="506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如今人们喜欢用数字谐音来表示一些含义，比如说“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886”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、“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1314”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等等。曾有一个酒鬼的外甥写给他的劝酒信：“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99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8179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7954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。”</a:t>
            </a:r>
          </a:p>
        </p:txBody>
      </p:sp>
      <p:sp>
        <p:nvSpPr>
          <p:cNvPr id="78856" name="矩形 78855"/>
          <p:cNvSpPr/>
          <p:nvPr>
            <p:custDataLst>
              <p:tags r:id="rId4"/>
            </p:custDataLst>
          </p:nvPr>
        </p:nvSpPr>
        <p:spPr>
          <a:xfrm>
            <a:off x="1906270" y="3924935"/>
            <a:ext cx="5330825" cy="706755"/>
          </a:xfrm>
          <a:prstGeom prst="rect">
            <a:avLst/>
          </a:prstGeom>
          <a:noFill/>
          <a:ln w="12700">
            <a:noFill/>
          </a:ln>
          <a:effectLst>
            <a:outerShdw dist="53882" dir="2699999" algn="ctr" rotWithShape="0">
              <a:srgbClr val="CBCBCB"/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舅舅：不要吃酒，吃酒误事。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1" name="Text Box 5"/>
          <p:cNvSpPr txBox="1"/>
          <p:nvPr>
            <p:custDataLst>
              <p:tags r:id="rId3"/>
            </p:custDataLst>
          </p:nvPr>
        </p:nvSpPr>
        <p:spPr>
          <a:xfrm>
            <a:off x="667068" y="2539365"/>
            <a:ext cx="755967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196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      </a:t>
            </a:r>
            <a:endParaRPr lang="zh-CN" altLang="en-US" sz="4400" b="1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311400" y="2701925"/>
            <a:ext cx="5015230" cy="2598420"/>
          </a:xfrm>
          <a:noFill/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0D15FE"/>
                </a:solidFill>
                <a:ea typeface="黑体" panose="02010609060101010101" charset="-122"/>
              </a:rPr>
              <a:t>下雨天，留客天，留人不留？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0D15FE"/>
                </a:solidFill>
                <a:ea typeface="黑体" panose="02010609060101010101" charset="-122"/>
              </a:rPr>
              <a:t>下雨天留客？天留，人不留。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0D15FE"/>
                </a:solidFill>
                <a:ea typeface="黑体" panose="02010609060101010101" charset="-122"/>
              </a:rPr>
              <a:t>下雨，天留客。天留，人不留。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0D15FE"/>
                </a:solidFill>
                <a:ea typeface="黑体" panose="02010609060101010101" charset="-122"/>
              </a:rPr>
              <a:t>下雨天，留客天，留人不？留！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708150" y="1340485"/>
            <a:ext cx="599821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为下面句子加上标点，看看意思有何变化。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下雨天留客天留人不留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>
            <p:custDataLst>
              <p:tags r:id="rId3"/>
            </p:custDataLst>
          </p:nvPr>
        </p:nvSpPr>
        <p:spPr>
          <a:xfrm>
            <a:off x="1687679" y="1472904"/>
            <a:ext cx="576775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开学第一课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95170" y="2562225"/>
            <a:ext cx="528510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>
                <a:solidFill>
                  <a:srgbClr val="2E0EFE"/>
                </a:solidFill>
                <a:latin typeface="楷体" panose="02010609060101010101" charset="-122"/>
                <a:ea typeface="楷体" panose="02010609060101010101" charset="-122"/>
              </a:rPr>
              <a:t>语文的魅力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65" name="矩形 19464"/>
          <p:cNvSpPr/>
          <p:nvPr>
            <p:custDataLst>
              <p:tags r:id="rId4"/>
            </p:custDataLst>
          </p:nvPr>
        </p:nvSpPr>
        <p:spPr>
          <a:xfrm>
            <a:off x="833755" y="1967230"/>
            <a:ext cx="784415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海水朝朝朝朝朝朝朝落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朝 有时作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潮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") haishuizhaozhaochao  zhaozhaochaozhaoluo </a:t>
            </a:r>
          </a:p>
          <a:p>
            <a:pPr algn="l" eaLnBrk="0" hangingPunct="0"/>
            <a:endParaRPr lang="en-US" alt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eaLnBrk="0" hangingPunct="0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浮云长长长长长长长消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 有时作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，有时作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涨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") fuyunchangchangzhang changchangzhangchangxiao 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33755" y="4135755"/>
            <a:ext cx="7802880" cy="209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意思是 ：浮云早上聚拢，每天早上聚拢，每天早上聚拢又散开潮水剧烈的上涨，经常猛烈的上涨，经常上涨又经常息落</a:t>
            </a:r>
            <a:endParaRPr lang="en-US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妙处在于：利用谐音与叠字，一语双关。巧妙的描绘了浮云聚散 的奇妙景致和潮水涨落的壮观景色。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215005" y="52387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孟姜女庙前楹联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33755" y="1363980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怎样读下列对联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324485" y="1056005"/>
            <a:ext cx="832612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走进语文，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欣赏杜甫＂随风潜入夜，润物细无声＂的纯雨图；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倾听辛弃疾＂稻花香里说丰年，听取蛙声一片＂的农家丰收曲＂；</a:t>
            </a:r>
            <a:r>
              <a:rPr lang="en-US" alt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看到了诸葛空城退敌的潇洒；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体会了李绅＂四海无闲田，农夫犹饿死．＂的悲戚；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领略龚自珍＂我劝天公重抖擞＂的呐喊；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</a:t>
            </a:r>
            <a:r>
              <a:rPr lang="en-US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春蚕到死丝方尽，蜡炬成灰泪始干＂的无私奉献精神；</a:t>
            </a:r>
            <a:r>
              <a:rPr lang="en-US" alt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endParaRPr lang="zh-CN" sz="22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领略到了孙悟空三打白骨精的风采；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感悟了关羽的义薄云天；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体味了黛玉寄人于篱笆下的无奈</a:t>
            </a:r>
            <a:r>
              <a:rPr lang="en-US" altLang="zh-CN" sz="2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3" name="文本框 102"/>
          <p:cNvSpPr txBox="1"/>
          <p:nvPr>
            <p:custDataLst>
              <p:tags r:id="rId3"/>
            </p:custDataLst>
          </p:nvPr>
        </p:nvSpPr>
        <p:spPr>
          <a:xfrm>
            <a:off x="1050290" y="2240280"/>
            <a:ext cx="8093710" cy="309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语文，传送着历史的火焰，记录着人类真情，</a:t>
            </a:r>
          </a:p>
          <a:p>
            <a:pPr indent="266700" fontAlgn="auto">
              <a:lnSpc>
                <a:spcPct val="150000"/>
              </a:lnSpc>
            </a:pPr>
            <a:r>
              <a:rPr 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语文，让人们感受到大江东去的豪放；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语文，让人们感受到小桥流水的婉约；</a:t>
            </a:r>
          </a:p>
          <a:p>
            <a:pPr indent="266700" fontAlgn="auto">
              <a:lnSpc>
                <a:spcPct val="150000"/>
              </a:lnSpc>
            </a:pPr>
            <a:r>
              <a:rPr 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语文，让人们感受到大漠孤烟的苍凉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zh-CN" sz="26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 fontAlgn="auto">
              <a:lnSpc>
                <a:spcPct val="150000"/>
              </a:lnSpc>
            </a:pPr>
            <a:endParaRPr lang="zh-CN" altLang="en-US" sz="26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3" name="文本框 102"/>
          <p:cNvSpPr txBox="1"/>
          <p:nvPr>
            <p:custDataLst>
              <p:tags r:id="rId3"/>
            </p:custDataLst>
          </p:nvPr>
        </p:nvSpPr>
        <p:spPr>
          <a:xfrm>
            <a:off x="2871470" y="923925"/>
            <a:ext cx="3400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生活处处有语文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300605" y="2032635"/>
            <a:ext cx="4379595" cy="4107815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电视上，主持人精彩的台词，</a:t>
            </a:r>
            <a:endParaRPr lang="zh-CN" altLang="en-US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公园里，让人温馨的告示牌；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街道上，各种各样生动的广告；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新年里，家家户户门前的对联；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宴会上，人们真诚美好的祝愿；</a:t>
            </a:r>
            <a:endParaRPr lang="zh-CN" altLang="en-US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食堂里，提醒人们节俭的标语；</a:t>
            </a:r>
            <a:endParaRPr lang="zh-CN" altLang="en-US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zh-CN" altLang="en-US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878330" y="2471420"/>
            <a:ext cx="57600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描绘世界的千变万化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体现写作的无穷乐趣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照亮世间的真善美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让我们</a:t>
            </a:r>
            <a:r>
              <a:rPr 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感受到生活的美好</a:t>
            </a:r>
            <a:endParaRPr lang="zh-CN" altLang="en-US" sz="28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040380" y="1402080"/>
            <a:ext cx="2791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语文魅力无穷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3" name="文本框 102"/>
          <p:cNvSpPr txBox="1"/>
          <p:nvPr>
            <p:custDataLst>
              <p:tags r:id="rId3"/>
            </p:custDataLst>
          </p:nvPr>
        </p:nvSpPr>
        <p:spPr>
          <a:xfrm>
            <a:off x="3395980" y="752475"/>
            <a:ext cx="2351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语文魅力无穷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47595" y="1512570"/>
            <a:ext cx="4657725" cy="47078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语文是滋味甘醇的美酒，让人回味无穷；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语文是清凉可口的泉水，让人清甜解渴；</a:t>
            </a:r>
            <a:r>
              <a:rPr lang="en-US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语文是芳香浓郁的咖啡，让人温馨浪漫；</a:t>
            </a:r>
            <a:r>
              <a:rPr lang="en-US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语文是神态悠闲的白云，让人浮想联翩；</a:t>
            </a:r>
            <a:r>
              <a:rPr lang="en-US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语文是浪花飞溅的大河，让人心潮澎湃；</a:t>
            </a:r>
            <a:r>
              <a:rPr lang="en-US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语文是粗莽凌乱的大地，让人视野宽阔；</a:t>
            </a:r>
            <a:r>
              <a:rPr lang="en-US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sz="20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语文是巍峨雄壮的高山；让人沉稳厚重；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语文是广阔无垠的大地，让人驰骋飞奔；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语文是轻柔淡雅的月光，让人纯洁无暇；</a:t>
            </a:r>
          </a:p>
          <a:p>
            <a:pPr indent="0" fontAlgn="auto">
              <a:lnSpc>
                <a:spcPct val="150000"/>
              </a:lnSpc>
            </a:pPr>
            <a:r>
              <a:rPr lang="zh-CN" sz="20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语文是高大挺拔的大树，让人坚韧不拔。</a:t>
            </a:r>
            <a:endParaRPr lang="zh-CN" altLang="en-US" sz="20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294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47813" y="1685925"/>
            <a:ext cx="5795963" cy="5505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85000"/>
                  </a:schemeClr>
                </a:solidFill>
              </a14:hiddenFill>
            </a:ext>
          </a:extLst>
        </p:spPr>
        <p:txBody>
          <a:bodyPr>
            <a:spAutoFit/>
          </a:bodyPr>
          <a:lstStyle/>
          <a:p>
            <a:pPr marR="0" defTabSz="914400" fontAlgn="auto">
              <a:lnSpc>
                <a:spcPts val="358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>
                <a:latin typeface="Arial" panose="020b0604020202020204" pitchFamily="34" charset="0"/>
                <a:ea typeface="隶书" pitchFamily="49" charset="-122"/>
                <a:cs typeface="+mn-cs"/>
              </a:rPr>
              <a:t>       </a:t>
            </a:r>
            <a:endParaRPr kumimoji="0" lang="zh-CN" altLang="en-US" sz="2400" b="1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62350" y="1197928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85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语文与你</a:t>
            </a:r>
          </a:p>
        </p:txBody>
      </p:sp>
      <p:sp>
        <p:nvSpPr>
          <p:cNvPr id="1126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41270" y="2057400"/>
            <a:ext cx="4724400" cy="34150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8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kumimoji="0" lang="zh-CN" altLang="en-US" sz="2400" b="1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en-US" altLang="zh-CN" sz="2400" b="1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400" b="1" noProof="0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语文能让你博古通今，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b="1" noProof="0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400" b="1" noProof="0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语文能洗涤你的灵魂，</a:t>
            </a:r>
            <a:endParaRPr lang="zh-CN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语文能增添你的气质，</a:t>
            </a:r>
            <a:endParaRPr lang="zh-CN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语文能陶冶你的情操，</a:t>
            </a:r>
            <a:endParaRPr lang="zh-CN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2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语文能让你积极向上。</a:t>
            </a:r>
            <a:endParaRPr lang="zh-CN" altLang="en-US" sz="24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indent="0" defTabSz="914400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……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24485" y="28257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D04F1"/>
                </a:solidFill>
              </a:rPr>
              <a:t>语文的魅力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Text Box 4"/>
          <p:cNvSpPr txBox="1"/>
          <p:nvPr>
            <p:custDataLst>
              <p:tags r:id="rId3"/>
            </p:custDataLst>
          </p:nvPr>
        </p:nvSpPr>
        <p:spPr>
          <a:xfrm>
            <a:off x="1187450" y="4652963"/>
            <a:ext cx="6121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chemeClr val="bg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220" name="Text Box 6"/>
          <p:cNvSpPr txBox="1"/>
          <p:nvPr>
            <p:custDataLst>
              <p:tags r:id="rId4"/>
            </p:custDataLst>
          </p:nvPr>
        </p:nvSpPr>
        <p:spPr>
          <a:xfrm>
            <a:off x="0" y="0"/>
            <a:ext cx="7858125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196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  <a:ea typeface="隶书" pitchFamily="49" charset="-122"/>
              </a:rPr>
              <a:t>       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Text Box 7"/>
          <p:cNvSpPr txBox="1"/>
          <p:nvPr>
            <p:custDataLst>
              <p:tags r:id="rId5"/>
            </p:custDataLst>
          </p:nvPr>
        </p:nvSpPr>
        <p:spPr>
          <a:xfrm>
            <a:off x="2771775" y="2997200"/>
            <a:ext cx="637222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196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  <a:ea typeface="隶书" pitchFamily="49" charset="-122"/>
              </a:rPr>
              <a:t>      </a:t>
            </a:r>
            <a:r>
              <a:rPr lang="en-US" altLang="zh-CN" sz="4000" b="1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4400" b="1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" name="Text Box 4"/>
          <p:cNvSpPr txBox="1"/>
          <p:nvPr>
            <p:custDataLst>
              <p:tags r:id="rId6"/>
            </p:custDataLst>
          </p:nvPr>
        </p:nvSpPr>
        <p:spPr>
          <a:xfrm>
            <a:off x="0" y="4919663"/>
            <a:ext cx="49291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1960"/>
                  </a:schemeClr>
                </a:solidFill>
              </a14:hiddenFill>
            </a:ext>
          </a:extLst>
        </p:spPr>
        <p:txBody>
          <a:bodyPr anchor="t" anchorCtr="0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隶书" pitchFamily="49" charset="-122"/>
              </a:rPr>
              <a:t>       </a:t>
            </a:r>
            <a:endParaRPr lang="en-US" altLang="zh-CN" sz="4000" b="1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63620" y="177863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第三部分</a:t>
            </a: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2421479" y="2692414"/>
            <a:ext cx="4510592" cy="1081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95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怎样学好语文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79388" y="2708275"/>
            <a:ext cx="7848600" cy="1143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l" eaLnBrk="1" hangingPunct="1"/>
            <a:r>
              <a:rPr lang="en-US" altLang="zh-CN" sz="2800"/>
              <a:t>         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Text Box 6"/>
          <p:cNvSpPr txBox="1"/>
          <p:nvPr>
            <p:custDataLst>
              <p:tags r:id="rId4"/>
            </p:custDataLst>
          </p:nvPr>
        </p:nvSpPr>
        <p:spPr>
          <a:xfrm>
            <a:off x="643890" y="1858645"/>
            <a:ext cx="7856855" cy="401510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E5E8CA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3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老者在海边垂钓，已经钓了满满一篓鱼。一个孩子在旁边看了很久。老者准备离开的时候，温和的冲孩子笑笑，送给他一条活蹦乱跳的大鱼，可孩子却一口拒绝了。老者很奇怪，问孩子：“那你想要什么呢？”孩子说：“我想要你的鱼竿。”</a:t>
            </a:r>
            <a:br>
              <a:rPr lang="zh-CN" altLang="en-US" sz="23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3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你觉得孩子的这个决定聪明吗？如果是你的话，你会选择什么呢？</a:t>
            </a:r>
          </a:p>
        </p:txBody>
      </p:sp>
      <p:sp>
        <p:nvSpPr>
          <p:cNvPr id="25604" name="Text Box 7"/>
          <p:cNvSpPr txBox="1"/>
          <p:nvPr>
            <p:custDataLst>
              <p:tags r:id="rId5"/>
            </p:custDataLst>
          </p:nvPr>
        </p:nvSpPr>
        <p:spPr>
          <a:xfrm>
            <a:off x="2531428" y="97059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如何才能学好语文？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6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33780" y="1571625"/>
            <a:ext cx="7379970" cy="5835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最聪明的方法，是学会老者钓鱼的方法。</a:t>
            </a:r>
          </a:p>
        </p:txBody>
      </p:sp>
      <p:sp>
        <p:nvSpPr>
          <p:cNvPr id="92166" name="Text Box 6"/>
          <p:cNvSpPr txBox="1"/>
          <p:nvPr>
            <p:custDataLst>
              <p:tags r:id="rId4"/>
            </p:custDataLst>
          </p:nvPr>
        </p:nvSpPr>
        <p:spPr>
          <a:xfrm>
            <a:off x="2364105" y="2860040"/>
            <a:ext cx="4538345" cy="14763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5E8CA"/>
                </a:solidFill>
              </a14:hiddenFill>
            </a:ext>
          </a:extLst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只有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掌握正确的学习方法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，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才能达到事半功倍的效果。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66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21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81200" y="565150"/>
            <a:ext cx="51809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新起点,新希望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07820" y="1743075"/>
            <a:ext cx="63093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D15FE"/>
                </a:solidFill>
                <a:latin typeface="楷体" panose="02010609060101010101" charset="-122"/>
                <a:ea typeface="楷体" panose="02010609060101010101" charset="-122"/>
              </a:rPr>
              <a:t>青春岁月，我们重新起航；</a:t>
            </a:r>
          </a:p>
          <a:p>
            <a:pPr algn="l"/>
            <a:r>
              <a:rPr lang="zh-CN" altLang="en-US" sz="4000" b="1">
                <a:solidFill>
                  <a:srgbClr val="0D15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新的起点，我们携手努力！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6" name="图片 2" descr="t1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70413" y="4791393"/>
            <a:ext cx="4465637" cy="195897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26627" name="图片 3" descr="BJ200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4643438" cy="2852738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26628" name="艺术字 5"/>
          <p:cNvSpPr/>
          <p:nvPr>
            <p:custDataLst>
              <p:tags r:id="rId7"/>
            </p:custDataLst>
          </p:nvPr>
        </p:nvSpPr>
        <p:spPr>
          <a:xfrm>
            <a:off x="6804025" y="1341438"/>
            <a:ext cx="1655763" cy="654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spc="720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学海</a:t>
            </a:r>
          </a:p>
        </p:txBody>
      </p:sp>
      <p:sp>
        <p:nvSpPr>
          <p:cNvPr id="26629" name="艺术字 6"/>
          <p:cNvSpPr/>
          <p:nvPr>
            <p:custDataLst>
              <p:tags r:id="rId8"/>
            </p:custDataLst>
          </p:nvPr>
        </p:nvSpPr>
        <p:spPr>
          <a:xfrm>
            <a:off x="5867400" y="2205038"/>
            <a:ext cx="1511300" cy="654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spc="720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无涯</a:t>
            </a:r>
          </a:p>
        </p:txBody>
      </p:sp>
      <p:sp>
        <p:nvSpPr>
          <p:cNvPr id="26631" name="艺术字 14"/>
          <p:cNvSpPr/>
          <p:nvPr>
            <p:custDataLst>
              <p:tags r:id="rId9"/>
            </p:custDataLst>
          </p:nvPr>
        </p:nvSpPr>
        <p:spPr>
          <a:xfrm>
            <a:off x="684213" y="3078163"/>
            <a:ext cx="4895850" cy="2079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4046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 normalizeH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方正舒体" charset="0"/>
                <a:ea typeface="方正舒体" charset="0"/>
              </a:rPr>
              <a:t>何作舟？</a:t>
            </a:r>
          </a:p>
        </p:txBody>
      </p:sp>
    </p:spTree>
  </p:cSld>
  <p:clrMapOvr>
    <a:masterClrMapping/>
  </p:clrMapOvr>
  <p:transition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507740" y="18478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学习方法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83130" y="3005455"/>
            <a:ext cx="52349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听、说、读、写、思</a:t>
            </a: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534900" y="12103100"/>
            <a:ext cx="368300" cy="266700"/>
          </a:xfrm>
          <a:prstGeom prst="cube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02740" y="1822450"/>
            <a:ext cx="6492875" cy="3923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——黑发不知勤学早，白发方悔读书迟。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言为心声，不耻下问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读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读书破万卷，下笔如有神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 </a:t>
            </a: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纸上得来终觉浅，绝知此事要躬行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</a:t>
            </a:r>
            <a:r>
              <a:rPr lang="en-US" altLang="zh-CN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学而不思则罔，思而不学则殆</a:t>
            </a:r>
            <a:endParaRPr lang="zh-CN" altLang="en-US" sz="2600" b="1">
              <a:solidFill>
                <a:srgbClr val="0D15F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lang="zh-CN" altLang="en-US" b="1">
              <a:solidFill>
                <a:srgbClr val="000066"/>
              </a:solidFill>
            </a:endParaRPr>
          </a:p>
          <a:p>
            <a:pPr algn="l"/>
            <a:endParaRPr lang="zh-CN" altLang="en-US" b="1">
              <a:solidFill>
                <a:schemeClr val="tx1"/>
              </a:solidFill>
            </a:endParaRPr>
          </a:p>
          <a:p>
            <a:pPr algn="l"/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99210" y="2127250"/>
            <a:ext cx="67627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认真听讲</a:t>
            </a:r>
            <a:r>
              <a:rPr lang="en-US" altLang="zh-CN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积极思考</a:t>
            </a:r>
            <a:r>
              <a:rPr lang="en-US" altLang="zh-CN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主动参与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06520" y="1076325"/>
            <a:ext cx="13315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</a:p>
        </p:txBody>
      </p:sp>
      <p:pic>
        <p:nvPicPr>
          <p:cNvPr id="6" name="图片 5" descr="IMG_26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54655" y="3326130"/>
            <a:ext cx="3571875" cy="2537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646170" y="1130935"/>
            <a:ext cx="1460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课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76580" y="2357120"/>
            <a:ext cx="799147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及时巩固</a:t>
            </a:r>
            <a:r>
              <a:rPr lang="en-US" altLang="zh-CN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以书为友</a:t>
            </a:r>
            <a:r>
              <a:rPr lang="en-US" altLang="zh-CN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勤积累、多动笔</a:t>
            </a:r>
          </a:p>
        </p:txBody>
      </p:sp>
      <p:pic>
        <p:nvPicPr>
          <p:cNvPr id="32" name="图片 31" descr="IMG_2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69895" y="3410585"/>
            <a:ext cx="3665220" cy="2421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9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18590" y="1907540"/>
            <a:ext cx="6569710" cy="40309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D15F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练好语文基本功，优秀作品勤记诵。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D15F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报纸杂志常翻阅，买书看书做书虫。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D15F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语文笔记贵坚持，课外练笔不放松。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D15F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生活处处皆学问，他山之石把玉攻。</a:t>
            </a:r>
          </a:p>
        </p:txBody>
      </p:sp>
      <p:sp>
        <p:nvSpPr>
          <p:cNvPr id="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64640" y="729615"/>
            <a:ext cx="5871210" cy="117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D88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7C1EB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养成良好的学习习惯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标题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639570" y="1022350"/>
            <a:ext cx="5725795" cy="702310"/>
          </a:xfrm>
        </p:spPr>
        <p:txBody>
          <a:bodyPr vert="horz" wrap="square" lIns="91440" tIns="45720" rIns="91440" bIns="45720" anchor="b" anchorCtr="0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目标：争当“五一居士”</a:t>
            </a:r>
          </a:p>
        </p:txBody>
      </p:sp>
      <p:sp>
        <p:nvSpPr>
          <p:cNvPr id="38915" name="内容占位符 2" descr="Rectangle: Click to edit Master text styles&#10;Second level&#10;Third level&#10;Fourth level&#10;Fifth level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192020" y="1826895"/>
            <a:ext cx="4620895" cy="4287520"/>
          </a:xfrm>
        </p:spPr>
        <p:txBody>
          <a:bodyPr vert="horz" wrap="square" lIns="91440" tIns="45720" rIns="91440" bIns="45720" anchor="t" anchorCtr="0"/>
          <a:lstStyle/>
          <a:p>
            <a:pPr marL="0" indent="0" algn="ctr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一手好字</a:t>
            </a:r>
          </a:p>
          <a:p>
            <a:pPr marL="0" indent="0" algn="ctr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一张铁嘴</a:t>
            </a:r>
          </a:p>
          <a:p>
            <a:pPr marL="0" indent="0" algn="ctr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一笔好文章</a:t>
            </a:r>
          </a:p>
          <a:p>
            <a:pPr marL="0" indent="0" algn="ctr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一肚子名篇佳作</a:t>
            </a:r>
          </a:p>
          <a:p>
            <a:pPr marL="0" indent="0" algn="ctr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一颗永远年轻的心</a:t>
            </a:r>
          </a:p>
        </p:txBody>
      </p:sp>
    </p:spTree>
  </p:cSld>
  <p:clrMapOvr>
    <a:masterClrMapping/>
  </p:clrMapOvr>
  <p:transition>
    <p:random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  <p:custDataLst>
              <p:tags r:id="rId4"/>
            </p:custDataLst>
          </p:nvPr>
        </p:nvSpPr>
        <p:spPr bwMode="auto">
          <a:xfrm>
            <a:off x="2400300" y="1229161"/>
            <a:ext cx="4343400" cy="400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ctr" anchorCtr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七年级阅读书目推荐</a:t>
            </a:r>
            <a:endParaRPr lang="zh-CN" altLang="en-US" sz="2100" b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17855" y="2272533"/>
            <a:ext cx="7908291" cy="3339465"/>
            <a:chOff x="1614631" y="1472420"/>
            <a:chExt cx="9626571" cy="4452453"/>
          </a:xfrm>
        </p:grpSpPr>
        <p:sp>
          <p:nvSpPr>
            <p:cNvPr id="2" name="矩形 1"/>
            <p:cNvSpPr/>
            <p:nvPr>
              <p:custDataLst>
                <p:tags r:id="rId6"/>
              </p:custDataLst>
            </p:nvPr>
          </p:nvSpPr>
          <p:spPr>
            <a:xfrm>
              <a:off x="1614631" y="1585022"/>
              <a:ext cx="5999794" cy="4227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1</a:t>
              </a:r>
              <a:r>
                <a:rPr lang="en-US" altLang="zh-CN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.</a:t>
              </a: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必读书目：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《朝花夕拾》《西游记》《骆驼祥子》《海底两万里》</a:t>
              </a:r>
              <a:endParaRPr lang="en-US" altLang="zh-CN" sz="2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2.选读书目：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《城南旧事》《湘行散记》《猎人笔记》《镜花缘》《红岩》《创业史》《基地》《哈利</a:t>
              </a:r>
              <a:r>
                <a:rPr lang="en-US" altLang="zh-CN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 </a:t>
              </a:r>
              <a:r>
                <a:rPr lang="zh-CN" altLang="en-US" sz="2200" b="1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▪波特与死亡圣器》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4426" y="1472420"/>
              <a:ext cx="3626776" cy="4452453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295525" y="1028700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学习语文，让你充满智慧</a:t>
            </a:r>
          </a:p>
        </p:txBody>
      </p:sp>
      <p:sp>
        <p:nvSpPr>
          <p:cNvPr id="171010" name="Rectangle 5"/>
          <p:cNvSpPr/>
          <p:nvPr>
            <p:custDataLst>
              <p:tags r:id="rId4"/>
            </p:custDataLst>
          </p:nvPr>
        </p:nvSpPr>
        <p:spPr>
          <a:xfrm>
            <a:off x="1009015" y="1767205"/>
            <a:ext cx="7247255" cy="4641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-342900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歌德在花园里迎面碰到了他的敌人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花园的路只允许一个人通过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他的仇敌高高的昂起头说：“我是不会给傻瓜让路的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!”</a:t>
            </a:r>
          </a:p>
          <a:p>
            <a:pPr indent="-342900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歌德会怎么回答他呢？ </a:t>
            </a:r>
          </a:p>
          <a:p>
            <a:pPr indent="-342900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“</a:t>
            </a:r>
            <a:r>
              <a:rPr lang="zh-CN" altLang="en-US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我恰恰相反。</a:t>
            </a:r>
            <a:r>
              <a:rPr lang="en-US" altLang="zh-CN" sz="28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</p:txBody>
      </p:sp>
      <p:pic>
        <p:nvPicPr>
          <p:cNvPr id="5" name="图片 4" descr="t01c700a7f6cf68cba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80430" y="4216400"/>
            <a:ext cx="2747645" cy="252793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0228" name="Picture 4" descr="u=2656039110,2395792678&amp;fm=2&amp;gp=4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700087"/>
            <a:ext cx="9144000" cy="7558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0229" name="WordArt 5"/>
          <p:cNvSpPr>
            <a:spLocks noTextEdit="1"/>
          </p:cNvSpPr>
          <p:nvPr>
            <p:custDataLst>
              <p:tags r:id="rId5"/>
            </p:custDataLst>
          </p:nvPr>
        </p:nvSpPr>
        <p:spPr>
          <a:xfrm>
            <a:off x="395288" y="2492375"/>
            <a:ext cx="8534400" cy="914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生活多宽广语文就多宽广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6370" name="WordArt 3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684213" y="404813"/>
            <a:ext cx="7200900" cy="37449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走近语文</a:t>
            </a:r>
          </a:p>
          <a:p>
            <a:pPr algn="ctr"/>
            <a:r>
              <a:rPr lang="zh-CN" altLang="en-US" sz="36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    魅力无穷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标题 6860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165475" y="984885"/>
            <a:ext cx="3143250" cy="788670"/>
          </a:xfrm>
        </p:spPr>
        <p:txBody>
          <a:bodyPr anchor="b" anchorCtr="0">
            <a:norm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爱好语文吧！</a:t>
            </a:r>
          </a:p>
        </p:txBody>
      </p:sp>
      <p:sp>
        <p:nvSpPr>
          <p:cNvPr id="68611" name="矩形 68610"/>
          <p:cNvSpPr/>
          <p:nvPr>
            <p:custDataLst>
              <p:tags r:id="rId4"/>
            </p:custDataLst>
          </p:nvPr>
        </p:nvSpPr>
        <p:spPr>
          <a:xfrm>
            <a:off x="1787208" y="1928813"/>
            <a:ext cx="589915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他能使你脑满诗书，出口成章；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他能使你洞察历史，志存高远；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他能使你心灵纯洁，感情丰富；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他能使你聪明智慧，善思善辩；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D15FE"/>
                </a:solidFill>
                <a:latin typeface="黑体" panose="02010609060101010101" charset="-122"/>
                <a:ea typeface="黑体" panose="02010609060101010101" charset="-122"/>
              </a:rPr>
              <a:t>他能使你文思如泉，笔下生彩。</a:t>
            </a:r>
          </a:p>
        </p:txBody>
      </p:sp>
    </p:spTree>
  </p:cSld>
  <p:clrMapOvr>
    <a:masterClrMapping/>
  </p:clrMapOvr>
  <p:transition>
    <p:random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9" name="矩形 2"/>
          <p:cNvSpPr/>
          <p:nvPr>
            <p:custDataLst>
              <p:tags r:id="rId3"/>
            </p:custDataLst>
          </p:nvPr>
        </p:nvSpPr>
        <p:spPr>
          <a:xfrm>
            <a:off x="921703" y="1882140"/>
            <a:ext cx="7489825" cy="35077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sysDot"/>
          </a:ln>
        </p:spPr>
        <p:txBody>
          <a:bodyPr anchor="ctr" anchorCtr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/>
                <a:latin typeface="黑体" panose="02010609060101010101" charset="-122"/>
                <a:ea typeface="黑体" panose="02010609060101010101" charset="-122"/>
              </a:rPr>
              <a:t>当你静下心来，烹一壶清茶，煮一杯咖啡，放一曲悠扬的音乐，打开书卷，书中世界，洋洋大观，尽收眼底，可观宇宙之大，可察品类之盛，可神交于古人，可觅知音于今人，岂不雅哉？岂不乐哉？</a:t>
            </a:r>
          </a:p>
        </p:txBody>
      </p:sp>
    </p:spTree>
  </p:cSld>
  <p:clrMapOvr>
    <a:masterClrMapping/>
  </p:clrMapOvr>
  <p:transition>
    <p:random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28650" y="1047750"/>
            <a:ext cx="7886700" cy="1325563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作业</a:t>
            </a:r>
          </a:p>
        </p:txBody>
      </p:sp>
      <p:pic>
        <p:nvPicPr>
          <p:cNvPr id="4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20600" y="11430000"/>
            <a:ext cx="469900" cy="381000"/>
          </a:xfrm>
          <a:prstGeom prst="cube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56285" y="2501900"/>
            <a:ext cx="78994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预习《春》，正确认读和默写生字词，并用中方格本按要求抄写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遍。</a:t>
            </a:r>
            <a:endParaRPr lang="zh-CN" altLang="en-US" sz="3000"/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198495" y="2185035"/>
            <a:ext cx="263144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solidFill>
                  <a:srgbClr val="0D15FE"/>
                </a:solidFill>
                <a:latin typeface="楷体" panose="02010609060101010101" charset="-122"/>
                <a:ea typeface="楷体" panose="02010609060101010101" charset="-122"/>
              </a:rPr>
              <a:t>再见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303780" y="1311910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走进语文天地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2184400" y="2639695"/>
            <a:ext cx="6055995" cy="3917950"/>
            <a:chOff x="4119424" y="1462566"/>
            <a:chExt cx="7478392" cy="4043298"/>
          </a:xfrm>
        </p:grpSpPr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4119424" y="1531408"/>
              <a:ext cx="2709125" cy="61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>
                  <a:cs typeface="+mn-ea"/>
                  <a:sym typeface="+mn-lt"/>
                </a:rPr>
                <a:t>第一部分</a:t>
              </a:r>
              <a:endParaRPr lang="en-US" altLang="zh-CN" sz="3300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 flipH="1">
              <a:off x="6993014" y="1635539"/>
              <a:ext cx="0" cy="555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7213141" y="1462566"/>
              <a:ext cx="4384675" cy="916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cs typeface="+mn-ea"/>
                  <a:sym typeface="+mn-lt"/>
                </a:rPr>
                <a:t>语文是什么</a:t>
              </a:r>
            </a:p>
            <a:p>
              <a:pPr>
                <a:lnSpc>
                  <a:spcPct val="150000"/>
                </a:lnSpc>
              </a:pPr>
              <a:endParaRPr lang="zh-CN" altLang="en-US" sz="1050" b="1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4119424" y="2640753"/>
              <a:ext cx="2570585" cy="61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>
                  <a:cs typeface="+mn-ea"/>
                  <a:sym typeface="+mn-lt"/>
                </a:rPr>
                <a:t>第二部分</a:t>
              </a:r>
              <a:endParaRPr lang="en-US" altLang="zh-CN" sz="3300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9"/>
              </p:custDataLst>
            </p:nvPr>
          </p:nvCxnSpPr>
          <p:spPr>
            <a:xfrm flipH="1">
              <a:off x="6993014" y="2744884"/>
              <a:ext cx="0" cy="555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7213141" y="2571911"/>
              <a:ext cx="4384675" cy="665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cs typeface="+mn-ea"/>
                  <a:sym typeface="+mn-lt"/>
                </a:rPr>
                <a:t>语文的魅力</a:t>
              </a:r>
              <a:endParaRPr lang="en-US" altLang="zh-CN" sz="2400" b="1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4119424" y="3736763"/>
              <a:ext cx="2570585" cy="61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>
                  <a:cs typeface="+mn-ea"/>
                  <a:sym typeface="+mn-lt"/>
                </a:rPr>
                <a:t>第三部分</a:t>
              </a:r>
              <a:endParaRPr lang="en-US" altLang="zh-CN" sz="3300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12"/>
              </p:custDataLst>
            </p:nvPr>
          </p:nvCxnSpPr>
          <p:spPr>
            <a:xfrm flipH="1">
              <a:off x="6993014" y="3840894"/>
              <a:ext cx="0" cy="555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>
              <p:custDataLst>
                <p:tags r:id="rId13"/>
              </p:custDataLst>
            </p:nvPr>
          </p:nvSpPr>
          <p:spPr>
            <a:xfrm>
              <a:off x="7213141" y="3667921"/>
              <a:ext cx="4384675" cy="665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cs typeface="+mn-ea"/>
                  <a:sym typeface="+mn-lt"/>
                </a:rPr>
                <a:t>怎样学好语文</a:t>
              </a:r>
            </a:p>
          </p:txBody>
        </p:sp>
        <p:cxnSp>
          <p:nvCxnSpPr>
            <p:cNvPr id="16" name="直接连接符 15"/>
            <p:cNvCxnSpPr/>
            <p:nvPr>
              <p:custDataLst>
                <p:tags r:id="rId14"/>
              </p:custDataLst>
            </p:nvPr>
          </p:nvCxnSpPr>
          <p:spPr>
            <a:xfrm flipH="1">
              <a:off x="6993014" y="4950239"/>
              <a:ext cx="0" cy="555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1"/>
          <p:cNvSpPr txBox="1"/>
          <p:nvPr>
            <p:custDataLst>
              <p:tags r:id="rId15"/>
            </p:custDataLst>
          </p:nvPr>
        </p:nvSpPr>
        <p:spPr bwMode="auto">
          <a:xfrm>
            <a:off x="3790195" y="1101255"/>
            <a:ext cx="1442956" cy="852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950" b="1">
                <a:cs typeface="+mn-ea"/>
                <a:sym typeface="+mn-lt"/>
              </a:rPr>
              <a:t>目录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curtains"/>
      </p:transition>
    </mc:Choice>
    <mc:Fallback>
      <p:transition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446244" y="2654949"/>
            <a:ext cx="4510592" cy="141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6600" b="1">
                <a:solidFill>
                  <a:srgbClr val="0D15FE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语文是什么</a:t>
            </a: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227705" y="1647825"/>
            <a:ext cx="2821305" cy="738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b="1" spc="6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第一部分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wind"/>
      </p:transition>
    </mc:Choice>
    <mc:Fallback>
      <p:transition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175385" y="2230120"/>
            <a:ext cx="6793230" cy="171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4050" b="1">
                <a:cs typeface="+mn-ea"/>
                <a:sym typeface="+mn-lt"/>
              </a:rPr>
              <a:t>语文</a:t>
            </a:r>
            <a:r>
              <a:rPr lang="en-US" altLang="zh-CN" sz="4050" b="1">
                <a:cs typeface="+mn-ea"/>
                <a:sym typeface="+mn-lt"/>
              </a:rPr>
              <a:t>——</a:t>
            </a:r>
            <a:r>
              <a:rPr lang="zh-CN" altLang="en-US" sz="4050" b="1">
                <a:cs typeface="+mn-ea"/>
                <a:sym typeface="+mn-lt"/>
              </a:rPr>
              <a:t>中国人的语言和文字</a:t>
            </a: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endParaRPr lang="zh-CN" altLang="en-US" sz="4050" b="1"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500">
        <p15:prstTrans prst="pageCurlDouble"/>
      </p:transition>
    </mc:Choice>
    <mc:Fallback>
      <p:transition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9" name="矩形 9218"/>
          <p:cNvSpPr/>
          <p:nvPr>
            <p:custDataLst>
              <p:tags r:id="rId3"/>
            </p:custDataLst>
          </p:nvPr>
        </p:nvSpPr>
        <p:spPr>
          <a:xfrm>
            <a:off x="808990" y="1158558"/>
            <a:ext cx="7750810" cy="193802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FF0000"/>
            </a:outerShdw>
          </a:effectLst>
        </p:spPr>
        <p:txBody>
          <a:bodyPr wrap="square" anchor="ctr" anchorCtr="0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平常说的话叫口头语言，写到纸面上的话叫书面语言。语就是口头语，文就是书面语。把口头语言和书面语言连在一起说，就叫语文。 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　　　　　　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－－叶圣陶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　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　　　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0400" y="3794125"/>
            <a:ext cx="78994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b="1">
                <a:latin typeface="隶书" pitchFamily="49" charset="-122"/>
                <a:ea typeface="隶书" pitchFamily="49" charset="-122"/>
                <a:sym typeface="+mn-ea"/>
              </a:rPr>
              <a:t>        </a:t>
            </a:r>
            <a:r>
              <a:rPr lang="zh-CN" altLang="en-US" sz="2000" b="1">
                <a:latin typeface="隶书" pitchFamily="49" charset="-122"/>
                <a:ea typeface="隶书" pitchFamily="49" charset="-122"/>
                <a:sym typeface="+mn-ea"/>
              </a:rPr>
              <a:t>语文是重要的交际工具，是人类优秀文化的积淀，工具性和人文性是语文学科的基本特征，学好语文是我们从事任何工作学习的基础。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82"/>
</p:tagLst>
</file>

<file path=ppt/tags/tag10.xml><?xml version="1.0" encoding="utf-8"?>
<p:tagLst xmlns:p="http://schemas.openxmlformats.org/presentationml/2006/main">
  <p:tag name="AS_UNIQUEID" val="391"/>
</p:tagLst>
</file>

<file path=ppt/tags/tag100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.xml><?xml version="1.0" encoding="utf-8"?>
<p:tagLst xmlns:p="http://schemas.openxmlformats.org/presentationml/2006/main">
  <p:tag name="AS_UNIQUEID" val="483"/>
</p:tagLst>
</file>

<file path=ppt/tags/tag103.xml><?xml version="1.0" encoding="utf-8"?>
<p:tagLst xmlns:p="http://schemas.openxmlformats.org/presentationml/2006/main">
  <p:tag name="AS_UNIQUEID" val="4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AS_UNIQUEID" val="392"/>
</p:tagLst>
</file>

<file path=ppt/tags/tag110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.xml><?xml version="1.0" encoding="utf-8"?>
<p:tagLst xmlns:p="http://schemas.openxmlformats.org/presentationml/2006/main">
  <p:tag name="AS_UNIQUEID" val="492"/>
</p:tagLst>
</file>

<file path=ppt/tags/tag112.xml><?xml version="1.0" encoding="utf-8"?>
<p:tagLst xmlns:p="http://schemas.openxmlformats.org/presentationml/2006/main">
  <p:tag name="AS_UNIQUEID" val="4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4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4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5.xml><?xml version="1.0" encoding="utf-8"?>
<p:tagLst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6.xml><?xml version="1.0" encoding="utf-8"?>
<p:tagLst xmlns:p="http://schemas.openxmlformats.org/presentationml/2006/main">
  <p:tag name="AS_UNIQUEID" val="497"/>
</p:tagLst>
</file>

<file path=ppt/tags/tag117.xml><?xml version="1.0" encoding="utf-8"?>
<p:tagLst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AS_UNIQUEID" val="4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.xml><?xml version="1.0" encoding="utf-8"?>
<p:tagLst xmlns:p="http://schemas.openxmlformats.org/presentationml/2006/main">
  <p:tag name="AS_UNIQUEID" val="393"/>
</p:tagLst>
</file>

<file path=ppt/tags/tag120.xml><?xml version="1.0" encoding="utf-8"?>
<p:tagLst xmlns:p="http://schemas.openxmlformats.org/presentationml/2006/main">
  <p:tag name="AS_UNIQUEID" val="501"/>
</p:tagLst>
</file>

<file path=ppt/tags/tag121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AS_UNIQUEID" val="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7.xml><?xml version="1.0" encoding="utf-8"?>
<p:tagLst xmlns:p="http://schemas.openxmlformats.org/presentationml/2006/main">
  <p:tag name="AS_UNIQUEID" val="508"/>
</p:tagLst>
</file>

<file path=ppt/tags/tag128.xml><?xml version="1.0" encoding="utf-8"?>
<p:tagLst xmlns:p="http://schemas.openxmlformats.org/presentationml/2006/main">
  <p:tag name="AS_UNIQUEID" val="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394"/>
</p:tagLst>
</file>

<file path=ppt/tags/tag130.xml><?xml version="1.0" encoding="utf-8"?>
<p:tagLst xmlns:p="http://schemas.openxmlformats.org/presentationml/2006/main">
  <p:tag name="AS_UNIQUEID" val="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5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AS_UNIQUEID" val="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3.xml><?xml version="1.0" encoding="utf-8"?>
<p:tagLst xmlns:p="http://schemas.openxmlformats.org/presentationml/2006/main">
  <p:tag name="AS_UNIQUEID" val="514"/>
</p:tagLst>
</file>

<file path=ppt/tags/tag134.xml><?xml version="1.0" encoding="utf-8"?>
<p:tagLst xmlns:p="http://schemas.openxmlformats.org/presentationml/2006/main">
  <p:tag name="AS_UNIQUEID" val="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p="http://schemas.openxmlformats.org/presentationml/2006/main">
  <p:tag name="AS_UNIQUEID" val="519"/>
</p:tagLst>
</file>

<file path=ppt/tags/tag139.xml><?xml version="1.0" encoding="utf-8"?>
<p:tagLst xmlns:p="http://schemas.openxmlformats.org/presentationml/2006/main">
  <p:tag name="AS_UNIQUEID" val="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395"/>
</p:tagLst>
</file>

<file path=ppt/tags/tag140.xml><?xml version="1.0" encoding="utf-8"?>
<p:tagLst xmlns:p="http://schemas.openxmlformats.org/presentationml/2006/main">
  <p:tag name="AS_UNIQUEID" val="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AS_UNIQUEID" val="525"/>
</p:tagLst>
</file>

<file path=ppt/tags/tag145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AS_UNIQUEID" val="396"/>
</p:tagLst>
</file>

<file path=ppt/tags/tag150.xml><?xml version="1.0" encoding="utf-8"?>
<p:tagLst xmlns:p="http://schemas.openxmlformats.org/presentationml/2006/main">
  <p:tag name="AS_UNIQUEID" val="53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2.xml><?xml version="1.0" encoding="utf-8"?>
<p:tagLst xmlns:p="http://schemas.openxmlformats.org/presentationml/2006/main">
  <p:tag name="AS_UNIQUEID" val="532"/>
</p:tagLst>
</file>

<file path=ppt/tags/tag153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.xml><?xml version="1.0" encoding="utf-8"?>
<p:tagLst xmlns:p="http://schemas.openxmlformats.org/presentationml/2006/main">
  <p:tag name="AS_UNIQUEID" val="538"/>
</p:tagLst>
</file>

<file path=ppt/tags/tag159.xml><?xml version="1.0" encoding="utf-8"?>
<p:tagLst xmlns:p="http://schemas.openxmlformats.org/presentationml/2006/main">
  <p:tag name="AS_UNIQUEID" val="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AS_UNIQUEID" val="397"/>
</p:tagLst>
</file>

<file path=ppt/tags/tag160.xml><?xml version="1.0" encoding="utf-8"?>
<p:tagLst xmlns:p="http://schemas.openxmlformats.org/presentationml/2006/main">
  <p:tag name="AS_UNIQUEID" val="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2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3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4.xml><?xml version="1.0" encoding="utf-8"?>
<p:tagLst xmlns:p="http://schemas.openxmlformats.org/presentationml/2006/main">
  <p:tag name="AS_UNIQUEID" val="544"/>
</p:tagLst>
</file>

<file path=ppt/tags/tag165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AS_UNIQUEID" val="398"/>
</p:tagLst>
</file>

<file path=ppt/tags/tag170.xml><?xml version="1.0" encoding="utf-8"?>
<p:tagLst xmlns:p="http://schemas.openxmlformats.org/presentationml/2006/main">
  <p:tag name="AS_UNIQUEID" val="550"/>
</p:tagLst>
</file>

<file path=ppt/tags/tag171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7.xml><?xml version="1.0" encoding="utf-8"?>
<p:tagLst xmlns:p="http://schemas.openxmlformats.org/presentationml/2006/main">
  <p:tag name="AS_UNIQUEID" val="557"/>
</p:tagLst>
</file>

<file path=ppt/tags/tag178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AS_UNIQUEID" val="399"/>
</p:tagLst>
</file>

<file path=ppt/tags/tag180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AS_UNIQUEID" val="566"/>
</p:tagLst>
</file>

<file path=ppt/tags/tag187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p="http://schemas.openxmlformats.org/presentationml/2006/main">
  <p:tag name="AS_UNIQUEID" val="400"/>
</p:tagLst>
</file>

<file path=ppt/tags/tag190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1.xml><?xml version="1.0" encoding="utf-8"?>
<p:tagLst xmlns:p="http://schemas.openxmlformats.org/presentationml/2006/main">
  <p:tag name="AS_UNIQUEID" val="571"/>
</p:tagLst>
</file>

<file path=ppt/tags/tag192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3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4.xml><?xml version="1.0" encoding="utf-8"?>
<p:tagLst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5.xml><?xml version="1.0" encoding="utf-8"?>
<p:tagLst xmlns:p="http://schemas.openxmlformats.org/presentationml/2006/main">
  <p:tag name="AS_UNIQUEID" val="575"/>
</p:tagLst>
</file>

<file path=ppt/tags/tag196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7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p="http://schemas.openxmlformats.org/presentationml/2006/main">
  <p:tag name="AS_UNIQUEID" val="383"/>
</p:tagLst>
</file>

<file path=ppt/tags/tag20.xml><?xml version="1.0" encoding="utf-8"?>
<p:tagLst xmlns:p="http://schemas.openxmlformats.org/presentationml/2006/main">
  <p:tag name="AS_UNIQUEID" val="401"/>
</p:tagLst>
</file>

<file path=ppt/tags/tag200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2.xml><?xml version="1.0" encoding="utf-8"?>
<p:tagLst xmlns:p="http://schemas.openxmlformats.org/presentationml/2006/main">
  <p:tag name="AS_UNIQUEID" val="582"/>
</p:tagLst>
</file>

<file path=ppt/tags/tag203.xml><?xml version="1.0" encoding="utf-8"?>
<p:tagLst xmlns:p="http://schemas.openxmlformats.org/presentationml/2006/main">
  <p:tag name="AS_UNIQUEID" val="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4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5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6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7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8.xml><?xml version="1.0" encoding="utf-8"?>
<p:tagLst xmlns:p="http://schemas.openxmlformats.org/presentationml/2006/main">
  <p:tag name="AS_UNIQUEID" val="588"/>
</p:tagLst>
</file>

<file path=ppt/tags/tag209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.xml><?xml version="1.0" encoding="utf-8"?>
<p:tagLst xmlns:p="http://schemas.openxmlformats.org/presentationml/2006/main">
  <p:tag name="AS_UNIQUEID" val="402"/>
</p:tagLst>
</file>

<file path=ppt/tags/tag210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2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3.xml><?xml version="1.0" encoding="utf-8"?>
<p:tagLst xmlns:p="http://schemas.openxmlformats.org/presentationml/2006/main">
  <p:tag name="AS_UNIQUEID" val="593"/>
</p:tagLst>
</file>

<file path=ppt/tags/tag214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8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9.xml><?xml version="1.0" encoding="utf-8"?>
<p:tagLst xmlns:p="http://schemas.openxmlformats.org/presentationml/2006/main">
  <p:tag name="AS_UNIQUEID" val="599"/>
</p:tagLst>
</file>

<file path=ppt/tags/tag22.xml><?xml version="1.0" encoding="utf-8"?>
<p:tagLst xmlns:p="http://schemas.openxmlformats.org/presentationml/2006/main">
  <p:tag name="AS_UNIQUEID" val="403"/>
</p:tagLst>
</file>

<file path=ppt/tags/tag220.xml><?xml version="1.0" encoding="utf-8"?>
<p:tagLst xmlns:p="http://schemas.openxmlformats.org/presentationml/2006/main">
  <p:tag name="AS_UNIQUEID" val="60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1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2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3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4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6.xml><?xml version="1.0" encoding="utf-8"?>
<p:tagLst xmlns:p="http://schemas.openxmlformats.org/presentationml/2006/main">
  <p:tag name="AS_UNIQUEID" val="605"/>
</p:tagLst>
</file>

<file path=ppt/tags/tag227.xml><?xml version="1.0" encoding="utf-8"?>
<p:tagLst xmlns:p="http://schemas.openxmlformats.org/presentationml/2006/main">
  <p:tag name="AS_UNIQUEID" val="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AS_UNIQUEID" val="404"/>
</p:tagLst>
</file>

<file path=ppt/tags/tag230.xml><?xml version="1.0" encoding="utf-8"?>
<p:tagLst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p="http://schemas.openxmlformats.org/presentationml/2006/main">
  <p:tag name="AS_UNIQUEID" val="611"/>
</p:tagLst>
</file>

<file path=ppt/tags/tag233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4.xml><?xml version="1.0" encoding="utf-8"?>
<p:tagLst xmlns:p="http://schemas.openxmlformats.org/presentationml/2006/main">
  <p:tag name="AS_UNIQUEID" val="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5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6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7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8.xml><?xml version="1.0" encoding="utf-8"?>
<p:tagLst xmlns:p="http://schemas.openxmlformats.org/presentationml/2006/main">
  <p:tag name="AS_UNIQUEID" val="617"/>
</p:tagLst>
</file>

<file path=ppt/tags/tag239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AS_UNIQUEID" val="405"/>
</p:tagLst>
</file>

<file path=ppt/tags/tag240.xml><?xml version="1.0" encoding="utf-8"?>
<p:tagLst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1.xml><?xml version="1.0" encoding="utf-8"?>
<p:tagLst xmlns:p="http://schemas.openxmlformats.org/presentationml/2006/main">
  <p:tag name="AS_UNIQUEID" val="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2.xml><?xml version="1.0" encoding="utf-8"?>
<p:tagLst xmlns:p="http://schemas.openxmlformats.org/presentationml/2006/main">
  <p:tag name="AS_UNIQUEID" val="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3.xml><?xml version="1.0" encoding="utf-8"?>
<p:tagLst xmlns:p="http://schemas.openxmlformats.org/presentationml/2006/main">
  <p:tag name="AS_UNIQUEID" val="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4.xml><?xml version="1.0" encoding="utf-8"?>
<p:tagLst xmlns:p="http://schemas.openxmlformats.org/presentationml/2006/main">
  <p:tag name="AS_UNIQUEID" val="623"/>
</p:tagLst>
</file>

<file path=ppt/tags/tag245.xml><?xml version="1.0" encoding="utf-8"?>
<p:tagLst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6.xml><?xml version="1.0" encoding="utf-8"?>
<p:tagLst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7.xml><?xml version="1.0" encoding="utf-8"?>
<p:tagLst xmlns:p="http://schemas.openxmlformats.org/presentationml/2006/main">
  <p:tag name="AS_UNIQUEID" val="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8.xml><?xml version="1.0" encoding="utf-8"?>
<p:tagLst xmlns:p="http://schemas.openxmlformats.org/presentationml/2006/main">
  <p:tag name="AS_UNIQUEID" val="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9.xml><?xml version="1.0" encoding="utf-8"?>
<p:tagLst xmlns:p="http://schemas.openxmlformats.org/presentationml/2006/main">
  <p:tag name="AS_UNIQUEID" val="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406"/>
</p:tagLst>
</file>

<file path=ppt/tags/tag250.xml><?xml version="1.0" encoding="utf-8"?>
<p:tagLst xmlns:p="http://schemas.openxmlformats.org/presentationml/2006/main">
  <p:tag name="AS_UNIQUEID" val="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1.xml><?xml version="1.0" encoding="utf-8"?>
<p:tagLst xmlns:p="http://schemas.openxmlformats.org/presentationml/2006/main">
  <p:tag name="AS_UNIQUEID" val="630"/>
</p:tagLst>
</file>

<file path=ppt/tags/tag252.xml><?xml version="1.0" encoding="utf-8"?>
<p:tagLst xmlns:p="http://schemas.openxmlformats.org/presentationml/2006/main">
  <p:tag name="AS_UNIQUEID" val="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3.xml><?xml version="1.0" encoding="utf-8"?>
<p:tagLst xmlns:p="http://schemas.openxmlformats.org/presentationml/2006/main">
  <p:tag name="AS_UNIQUEID" val="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4.xml><?xml version="1.0" encoding="utf-8"?>
<p:tagLst xmlns:p="http://schemas.openxmlformats.org/presentationml/2006/main">
  <p:tag name="AS_UNIQUEID" val="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5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6.xml><?xml version="1.0" encoding="utf-8"?>
<p:tagLst xmlns:p="http://schemas.openxmlformats.org/presentationml/2006/main">
  <p:tag name="AS_UNIQUEID" val="6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7.xml><?xml version="1.0" encoding="utf-8"?>
<p:tagLst xmlns:p="http://schemas.openxmlformats.org/presentationml/2006/main">
  <p:tag name="AS_UNIQUEID" val="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8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9.xml><?xml version="1.0" encoding="utf-8"?>
<p:tagLst xmlns:p="http://schemas.openxmlformats.org/presentationml/2006/main">
  <p:tag name="AS_UNIQUEID" val="6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AS_UNIQUEID" val="407"/>
</p:tagLst>
</file>

<file path=ppt/tags/tag260.xml><?xml version="1.0" encoding="utf-8"?>
<p:tagLst xmlns:p="http://schemas.openxmlformats.org/presentationml/2006/main">
  <p:tag name="AS_UNIQUEID" val="639"/>
</p:tagLst>
</file>

<file path=ppt/tags/tag261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2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3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4.xml><?xml version="1.0" encoding="utf-8"?>
<p:tagLst xmlns:p="http://schemas.openxmlformats.org/presentationml/2006/main">
  <p:tag name="AS_UNIQUEID" val="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5.xml><?xml version="1.0" encoding="utf-8"?>
<p:tagLst xmlns:p="http://schemas.openxmlformats.org/presentationml/2006/main">
  <p:tag name="AS_UNIQUEID" val="644"/>
</p:tagLst>
</file>

<file path=ppt/tags/tag266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7.xml><?xml version="1.0" encoding="utf-8"?>
<p:tagLst xmlns:p="http://schemas.openxmlformats.org/presentationml/2006/main">
  <p:tag name="AS_UNIQUEID" val="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8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9.xml><?xml version="1.0" encoding="utf-8"?>
<p:tagLst xmlns:p="http://schemas.openxmlformats.org/presentationml/2006/main">
  <p:tag name="AS_UNIQUEID" val="648"/>
</p:tagLst>
</file>

<file path=ppt/tags/tag27.xml><?xml version="1.0" encoding="utf-8"?>
<p:tagLst xmlns:p="http://schemas.openxmlformats.org/presentationml/2006/main">
  <p:tag name="AS_UNIQUEID" val="408"/>
</p:tagLst>
</file>

<file path=ppt/tags/tag270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1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2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3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4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5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6.xml><?xml version="1.0" encoding="utf-8"?>
<p:tagLst xmlns:p="http://schemas.openxmlformats.org/presentationml/2006/main">
  <p:tag name="AS_UNIQUEID" val="655"/>
</p:tagLst>
</file>

<file path=ppt/tags/tag277.xml><?xml version="1.0" encoding="utf-8"?>
<p:tagLst xmlns:p="http://schemas.openxmlformats.org/presentationml/2006/main">
  <p:tag name="AS_UNIQUEID" val="6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78.xml><?xml version="1.0" encoding="utf-8"?>
<p:tagLst xmlns:p="http://schemas.openxmlformats.org/presentationml/2006/main">
  <p:tag name="AS_UNIQUEID" val="6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79.xml><?xml version="1.0" encoding="utf-8"?>
<p:tagLst xmlns:p="http://schemas.openxmlformats.org/presentationml/2006/main">
  <p:tag name="AS_UNIQUEID" val="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.xml><?xml version="1.0" encoding="utf-8"?>
<p:tagLst xmlns:p="http://schemas.openxmlformats.org/presentationml/2006/main">
  <p:tag name="AS_UNIQUEID" val="409"/>
</p:tagLst>
</file>

<file path=ppt/tags/tag280.xml><?xml version="1.0" encoding="utf-8"?>
<p:tagLst xmlns:p="http://schemas.openxmlformats.org/presentationml/2006/main">
  <p:tag name="AS_UNIQUEID" val="6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.xml><?xml version="1.0" encoding="utf-8"?>
<p:tagLst xmlns:p="http://schemas.openxmlformats.org/presentationml/2006/main">
  <p:tag name="AS_UNIQUEID" val="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2.xml><?xml version="1.0" encoding="utf-8"?>
<p:tagLst xmlns:p="http://schemas.openxmlformats.org/presentationml/2006/main">
  <p:tag name="AS_UNIQUEID" val="661"/>
</p:tagLst>
</file>

<file path=ppt/tags/tag283.xml><?xml version="1.0" encoding="utf-8"?>
<p:tagLst xmlns:p="http://schemas.openxmlformats.org/presentationml/2006/main">
  <p:tag name="AS_UNIQUEID" val="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4.xml><?xml version="1.0" encoding="utf-8"?>
<p:tagLst xmlns:p="http://schemas.openxmlformats.org/presentationml/2006/main">
  <p:tag name="AS_UNIQUEID" val="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5.xml><?xml version="1.0" encoding="utf-8"?>
<p:tagLst xmlns:p="http://schemas.openxmlformats.org/presentationml/2006/main">
  <p:tag name="AS_UNIQUEID" val="6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6.xml><?xml version="1.0" encoding="utf-8"?>
<p:tagLst xmlns:p="http://schemas.openxmlformats.org/presentationml/2006/main">
  <p:tag name="AS_UNIQUEID" val="6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7.xml><?xml version="1.0" encoding="utf-8"?>
<p:tagLst xmlns:p="http://schemas.openxmlformats.org/presentationml/2006/main">
  <p:tag name="AS_UNIQUEID" val="666"/>
</p:tagLst>
</file>

<file path=ppt/tags/tag288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9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.xml><?xml version="1.0" encoding="utf-8"?>
<p:tagLst xmlns:p="http://schemas.openxmlformats.org/presentationml/2006/main">
  <p:tag name="AS_UNIQUEID" val="410"/>
</p:tagLst>
</file>

<file path=ppt/tags/tag290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1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2.xml><?xml version="1.0" encoding="utf-8"?>
<p:tagLst xmlns:p="http://schemas.openxmlformats.org/presentationml/2006/main">
  <p:tag name="AS_UNIQUEID" val="6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3.xml><?xml version="1.0" encoding="utf-8"?>
<p:tagLst xmlns:p="http://schemas.openxmlformats.org/presentationml/2006/main">
  <p:tag name="AS_UNIQUEID" val="672"/>
</p:tagLst>
</file>

<file path=ppt/tags/tag294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5.xml><?xml version="1.0" encoding="utf-8"?>
<p:tagLst xmlns:p="http://schemas.openxmlformats.org/presentationml/2006/main">
  <p:tag name="AS_UNIQUEID" val="67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6.xml><?xml version="1.0" encoding="utf-8"?>
<p:tagLst xmlns:p="http://schemas.openxmlformats.org/presentationml/2006/main">
  <p:tag name="AS_UNIQUEID" val="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7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8.xml><?xml version="1.0" encoding="utf-8"?>
<p:tagLst xmlns:p="http://schemas.openxmlformats.org/presentationml/2006/main">
  <p:tag name="AS_UNIQUEID" val="6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p="http://schemas.openxmlformats.org/presentationml/2006/main">
  <p:tag name="AS_UNIQUEID" val="678"/>
</p:tagLst>
</file>

<file path=ppt/tags/tag3.xml><?xml version="1.0" encoding="utf-8"?>
<p:tagLst xmlns:p="http://schemas.openxmlformats.org/presentationml/2006/main">
  <p:tag name="AS_UNIQUEID" val="384"/>
</p:tagLst>
</file>

<file path=ppt/tags/tag30.xml><?xml version="1.0" encoding="utf-8"?>
<p:tagLst xmlns:p="http://schemas.openxmlformats.org/presentationml/2006/main">
  <p:tag name="AS_UNIQUEID" val="41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01.xml><?xml version="1.0" encoding="utf-8"?>
<p:tagLst xmlns:p="http://schemas.openxmlformats.org/presentationml/2006/main">
  <p:tag name="AS_UNIQUEID" val="679"/>
</p:tagLst>
</file>

<file path=ppt/tags/tag302.xml><?xml version="1.0" encoding="utf-8"?>
<p:tagLst xmlns:p="http://schemas.openxmlformats.org/presentationml/2006/main">
  <p:tag name="AS_UNIQUEID" val="6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p="http://schemas.openxmlformats.org/presentationml/2006/main">
  <p:tag name="AS_UNIQUEID" val="6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p="http://schemas.openxmlformats.org/presentationml/2006/main">
  <p:tag name="AS_UNIQUEID" val="6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AS_UNIQUEID" val="6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p="http://schemas.openxmlformats.org/presentationml/2006/main">
  <p:tag name="AS_UNIQUEID" val="6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p="http://schemas.openxmlformats.org/presentationml/2006/main">
  <p:tag name="AS_UNIQUEID" val="685"/>
</p:tagLst>
</file>

<file path=ppt/tags/tag308.xml><?xml version="1.0" encoding="utf-8"?>
<p:tagLst xmlns:p="http://schemas.openxmlformats.org/presentationml/2006/main">
  <p:tag name="AS_UNIQUEID" val="6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9.xml><?xml version="1.0" encoding="utf-8"?>
<p:tagLst xmlns:p="http://schemas.openxmlformats.org/presentationml/2006/main">
  <p:tag name="AS_UNIQUEID" val="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.xml><?xml version="1.0" encoding="utf-8"?>
<p:tagLst xmlns:p="http://schemas.openxmlformats.org/presentationml/2006/main">
  <p:tag name="AS_UNIQUEID" val="412"/>
</p:tagLst>
</file>

<file path=ppt/tags/tag310.xml><?xml version="1.0" encoding="utf-8"?>
<p:tagLst xmlns:p="http://schemas.openxmlformats.org/presentationml/2006/main">
  <p:tag name="AS_UNIQUEID" val="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1.xml><?xml version="1.0" encoding="utf-8"?>
<p:tagLst xmlns:p="http://schemas.openxmlformats.org/presentationml/2006/main">
  <p:tag name="AS_UNIQUEID" val="6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2.xml><?xml version="1.0" encoding="utf-8"?>
<p:tagLst xmlns:p="http://schemas.openxmlformats.org/presentationml/2006/main">
  <p:tag name="AS_UNIQUEID" val="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3.xml><?xml version="1.0" encoding="utf-8"?>
<p:tagLst xmlns:p="http://schemas.openxmlformats.org/presentationml/2006/main">
  <p:tag name="AS_UNIQUEID" val="691"/>
</p:tagLst>
</file>

<file path=ppt/tags/tag314.xml><?xml version="1.0" encoding="utf-8"?>
<p:tagLst xmlns:p="http://schemas.openxmlformats.org/presentationml/2006/main">
  <p:tag name="AS_UNIQUEID" val="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5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6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7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8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9.xml><?xml version="1.0" encoding="utf-8"?>
<p:tagLst xmlns:p="http://schemas.openxmlformats.org/presentationml/2006/main">
  <p:tag name="AS_UNIQUEID" val="697"/>
</p:tagLst>
</file>

<file path=ppt/tags/tag32.xml><?xml version="1.0" encoding="utf-8"?>
<p:tagLst xmlns:p="http://schemas.openxmlformats.org/presentationml/2006/main">
  <p:tag name="AS_UNIQUEID" val="413"/>
</p:tagLst>
</file>

<file path=ppt/tags/tag320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1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2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3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4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5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6.xml><?xml version="1.0" encoding="utf-8"?>
<p:tagLst xmlns:p="http://schemas.openxmlformats.org/presentationml/2006/main">
  <p:tag name="AS_UNIQUEID" val="704"/>
</p:tagLst>
</file>

<file path=ppt/tags/tag327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8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9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414"/>
</p:tagLst>
</file>

<file path=ppt/tags/tag330.xml><?xml version="1.0" encoding="utf-8"?>
<p:tagLst xmlns:p="http://schemas.openxmlformats.org/presentationml/2006/main">
  <p:tag name="AS_UNIQUEID" val="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1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2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3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4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5.xml><?xml version="1.0" encoding="utf-8"?>
<p:tagLst xmlns:p="http://schemas.openxmlformats.org/presentationml/2006/main">
  <p:tag name="AS_UNIQUEID" val="713"/>
</p:tagLst>
</file>

<file path=ppt/tags/tag336.xml><?xml version="1.0" encoding="utf-8"?>
<p:tagLst xmlns:p="http://schemas.openxmlformats.org/presentationml/2006/main">
  <p:tag name="AS_UNIQUEID" val="7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7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8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9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AS_UNIQUEID" val="415"/>
</p:tagLst>
</file>

<file path=ppt/tags/tag340.xml><?xml version="1.0" encoding="utf-8"?>
<p:tagLst xmlns:p="http://schemas.openxmlformats.org/presentationml/2006/main">
  <p:tag name="AS_UNIQUEID" val="718"/>
</p:tagLst>
</file>

<file path=ppt/tags/tag341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2.xml><?xml version="1.0" encoding="utf-8"?>
<p:tagLst xmlns:p="http://schemas.openxmlformats.org/presentationml/2006/main">
  <p:tag name="AS_UNIQUEID" val="7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3.xml><?xml version="1.0" encoding="utf-8"?>
<p:tagLst xmlns:p="http://schemas.openxmlformats.org/presentationml/2006/main">
  <p:tag name="AS_UNIQUEID" val="7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4.xml><?xml version="1.0" encoding="utf-8"?>
<p:tagLst xmlns:p="http://schemas.openxmlformats.org/presentationml/2006/main">
  <p:tag name="AS_UNIQUEID" val="722"/>
</p:tagLst>
</file>

<file path=ppt/tags/tag345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6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7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8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9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AS_UNIQUEID" val="416"/>
</p:tagLst>
</file>

<file path=ppt/tags/tag350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1.xml><?xml version="1.0" encoding="utf-8"?>
<p:tagLst xmlns:p="http://schemas.openxmlformats.org/presentationml/2006/main">
  <p:tag name="AS_UNIQUEID" val="729"/>
</p:tagLst>
</file>

<file path=ppt/tags/tag352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3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4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5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6.xml><?xml version="1.0" encoding="utf-8"?>
<p:tagLst xmlns:p="http://schemas.openxmlformats.org/presentationml/2006/main">
  <p:tag name="AS_UNIQUEID" val="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7.xml><?xml version="1.0" encoding="utf-8"?>
<p:tagLst xmlns:p="http://schemas.openxmlformats.org/presentationml/2006/main">
  <p:tag name="AS_UNIQUEID" val="735"/>
</p:tagLst>
</file>

<file path=ppt/tags/tag358.xml><?xml version="1.0" encoding="utf-8"?>
<p:tagLst xmlns:p="http://schemas.openxmlformats.org/presentationml/2006/main">
  <p:tag name="AS_UNIQUEID" val="7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9.xml><?xml version="1.0" encoding="utf-8"?>
<p:tagLst xmlns:p="http://schemas.openxmlformats.org/presentationml/2006/main">
  <p:tag name="AS_UNIQUEID" val="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.xml><?xml version="1.0" encoding="utf-8"?>
<p:tagLst xmlns:p="http://schemas.openxmlformats.org/presentationml/2006/main">
  <p:tag name="AS_UNIQUEID" val="417"/>
</p:tagLst>
</file>

<file path=ppt/tags/tag360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1.xml><?xml version="1.0" encoding="utf-8"?>
<p:tagLst xmlns:p="http://schemas.openxmlformats.org/presentationml/2006/main">
  <p:tag name="AS_UNIQUEID" val="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2.xml><?xml version="1.0" encoding="utf-8"?>
<p:tagLst xmlns:p="http://schemas.openxmlformats.org/presentationml/2006/main">
  <p:tag name="AS_UNIQUEID" val="740"/>
</p:tagLst>
</file>

<file path=ppt/tags/tag363.xml><?xml version="1.0" encoding="utf-8"?>
<p:tagLst xmlns:p="http://schemas.openxmlformats.org/presentationml/2006/main">
  <p:tag name="AS_UNIQUEID" val="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4.xml><?xml version="1.0" encoding="utf-8"?>
<p:tagLst xmlns:p="http://schemas.openxmlformats.org/presentationml/2006/main">
  <p:tag name="AS_UNIQUEID" val="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5.xml><?xml version="1.0" encoding="utf-8"?>
<p:tagLst xmlns:p="http://schemas.openxmlformats.org/presentationml/2006/main">
  <p:tag name="AS_UNIQUEID" val="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6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7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8.xml><?xml version="1.0" encoding="utf-8"?>
<p:tagLst xmlns:p="http://schemas.openxmlformats.org/presentationml/2006/main">
  <p:tag name="AS_UNIQUEID" val="746"/>
</p:tagLst>
</file>

<file path=ppt/tags/tag369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AS_UNIQUEID" val="418"/>
</p:tagLst>
</file>

<file path=ppt/tags/tag370.xml><?xml version="1.0" encoding="utf-8"?>
<p:tagLst xmlns:p="http://schemas.openxmlformats.org/presentationml/2006/main">
  <p:tag name="AS_UNIQUEID" val="74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1.xml><?xml version="1.0" encoding="utf-8"?>
<p:tagLst xmlns:p="http://schemas.openxmlformats.org/presentationml/2006/main">
  <p:tag name="AS_UNIQUEID" val="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2.xml><?xml version="1.0" encoding="utf-8"?>
<p:tagLst xmlns:p="http://schemas.openxmlformats.org/presentationml/2006/main">
  <p:tag name="AS_UNIQUEID" val="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3.xml><?xml version="1.0" encoding="utf-8"?>
<p:tagLst xmlns:p="http://schemas.openxmlformats.org/presentationml/2006/main">
  <p:tag name="AS_UNIQUEID" val="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4.xml><?xml version="1.0" encoding="utf-8"?>
<p:tagLst xmlns:p="http://schemas.openxmlformats.org/presentationml/2006/main">
  <p:tag name="AS_UNIQUEID" val="752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76.xml><?xml version="1.0" encoding="utf-8"?>
<p:tagLst xmlns:p="http://schemas.openxmlformats.org/presentationml/2006/main">
  <p:tag name="AS_UNIQUEID" val="753"/>
</p:tagLst>
</file>

<file path=ppt/tags/tag377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p="http://schemas.openxmlformats.org/presentationml/2006/main">
  <p:tag name="AS_UNIQUEID" val="419"/>
</p:tagLst>
</file>

<file path=ppt/tags/tag380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p="http://schemas.openxmlformats.org/presentationml/2006/main">
  <p:tag name="AS_UNIQUEID" val="759"/>
</p:tagLst>
</file>

<file path=ppt/tags/tag383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4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5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6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7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8.xml><?xml version="1.0" encoding="utf-8"?>
<p:tagLst xmlns:p="http://schemas.openxmlformats.org/presentationml/2006/main">
  <p:tag name="AS_UNIQUEID" val="765"/>
</p:tagLst>
</file>

<file path=ppt/tags/tag389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AS_UNIQUEID" val="420"/>
</p:tagLst>
</file>

<file path=ppt/tags/tag390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1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2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3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4.xml><?xml version="1.0" encoding="utf-8"?>
<p:tagLst xmlns:p="http://schemas.openxmlformats.org/presentationml/2006/main">
  <p:tag name="AS_UNIQUEID" val="771"/>
</p:tagLst>
</file>

<file path=ppt/tags/tag395.xml><?xml version="1.0" encoding="utf-8"?>
<p:tagLst xmlns:p="http://schemas.openxmlformats.org/presentationml/2006/main">
  <p:tag name="AS_UNIQUEID" val="7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6.xml><?xml version="1.0" encoding="utf-8"?>
<p:tagLst xmlns:p="http://schemas.openxmlformats.org/presentationml/2006/main">
  <p:tag name="AS_UNIQUEID" val="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7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8.xml><?xml version="1.0" encoding="utf-8"?>
<p:tagLst xmlns:p="http://schemas.openxmlformats.org/presentationml/2006/main">
  <p:tag name="AS_UNIQUEID" val="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9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AS_UNIQUEID" val="385"/>
</p:tagLst>
</file>

<file path=ppt/tags/tag40.xml><?xml version="1.0" encoding="utf-8"?>
<p:tagLst xmlns:p="http://schemas.openxmlformats.org/presentationml/2006/main">
  <p:tag name="AS_UNIQUEID" val="421"/>
</p:tagLst>
</file>

<file path=ppt/tags/tag400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1.xml><?xml version="1.0" encoding="utf-8"?>
<p:tagLst xmlns:p="http://schemas.openxmlformats.org/presentationml/2006/main">
  <p:tag name="AS_UNIQUEID" val="778"/>
</p:tagLst>
</file>

<file path=ppt/tags/tag402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3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4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5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6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7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8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9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AS_UNIQUEID" val="422"/>
</p:tagLst>
</file>

<file path=ppt/tags/tag410.xml><?xml version="1.0" encoding="utf-8"?>
<p:tagLst xmlns:p="http://schemas.openxmlformats.org/presentationml/2006/main">
  <p:tag name="AS_UNIQUEID" val="787"/>
</p:tagLst>
</file>

<file path=ppt/tags/tag411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2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3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4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5.xml><?xml version="1.0" encoding="utf-8"?>
<p:tagLst xmlns:p="http://schemas.openxmlformats.org/presentationml/2006/main">
  <p:tag name="AS_UNIQUEID" val="792"/>
</p:tagLst>
</file>

<file path=ppt/tags/tag416.xml><?xml version="1.0" encoding="utf-8"?>
<p:tagLst xmlns:p="http://schemas.openxmlformats.org/presentationml/2006/main">
  <p:tag name="AS_UNIQUEID" val="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7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8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9.xml><?xml version="1.0" encoding="utf-8"?>
<p:tagLst xmlns:p="http://schemas.openxmlformats.org/presentationml/2006/main">
  <p:tag name="AS_UNIQUEID" val="796"/>
</p:tagLst>
</file>

<file path=ppt/tags/tag42.xml><?xml version="1.0" encoding="utf-8"?>
<p:tagLst xmlns:p="http://schemas.openxmlformats.org/presentationml/2006/main">
  <p:tag name="AS_UNIQUEID" val="423"/>
</p:tagLst>
</file>

<file path=ppt/tags/tag420.xml><?xml version="1.0" encoding="utf-8"?>
<p:tagLst xmlns:p="http://schemas.openxmlformats.org/presentationml/2006/main">
  <p:tag name="AS_UNIQUEID" val="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1.xml><?xml version="1.0" encoding="utf-8"?>
<p:tagLst xmlns:p="http://schemas.openxmlformats.org/presentationml/2006/main">
  <p:tag name="AS_UNIQUEID" val="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2.xml><?xml version="1.0" encoding="utf-8"?>
<p:tagLst xmlns:p="http://schemas.openxmlformats.org/presentationml/2006/main">
  <p:tag name="AS_UNIQUEID" val="7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3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4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5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6.xml><?xml version="1.0" encoding="utf-8"?>
<p:tagLst xmlns:p="http://schemas.openxmlformats.org/presentationml/2006/main">
  <p:tag name="AS_UNIQUEID" val="803"/>
</p:tagLst>
</file>

<file path=ppt/tags/tag427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8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9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AS_UNIQUEID" val="424"/>
</p:tagLst>
</file>

<file path=ppt/tags/tag430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1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2.xml><?xml version="1.0" encoding="utf-8"?>
<p:tagLst xmlns:p="http://schemas.openxmlformats.org/presentationml/2006/main">
  <p:tag name="AS_UNIQUEID" val="809"/>
</p:tagLst>
</file>

<file path=ppt/tags/tag433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4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5.xml><?xml version="1.0" encoding="utf-8"?>
<p:tagLst xmlns:p="http://schemas.openxmlformats.org/presentationml/2006/main">
  <p:tag name="AS_UNIQUEID" val="8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6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7.xml><?xml version="1.0" encoding="utf-8"?>
<p:tagLst xmlns:p="http://schemas.openxmlformats.org/presentationml/2006/main">
  <p:tag name="AS_UNIQUEID" val="814"/>
</p:tagLst>
</file>

<file path=ppt/tags/tag438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9.xml><?xml version="1.0" encoding="utf-8"?>
<p:tagLst xmlns:p="http://schemas.openxmlformats.org/presentationml/2006/main">
  <p:tag name="AS_UNIQUEID" val="8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.xml><?xml version="1.0" encoding="utf-8"?>
<p:tagLst xmlns:p="http://schemas.openxmlformats.org/presentationml/2006/main">
  <p:tag name="AS_UNIQUEID" val="425"/>
</p:tagLst>
</file>

<file path=ppt/tags/tag440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1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2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3.xml><?xml version="1.0" encoding="utf-8"?>
<p:tagLst xmlns:p="http://schemas.openxmlformats.org/presentationml/2006/main">
  <p:tag name="AS_UNIQUEID" val="820"/>
</p:tagLst>
</file>

<file path=ppt/tags/tag444.xml><?xml version="1.0" encoding="utf-8"?>
<p:tagLst xmlns:p="http://schemas.openxmlformats.org/presentationml/2006/main">
  <p:tag name="AS_UNIQUEID" val="82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5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6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7.xml><?xml version="1.0" encoding="utf-8"?>
<p:tagLst xmlns:p="http://schemas.openxmlformats.org/presentationml/2006/main">
  <p:tag name="AS_UNIQUEID" val="8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8.xml><?xml version="1.0" encoding="utf-8"?>
<p:tagLst xmlns:p="http://schemas.openxmlformats.org/presentationml/2006/main">
  <p:tag name="AS_UNIQUEID" val="8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9.xml><?xml version="1.0" encoding="utf-8"?>
<p:tagLst xmlns:p="http://schemas.openxmlformats.org/presentationml/2006/main">
  <p:tag name="AS_UNIQUEID" val="826"/>
</p:tagLst>
</file>

<file path=ppt/tags/tag45.xml><?xml version="1.0" encoding="utf-8"?>
<p:tagLst xmlns:p="http://schemas.openxmlformats.org/presentationml/2006/main">
  <p:tag name="AS_UNIQUEID" val="426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51.xml><?xml version="1.0" encoding="utf-8"?>
<p:tagLst xmlns:p="http://schemas.openxmlformats.org/presentationml/2006/main">
  <p:tag name="AS_UNIQUEID" val="827"/>
</p:tagLst>
</file>

<file path=ppt/tags/tag452.xml><?xml version="1.0" encoding="utf-8"?>
<p:tagLst xmlns:p="http://schemas.openxmlformats.org/presentationml/2006/main">
  <p:tag name="AS_UNIQUEID" val="8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AS_UNIQUEID" val="8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p="http://schemas.openxmlformats.org/presentationml/2006/main">
  <p:tag name="AS_UNIQUEID" val="8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AS_UNIQUEID" val="833"/>
</p:tagLst>
</file>

<file path=ppt/tags/tag458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59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.xml><?xml version="1.0" encoding="utf-8"?>
<p:tagLst xmlns:p="http://schemas.openxmlformats.org/presentationml/2006/main">
  <p:tag name="AS_UNIQUEID" val="427"/>
</p:tagLst>
</file>

<file path=ppt/tags/tag460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1.xml><?xml version="1.0" encoding="utf-8"?>
<p:tagLst xmlns:p="http://schemas.openxmlformats.org/presentationml/2006/main">
  <p:tag name="AS_UNIQUEID" val="8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2.xml><?xml version="1.0" encoding="utf-8"?>
<p:tagLst xmlns:p="http://schemas.openxmlformats.org/presentationml/2006/main">
  <p:tag name="AS_UNIQUEID" val="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3.xml><?xml version="1.0" encoding="utf-8"?>
<p:tagLst xmlns:p="http://schemas.openxmlformats.org/presentationml/2006/main">
  <p:tag name="AS_UNIQUEID" val="839"/>
</p:tagLst>
</file>

<file path=ppt/tags/tag464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5.xml><?xml version="1.0" encoding="utf-8"?>
<p:tagLst xmlns:p="http://schemas.openxmlformats.org/presentationml/2006/main">
  <p:tag name="AS_UNIQUEID" val="8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6.xml><?xml version="1.0" encoding="utf-8"?>
<p:tagLst xmlns:p="http://schemas.openxmlformats.org/presentationml/2006/main">
  <p:tag name="AS_UNIQUEID" val="8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7.xml><?xml version="1.0" encoding="utf-8"?>
<p:tagLst xmlns:p="http://schemas.openxmlformats.org/presentationml/2006/main">
  <p:tag name="AS_UNIQUEID" val="8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8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9.xml><?xml version="1.0" encoding="utf-8"?>
<p:tagLst xmlns:p="http://schemas.openxmlformats.org/presentationml/2006/main">
  <p:tag name="AS_UNIQUEID" val="845"/>
</p:tagLst>
</file>

<file path=ppt/tags/tag47.xml><?xml version="1.0" encoding="utf-8"?>
<p:tagLst xmlns:p="http://schemas.openxmlformats.org/presentationml/2006/main">
  <p:tag name="AS_UNIQUEID" val="428"/>
</p:tagLst>
</file>

<file path=ppt/tags/tag470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1.xml><?xml version="1.0" encoding="utf-8"?>
<p:tagLst xmlns:p="http://schemas.openxmlformats.org/presentationml/2006/main">
  <p:tag name="AS_UNIQUEID" val="8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2.xml><?xml version="1.0" encoding="utf-8"?>
<p:tagLst xmlns:p="http://schemas.openxmlformats.org/presentationml/2006/main">
  <p:tag name="AS_UNIQUEID" val="8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3.xml><?xml version="1.0" encoding="utf-8"?>
<p:tagLst xmlns:p="http://schemas.openxmlformats.org/presentationml/2006/main">
  <p:tag name="AS_UNIQUEID" val="8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4.xml><?xml version="1.0" encoding="utf-8"?>
<p:tagLst xmlns:p="http://schemas.openxmlformats.org/presentationml/2006/main">
  <p:tag name="AS_UNIQUEID" val="8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5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6.xml><?xml version="1.0" encoding="utf-8"?>
<p:tagLst xmlns:p="http://schemas.openxmlformats.org/presentationml/2006/main">
  <p:tag name="AS_UNIQUEID" val="852"/>
</p:tagLst>
</file>

<file path=ppt/tags/tag477.xml><?xml version="1.0" encoding="utf-8"?>
<p:tagLst xmlns:p="http://schemas.openxmlformats.org/presentationml/2006/main">
  <p:tag name="AS_UNIQUEID" val="8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8.xml><?xml version="1.0" encoding="utf-8"?>
<p:tagLst xmlns:p="http://schemas.openxmlformats.org/presentationml/2006/main">
  <p:tag name="AS_UNIQUEID" val="8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9.xml><?xml version="1.0" encoding="utf-8"?>
<p:tagLst xmlns:p="http://schemas.openxmlformats.org/presentationml/2006/main">
  <p:tag name="AS_UNIQUEID" val="8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AS_UNIQUEID" val="429"/>
</p:tagLst>
</file>

<file path=ppt/tags/tag480.xml><?xml version="1.0" encoding="utf-8"?>
<p:tagLst xmlns:p="http://schemas.openxmlformats.org/presentationml/2006/main">
  <p:tag name="AS_UNIQUEID" val="8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1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2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3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4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5.xml><?xml version="1.0" encoding="utf-8"?>
<p:tagLst xmlns:p="http://schemas.openxmlformats.org/presentationml/2006/main">
  <p:tag name="AS_UNIQUEID" val="861"/>
</p:tagLst>
</file>

<file path=ppt/tags/tag486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7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8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9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AS_UNIQUEID" val="430"/>
</p:tagLst>
</file>

<file path=ppt/tags/tag490.xml><?xml version="1.0" encoding="utf-8"?>
<p:tagLst xmlns:p="http://schemas.openxmlformats.org/presentationml/2006/main">
  <p:tag name="AS_UNIQUEID" val="866"/>
</p:tagLst>
</file>

<file path=ppt/tags/tag491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2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3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4.xml><?xml version="1.0" encoding="utf-8"?>
<p:tagLst xmlns:p="http://schemas.openxmlformats.org/presentationml/2006/main">
  <p:tag name="AS_UNIQUEID" val="870"/>
</p:tagLst>
</file>

<file path=ppt/tags/tag495.xml><?xml version="1.0" encoding="utf-8"?>
<p:tagLst xmlns:p="http://schemas.openxmlformats.org/presentationml/2006/main">
  <p:tag name="AS_UNIQUEID" val="8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6.xml><?xml version="1.0" encoding="utf-8"?>
<p:tagLst xmlns:p="http://schemas.openxmlformats.org/presentationml/2006/main">
  <p:tag name="AS_UNIQUEID" val="8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7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8.xml><?xml version="1.0" encoding="utf-8"?>
<p:tagLst xmlns:p="http://schemas.openxmlformats.org/presentationml/2006/main">
  <p:tag name="AS_UNIQUEID" val="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9.xml><?xml version="1.0" encoding="utf-8"?>
<p:tagLst xmlns:p="http://schemas.openxmlformats.org/presentationml/2006/main">
  <p:tag name="AS_UNIQUEID" val="8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386"/>
</p:tagLst>
</file>

<file path=ppt/tags/tag50.xml><?xml version="1.0" encoding="utf-8"?>
<p:tagLst xmlns:p="http://schemas.openxmlformats.org/presentationml/2006/main">
  <p:tag name="AS_UNIQUEID" val="431"/>
</p:tagLst>
</file>

<file path=ppt/tags/tag500.xml><?xml version="1.0" encoding="utf-8"?>
<p:tagLst xmlns:p="http://schemas.openxmlformats.org/presentationml/2006/main">
  <p:tag name="AS_UNIQUEID" val="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1.xml><?xml version="1.0" encoding="utf-8"?>
<p:tagLst xmlns:p="http://schemas.openxmlformats.org/presentationml/2006/main">
  <p:tag name="AS_UNIQUEID" val="877"/>
</p:tagLst>
</file>

<file path=ppt/tags/tag502.xml><?xml version="1.0" encoding="utf-8"?>
<p:tagLst xmlns:p="http://schemas.openxmlformats.org/presentationml/2006/main">
  <p:tag name="AS_UNIQUEID" val="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3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4.xml><?xml version="1.0" encoding="utf-8"?>
<p:tagLst xmlns:p="http://schemas.openxmlformats.org/presentationml/2006/main">
  <p:tag name="AS_UNIQUEID" val="8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5.xml><?xml version="1.0" encoding="utf-8"?>
<p:tagLst xmlns:p="http://schemas.openxmlformats.org/presentationml/2006/main">
  <p:tag name="AS_UNIQUEID" val="8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6.xml><?xml version="1.0" encoding="utf-8"?>
<p:tagLst xmlns:p="http://schemas.openxmlformats.org/presentationml/2006/main">
  <p:tag name="AS_UNIQUEID" val="8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7.xml><?xml version="1.0" encoding="utf-8"?>
<p:tagLst xmlns:p="http://schemas.openxmlformats.org/presentationml/2006/main">
  <p:tag name="AS_UNIQUEID" val="883"/>
</p:tagLst>
</file>

<file path=ppt/tags/tag508.xml><?xml version="1.0" encoding="utf-8"?>
<p:tagLst xmlns:p="http://schemas.openxmlformats.org/presentationml/2006/main">
  <p:tag name="AS_UNIQUEID" val="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9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AS_UNIQUEID" val="432"/>
</p:tagLst>
</file>

<file path=ppt/tags/tag510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1.xml><?xml version="1.0" encoding="utf-8"?>
<p:tagLst xmlns:p="http://schemas.openxmlformats.org/presentationml/2006/main">
  <p:tag name="AS_UNIQUEID" val="8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2.xml><?xml version="1.0" encoding="utf-8"?>
<p:tagLst xmlns:p="http://schemas.openxmlformats.org/presentationml/2006/main">
  <p:tag name="AS_UNIQUEID" val="888"/>
</p:tagLst>
</file>

<file path=ppt/tags/tag513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4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5.xml><?xml version="1.0" encoding="utf-8"?>
<p:tagLst xmlns:p="http://schemas.openxmlformats.org/presentationml/2006/main">
  <p:tag name="AS_UNIQUEID" val="8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6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7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8.xml><?xml version="1.0" encoding="utf-8"?>
<p:tagLst xmlns:p="http://schemas.openxmlformats.org/presentationml/2006/main">
  <p:tag name="AS_UNIQUEID" val="894"/>
</p:tagLst>
</file>

<file path=ppt/tags/tag519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AS_UNIQUEID" val="433"/>
</p:tagLst>
</file>

<file path=ppt/tags/tag520.xml><?xml version="1.0" encoding="utf-8"?>
<p:tagLst xmlns:p="http://schemas.openxmlformats.org/presentationml/2006/main">
  <p:tag name="AS_UNIQUEID" val="89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1.xml><?xml version="1.0" encoding="utf-8"?>
<p:tagLst xmlns:p="http://schemas.openxmlformats.org/presentationml/2006/main">
  <p:tag name="AS_UNIQUEID" val="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2.xml><?xml version="1.0" encoding="utf-8"?>
<p:tagLst xmlns:p="http://schemas.openxmlformats.org/presentationml/2006/main">
  <p:tag name="AS_UNIQUEID" val="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3.xml><?xml version="1.0" encoding="utf-8"?>
<p:tagLst xmlns:p="http://schemas.openxmlformats.org/presentationml/2006/main">
  <p:tag name="AS_UNIQUEID" val="8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4.xml><?xml version="1.0" encoding="utf-8"?>
<p:tagLst xmlns:p="http://schemas.openxmlformats.org/presentationml/2006/main">
  <p:tag name="AS_UNIQUEID" val="900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26.xml><?xml version="1.0" encoding="utf-8"?>
<p:tagLst xmlns:p="http://schemas.openxmlformats.org/presentationml/2006/main">
  <p:tag name="AS_UNIQUEID" val="901"/>
</p:tagLst>
</file>

<file path=ppt/tags/tag527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8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9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.xml><?xml version="1.0" encoding="utf-8"?>
<p:tagLst xmlns:p="http://schemas.openxmlformats.org/presentationml/2006/main">
  <p:tag name="AS_UNIQUEID" val="434"/>
</p:tagLst>
</file>

<file path=ppt/tags/tag530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1.xml><?xml version="1.0" encoding="utf-8"?>
<p:tagLst xmlns:p="http://schemas.openxmlformats.org/presentationml/2006/main">
  <p:tag name="AS_UNIQUEID" val="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2.xml><?xml version="1.0" encoding="utf-8"?>
<p:tagLst xmlns:p="http://schemas.openxmlformats.org/presentationml/2006/main">
  <p:tag name="AS_UNIQUEID" val="907"/>
</p:tagLst>
</file>

<file path=ppt/tags/tag533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4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5.xml><?xml version="1.0" encoding="utf-8"?>
<p:tagLst xmlns:p="http://schemas.openxmlformats.org/presentationml/2006/main">
  <p:tag name="AS_UNIQUEID" val="9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6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7.xml><?xml version="1.0" encoding="utf-8"?>
<p:tagLst xmlns:p="http://schemas.openxmlformats.org/presentationml/2006/main">
  <p:tag name="AS_UNIQUEID" val="9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38.xml><?xml version="1.0" encoding="utf-8"?>
<p:tagLst xmlns:p="http://schemas.openxmlformats.org/presentationml/2006/main">
  <p:tag name="AS_UNIQUEID" val="913"/>
</p:tagLst>
</file>

<file path=ppt/tags/tag539.xml><?xml version="1.0" encoding="utf-8"?>
<p:tagLst xmlns:p="http://schemas.openxmlformats.org/presentationml/2006/main">
  <p:tag name="AS_UNIQUEID" val="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.xml><?xml version="1.0" encoding="utf-8"?>
<p:tagLst xmlns:p="http://schemas.openxmlformats.org/presentationml/2006/main">
  <p:tag name="AS_UNIQUEID" val="435"/>
</p:tagLst>
</file>

<file path=ppt/tags/tag540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1.xml><?xml version="1.0" encoding="utf-8"?>
<p:tagLst xmlns:p="http://schemas.openxmlformats.org/presentationml/2006/main">
  <p:tag name="AS_UNIQUEID" val="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2.xml><?xml version="1.0" encoding="utf-8"?>
<p:tagLst xmlns:p="http://schemas.openxmlformats.org/presentationml/2006/main">
  <p:tag name="AS_UNIQUEID" val="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3.xml><?xml version="1.0" encoding="utf-8"?>
<p:tagLst xmlns:p="http://schemas.openxmlformats.org/presentationml/2006/main">
  <p:tag name="AS_UNIQUEID" val="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4.xml><?xml version="1.0" encoding="utf-8"?>
<p:tagLst xmlns:p="http://schemas.openxmlformats.org/presentationml/2006/main">
  <p:tag name="AS_UNIQUEID" val="919"/>
</p:tagLst>
</file>

<file path=ppt/tags/tag545.xml><?xml version="1.0" encoding="utf-8"?>
<p:tagLst xmlns:p="http://schemas.openxmlformats.org/presentationml/2006/main">
  <p:tag name="AS_UNIQUEID" val="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6.xml><?xml version="1.0" encoding="utf-8"?>
<p:tagLst xmlns:p="http://schemas.openxmlformats.org/presentationml/2006/main">
  <p:tag name="AS_UNIQUEID" val="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7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8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9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.xml><?xml version="1.0" encoding="utf-8"?>
<p:tagLst xmlns:p="http://schemas.openxmlformats.org/presentationml/2006/main">
  <p:tag name="AS_UNIQUEID" val="436"/>
</p:tagLst>
</file>

<file path=ppt/tags/tag550.xml><?xml version="1.0" encoding="utf-8"?>
<p:tagLst xmlns:p="http://schemas.openxmlformats.org/presentationml/2006/main">
  <p:tag name="AS_UNIQUEID" val="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1.xml><?xml version="1.0" encoding="utf-8"?>
<p:tagLst xmlns:p="http://schemas.openxmlformats.org/presentationml/2006/main">
  <p:tag name="AS_UNIQUEID" val="926"/>
</p:tagLst>
</file>

<file path=ppt/tags/tag552.xml><?xml version="1.0" encoding="utf-8"?>
<p:tagLst xmlns:p="http://schemas.openxmlformats.org/presentationml/2006/main">
  <p:tag name="AS_UNIQUEID" val="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3.xml><?xml version="1.0" encoding="utf-8"?>
<p:tagLst xmlns:p="http://schemas.openxmlformats.org/presentationml/2006/main">
  <p:tag name="AS_UNIQUEID" val="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4.xml><?xml version="1.0" encoding="utf-8"?>
<p:tagLst xmlns:p="http://schemas.openxmlformats.org/presentationml/2006/main">
  <p:tag name="AS_UNIQUEID" val="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5.xml><?xml version="1.0" encoding="utf-8"?>
<p:tagLst xmlns:p="http://schemas.openxmlformats.org/presentationml/2006/main">
  <p:tag name="AS_UNIQUEID" val="9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6.xml><?xml version="1.0" encoding="utf-8"?>
<p:tagLst xmlns:p="http://schemas.openxmlformats.org/presentationml/2006/main">
  <p:tag name="AS_UNIQUEID" val="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7.xml><?xml version="1.0" encoding="utf-8"?>
<p:tagLst xmlns:p="http://schemas.openxmlformats.org/presentationml/2006/main">
  <p:tag name="AS_UNIQUEID" val="9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8.xml><?xml version="1.0" encoding="utf-8"?>
<p:tagLst xmlns:p="http://schemas.openxmlformats.org/presentationml/2006/main">
  <p:tag name="AS_UNIQUEID" val="9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9.xml><?xml version="1.0" encoding="utf-8"?>
<p:tagLst xmlns:p="http://schemas.openxmlformats.org/presentationml/2006/main">
  <p:tag name="AS_UNIQUEID" val="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AS_UNIQUEID" val="437"/>
</p:tagLst>
</file>

<file path=ppt/tags/tag560.xml><?xml version="1.0" encoding="utf-8"?>
<p:tagLst xmlns:p="http://schemas.openxmlformats.org/presentationml/2006/main">
  <p:tag name="AS_UNIQUEID" val="935"/>
</p:tagLst>
</file>

<file path=ppt/tags/tag561.xml><?xml version="1.0" encoding="utf-8"?>
<p:tagLst xmlns:p="http://schemas.openxmlformats.org/presentationml/2006/main">
  <p:tag name="AS_UNIQUEID" val="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2.xml><?xml version="1.0" encoding="utf-8"?>
<p:tagLst xmlns:p="http://schemas.openxmlformats.org/presentationml/2006/main">
  <p:tag name="AS_UNIQUEID" val="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3.xml><?xml version="1.0" encoding="utf-8"?>
<p:tagLst xmlns:p="http://schemas.openxmlformats.org/presentationml/2006/main">
  <p:tag name="AS_UNIQUEID" val="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4.xml><?xml version="1.0" encoding="utf-8"?>
<p:tagLst xmlns:p="http://schemas.openxmlformats.org/presentationml/2006/main">
  <p:tag name="AS_UNIQUEID" val="9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5.xml><?xml version="1.0" encoding="utf-8"?>
<p:tagLst xmlns:p="http://schemas.openxmlformats.org/presentationml/2006/main">
  <p:tag name="AS_UNIQUEID" val="940"/>
</p:tagLst>
</file>

<file path=ppt/tags/tag566.xml><?xml version="1.0" encoding="utf-8"?>
<p:tagLst xmlns:p="http://schemas.openxmlformats.org/presentationml/2006/main">
  <p:tag name="AS_UNIQUEID" val="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7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8.xml><?xml version="1.0" encoding="utf-8"?>
<p:tagLst xmlns:p="http://schemas.openxmlformats.org/presentationml/2006/main">
  <p:tag name="AS_UNIQUEID" val="9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9.xml><?xml version="1.0" encoding="utf-8"?>
<p:tagLst xmlns:p="http://schemas.openxmlformats.org/presentationml/2006/main">
  <p:tag name="AS_UNIQUEID" val="944"/>
</p:tagLst>
</file>

<file path=ppt/tags/tag57.xml><?xml version="1.0" encoding="utf-8"?>
<p:tagLst xmlns:p="http://schemas.openxmlformats.org/presentationml/2006/main">
  <p:tag name="AS_UNIQUEID" val="438"/>
</p:tagLst>
</file>

<file path=ppt/tags/tag570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1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2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3.xml><?xml version="1.0" encoding="utf-8"?>
<p:tagLst xmlns:p="http://schemas.openxmlformats.org/presentationml/2006/main">
  <p:tag name="AS_UNIQUEID" val="9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4.xml><?xml version="1.0" encoding="utf-8"?>
<p:tagLst xmlns:p="http://schemas.openxmlformats.org/presentationml/2006/main">
  <p:tag name="AS_UNIQUEID" val="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5.xml><?xml version="1.0" encoding="utf-8"?>
<p:tagLst xmlns:p="http://schemas.openxmlformats.org/presentationml/2006/main">
  <p:tag name="AS_UNIQUEID" val="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6.xml><?xml version="1.0" encoding="utf-8"?>
<p:tagLst xmlns:p="http://schemas.openxmlformats.org/presentationml/2006/main">
  <p:tag name="AS_UNIQUEID" val="951"/>
</p:tagLst>
</file>

<file path=ppt/tags/tag577.xml><?xml version="1.0" encoding="utf-8"?>
<p:tagLst xmlns:p="http://schemas.openxmlformats.org/presentationml/2006/main">
  <p:tag name="AS_UNIQUEID" val="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8.xml><?xml version="1.0" encoding="utf-8"?>
<p:tagLst xmlns:p="http://schemas.openxmlformats.org/presentationml/2006/main">
  <p:tag name="AS_UNIQUEID" val="9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9.xml><?xml version="1.0" encoding="utf-8"?>
<p:tagLst xmlns:p="http://schemas.openxmlformats.org/presentationml/2006/main">
  <p:tag name="AS_UNIQUEID" val="9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AS_UNIQUEID" val="439"/>
</p:tagLst>
</file>

<file path=ppt/tags/tag580.xml><?xml version="1.0" encoding="utf-8"?>
<p:tagLst xmlns:p="http://schemas.openxmlformats.org/presentationml/2006/main">
  <p:tag name="AS_UNIQUEID" val="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1.xml><?xml version="1.0" encoding="utf-8"?>
<p:tagLst xmlns:p="http://schemas.openxmlformats.org/presentationml/2006/main">
  <p:tag name="AS_UNIQUEID" val="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2.xml><?xml version="1.0" encoding="utf-8"?>
<p:tagLst xmlns:p="http://schemas.openxmlformats.org/presentationml/2006/main">
  <p:tag name="AS_UNIQUEID" val="957"/>
</p:tagLst>
</file>

<file path=ppt/tags/tag583.xml><?xml version="1.0" encoding="utf-8"?>
<p:tagLst xmlns:p="http://schemas.openxmlformats.org/presentationml/2006/main">
  <p:tag name="AS_UNIQUEID" val="9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4.xml><?xml version="1.0" encoding="utf-8"?>
<p:tagLst xmlns:p="http://schemas.openxmlformats.org/presentationml/2006/main">
  <p:tag name="AS_UNIQUEID" val="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5.xml><?xml version="1.0" encoding="utf-8"?>
<p:tagLst xmlns:p="http://schemas.openxmlformats.org/presentationml/2006/main">
  <p:tag name="AS_UNIQUEID" val="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6.xml><?xml version="1.0" encoding="utf-8"?>
<p:tagLst xmlns:p="http://schemas.openxmlformats.org/presentationml/2006/main">
  <p:tag name="AS_UNIQUEID" val="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7.xml><?xml version="1.0" encoding="utf-8"?>
<p:tagLst xmlns:p="http://schemas.openxmlformats.org/presentationml/2006/main">
  <p:tag name="AS_UNIQUEID" val="962"/>
</p:tagLst>
</file>

<file path=ppt/tags/tag588.xml><?xml version="1.0" encoding="utf-8"?>
<p:tagLst xmlns:p="http://schemas.openxmlformats.org/presentationml/2006/main">
  <p:tag name="AS_UNIQUEID" val="9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9.xml><?xml version="1.0" encoding="utf-8"?>
<p:tagLst xmlns:p="http://schemas.openxmlformats.org/presentationml/2006/main">
  <p:tag name="AS_UNIQUEID" val="9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AS_UNIQUEID" val="440"/>
</p:tagLst>
</file>

<file path=ppt/tags/tag590.xml><?xml version="1.0" encoding="utf-8"?>
<p:tagLst xmlns:p="http://schemas.openxmlformats.org/presentationml/2006/main">
  <p:tag name="AS_UNIQUEID" val="9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1.xml><?xml version="1.0" encoding="utf-8"?>
<p:tagLst xmlns:p="http://schemas.openxmlformats.org/presentationml/2006/main">
  <p:tag name="AS_UNIQUEID" val="9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2.xml><?xml version="1.0" encoding="utf-8"?>
<p:tagLst xmlns:p="http://schemas.openxmlformats.org/presentationml/2006/main">
  <p:tag name="AS_UNIQUEID" val="9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3.xml><?xml version="1.0" encoding="utf-8"?>
<p:tagLst xmlns:p="http://schemas.openxmlformats.org/presentationml/2006/main">
  <p:tag name="AS_UNIQUEID" val="968"/>
</p:tagLst>
</file>

<file path=ppt/tags/tag594.xml><?xml version="1.0" encoding="utf-8"?>
<p:tagLst xmlns:p="http://schemas.openxmlformats.org/presentationml/2006/main">
  <p:tag name="AS_UNIQUEID" val="96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5.xml><?xml version="1.0" encoding="utf-8"?>
<p:tagLst xmlns:p="http://schemas.openxmlformats.org/presentationml/2006/main">
  <p:tag name="AS_UNIQUEID" val="97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6.xml><?xml version="1.0" encoding="utf-8"?>
<p:tagLst xmlns:p="http://schemas.openxmlformats.org/presentationml/2006/main">
  <p:tag name="AS_UNIQUEID" val="9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7.xml><?xml version="1.0" encoding="utf-8"?>
<p:tagLst xmlns:p="http://schemas.openxmlformats.org/presentationml/2006/main">
  <p:tag name="AS_UNIQUEID" val="9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8.xml><?xml version="1.0" encoding="utf-8"?>
<p:tagLst xmlns:p="http://schemas.openxmlformats.org/presentationml/2006/main">
  <p:tag name="AS_UNIQUEID" val="9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9.xml><?xml version="1.0" encoding="utf-8"?>
<p:tagLst xmlns:p="http://schemas.openxmlformats.org/presentationml/2006/main">
  <p:tag name="AS_UNIQUEID" val="974"/>
</p:tagLst>
</file>

<file path=ppt/tags/tag6.xml><?xml version="1.0" encoding="utf-8"?>
<p:tagLst xmlns:p="http://schemas.openxmlformats.org/presentationml/2006/main">
  <p:tag name="AS_UNIQUEID" val="387"/>
</p:tagLst>
</file>

<file path=ppt/tags/tag60.xml><?xml version="1.0" encoding="utf-8"?>
<p:tagLst xmlns:p="http://schemas.openxmlformats.org/presentationml/2006/main">
  <p:tag name="AS_UNIQUEID" val="44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01.xml><?xml version="1.0" encoding="utf-8"?>
<p:tagLst xmlns:p="http://schemas.openxmlformats.org/presentationml/2006/main">
  <p:tag name="AS_UNIQUEID" val="975"/>
</p:tagLst>
</file>

<file path=ppt/tags/tag602.xml><?xml version="1.0" encoding="utf-8"?>
<p:tagLst xmlns:p="http://schemas.openxmlformats.org/presentationml/2006/main">
  <p:tag name="AS_UNIQUEID" val="976"/>
</p:tagLst>
</file>

<file path=ppt/tags/tag603.xml><?xml version="1.0" encoding="utf-8"?>
<p:tagLst xmlns:p="http://schemas.openxmlformats.org/presentationml/2006/main">
  <p:tag name="AS_UNIQUEID" val="977"/>
</p:tagLst>
</file>

<file path=ppt/tags/tag604.xml><?xml version="1.0" encoding="utf-8"?>
<p:tagLst xmlns:p="http://schemas.openxmlformats.org/presentationml/2006/main">
  <p:tag name="AS_UNIQUEID" val="978"/>
</p:tagLst>
</file>

<file path=ppt/tags/tag605.xml><?xml version="1.0" encoding="utf-8"?>
<p:tagLst xmlns:p="http://schemas.openxmlformats.org/presentationml/2006/main">
  <p:tag name="AS_UNIQUEID" val="979"/>
</p:tagLst>
</file>

<file path=ppt/tags/tag606.xml><?xml version="1.0" encoding="utf-8"?>
<p:tagLst xmlns:p="http://schemas.openxmlformats.org/presentationml/2006/main">
  <p:tag name="AS_UNIQUEID" val="980"/>
</p:tagLst>
</file>

<file path=ppt/tags/tag607.xml><?xml version="1.0" encoding="utf-8"?>
<p:tagLst xmlns:p="http://schemas.openxmlformats.org/presentationml/2006/main">
  <p:tag name="AS_UNIQUEID" val="981"/>
</p:tagLst>
</file>

<file path=ppt/tags/tag608.xml><?xml version="1.0" encoding="utf-8"?>
<p:tagLst xmlns:p="http://schemas.openxmlformats.org/presentationml/2006/main">
  <p:tag name="AS_UNIQUEID" val="982"/>
</p:tagLst>
</file>

<file path=ppt/tags/tag609.xml><?xml version="1.0" encoding="utf-8"?>
<p:tagLst xmlns:p="http://schemas.openxmlformats.org/presentationml/2006/main">
  <p:tag name="AS_UNIQUEID" val="983"/>
</p:tagLst>
</file>

<file path=ppt/tags/tag61.xml><?xml version="1.0" encoding="utf-8"?>
<p:tagLst xmlns:p="http://schemas.openxmlformats.org/presentationml/2006/main">
  <p:tag name="AS_UNIQUEID" val="442"/>
</p:tagLst>
</file>

<file path=ppt/tags/tag610.xml><?xml version="1.0" encoding="utf-8"?>
<p:tagLst xmlns:p="http://schemas.openxmlformats.org/presentationml/2006/main">
  <p:tag name="AS_UNIQUEID" val="984"/>
</p:tagLst>
</file>

<file path=ppt/tags/tag611.xml><?xml version="1.0" encoding="utf-8"?>
<p:tagLst xmlns:p="http://schemas.openxmlformats.org/presentationml/2006/main">
  <p:tag name="AS_UNIQUEID" val="381"/>
</p:tagLst>
</file>

<file path=ppt/tags/tag612.xml><?xml version="1.0" encoding="utf-8"?>
<p:tagLst xmlns:p="http://schemas.openxmlformats.org/presentationml/2006/main">
  <p:tag name="AS_UNIQUEID" val="985"/>
</p:tagLst>
</file>

<file path=ppt/tags/tag613.xml><?xml version="1.0" encoding="utf-8"?>
<p:tagLst xmlns:p="http://schemas.openxmlformats.org/presentationml/2006/main">
  <p:tag name="AS_UNIQUEID" val="986"/>
</p:tagLst>
</file>

<file path=ppt/tags/tag614.xml><?xml version="1.0" encoding="utf-8"?>
<p:tagLst xmlns:p="http://schemas.openxmlformats.org/presentationml/2006/main">
  <p:tag name="AS_UNIQUEID" val="987"/>
</p:tagLst>
</file>

<file path=ppt/tags/tag615.xml><?xml version="1.0" encoding="utf-8"?>
<p:tagLst xmlns:p="http://schemas.openxmlformats.org/presentationml/2006/main">
  <p:tag name="AS_UNIQUEID" val="988"/>
</p:tagLst>
</file>

<file path=ppt/tags/tag616.xml><?xml version="1.0" encoding="utf-8"?>
<p:tagLst xmlns:p="http://schemas.openxmlformats.org/presentationml/2006/main">
  <p:tag name="AS_UNIQUEID" val="989"/>
</p:tagLst>
</file>

<file path=ppt/tags/tag617.xml><?xml version="1.0" encoding="utf-8"?>
<p:tagLst xmlns:p="http://schemas.openxmlformats.org/presentationml/2006/main">
  <p:tag name="AS_UNIQUEID" val="990"/>
</p:tagLst>
</file>

<file path=ppt/tags/tag618.xml><?xml version="1.0" encoding="utf-8"?>
<p:tagLst xmlns:p="http://schemas.openxmlformats.org/presentationml/2006/main">
  <p:tag name="AS_UNIQUEID" val="991"/>
</p:tagLst>
</file>

<file path=ppt/tags/tag619.xml><?xml version="1.0" encoding="utf-8"?>
<p:tagLst xmlns:p="http://schemas.openxmlformats.org/presentationml/2006/main">
  <p:tag name="AS_UNIQUEID" val="992"/>
</p:tagLst>
</file>

<file path=ppt/tags/tag62.xml><?xml version="1.0" encoding="utf-8"?>
<p:tagLst xmlns:p="http://schemas.openxmlformats.org/presentationml/2006/main">
  <p:tag name="AS_UNIQUEID" val="443"/>
</p:tagLst>
</file>

<file path=ppt/tags/tag620.xml><?xml version="1.0" encoding="utf-8"?>
<p:tagLst xmlns:p="http://schemas.openxmlformats.org/presentationml/2006/main">
  <p:tag name="AS_UNIQUEID" val="993"/>
</p:tagLst>
</file>

<file path=ppt/tags/tag621.xml><?xml version="1.0" encoding="utf-8"?>
<p:tagLst xmlns:p="http://schemas.openxmlformats.org/presentationml/2006/main">
  <p:tag name="AS_UNIQUEID" val="994"/>
</p:tagLst>
</file>

<file path=ppt/tags/tag622.xml><?xml version="1.0" encoding="utf-8"?>
<p:tagLst xmlns:p="http://schemas.openxmlformats.org/presentationml/2006/main">
  <p:tag name="AS_UNIQUEID" val="995"/>
</p:tagLst>
</file>

<file path=ppt/tags/tag623.xml><?xml version="1.0" encoding="utf-8"?>
<p:tagLst xmlns:p="http://schemas.openxmlformats.org/presentationml/2006/main">
  <p:tag name="AS_UNIQUEID" val="996"/>
</p:tagLst>
</file>

<file path=ppt/tags/tag624.xml><?xml version="1.0" encoding="utf-8"?>
<p:tagLst xmlns:p="http://schemas.openxmlformats.org/presentationml/2006/main">
  <p:tag name="AS_UNIQUEID" val="997"/>
</p:tagLst>
</file>

<file path=ppt/tags/tag625.xml><?xml version="1.0" encoding="utf-8"?>
<p:tagLst xmlns:p="http://schemas.openxmlformats.org/presentationml/2006/main">
  <p:tag name="AS_UNIQUEID" val="998"/>
</p:tagLst>
</file>

<file path=ppt/tags/tag626.xml><?xml version="1.0" encoding="utf-8"?>
<p:tagLst xmlns:p="http://schemas.openxmlformats.org/presentationml/2006/main">
  <p:tag name="AS_UNIQUEID" val="999"/>
</p:tagLst>
</file>

<file path=ppt/tags/tag627.xml><?xml version="1.0" encoding="utf-8"?>
<p:tagLst xmlns:p="http://schemas.openxmlformats.org/presentationml/2006/main">
  <p:tag name="AS_UNIQUEID" val="1000"/>
</p:tagLst>
</file>

<file path=ppt/tags/tag628.xml><?xml version="1.0" encoding="utf-8"?>
<p:tagLst xmlns:p="http://schemas.openxmlformats.org/presentationml/2006/main">
  <p:tag name="AS_UNIQUEID" val="1001"/>
</p:tagLst>
</file>

<file path=ppt/tags/tag629.xml><?xml version="1.0" encoding="utf-8"?>
<p:tagLst xmlns:p="http://schemas.openxmlformats.org/presentationml/2006/main">
  <p:tag name="AS_UNIQUEID" val="1002"/>
</p:tagLst>
</file>

<file path=ppt/tags/tag63.xml><?xml version="1.0" encoding="utf-8"?>
<p:tagLst xmlns:p="http://schemas.openxmlformats.org/presentationml/2006/main">
  <p:tag name="AS_UNIQUEID" val="444"/>
</p:tagLst>
</file>

<file path=ppt/tags/tag630.xml><?xml version="1.0" encoding="utf-8"?>
<p:tagLst xmlns:p="http://schemas.openxmlformats.org/presentationml/2006/main">
  <p:tag name="AS_UNIQUEID" val="1003"/>
</p:tagLst>
</file>

<file path=ppt/tags/tag631.xml><?xml version="1.0" encoding="utf-8"?>
<p:tagLst xmlns:p="http://schemas.openxmlformats.org/presentationml/2006/main">
  <p:tag name="AS_UNIQUEID" val="1004"/>
</p:tagLst>
</file>

<file path=ppt/tags/tag632.xml><?xml version="1.0" encoding="utf-8"?>
<p:tagLst xmlns:p="http://schemas.openxmlformats.org/presentationml/2006/main">
  <p:tag name="AS_UNIQUEID" val="1005"/>
</p:tagLst>
</file>

<file path=ppt/tags/tag633.xml><?xml version="1.0" encoding="utf-8"?>
<p:tagLst xmlns:p="http://schemas.openxmlformats.org/presentationml/2006/main">
  <p:tag name="AS_UNIQUEID" val="1006"/>
</p:tagLst>
</file>

<file path=ppt/tags/tag634.xml><?xml version="1.0" encoding="utf-8"?>
<p:tagLst xmlns:p="http://schemas.openxmlformats.org/presentationml/2006/main">
  <p:tag name="AS_UNIQUEID" val="1007"/>
</p:tagLst>
</file>

<file path=ppt/tags/tag635.xml><?xml version="1.0" encoding="utf-8"?>
<p:tagLst xmlns:p="http://schemas.openxmlformats.org/presentationml/2006/main">
  <p:tag name="AS_UNIQUEID" val="1008"/>
</p:tagLst>
</file>

<file path=ppt/tags/tag636.xml><?xml version="1.0" encoding="utf-8"?>
<p:tagLst xmlns:p="http://schemas.openxmlformats.org/presentationml/2006/main">
  <p:tag name="AS_UNIQUEID" val="1009"/>
</p:tagLst>
</file>

<file path=ppt/tags/tag637.xml><?xml version="1.0" encoding="utf-8"?>
<p:tagLst xmlns:p="http://schemas.openxmlformats.org/presentationml/2006/main">
  <p:tag name="AS_UNIQUEID" val="1010"/>
</p:tagLst>
</file>

<file path=ppt/tags/tag638.xml><?xml version="1.0" encoding="utf-8"?>
<p:tagLst xmlns:p="http://schemas.openxmlformats.org/presentationml/2006/main">
  <p:tag name="AS_UNIQUEID" val="1011"/>
</p:tagLst>
</file>

<file path=ppt/tags/tag639.xml><?xml version="1.0" encoding="utf-8"?>
<p:tagLst xmlns:p="http://schemas.openxmlformats.org/presentationml/2006/main">
  <p:tag name="AS_UNIQUEID" val="1012"/>
</p:tagLst>
</file>

<file path=ppt/tags/tag64.xml><?xml version="1.0" encoding="utf-8"?>
<p:tagLst xmlns:p="http://schemas.openxmlformats.org/presentationml/2006/main">
  <p:tag name="AS_UNIQUEID" val="445"/>
</p:tagLst>
</file>

<file path=ppt/tags/tag640.xml><?xml version="1.0" encoding="utf-8"?>
<p:tagLst xmlns:p="http://schemas.openxmlformats.org/presentationml/2006/main">
  <p:tag name="AS_UNIQUEID" val="1013"/>
</p:tagLst>
</file>

<file path=ppt/tags/tag641.xml><?xml version="1.0" encoding="utf-8"?>
<p:tagLst xmlns:p="http://schemas.openxmlformats.org/presentationml/2006/main">
  <p:tag name="AS_UNIQUEID" val="1014"/>
</p:tagLst>
</file>

<file path=ppt/tags/tag642.xml><?xml version="1.0" encoding="utf-8"?>
<p:tagLst xmlns:p="http://schemas.openxmlformats.org/presentationml/2006/main">
  <p:tag name="AS_UNIQUEID" val="1015"/>
</p:tagLst>
</file>

<file path=ppt/tags/tag643.xml><?xml version="1.0" encoding="utf-8"?>
<p:tagLst xmlns:p="http://schemas.openxmlformats.org/presentationml/2006/main">
  <p:tag name="AS_UNIQUEID" val="1016"/>
</p:tagLst>
</file>

<file path=ppt/tags/tag644.xml><?xml version="1.0" encoding="utf-8"?>
<p:tagLst xmlns:p="http://schemas.openxmlformats.org/presentationml/2006/main">
  <p:tag name="AS_UNIQUEID" val="1017"/>
</p:tagLst>
</file>

<file path=ppt/tags/tag645.xml><?xml version="1.0" encoding="utf-8"?>
<p:tagLst xmlns:p="http://schemas.openxmlformats.org/presentationml/2006/main">
  <p:tag name="AS_UNIQUEID" val="1018"/>
</p:tagLst>
</file>

<file path=ppt/tags/tag646.xml><?xml version="1.0" encoding="utf-8"?>
<p:tagLst xmlns:p="http://schemas.openxmlformats.org/presentationml/2006/main">
  <p:tag name="AS_UNIQUEID" val="1019"/>
</p:tagLst>
</file>

<file path=ppt/tags/tag647.xml><?xml version="1.0" encoding="utf-8"?>
<p:tagLst xmlns:p="http://schemas.openxmlformats.org/presentationml/2006/main">
  <p:tag name="AS_UNIQUEID" val="1020"/>
</p:tagLst>
</file>

<file path=ppt/tags/tag648.xml><?xml version="1.0" encoding="utf-8"?>
<p:tagLst xmlns:p="http://schemas.openxmlformats.org/presentationml/2006/main">
  <p:tag name="AS_UNIQUEID" val="1021"/>
</p:tagLst>
</file>

<file path=ppt/tags/tag649.xml><?xml version="1.0" encoding="utf-8"?>
<p:tagLst xmlns:p="http://schemas.openxmlformats.org/presentationml/2006/main">
  <p:tag name="AS_UNIQUEID" val="1022"/>
</p:tagLst>
</file>

<file path=ppt/tags/tag65.xml><?xml version="1.0" encoding="utf-8"?>
<p:tagLst xmlns:p="http://schemas.openxmlformats.org/presentationml/2006/main">
  <p:tag name="AS_UNIQUEID" val="446"/>
</p:tagLst>
</file>

<file path=ppt/tags/tag650.xml><?xml version="1.0" encoding="utf-8"?>
<p:tagLst xmlns:p="http://schemas.openxmlformats.org/presentationml/2006/main">
  <p:tag name="AS_UNIQUEID" val="1023"/>
</p:tagLst>
</file>

<file path=ppt/tags/tag651.xml><?xml version="1.0" encoding="utf-8"?>
<p:tagLst xmlns:p="http://schemas.openxmlformats.org/presentationml/2006/main">
  <p:tag name="AS_UNIQUEID" val="1024"/>
</p:tagLst>
</file>

<file path=ppt/tags/tag652.xml><?xml version="1.0" encoding="utf-8"?>
<p:tagLst xmlns:p="http://schemas.openxmlformats.org/presentationml/2006/main">
  <p:tag name="AS_UNIQUEID" val="1025"/>
</p:tagLst>
</file>

<file path=ppt/tags/tag653.xml><?xml version="1.0" encoding="utf-8"?>
<p:tagLst xmlns:p="http://schemas.openxmlformats.org/presentationml/2006/main">
  <p:tag name="AS_UNIQUEID" val="1026"/>
</p:tagLst>
</file>

<file path=ppt/tags/tag654.xml><?xml version="1.0" encoding="utf-8"?>
<p:tagLst xmlns:p="http://schemas.openxmlformats.org/presentationml/2006/main">
  <p:tag name="AS_UNIQUEID" val="1027"/>
</p:tagLst>
</file>

<file path=ppt/tags/tag655.xml><?xml version="1.0" encoding="utf-8"?>
<p:tagLst xmlns:p="http://schemas.openxmlformats.org/presentationml/2006/main">
  <p:tag name="AS_UNIQUEID" val="1028"/>
</p:tagLst>
</file>

<file path=ppt/tags/tag656.xml><?xml version="1.0" encoding="utf-8"?>
<p:tagLst xmlns:p="http://schemas.openxmlformats.org/presentationml/2006/main">
  <p:tag name="AS_UNIQUEID" val="1029"/>
</p:tagLst>
</file>

<file path=ppt/tags/tag657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658.xml><?xml version="1.0" encoding="utf-8"?>
<p:tagLst xmlns:p="http://schemas.openxmlformats.org/presentationml/2006/main">
  <p:tag name="AS_UNIQUEID" val="1030"/>
</p:tagLst>
</file>

<file path=ppt/tags/tag659.xml><?xml version="1.0" encoding="utf-8"?>
<p:tagLst xmlns:p="http://schemas.openxmlformats.org/presentationml/2006/main">
  <p:tag name="AS_UNIQUEID" val="1031"/>
</p:tagLst>
</file>

<file path=ppt/tags/tag66.xml><?xml version="1.0" encoding="utf-8"?>
<p:tagLst xmlns:p="http://schemas.openxmlformats.org/presentationml/2006/main">
  <p:tag name="AS_UNIQUEID" val="447"/>
</p:tagLst>
</file>

<file path=ppt/tags/tag660.xml><?xml version="1.0" encoding="utf-8"?>
<p:tagLst xmlns:p="http://schemas.openxmlformats.org/presentationml/2006/main">
  <p:tag name="AS_UNIQUEID" val="1032"/>
</p:tagLst>
</file>

<file path=ppt/tags/tag661.xml><?xml version="1.0" encoding="utf-8"?>
<p:tagLst xmlns:p="http://schemas.openxmlformats.org/presentationml/2006/main">
  <p:tag name="AS_UNIQUEID" val="1033"/>
</p:tagLst>
</file>

<file path=ppt/tags/tag662.xml><?xml version="1.0" encoding="utf-8"?>
<p:tagLst xmlns:p="http://schemas.openxmlformats.org/presentationml/2006/main">
  <p:tag name="AS_UNIQUEID" val="1034"/>
</p:tagLst>
</file>

<file path=ppt/tags/tag663.xml><?xml version="1.0" encoding="utf-8"?>
<p:tagLst xmlns:p="http://schemas.openxmlformats.org/presentationml/2006/main">
  <p:tag name="AS_UNIQUEID" val="1035"/>
</p:tagLst>
</file>

<file path=ppt/tags/tag664.xml><?xml version="1.0" encoding="utf-8"?>
<p:tagLst xmlns:p="http://schemas.openxmlformats.org/presentationml/2006/main">
  <p:tag name="AS_UNIQUEID" val="1036"/>
</p:tagLst>
</file>

<file path=ppt/tags/tag665.xml><?xml version="1.0" encoding="utf-8"?>
<p:tagLst xmlns:p="http://schemas.openxmlformats.org/presentationml/2006/main">
  <p:tag name="AS_UNIQUEID" val="1037"/>
</p:tagLst>
</file>

<file path=ppt/tags/tag666.xml><?xml version="1.0" encoding="utf-8"?>
<p:tagLst xmlns:p="http://schemas.openxmlformats.org/presentationml/2006/main">
  <p:tag name="AS_UNIQUEID" val="1038"/>
</p:tagLst>
</file>

<file path=ppt/tags/tag667.xml><?xml version="1.0" encoding="utf-8"?>
<p:tagLst xmlns:p="http://schemas.openxmlformats.org/presentationml/2006/main">
  <p:tag name="AS_UNIQUEID" val="1039"/>
</p:tagLst>
</file>

<file path=ppt/tags/tag668.xml><?xml version="1.0" encoding="utf-8"?>
<p:tagLst xmlns:p="http://schemas.openxmlformats.org/presentationml/2006/main">
  <p:tag name="AS_UNIQUEID" val="1040"/>
</p:tagLst>
</file>

<file path=ppt/tags/tag669.xml><?xml version="1.0" encoding="utf-8"?>
<p:tagLst xmlns:p="http://schemas.openxmlformats.org/presentationml/2006/main">
  <p:tag name="AS_UNIQUEID" val="1041"/>
</p:tagLst>
</file>

<file path=ppt/tags/tag67.xml><?xml version="1.0" encoding="utf-8"?>
<p:tagLst xmlns:p="http://schemas.openxmlformats.org/presentationml/2006/main">
  <p:tag name="AS_UNIQUEID" val="448"/>
</p:tagLst>
</file>

<file path=ppt/tags/tag670.xml><?xml version="1.0" encoding="utf-8"?>
<p:tagLst xmlns:p="http://schemas.openxmlformats.org/presentationml/2006/main">
  <p:tag name="AS_UNIQUEID" val="1042"/>
</p:tagLst>
</file>

<file path=ppt/tags/tag671.xml><?xml version="1.0" encoding="utf-8"?>
<p:tagLst xmlns:p="http://schemas.openxmlformats.org/presentationml/2006/main">
  <p:tag name="AS_UNIQUEID" val="1043"/>
</p:tagLst>
</file>

<file path=ppt/tags/tag672.xml><?xml version="1.0" encoding="utf-8"?>
<p:tagLst xmlns:p="http://schemas.openxmlformats.org/presentationml/2006/main">
  <p:tag name="AS_UNIQUEID" val="1044"/>
</p:tagLst>
</file>

<file path=ppt/tags/tag673.xml><?xml version="1.0" encoding="utf-8"?>
<p:tagLst xmlns:p="http://schemas.openxmlformats.org/presentationml/2006/main">
  <p:tag name="AS_UNIQUEID" val="1045"/>
</p:tagLst>
</file>

<file path=ppt/tags/tag674.xml><?xml version="1.0" encoding="utf-8"?>
<p:tagLst xmlns:p="http://schemas.openxmlformats.org/presentationml/2006/main">
  <p:tag name="AS_UNIQUEID" val="1046"/>
</p:tagLst>
</file>

<file path=ppt/tags/tag675.xml><?xml version="1.0" encoding="utf-8"?>
<p:tagLst xmlns:p="http://schemas.openxmlformats.org/presentationml/2006/main">
  <p:tag name="AS_UNIQUEID" val="1047"/>
</p:tagLst>
</file>

<file path=ppt/tags/tag676.xml><?xml version="1.0" encoding="utf-8"?>
<p:tagLst xmlns:p="http://schemas.openxmlformats.org/presentationml/2006/main">
  <p:tag name="AS_UNIQUEID" val="1048"/>
</p:tagLst>
</file>

<file path=ppt/tags/tag677.xml><?xml version="1.0" encoding="utf-8"?>
<p:tagLst xmlns:p="http://schemas.openxmlformats.org/presentationml/2006/main">
  <p:tag name="AS_UNIQUEID" val="1049"/>
</p:tagLst>
</file>

<file path=ppt/tags/tag678.xml><?xml version="1.0" encoding="utf-8"?>
<p:tagLst xmlns:p="http://schemas.openxmlformats.org/presentationml/2006/main">
  <p:tag name="AS_UNIQUEID" val="1050"/>
</p:tagLst>
</file>

<file path=ppt/tags/tag679.xml><?xml version="1.0" encoding="utf-8"?>
<p:tagLst xmlns:p="http://schemas.openxmlformats.org/presentationml/2006/main">
  <p:tag name="AS_UNIQUEID" val="1051"/>
</p:tagLst>
</file>

<file path=ppt/tags/tag68.xml><?xml version="1.0" encoding="utf-8"?>
<p:tagLst xmlns:p="http://schemas.openxmlformats.org/presentationml/2006/main">
  <p:tag name="AS_UNIQUEID" val="449"/>
</p:tagLst>
</file>

<file path=ppt/tags/tag680.xml><?xml version="1.0" encoding="utf-8"?>
<p:tagLst xmlns:p="http://schemas.openxmlformats.org/presentationml/2006/main">
  <p:tag name="AS_UNIQUEID" val="1052"/>
</p:tagLst>
</file>

<file path=ppt/tags/tag681.xml><?xml version="1.0" encoding="utf-8"?>
<p:tagLst xmlns:p="http://schemas.openxmlformats.org/presentationml/2006/main">
  <p:tag name="AS_UNIQUEID" val="1053"/>
</p:tagLst>
</file>

<file path=ppt/tags/tag682.xml><?xml version="1.0" encoding="utf-8"?>
<p:tagLst xmlns:p="http://schemas.openxmlformats.org/presentationml/2006/main">
  <p:tag name="AS_UNIQUEID" val="1054"/>
</p:tagLst>
</file>

<file path=ppt/tags/tag683.xml><?xml version="1.0" encoding="utf-8"?>
<p:tagLst xmlns:p="http://schemas.openxmlformats.org/presentationml/2006/main">
  <p:tag name="AS_UNIQUEID" val="1055"/>
</p:tagLst>
</file>

<file path=ppt/tags/tag684.xml><?xml version="1.0" encoding="utf-8"?>
<p:tagLst xmlns:p="http://schemas.openxmlformats.org/presentationml/2006/main">
  <p:tag name="AS_UNIQUEID" val="1056"/>
</p:tagLst>
</file>

<file path=ppt/tags/tag685.xml><?xml version="1.0" encoding="utf-8"?>
<p:tagLst xmlns:p="http://schemas.openxmlformats.org/presentationml/2006/main">
  <p:tag name="AS_UNIQUEID" val="1057"/>
</p:tagLst>
</file>

<file path=ppt/tags/tag686.xml><?xml version="1.0" encoding="utf-8"?>
<p:tagLst xmlns:p="http://schemas.openxmlformats.org/presentationml/2006/main">
  <p:tag name="AS_UNIQUEID" val="1058"/>
</p:tagLst>
</file>

<file path=ppt/tags/tag687.xml><?xml version="1.0" encoding="utf-8"?>
<p:tagLst xmlns:p="http://schemas.openxmlformats.org/presentationml/2006/main">
  <p:tag name="AS_UNIQUEID" val="1059"/>
</p:tagLst>
</file>

<file path=ppt/tags/tag688.xml><?xml version="1.0" encoding="utf-8"?>
<p:tagLst xmlns:p="http://schemas.openxmlformats.org/presentationml/2006/main">
  <p:tag name="AS_UNIQUEID" val="1060"/>
</p:tagLst>
</file>

<file path=ppt/tags/tag689.xml><?xml version="1.0" encoding="utf-8"?>
<p:tagLst xmlns:p="http://schemas.openxmlformats.org/presentationml/2006/main">
  <p:tag name="AS_UNIQUEID" val="1061"/>
</p:tagLst>
</file>

<file path=ppt/tags/tag69.xml><?xml version="1.0" encoding="utf-8"?>
<p:tagLst xmlns:p="http://schemas.openxmlformats.org/presentationml/2006/main">
  <p:tag name="AS_UNIQUEID" val="450"/>
</p:tagLst>
</file>

<file path=ppt/tags/tag690.xml><?xml version="1.0" encoding="utf-8"?>
<p:tagLst xmlns:p="http://schemas.openxmlformats.org/presentationml/2006/main">
  <p:tag name="AS_UNIQUEID" val="1062"/>
</p:tagLst>
</file>

<file path=ppt/tags/tag691.xml><?xml version="1.0" encoding="utf-8"?>
<p:tagLst xmlns:p="http://schemas.openxmlformats.org/presentationml/2006/main">
  <p:tag name="AS_UNIQUEID" val="1063"/>
</p:tagLst>
</file>

<file path=ppt/tags/tag692.xml><?xml version="1.0" encoding="utf-8"?>
<p:tagLst xmlns:p="http://schemas.openxmlformats.org/presentationml/2006/main">
  <p:tag name="AS_UNIQUEID" val="1064"/>
</p:tagLst>
</file>

<file path=ppt/tags/tag693.xml><?xml version="1.0" encoding="utf-8"?>
<p:tagLst xmlns:p="http://schemas.openxmlformats.org/presentationml/2006/main">
  <p:tag name="AS_UNIQUEID" val="1065"/>
</p:tagLst>
</file>

<file path=ppt/tags/tag694.xml><?xml version="1.0" encoding="utf-8"?>
<p:tagLst xmlns:p="http://schemas.openxmlformats.org/presentationml/2006/main">
  <p:tag name="AS_UNIQUEID" val="1066"/>
</p:tagLst>
</file>

<file path=ppt/tags/tag695.xml><?xml version="1.0" encoding="utf-8"?>
<p:tagLst xmlns:p="http://schemas.openxmlformats.org/presentationml/2006/main">
  <p:tag name="AS_UNIQUEID" val="1067"/>
</p:tagLst>
</file>

<file path=ppt/tags/tag696.xml><?xml version="1.0" encoding="utf-8"?>
<p:tagLst xmlns:p="http://schemas.openxmlformats.org/presentationml/2006/main">
  <p:tag name="AS_UNIQUEID" val="1068"/>
</p:tagLst>
</file>

<file path=ppt/tags/tag697.xml><?xml version="1.0" encoding="utf-8"?>
<p:tagLst xmlns:p="http://schemas.openxmlformats.org/presentationml/2006/main">
  <p:tag name="AS_UNIQUEID" val="1069"/>
</p:tagLst>
</file>

<file path=ppt/tags/tag698.xml><?xml version="1.0" encoding="utf-8"?>
<p:tagLst xmlns:p="http://schemas.openxmlformats.org/presentationml/2006/main">
  <p:tag name="AS_UNIQUEID" val="1070"/>
</p:tagLst>
</file>

<file path=ppt/tags/tag699.xml><?xml version="1.0" encoding="utf-8"?>
<p:tagLst xmlns:p="http://schemas.openxmlformats.org/presentationml/2006/main">
  <p:tag name="AS_UNIQUEID" val="1071"/>
</p:tagLst>
</file>

<file path=ppt/tags/tag7.xml><?xml version="1.0" encoding="utf-8"?>
<p:tagLst xmlns:p="http://schemas.openxmlformats.org/presentationml/2006/main">
  <p:tag name="AS_UNIQUEID" val="388"/>
</p:tagLst>
</file>

<file path=ppt/tags/tag70.xml><?xml version="1.0" encoding="utf-8"?>
<p:tagLst xmlns:p="http://schemas.openxmlformats.org/presentationml/2006/main">
  <p:tag name="AS_UNIQUEID" val="451"/>
</p:tagLst>
</file>

<file path=ppt/tags/tag700.xml><?xml version="1.0" encoding="utf-8"?>
<p:tagLst xmlns:p="http://schemas.openxmlformats.org/presentationml/2006/main">
  <p:tag name="AS_UNIQUEID" val="1072"/>
</p:tagLst>
</file>

<file path=ppt/tags/tag701.xml><?xml version="1.0" encoding="utf-8"?>
<p:tagLst xmlns:p="http://schemas.openxmlformats.org/presentationml/2006/main">
  <p:tag name="AS_UNIQUEID" val="1073"/>
</p:tagLst>
</file>

<file path=ppt/tags/tag702.xml><?xml version="1.0" encoding="utf-8"?>
<p:tagLst xmlns:p="http://schemas.openxmlformats.org/presentationml/2006/main">
  <p:tag name="AS_UNIQUEID" val="1074"/>
</p:tagLst>
</file>

<file path=ppt/tags/tag703.xml><?xml version="1.0" encoding="utf-8"?>
<p:tagLst xmlns:p="http://schemas.openxmlformats.org/presentationml/2006/main">
  <p:tag name="AS_UNIQUEID" val="1075"/>
</p:tagLst>
</file>

<file path=ppt/tags/tag704.xml><?xml version="1.0" encoding="utf-8"?>
<p:tagLst xmlns:p="http://schemas.openxmlformats.org/presentationml/2006/main">
  <p:tag name="AS_UNIQUEID" val="1076"/>
</p:tagLst>
</file>

<file path=ppt/tags/tag705.xml><?xml version="1.0" encoding="utf-8"?>
<p:tagLst xmlns:p="http://schemas.openxmlformats.org/presentationml/2006/main">
  <p:tag name="AS_UNIQUEID" val="1077"/>
</p:tagLst>
</file>

<file path=ppt/tags/tag706.xml><?xml version="1.0" encoding="utf-8"?>
<p:tagLst xmlns:p="http://schemas.openxmlformats.org/presentationml/2006/main">
  <p:tag name="AS_UNIQUEID" val="1078"/>
</p:tagLst>
</file>

<file path=ppt/tags/tag707.xml><?xml version="1.0" encoding="utf-8"?>
<p:tagLst xmlns:p="http://schemas.openxmlformats.org/presentationml/2006/main">
  <p:tag name="AS_UNIQUEID" val="1079"/>
</p:tagLst>
</file>

<file path=ppt/tags/tag708.xml><?xml version="1.0" encoding="utf-8"?>
<p:tagLst xmlns:p="http://schemas.openxmlformats.org/presentationml/2006/main">
  <p:tag name="AS_UNIQUEID" val="1080"/>
</p:tagLst>
</file>

<file path=ppt/tags/tag709.xml><?xml version="1.0" encoding="utf-8"?>
<p:tagLst xmlns:p="http://schemas.openxmlformats.org/presentationml/2006/main">
  <p:tag name="AS_UNIQUEID" val="1081"/>
</p:tagLst>
</file>

<file path=ppt/tags/tag71.xml><?xml version="1.0" encoding="utf-8"?>
<p:tagLst xmlns:p="http://schemas.openxmlformats.org/presentationml/2006/main">
  <p:tag name="AS_UNIQUEID" val="452"/>
</p:tagLst>
</file>

<file path=ppt/tags/tag710.xml><?xml version="1.0" encoding="utf-8"?>
<p:tagLst xmlns:p="http://schemas.openxmlformats.org/presentationml/2006/main">
  <p:tag name="AS_UNIQUEID" val="1082"/>
</p:tagLst>
</file>

<file path=ppt/tags/tag71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712.xml><?xml version="1.0" encoding="utf-8"?>
<p:tagLst xmlns:p="http://schemas.openxmlformats.org/presentationml/2006/main">
  <p:tag name="AS_UNIQUEID" val="1083"/>
</p:tagLst>
</file>

<file path=ppt/tags/tag713.xml><?xml version="1.0" encoding="utf-8"?>
<p:tagLst xmlns:p="http://schemas.openxmlformats.org/presentationml/2006/main">
  <p:tag name="AS_UNIQUEID" val="1084"/>
</p:tagLst>
</file>

<file path=ppt/tags/tag714.xml><?xml version="1.0" encoding="utf-8"?>
<p:tagLst xmlns:p="http://schemas.openxmlformats.org/presentationml/2006/main">
  <p:tag name="AS_UNIQUEID" val="1085"/>
</p:tagLst>
</file>

<file path=ppt/tags/tag715.xml><?xml version="1.0" encoding="utf-8"?>
<p:tagLst xmlns:p="http://schemas.openxmlformats.org/presentationml/2006/main">
  <p:tag name="AS_UNIQUEID" val="1086"/>
</p:tagLst>
</file>

<file path=ppt/tags/tag716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717.xml><?xml version="1.0" encoding="utf-8"?>
<p:tagLst xmlns:p="http://schemas.openxmlformats.org/presentationml/2006/main">
  <p:tag name="AS_UNIQUEID" val="1087"/>
</p:tagLst>
</file>

<file path=ppt/tags/tag718.xml><?xml version="1.0" encoding="utf-8"?>
<p:tagLst xmlns:p="http://schemas.openxmlformats.org/presentationml/2006/main">
  <p:tag name="AS_UNIQUEID" val="1088"/>
</p:tagLst>
</file>

<file path=ppt/tags/tag719.xml><?xml version="1.0" encoding="utf-8"?>
<p:tagLst xmlns:p="http://schemas.openxmlformats.org/presentationml/2006/main">
  <p:tag name="AS_UNIQUEID" val="1089"/>
</p:tagLst>
</file>

<file path=ppt/tags/tag72.xml><?xml version="1.0" encoding="utf-8"?>
<p:tagLst xmlns:p="http://schemas.openxmlformats.org/presentationml/2006/main">
  <p:tag name="AS_UNIQUEID" val="453"/>
</p:tagLst>
</file>

<file path=ppt/tags/tag720.xml><?xml version="1.0" encoding="utf-8"?>
<p:tagLst xmlns:p="http://schemas.openxmlformats.org/presentationml/2006/main">
  <p:tag name="AS_UNIQUEID" val="1090"/>
</p:tagLst>
</file>

<file path=ppt/tags/tag721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722.xml><?xml version="1.0" encoding="utf-8"?>
<p:tagLst xmlns:p="http://schemas.openxmlformats.org/presentationml/2006/main">
  <p:tag name="AS_UNIQUEID" val="1091"/>
</p:tagLst>
</file>

<file path=ppt/tags/tag723.xml><?xml version="1.0" encoding="utf-8"?>
<p:tagLst xmlns:p="http://schemas.openxmlformats.org/presentationml/2006/main">
  <p:tag name="AS_UNIQUEID" val="1092"/>
</p:tagLst>
</file>

<file path=ppt/tags/tag724.xml><?xml version="1.0" encoding="utf-8"?>
<p:tagLst xmlns:p="http://schemas.openxmlformats.org/presentationml/2006/main">
  <p:tag name="AS_UNIQUEID" val="1093"/>
</p:tagLst>
</file>

<file path=ppt/tags/tag725.xml><?xml version="1.0" encoding="utf-8"?>
<p:tagLst xmlns:p="http://schemas.openxmlformats.org/presentationml/2006/main">
  <p:tag name="AS_UNIQUEID" val="1094"/>
</p:tagLst>
</file>

<file path=ppt/tags/tag726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727.xml><?xml version="1.0" encoding="utf-8"?>
<p:tagLst xmlns:p="http://schemas.openxmlformats.org/presentationml/2006/main">
  <p:tag name="AS_UNIQUEID" val="1095"/>
</p:tagLst>
</file>

<file path=ppt/tags/tag728.xml><?xml version="1.0" encoding="utf-8"?>
<p:tagLst xmlns:p="http://schemas.openxmlformats.org/presentationml/2006/main">
  <p:tag name="AS_UNIQUEID" val="1096"/>
</p:tagLst>
</file>

<file path=ppt/tags/tag729.xml><?xml version="1.0" encoding="utf-8"?>
<p:tagLst xmlns:p="http://schemas.openxmlformats.org/presentationml/2006/main">
  <p:tag name="AS_UNIQUEID" val="1097"/>
</p:tagLst>
</file>

<file path=ppt/tags/tag73.xml><?xml version="1.0" encoding="utf-8"?>
<p:tagLst xmlns:p="http://schemas.openxmlformats.org/presentationml/2006/main">
  <p:tag name="AS_UNIQUEID" val="454"/>
</p:tagLst>
</file>

<file path=ppt/tags/tag730.xml><?xml version="1.0" encoding="utf-8"?>
<p:tagLst xmlns:p="http://schemas.openxmlformats.org/presentationml/2006/main">
  <p:tag name="AS_UNIQUEID" val="1098"/>
</p:tagLst>
</file>

<file path=ppt/tags/tag731.xml><?xml version="1.0" encoding="utf-8"?>
<p:tagLst xmlns:p="http://schemas.openxmlformats.org/presentationml/2006/main">
  <p:tag name="AS_UNIQUEID" val="1099"/>
</p:tagLst>
</file>

<file path=ppt/tags/tag732.xml><?xml version="1.0" encoding="utf-8"?>
<p:tagLst xmlns:p="http://schemas.openxmlformats.org/presentationml/2006/main">
  <p:tag name="AS_UNIQUEID" val="1100"/>
</p:tagLst>
</file>

<file path=ppt/tags/tag733.xml><?xml version="1.0" encoding="utf-8"?>
<p:tagLst xmlns:p="http://schemas.openxmlformats.org/presentationml/2006/main">
  <p:tag name="AS_UNIQUEID" val="1101"/>
</p:tagLst>
</file>

<file path=ppt/tags/tag734.xml><?xml version="1.0" encoding="utf-8"?>
<p:tagLst xmlns:p="http://schemas.openxmlformats.org/presentationml/2006/main">
  <p:tag name="AS_UNIQUEID" val="1102"/>
</p:tagLst>
</file>

<file path=ppt/tags/tag735.xml><?xml version="1.0" encoding="utf-8"?>
<p:tagLst xmlns:p="http://schemas.openxmlformats.org/presentationml/2006/main">
  <p:tag name="AS_UNIQUEID" val="1103"/>
</p:tagLst>
</file>

<file path=ppt/tags/tag736.xml><?xml version="1.0" encoding="utf-8"?>
<p:tagLst xmlns:p="http://schemas.openxmlformats.org/presentationml/2006/main">
  <p:tag name="AS_UNIQUEID" val="1104"/>
</p:tagLst>
</file>

<file path=ppt/tags/tag737.xml><?xml version="1.0" encoding="utf-8"?>
<p:tagLst xmlns:p="http://schemas.openxmlformats.org/presentationml/2006/main">
  <p:tag name="AS_UNIQUEID" val="1105"/>
</p:tagLst>
</file>

<file path=ppt/tags/tag738.xml><?xml version="1.0" encoding="utf-8"?>
<p:tagLst xmlns:p="http://schemas.openxmlformats.org/presentationml/2006/main">
  <p:tag name="AS_UNIQUEID" val="1106"/>
</p:tagLst>
</file>

<file path=ppt/tags/tag739.xml><?xml version="1.0" encoding="utf-8"?>
<p:tagLst xmlns:p="http://schemas.openxmlformats.org/presentationml/2006/main">
  <p:tag name="AS_UNIQUEID" val="1107"/>
</p:tagLst>
</file>

<file path=ppt/tags/tag74.xml><?xml version="1.0" encoding="utf-8"?>
<p:tagLst xmlns:p="http://schemas.openxmlformats.org/presentationml/2006/main">
  <p:tag name="AS_UNIQUEID" val="455"/>
</p:tagLst>
</file>

<file path=ppt/tags/tag740.xml><?xml version="1.0" encoding="utf-8"?>
<p:tagLst xmlns:p="http://schemas.openxmlformats.org/presentationml/2006/main">
  <p:tag name="AS_UNIQUEID" val="1108"/>
</p:tagLst>
</file>

<file path=ppt/tags/tag741.xml><?xml version="1.0" encoding="utf-8"?>
<p:tagLst xmlns:p="http://schemas.openxmlformats.org/presentationml/2006/main">
  <p:tag name="AS_UNIQUEID" val="1109"/>
</p:tagLst>
</file>

<file path=ppt/tags/tag742.xml><?xml version="1.0" encoding="utf-8"?>
<p:tagLst xmlns:p="http://schemas.openxmlformats.org/presentationml/2006/main">
  <p:tag name="AS_UNIQUEID" val="1110"/>
</p:tagLst>
</file>

<file path=ppt/tags/tag743.xml><?xml version="1.0" encoding="utf-8"?>
<p:tagLst xmlns:p="http://schemas.openxmlformats.org/presentationml/2006/main">
  <p:tag name="AS_UNIQUEID" val="1111"/>
</p:tagLst>
</file>

<file path=ppt/tags/tag744.xml><?xml version="1.0" encoding="utf-8"?>
<p:tagLst xmlns:p="http://schemas.openxmlformats.org/presentationml/2006/main">
  <p:tag name="AS_UNIQUEID" val="1112"/>
</p:tagLst>
</file>

<file path=ppt/tags/tag745.xml><?xml version="1.0" encoding="utf-8"?>
<p:tagLst xmlns:p="http://schemas.openxmlformats.org/presentationml/2006/main">
  <p:tag name="AS_UNIQUEID" val="1113"/>
</p:tagLst>
</file>

<file path=ppt/tags/tag746.xml><?xml version="1.0" encoding="utf-8"?>
<p:tagLst xmlns:p="http://schemas.openxmlformats.org/presentationml/2006/main">
  <p:tag name="AS_UNIQUEID" val="1114"/>
</p:tagLst>
</file>

<file path=ppt/tags/tag747.xml><?xml version="1.0" encoding="utf-8"?>
<p:tagLst xmlns:p="http://schemas.openxmlformats.org/presentationml/2006/main">
  <p:tag name="AS_UNIQUEID" val="1115"/>
</p:tagLst>
</file>

<file path=ppt/tags/tag748.xml><?xml version="1.0" encoding="utf-8"?>
<p:tagLst xmlns:p="http://schemas.openxmlformats.org/presentationml/2006/main">
  <p:tag name="AS_UNIQUEID" val="1116"/>
</p:tagLst>
</file>

<file path=ppt/tags/tag749.xml><?xml version="1.0" encoding="utf-8"?>
<p:tagLst xmlns:p="http://schemas.openxmlformats.org/presentationml/2006/main">
  <p:tag name="AS_UNIQUEID" val="1117"/>
</p:tagLst>
</file>

<file path=ppt/tags/tag75.xml><?xml version="1.0" encoding="utf-8"?>
<p:tagLst xmlns:p="http://schemas.openxmlformats.org/presentationml/2006/main">
  <p:tag name="AS_UNIQUEID" val="456"/>
</p:tagLst>
</file>

<file path=ppt/tags/tag750.xml><?xml version="1.0" encoding="utf-8"?>
<p:tagLst xmlns:p="http://schemas.openxmlformats.org/presentationml/2006/main">
  <p:tag name="AS_UNIQUEID" val="1118"/>
</p:tagLst>
</file>

<file path=ppt/tags/tag751.xml><?xml version="1.0" encoding="utf-8"?>
<p:tagLst xmlns:p="http://schemas.openxmlformats.org/presentationml/2006/main">
  <p:tag name="AS_UNIQUEID" val="1119"/>
</p:tagLst>
</file>

<file path=ppt/tags/tag752.xml><?xml version="1.0" encoding="utf-8"?>
<p:tagLst xmlns:p="http://schemas.openxmlformats.org/presentationml/2006/main">
  <p:tag name="AS_UNIQUEID" val="1120"/>
</p:tagLst>
</file>

<file path=ppt/tags/tag753.xml><?xml version="1.0" encoding="utf-8"?>
<p:tagLst xmlns:p="http://schemas.openxmlformats.org/presentationml/2006/main">
  <p:tag name="AS_UNIQUEID" val="1121"/>
</p:tagLst>
</file>

<file path=ppt/tags/tag754.xml><?xml version="1.0" encoding="utf-8"?>
<p:tagLst xmlns:p="http://schemas.openxmlformats.org/presentationml/2006/main">
  <p:tag name="AS_UNIQUEID" val="1122"/>
</p:tagLst>
</file>

<file path=ppt/tags/tag755.xml><?xml version="1.0" encoding="utf-8"?>
<p:tagLst xmlns:p="http://schemas.openxmlformats.org/presentationml/2006/main">
  <p:tag name="AS_UNIQUEID" val="1123"/>
</p:tagLst>
</file>

<file path=ppt/tags/tag756.xml><?xml version="1.0" encoding="utf-8"?>
<p:tagLst xmlns:p="http://schemas.openxmlformats.org/presentationml/2006/main">
  <p:tag name="AS_UNIQUEID" val="1124"/>
</p:tagLst>
</file>

<file path=ppt/tags/tag757.xml><?xml version="1.0" encoding="utf-8"?>
<p:tagLst xmlns:p="http://schemas.openxmlformats.org/presentationml/2006/main">
  <p:tag name="AS_UNIQUEID" val="1125"/>
</p:tagLst>
</file>

<file path=ppt/tags/tag758.xml><?xml version="1.0" encoding="utf-8"?>
<p:tagLst xmlns:p="http://schemas.openxmlformats.org/presentationml/2006/main">
  <p:tag name="AS_UNIQUEID" val="1126"/>
</p:tagLst>
</file>

<file path=ppt/tags/tag759.xml><?xml version="1.0" encoding="utf-8"?>
<p:tagLst xmlns:p="http://schemas.openxmlformats.org/presentationml/2006/main">
  <p:tag name="AS_UNIQUEID" val="1127"/>
</p:tagLst>
</file>

<file path=ppt/tags/tag76.xml><?xml version="1.0" encoding="utf-8"?>
<p:tagLst xmlns:p="http://schemas.openxmlformats.org/presentationml/2006/main">
  <p:tag name="AS_UNIQUEID" val="457"/>
</p:tagLst>
</file>

<file path=ppt/tags/tag760.xml><?xml version="1.0" encoding="utf-8"?>
<p:tagLst xmlns:p="http://schemas.openxmlformats.org/presentationml/2006/main">
  <p:tag name="AS_UNIQUEID" val="1128"/>
</p:tagLst>
</file>

<file path=ppt/tags/tag761.xml><?xml version="1.0" encoding="utf-8"?>
<p:tagLst xmlns:p="http://schemas.openxmlformats.org/presentationml/2006/main">
  <p:tag name="AS_UNIQUEID" val="1129"/>
</p:tagLst>
</file>

<file path=ppt/tags/tag762.xml><?xml version="1.0" encoding="utf-8"?>
<p:tagLst xmlns:p="http://schemas.openxmlformats.org/presentationml/2006/main">
  <p:tag name="AS_UNIQUEID" val="1130"/>
</p:tagLst>
</file>

<file path=ppt/tags/tag763.xml><?xml version="1.0" encoding="utf-8"?>
<p:tagLst xmlns:p="http://schemas.openxmlformats.org/presentationml/2006/main">
  <p:tag name="AS_UNIQUEID" val="1131"/>
</p:tagLst>
</file>

<file path=ppt/tags/tag764.xml><?xml version="1.0" encoding="utf-8"?>
<p:tagLst xmlns:p="http://schemas.openxmlformats.org/presentationml/2006/main">
  <p:tag name="AS_UNIQUEID" val="1132"/>
</p:tagLst>
</file>

<file path=ppt/tags/tag765.xml><?xml version="1.0" encoding="utf-8"?>
<p:tagLst xmlns:p="http://schemas.openxmlformats.org/presentationml/2006/main">
  <p:tag name="AS_UNIQUEID" val="1133"/>
</p:tagLst>
</file>

<file path=ppt/tags/tag766.xml><?xml version="1.0" encoding="utf-8"?>
<p:tagLst xmlns:p="http://schemas.openxmlformats.org/presentationml/2006/main">
  <p:tag name="AS_UNIQUEID" val="1134"/>
</p:tagLst>
</file>

<file path=ppt/tags/tag767.xml><?xml version="1.0" encoding="utf-8"?>
<p:tagLst xmlns:p="http://schemas.openxmlformats.org/presentationml/2006/main">
  <p:tag name="AS_UNIQUEID" val="1135"/>
</p:tagLst>
</file>

<file path=ppt/tags/tag768.xml><?xml version="1.0" encoding="utf-8"?>
<p:tagLst xmlns:p="http://schemas.openxmlformats.org/presentationml/2006/main">
  <p:tag name="AS_UNIQUEID" val="1136"/>
</p:tagLst>
</file>

<file path=ppt/tags/tag769.xml><?xml version="1.0" encoding="utf-8"?>
<p:tagLst xmlns:p="http://schemas.openxmlformats.org/presentationml/2006/main">
  <p:tag name="AS_UNIQUEID" val="1137"/>
</p:tagLst>
</file>

<file path=ppt/tags/tag77.xml><?xml version="1.0" encoding="utf-8"?>
<p:tagLst xmlns:p="http://schemas.openxmlformats.org/presentationml/2006/main">
  <p:tag name="AS_UNIQUEID" val="458"/>
</p:tagLst>
</file>

<file path=ppt/tags/tag770.xml><?xml version="1.0" encoding="utf-8"?>
<p:tagLst xmlns:p="http://schemas.openxmlformats.org/presentationml/2006/main">
  <p:tag name="AS_UNIQUEID" val="1138"/>
</p:tagLst>
</file>

<file path=ppt/tags/tag771.xml><?xml version="1.0" encoding="utf-8"?>
<p:tagLst xmlns:p="http://schemas.openxmlformats.org/presentationml/2006/main">
  <p:tag name="AS_UNIQUEID" val="1139"/>
</p:tagLst>
</file>

<file path=ppt/tags/tag772.xml><?xml version="1.0" encoding="utf-8"?>
<p:tagLst xmlns:p="http://schemas.openxmlformats.org/presentationml/2006/main">
  <p:tag name="AS_UNIQUEID" val="1140"/>
</p:tagLst>
</file>

<file path=ppt/tags/tag773.xml><?xml version="1.0" encoding="utf-8"?>
<p:tagLst xmlns:p="http://schemas.openxmlformats.org/presentationml/2006/main">
  <p:tag name="AS_UNIQUEID" val="1141"/>
</p:tagLst>
</file>

<file path=ppt/tags/tag774.xml><?xml version="1.0" encoding="utf-8"?>
<p:tagLst xmlns:p="http://schemas.openxmlformats.org/presentationml/2006/main">
  <p:tag name="AS_UNIQUEID" val="1142"/>
</p:tagLst>
</file>

<file path=ppt/tags/tag775.xml><?xml version="1.0" encoding="utf-8"?>
<p:tagLst xmlns:p="http://schemas.openxmlformats.org/presentationml/2006/main">
  <p:tag name="AS_UNIQUEID" val="1143"/>
</p:tagLst>
</file>

<file path=ppt/tags/tag776.xml><?xml version="1.0" encoding="utf-8"?>
<p:tagLst xmlns:p="http://schemas.openxmlformats.org/presentationml/2006/main">
  <p:tag name="AS_UNIQUEID" val="1144"/>
</p:tagLst>
</file>

<file path=ppt/tags/tag777.xml><?xml version="1.0" encoding="utf-8"?>
<p:tagLst xmlns:p="http://schemas.openxmlformats.org/presentationml/2006/main">
  <p:tag name="AS_UNIQUEID" val="1145"/>
</p:tagLst>
</file>

<file path=ppt/tags/tag778.xml><?xml version="1.0" encoding="utf-8"?>
<p:tagLst xmlns:p="http://schemas.openxmlformats.org/presentationml/2006/main">
  <p:tag name="AS_UNIQUEID" val="1146"/>
</p:tagLst>
</file>

<file path=ppt/tags/tag779.xml><?xml version="1.0" encoding="utf-8"?>
<p:tagLst xmlns:p="http://schemas.openxmlformats.org/presentationml/2006/main">
  <p:tag name="AS_UNIQUEID" val="1147"/>
</p:tagLst>
</file>

<file path=ppt/tags/tag78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p="http://schemas.openxmlformats.org/presentationml/2006/main">
  <p:tag name="AS_UNIQUEID" val="1148"/>
</p:tagLst>
</file>

<file path=ppt/tags/tag781.xml><?xml version="1.0" encoding="utf-8"?>
<p:tagLst xmlns:p="http://schemas.openxmlformats.org/presentationml/2006/main">
  <p:tag name="AS_UNIQUEID" val="1149"/>
</p:tagLst>
</file>

<file path=ppt/tags/tag782.xml><?xml version="1.0" encoding="utf-8"?>
<p:tagLst xmlns:p="http://schemas.openxmlformats.org/presentationml/2006/main">
  <p:tag name="AS_UNIQUEID" val="1150"/>
</p:tagLst>
</file>

<file path=ppt/tags/tag783.xml><?xml version="1.0" encoding="utf-8"?>
<p:tagLst xmlns:p="http://schemas.openxmlformats.org/presentationml/2006/main">
  <p:tag name="AS_UNIQUEID" val="1151"/>
</p:tagLst>
</file>

<file path=ppt/tags/tag784.xml><?xml version="1.0" encoding="utf-8"?>
<p:tagLst xmlns:p="http://schemas.openxmlformats.org/presentationml/2006/main">
  <p:tag name="AS_UNIQUEID" val="1152"/>
</p:tagLst>
</file>

<file path=ppt/tags/tag785.xml><?xml version="1.0" encoding="utf-8"?>
<p:tagLst xmlns:p="http://schemas.openxmlformats.org/presentationml/2006/main">
  <p:tag name="AS_UNIQUEID" val="1153"/>
</p:tagLst>
</file>

<file path=ppt/tags/tag786.xml><?xml version="1.0" encoding="utf-8"?>
<p:tagLst xmlns:p="http://schemas.openxmlformats.org/presentationml/2006/main">
  <p:tag name="AS_UNIQUEID" val="1154"/>
</p:tagLst>
</file>

<file path=ppt/tags/tag787.xml><?xml version="1.0" encoding="utf-8"?>
<p:tagLst xmlns:p="http://schemas.openxmlformats.org/presentationml/2006/main">
  <p:tag name="AS_UNIQUEID" val="1155"/>
</p:tagLst>
</file>

<file path=ppt/tags/tag788.xml><?xml version="1.0" encoding="utf-8"?>
<p:tagLst xmlns:p="http://schemas.openxmlformats.org/presentationml/2006/main">
  <p:tag name="AS_UNIQUEID" val="1156"/>
</p:tagLst>
</file>

<file path=ppt/tags/tag789.xml><?xml version="1.0" encoding="utf-8"?>
<p:tagLst xmlns:p="http://schemas.openxmlformats.org/presentationml/2006/main">
  <p:tag name="AS_UNIQUEID" val="1157"/>
</p:tagLst>
</file>

<file path=ppt/tags/tag79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AS_UNIQUEID" val="1158"/>
</p:tagLst>
</file>

<file path=ppt/tags/tag791.xml><?xml version="1.0" encoding="utf-8"?>
<p:tagLst xmlns:p="http://schemas.openxmlformats.org/presentationml/2006/main">
  <p:tag name="AS_UNIQUEID" val="1159"/>
</p:tagLst>
</file>

<file path=ppt/tags/tag792.xml><?xml version="1.0" encoding="utf-8"?>
<p:tagLst xmlns:p="http://schemas.openxmlformats.org/presentationml/2006/main">
  <p:tag name="AS_UNIQUEID" val="1160"/>
</p:tagLst>
</file>

<file path=ppt/tags/tag793.xml><?xml version="1.0" encoding="utf-8"?>
<p:tagLst xmlns:p="http://schemas.openxmlformats.org/presentationml/2006/main">
  <p:tag name="AS_UNIQUEID" val="1161"/>
</p:tagLst>
</file>

<file path=ppt/tags/tag794.xml><?xml version="1.0" encoding="utf-8"?>
<p:tagLst xmlns:p="http://schemas.openxmlformats.org/presentationml/2006/main">
  <p:tag name="AS_UNIQUEID" val="1162"/>
</p:tagLst>
</file>

<file path=ppt/tags/tag795.xml><?xml version="1.0" encoding="utf-8"?>
<p:tagLst xmlns:p="http://schemas.openxmlformats.org/presentationml/2006/main">
  <p:tag name="AS_UNIQUEID" val="1163"/>
</p:tagLst>
</file>

<file path=ppt/tags/tag796.xml><?xml version="1.0" encoding="utf-8"?>
<p:tagLst xmlns:p="http://schemas.openxmlformats.org/presentationml/2006/main">
  <p:tag name="AS_UNIQUEID" val="1164"/>
</p:tagLst>
</file>

<file path=ppt/tags/tag797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798.xml><?xml version="1.0" encoding="utf-8"?>
<p:tagLst xmlns:p="http://schemas.openxmlformats.org/presentationml/2006/main">
  <p:tag name="AS_UNIQUEID" val="1165"/>
</p:tagLst>
</file>

<file path=ppt/tags/tag799.xml><?xml version="1.0" encoding="utf-8"?>
<p:tagLst xmlns:p="http://schemas.openxmlformats.org/presentationml/2006/main">
  <p:tag name="AS_UNIQUEID" val="1166"/>
</p:tagLst>
</file>

<file path=ppt/tags/tag8.xml><?xml version="1.0" encoding="utf-8"?>
<p:tagLst xmlns:p="http://schemas.openxmlformats.org/presentationml/2006/main">
  <p:tag name="AS_UNIQUEID" val="389"/>
</p:tagLst>
</file>

<file path=ppt/tags/tag80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EMPLATE_CATEGORY" val="custom"/>
  <p:tag name="KSO_WM_TEMPLATE_INDEX" val="20185039"/>
</p:tagLst>
</file>

<file path=ppt/tags/tag80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1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AS_UNIQUEID" val="464"/>
</p:tagLst>
</file>

<file path=ppt/tags/tag84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AS_UNIQUEID" val="470"/>
</p:tagLst>
</file>

<file path=ppt/tags/tag9.xml><?xml version="1.0" encoding="utf-8"?>
<p:tagLst xmlns:p="http://schemas.openxmlformats.org/presentationml/2006/main">
  <p:tag name="AS_UNIQUEID" val="390"/>
</p:tagLst>
</file>

<file path=ppt/tags/tag90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.xml><?xml version="1.0" encoding="utf-8"?>
<p:tagLst xmlns:p="http://schemas.openxmlformats.org/presentationml/2006/main">
  <p:tag name="AS_UNIQUEID" val="476"/>
</p:tagLst>
</file>

<file path=ppt/tags/tag96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181</Paragraphs>
  <Slides>43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6">
      <vt:lpstr>Arial</vt:lpstr>
      <vt:lpstr>Calibri</vt:lpstr>
      <vt:lpstr>微软雅黑</vt:lpstr>
      <vt:lpstr>Wingdings</vt:lpstr>
      <vt:lpstr>Calibri Light</vt:lpstr>
      <vt:lpstr>楷体</vt:lpstr>
      <vt:lpstr>隶书</vt:lpstr>
      <vt:lpstr>黑体</vt:lpstr>
      <vt:lpstr>楷体_GB2312</vt:lpstr>
      <vt:lpstr>宋体</vt:lpstr>
      <vt:lpstr>Wingdings 2</vt:lpstr>
      <vt:lpstr>方正舒体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目标：争当“五一居士”</vt:lpstr>
      <vt:lpstr>七年级阅读书目推荐</vt:lpstr>
      <vt:lpstr>PowerPoint Presentation</vt:lpstr>
      <vt:lpstr>PowerPoint Presentation</vt:lpstr>
      <vt:lpstr>爱好语文吧！</vt:lpstr>
      <vt:lpstr>PowerPoint Presentation</vt:lpstr>
      <vt:lpstr>作业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2021-07-20T14:26:52.464</cp:lastPrinted>
  <dcterms:created xsi:type="dcterms:W3CDTF">2021-07-20T14:26:52Z</dcterms:created>
  <dcterms:modified xsi:type="dcterms:W3CDTF">2021-07-20T06:26:53Z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