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43188" y="2832497"/>
            <a:ext cx="3857625" cy="119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3638" y="1554505"/>
            <a:ext cx="8756724" cy="374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19778" y="2575785"/>
            <a:ext cx="4719917" cy="613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814890" y="3600452"/>
            <a:ext cx="8288767" cy="605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29323" y="4778414"/>
            <a:ext cx="7527663" cy="548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8843" y="1430095"/>
            <a:ext cx="8096903" cy="423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177963" y="1857713"/>
            <a:ext cx="7035501" cy="435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1065007" y="2777492"/>
            <a:ext cx="6736976" cy="605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1081142" y="3697271"/>
            <a:ext cx="8038652" cy="1137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1089212" y="5246371"/>
            <a:ext cx="764868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71575" y="2253854"/>
            <a:ext cx="6800850" cy="2350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468880" y="2938856"/>
            <a:ext cx="25818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2864223" y="3487498"/>
            <a:ext cx="306593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4598894" y="3487497"/>
            <a:ext cx="28238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6252883" y="3503633"/>
            <a:ext cx="33079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2444675" y="4036137"/>
            <a:ext cx="306593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6801522" y="4052274"/>
            <a:ext cx="290457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730829"/>
            <a:ext cx="9024572" cy="33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606962" y="2204648"/>
            <a:ext cx="147648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6341632" y="2204648"/>
            <a:ext cx="149262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4590826" y="2688742"/>
            <a:ext cx="161364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6373907" y="2696812"/>
            <a:ext cx="155716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8189258" y="2696810"/>
            <a:ext cx="839096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685800" y="3180902"/>
            <a:ext cx="51636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5139466" y="3664998"/>
            <a:ext cx="124250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" name="矩形 9"/>
          <p:cNvSpPr/>
          <p:nvPr/>
        </p:nvSpPr>
        <p:spPr>
          <a:xfrm>
            <a:off x="6591748" y="3673068"/>
            <a:ext cx="135546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" name="矩形 10"/>
          <p:cNvSpPr/>
          <p:nvPr/>
        </p:nvSpPr>
        <p:spPr>
          <a:xfrm>
            <a:off x="8092440" y="3673067"/>
            <a:ext cx="903642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2" name="矩形 11"/>
          <p:cNvSpPr/>
          <p:nvPr/>
        </p:nvSpPr>
        <p:spPr>
          <a:xfrm>
            <a:off x="742277" y="4157161"/>
            <a:ext cx="879437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3" name="矩形 12"/>
          <p:cNvSpPr/>
          <p:nvPr/>
        </p:nvSpPr>
        <p:spPr>
          <a:xfrm>
            <a:off x="4760259" y="4641257"/>
            <a:ext cx="1871831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4" name="矩形 13"/>
          <p:cNvSpPr/>
          <p:nvPr/>
        </p:nvSpPr>
        <p:spPr>
          <a:xfrm>
            <a:off x="7003229" y="4649325"/>
            <a:ext cx="142001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253" y="2689625"/>
            <a:ext cx="9081747" cy="134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19225" y="3140562"/>
            <a:ext cx="107307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5663901" y="3140564"/>
            <a:ext cx="83102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7495390" y="3043742"/>
            <a:ext cx="1081144" cy="45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4251960" y="3640795"/>
            <a:ext cx="78261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336" y="1459679"/>
            <a:ext cx="87007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43150" y="2893219"/>
            <a:ext cx="44577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59568" y="3487498"/>
            <a:ext cx="3832412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6942" y="2115895"/>
            <a:ext cx="9057059" cy="262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703320" y="3108292"/>
            <a:ext cx="51636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5397650" y="3108288"/>
            <a:ext cx="51636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672142"/>
            <a:ext cx="9106482" cy="3529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098201" y="3673067"/>
            <a:ext cx="583333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443751" y="4173296"/>
            <a:ext cx="8659906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403412" y="4681596"/>
            <a:ext cx="7471187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492464"/>
            <a:ext cx="8984796" cy="4212890"/>
            <a:chOff x="0" y="900740"/>
            <a:chExt cx="11979728" cy="5617187"/>
          </a:xfrm>
        </p:grpSpPr>
        <p:pic>
          <p:nvPicPr>
            <p:cNvPr id="1945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900740"/>
              <a:ext cx="11979728" cy="3141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5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040705"/>
              <a:ext cx="8383794" cy="2477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89212" y="1422027"/>
            <a:ext cx="7337640" cy="4202121"/>
            <a:chOff x="859211" y="638175"/>
            <a:chExt cx="10969663" cy="6219825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859211" y="747320"/>
              <a:ext cx="4772025" cy="5772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75899" y="638175"/>
              <a:ext cx="4752975" cy="6219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3697" y="1493044"/>
            <a:ext cx="7136606" cy="387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32272" y="1775222"/>
            <a:ext cx="7079456" cy="3307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526280" y="2317603"/>
            <a:ext cx="375173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4566620" y="2874310"/>
            <a:ext cx="2259106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4566621" y="3422950"/>
            <a:ext cx="250922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4550485" y="3987730"/>
            <a:ext cx="201705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4477871" y="4544436"/>
            <a:ext cx="187989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21556" y="1800225"/>
            <a:ext cx="7100888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31489" y="2777492"/>
            <a:ext cx="6244814" cy="645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1815352" y="4003863"/>
            <a:ext cx="6938683" cy="1234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25129" y="1964531"/>
            <a:ext cx="7093744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153757" y="2971130"/>
            <a:ext cx="7527664" cy="213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0125" y="1557338"/>
            <a:ext cx="71437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258645" y="2632262"/>
            <a:ext cx="7269480" cy="3001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90918" y="1340440"/>
            <a:ext cx="6838670" cy="4353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68545" y="1357480"/>
            <a:ext cx="6361325" cy="4362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66301" y="1782114"/>
            <a:ext cx="4907756" cy="3115557"/>
            <a:chOff x="1049151" y="1104060"/>
            <a:chExt cx="6543675" cy="4154076"/>
          </a:xfrm>
        </p:grpSpPr>
        <p:pic>
          <p:nvPicPr>
            <p:cNvPr id="27650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049151" y="1104060"/>
              <a:ext cx="6543675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37939" y="1771986"/>
              <a:ext cx="5486400" cy="3486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/>
        </p:nvSpPr>
        <p:spPr>
          <a:xfrm>
            <a:off x="4857077" y="2317604"/>
            <a:ext cx="114568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4889351" y="2833971"/>
            <a:ext cx="120216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4816735" y="3358406"/>
            <a:ext cx="156523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4800600" y="3866703"/>
            <a:ext cx="1589442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4808668" y="4366934"/>
            <a:ext cx="1484556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6560" y="1628775"/>
            <a:ext cx="7050881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10465" y="2567718"/>
            <a:ext cx="6890273" cy="1363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1823422" y="4633186"/>
            <a:ext cx="6293223" cy="766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0835" y="1396604"/>
            <a:ext cx="7222331" cy="406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138082" y="1930327"/>
            <a:ext cx="150875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1379668" y="4366932"/>
            <a:ext cx="7229139" cy="132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61060" y="1228725"/>
            <a:ext cx="3621881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39629" y="1321594"/>
            <a:ext cx="3664744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2003" y="1532460"/>
            <a:ext cx="8295365" cy="4107320"/>
            <a:chOff x="749337" y="900280"/>
            <a:chExt cx="11060486" cy="547642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749337" y="900280"/>
              <a:ext cx="4819650" cy="3314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94948" y="1557057"/>
              <a:ext cx="4714875" cy="481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4623" y="1703238"/>
            <a:ext cx="7943010" cy="3629025"/>
            <a:chOff x="1601320" y="1041923"/>
            <a:chExt cx="10590680" cy="4838700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601320" y="1041923"/>
              <a:ext cx="4686300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3325" y="2274738"/>
              <a:ext cx="4638675" cy="2028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8871" y="1727738"/>
            <a:ext cx="7709828" cy="3321844"/>
            <a:chOff x="1345771" y="1289741"/>
            <a:chExt cx="10279771" cy="4429125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45771" y="1289741"/>
              <a:ext cx="4810125" cy="442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05892" y="2417165"/>
              <a:ext cx="4819650" cy="2733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1016" y="1393872"/>
            <a:ext cx="7972425" cy="4251834"/>
            <a:chOff x="877869" y="704738"/>
            <a:chExt cx="10629900" cy="5669112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937765" y="704738"/>
              <a:ext cx="5819775" cy="112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77869" y="1925675"/>
              <a:ext cx="10629900" cy="4448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/>
        </p:nvSpPr>
        <p:spPr>
          <a:xfrm>
            <a:off x="4824805" y="2842040"/>
            <a:ext cx="199285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4816736" y="3406814"/>
            <a:ext cx="169433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4808669" y="3971591"/>
            <a:ext cx="208160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4800602" y="4536367"/>
            <a:ext cx="217035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5284694" y="5101144"/>
            <a:ext cx="325149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0069" y="2032397"/>
            <a:ext cx="8043863" cy="279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542416" y="2051351"/>
            <a:ext cx="199285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4502077" y="2616128"/>
            <a:ext cx="2759336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4566620" y="3180905"/>
            <a:ext cx="300138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4598894" y="3745682"/>
            <a:ext cx="185569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4534349" y="4310457"/>
            <a:ext cx="3929231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Gungsuh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55</cp:revision>
  <dcterms:created xsi:type="dcterms:W3CDTF">2017-03-15T04:23:00Z</dcterms:created>
  <dcterms:modified xsi:type="dcterms:W3CDTF">2020-01-20T05:44:49Z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