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0" r:id="rId3"/>
  </p:sldMasterIdLst>
  <p:sldIdLst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3" r:id="rId36"/>
    <p:sldId id="334" r:id="rId37"/>
    <p:sldId id="335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3" name="Auth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74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tags" Target="tags/tag585.xml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.xml" /><Relationship Id="rId10" Type="http://schemas.openxmlformats.org/officeDocument/2006/relationships/tags" Target="../tags/tag72.xml" /><Relationship Id="rId11" Type="http://schemas.openxmlformats.org/officeDocument/2006/relationships/tags" Target="../tags/tag73.xml" /><Relationship Id="rId12" Type="http://schemas.openxmlformats.org/officeDocument/2006/relationships/tags" Target="../tags/tag74.xml" /><Relationship Id="rId13" Type="http://schemas.openxmlformats.org/officeDocument/2006/relationships/tags" Target="../tags/tag75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tags" Target="../tags/tag81.xml" /><Relationship Id="rId2" Type="http://schemas.openxmlformats.org/officeDocument/2006/relationships/tags" Target="../tags/tag64.xml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tags" Target="../tags/tag104.xml" /><Relationship Id="rId13" Type="http://schemas.openxmlformats.org/officeDocument/2006/relationships/tags" Target="../tags/tag105.xml" /><Relationship Id="rId14" Type="http://schemas.openxmlformats.org/officeDocument/2006/relationships/tags" Target="../tags/tag106.xml" /><Relationship Id="rId15" Type="http://schemas.openxmlformats.org/officeDocument/2006/relationships/tags" Target="../tags/tag107.xml" /><Relationship Id="rId16" Type="http://schemas.openxmlformats.org/officeDocument/2006/relationships/tags" Target="../tags/tag108.xml" /><Relationship Id="rId17" Type="http://schemas.openxmlformats.org/officeDocument/2006/relationships/tags" Target="../tags/tag109.xml" /><Relationship Id="rId18" Type="http://schemas.openxmlformats.org/officeDocument/2006/relationships/slideMaster" Target="../slideMasters/slideMaster2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9.xml" /><Relationship Id="rId11" Type="http://schemas.openxmlformats.org/officeDocument/2006/relationships/tags" Target="../tags/tag120.xml" /><Relationship Id="rId12" Type="http://schemas.openxmlformats.org/officeDocument/2006/relationships/tags" Target="../tags/tag121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tags" Target="../tags/tag113.xml" /><Relationship Id="rId5" Type="http://schemas.openxmlformats.org/officeDocument/2006/relationships/tags" Target="../tags/tag114.xml" /><Relationship Id="rId6" Type="http://schemas.openxmlformats.org/officeDocument/2006/relationships/tags" Target="../tags/tag115.xml" /><Relationship Id="rId7" Type="http://schemas.openxmlformats.org/officeDocument/2006/relationships/tags" Target="../tags/tag116.xml" /><Relationship Id="rId8" Type="http://schemas.openxmlformats.org/officeDocument/2006/relationships/tags" Target="../tags/tag117.xml" /><Relationship Id="rId9" Type="http://schemas.openxmlformats.org/officeDocument/2006/relationships/tags" Target="../tags/tag118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10" Type="http://schemas.openxmlformats.org/officeDocument/2006/relationships/tags" Target="../tags/tag131.xml" /><Relationship Id="rId11" Type="http://schemas.openxmlformats.org/officeDocument/2006/relationships/tags" Target="../tags/tag132.xml" /><Relationship Id="rId12" Type="http://schemas.openxmlformats.org/officeDocument/2006/relationships/tags" Target="../tags/tag133.xml" /><Relationship Id="rId13" Type="http://schemas.openxmlformats.org/officeDocument/2006/relationships/tags" Target="../tags/tag134.xml" /><Relationship Id="rId14" Type="http://schemas.openxmlformats.org/officeDocument/2006/relationships/tags" Target="../tags/tag135.xml" /><Relationship Id="rId15" Type="http://schemas.openxmlformats.org/officeDocument/2006/relationships/slideMaster" Target="../slideMasters/slideMaster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Relationship Id="rId8" Type="http://schemas.openxmlformats.org/officeDocument/2006/relationships/tags" Target="../tags/tag129.xml" /><Relationship Id="rId9" Type="http://schemas.openxmlformats.org/officeDocument/2006/relationships/tags" Target="../tags/tag13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6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tags" Target="../tags/tag147.xml" /><Relationship Id="rId13" Type="http://schemas.openxmlformats.org/officeDocument/2006/relationships/tags" Target="../tags/tag148.xml" /><Relationship Id="rId14" Type="http://schemas.openxmlformats.org/officeDocument/2006/relationships/tags" Target="../tags/tag149.xml" /><Relationship Id="rId15" Type="http://schemas.openxmlformats.org/officeDocument/2006/relationships/tags" Target="../tags/tag150.xml" /><Relationship Id="rId16" Type="http://schemas.openxmlformats.org/officeDocument/2006/relationships/slideMaster" Target="../slideMasters/slideMaster2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1.xml" /><Relationship Id="rId2" Type="http://schemas.openxmlformats.org/officeDocument/2006/relationships/tags" Target="../tags/tag152.xml" /><Relationship Id="rId3" Type="http://schemas.openxmlformats.org/officeDocument/2006/relationships/tags" Target="../tags/tag153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4.xml" /><Relationship Id="rId10" Type="http://schemas.openxmlformats.org/officeDocument/2006/relationships/tags" Target="../tags/tag163.xml" /><Relationship Id="rId11" Type="http://schemas.openxmlformats.org/officeDocument/2006/relationships/tags" Target="../tags/tag164.xml" /><Relationship Id="rId12" Type="http://schemas.openxmlformats.org/officeDocument/2006/relationships/tags" Target="../tags/tag165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55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10" Type="http://schemas.openxmlformats.org/officeDocument/2006/relationships/tags" Target="../tags/tag175.xml" /><Relationship Id="rId11" Type="http://schemas.openxmlformats.org/officeDocument/2006/relationships/tags" Target="../tags/tag176.xml" /><Relationship Id="rId12" Type="http://schemas.openxmlformats.org/officeDocument/2006/relationships/tags" Target="../tags/tag177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ags" Target="../tags/tag173.xml" /><Relationship Id="rId9" Type="http://schemas.openxmlformats.org/officeDocument/2006/relationships/tags" Target="../tags/tag174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10" Type="http://schemas.openxmlformats.org/officeDocument/2006/relationships/tags" Target="../tags/tag187.xml" /><Relationship Id="rId11" Type="http://schemas.openxmlformats.org/officeDocument/2006/relationships/tags" Target="../tags/tag188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tags" Target="../tags/tag183.xml" /><Relationship Id="rId7" Type="http://schemas.openxmlformats.org/officeDocument/2006/relationships/tags" Target="../tags/tag184.xml" /><Relationship Id="rId8" Type="http://schemas.openxmlformats.org/officeDocument/2006/relationships/tags" Target="../tags/tag185.xml" /><Relationship Id="rId9" Type="http://schemas.openxmlformats.org/officeDocument/2006/relationships/tags" Target="../tags/tag186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9.xml" /><Relationship Id="rId10" Type="http://schemas.openxmlformats.org/officeDocument/2006/relationships/tags" Target="../tags/tag198.xml" /><Relationship Id="rId11" Type="http://schemas.openxmlformats.org/officeDocument/2006/relationships/tags" Target="../tags/tag199.xml" /><Relationship Id="rId12" Type="http://schemas.openxmlformats.org/officeDocument/2006/relationships/tags" Target="../tags/tag200.xml" /><Relationship Id="rId13" Type="http://schemas.openxmlformats.org/officeDocument/2006/relationships/tags" Target="../tags/tag201.xml" /><Relationship Id="rId14" Type="http://schemas.openxmlformats.org/officeDocument/2006/relationships/tags" Target="../tags/tag202.xml" /><Relationship Id="rId15" Type="http://schemas.openxmlformats.org/officeDocument/2006/relationships/tags" Target="../tags/tag203.xml" /><Relationship Id="rId16" Type="http://schemas.openxmlformats.org/officeDocument/2006/relationships/tags" Target="../tags/tag204.xml" /><Relationship Id="rId17" Type="http://schemas.openxmlformats.org/officeDocument/2006/relationships/tags" Target="../tags/tag205.xml" /><Relationship Id="rId18" Type="http://schemas.openxmlformats.org/officeDocument/2006/relationships/tags" Target="../tags/tag206.xml" /><Relationship Id="rId19" Type="http://schemas.openxmlformats.org/officeDocument/2006/relationships/slideMaster" Target="../slideMasters/slideMaster2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Relationship Id="rId5" Type="http://schemas.openxmlformats.org/officeDocument/2006/relationships/tags" Target="../tags/tag193.xml" /><Relationship Id="rId6" Type="http://schemas.openxmlformats.org/officeDocument/2006/relationships/tags" Target="../tags/tag194.xml" /><Relationship Id="rId7" Type="http://schemas.openxmlformats.org/officeDocument/2006/relationships/tags" Target="../tags/tag195.xml" /><Relationship Id="rId8" Type="http://schemas.openxmlformats.org/officeDocument/2006/relationships/tags" Target="../tags/tag196.xml" /><Relationship Id="rId9" Type="http://schemas.openxmlformats.org/officeDocument/2006/relationships/tags" Target="../tags/tag197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7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6.xml" /><Relationship Id="rId10" Type="http://schemas.openxmlformats.org/officeDocument/2006/relationships/tags" Target="../tags/tag225.xml" /><Relationship Id="rId11" Type="http://schemas.openxmlformats.org/officeDocument/2006/relationships/tags" Target="../tags/tag226.xml" /><Relationship Id="rId12" Type="http://schemas.openxmlformats.org/officeDocument/2006/relationships/slideMaster" Target="../slideMasters/slideMaster2.xml" /><Relationship Id="rId2" Type="http://schemas.openxmlformats.org/officeDocument/2006/relationships/tags" Target="../tags/tag217.xml" /><Relationship Id="rId3" Type="http://schemas.openxmlformats.org/officeDocument/2006/relationships/tags" Target="../tags/tag218.xml" /><Relationship Id="rId4" Type="http://schemas.openxmlformats.org/officeDocument/2006/relationships/tags" Target="../tags/tag219.xml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10" Type="http://schemas.openxmlformats.org/officeDocument/2006/relationships/tags" Target="../tags/tag236.xml" /><Relationship Id="rId11" Type="http://schemas.openxmlformats.org/officeDocument/2006/relationships/tags" Target="../tags/tag237.xml" /><Relationship Id="rId12" Type="http://schemas.openxmlformats.org/officeDocument/2006/relationships/tags" Target="../tags/tag238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Relationship Id="rId9" Type="http://schemas.openxmlformats.org/officeDocument/2006/relationships/tags" Target="../tags/tag235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9.xml" /><Relationship Id="rId10" Type="http://schemas.openxmlformats.org/officeDocument/2006/relationships/tags" Target="../tags/tag248.xml" /><Relationship Id="rId11" Type="http://schemas.openxmlformats.org/officeDocument/2006/relationships/tags" Target="../tags/tag249.xml" /><Relationship Id="rId12" Type="http://schemas.openxmlformats.org/officeDocument/2006/relationships/tags" Target="../tags/tag250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tags" Target="../tags/tag245.xml" /><Relationship Id="rId8" Type="http://schemas.openxmlformats.org/officeDocument/2006/relationships/tags" Target="../tags/tag246.xml" /><Relationship Id="rId9" Type="http://schemas.openxmlformats.org/officeDocument/2006/relationships/tags" Target="../tags/tag247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1.xml" /><Relationship Id="rId10" Type="http://schemas.openxmlformats.org/officeDocument/2006/relationships/tags" Target="../tags/tag260.xml" /><Relationship Id="rId11" Type="http://schemas.openxmlformats.org/officeDocument/2006/relationships/tags" Target="../tags/tag261.xml" /><Relationship Id="rId12" Type="http://schemas.openxmlformats.org/officeDocument/2006/relationships/tags" Target="../tags/tag262.xml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Relationship Id="rId7" Type="http://schemas.openxmlformats.org/officeDocument/2006/relationships/tags" Target="../tags/tag257.xml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10" Type="http://schemas.openxmlformats.org/officeDocument/2006/relationships/tags" Target="../tags/tag272.xml" /><Relationship Id="rId11" Type="http://schemas.openxmlformats.org/officeDocument/2006/relationships/tags" Target="../tags/tag273.xml" /><Relationship Id="rId12" Type="http://schemas.openxmlformats.org/officeDocument/2006/relationships/tags" Target="../tags/tag274.xml" /><Relationship Id="rId13" Type="http://schemas.openxmlformats.org/officeDocument/2006/relationships/tags" Target="../tags/tag275.xml" /><Relationship Id="rId14" Type="http://schemas.openxmlformats.org/officeDocument/2006/relationships/slideMaster" Target="../slideMasters/slideMaster2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6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277.xml" /><Relationship Id="rId3" Type="http://schemas.openxmlformats.org/officeDocument/2006/relationships/tags" Target="../tags/tag278.xml" /><Relationship Id="rId4" Type="http://schemas.openxmlformats.org/officeDocument/2006/relationships/tags" Target="../tags/tag279.xml" /><Relationship Id="rId5" Type="http://schemas.openxmlformats.org/officeDocument/2006/relationships/tags" Target="../tags/tag280.xml" /><Relationship Id="rId6" Type="http://schemas.openxmlformats.org/officeDocument/2006/relationships/tags" Target="../tags/tag281.xml" /><Relationship Id="rId7" Type="http://schemas.openxmlformats.org/officeDocument/2006/relationships/tags" Target="../tags/tag282.xml" /><Relationship Id="rId8" Type="http://schemas.openxmlformats.org/officeDocument/2006/relationships/tags" Target="../tags/tag283.xml" /><Relationship Id="rId9" Type="http://schemas.openxmlformats.org/officeDocument/2006/relationships/tags" Target="../tags/tag28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-318" y="-953"/>
            <a:ext cx="12192000" cy="6858953"/>
            <a:chOff x="-318" y="-953"/>
            <a:chExt cx="12192000" cy="6858953"/>
          </a:xfrm>
        </p:grpSpPr>
        <p:grpSp>
          <p:nvGrpSpPr>
            <p:cNvPr id="4" name="组合 3"/>
            <p:cNvGrpSpPr/>
            <p:nvPr userDrawn="1"/>
          </p:nvGrpSpPr>
          <p:grpSpPr>
            <a:xfrm>
              <a:off x="-318" y="635"/>
              <a:ext cx="12192000" cy="6857365"/>
              <a:chOff x="-318" y="635"/>
              <a:chExt cx="12192000" cy="6857365"/>
            </a:xfrm>
          </p:grpSpPr>
          <p:grpSp>
            <p:nvGrpSpPr>
              <p:cNvPr id="11" name="组合 10"/>
              <p:cNvGrpSpPr/>
              <p:nvPr userDrawn="1">
                <p:custDataLst>
                  <p:tags r:id="rId2"/>
                </p:custDataLst>
              </p:nvPr>
            </p:nvGrpSpPr>
            <p:grpSpPr>
              <a:xfrm>
                <a:off x="-318" y="635"/>
                <a:ext cx="12192000" cy="6857365"/>
                <a:chExt cx="19200" cy="10799"/>
              </a:xfrm>
            </p:grpSpPr>
            <p:sp>
              <p:nvSpPr>
                <p:cNvPr id="12" name="矩形 11"/>
                <p:cNvSpPr/>
                <p:nvPr userDrawn="1">
                  <p:custDataLst>
                    <p:tags r:id="rId3"/>
                  </p:custDataLst>
                </p:nvPr>
              </p:nvSpPr>
              <p:spPr>
                <a:xfrm>
                  <a:off x="0" y="0"/>
                  <a:ext cx="19200" cy="43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0000" tIns="46800" rIns="90000" bIns="46800" rtlCol="0" anchor="ctr">
                  <a:norm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13" name="矩形 12"/>
                <p:cNvSpPr/>
                <p:nvPr userDrawn="1">
                  <p:custDataLst>
                    <p:tags r:id="rId4"/>
                  </p:custDataLst>
                </p:nvPr>
              </p:nvSpPr>
              <p:spPr>
                <a:xfrm>
                  <a:off x="0" y="9720"/>
                  <a:ext cx="19200" cy="1079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0000" tIns="46800" rIns="90000" bIns="46800" rtlCol="0" anchor="ctr">
                  <a:normAutofit/>
                </a:bodyPr>
                <a:lstStyle/>
                <a:p>
                  <a:pPr algn="ctr">
                    <a:lnSpc>
                      <a:spcPct val="130000"/>
                    </a:lnSpc>
                  </a:pPr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25" name="菱形 24"/>
                <p:cNvSpPr/>
                <p:nvPr userDrawn="1">
                  <p:custDataLst>
                    <p:tags r:id="rId5"/>
                  </p:custDataLst>
                </p:nvPr>
              </p:nvSpPr>
              <p:spPr>
                <a:xfrm flipH="1">
                  <a:off x="420" y="399"/>
                  <a:ext cx="474" cy="441"/>
                </a:xfrm>
                <a:prstGeom prst="diamond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0000" tIns="46800" rIns="90000" bIns="46800" rtlCol="0" anchor="ctr">
                  <a:normAutofit fontScale="25000" lnSpcReduction="20000"/>
                </a:bodyPr>
                <a:lstStyle/>
                <a:p>
                  <a:pPr algn="ctr">
                    <a:lnSpc>
                      <a:spcPct val="150000"/>
                    </a:lnSpc>
                  </a:pPr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19" name="组合 18"/>
                <p:cNvGrpSpPr/>
                <p:nvPr userDrawn="1">
                  <p:custDataLst>
                    <p:tags r:id="rId6"/>
                  </p:custDataLst>
                </p:nvPr>
              </p:nvGrpSpPr>
              <p:grpSpPr>
                <a:xfrm>
                  <a:off x="16448" y="9574"/>
                  <a:ext cx="2074" cy="675"/>
                  <a:chOff x="0" y="3633950"/>
                  <a:chExt cx="1405715" cy="457699"/>
                </a:xfrm>
              </p:grpSpPr>
              <p:sp>
                <p:nvSpPr>
                  <p:cNvPr id="20" name="菱形 19"/>
                  <p:cNvSpPr/>
                  <p:nvPr userDrawn="1">
                    <p:custDataLst>
                      <p:tags r:id="rId7"/>
                    </p:custDataLst>
                  </p:nvPr>
                </p:nvSpPr>
                <p:spPr>
                  <a:xfrm>
                    <a:off x="0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0000" tIns="46800" rIns="90000" bIns="46800" rtlCol="0" anchor="ctr">
                    <a:normAutofit fontScale="32500" lnSpcReduction="20000"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1" name="菱形 20"/>
                  <p:cNvSpPr/>
                  <p:nvPr userDrawn="1">
                    <p:custDataLst>
                      <p:tags r:id="rId8"/>
                    </p:custDataLst>
                  </p:nvPr>
                </p:nvSpPr>
                <p:spPr>
                  <a:xfrm>
                    <a:off x="474008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0000" tIns="46800" rIns="90000" bIns="46800" rtlCol="0" anchor="ctr">
                    <a:normAutofit fontScale="32500" lnSpcReduction="20000"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  <p:sp>
                <p:nvSpPr>
                  <p:cNvPr id="22" name="菱形 21"/>
                  <p:cNvSpPr/>
                  <p:nvPr userDrawn="1">
                    <p:custDataLst>
                      <p:tags r:id="rId9"/>
                    </p:custDataLst>
                  </p:nvPr>
                </p:nvSpPr>
                <p:spPr>
                  <a:xfrm>
                    <a:off x="948016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90000" tIns="46800" rIns="90000" bIns="46800" rtlCol="0" anchor="ctr">
                    <a:normAutofit fontScale="32500" lnSpcReduction="20000"/>
                  </a:bodyPr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>
                      <a:solidFill>
                        <a:schemeClr val="lt1"/>
                      </a:solidFill>
                    </a:endParaRPr>
                  </a:p>
                </p:txBody>
              </p:sp>
            </p:grpSp>
          </p:grpSp>
          <p:sp>
            <p:nvSpPr>
              <p:cNvPr id="8" name="圆角矩形 7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93040" y="182880"/>
                <a:ext cx="11805285" cy="6491605"/>
              </a:xfrm>
              <a:prstGeom prst="roundRect">
                <a:avLst>
                  <a:gd name="adj" fmla="val 17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0" name="五边形 4"/>
            <p:cNvSpPr/>
            <p:nvPr userDrawn="1">
              <p:custDataLst>
                <p:tags r:id="rId11"/>
              </p:custDataLst>
            </p:nvPr>
          </p:nvSpPr>
          <p:spPr>
            <a:xfrm rot="5400000">
              <a:off x="5432425" y="-160020"/>
              <a:ext cx="1327785" cy="1645920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五边形 6"/>
            <p:cNvSpPr/>
            <p:nvPr userDrawn="1">
              <p:custDataLst>
                <p:tags r:id="rId12"/>
              </p:custDataLst>
            </p:nvPr>
          </p:nvSpPr>
          <p:spPr>
            <a:xfrm rot="16200000" flipV="1">
              <a:off x="5792470" y="5658485"/>
              <a:ext cx="607060" cy="1645920"/>
            </a:xfrm>
            <a:prstGeom prst="homePlate">
              <a:avLst>
                <a:gd name="adj" fmla="val 8023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0000" tIns="46800" rIns="90000" bIns="46800" rtlCol="0" anchor="ctr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3328201" y="4283393"/>
            <a:ext cx="2520000" cy="485140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r">
              <a:lnSpc>
                <a:spcPct val="130000"/>
              </a:lnSpc>
              <a:spcAft>
                <a:spcPct val="0"/>
              </a:spcAft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7"/>
            </p:custDataLst>
          </p:nvPr>
        </p:nvSpPr>
        <p:spPr>
          <a:xfrm>
            <a:off x="2593022" y="2149048"/>
            <a:ext cx="7005956" cy="134447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600" spc="6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8"/>
            </p:custDataLst>
          </p:nvPr>
        </p:nvSpPr>
        <p:spPr>
          <a:xfrm>
            <a:off x="2592705" y="3553460"/>
            <a:ext cx="7005320" cy="485140"/>
          </a:xfrm>
        </p:spPr>
        <p:txBody>
          <a:bodyPr lIns="90000" tIns="0" rIns="90000" bIns="46800" anchor="t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19"/>
            </p:custDataLst>
          </p:nvPr>
        </p:nvSpPr>
        <p:spPr>
          <a:xfrm>
            <a:off x="6291496" y="4286643"/>
            <a:ext cx="2520000" cy="478640"/>
          </a:xfrm>
        </p:spPr>
        <p:txBody>
          <a:bodyPr lIns="90000" tIns="46800" rIns="90000" bIns="4680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sz="1800"/>
            </a:lvl1pPr>
            <a:lvl2pPr marL="457200" indent="0">
              <a:buNone/>
              <a:defRPr/>
            </a:lvl2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94286" y="-27771"/>
            <a:ext cx="11755418" cy="6611091"/>
            <a:chOff x="294286" y="-27771"/>
            <a:chExt cx="11755418" cy="6611091"/>
          </a:xfrm>
        </p:grpSpPr>
        <p:grpSp>
          <p:nvGrpSpPr>
            <p:cNvPr id="8" name="组合 7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598965" y="6433146"/>
              <a:ext cx="450739" cy="150174"/>
              <a:chOff x="0" y="3623101"/>
              <a:chExt cx="1405715" cy="468548"/>
            </a:xfrm>
          </p:grpSpPr>
          <p:sp>
            <p:nvSpPr>
              <p:cNvPr id="10" name="菱形 9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0" y="3633950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菱形 1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474008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菱形 11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48016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五边形 4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346791" y="-80276"/>
              <a:ext cx="438277" cy="543287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组合 8"/>
          <p:cNvGrpSpPr/>
          <p:nvPr userDrawn="1">
            <p:custDataLst>
              <p:tags r:id="rId1"/>
            </p:custDataLst>
          </p:nvPr>
        </p:nvGrpSpPr>
        <p:grpSpPr>
          <a:xfrm>
            <a:off x="-318" y="-953"/>
            <a:ext cx="12192000" cy="6858953"/>
            <a:chOff x="-318" y="-953"/>
            <a:chExt cx="12192000" cy="6858953"/>
          </a:xfrm>
        </p:grpSpPr>
        <p:grpSp>
          <p:nvGrpSpPr>
            <p:cNvPr id="11" name="组合 10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-318" y="635"/>
              <a:ext cx="12192000" cy="6857365"/>
              <a:chExt cx="19200" cy="10799"/>
            </a:xfrm>
          </p:grpSpPr>
          <p:sp>
            <p:nvSpPr>
              <p:cNvPr id="12" name="矩形 11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0" y="0"/>
                <a:ext cx="19200" cy="43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0" y="9720"/>
                <a:ext cx="19200" cy="107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菱形 13"/>
              <p:cNvSpPr/>
              <p:nvPr userDrawn="1">
                <p:custDataLst>
                  <p:tags r:id="rId5"/>
                </p:custDataLst>
              </p:nvPr>
            </p:nvSpPr>
            <p:spPr>
              <a:xfrm flipH="1">
                <a:off x="420" y="399"/>
                <a:ext cx="474" cy="441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 userDrawn="1">
                <p:custDataLst>
                  <p:tags r:id="rId6"/>
                </p:custDataLst>
              </p:nvPr>
            </p:nvGrpSpPr>
            <p:grpSpPr>
              <a:xfrm>
                <a:off x="16448" y="9574"/>
                <a:ext cx="2074" cy="675"/>
                <a:chOff x="0" y="3633950"/>
                <a:chExt cx="1405715" cy="457699"/>
              </a:xfrm>
            </p:grpSpPr>
            <p:sp>
              <p:nvSpPr>
                <p:cNvPr id="16" name="菱形 15"/>
                <p:cNvSpPr/>
                <p:nvPr userDrawn="1">
                  <p:custDataLst>
                    <p:tags r:id="rId7"/>
                  </p:custDataLst>
                </p:nvPr>
              </p:nvSpPr>
              <p:spPr>
                <a:xfrm>
                  <a:off x="0" y="3633950"/>
                  <a:ext cx="457699" cy="457699"/>
                </a:xfrm>
                <a:prstGeom prst="diamond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菱形 16"/>
                <p:cNvSpPr/>
                <p:nvPr userDrawn="1">
                  <p:custDataLst>
                    <p:tags r:id="rId8"/>
                  </p:custDataLst>
                </p:nvPr>
              </p:nvSpPr>
              <p:spPr>
                <a:xfrm>
                  <a:off x="474008" y="3633950"/>
                  <a:ext cx="457699" cy="457699"/>
                </a:xfrm>
                <a:prstGeom prst="diamond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菱形 17"/>
                <p:cNvSpPr/>
                <p:nvPr userDrawn="1">
                  <p:custDataLst>
                    <p:tags r:id="rId9"/>
                  </p:custDataLst>
                </p:nvPr>
              </p:nvSpPr>
              <p:spPr>
                <a:xfrm>
                  <a:off x="948016" y="3633950"/>
                  <a:ext cx="457699" cy="457699"/>
                </a:xfrm>
                <a:prstGeom prst="diamond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7" name="圆角矩形 7"/>
            <p:cNvSpPr/>
            <p:nvPr userDrawn="1">
              <p:custDataLst>
                <p:tags r:id="rId10"/>
              </p:custDataLst>
            </p:nvPr>
          </p:nvSpPr>
          <p:spPr>
            <a:xfrm>
              <a:off x="193040" y="182880"/>
              <a:ext cx="11805285" cy="6491605"/>
            </a:xfrm>
            <a:prstGeom prst="roundRect">
              <a:avLst>
                <a:gd name="adj" fmla="val 172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边形 4"/>
            <p:cNvSpPr/>
            <p:nvPr userDrawn="1">
              <p:custDataLst>
                <p:tags r:id="rId11"/>
              </p:custDataLst>
            </p:nvPr>
          </p:nvSpPr>
          <p:spPr>
            <a:xfrm rot="5400000">
              <a:off x="5432425" y="-160020"/>
              <a:ext cx="1327785" cy="1645920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五边形 6"/>
            <p:cNvSpPr/>
            <p:nvPr userDrawn="1">
              <p:custDataLst>
                <p:tags r:id="rId12"/>
              </p:custDataLst>
            </p:nvPr>
          </p:nvSpPr>
          <p:spPr>
            <a:xfrm rot="16200000" flipV="1">
              <a:off x="5792470" y="5658485"/>
              <a:ext cx="607060" cy="1645920"/>
            </a:xfrm>
            <a:prstGeom prst="homePlate">
              <a:avLst>
                <a:gd name="adj" fmla="val 8023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4116000" y="2651764"/>
            <a:ext cx="5409566" cy="93916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800" u="none" strike="noStrike" kern="120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4"/>
            </p:custDataLst>
          </p:nvPr>
        </p:nvSpPr>
        <p:spPr>
          <a:xfrm>
            <a:off x="4116000" y="3646276"/>
            <a:ext cx="5409566" cy="1310880"/>
          </a:xfrm>
        </p:spPr>
        <p:txBody>
          <a:bodyPr lIns="90000" tIns="0" rIns="90000" bIns="46800">
            <a:norm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294286" y="-27771"/>
            <a:ext cx="11755418" cy="6611091"/>
            <a:chOff x="294286" y="-27771"/>
            <a:chExt cx="11755418" cy="6611091"/>
          </a:xfrm>
        </p:grpSpPr>
        <p:grpSp>
          <p:nvGrpSpPr>
            <p:cNvPr id="9" name="组合 8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598965" y="6433146"/>
              <a:ext cx="450739" cy="150174"/>
              <a:chOff x="0" y="3623101"/>
              <a:chExt cx="1405715" cy="468548"/>
            </a:xfrm>
          </p:grpSpPr>
          <p:sp>
            <p:nvSpPr>
              <p:cNvPr id="11" name="菱形 10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0" y="3633950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菱形 1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474008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48016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五边形 4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346791" y="-80276"/>
              <a:ext cx="438277" cy="543287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94286" y="-27771"/>
            <a:ext cx="11755418" cy="6611091"/>
            <a:chOff x="294286" y="-27771"/>
            <a:chExt cx="11755418" cy="6611091"/>
          </a:xfrm>
        </p:grpSpPr>
        <p:grpSp>
          <p:nvGrpSpPr>
            <p:cNvPr id="11" name="组合 10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598965" y="6433146"/>
              <a:ext cx="450739" cy="150174"/>
              <a:chOff x="0" y="3623101"/>
              <a:chExt cx="1405715" cy="468548"/>
            </a:xfrm>
          </p:grpSpPr>
          <p:sp>
            <p:nvSpPr>
              <p:cNvPr id="13" name="菱形 12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0" y="3633950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菱形 13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474008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菱形 14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48016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五边形 4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346791" y="-80276"/>
              <a:ext cx="438277" cy="543287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-318" y="635"/>
            <a:ext cx="12192000" cy="6857365"/>
            <a:chOff x="-318" y="635"/>
            <a:chExt cx="12192000" cy="6857365"/>
          </a:xfrm>
        </p:grpSpPr>
        <p:grpSp>
          <p:nvGrpSpPr>
            <p:cNvPr id="16" name="组合 15"/>
            <p:cNvGrpSpPr/>
            <p:nvPr userDrawn="1"/>
          </p:nvGrpSpPr>
          <p:grpSpPr>
            <a:xfrm>
              <a:off x="-318" y="635"/>
              <a:ext cx="12192000" cy="6857365"/>
              <a:chOff x="-318" y="635"/>
              <a:chExt cx="12192000" cy="6857365"/>
            </a:xfrm>
          </p:grpSpPr>
          <p:grpSp>
            <p:nvGrpSpPr>
              <p:cNvPr id="8" name="组合 7"/>
              <p:cNvGrpSpPr/>
              <p:nvPr userDrawn="1">
                <p:custDataLst>
                  <p:tags r:id="rId2"/>
                </p:custDataLst>
              </p:nvPr>
            </p:nvGrpSpPr>
            <p:grpSpPr>
              <a:xfrm>
                <a:off x="-318" y="635"/>
                <a:ext cx="12192000" cy="6857365"/>
                <a:chExt cx="19200" cy="10799"/>
              </a:xfrm>
            </p:grpSpPr>
            <p:sp>
              <p:nvSpPr>
                <p:cNvPr id="9" name="矩形 8"/>
                <p:cNvSpPr/>
                <p:nvPr userDrawn="1">
                  <p:custDataLst>
                    <p:tags r:id="rId3"/>
                  </p:custDataLst>
                </p:nvPr>
              </p:nvSpPr>
              <p:spPr>
                <a:xfrm>
                  <a:off x="0" y="0"/>
                  <a:ext cx="19200" cy="43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矩形 9"/>
                <p:cNvSpPr/>
                <p:nvPr userDrawn="1">
                  <p:custDataLst>
                    <p:tags r:id="rId4"/>
                  </p:custDataLst>
                </p:nvPr>
              </p:nvSpPr>
              <p:spPr>
                <a:xfrm>
                  <a:off x="0" y="9720"/>
                  <a:ext cx="19200" cy="1079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菱形 10"/>
                <p:cNvSpPr/>
                <p:nvPr userDrawn="1">
                  <p:custDataLst>
                    <p:tags r:id="rId5"/>
                  </p:custDataLst>
                </p:nvPr>
              </p:nvSpPr>
              <p:spPr>
                <a:xfrm flipH="1">
                  <a:off x="420" y="399"/>
                  <a:ext cx="474" cy="441"/>
                </a:xfrm>
                <a:prstGeom prst="diamond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2" name="组合 11"/>
                <p:cNvGrpSpPr/>
                <p:nvPr userDrawn="1">
                  <p:custDataLst>
                    <p:tags r:id="rId6"/>
                  </p:custDataLst>
                </p:nvPr>
              </p:nvGrpSpPr>
              <p:grpSpPr>
                <a:xfrm>
                  <a:off x="16448" y="9574"/>
                  <a:ext cx="2074" cy="675"/>
                  <a:chOff x="0" y="3633950"/>
                  <a:chExt cx="1405715" cy="457699"/>
                </a:xfrm>
              </p:grpSpPr>
              <p:sp>
                <p:nvSpPr>
                  <p:cNvPr id="13" name="菱形 12"/>
                  <p:cNvSpPr/>
                  <p:nvPr userDrawn="1">
                    <p:custDataLst>
                      <p:tags r:id="rId7"/>
                    </p:custDataLst>
                  </p:nvPr>
                </p:nvSpPr>
                <p:spPr>
                  <a:xfrm>
                    <a:off x="0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" name="菱形 13"/>
                  <p:cNvSpPr/>
                  <p:nvPr userDrawn="1">
                    <p:custDataLst>
                      <p:tags r:id="rId8"/>
                    </p:custDataLst>
                  </p:nvPr>
                </p:nvSpPr>
                <p:spPr>
                  <a:xfrm>
                    <a:off x="474008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菱形 14"/>
                  <p:cNvSpPr/>
                  <p:nvPr userDrawn="1">
                    <p:custDataLst>
                      <p:tags r:id="rId9"/>
                    </p:custDataLst>
                  </p:nvPr>
                </p:nvSpPr>
                <p:spPr>
                  <a:xfrm>
                    <a:off x="948016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6" name="圆角矩形 7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93040" y="182880"/>
                <a:ext cx="11805285" cy="6491605"/>
              </a:xfrm>
              <a:prstGeom prst="roundRect">
                <a:avLst>
                  <a:gd name="adj" fmla="val 17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五边形 6"/>
            <p:cNvSpPr/>
            <p:nvPr userDrawn="1">
              <p:custDataLst>
                <p:tags r:id="rId11"/>
              </p:custDataLst>
            </p:nvPr>
          </p:nvSpPr>
          <p:spPr>
            <a:xfrm rot="16200000" flipV="1">
              <a:off x="5792470" y="5668645"/>
              <a:ext cx="607060" cy="1645920"/>
            </a:xfrm>
            <a:prstGeom prst="homePlate">
              <a:avLst>
                <a:gd name="adj" fmla="val 8023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>
            <a:off x="294286" y="-27771"/>
            <a:ext cx="11755418" cy="6611091"/>
            <a:chOff x="294286" y="-27771"/>
            <a:chExt cx="11755418" cy="6611091"/>
          </a:xfrm>
        </p:grpSpPr>
        <p:grpSp>
          <p:nvGrpSpPr>
            <p:cNvPr id="9" name="组合 8"/>
            <p:cNvGrpSpPr/>
            <p:nvPr userDrawn="1">
              <p:custDataLst>
                <p:tags r:id="rId2"/>
              </p:custDataLst>
            </p:nvPr>
          </p:nvGrpSpPr>
          <p:grpSpPr>
            <a:xfrm>
              <a:off x="11598965" y="6433146"/>
              <a:ext cx="450739" cy="150174"/>
              <a:chOff x="0" y="3623101"/>
              <a:chExt cx="1405715" cy="468548"/>
            </a:xfrm>
          </p:grpSpPr>
          <p:sp>
            <p:nvSpPr>
              <p:cNvPr id="11" name="菱形 10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0" y="3633950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菱形 11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474008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948016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五边形 4"/>
            <p:cNvSpPr/>
            <p:nvPr userDrawn="1">
              <p:custDataLst>
                <p:tags r:id="rId6"/>
              </p:custDataLst>
            </p:nvPr>
          </p:nvSpPr>
          <p:spPr>
            <a:xfrm rot="5400000">
              <a:off x="346791" y="-80276"/>
              <a:ext cx="438277" cy="543287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>
            <p:custDataLst>
              <p:tags r:id="rId1"/>
            </p:custDataLst>
          </p:nvPr>
        </p:nvGrpSpPr>
        <p:grpSpPr>
          <a:xfrm>
            <a:off x="257176" y="284361"/>
            <a:ext cx="11842224" cy="6446131"/>
            <a:chOff x="257176" y="284361"/>
            <a:chExt cx="11842224" cy="6446131"/>
          </a:xfrm>
        </p:grpSpPr>
        <p:sp>
          <p:nvSpPr>
            <p:cNvPr id="8" name="矩形 7"/>
            <p:cNvSpPr/>
            <p:nvPr userDrawn="1">
              <p:custDataLst>
                <p:tags r:id="rId2"/>
              </p:custDataLst>
            </p:nvPr>
          </p:nvSpPr>
          <p:spPr>
            <a:xfrm>
              <a:off x="257176" y="285907"/>
              <a:ext cx="11677650" cy="6295867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endParaRPr lang="en-US" altLang="zh-CN">
                <a:sym typeface="+mn-ea"/>
              </a:endParaRPr>
            </a:p>
          </p:txBody>
        </p:sp>
        <p:grpSp>
          <p:nvGrpSpPr>
            <p:cNvPr id="9" name="组合 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148545" y="6413693"/>
              <a:ext cx="950855" cy="316799"/>
              <a:chOff x="0" y="3623101"/>
              <a:chExt cx="1405715" cy="468548"/>
            </a:xfrm>
          </p:grpSpPr>
          <p:sp>
            <p:nvSpPr>
              <p:cNvPr id="11" name="菱形 1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0" y="3633950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菱形 11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474008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48016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五边形 4"/>
            <p:cNvSpPr/>
            <p:nvPr userDrawn="1">
              <p:custDataLst>
                <p:tags r:id="rId7"/>
              </p:custDataLst>
            </p:nvPr>
          </p:nvSpPr>
          <p:spPr>
            <a:xfrm rot="5400000">
              <a:off x="660603" y="231856"/>
              <a:ext cx="438277" cy="543287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257176" y="284361"/>
            <a:ext cx="11842224" cy="6446131"/>
            <a:chOff x="257176" y="284361"/>
            <a:chExt cx="11842224" cy="6446131"/>
          </a:xfrm>
        </p:grpSpPr>
        <p:sp>
          <p:nvSpPr>
            <p:cNvPr id="8" name="矩形 7"/>
            <p:cNvSpPr/>
            <p:nvPr userDrawn="1">
              <p:custDataLst>
                <p:tags r:id="rId2"/>
              </p:custDataLst>
            </p:nvPr>
          </p:nvSpPr>
          <p:spPr>
            <a:xfrm>
              <a:off x="257176" y="285907"/>
              <a:ext cx="11677650" cy="6295867"/>
            </a:xfrm>
            <a:prstGeom prst="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/>
              <a:endParaRPr lang="en-US" altLang="zh-CN">
                <a:sym typeface="+mn-ea"/>
              </a:endParaRPr>
            </a:p>
          </p:txBody>
        </p:sp>
        <p:grpSp>
          <p:nvGrpSpPr>
            <p:cNvPr id="9" name="组合 8"/>
            <p:cNvGrpSpPr/>
            <p:nvPr userDrawn="1">
              <p:custDataLst>
                <p:tags r:id="rId3"/>
              </p:custDataLst>
            </p:nvPr>
          </p:nvGrpSpPr>
          <p:grpSpPr>
            <a:xfrm>
              <a:off x="11148545" y="6413693"/>
              <a:ext cx="950855" cy="316799"/>
              <a:chOff x="0" y="3623101"/>
              <a:chExt cx="1405715" cy="468548"/>
            </a:xfrm>
          </p:grpSpPr>
          <p:sp>
            <p:nvSpPr>
              <p:cNvPr id="11" name="菱形 10"/>
              <p:cNvSpPr/>
              <p:nvPr userDrawn="1">
                <p:custDataLst>
                  <p:tags r:id="rId4"/>
                </p:custDataLst>
              </p:nvPr>
            </p:nvSpPr>
            <p:spPr>
              <a:xfrm>
                <a:off x="0" y="3633950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菱形 11"/>
              <p:cNvSpPr/>
              <p:nvPr userDrawn="1">
                <p:custDataLst>
                  <p:tags r:id="rId5"/>
                </p:custDataLst>
              </p:nvPr>
            </p:nvSpPr>
            <p:spPr>
              <a:xfrm>
                <a:off x="474008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菱形 12"/>
              <p:cNvSpPr/>
              <p:nvPr userDrawn="1">
                <p:custDataLst>
                  <p:tags r:id="rId6"/>
                </p:custDataLst>
              </p:nvPr>
            </p:nvSpPr>
            <p:spPr>
              <a:xfrm>
                <a:off x="948016" y="3623101"/>
                <a:ext cx="457699" cy="457699"/>
              </a:xfrm>
              <a:prstGeom prst="diamond">
                <a:avLst/>
              </a:prstGeom>
              <a:noFill/>
              <a:ln w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五边形 4"/>
            <p:cNvSpPr/>
            <p:nvPr userDrawn="1">
              <p:custDataLst>
                <p:tags r:id="rId7"/>
              </p:custDataLst>
            </p:nvPr>
          </p:nvSpPr>
          <p:spPr>
            <a:xfrm rot="5400000">
              <a:off x="660603" y="231856"/>
              <a:ext cx="438277" cy="543287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 userDrawn="1">
            <p:custDataLst>
              <p:tags r:id="rId1"/>
            </p:custDataLst>
          </p:nvPr>
        </p:nvGrpSpPr>
        <p:grpSpPr>
          <a:xfrm>
            <a:off x="-318" y="-953"/>
            <a:ext cx="12192000" cy="6858953"/>
            <a:chOff x="-318" y="-953"/>
            <a:chExt cx="12192000" cy="6858953"/>
          </a:xfrm>
        </p:grpSpPr>
        <p:grpSp>
          <p:nvGrpSpPr>
            <p:cNvPr id="22" name="组合 21"/>
            <p:cNvGrpSpPr/>
            <p:nvPr userDrawn="1"/>
          </p:nvGrpSpPr>
          <p:grpSpPr>
            <a:xfrm>
              <a:off x="-318" y="635"/>
              <a:ext cx="12192000" cy="6857365"/>
              <a:chOff x="-318" y="635"/>
              <a:chExt cx="12192000" cy="6857365"/>
            </a:xfrm>
          </p:grpSpPr>
          <p:grpSp>
            <p:nvGrpSpPr>
              <p:cNvPr id="25" name="组合 24"/>
              <p:cNvGrpSpPr/>
              <p:nvPr userDrawn="1">
                <p:custDataLst>
                  <p:tags r:id="rId2"/>
                </p:custDataLst>
              </p:nvPr>
            </p:nvGrpSpPr>
            <p:grpSpPr>
              <a:xfrm>
                <a:off x="-318" y="635"/>
                <a:ext cx="12192000" cy="6857365"/>
                <a:chExt cx="19200" cy="10799"/>
              </a:xfrm>
            </p:grpSpPr>
            <p:sp>
              <p:nvSpPr>
                <p:cNvPr id="27" name="矩形 26"/>
                <p:cNvSpPr/>
                <p:nvPr userDrawn="1">
                  <p:custDataLst>
                    <p:tags r:id="rId3"/>
                  </p:custDataLst>
                </p:nvPr>
              </p:nvSpPr>
              <p:spPr>
                <a:xfrm>
                  <a:off x="0" y="0"/>
                  <a:ext cx="19200" cy="43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矩形 27"/>
                <p:cNvSpPr/>
                <p:nvPr userDrawn="1">
                  <p:custDataLst>
                    <p:tags r:id="rId4"/>
                  </p:custDataLst>
                </p:nvPr>
              </p:nvSpPr>
              <p:spPr>
                <a:xfrm>
                  <a:off x="0" y="9720"/>
                  <a:ext cx="19200" cy="1079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菱形 28"/>
                <p:cNvSpPr/>
                <p:nvPr userDrawn="1">
                  <p:custDataLst>
                    <p:tags r:id="rId5"/>
                  </p:custDataLst>
                </p:nvPr>
              </p:nvSpPr>
              <p:spPr>
                <a:xfrm flipH="1">
                  <a:off x="420" y="399"/>
                  <a:ext cx="474" cy="441"/>
                </a:xfrm>
                <a:prstGeom prst="diamond">
                  <a:avLst/>
                </a:prstGeom>
                <a:noFill/>
                <a:ln w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组合 29"/>
                <p:cNvGrpSpPr/>
                <p:nvPr userDrawn="1">
                  <p:custDataLst>
                    <p:tags r:id="rId6"/>
                  </p:custDataLst>
                </p:nvPr>
              </p:nvGrpSpPr>
              <p:grpSpPr>
                <a:xfrm>
                  <a:off x="16448" y="9574"/>
                  <a:ext cx="2074" cy="675"/>
                  <a:chOff x="0" y="3633950"/>
                  <a:chExt cx="1405715" cy="457699"/>
                </a:xfrm>
              </p:grpSpPr>
              <p:sp>
                <p:nvSpPr>
                  <p:cNvPr id="31" name="菱形 30"/>
                  <p:cNvSpPr/>
                  <p:nvPr userDrawn="1">
                    <p:custDataLst>
                      <p:tags r:id="rId7"/>
                    </p:custDataLst>
                  </p:nvPr>
                </p:nvSpPr>
                <p:spPr>
                  <a:xfrm>
                    <a:off x="0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菱形 31"/>
                  <p:cNvSpPr/>
                  <p:nvPr userDrawn="1">
                    <p:custDataLst>
                      <p:tags r:id="rId8"/>
                    </p:custDataLst>
                  </p:nvPr>
                </p:nvSpPr>
                <p:spPr>
                  <a:xfrm>
                    <a:off x="474008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菱形 32"/>
                  <p:cNvSpPr/>
                  <p:nvPr userDrawn="1">
                    <p:custDataLst>
                      <p:tags r:id="rId9"/>
                    </p:custDataLst>
                  </p:nvPr>
                </p:nvSpPr>
                <p:spPr>
                  <a:xfrm>
                    <a:off x="948016" y="3633950"/>
                    <a:ext cx="457699" cy="457699"/>
                  </a:xfrm>
                  <a:prstGeom prst="diamond">
                    <a:avLst/>
                  </a:prstGeom>
                  <a:noFill/>
                  <a:ln w="25400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6" name="圆角矩形 7"/>
              <p:cNvSpPr/>
              <p:nvPr userDrawn="1">
                <p:custDataLst>
                  <p:tags r:id="rId10"/>
                </p:custDataLst>
              </p:nvPr>
            </p:nvSpPr>
            <p:spPr>
              <a:xfrm>
                <a:off x="193040" y="182880"/>
                <a:ext cx="11805285" cy="6491605"/>
              </a:xfrm>
              <a:prstGeom prst="roundRect">
                <a:avLst>
                  <a:gd name="adj" fmla="val 172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五边形 4"/>
            <p:cNvSpPr/>
            <p:nvPr userDrawn="1">
              <p:custDataLst>
                <p:tags r:id="rId11"/>
              </p:custDataLst>
            </p:nvPr>
          </p:nvSpPr>
          <p:spPr>
            <a:xfrm rot="5400000">
              <a:off x="5432425" y="-160020"/>
              <a:ext cx="1327785" cy="1645920"/>
            </a:xfrm>
            <a:prstGeom prst="homePlate">
              <a:avLst>
                <a:gd name="adj" fmla="val 35759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五边形 6"/>
            <p:cNvSpPr/>
            <p:nvPr userDrawn="1">
              <p:custDataLst>
                <p:tags r:id="rId12"/>
              </p:custDataLst>
            </p:nvPr>
          </p:nvSpPr>
          <p:spPr>
            <a:xfrm rot="16200000" flipV="1">
              <a:off x="5792470" y="5658485"/>
              <a:ext cx="607060" cy="1645920"/>
            </a:xfrm>
            <a:prstGeom prst="homePlate">
              <a:avLst>
                <a:gd name="adj" fmla="val 80230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6"/>
            </p:custDataLst>
          </p:nvPr>
        </p:nvSpPr>
        <p:spPr>
          <a:xfrm>
            <a:off x="2593023" y="2000251"/>
            <a:ext cx="7005955" cy="1491328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1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4979820" y="4079895"/>
            <a:ext cx="2232360" cy="481249"/>
          </a:xfrm>
        </p:spPr>
        <p:txBody>
          <a:bodyPr lIns="90000" tIns="0" rIns="90000" bIns="46800" anchor="ctr" anchorCtr="0">
            <a:normAutofit/>
          </a:bodyPr>
          <a:lstStyle>
            <a:lvl1pPr marL="0" indent="0" algn="ctr">
              <a:buNone/>
              <a:defRPr sz="2000" baseline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  <p:custDataLst>
              <p:tags r:id="rId18"/>
            </p:custDataLst>
          </p:nvPr>
        </p:nvSpPr>
        <p:spPr>
          <a:xfrm>
            <a:off x="2593022" y="3539541"/>
            <a:ext cx="7005955" cy="481249"/>
          </a:xfrm>
        </p:spPr>
        <p:txBody>
          <a:bodyPr lIns="90000" tIns="0" rIns="90000" bIns="46800" anchor="t" anchorCtr="0">
            <a:normAutofit/>
          </a:bodyPr>
          <a:lstStyle>
            <a:lvl1pPr marL="0" indent="0" algn="ctr">
              <a:buNone/>
              <a:defRPr sz="2400" baseline="0">
                <a:latin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1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2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 userDrawn="1">
              <p:custDataLst>
                <p:tags r:id="rId3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 userDrawn="1">
              <p:custDataLst>
                <p:tags r:id="rId4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五边形 4"/>
          <p:cNvSpPr/>
          <p:nvPr userDrawn="1">
            <p:custDataLst>
              <p:tags r:id="rId5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矩形 23"/>
          <p:cNvSpPr/>
          <p:nvPr userDrawn="1">
            <p:custDataLst>
              <p:tags r:id="rId1"/>
            </p:custDataLst>
          </p:nvPr>
        </p:nvSpPr>
        <p:spPr>
          <a:xfrm>
            <a:off x="257175" y="285750"/>
            <a:ext cx="11677650" cy="629602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25" name="组合 24"/>
          <p:cNvGrpSpPr/>
          <p:nvPr userDrawn="1">
            <p:custDataLst>
              <p:tags r:id="rId2"/>
            </p:custDataLst>
          </p:nvPr>
        </p:nvGrpSpPr>
        <p:grpSpPr>
          <a:xfrm>
            <a:off x="11148695" y="6413500"/>
            <a:ext cx="950595" cy="316865"/>
            <a:chOff x="0" y="3623101"/>
            <a:chExt cx="1405715" cy="468548"/>
          </a:xfrm>
        </p:grpSpPr>
        <p:sp>
          <p:nvSpPr>
            <p:cNvPr id="27" name="菱形 26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660400" y="231775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9144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3716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marL="18288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1"/>
            <a:ext cx="482346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grpSp>
        <p:nvGrpSpPr>
          <p:cNvPr id="16" name="组合 15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8" name="菱形 17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7"/>
            </p:custDataLst>
          </p:nvPr>
        </p:nvSpPr>
        <p:spPr>
          <a:xfrm>
            <a:off x="583200" y="629920"/>
            <a:ext cx="3960000" cy="1022480"/>
          </a:xfrm>
        </p:spPr>
        <p:txBody>
          <a:bodyPr lIns="90000" tIns="46800" rIns="90000" bIns="46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9144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3716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marL="18288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 userDrawn="1"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9144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3716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marL="18288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grpSp>
        <p:nvGrpSpPr>
          <p:cNvPr id="23" name="组合 22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25" name="菱形 24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689418"/>
            <a:ext cx="10976400" cy="718182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grpSp>
        <p:nvGrpSpPr>
          <p:cNvPr id="21" name="组合 20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25" name="菱形 24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579120"/>
            <a:ext cx="10976400" cy="655680"/>
          </a:xfrm>
        </p:spPr>
        <p:txBody>
          <a:bodyPr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 lIns="90000" tIns="46800" rIns="90000" bIns="46800">
            <a:normAutofit/>
          </a:bodyPr>
          <a:lstStyle>
            <a:lvl1pPr marL="0" indent="0">
              <a:buFont typeface="Arial" panose="020b0604020202020204" pitchFamily="34" charset="0"/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9144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3716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marL="18288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4572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9144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3716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marL="182880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19" name="组合 18"/>
          <p:cNvGrpSpPr/>
          <p:nvPr userDrawn="1">
            <p:custDataLst>
              <p:tags r:id="rId10"/>
            </p:custDataLst>
          </p:nvPr>
        </p:nvGrpSpPr>
        <p:grpSpPr>
          <a:xfrm flipH="1">
            <a:off x="11129043" y="317149"/>
            <a:ext cx="976314" cy="307818"/>
            <a:chOff x="7177184" y="4307561"/>
            <a:chExt cx="976314" cy="307818"/>
          </a:xfrm>
        </p:grpSpPr>
        <p:sp>
          <p:nvSpPr>
            <p:cNvPr id="6" name="等腰三角形 5"/>
            <p:cNvSpPr/>
            <p:nvPr userDrawn="1">
              <p:custDataLst>
                <p:tags r:id="rId11"/>
              </p:custDataLst>
            </p:nvPr>
          </p:nvSpPr>
          <p:spPr>
            <a:xfrm rot="5400000" flipH="1">
              <a:off x="7887012" y="4348893"/>
              <a:ext cx="307818" cy="225154"/>
            </a:xfrm>
            <a:custGeom>
              <a:gdLst>
                <a:gd name="connsiteX0" fmla="*/ 0 w 482721"/>
                <a:gd name="connsiteY0" fmla="*/ 353086 h 353086"/>
                <a:gd name="connsiteX1" fmla="*/ 241361 w 482721"/>
                <a:gd name="connsiteY1" fmla="*/ 0 h 353086"/>
                <a:gd name="connsiteX2" fmla="*/ 482721 w 482721"/>
                <a:gd name="connsiteY2" fmla="*/ 353086 h 353086"/>
                <a:gd name="connsiteX3" fmla="*/ 0 w 482721"/>
                <a:gd name="connsiteY3" fmla="*/ 353086 h 353086"/>
                <a:gd name="connsiteX0-1" fmla="*/ 0 w 482721"/>
                <a:gd name="connsiteY0-2" fmla="*/ 353086 h 353086"/>
                <a:gd name="connsiteX1-3" fmla="*/ 241361 w 482721"/>
                <a:gd name="connsiteY1-4" fmla="*/ 0 h 353086"/>
                <a:gd name="connsiteX2-5" fmla="*/ 482721 w 482721"/>
                <a:gd name="connsiteY2-6" fmla="*/ 353086 h 353086"/>
                <a:gd name="connsiteX3-7" fmla="*/ 235390 w 482721"/>
                <a:gd name="connsiteY3-8" fmla="*/ 353086 h 353086"/>
                <a:gd name="connsiteX4" fmla="*/ 0 w 482721"/>
                <a:gd name="connsiteY4" fmla="*/ 353086 h 353086"/>
                <a:gd name="connsiteX0-9" fmla="*/ 0 w 482721"/>
                <a:gd name="connsiteY0-10" fmla="*/ 353086 h 353086"/>
                <a:gd name="connsiteX1-11" fmla="*/ 241361 w 482721"/>
                <a:gd name="connsiteY1-12" fmla="*/ 0 h 353086"/>
                <a:gd name="connsiteX2-13" fmla="*/ 482721 w 482721"/>
                <a:gd name="connsiteY2-14" fmla="*/ 353086 h 353086"/>
                <a:gd name="connsiteX3-15" fmla="*/ 217283 w 482721"/>
                <a:gd name="connsiteY3-16" fmla="*/ 226338 h 353086"/>
                <a:gd name="connsiteX4-17" fmla="*/ 0 w 482721"/>
                <a:gd name="connsiteY4-18" fmla="*/ 353086 h 353086"/>
                <a:gd name="connsiteX0-19" fmla="*/ 0 w 482721"/>
                <a:gd name="connsiteY0-20" fmla="*/ 353086 h 353086"/>
                <a:gd name="connsiteX1-21" fmla="*/ 241361 w 482721"/>
                <a:gd name="connsiteY1-22" fmla="*/ 0 h 353086"/>
                <a:gd name="connsiteX2-23" fmla="*/ 482721 w 482721"/>
                <a:gd name="connsiteY2-24" fmla="*/ 353086 h 353086"/>
                <a:gd name="connsiteX3-25" fmla="*/ 244443 w 482721"/>
                <a:gd name="connsiteY3-26" fmla="*/ 226338 h 353086"/>
                <a:gd name="connsiteX4-27" fmla="*/ 0 w 482721"/>
                <a:gd name="connsiteY4-28" fmla="*/ 353086 h 35308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482720" h="353086">
                  <a:moveTo>
                    <a:pt x="0" y="353086"/>
                  </a:moveTo>
                  <a:lnTo>
                    <a:pt x="241361" y="0"/>
                  </a:lnTo>
                  <a:lnTo>
                    <a:pt x="482721" y="353086"/>
                  </a:lnTo>
                  <a:lnTo>
                    <a:pt x="244443" y="226338"/>
                  </a:lnTo>
                  <a:lnTo>
                    <a:pt x="0" y="353086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2" name="等腰三角形 5"/>
            <p:cNvSpPr/>
            <p:nvPr userDrawn="1">
              <p:custDataLst>
                <p:tags r:id="rId12"/>
              </p:custDataLst>
            </p:nvPr>
          </p:nvSpPr>
          <p:spPr>
            <a:xfrm rot="5400000" flipH="1">
              <a:off x="7511432" y="4348893"/>
              <a:ext cx="307818" cy="225154"/>
            </a:xfrm>
            <a:custGeom>
              <a:gdLst>
                <a:gd name="connsiteX0" fmla="*/ 0 w 482721"/>
                <a:gd name="connsiteY0" fmla="*/ 353086 h 353086"/>
                <a:gd name="connsiteX1" fmla="*/ 241361 w 482721"/>
                <a:gd name="connsiteY1" fmla="*/ 0 h 353086"/>
                <a:gd name="connsiteX2" fmla="*/ 482721 w 482721"/>
                <a:gd name="connsiteY2" fmla="*/ 353086 h 353086"/>
                <a:gd name="connsiteX3" fmla="*/ 0 w 482721"/>
                <a:gd name="connsiteY3" fmla="*/ 353086 h 353086"/>
                <a:gd name="connsiteX0-1" fmla="*/ 0 w 482721"/>
                <a:gd name="connsiteY0-2" fmla="*/ 353086 h 353086"/>
                <a:gd name="connsiteX1-3" fmla="*/ 241361 w 482721"/>
                <a:gd name="connsiteY1-4" fmla="*/ 0 h 353086"/>
                <a:gd name="connsiteX2-5" fmla="*/ 482721 w 482721"/>
                <a:gd name="connsiteY2-6" fmla="*/ 353086 h 353086"/>
                <a:gd name="connsiteX3-7" fmla="*/ 235390 w 482721"/>
                <a:gd name="connsiteY3-8" fmla="*/ 353086 h 353086"/>
                <a:gd name="connsiteX4" fmla="*/ 0 w 482721"/>
                <a:gd name="connsiteY4" fmla="*/ 353086 h 353086"/>
                <a:gd name="connsiteX0-9" fmla="*/ 0 w 482721"/>
                <a:gd name="connsiteY0-10" fmla="*/ 353086 h 353086"/>
                <a:gd name="connsiteX1-11" fmla="*/ 241361 w 482721"/>
                <a:gd name="connsiteY1-12" fmla="*/ 0 h 353086"/>
                <a:gd name="connsiteX2-13" fmla="*/ 482721 w 482721"/>
                <a:gd name="connsiteY2-14" fmla="*/ 353086 h 353086"/>
                <a:gd name="connsiteX3-15" fmla="*/ 217283 w 482721"/>
                <a:gd name="connsiteY3-16" fmla="*/ 226338 h 353086"/>
                <a:gd name="connsiteX4-17" fmla="*/ 0 w 482721"/>
                <a:gd name="connsiteY4-18" fmla="*/ 353086 h 353086"/>
                <a:gd name="connsiteX0-19" fmla="*/ 0 w 482721"/>
                <a:gd name="connsiteY0-20" fmla="*/ 353086 h 353086"/>
                <a:gd name="connsiteX1-21" fmla="*/ 241361 w 482721"/>
                <a:gd name="connsiteY1-22" fmla="*/ 0 h 353086"/>
                <a:gd name="connsiteX2-23" fmla="*/ 482721 w 482721"/>
                <a:gd name="connsiteY2-24" fmla="*/ 353086 h 353086"/>
                <a:gd name="connsiteX3-25" fmla="*/ 244443 w 482721"/>
                <a:gd name="connsiteY3-26" fmla="*/ 226338 h 353086"/>
                <a:gd name="connsiteX4-27" fmla="*/ 0 w 482721"/>
                <a:gd name="connsiteY4-28" fmla="*/ 353086 h 35308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482720" h="353086">
                  <a:moveTo>
                    <a:pt x="0" y="353086"/>
                  </a:moveTo>
                  <a:lnTo>
                    <a:pt x="241361" y="0"/>
                  </a:lnTo>
                  <a:lnTo>
                    <a:pt x="482721" y="353086"/>
                  </a:lnTo>
                  <a:lnTo>
                    <a:pt x="244443" y="226338"/>
                  </a:lnTo>
                  <a:lnTo>
                    <a:pt x="0" y="353086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endParaRPr>
            </a:p>
          </p:txBody>
        </p:sp>
        <p:sp>
          <p:nvSpPr>
            <p:cNvPr id="14" name="等腰三角形 5"/>
            <p:cNvSpPr/>
            <p:nvPr userDrawn="1">
              <p:custDataLst>
                <p:tags r:id="rId13"/>
              </p:custDataLst>
            </p:nvPr>
          </p:nvSpPr>
          <p:spPr>
            <a:xfrm rot="5400000" flipH="1">
              <a:off x="7135852" y="4348893"/>
              <a:ext cx="307818" cy="225154"/>
            </a:xfrm>
            <a:custGeom>
              <a:gdLst>
                <a:gd name="connsiteX0" fmla="*/ 0 w 482721"/>
                <a:gd name="connsiteY0" fmla="*/ 353086 h 353086"/>
                <a:gd name="connsiteX1" fmla="*/ 241361 w 482721"/>
                <a:gd name="connsiteY1" fmla="*/ 0 h 353086"/>
                <a:gd name="connsiteX2" fmla="*/ 482721 w 482721"/>
                <a:gd name="connsiteY2" fmla="*/ 353086 h 353086"/>
                <a:gd name="connsiteX3" fmla="*/ 0 w 482721"/>
                <a:gd name="connsiteY3" fmla="*/ 353086 h 353086"/>
                <a:gd name="connsiteX0-1" fmla="*/ 0 w 482721"/>
                <a:gd name="connsiteY0-2" fmla="*/ 353086 h 353086"/>
                <a:gd name="connsiteX1-3" fmla="*/ 241361 w 482721"/>
                <a:gd name="connsiteY1-4" fmla="*/ 0 h 353086"/>
                <a:gd name="connsiteX2-5" fmla="*/ 482721 w 482721"/>
                <a:gd name="connsiteY2-6" fmla="*/ 353086 h 353086"/>
                <a:gd name="connsiteX3-7" fmla="*/ 235390 w 482721"/>
                <a:gd name="connsiteY3-8" fmla="*/ 353086 h 353086"/>
                <a:gd name="connsiteX4" fmla="*/ 0 w 482721"/>
                <a:gd name="connsiteY4" fmla="*/ 353086 h 353086"/>
                <a:gd name="connsiteX0-9" fmla="*/ 0 w 482721"/>
                <a:gd name="connsiteY0-10" fmla="*/ 353086 h 353086"/>
                <a:gd name="connsiteX1-11" fmla="*/ 241361 w 482721"/>
                <a:gd name="connsiteY1-12" fmla="*/ 0 h 353086"/>
                <a:gd name="connsiteX2-13" fmla="*/ 482721 w 482721"/>
                <a:gd name="connsiteY2-14" fmla="*/ 353086 h 353086"/>
                <a:gd name="connsiteX3-15" fmla="*/ 217283 w 482721"/>
                <a:gd name="connsiteY3-16" fmla="*/ 226338 h 353086"/>
                <a:gd name="connsiteX4-17" fmla="*/ 0 w 482721"/>
                <a:gd name="connsiteY4-18" fmla="*/ 353086 h 353086"/>
                <a:gd name="connsiteX0-19" fmla="*/ 0 w 482721"/>
                <a:gd name="connsiteY0-20" fmla="*/ 353086 h 353086"/>
                <a:gd name="connsiteX1-21" fmla="*/ 241361 w 482721"/>
                <a:gd name="connsiteY1-22" fmla="*/ 0 h 353086"/>
                <a:gd name="connsiteX2-23" fmla="*/ 482721 w 482721"/>
                <a:gd name="connsiteY2-24" fmla="*/ 353086 h 353086"/>
                <a:gd name="connsiteX3-25" fmla="*/ 244443 w 482721"/>
                <a:gd name="connsiteY3-26" fmla="*/ 226338 h 353086"/>
                <a:gd name="connsiteX4-27" fmla="*/ 0 w 482721"/>
                <a:gd name="connsiteY4-28" fmla="*/ 353086 h 35308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482720" h="353086">
                  <a:moveTo>
                    <a:pt x="0" y="353086"/>
                  </a:moveTo>
                  <a:lnTo>
                    <a:pt x="241361" y="0"/>
                  </a:lnTo>
                  <a:lnTo>
                    <a:pt x="482721" y="353086"/>
                  </a:lnTo>
                  <a:lnTo>
                    <a:pt x="244443" y="226338"/>
                  </a:lnTo>
                  <a:lnTo>
                    <a:pt x="0" y="353086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圆角矩形 7"/>
          <p:cNvSpPr/>
          <p:nvPr userDrawn="1">
            <p:custDataLst>
              <p:tags r:id="rId1"/>
            </p:custDataLst>
          </p:nvPr>
        </p:nvSpPr>
        <p:spPr>
          <a:xfrm>
            <a:off x="193040" y="182880"/>
            <a:ext cx="11805285" cy="6491605"/>
          </a:xfrm>
          <a:prstGeom prst="roundRect">
            <a:avLst>
              <a:gd name="adj" fmla="val 17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8638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/>
              <a:sym typeface="+mn-ea"/>
            </a:endParaRPr>
          </a:p>
        </p:txBody>
      </p:sp>
      <p:sp>
        <p:nvSpPr>
          <p:cNvPr id="12" name="五边形 4"/>
          <p:cNvSpPr/>
          <p:nvPr userDrawn="1">
            <p:custDataLst>
              <p:tags r:id="rId3"/>
            </p:custDataLst>
          </p:nvPr>
        </p:nvSpPr>
        <p:spPr>
          <a:xfrm rot="5400000">
            <a:off x="5432425" y="-160020"/>
            <a:ext cx="1327785" cy="164592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五边形 6"/>
          <p:cNvSpPr/>
          <p:nvPr userDrawn="1">
            <p:custDataLst>
              <p:tags r:id="rId4"/>
            </p:custDataLst>
          </p:nvPr>
        </p:nvSpPr>
        <p:spPr>
          <a:xfrm rot="16200000" flipV="1">
            <a:off x="5792470" y="5731510"/>
            <a:ext cx="607060" cy="1645920"/>
          </a:xfrm>
          <a:prstGeom prst="homePlate">
            <a:avLst>
              <a:gd name="adj" fmla="val 8023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5"/>
            </p:custDataLst>
          </p:nvPr>
        </p:nvSpPr>
        <p:spPr>
          <a:xfrm>
            <a:off x="1522800" y="1818640"/>
            <a:ext cx="9144000" cy="1907360"/>
          </a:xfrm>
        </p:spPr>
        <p:txBody>
          <a:bodyPr lIns="90000" tIns="46800" rIns="90000" bIns="46800"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 userDrawn="1"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image" Target="file:///D:\qq&#25991;&#20214;\712321467\Image\C2C\Image2\%7b75232B38-A165-1FB7-499C-2E1C792CACB5%7d.png" TargetMode="External" /><Relationship Id="rId18" Type="http://schemas.openxmlformats.org/officeDocument/2006/relationships/image" Target="../media/image1.png" /><Relationship Id="rId19" Type="http://schemas.openxmlformats.org/officeDocument/2006/relationships/tags" Target="../tags/tag6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85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86.xml" /><Relationship Id="rId21" Type="http://schemas.openxmlformats.org/officeDocument/2006/relationships/tags" Target="../tags/tag287.xml" /><Relationship Id="rId22" Type="http://schemas.openxmlformats.org/officeDocument/2006/relationships/tags" Target="../tags/tag288.xml" /><Relationship Id="rId23" Type="http://schemas.openxmlformats.org/officeDocument/2006/relationships/tags" Target="../tags/tag289.xml" /><Relationship Id="rId24" Type="http://schemas.openxmlformats.org/officeDocument/2006/relationships/tags" Target="../tags/tag290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7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tags" Target="../tags/tag291.xml" /><Relationship Id="rId4" Type="http://schemas.openxmlformats.org/officeDocument/2006/relationships/tags" Target="../tags/tag292.xml" /><Relationship Id="rId5" Type="http://schemas.openxmlformats.org/officeDocument/2006/relationships/tags" Target="../tags/tag29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75.xml" /><Relationship Id="rId3" Type="http://schemas.openxmlformats.org/officeDocument/2006/relationships/tags" Target="../tags/tag376.xml" /><Relationship Id="rId4" Type="http://schemas.openxmlformats.org/officeDocument/2006/relationships/tags" Target="../tags/tag377.xml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Relationship Id="rId9" Type="http://schemas.openxmlformats.org/officeDocument/2006/relationships/tags" Target="../tags/tag38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91.xml" /><Relationship Id="rId11" Type="http://schemas.openxmlformats.org/officeDocument/2006/relationships/tags" Target="../tags/tag392.xml" /><Relationship Id="rId12" Type="http://schemas.openxmlformats.org/officeDocument/2006/relationships/tags" Target="../tags/tag393.xml" /><Relationship Id="rId13" Type="http://schemas.openxmlformats.org/officeDocument/2006/relationships/tags" Target="../tags/tag394.xml" /><Relationship Id="rId14" Type="http://schemas.openxmlformats.org/officeDocument/2006/relationships/tags" Target="../tags/tag395.xml" /><Relationship Id="rId15" Type="http://schemas.openxmlformats.org/officeDocument/2006/relationships/tags" Target="../tags/tag396.xml" /><Relationship Id="rId16" Type="http://schemas.openxmlformats.org/officeDocument/2006/relationships/tags" Target="../tags/tag397.xml" /><Relationship Id="rId17" Type="http://schemas.openxmlformats.org/officeDocument/2006/relationships/tags" Target="../tags/tag398.xml" /><Relationship Id="rId18" Type="http://schemas.openxmlformats.org/officeDocument/2006/relationships/tags" Target="../tags/tag399.xml" /><Relationship Id="rId19" Type="http://schemas.openxmlformats.org/officeDocument/2006/relationships/tags" Target="../tags/tag400.xml" /><Relationship Id="rId2" Type="http://schemas.openxmlformats.org/officeDocument/2006/relationships/tags" Target="../tags/tag383.xml" /><Relationship Id="rId20" Type="http://schemas.openxmlformats.org/officeDocument/2006/relationships/tags" Target="../tags/tag401.xml" /><Relationship Id="rId21" Type="http://schemas.openxmlformats.org/officeDocument/2006/relationships/tags" Target="../tags/tag402.xml" /><Relationship Id="rId22" Type="http://schemas.openxmlformats.org/officeDocument/2006/relationships/tags" Target="../tags/tag403.xml" /><Relationship Id="rId23" Type="http://schemas.openxmlformats.org/officeDocument/2006/relationships/tags" Target="../tags/tag404.xml" /><Relationship Id="rId24" Type="http://schemas.openxmlformats.org/officeDocument/2006/relationships/tags" Target="../tags/tag405.xml" /><Relationship Id="rId25" Type="http://schemas.openxmlformats.org/officeDocument/2006/relationships/tags" Target="../tags/tag406.xml" /><Relationship Id="rId26" Type="http://schemas.openxmlformats.org/officeDocument/2006/relationships/tags" Target="../tags/tag407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Relationship Id="rId7" Type="http://schemas.openxmlformats.org/officeDocument/2006/relationships/tags" Target="../tags/tag388.xml" /><Relationship Id="rId8" Type="http://schemas.openxmlformats.org/officeDocument/2006/relationships/tags" Target="../tags/tag389.xml" /><Relationship Id="rId9" Type="http://schemas.openxmlformats.org/officeDocument/2006/relationships/tags" Target="../tags/tag39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tags" Target="../tags/tag412.xml" /><Relationship Id="rId7" Type="http://schemas.openxmlformats.org/officeDocument/2006/relationships/tags" Target="../tags/tag413.xml" /><Relationship Id="rId8" Type="http://schemas.openxmlformats.org/officeDocument/2006/relationships/tags" Target="../tags/tag41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15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Relationship Id="rId7" Type="http://schemas.openxmlformats.org/officeDocument/2006/relationships/tags" Target="../tags/tag420.xml" /><Relationship Id="rId8" Type="http://schemas.openxmlformats.org/officeDocument/2006/relationships/tags" Target="../tags/tag42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22.xml" /><Relationship Id="rId3" Type="http://schemas.openxmlformats.org/officeDocument/2006/relationships/tags" Target="../tags/tag423.xml" /><Relationship Id="rId4" Type="http://schemas.openxmlformats.org/officeDocument/2006/relationships/tags" Target="../tags/tag424.xml" /><Relationship Id="rId5" Type="http://schemas.openxmlformats.org/officeDocument/2006/relationships/tags" Target="../tags/tag425.xml" /><Relationship Id="rId6" Type="http://schemas.openxmlformats.org/officeDocument/2006/relationships/tags" Target="../tags/tag426.xml" /><Relationship Id="rId7" Type="http://schemas.openxmlformats.org/officeDocument/2006/relationships/tags" Target="../tags/tag427.xml" /><Relationship Id="rId8" Type="http://schemas.openxmlformats.org/officeDocument/2006/relationships/tags" Target="../tags/tag42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tags" Target="../tags/tag433.xml" /><Relationship Id="rId7" Type="http://schemas.openxmlformats.org/officeDocument/2006/relationships/tags" Target="../tags/tag434.xml" /><Relationship Id="rId8" Type="http://schemas.openxmlformats.org/officeDocument/2006/relationships/tags" Target="../tags/tag43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36.xml" /><Relationship Id="rId3" Type="http://schemas.openxmlformats.org/officeDocument/2006/relationships/tags" Target="../tags/tag437.xml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Relationship Id="rId7" Type="http://schemas.openxmlformats.org/officeDocument/2006/relationships/tags" Target="../tags/tag441.xml" /><Relationship Id="rId8" Type="http://schemas.openxmlformats.org/officeDocument/2006/relationships/tags" Target="../tags/tag44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tags" Target="../tags/tag454.xml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58.xml" /><Relationship Id="rId3" Type="http://schemas.openxmlformats.org/officeDocument/2006/relationships/tags" Target="../tags/tag459.xml" /><Relationship Id="rId4" Type="http://schemas.openxmlformats.org/officeDocument/2006/relationships/tags" Target="../tags/tag460.xml" /><Relationship Id="rId5" Type="http://schemas.openxmlformats.org/officeDocument/2006/relationships/tags" Target="../tags/tag461.xml" /><Relationship Id="rId6" Type="http://schemas.openxmlformats.org/officeDocument/2006/relationships/tags" Target="../tags/tag462.xml" /><Relationship Id="rId7" Type="http://schemas.openxmlformats.org/officeDocument/2006/relationships/tags" Target="../tags/tag463.xml" /><Relationship Id="rId8" Type="http://schemas.openxmlformats.org/officeDocument/2006/relationships/tags" Target="../tags/tag464.xml" /><Relationship Id="rId9" Type="http://schemas.openxmlformats.org/officeDocument/2006/relationships/tags" Target="../tags/tag46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ags" Target="../tags/tag294.xml" /><Relationship Id="rId3" Type="http://schemas.openxmlformats.org/officeDocument/2006/relationships/tags" Target="../tags/tag295.xml" /><Relationship Id="rId4" Type="http://schemas.openxmlformats.org/officeDocument/2006/relationships/tags" Target="../tags/tag296.xml" /><Relationship Id="rId5" Type="http://schemas.openxmlformats.org/officeDocument/2006/relationships/tags" Target="../tags/tag297.xml" /><Relationship Id="rId6" Type="http://schemas.openxmlformats.org/officeDocument/2006/relationships/tags" Target="../tags/tag298.xml" /><Relationship Id="rId7" Type="http://schemas.openxmlformats.org/officeDocument/2006/relationships/tags" Target="../tags/tag299.xml" /><Relationship Id="rId8" Type="http://schemas.openxmlformats.org/officeDocument/2006/relationships/tags" Target="../tags/tag30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66.xml" /><Relationship Id="rId3" Type="http://schemas.openxmlformats.org/officeDocument/2006/relationships/tags" Target="../tags/tag467.xml" /><Relationship Id="rId4" Type="http://schemas.openxmlformats.org/officeDocument/2006/relationships/tags" Target="../tags/tag468.xml" /><Relationship Id="rId5" Type="http://schemas.openxmlformats.org/officeDocument/2006/relationships/tags" Target="../tags/tag469.xml" /><Relationship Id="rId6" Type="http://schemas.openxmlformats.org/officeDocument/2006/relationships/tags" Target="../tags/tag470.xml" /><Relationship Id="rId7" Type="http://schemas.openxmlformats.org/officeDocument/2006/relationships/tags" Target="../tags/tag471.xml" /><Relationship Id="rId8" Type="http://schemas.openxmlformats.org/officeDocument/2006/relationships/tags" Target="../tags/tag472.xml" /><Relationship Id="rId9" Type="http://schemas.openxmlformats.org/officeDocument/2006/relationships/tags" Target="../tags/tag47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74.xml" /><Relationship Id="rId3" Type="http://schemas.openxmlformats.org/officeDocument/2006/relationships/tags" Target="../tags/tag475.xml" /><Relationship Id="rId4" Type="http://schemas.openxmlformats.org/officeDocument/2006/relationships/tags" Target="../tags/tag476.xml" /><Relationship Id="rId5" Type="http://schemas.openxmlformats.org/officeDocument/2006/relationships/tags" Target="../tags/tag477.xml" /><Relationship Id="rId6" Type="http://schemas.openxmlformats.org/officeDocument/2006/relationships/tags" Target="../tags/tag478.xml" /><Relationship Id="rId7" Type="http://schemas.openxmlformats.org/officeDocument/2006/relationships/tags" Target="../tags/tag479.xml" /><Relationship Id="rId8" Type="http://schemas.openxmlformats.org/officeDocument/2006/relationships/tags" Target="../tags/tag48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8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tags" Target="../tags/tag485.xml" /><Relationship Id="rId7" Type="http://schemas.openxmlformats.org/officeDocument/2006/relationships/tags" Target="../tags/tag486.xml" /><Relationship Id="rId8" Type="http://schemas.openxmlformats.org/officeDocument/2006/relationships/tags" Target="../tags/tag48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88.xml" /><Relationship Id="rId3" Type="http://schemas.openxmlformats.org/officeDocument/2006/relationships/tags" Target="../tags/tag489.xml" /><Relationship Id="rId4" Type="http://schemas.openxmlformats.org/officeDocument/2006/relationships/tags" Target="../tags/tag490.xml" /><Relationship Id="rId5" Type="http://schemas.openxmlformats.org/officeDocument/2006/relationships/tags" Target="../tags/tag491.xml" /><Relationship Id="rId6" Type="http://schemas.openxmlformats.org/officeDocument/2006/relationships/tags" Target="../tags/tag492.xml" /><Relationship Id="rId7" Type="http://schemas.openxmlformats.org/officeDocument/2006/relationships/tags" Target="../tags/tag493.xml" /><Relationship Id="rId8" Type="http://schemas.openxmlformats.org/officeDocument/2006/relationships/tags" Target="../tags/tag49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495.xml" /><Relationship Id="rId3" Type="http://schemas.openxmlformats.org/officeDocument/2006/relationships/tags" Target="../tags/tag496.xml" /><Relationship Id="rId4" Type="http://schemas.openxmlformats.org/officeDocument/2006/relationships/tags" Target="../tags/tag497.xml" /><Relationship Id="rId5" Type="http://schemas.openxmlformats.org/officeDocument/2006/relationships/tags" Target="../tags/tag498.xml" /><Relationship Id="rId6" Type="http://schemas.openxmlformats.org/officeDocument/2006/relationships/tags" Target="../tags/tag499.xml" /><Relationship Id="rId7" Type="http://schemas.openxmlformats.org/officeDocument/2006/relationships/tags" Target="../tags/tag500.xml" /><Relationship Id="rId8" Type="http://schemas.openxmlformats.org/officeDocument/2006/relationships/tags" Target="../tags/tag501.xml" /><Relationship Id="rId9" Type="http://schemas.openxmlformats.org/officeDocument/2006/relationships/tags" Target="../tags/tag50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03.xml" /><Relationship Id="rId3" Type="http://schemas.openxmlformats.org/officeDocument/2006/relationships/tags" Target="../tags/tag504.xml" /><Relationship Id="rId4" Type="http://schemas.openxmlformats.org/officeDocument/2006/relationships/tags" Target="../tags/tag505.xml" /><Relationship Id="rId5" Type="http://schemas.openxmlformats.org/officeDocument/2006/relationships/tags" Target="../tags/tag506.xml" /><Relationship Id="rId6" Type="http://schemas.openxmlformats.org/officeDocument/2006/relationships/tags" Target="../tags/tag507.xml" /><Relationship Id="rId7" Type="http://schemas.openxmlformats.org/officeDocument/2006/relationships/tags" Target="../tags/tag508.xml" /><Relationship Id="rId8" Type="http://schemas.openxmlformats.org/officeDocument/2006/relationships/tags" Target="../tags/tag509.xml" /><Relationship Id="rId9" Type="http://schemas.openxmlformats.org/officeDocument/2006/relationships/tags" Target="../tags/tag51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tags" Target="../tags/tag516.xml" /><Relationship Id="rId8" Type="http://schemas.openxmlformats.org/officeDocument/2006/relationships/tags" Target="../tags/tag517.xml" /><Relationship Id="rId9" Type="http://schemas.openxmlformats.org/officeDocument/2006/relationships/tags" Target="../tags/tag5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19.xml" /><Relationship Id="rId3" Type="http://schemas.openxmlformats.org/officeDocument/2006/relationships/tags" Target="../tags/tag520.xml" /><Relationship Id="rId4" Type="http://schemas.openxmlformats.org/officeDocument/2006/relationships/tags" Target="../tags/tag521.xml" /><Relationship Id="rId5" Type="http://schemas.openxmlformats.org/officeDocument/2006/relationships/tags" Target="../tags/tag522.xml" /><Relationship Id="rId6" Type="http://schemas.openxmlformats.org/officeDocument/2006/relationships/tags" Target="../tags/tag523.xml" /><Relationship Id="rId7" Type="http://schemas.openxmlformats.org/officeDocument/2006/relationships/tags" Target="../tags/tag524.xml" /><Relationship Id="rId8" Type="http://schemas.openxmlformats.org/officeDocument/2006/relationships/tags" Target="../tags/tag525.xml" /><Relationship Id="rId9" Type="http://schemas.openxmlformats.org/officeDocument/2006/relationships/tags" Target="../tags/tag52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27.xml" /><Relationship Id="rId3" Type="http://schemas.openxmlformats.org/officeDocument/2006/relationships/tags" Target="../tags/tag528.xml" /><Relationship Id="rId4" Type="http://schemas.openxmlformats.org/officeDocument/2006/relationships/tags" Target="../tags/tag529.xml" /><Relationship Id="rId5" Type="http://schemas.openxmlformats.org/officeDocument/2006/relationships/tags" Target="../tags/tag530.xml" /><Relationship Id="rId6" Type="http://schemas.openxmlformats.org/officeDocument/2006/relationships/tags" Target="../tags/tag531.xml" /><Relationship Id="rId7" Type="http://schemas.openxmlformats.org/officeDocument/2006/relationships/tags" Target="../tags/tag532.xml" /><Relationship Id="rId8" Type="http://schemas.openxmlformats.org/officeDocument/2006/relationships/tags" Target="../tags/tag53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34.xml" /><Relationship Id="rId3" Type="http://schemas.openxmlformats.org/officeDocument/2006/relationships/tags" Target="../tags/tag535.xml" /><Relationship Id="rId4" Type="http://schemas.openxmlformats.org/officeDocument/2006/relationships/tags" Target="../tags/tag536.xml" /><Relationship Id="rId5" Type="http://schemas.openxmlformats.org/officeDocument/2006/relationships/tags" Target="../tags/tag537.xml" /><Relationship Id="rId6" Type="http://schemas.openxmlformats.org/officeDocument/2006/relationships/tags" Target="../tags/tag538.xml" /><Relationship Id="rId7" Type="http://schemas.openxmlformats.org/officeDocument/2006/relationships/tags" Target="../tags/tag539.xml" /><Relationship Id="rId8" Type="http://schemas.openxmlformats.org/officeDocument/2006/relationships/tags" Target="../tags/tag54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09.xml" /><Relationship Id="rId11" Type="http://schemas.openxmlformats.org/officeDocument/2006/relationships/tags" Target="../tags/tag310.xml" /><Relationship Id="rId12" Type="http://schemas.openxmlformats.org/officeDocument/2006/relationships/tags" Target="../tags/tag311.xml" /><Relationship Id="rId13" Type="http://schemas.openxmlformats.org/officeDocument/2006/relationships/tags" Target="../tags/tag312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tags" Target="../tags/tag304.xml" /><Relationship Id="rId6" Type="http://schemas.openxmlformats.org/officeDocument/2006/relationships/tags" Target="../tags/tag305.xml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tags" Target="../tags/tag30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41.xml" /><Relationship Id="rId3" Type="http://schemas.openxmlformats.org/officeDocument/2006/relationships/tags" Target="../tags/tag542.xml" /><Relationship Id="rId4" Type="http://schemas.openxmlformats.org/officeDocument/2006/relationships/tags" Target="../tags/tag543.xml" /><Relationship Id="rId5" Type="http://schemas.openxmlformats.org/officeDocument/2006/relationships/tags" Target="../tags/tag544.xml" /><Relationship Id="rId6" Type="http://schemas.openxmlformats.org/officeDocument/2006/relationships/tags" Target="../tags/tag545.xml" /><Relationship Id="rId7" Type="http://schemas.openxmlformats.org/officeDocument/2006/relationships/tags" Target="../tags/tag546.xml" /><Relationship Id="rId8" Type="http://schemas.openxmlformats.org/officeDocument/2006/relationships/tags" Target="../tags/tag547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48.xml" /><Relationship Id="rId3" Type="http://schemas.openxmlformats.org/officeDocument/2006/relationships/tags" Target="../tags/tag549.xml" /><Relationship Id="rId4" Type="http://schemas.openxmlformats.org/officeDocument/2006/relationships/tags" Target="../tags/tag550.xml" /><Relationship Id="rId5" Type="http://schemas.openxmlformats.org/officeDocument/2006/relationships/tags" Target="../tags/tag551.xml" /><Relationship Id="rId6" Type="http://schemas.openxmlformats.org/officeDocument/2006/relationships/tags" Target="../tags/tag552.xml" /><Relationship Id="rId7" Type="http://schemas.openxmlformats.org/officeDocument/2006/relationships/tags" Target="../tags/tag553.xml" /><Relationship Id="rId8" Type="http://schemas.openxmlformats.org/officeDocument/2006/relationships/tags" Target="../tags/tag554.xml" /><Relationship Id="rId9" Type="http://schemas.openxmlformats.org/officeDocument/2006/relationships/tags" Target="../tags/tag55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56.xml" /><Relationship Id="rId3" Type="http://schemas.openxmlformats.org/officeDocument/2006/relationships/tags" Target="../tags/tag557.xml" /><Relationship Id="rId4" Type="http://schemas.openxmlformats.org/officeDocument/2006/relationships/tags" Target="../tags/tag558.xml" /><Relationship Id="rId5" Type="http://schemas.openxmlformats.org/officeDocument/2006/relationships/tags" Target="../tags/tag559.xml" /><Relationship Id="rId6" Type="http://schemas.openxmlformats.org/officeDocument/2006/relationships/tags" Target="../tags/tag560.xml" /><Relationship Id="rId7" Type="http://schemas.openxmlformats.org/officeDocument/2006/relationships/tags" Target="../tags/tag561.xml" /><Relationship Id="rId8" Type="http://schemas.openxmlformats.org/officeDocument/2006/relationships/tags" Target="../tags/tag562.xml" /><Relationship Id="rId9" Type="http://schemas.openxmlformats.org/officeDocument/2006/relationships/tags" Target="../tags/tag56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64.xml" /><Relationship Id="rId3" Type="http://schemas.openxmlformats.org/officeDocument/2006/relationships/tags" Target="../tags/tag565.xml" /><Relationship Id="rId4" Type="http://schemas.openxmlformats.org/officeDocument/2006/relationships/tags" Target="../tags/tag566.xml" /><Relationship Id="rId5" Type="http://schemas.openxmlformats.org/officeDocument/2006/relationships/tags" Target="../tags/tag567.xml" /><Relationship Id="rId6" Type="http://schemas.openxmlformats.org/officeDocument/2006/relationships/tags" Target="../tags/tag568.xml" /><Relationship Id="rId7" Type="http://schemas.openxmlformats.org/officeDocument/2006/relationships/tags" Target="../tags/tag569.xml" /><Relationship Id="rId8" Type="http://schemas.openxmlformats.org/officeDocument/2006/relationships/tags" Target="../tags/tag570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71.xml" /><Relationship Id="rId3" Type="http://schemas.openxmlformats.org/officeDocument/2006/relationships/tags" Target="../tags/tag572.xml" /><Relationship Id="rId4" Type="http://schemas.openxmlformats.org/officeDocument/2006/relationships/tags" Target="../tags/tag573.xml" /><Relationship Id="rId5" Type="http://schemas.openxmlformats.org/officeDocument/2006/relationships/tags" Target="../tags/tag574.xml" /><Relationship Id="rId6" Type="http://schemas.openxmlformats.org/officeDocument/2006/relationships/tags" Target="../tags/tag575.xml" /><Relationship Id="rId7" Type="http://schemas.openxmlformats.org/officeDocument/2006/relationships/tags" Target="../tags/tag576.xml" /><Relationship Id="rId8" Type="http://schemas.openxmlformats.org/officeDocument/2006/relationships/tags" Target="../tags/tag577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578.xml" /><Relationship Id="rId3" Type="http://schemas.openxmlformats.org/officeDocument/2006/relationships/tags" Target="../tags/tag579.xml" /><Relationship Id="rId4" Type="http://schemas.openxmlformats.org/officeDocument/2006/relationships/tags" Target="../tags/tag580.xml" /><Relationship Id="rId5" Type="http://schemas.openxmlformats.org/officeDocument/2006/relationships/tags" Target="../tags/tag581.xml" /><Relationship Id="rId6" Type="http://schemas.openxmlformats.org/officeDocument/2006/relationships/tags" Target="../tags/tag582.xml" /><Relationship Id="rId7" Type="http://schemas.openxmlformats.org/officeDocument/2006/relationships/tags" Target="../tags/tag583.xml" /><Relationship Id="rId8" Type="http://schemas.openxmlformats.org/officeDocument/2006/relationships/image" Target="../media/image3.png" /><Relationship Id="rId9" Type="http://schemas.openxmlformats.org/officeDocument/2006/relationships/tags" Target="../tags/tag58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Relationship Id="rId7" Type="http://schemas.openxmlformats.org/officeDocument/2006/relationships/tags" Target="../tags/tag318.xml" /><Relationship Id="rId8" Type="http://schemas.openxmlformats.org/officeDocument/2006/relationships/tags" Target="../tags/tag31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28.xml" /><Relationship Id="rId11" Type="http://schemas.openxmlformats.org/officeDocument/2006/relationships/tags" Target="../tags/tag329.xml" /><Relationship Id="rId12" Type="http://schemas.openxmlformats.org/officeDocument/2006/relationships/tags" Target="../tags/tag330.xml" /><Relationship Id="rId13" Type="http://schemas.openxmlformats.org/officeDocument/2006/relationships/tags" Target="../tags/tag331.xml" /><Relationship Id="rId2" Type="http://schemas.openxmlformats.org/officeDocument/2006/relationships/tags" Target="../tags/tag320.xml" /><Relationship Id="rId3" Type="http://schemas.openxmlformats.org/officeDocument/2006/relationships/tags" Target="../tags/tag321.xml" /><Relationship Id="rId4" Type="http://schemas.openxmlformats.org/officeDocument/2006/relationships/tags" Target="../tags/tag322.xml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Relationship Id="rId9" Type="http://schemas.openxmlformats.org/officeDocument/2006/relationships/tags" Target="../tags/tag32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32.xml" /><Relationship Id="rId3" Type="http://schemas.openxmlformats.org/officeDocument/2006/relationships/tags" Target="../tags/tag333.xml" /><Relationship Id="rId4" Type="http://schemas.openxmlformats.org/officeDocument/2006/relationships/tags" Target="../tags/tag334.xml" /><Relationship Id="rId5" Type="http://schemas.openxmlformats.org/officeDocument/2006/relationships/tags" Target="../tags/tag335.xml" /><Relationship Id="rId6" Type="http://schemas.openxmlformats.org/officeDocument/2006/relationships/tags" Target="../tags/tag336.xml" /><Relationship Id="rId7" Type="http://schemas.openxmlformats.org/officeDocument/2006/relationships/tags" Target="../tags/tag337.xml" /><Relationship Id="rId8" Type="http://schemas.openxmlformats.org/officeDocument/2006/relationships/tags" Target="../tags/tag33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47.xml" /><Relationship Id="rId11" Type="http://schemas.openxmlformats.org/officeDocument/2006/relationships/tags" Target="../tags/tag348.xml" /><Relationship Id="rId12" Type="http://schemas.openxmlformats.org/officeDocument/2006/relationships/tags" Target="../tags/tag349.xml" /><Relationship Id="rId13" Type="http://schemas.openxmlformats.org/officeDocument/2006/relationships/tags" Target="../tags/tag350.xml" /><Relationship Id="rId2" Type="http://schemas.openxmlformats.org/officeDocument/2006/relationships/tags" Target="../tags/tag339.xml" /><Relationship Id="rId3" Type="http://schemas.openxmlformats.org/officeDocument/2006/relationships/tags" Target="../tags/tag340.xml" /><Relationship Id="rId4" Type="http://schemas.openxmlformats.org/officeDocument/2006/relationships/tags" Target="../tags/tag341.xml" /><Relationship Id="rId5" Type="http://schemas.openxmlformats.org/officeDocument/2006/relationships/tags" Target="../tags/tag342.xml" /><Relationship Id="rId6" Type="http://schemas.openxmlformats.org/officeDocument/2006/relationships/tags" Target="../tags/tag343.xml" /><Relationship Id="rId7" Type="http://schemas.openxmlformats.org/officeDocument/2006/relationships/tags" Target="../tags/tag344.xml" /><Relationship Id="rId8" Type="http://schemas.openxmlformats.org/officeDocument/2006/relationships/tags" Target="../tags/tag345.xml" /><Relationship Id="rId9" Type="http://schemas.openxmlformats.org/officeDocument/2006/relationships/tags" Target="../tags/tag34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59.xml" /><Relationship Id="rId11" Type="http://schemas.openxmlformats.org/officeDocument/2006/relationships/tags" Target="../tags/tag360.xml" /><Relationship Id="rId12" Type="http://schemas.openxmlformats.org/officeDocument/2006/relationships/tags" Target="../tags/tag361.xml" /><Relationship Id="rId13" Type="http://schemas.openxmlformats.org/officeDocument/2006/relationships/tags" Target="../tags/tag362.xml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Relationship Id="rId7" Type="http://schemas.openxmlformats.org/officeDocument/2006/relationships/tags" Target="../tags/tag356.xml" /><Relationship Id="rId8" Type="http://schemas.openxmlformats.org/officeDocument/2006/relationships/tags" Target="../tags/tag357.xml" /><Relationship Id="rId9" Type="http://schemas.openxmlformats.org/officeDocument/2006/relationships/tags" Target="../tags/tag35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371.xml" /><Relationship Id="rId11" Type="http://schemas.openxmlformats.org/officeDocument/2006/relationships/tags" Target="../tags/tag372.xml" /><Relationship Id="rId12" Type="http://schemas.openxmlformats.org/officeDocument/2006/relationships/tags" Target="../tags/tag373.xml" /><Relationship Id="rId13" Type="http://schemas.openxmlformats.org/officeDocument/2006/relationships/tags" Target="../tags/tag374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Relationship Id="rId7" Type="http://schemas.openxmlformats.org/officeDocument/2006/relationships/tags" Target="../tags/tag368.xml" /><Relationship Id="rId8" Type="http://schemas.openxmlformats.org/officeDocument/2006/relationships/tags" Target="../tags/tag369.xml" /><Relationship Id="rId9" Type="http://schemas.openxmlformats.org/officeDocument/2006/relationships/tags" Target="../tags/tag37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57825" y="377825"/>
            <a:ext cx="1276350" cy="425450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793115" y="1587500"/>
            <a:ext cx="10738485" cy="327723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6000">
                <a:solidFill>
                  <a:schemeClr val="accent1"/>
                </a:solidFill>
              </a:rPr>
              <a:t>八年级语文下册第二单元</a:t>
            </a:r>
            <a:br>
              <a:rPr lang="zh-CN" altLang="zh-CN" sz="6000">
                <a:solidFill>
                  <a:schemeClr val="accent1"/>
                </a:solidFill>
              </a:rPr>
            </a:br>
            <a:endParaRPr lang="zh-CN" altLang="zh-CN" sz="6000">
              <a:solidFill>
                <a:schemeClr val="accent1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6000">
                <a:solidFill>
                  <a:schemeClr val="accent1"/>
                </a:solidFill>
              </a:rPr>
              <a:t>基础知识实用复习</a:t>
            </a:r>
            <a:endParaRPr lang="zh-CN" altLang="zh-CN" sz="6000">
              <a:solidFill>
                <a:schemeClr val="accent1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grpSp>
        <p:nvGrpSpPr>
          <p:cNvPr id="19" name="组合 18"/>
          <p:cNvGrpSpPr/>
          <p:nvPr userDrawn="1">
            <p:custDataLst>
              <p:tags r:id="rId3"/>
            </p:custDataLst>
          </p:nvPr>
        </p:nvGrpSpPr>
        <p:grpSpPr>
          <a:xfrm flipH="1">
            <a:off x="11129043" y="317149"/>
            <a:ext cx="976314" cy="307818"/>
            <a:chOff x="7177184" y="4307561"/>
            <a:chExt cx="976314" cy="307818"/>
          </a:xfrm>
        </p:grpSpPr>
        <p:sp>
          <p:nvSpPr>
            <p:cNvPr id="6" name="等腰三角形 5"/>
            <p:cNvSpPr/>
            <p:nvPr userDrawn="1">
              <p:custDataLst>
                <p:tags r:id="rId4"/>
              </p:custDataLst>
            </p:nvPr>
          </p:nvSpPr>
          <p:spPr>
            <a:xfrm rot="5400000" flipH="1">
              <a:off x="7887012" y="4348893"/>
              <a:ext cx="307818" cy="225154"/>
            </a:xfrm>
            <a:custGeom>
              <a:gdLst>
                <a:gd name="connsiteX0" fmla="*/ 0 w 482721"/>
                <a:gd name="connsiteY0" fmla="*/ 353086 h 353086"/>
                <a:gd name="connsiteX1" fmla="*/ 241361 w 482721"/>
                <a:gd name="connsiteY1" fmla="*/ 0 h 353086"/>
                <a:gd name="connsiteX2" fmla="*/ 482721 w 482721"/>
                <a:gd name="connsiteY2" fmla="*/ 353086 h 353086"/>
                <a:gd name="connsiteX3" fmla="*/ 0 w 482721"/>
                <a:gd name="connsiteY3" fmla="*/ 353086 h 353086"/>
                <a:gd name="connsiteX0-1" fmla="*/ 0 w 482721"/>
                <a:gd name="connsiteY0-2" fmla="*/ 353086 h 353086"/>
                <a:gd name="connsiteX1-3" fmla="*/ 241361 w 482721"/>
                <a:gd name="connsiteY1-4" fmla="*/ 0 h 353086"/>
                <a:gd name="connsiteX2-5" fmla="*/ 482721 w 482721"/>
                <a:gd name="connsiteY2-6" fmla="*/ 353086 h 353086"/>
                <a:gd name="connsiteX3-7" fmla="*/ 235390 w 482721"/>
                <a:gd name="connsiteY3-8" fmla="*/ 353086 h 353086"/>
                <a:gd name="connsiteX4" fmla="*/ 0 w 482721"/>
                <a:gd name="connsiteY4" fmla="*/ 353086 h 353086"/>
                <a:gd name="connsiteX0-9" fmla="*/ 0 w 482721"/>
                <a:gd name="connsiteY0-10" fmla="*/ 353086 h 353086"/>
                <a:gd name="connsiteX1-11" fmla="*/ 241361 w 482721"/>
                <a:gd name="connsiteY1-12" fmla="*/ 0 h 353086"/>
                <a:gd name="connsiteX2-13" fmla="*/ 482721 w 482721"/>
                <a:gd name="connsiteY2-14" fmla="*/ 353086 h 353086"/>
                <a:gd name="connsiteX3-15" fmla="*/ 217283 w 482721"/>
                <a:gd name="connsiteY3-16" fmla="*/ 226338 h 353086"/>
                <a:gd name="connsiteX4-17" fmla="*/ 0 w 482721"/>
                <a:gd name="connsiteY4-18" fmla="*/ 353086 h 353086"/>
                <a:gd name="connsiteX0-19" fmla="*/ 0 w 482721"/>
                <a:gd name="connsiteY0-20" fmla="*/ 353086 h 353086"/>
                <a:gd name="connsiteX1-21" fmla="*/ 241361 w 482721"/>
                <a:gd name="connsiteY1-22" fmla="*/ 0 h 353086"/>
                <a:gd name="connsiteX2-23" fmla="*/ 482721 w 482721"/>
                <a:gd name="connsiteY2-24" fmla="*/ 353086 h 353086"/>
                <a:gd name="connsiteX3-25" fmla="*/ 244443 w 482721"/>
                <a:gd name="connsiteY3-26" fmla="*/ 226338 h 353086"/>
                <a:gd name="connsiteX4-27" fmla="*/ 0 w 482721"/>
                <a:gd name="connsiteY4-28" fmla="*/ 353086 h 35308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482720" h="353086">
                  <a:moveTo>
                    <a:pt x="0" y="353086"/>
                  </a:moveTo>
                  <a:lnTo>
                    <a:pt x="241361" y="0"/>
                  </a:lnTo>
                  <a:lnTo>
                    <a:pt x="482721" y="353086"/>
                  </a:lnTo>
                  <a:lnTo>
                    <a:pt x="244443" y="226338"/>
                  </a:lnTo>
                  <a:lnTo>
                    <a:pt x="0" y="3530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" name="等腰三角形 5"/>
            <p:cNvSpPr/>
            <p:nvPr userDrawn="1">
              <p:custDataLst>
                <p:tags r:id="rId5"/>
              </p:custDataLst>
            </p:nvPr>
          </p:nvSpPr>
          <p:spPr>
            <a:xfrm rot="5400000" flipH="1">
              <a:off x="7511432" y="4348893"/>
              <a:ext cx="307818" cy="225154"/>
            </a:xfrm>
            <a:custGeom>
              <a:gdLst>
                <a:gd name="connsiteX0" fmla="*/ 0 w 482721"/>
                <a:gd name="connsiteY0" fmla="*/ 353086 h 353086"/>
                <a:gd name="connsiteX1" fmla="*/ 241361 w 482721"/>
                <a:gd name="connsiteY1" fmla="*/ 0 h 353086"/>
                <a:gd name="connsiteX2" fmla="*/ 482721 w 482721"/>
                <a:gd name="connsiteY2" fmla="*/ 353086 h 353086"/>
                <a:gd name="connsiteX3" fmla="*/ 0 w 482721"/>
                <a:gd name="connsiteY3" fmla="*/ 353086 h 353086"/>
                <a:gd name="connsiteX0-1" fmla="*/ 0 w 482721"/>
                <a:gd name="connsiteY0-2" fmla="*/ 353086 h 353086"/>
                <a:gd name="connsiteX1-3" fmla="*/ 241361 w 482721"/>
                <a:gd name="connsiteY1-4" fmla="*/ 0 h 353086"/>
                <a:gd name="connsiteX2-5" fmla="*/ 482721 w 482721"/>
                <a:gd name="connsiteY2-6" fmla="*/ 353086 h 353086"/>
                <a:gd name="connsiteX3-7" fmla="*/ 235390 w 482721"/>
                <a:gd name="connsiteY3-8" fmla="*/ 353086 h 353086"/>
                <a:gd name="connsiteX4" fmla="*/ 0 w 482721"/>
                <a:gd name="connsiteY4" fmla="*/ 353086 h 353086"/>
                <a:gd name="connsiteX0-9" fmla="*/ 0 w 482721"/>
                <a:gd name="connsiteY0-10" fmla="*/ 353086 h 353086"/>
                <a:gd name="connsiteX1-11" fmla="*/ 241361 w 482721"/>
                <a:gd name="connsiteY1-12" fmla="*/ 0 h 353086"/>
                <a:gd name="connsiteX2-13" fmla="*/ 482721 w 482721"/>
                <a:gd name="connsiteY2-14" fmla="*/ 353086 h 353086"/>
                <a:gd name="connsiteX3-15" fmla="*/ 217283 w 482721"/>
                <a:gd name="connsiteY3-16" fmla="*/ 226338 h 353086"/>
                <a:gd name="connsiteX4-17" fmla="*/ 0 w 482721"/>
                <a:gd name="connsiteY4-18" fmla="*/ 353086 h 353086"/>
                <a:gd name="connsiteX0-19" fmla="*/ 0 w 482721"/>
                <a:gd name="connsiteY0-20" fmla="*/ 353086 h 353086"/>
                <a:gd name="connsiteX1-21" fmla="*/ 241361 w 482721"/>
                <a:gd name="connsiteY1-22" fmla="*/ 0 h 353086"/>
                <a:gd name="connsiteX2-23" fmla="*/ 482721 w 482721"/>
                <a:gd name="connsiteY2-24" fmla="*/ 353086 h 353086"/>
                <a:gd name="connsiteX3-25" fmla="*/ 244443 w 482721"/>
                <a:gd name="connsiteY3-26" fmla="*/ 226338 h 353086"/>
                <a:gd name="connsiteX4-27" fmla="*/ 0 w 482721"/>
                <a:gd name="connsiteY4-28" fmla="*/ 353086 h 35308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482720" h="353086">
                  <a:moveTo>
                    <a:pt x="0" y="353086"/>
                  </a:moveTo>
                  <a:lnTo>
                    <a:pt x="241361" y="0"/>
                  </a:lnTo>
                  <a:lnTo>
                    <a:pt x="482721" y="353086"/>
                  </a:lnTo>
                  <a:lnTo>
                    <a:pt x="244443" y="226338"/>
                  </a:lnTo>
                  <a:lnTo>
                    <a:pt x="0" y="3530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3" name="等腰三角形 5"/>
            <p:cNvSpPr/>
            <p:nvPr userDrawn="1">
              <p:custDataLst>
                <p:tags r:id="rId6"/>
              </p:custDataLst>
            </p:nvPr>
          </p:nvSpPr>
          <p:spPr>
            <a:xfrm rot="5400000" flipH="1">
              <a:off x="7135852" y="4348893"/>
              <a:ext cx="307818" cy="225154"/>
            </a:xfrm>
            <a:custGeom>
              <a:gdLst>
                <a:gd name="connsiteX0" fmla="*/ 0 w 482721"/>
                <a:gd name="connsiteY0" fmla="*/ 353086 h 353086"/>
                <a:gd name="connsiteX1" fmla="*/ 241361 w 482721"/>
                <a:gd name="connsiteY1" fmla="*/ 0 h 353086"/>
                <a:gd name="connsiteX2" fmla="*/ 482721 w 482721"/>
                <a:gd name="connsiteY2" fmla="*/ 353086 h 353086"/>
                <a:gd name="connsiteX3" fmla="*/ 0 w 482721"/>
                <a:gd name="connsiteY3" fmla="*/ 353086 h 353086"/>
                <a:gd name="connsiteX0-1" fmla="*/ 0 w 482721"/>
                <a:gd name="connsiteY0-2" fmla="*/ 353086 h 353086"/>
                <a:gd name="connsiteX1-3" fmla="*/ 241361 w 482721"/>
                <a:gd name="connsiteY1-4" fmla="*/ 0 h 353086"/>
                <a:gd name="connsiteX2-5" fmla="*/ 482721 w 482721"/>
                <a:gd name="connsiteY2-6" fmla="*/ 353086 h 353086"/>
                <a:gd name="connsiteX3-7" fmla="*/ 235390 w 482721"/>
                <a:gd name="connsiteY3-8" fmla="*/ 353086 h 353086"/>
                <a:gd name="connsiteX4" fmla="*/ 0 w 482721"/>
                <a:gd name="connsiteY4" fmla="*/ 353086 h 353086"/>
                <a:gd name="connsiteX0-9" fmla="*/ 0 w 482721"/>
                <a:gd name="connsiteY0-10" fmla="*/ 353086 h 353086"/>
                <a:gd name="connsiteX1-11" fmla="*/ 241361 w 482721"/>
                <a:gd name="connsiteY1-12" fmla="*/ 0 h 353086"/>
                <a:gd name="connsiteX2-13" fmla="*/ 482721 w 482721"/>
                <a:gd name="connsiteY2-14" fmla="*/ 353086 h 353086"/>
                <a:gd name="connsiteX3-15" fmla="*/ 217283 w 482721"/>
                <a:gd name="connsiteY3-16" fmla="*/ 226338 h 353086"/>
                <a:gd name="connsiteX4-17" fmla="*/ 0 w 482721"/>
                <a:gd name="connsiteY4-18" fmla="*/ 353086 h 353086"/>
                <a:gd name="connsiteX0-19" fmla="*/ 0 w 482721"/>
                <a:gd name="connsiteY0-20" fmla="*/ 353086 h 353086"/>
                <a:gd name="connsiteX1-21" fmla="*/ 241361 w 482721"/>
                <a:gd name="connsiteY1-22" fmla="*/ 0 h 353086"/>
                <a:gd name="connsiteX2-23" fmla="*/ 482721 w 482721"/>
                <a:gd name="connsiteY2-24" fmla="*/ 353086 h 353086"/>
                <a:gd name="connsiteX3-25" fmla="*/ 244443 w 482721"/>
                <a:gd name="connsiteY3-26" fmla="*/ 226338 h 353086"/>
                <a:gd name="connsiteX4-27" fmla="*/ 0 w 482721"/>
                <a:gd name="connsiteY4-28" fmla="*/ 353086 h 353086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17" y="connsiteY4-18"/>
                </a:cxn>
              </a:cxnLst>
              <a:rect l="l" t="t" r="r" b="b"/>
              <a:pathLst>
                <a:path w="482720" h="353086">
                  <a:moveTo>
                    <a:pt x="0" y="353086"/>
                  </a:moveTo>
                  <a:lnTo>
                    <a:pt x="241361" y="0"/>
                  </a:lnTo>
                  <a:lnTo>
                    <a:pt x="482721" y="353086"/>
                  </a:lnTo>
                  <a:lnTo>
                    <a:pt x="244443" y="226338"/>
                  </a:lnTo>
                  <a:lnTo>
                    <a:pt x="0" y="353086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aseline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2" name="文本框 2"/>
          <p:cNvSpPr txBox="1"/>
          <p:nvPr>
            <p:custDataLst>
              <p:tags r:id="rId7"/>
            </p:custDataLst>
          </p:nvPr>
        </p:nvSpPr>
        <p:spPr>
          <a:xfrm>
            <a:off x="457155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 spc="16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说明文的特点与考点</a:t>
            </a:r>
            <a:endParaRPr lang="zh-CN" altLang="en-US" sz="3200" b="1" spc="160">
              <a:solidFill>
                <a:schemeClr val="accent1"/>
              </a:solidFill>
              <a:uFillTx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13" name="Title 6"/>
          <p:cNvSpPr txBox="1"/>
          <p:nvPr>
            <p:custDataLst>
              <p:tags r:id="rId8"/>
            </p:custDataLst>
          </p:nvPr>
        </p:nvSpPr>
        <p:spPr>
          <a:xfrm>
            <a:off x="542925" y="1103630"/>
            <a:ext cx="10934065" cy="51441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7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ea1JpnChsDbPeriod" startAt="4"/>
            </a:pPr>
            <a:r>
              <a:rPr lang="zh-CN" altLang="en-US" sz="3000" spc="12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说明文的语言</a:t>
            </a:r>
            <a:endParaRPr lang="zh-CN" altLang="en-US" sz="3000" spc="12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charset="0"/>
              <a:buAutoNum type="circleNumDbPlain"/>
            </a:pPr>
            <a:r>
              <a:rPr lang="en-US" altLang="zh-CN" sz="3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常考模式：问某词或短语能否删去，说明理由</a:t>
            </a:r>
            <a:endParaRPr lang="en-US" altLang="zh-CN" sz="30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685800" lvl="2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30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答题思路：①判定“不能删”；②简单释义该词；③结合原文句意具体分析说明；④去掉后语义变化为××，不符合实际；⑤这体现了说明语言的准确性、严谨性、科学性。</a:t>
            </a:r>
            <a:endParaRPr lang="zh-CN" altLang="en-US" sz="30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Calibri Light" panose="020f0302020204030204" charset="0"/>
              <a:buAutoNum type="circleNumDbPlain"/>
            </a:pPr>
            <a:r>
              <a:rPr lang="zh-CN" altLang="en-US" sz="3000" spc="2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词语类型：</a:t>
            </a:r>
            <a:endParaRPr lang="zh-CN" altLang="en-US" sz="3000" spc="2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990600" lvl="2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alphaLcPeriod"/>
            </a:pPr>
            <a:r>
              <a:rPr lang="zh-CN" altLang="en-US" sz="30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表程度、范围或推测、估量、肯定语气的副词和数量词。如：“目前”“大约”“也许”“可能”“一定”“必须”“之一”等。</a:t>
            </a:r>
            <a:endParaRPr lang="zh-CN" altLang="en-US" sz="30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990600" lvl="2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alphaLcPeriod"/>
            </a:pPr>
            <a:r>
              <a:rPr lang="zh-CN" altLang="en-US" sz="30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表数量的词。如：“左右”“上下”“不少”“绝大多数”“至少”“不下于”等。</a:t>
            </a:r>
            <a:endParaRPr lang="zh-CN" altLang="en-US" sz="30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990600" lvl="2" indent="-3048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alphaLcPeriod"/>
            </a:pPr>
            <a:r>
              <a:rPr lang="zh-CN" altLang="en-US" sz="30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表示材料来源的不确定性，如“据说”、“相传”、“据介绍”等。</a:t>
            </a:r>
            <a:endParaRPr lang="zh-CN" altLang="en-US" sz="30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3" name="菱形 2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4" name="菱形 3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5" name="菱形 4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1676368" y="914383"/>
            <a:ext cx="88392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240">
                <a:solidFill>
                  <a:schemeClr val="accent1"/>
                </a:solidFill>
                <a:uFillTx/>
                <a:latin typeface="微软雅黑" panose="020b0503020204020204" charset="-122"/>
                <a:ea typeface="微软雅黑"/>
                <a:sym typeface="+mn-ea"/>
              </a:rPr>
              <a:t>说明文的特点与考点</a:t>
            </a:r>
            <a:endParaRPr lang="zh-CN" altLang="en-US" sz="4000" b="1" spc="240">
              <a:solidFill>
                <a:schemeClr val="accent1"/>
              </a:solidFill>
              <a:uFillTx/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0" name="Title 6"/>
          <p:cNvSpPr txBox="1"/>
          <p:nvPr>
            <p:custDataLst>
              <p:tags r:id="rId8"/>
            </p:custDataLst>
          </p:nvPr>
        </p:nvSpPr>
        <p:spPr>
          <a:xfrm>
            <a:off x="1410335" y="1781810"/>
            <a:ext cx="9628505" cy="41617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ea1JpnChsDbPeriod" startAt="5"/>
            </a:pPr>
            <a:r>
              <a:rPr lang="zh-CN" altLang="en-US" sz="2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说明文的标题</a:t>
            </a:r>
            <a:endParaRPr lang="zh-CN" altLang="en-US" sz="28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406400" lvl="1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Arial" panose="020b0604020202020204" pitchFamily="34" charset="0"/>
              <a:buNone/>
            </a:pPr>
            <a:r>
              <a:rPr lang="zh-CN" altLang="en-US" sz="28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标题作用：</a:t>
            </a:r>
            <a:endParaRPr lang="zh-CN" altLang="en-US" sz="28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1143000" lvl="2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circleNumDbPlain"/>
            </a:pPr>
            <a:r>
              <a:rPr lang="zh-CN" altLang="en-US" sz="2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点出说明对象；</a:t>
            </a:r>
            <a:endParaRPr lang="zh-CN" altLang="en-US" sz="28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1143000" lvl="2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circleNumDbPlain"/>
            </a:pPr>
            <a:r>
              <a:rPr lang="zh-CN" altLang="en-US" sz="2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说明说明对象的特点或作用；</a:t>
            </a:r>
            <a:endParaRPr lang="zh-CN" altLang="en-US" sz="28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1143000" lvl="2" indent="-35560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  <a:buAutoNum type="circleNumDbPlain"/>
            </a:pPr>
            <a:r>
              <a:rPr lang="zh-CN" altLang="en-US" sz="2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（新颖、生动、有趣）吸读者，激发阅读兴趣</a:t>
            </a:r>
            <a:endParaRPr lang="zh-CN" altLang="en-US" sz="28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grpSp>
        <p:nvGrpSpPr>
          <p:cNvPr id="9" name="组合 1"/>
          <p:cNvGrpSpPr/>
          <p:nvPr>
            <p:custDataLst>
              <p:tags r:id="rId9"/>
            </p:custDataLst>
          </p:nvPr>
        </p:nvGrpSpPr>
        <p:grpSpPr>
          <a:xfrm>
            <a:off x="457200" y="457200"/>
            <a:ext cx="11277600" cy="5943600"/>
            <a:chOff x="720" y="720"/>
            <a:chExt cx="17760" cy="9360"/>
          </a:xfrm>
        </p:grpSpPr>
        <p:sp>
          <p:nvSpPr>
            <p:cNvPr id="10" name="图形 11"/>
            <p:cNvSpPr/>
            <p:nvPr>
              <p:custDataLst>
                <p:tags r:id="rId10"/>
              </p:custDataLst>
            </p:nvPr>
          </p:nvSpPr>
          <p:spPr>
            <a:xfrm>
              <a:off x="720" y="720"/>
              <a:ext cx="1050" cy="105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1" name="图形 11"/>
            <p:cNvSpPr/>
            <p:nvPr>
              <p:custDataLst>
                <p:tags r:id="rId11"/>
              </p:custDataLst>
            </p:nvPr>
          </p:nvSpPr>
          <p:spPr>
            <a:xfrm rot="16200000">
              <a:off x="720" y="9030"/>
              <a:ext cx="1050" cy="105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cxnSp>
          <p:nvCxnSpPr>
            <p:cNvPr id="12" name="直接连接符 4"/>
            <p:cNvCxnSpPr/>
            <p:nvPr>
              <p:custDataLst>
                <p:tags r:id="rId12"/>
              </p:custDataLst>
            </p:nvPr>
          </p:nvCxnSpPr>
          <p:spPr>
            <a:xfrm>
              <a:off x="1680" y="72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3" name="直接连接符 5"/>
            <p:cNvCxnSpPr/>
            <p:nvPr>
              <p:custDataLst>
                <p:tags r:id="rId13"/>
              </p:custDataLst>
            </p:nvPr>
          </p:nvCxnSpPr>
          <p:spPr>
            <a:xfrm>
              <a:off x="1680" y="984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14" name="直接连接符 6"/>
            <p:cNvCxnSpPr/>
            <p:nvPr>
              <p:custDataLst>
                <p:tags r:id="rId14"/>
              </p:custDataLst>
            </p:nvPr>
          </p:nvCxnSpPr>
          <p:spPr>
            <a:xfrm flipH="1">
              <a:off x="720" y="1560"/>
              <a:ext cx="0" cy="78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15" name="图形 11"/>
            <p:cNvSpPr/>
            <p:nvPr>
              <p:custDataLst>
                <p:tags r:id="rId15"/>
              </p:custDataLst>
            </p:nvPr>
          </p:nvSpPr>
          <p:spPr>
            <a:xfrm rot="5400000">
              <a:off x="17430" y="720"/>
              <a:ext cx="1050" cy="105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16" name="图形 11"/>
            <p:cNvSpPr/>
            <p:nvPr>
              <p:custDataLst>
                <p:tags r:id="rId16"/>
              </p:custDataLst>
            </p:nvPr>
          </p:nvSpPr>
          <p:spPr>
            <a:xfrm rot="10800000">
              <a:off x="17430" y="9030"/>
              <a:ext cx="1050" cy="105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cxnSp>
          <p:nvCxnSpPr>
            <p:cNvPr id="17" name="直接连接符 9"/>
            <p:cNvCxnSpPr/>
            <p:nvPr>
              <p:custDataLst>
                <p:tags r:id="rId17"/>
              </p:custDataLst>
            </p:nvPr>
          </p:nvCxnSpPr>
          <p:spPr>
            <a:xfrm flipH="1">
              <a:off x="18480" y="1560"/>
              <a:ext cx="0" cy="78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18" name="图形 11"/>
            <p:cNvSpPr/>
            <p:nvPr>
              <p:custDataLst>
                <p:tags r:id="rId18"/>
              </p:custDataLst>
            </p:nvPr>
          </p:nvSpPr>
          <p:spPr>
            <a:xfrm>
              <a:off x="960" y="960"/>
              <a:ext cx="840" cy="84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21" name="图形 11"/>
            <p:cNvSpPr/>
            <p:nvPr>
              <p:custDataLst>
                <p:tags r:id="rId19"/>
              </p:custDataLst>
            </p:nvPr>
          </p:nvSpPr>
          <p:spPr>
            <a:xfrm rot="16200000">
              <a:off x="960" y="9000"/>
              <a:ext cx="840" cy="84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cxnSp>
          <p:nvCxnSpPr>
            <p:cNvPr id="22" name="直接连接符 12"/>
            <p:cNvCxnSpPr/>
            <p:nvPr>
              <p:custDataLst>
                <p:tags r:id="rId20"/>
              </p:custDataLst>
            </p:nvPr>
          </p:nvCxnSpPr>
          <p:spPr>
            <a:xfrm>
              <a:off x="1680" y="96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23" name="直接连接符 13"/>
            <p:cNvCxnSpPr/>
            <p:nvPr>
              <p:custDataLst>
                <p:tags r:id="rId21"/>
              </p:custDataLst>
            </p:nvPr>
          </p:nvCxnSpPr>
          <p:spPr>
            <a:xfrm>
              <a:off x="1680" y="10080"/>
              <a:ext cx="15840" cy="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cxnSp>
          <p:nvCxnSpPr>
            <p:cNvPr id="24" name="直接连接符 14"/>
            <p:cNvCxnSpPr/>
            <p:nvPr>
              <p:custDataLst>
                <p:tags r:id="rId22"/>
              </p:custDataLst>
            </p:nvPr>
          </p:nvCxnSpPr>
          <p:spPr>
            <a:xfrm flipH="1">
              <a:off x="960" y="1784"/>
              <a:ext cx="0" cy="74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25" name="图形 11"/>
            <p:cNvSpPr/>
            <p:nvPr>
              <p:custDataLst>
                <p:tags r:id="rId23"/>
              </p:custDataLst>
            </p:nvPr>
          </p:nvSpPr>
          <p:spPr>
            <a:xfrm rot="5400000">
              <a:off x="17400" y="960"/>
              <a:ext cx="840" cy="84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sp>
          <p:nvSpPr>
            <p:cNvPr id="26" name="图形 11"/>
            <p:cNvSpPr/>
            <p:nvPr>
              <p:custDataLst>
                <p:tags r:id="rId24"/>
              </p:custDataLst>
            </p:nvPr>
          </p:nvSpPr>
          <p:spPr>
            <a:xfrm rot="10800000">
              <a:off x="17400" y="9000"/>
              <a:ext cx="840" cy="840"/>
            </a:xfrm>
            <a:custGeom>
              <a:gdLst>
                <a:gd name="connsiteX0" fmla="*/ 666750 w 666750"/>
                <a:gd name="connsiteY0" fmla="*/ 0 h 666750"/>
                <a:gd name="connsiteX1" fmla="*/ 432435 w 666750"/>
                <a:gd name="connsiteY1" fmla="*/ 0 h 666750"/>
                <a:gd name="connsiteX2" fmla="*/ 182880 w 666750"/>
                <a:gd name="connsiteY2" fmla="*/ 214313 h 666750"/>
                <a:gd name="connsiteX3" fmla="*/ 182880 w 666750"/>
                <a:gd name="connsiteY3" fmla="*/ 214313 h 666750"/>
                <a:gd name="connsiteX4" fmla="*/ 0 w 666750"/>
                <a:gd name="connsiteY4" fmla="*/ 466725 h 666750"/>
                <a:gd name="connsiteX5" fmla="*/ 0 w 666750"/>
                <a:gd name="connsiteY5" fmla="*/ 666750 h 66675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0" h="666750">
                  <a:moveTo>
                    <a:pt x="666750" y="0"/>
                  </a:moveTo>
                  <a:lnTo>
                    <a:pt x="432435" y="0"/>
                  </a:lnTo>
                  <a:cubicBezTo>
                    <a:pt x="305753" y="0"/>
                    <a:pt x="200978" y="93345"/>
                    <a:pt x="182880" y="214313"/>
                  </a:cubicBezTo>
                  <a:lnTo>
                    <a:pt x="182880" y="214313"/>
                  </a:lnTo>
                  <a:cubicBezTo>
                    <a:pt x="76200" y="249555"/>
                    <a:pt x="0" y="349568"/>
                    <a:pt x="0" y="466725"/>
                  </a:cubicBezTo>
                  <a:lnTo>
                    <a:pt x="0" y="666750"/>
                  </a:lnTo>
                </a:path>
              </a:pathLst>
            </a:cu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endParaRPr>
            </a:p>
          </p:txBody>
        </p:sp>
        <p:cxnSp>
          <p:nvCxnSpPr>
            <p:cNvPr id="27" name="直接连接符 17"/>
            <p:cNvCxnSpPr/>
            <p:nvPr>
              <p:custDataLst>
                <p:tags r:id="rId25"/>
              </p:custDataLst>
            </p:nvPr>
          </p:nvCxnSpPr>
          <p:spPr>
            <a:xfrm flipH="1">
              <a:off x="18240" y="1680"/>
              <a:ext cx="0" cy="7440"/>
            </a:xfrm>
            <a:prstGeom prst="line">
              <a:avLst/>
            </a:prstGeom>
            <a:noFill/>
            <a:ln w="25400" cap="flat">
              <a:solidFill>
                <a:srgbClr val="BFA77E"/>
              </a:solidFill>
              <a:prstDash val="solid"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</p:grpSp>
    </p:spTree>
    <p:custDataLst>
      <p:tags r:id="rId26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1.冰雪róng化，草木méng发，各种花次第开放。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2.再过两个月，燕子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翩然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归来。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3.于是转入炎热的夏季，这是植物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孕育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果实的时期。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4.北雁南飞，活跃在田间草际的昆虫也都xiāo shēng nì jì。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5.这些自然现象，我国古代劳动人民称它为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物候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6.但是在大连，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连翘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和榆叶梅的盛开都比北京要迟一个星期。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1.冰雪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融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化，草木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萌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发，各种花次第开放。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2.再过两个月，燕子翩然归来。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翩（piān）然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3.于是转入炎热的夏季，这是植物孕育果实的时期。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孕（yùn）育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4.北雁南飞，活跃在田间草际的昆虫也都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销声匿迹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5.这些自然现象，我国古代劳动人民称它为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物候。wù hòu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6.但是在大连，连翘和榆叶梅的盛开都比北京要迟一个星期。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连翘（qiáo）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4827270"/>
          </a:xfrm>
        </p:spPr>
        <p:txBody>
          <a:bodyPr vert="horz" lIns="90000" tIns="46800" rIns="90000" bIns="46800" rtlCol="0">
            <a:normAutofit fontScale="9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7.恐龙实际上并不适应寒冷的气候，现代的两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栖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动物更不适应南极气候。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8.几十年前，人们发现地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壳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是由一些紧密拼合在一起但又在缓慢运动的大板块构成的。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9.两个陆块在那里聚合并缓慢地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zhě zhòu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变形。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10.然而，喷发温度极高，岩石会被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róng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化，所任何由火山携带而来的斯石英都被转化为普通的二氧化硅。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11.岩层的年龄为6500万年，因此可以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zhuī sù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到恐龙灭绝的年代。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12.引起火山喷发，造成大火和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潮汐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大浪，许多尘埃进入了平流层中。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4827270"/>
          </a:xfrm>
        </p:spPr>
        <p:txBody>
          <a:bodyPr vert="horz" lIns="90000" tIns="46800" rIns="90000" bIns="46800" rtlCol="0">
            <a:normAutofit fontScale="90000"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7.恐龙实际上并不适应寒冷的气候，现代的两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栖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动物更不适应南极气候。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qī</a:t>
            </a:r>
            <a:endParaRPr lang="en-US" altLang="zh-CN" sz="2665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8.几十年前，人们发现地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壳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是由一些紧密拼合在一起但又在缓慢运动的大板块构成的。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qiào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9.两个陆块在那里聚合并缓慢地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zhě zhòu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变形。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褶皱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10.然而，喷发温度极高，岩石会被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róng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化，所任何由火山携带而来的斯石英都被转化为普通的二氧化硅。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熔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11.岩层的年龄为6500万年，因此可以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zhuī sù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到恐龙灭绝的年代。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追溯</a:t>
            </a:r>
            <a:endParaRPr lang="en-US" altLang="zh-CN" sz="2665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12.引起火山喷发，造成大火和</a:t>
            </a:r>
            <a:r>
              <a:rPr lang="en-US" altLang="zh-CN" sz="2665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潮汐</a:t>
            </a:r>
            <a:r>
              <a:rPr lang="en-US" altLang="zh-CN" sz="2665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大浪，许多尘埃进入了平流层中。</a:t>
            </a:r>
            <a:r>
              <a:rPr lang="en-US" altLang="zh-CN" sz="2665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cháo xī</a:t>
            </a:r>
            <a:endParaRPr lang="en-US" altLang="zh-CN" sz="2665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513715" y="1313815"/>
            <a:ext cx="11063605" cy="521462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13.一只燕子的来临说明不了春天，但当一群大雁冲破了3月暖流的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雾霭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时，春天就来到了。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14.它还可以纠正自己的错误，继续保持它在冬季的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缄默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15.而一只定期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迁徙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的大雁，下定了在黑夜飞行200英里的赌注。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16.这里不过是拉开了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wéi mù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的一角而已。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17.读懂这些记录要比认识甲骨文、钟鼎文或者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楔形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文字更困难些。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18.古代动物走过的脚印和天旱时候泥土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龟裂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的形象。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19.蒙古高原发生了风暴之后，北京的居民便忙着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掸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去身上的尘土。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487680" y="1313180"/>
            <a:ext cx="11287125" cy="513397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13.一只燕子的来临说明不了春天，但当一群大雁冲破了3月暖流的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雾霭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时，春天就来到了。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wù ǎi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14.它还可以纠正自己的错误，继续保持它在冬季的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缄默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jiān mò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15.而一只定期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迁徙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的大雁，下定了在黑夜飞行200英里的赌注。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qiān xǐ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16.这里不过是拉开了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wéi mù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的一角而已。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帷幕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17.读懂这些记录要比认识甲骨文、钟鼎文或者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楔形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文字更困难些。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xiē xíng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18.古代动物走过的脚印和天旱时候泥土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龟裂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的形象。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jūn liè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19.蒙古高原发生了风暴之后，北京的居民便忙着</a:t>
            </a:r>
            <a:r>
              <a:rPr lang="en-US" altLang="zh-CN" sz="2400" b="1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掸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去身上的尘土。</a:t>
            </a: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dǎn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54838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1.下列选项字形、字音完全正确的一组是（ ）。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　　A.孕（yùn）育    簌簌（sù）      农颜 数据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　　B.纬（wěi）度     连翘（qiáo）   经度 差异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　　C.物候（hou）    避免（miǎn）  予报 播种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　　D.萌（méng）发    刺槐（kuí）  短促 土壤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763270" y="5302250"/>
            <a:ext cx="10004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</a:t>
            </a:r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农谚，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C.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物候 hòu，预报。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刺槐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huái</a:t>
            </a:r>
            <a:endParaRPr lang="en-US" altLang="zh-CN" sz="28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40233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2.下列词语中划线字注音正确的一项是（  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A.冰雪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融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化（róng） 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孕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育（yùn） 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翩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然归来（piān）  农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谚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（yán）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簌簌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落下（shù）   了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解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（jiě）    销声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匿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迹（nì）    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纬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度（wěi）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衰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草连天（shuāi） 连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翘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（qiáo） 层峦叠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嶂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（zhàng）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弋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阳（yì）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D.风雪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载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途（zhài） 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隧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道（suì）    头晕目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眩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（xuàn） 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窥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见（kuī）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8"/>
            </p:custDataLst>
          </p:nvPr>
        </p:nvSpPr>
        <p:spPr>
          <a:xfrm>
            <a:off x="694690" y="4892675"/>
            <a:ext cx="9978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</a:t>
            </a:r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农</a:t>
            </a:r>
            <a:r>
              <a:rPr lang="zh-CN" altLang="en-US" sz="2800" u="sng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谚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yàn</a:t>
            </a:r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簌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sù</a:t>
            </a:r>
            <a:r>
              <a:rPr lang="zh-CN" altLang="en-US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r>
              <a:rPr lang="en-US" altLang="zh-CN" sz="2800" b="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D.</a:t>
            </a:r>
            <a:r>
              <a:rPr lang="zh-CN" altLang="en-US" sz="2800" u="sng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载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途zài</a:t>
            </a:r>
            <a:endParaRPr lang="zh-CN" altLang="en-US" sz="2800" b="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2589530" y="2331750"/>
            <a:ext cx="6876744" cy="1327016"/>
          </a:xfrm>
          <a:prstGeom prst="rect">
            <a:avLst/>
          </a:prstGeom>
          <a:noFill/>
        </p:spPr>
        <p:txBody>
          <a:bodyPr wrap="square" lIns="90000" tIns="46800" rIns="90000" bIns="4680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400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5大自然的语言——说明文——竺可桢</a:t>
            </a:r>
            <a:endParaRPr lang="en-US" altLang="zh-CN" sz="2400">
              <a:solidFill>
                <a:schemeClr val="dk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>
            <a:off x="2589530" y="3169285"/>
            <a:ext cx="6148070" cy="565785"/>
          </a:xfrm>
          <a:prstGeom prst="rect">
            <a:avLst/>
          </a:prstGeom>
          <a:noFill/>
        </p:spPr>
        <p:txBody>
          <a:bodyPr wrap="square" lIns="90000" tIns="46800" rIns="90000" bIns="4680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400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6阿西莫夫短文两篇——说明文——阿西莫夫</a:t>
            </a:r>
            <a:endParaRPr lang="en-US" altLang="zh-CN" sz="2400">
              <a:solidFill>
                <a:schemeClr val="dk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4" name="文本框 23"/>
          <p:cNvSpPr txBox="1"/>
          <p:nvPr>
            <p:custDataLst>
              <p:tags r:id="rId4"/>
            </p:custDataLst>
          </p:nvPr>
        </p:nvSpPr>
        <p:spPr>
          <a:xfrm>
            <a:off x="2589530" y="4022725"/>
            <a:ext cx="5888990" cy="565785"/>
          </a:xfrm>
          <a:prstGeom prst="rect">
            <a:avLst/>
          </a:prstGeom>
          <a:noFill/>
        </p:spPr>
        <p:txBody>
          <a:bodyPr wrap="square" lIns="90000" tIns="46800" rIns="90000" bIns="4680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400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7大雁归来——说明文——利奥波德</a:t>
            </a:r>
            <a:endParaRPr lang="en-US" altLang="zh-CN" sz="2400">
              <a:solidFill>
                <a:schemeClr val="dk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2589530" y="4952365"/>
            <a:ext cx="6148070" cy="565785"/>
          </a:xfrm>
          <a:prstGeom prst="rect">
            <a:avLst/>
          </a:prstGeom>
          <a:noFill/>
        </p:spPr>
        <p:txBody>
          <a:bodyPr wrap="square" lIns="90000" tIns="46800" rIns="90000" bIns="46800"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400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8时间的脚印——说明文——陶世龙</a:t>
            </a:r>
            <a:endParaRPr lang="en-US" altLang="zh-CN" sz="2400">
              <a:solidFill>
                <a:schemeClr val="dk1"/>
              </a:solidFill>
              <a:latin typeface="Arial" panose="020b0604020202020204" pitchFamily="34" charset="0"/>
              <a:ea typeface="微软雅黑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4930775" y="1034415"/>
            <a:ext cx="2538095" cy="829945"/>
          </a:xfrm>
          <a:prstGeom prst="rect">
            <a:avLst/>
          </a:prstGeom>
          <a:noFill/>
        </p:spPr>
        <p:txBody>
          <a:bodyPr vert="horz" wrap="square" lIns="90000" tIns="46800" rIns="90000" bIns="46800" rtlCol="0">
            <a:normAutofit fontScale="60000"/>
          </a:bodyPr>
          <a:lstStyle/>
          <a:p>
            <a:pPr mar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80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rPr>
              <a:t>单元课文目录</a:t>
            </a:r>
            <a:endParaRPr lang="zh-CN" altLang="en-US" sz="4800">
              <a:solidFill>
                <a:schemeClr val="accent1"/>
              </a:solidFill>
              <a:uFillTx/>
              <a:latin typeface="Arial" panose="020b0604020202020204" pitchFamily="34" charset="0"/>
              <a:ea typeface="汉仪旗黑-85S" panose="00020600040101010101" pitchFamily="18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7"/>
            </p:custDataLst>
          </p:nvPr>
        </p:nvSpPr>
        <p:spPr>
          <a:xfrm>
            <a:off x="5155248" y="1788160"/>
            <a:ext cx="1878965" cy="368300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dist"/>
            <a:r>
              <a:rPr lang="en-US" altLang="zh-CN">
                <a:solidFill>
                  <a:schemeClr val="dk1"/>
                </a:solidFill>
                <a:latin typeface="Arial" panose="020b0604020202020204" pitchFamily="34" charset="0"/>
                <a:ea typeface="微软雅黑"/>
              </a:rPr>
              <a:t>Contents</a:t>
            </a:r>
            <a:endParaRPr lang="en-US" altLang="zh-CN">
              <a:solidFill>
                <a:schemeClr val="dk1"/>
              </a:solidFill>
              <a:latin typeface="Arial" panose="020b0604020202020204" pitchFamily="34" charset="0"/>
              <a:ea typeface="微软雅黑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35851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3.下列各组成语中错别字错别字最多的一项是（   ）。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A.百感交集    斤斤计较    满院狼藉    昂首阔步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B.得心映手    迫不急待    原形毕露    令人喷饭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C.在所不惜    谈笑风声    难能可贵    记忆犹新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D.哭笑不得    以物喻人    入木三分    花团锦族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21690" y="5212715"/>
            <a:ext cx="10084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解析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无。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得心应手、迫不及待。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谈笑风生。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D.</a:t>
            </a:r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花团锦簇。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21310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4.下列加线字的读音全部正确的一项是（   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耕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地（gēng）  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翩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然（piān）  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孕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育（yùn）  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娓娓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道来（wěi）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萌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发（méng）   农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谚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（yàn）   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延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迟（yán）   销声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匿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迹（nuò）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C.簌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簌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（sù）       丘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陵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（líng）   物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候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（hòu）   风雪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载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途（zǎi）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D.连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翘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（qiào）   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差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别（chā）    海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棠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（táng）  草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长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莺飞（zhǎng）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65785" y="5270500"/>
            <a:ext cx="110115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解析：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“匿”应读作“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nì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”；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“载”应读作“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zài”D.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“翘”应读作“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qiáo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”。
</a:t>
            </a:r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60807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5.下列词语中没有错别字的一项是（）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A.次第     起源    花香鸟语    北燕南飞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B.讳度     侯鸟    年年如是    周而复始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C.刺槐     晴朗    息息相关    冰雪融化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D.采集     悬殊    草木容枯    衰草连天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98500" y="5173345"/>
            <a:ext cx="109664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解析：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“燕”应写作“雁”；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“侯”应写作“候”；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“容”应写作“荣”。
</a:t>
            </a:r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778885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6.下列</a:t>
            </a: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划线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字注音全部正确的一项是(　　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携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带(xié)　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褶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皱(zhě)        潮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汐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(xī)       遗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骸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(hé)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B.蟾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蜍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(chú)    岛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屿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(yǔ)        鸟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臀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(tuén)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硅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化(ɡuī)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C.两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栖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(qī)    劫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难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(nàn）   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衍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射(yǎn)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彗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星(huì)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陨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落(yǔn)    地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壳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(ké)        追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溯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(sù)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铱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(yī)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2460" y="5437505"/>
            <a:ext cx="109664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C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解析：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A.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遗骸hái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；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鸟臀tún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；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D.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地壳</a:t>
            </a:r>
            <a:r>
              <a:rPr lang="en-US" altLang="zh-CN" sz="24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qiào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
</a:t>
            </a:r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字音字形当堂练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51155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7.下列词语中有错别字的一项是(   ) 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A．融化   频繁   雾霭   滑翔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B．鸭蹼   试探   暄嚷   弥漫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C．邀请   凋零   覆盖   赌注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D．想象   枯燥   香蒲   狩猎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08330" y="5391785"/>
            <a:ext cx="10664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答案：B，“暄嚷”应为“喧嚷”。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3578860"/>
          </a:xfrm>
        </p:spPr>
        <p:txBody>
          <a:bodyPr vert="horz" lIns="90000" tIns="46800" rIns="90000" bIns="46800" rtlCol="0">
            <a:normAutofit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8.下列</a:t>
            </a:r>
            <a:r>
              <a:rPr lang="zh-CN" altLang="en-US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划线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字注音无误的一项是（）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旅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行(lǚ)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踪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迹(zōng)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岩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石(yán)   沙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砾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(lè)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逝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去(shì)  低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洼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(wā)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堆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积(duī) 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帷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幕(wéi)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龟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裂(guī)  悬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崖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(yá) 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崩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落(bēng)   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裂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缝(liè)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腐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蚀(fǔ)    山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麓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(lù)     粗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糙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(zào)     装</a:t>
            </a:r>
            <a:r>
              <a:rPr lang="en-US" altLang="zh-CN" sz="28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置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(zhì)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851535" y="5245735"/>
            <a:ext cx="1558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答案</a:t>
            </a:r>
            <a:r>
              <a:rPr lang="en-US" altLang="zh-CN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:</a:t>
            </a:r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1066800" y="1490345"/>
            <a:ext cx="10510520" cy="3768725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9.下列词语中没有错别字的一项是（）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A楔形     宝藏     痕迹     犹豫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B绝璧     冲刷     吹拂     笨重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C孔隙     遗体     缓慢     摩损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D浑浊     沟壑     沉淀     虎珀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066800" y="5379720"/>
            <a:ext cx="17068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答案： A。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484505" y="1052830"/>
            <a:ext cx="10968990" cy="4102735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10.下列句子中有错别字的一项是（）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A.雨水落到河湖里，渗入到地下，都对岩石有破坏作用。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B.让别的矿物质填充了它的遗体，保留了它的外形甚至内部的构造。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C.有一种很粗糙的石头，叫作“砾岩”。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D.就好像一丙铁扫帚从地上扫过，刨刮着所遇到的一些石头。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608330" y="5701030"/>
            <a:ext cx="107213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答案：D。D项中的“丙”应当是“柄”。</a:t>
            </a:r>
            <a:endParaRPr lang="zh-CN" altLang="en-US" sz="28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第二单元重要词语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313815"/>
            <a:ext cx="10969625" cy="518858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1.销声匿迹：不再公开讲话、不再出头露面，形容隐藏起来或不公开露面。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2.天衣无缝：比喻事物周密完善，找不出什么毛病，没有一点破绽。也比喻诗文浑然一体，没有雕琢的痕迹。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3.目空一切：形容骄傲自大，什么都看不起。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4.海枯石烂：形容经历的时间久远。多用来表示意志坚定，永不改变。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5.周而复始：一圈又一圈的轮转。形容不断循环。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6.花香鸟语：鸟语花香，形容春天动人的景象。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7.草长莺飞：形容暮春时节的迷人景色。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词语当堂练习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385570"/>
            <a:ext cx="10968990" cy="442595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1.下列加线成语使用不正确的一项是（）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A.阳春三月，万物复苏，</a:t>
            </a:r>
            <a:r>
              <a:rPr lang="en-US" altLang="zh-CN" sz="2400" u="sng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草长莺飞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，去油菜花丛里捉迷藏，在田野上游戏奔跑，和同伴比赛爬树……这些童年趣事令人记忆犹新。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B.寒冬腊月，屋外一片</a:t>
            </a:r>
            <a:r>
              <a:rPr lang="en-US" altLang="zh-CN" sz="2400" u="sng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衰草连天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，大兴西瓜种植基地的温室大棚却是绿意融融。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C.一路</a:t>
            </a:r>
            <a:r>
              <a:rPr lang="en-US" altLang="zh-CN" sz="2400" u="sng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风雪载途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，使得他们对这趟旅行十分不满。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D.每年暑假，有关部门都会加大对游泳池卫生的监管力度，变化一年比一年大，</a:t>
            </a:r>
            <a:r>
              <a:rPr lang="en-US" altLang="zh-CN" sz="2400" u="sng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周而复始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9450" y="5811520"/>
            <a:ext cx="10956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解析：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“周而复始”指一次又一次地循环。此处用来形容“变化”不妥。
</a:t>
            </a:r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82613" y="848995"/>
            <a:ext cx="11048365" cy="5523865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2146935" y="469265"/>
            <a:ext cx="7919720" cy="7874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146618" y="468630"/>
            <a:ext cx="7920355" cy="7880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pc="240">
                <a:solidFill>
                  <a:schemeClr val="lt1"/>
                </a:solidFill>
                <a:uFillTx/>
              </a:rPr>
              <a:t>文化常识</a:t>
            </a:r>
            <a:endParaRPr lang="zh-CN" altLang="en-US" sz="4000" spc="240">
              <a:solidFill>
                <a:schemeClr val="lt1"/>
              </a:solidFill>
              <a:uFillTx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87730" y="1584325"/>
            <a:ext cx="10264140" cy="4227830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charset="-122"/>
                <a:ea typeface="微软雅黑 Light" panose="020b0502040204020203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55600" lvl="0" indent="-35560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</a:pP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竺可桢（1890—1974），字藕舫，浙江省上虞人，中央研究院院士、中国科学院院士，中国近代</a:t>
            </a:r>
            <a:r>
              <a:rPr lang="en-US" altLang="zh-CN" sz="2400" u="sng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</a:t>
            </a: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家、</a:t>
            </a:r>
            <a:r>
              <a:rPr lang="en-US" altLang="zh-CN" sz="2400" u="sng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</a:t>
            </a: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家、教育家，中国近代地理学和气象学的奠基者，浙江大学前校长。竺可桢是中国</a:t>
            </a:r>
            <a:r>
              <a:rPr lang="en-US" altLang="zh-CN" sz="2400" u="sng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学的创始人，对中国气候的形成、特点、区划及变迁等，对地理学和自然科学史都有深刻的研究。</a:t>
            </a:r>
            <a:endParaRPr lang="en-US" altLang="zh-CN" sz="2400" spc="12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355600" lvl="0" indent="-35560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</a:pP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阿西莫夫（1920—1992），</a:t>
            </a:r>
            <a:r>
              <a:rPr lang="en-US" altLang="zh-CN" sz="2400" u="sng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</a:t>
            </a: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国科幻小说作家、科普作家、文学评论家，美国科幻小说黄金时代的代表人物之一。阿西莫夫与罗伯特·海因莱因、亚瑟·克拉克并列为科幻小说的三巨头。代表作有《      》《          》</a:t>
            </a:r>
            <a:endParaRPr lang="en-US" altLang="zh-CN" sz="2400" spc="12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矩形 1"/>
          <p:cNvSpPr/>
          <p:nvPr>
            <p:custDataLst>
              <p:tags r:id="rId11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4"/>
          <p:cNvSpPr/>
          <p:nvPr>
            <p:custDataLst>
              <p:tags r:id="rId12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词语当堂练习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4083050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2.选择恰当的词语填在横线上。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(1)这一问题的答案是：是大陆在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(迁移  漂移  移动)而不是恐龙自己在迁移。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(2)在四十多亿年的地球发展史中，泛大陆形成和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(分割  分裂  分离)过多次，最后一次完整的泛大陆大约是在2.25亿年前形成的。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(3)然而，由于原子之间结合得极为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(严密  周密  致密)，所以这种反弹变化进行得非常缓慢，从而使斯石英可保持数百万年。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20395" y="5649595"/>
            <a:ext cx="1095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答案：漂移；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分裂；致密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</a:t>
            </a:r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词语当堂练习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330" y="1490345"/>
            <a:ext cx="10968990" cy="404241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3.下面句中划线的词语运用不当的一项是(    ) 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A．11月份南飞的鸟群，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目空一切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地从我们的头上高高飞过。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B．乌鸦通常被认为是笔直飞行的，但与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坚定不移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地向南飞行200英里直达最近的大湖的大雁相比，它的飞行也就成了曲线。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C．与秋天一样，我们的春雁每天都要去玉米地做一次旅行，但绝不是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偷偷摸摸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进行的。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D．观赏日出的人们，无不赞叹太阳升起时的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巧夺天工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541020" y="5637530"/>
            <a:ext cx="1103630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答案：D。解析：巧夺天工：专指人工的精巧胜过天然制成，形容技艺十分高超。人工胜于天然。而此处的“日出”属于自然景观，这里用错了对象。)</a:t>
            </a:r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374015" y="208915"/>
            <a:ext cx="11443970" cy="489712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4.下列划线词语运用不正确的一项是() 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A.长沙橘洲音乐艺术节上，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五色斑斓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的灯光，光芒四射的焰火，把整个橘子洲头的上空辉映得无比绚烂。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B.湖南省首届“青少年国学知识大赛”在长沙隆重举行，通过观看比赛，我们了解了许多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鲜为人知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的国学知识。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C.电影《摔跤吧，爸爸》在社会上引起不小的轰动，观看者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趋之若鹜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，电影院竟出现一票难求的局面。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</a:t>
            </a:r>
            <a:r>
              <a:rPr lang="en-US" altLang="zh-CN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远亲不如近邻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，很多老人与邻里结成对子，互相帮助，自发形成了“互助养老”的模式。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374650" y="5106035"/>
            <a:ext cx="1144270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>
                <a:solidFill>
                  <a:schemeClr val="dk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C。解析：A项，“斑斓”意思是“色彩灿烂绚丽的样子”，用在这里符合语境；B项，“鲜为人知”意思是“很少有人知道”，符合语境；C项，“趋之若鹜”这是个成语，本意是像鸭子一样成群跑过去。比喻人们成群地争着前去。常含贬义。用在这里不正确。D项，“远亲不如近邻”是“指遇有紧急情况需要帮助的时候，远道的亲戚就不如近旁的邻居那样能及时给予帮助”符合语境。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11575" y="160725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文意理解当堂练习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332105" y="866140"/>
            <a:ext cx="11501755" cy="3198495"/>
          </a:xfr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立春过后，大地渐渐从沉睡中苏醒过来。冰雪融化，草木萌发，各种花次第开放。再过两个月，燕子翩然归来。不久，布谷鸟也来了。于是转入炎热的夏季，这是植物孕育果实的时期。到了秋天，果实成熟，植物的叶子渐渐变黄，在秋风中簌簌地落下来。北雁南飞，活跃在田间草际的昆虫也都销声匿迹。到处呈现一片衰草连天的景象，准备迎接风雪载途的寒冬。在地球上温带和亚热带区域里，年年如是，周而复始。</a:t>
            </a: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几千年来，劳动人民注意了草木荣枯、候鸟去来等自然现象同气候的关系，据以安排农事。杏花开了，就好像大自然在传语要赶快耕地；桃花开了，又好像在暗示要赶快种谷子。布谷鸟开始唱歌，劳动人民懂得它在唱什么：“阿公阿婆，割麦插禾。”这样看来，花香鸟语，草长莺飞，都是大自然的语言。</a:t>
            </a:r>
            <a:endParaRPr lang="zh-CN" altLang="en-US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505" y="4150360"/>
            <a:ext cx="109689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这两段文字的说明对象是（  </a:t>
            </a: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），这两段文字的说明顺序是（</a:t>
            </a: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）主要的说明方法是（</a:t>
            </a: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）。</a:t>
            </a:r>
            <a:endParaRPr lang="zh-CN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/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2.去掉“温带和亚热带区域里”这几个词语行不行，为什么？</a:t>
            </a:r>
            <a:endParaRPr lang="en-US" altLang="zh-CN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065" y="5434965"/>
            <a:ext cx="113137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1.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物候现象；时间顺序；举例子。</a:t>
            </a:r>
            <a:endParaRPr lang="en-US" altLang="zh-CN" sz="20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indent="0"/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2.不行</a:t>
            </a:r>
            <a:r>
              <a:rPr lang="zh-CN" altLang="en-US" sz="2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</a:t>
            </a:r>
            <a:r>
              <a:rPr lang="en-US" altLang="zh-CN" sz="2000" b="1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这几个词语给后面的情况加了限定，只在温带和亚热带四季才有这样的变化，并不是所有地区都是这种情况，去掉不符合实际，这个词语体现了说明文的准确性。</a:t>
            </a:r>
            <a:endParaRPr lang="en-US" altLang="zh-CN" sz="2000" b="1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文意理解当堂练习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399415" y="1314450"/>
            <a:ext cx="11511280" cy="4726305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2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对《大自然的语言》一文说法不正确的一项是（         ）</a:t>
            </a:r>
            <a:endParaRPr lang="zh-CN" altLang="en-US" sz="2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A.“凡是近海的地方，比同纬度的内陆，冬天温和，春天反而寒冷。”这句话运用了作比较的说明方法。</a:t>
            </a:r>
            <a:endParaRPr lang="zh-CN" altLang="en-US" sz="2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“物候现象来临的迟早还有古今的差异。根据英国南部物候的一种长期记录，拿1741年到1750年10年平均同1921年到1930年10年平均的春初7种乔木抽青和开花日期相比较，可以看出后者比前者早9天。”这段文字中“后者”是指：开花日期，“前者”是指：抽青日期。</a:t>
            </a:r>
            <a:endParaRPr lang="zh-CN" altLang="en-US" sz="2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C.题目“大自然的语言”运用了拟人的修辞方法。</a:t>
            </a:r>
            <a:endParaRPr lang="zh-CN" altLang="en-US" sz="2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2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D.物候现象的来临迟早决定于纬度的差异、经度的差异、高下的差异、古今的差异。</a:t>
            </a:r>
            <a:endParaRPr lang="zh-CN" altLang="en-US" sz="22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330" y="6040755"/>
            <a:ext cx="1095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B</a:t>
            </a:r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。前者指</a:t>
            </a: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1741-1750</a:t>
            </a:r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，后者指</a:t>
            </a:r>
            <a:r>
              <a:rPr lang="en-US" altLang="zh-CN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1921-1930</a:t>
            </a:r>
            <a:endParaRPr lang="en-US" altLang="zh-CN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541725" y="3417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文意理解当堂练习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344805" y="977900"/>
            <a:ext cx="11407140" cy="490220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下列句子中划线词语解释有误的一项是(　　)</a:t>
            </a:r>
            <a:endParaRPr lang="zh-CN" altLang="en-US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A.但1986年在南极确实发现了这种古老的动物的</a:t>
            </a:r>
            <a:r>
              <a:rPr lang="zh-CN" altLang="en-US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化石</a:t>
            </a: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。(这里指恐龙的遗骨化石。)</a:t>
            </a:r>
            <a:endParaRPr lang="zh-CN" altLang="en-US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B.两个陆块在那里聚合并缓慢地</a:t>
            </a:r>
            <a:r>
              <a:rPr lang="zh-CN" altLang="en-US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褶皱</a:t>
            </a: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变形。(由于地壳运动,岩层受力而形成的波状弯曲构造形式。这里指形成褶皱的过程)</a:t>
            </a:r>
            <a:endParaRPr lang="zh-CN" altLang="en-US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C.毫无疑问,6500万年前地球上曾有过一次“大灭绝”,发生过一次“大</a:t>
            </a:r>
            <a:r>
              <a:rPr lang="zh-CN" altLang="en-US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劫难</a:t>
            </a: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”。(灾难)</a:t>
            </a:r>
            <a:endParaRPr lang="zh-CN" altLang="en-US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D.如果看一张地图,并假定把非洲和南美洲拼合在一起,你就会看到它们拼合得多么</a:t>
            </a:r>
            <a:r>
              <a:rPr lang="zh-CN" altLang="en-US" sz="2400" u="sng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天衣无缝</a:t>
            </a:r>
            <a:r>
              <a:rPr lang="zh-CN" altLang="en-US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。(没有一点破绽)</a:t>
            </a:r>
            <a:endParaRPr lang="zh-CN" altLang="en-US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8330" y="6040755"/>
            <a:ext cx="1095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答案：</a:t>
            </a:r>
            <a:r>
              <a:rPr 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D</a:t>
            </a:r>
            <a:r>
              <a:rPr lang="zh-CN" altLang="en-US" sz="2400" b="0">
                <a:solidFill>
                  <a:srgbClr val="00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。这里指完美、相契合。</a:t>
            </a:r>
            <a:endParaRPr lang="zh-CN" altLang="en-US" sz="2400" b="0">
              <a:solidFill>
                <a:srgbClr val="00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8"/>
          <a:stretch>
            <a:fillRect/>
          </a:stretch>
        </p:blipFill>
        <p:spPr>
          <a:xfrm>
            <a:off x="11010900" y="10579100"/>
            <a:ext cx="304800" cy="2286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文化常识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 lnSpcReduction="2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1.竺可桢（1890—1974），字藕舫，浙江省上虞人，中央研究院院士、中国科学院院士，中国近代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气象学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家、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地理学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家、教育家，中国近代地理学和气象学的奠基者，浙江大学前校长。竺可桢是中国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物候学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的创始人，对中国气候的形成、特点、区划及变迁等，对地理学和自然科学史都有深刻的研究。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2.阿西莫夫（1920—1992），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美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国科幻小说作家、科普作家、文学评论家，美国科幻小说黄金时代的代表人物之一。阿西莫夫与罗伯特·海因莱因、亚瑟·克拉克并列为科幻小说的三巨头。代表作有《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基地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》《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新疆域</a:t>
            </a:r>
            <a:r>
              <a:rPr lang="en-US" altLang="zh-CN" sz="28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</a:t>
            </a:r>
            <a:endParaRPr lang="en-US" altLang="zh-CN" sz="28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82613" y="848995"/>
            <a:ext cx="11048365" cy="5523865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2146935" y="469265"/>
            <a:ext cx="7919720" cy="7874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146618" y="468630"/>
            <a:ext cx="7920355" cy="7880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pc="240">
                <a:solidFill>
                  <a:schemeClr val="lt1"/>
                </a:solidFill>
                <a:uFillTx/>
              </a:rPr>
              <a:t>文化常识</a:t>
            </a:r>
            <a:endParaRPr lang="zh-CN" altLang="en-US" sz="4000" spc="240">
              <a:solidFill>
                <a:schemeClr val="lt1"/>
              </a:solidFill>
              <a:uFillTx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840105" y="1431925"/>
            <a:ext cx="10542905" cy="4493895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charset="-122"/>
                <a:ea typeface="微软雅黑 Light" panose="020b0502040204020203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</a:t>
            </a:r>
            <a:r>
              <a:rPr lang="en-US" altLang="zh-CN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.利奥波德（1887—1948），美国享有国际声望的科学家和环境保护主义者，被称作美国“</a:t>
            </a:r>
            <a:r>
              <a:rPr lang="en-US" altLang="zh-CN" sz="2400" u="sng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</a:t>
            </a:r>
            <a:r>
              <a:rPr lang="en-US" altLang="zh-CN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之父” 。《          》是作者的自然随笔和哲学论文集，也是</a:t>
            </a:r>
            <a:r>
              <a:rPr lang="en-US" altLang="zh-CN" sz="2400" u="sng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</a:t>
            </a:r>
            <a:r>
              <a:rPr lang="en-US" altLang="zh-CN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学的开山之作。其中，他的作品《        》被人民教育出版社选为其八年级下册语文教科书第七篇课文。</a:t>
            </a:r>
            <a:endParaRPr lang="en-US" altLang="zh-CN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四</a:t>
            </a:r>
            <a:r>
              <a:rPr lang="en-US" altLang="zh-CN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.陶世龙 （1929―）四川安岳人。科普作家，有结集《      》《      》和《      》等。</a:t>
            </a:r>
            <a:endParaRPr lang="en-US" altLang="zh-CN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五</a:t>
            </a:r>
            <a:r>
              <a:rPr lang="en-US" altLang="zh-CN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.高士其（1905—1988），福建福州人，中国著名科学家、科普作家和社会活动家，中国</a:t>
            </a:r>
            <a:r>
              <a:rPr lang="en-US" altLang="zh-CN" sz="2400" u="sng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</a:t>
            </a:r>
            <a:r>
              <a:rPr lang="en-US" altLang="zh-CN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事业的先驱和奠基人。他的科学小品语言生动、活泼、形象、清新，有《高士其科普创作选集》《        》。</a:t>
            </a:r>
            <a:endParaRPr lang="en-US" altLang="zh-CN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矩形 1"/>
          <p:cNvSpPr/>
          <p:nvPr>
            <p:custDataLst>
              <p:tags r:id="rId11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4"/>
          <p:cNvSpPr/>
          <p:nvPr>
            <p:custDataLst>
              <p:tags r:id="rId12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accent1"/>
                </a:solidFill>
                <a:latin typeface="汉仪旗黑-85S" charset="0"/>
                <a:ea typeface="汉仪旗黑-85S" charset="0"/>
                <a:sym typeface="+mn-ea"/>
              </a:rPr>
              <a:t>文化常识</a:t>
            </a:r>
            <a:endParaRPr lang="zh-CN" altLang="en-US">
              <a:solidFill>
                <a:schemeClr val="accent1"/>
              </a:solidFill>
              <a:latin typeface="汉仪旗黑-85S" charset="0"/>
              <a:ea typeface="汉仪旗黑-85S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  <p:custDataLst>
              <p:tags r:id="rId7"/>
            </p:custDataLst>
          </p:nvPr>
        </p:nvSpPr>
        <p:spPr>
          <a:xfrm>
            <a:off x="457200" y="1313180"/>
            <a:ext cx="11242675" cy="5173980"/>
          </a:xfr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3.利奥波德（1887—1948），美国享有国际声望的科学家和环境保护主义者，被称作美国“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生态伦理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之父” 。《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沙乡年鉴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》是作者的自然随笔和哲学论文集，也是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土地伦理学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的开山之作。其中，他的作品《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大雁归来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》被人民教育出版社选为其八年级下册语文教科书第七篇课文。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4.陶世龙 （1929―）四川安岳人。科普作家，有结集《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揭开大地的秘密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》《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地球的画像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》和《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时间的脚印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》等。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lvl="0" algn="l">
              <a:buClrTx/>
              <a:buSzTx/>
            </a:pP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5.高士其（1905—1988），福建福州人，中国著名科学家、科普作家和社会活动家，中国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科普事业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的先驱和奠基人。他的科学小品语言生动、活泼、形象、清新，有《高士其科普创作选集》《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高士其全集</a:t>
            </a:r>
            <a:r>
              <a:rPr lang="en-US" altLang="zh-CN" sz="2400">
                <a:solidFill>
                  <a:schemeClr val="dk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》。</a:t>
            </a:r>
            <a:endParaRPr lang="en-US" altLang="zh-CN" sz="2400">
              <a:solidFill>
                <a:schemeClr val="dk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82613" y="848995"/>
            <a:ext cx="11048365" cy="5523865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矩形 3"/>
          <p:cNvSpPr/>
          <p:nvPr>
            <p:custDataLst>
              <p:tags r:id="rId8"/>
            </p:custDataLst>
          </p:nvPr>
        </p:nvSpPr>
        <p:spPr>
          <a:xfrm>
            <a:off x="2146935" y="469265"/>
            <a:ext cx="7919720" cy="7874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146618" y="468630"/>
            <a:ext cx="7920355" cy="7880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pc="240">
                <a:solidFill>
                  <a:schemeClr val="lt1"/>
                </a:solidFill>
                <a:uFillTx/>
              </a:rPr>
              <a:t>说明文的特点与考点</a:t>
            </a:r>
            <a:endParaRPr lang="zh-CN" altLang="en-US" sz="4000" spc="240">
              <a:solidFill>
                <a:schemeClr val="lt1"/>
              </a:solidFill>
              <a:uFillTx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1040130" y="1773974"/>
            <a:ext cx="10111740" cy="3685266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rm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charset="-122"/>
                <a:ea typeface="微软雅黑 Light" panose="020b0502040204020203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81000" lvl="0" indent="-38100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</a:pPr>
            <a:r>
              <a:rPr lang="zh-CN" altLang="en-US" sz="2800" spc="14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说明文的分类</a:t>
            </a:r>
            <a:endParaRPr lang="zh-CN" altLang="en-US" sz="2800" spc="14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  <a:p>
            <a:pPr marL="736600" lvl="1" indent="-3556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事物性说明文：着重介绍说明事物的特点，如：形态、位置、结构、功能等。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  <a:p>
            <a:pPr marL="736600" lvl="1" indent="-3556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</a:rPr>
              <a:t>事理性说明文：着重阐明事物内在机理，如：概念、特点、种类、原因、规律等。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1"/>
          <p:cNvSpPr/>
          <p:nvPr>
            <p:custDataLst>
              <p:tags r:id="rId11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4"/>
          <p:cNvSpPr/>
          <p:nvPr>
            <p:custDataLst>
              <p:tags r:id="rId12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6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82613" y="848995"/>
            <a:ext cx="11048365" cy="5523865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矩形 3"/>
          <p:cNvSpPr/>
          <p:nvPr>
            <p:custDataLst>
              <p:tags r:id="rId8"/>
            </p:custDataLst>
          </p:nvPr>
        </p:nvSpPr>
        <p:spPr>
          <a:xfrm>
            <a:off x="2146935" y="469265"/>
            <a:ext cx="7919720" cy="7874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146618" y="468630"/>
            <a:ext cx="7920355" cy="7880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pc="240">
                <a:solidFill>
                  <a:schemeClr val="lt1"/>
                </a:solidFill>
                <a:uFillTx/>
                <a:sym typeface="+mn-ea"/>
              </a:rPr>
              <a:t>说明文的特点与考点</a:t>
            </a:r>
            <a:endParaRPr lang="zh-CN" altLang="en-US" sz="4000" spc="240">
              <a:solidFill>
                <a:schemeClr val="lt1"/>
              </a:solidFill>
              <a:uFillTx/>
              <a:sym typeface="+mn-ea"/>
            </a:endParaRPr>
          </a:p>
        </p:txBody>
      </p:sp>
      <p:sp>
        <p:nvSpPr>
          <p:cNvPr id="13" name="文本框 9"/>
          <p:cNvSpPr txBox="1"/>
          <p:nvPr>
            <p:custDataLst>
              <p:tags r:id="rId10"/>
            </p:custDataLst>
          </p:nvPr>
        </p:nvSpPr>
        <p:spPr>
          <a:xfrm>
            <a:off x="1040130" y="1411605"/>
            <a:ext cx="10111740" cy="4575810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charset="-122"/>
                <a:ea typeface="微软雅黑 Light" panose="020b0502040204020203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zh-CN" altLang="en-US" sz="2400" b="1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二</a:t>
            </a:r>
            <a:r>
              <a:rPr lang="en-US" altLang="zh-CN" sz="2400" b="1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.</a:t>
            </a:r>
            <a:r>
              <a:rPr lang="zh-CN" altLang="en-US" sz="2400" b="1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说明文的顺序</a:t>
            </a:r>
            <a:endParaRPr lang="zh-CN" altLang="en-US" sz="2400" b="1" spc="12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b="1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时间顺序：多用于介绍事物的发展变化、制作过程等。如法布尔的《蝉》。</a:t>
            </a:r>
            <a:endParaRPr lang="zh-CN" altLang="en-US" sz="2400" b="1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b="1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空间顺序：一般由从上到下、从前到后、从中间到两边等，常用于建筑物或物品。《梦回繁华》</a:t>
            </a:r>
            <a:endParaRPr lang="zh-CN" altLang="en-US" sz="2400" b="1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b="1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逻辑顺序：按照事物或事理的内部联系和人们认识事物的规律认识事理，表现形式有：因→果，主→次，浅→深，现象→本质，简→繁，整体→部分，一般→特殊</a:t>
            </a:r>
            <a:endParaRPr lang="zh-CN" altLang="en-US" sz="2400" b="1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b="1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注意：有的说明文不单一用一种说明顺序，答题时注意题目问法。</a:t>
            </a:r>
            <a:endParaRPr lang="zh-CN" altLang="en-US" sz="2400" b="1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9" name="矩形 1"/>
          <p:cNvSpPr/>
          <p:nvPr>
            <p:custDataLst>
              <p:tags r:id="rId11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矩形 4"/>
          <p:cNvSpPr/>
          <p:nvPr>
            <p:custDataLst>
              <p:tags r:id="rId12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11598910" y="6433185"/>
            <a:ext cx="450850" cy="149860"/>
            <a:chOff x="0" y="3623101"/>
            <a:chExt cx="1405715" cy="468548"/>
          </a:xfrm>
        </p:grpSpPr>
        <p:sp>
          <p:nvSpPr>
            <p:cNvPr id="19" name="菱形 18"/>
            <p:cNvSpPr/>
            <p:nvPr userDrawn="1">
              <p:custDataLst>
                <p:tags r:id="rId3"/>
              </p:custDataLst>
            </p:nvPr>
          </p:nvSpPr>
          <p:spPr>
            <a:xfrm>
              <a:off x="0" y="3633950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0" name="菱形 19"/>
            <p:cNvSpPr/>
            <p:nvPr userDrawn="1">
              <p:custDataLst>
                <p:tags r:id="rId4"/>
              </p:custDataLst>
            </p:nvPr>
          </p:nvSpPr>
          <p:spPr>
            <a:xfrm>
              <a:off x="474008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21" name="菱形 20"/>
            <p:cNvSpPr/>
            <p:nvPr userDrawn="1">
              <p:custDataLst>
                <p:tags r:id="rId5"/>
              </p:custDataLst>
            </p:nvPr>
          </p:nvSpPr>
          <p:spPr>
            <a:xfrm>
              <a:off x="948016" y="3623101"/>
              <a:ext cx="457699" cy="457699"/>
            </a:xfrm>
            <a:prstGeom prst="diamond">
              <a:avLst/>
            </a:prstGeom>
            <a:noFill/>
            <a:ln w="254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" name="五边形 4"/>
          <p:cNvSpPr/>
          <p:nvPr userDrawn="1">
            <p:custDataLst>
              <p:tags r:id="rId6"/>
            </p:custDataLst>
          </p:nvPr>
        </p:nvSpPr>
        <p:spPr>
          <a:xfrm rot="5400000">
            <a:off x="346710" y="-80010"/>
            <a:ext cx="438150" cy="543560"/>
          </a:xfrm>
          <a:prstGeom prst="homePlate">
            <a:avLst>
              <a:gd name="adj" fmla="val 35759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582613" y="848995"/>
            <a:ext cx="11048365" cy="5523865"/>
          </a:xfrm>
          <a:prstGeom prst="rect">
            <a:avLst/>
          </a:prstGeom>
          <a:solidFill>
            <a:schemeClr val="lt1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矩形 3"/>
          <p:cNvSpPr/>
          <p:nvPr>
            <p:custDataLst>
              <p:tags r:id="rId8"/>
            </p:custDataLst>
          </p:nvPr>
        </p:nvSpPr>
        <p:spPr>
          <a:xfrm>
            <a:off x="2146935" y="469265"/>
            <a:ext cx="7919720" cy="7874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标题 1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2146618" y="468630"/>
            <a:ext cx="7920355" cy="78803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2400" b="1" u="none" strike="noStrike" kern="1200" cap="none" spc="20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pc="240">
                <a:solidFill>
                  <a:schemeClr val="lt1"/>
                </a:solidFill>
                <a:uFillTx/>
                <a:sym typeface="+mn-ea"/>
              </a:rPr>
              <a:t>说明文的特点与考点</a:t>
            </a:r>
            <a:endParaRPr lang="zh-CN" altLang="en-US" sz="4000" spc="240">
              <a:solidFill>
                <a:schemeClr val="lt1"/>
              </a:solidFill>
              <a:uFillTx/>
              <a:sym typeface="+mn-ea"/>
            </a:endParaRPr>
          </a:p>
        </p:txBody>
      </p:sp>
      <p:sp>
        <p:nvSpPr>
          <p:cNvPr id="16" name="文本框 9"/>
          <p:cNvSpPr txBox="1"/>
          <p:nvPr>
            <p:custDataLst>
              <p:tags r:id="rId10"/>
            </p:custDataLst>
          </p:nvPr>
        </p:nvSpPr>
        <p:spPr>
          <a:xfrm>
            <a:off x="949960" y="1428115"/>
            <a:ext cx="10324465" cy="4559300"/>
          </a:xfrm>
          <a:prstGeom prst="rect">
            <a:avLst/>
          </a:prstGeom>
          <a:noFill/>
        </p:spPr>
        <p:txBody>
          <a:bodyPr vert="horz" lIns="90000" tIns="46800" rIns="90000" bIns="46800" rtlCol="0" anchor="ctr">
            <a:noAutofit/>
          </a:bodyPr>
          <a:lstStyle>
            <a:lvl1pPr marL="285750" indent="-285750" fontAlgn="auto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Font typeface="+mj-ea"/>
              <a:buAutoNum type="ea1JpnChsDbPeriod"/>
              <a:defRPr sz="1100" u="none" strike="noStrike" cap="none" spc="150" normalizeH="0" baseline="0">
                <a:solidFill>
                  <a:schemeClr val="tx1">
                    <a:lumMod val="95000"/>
                    <a:lumOff val="5000"/>
                  </a:schemeClr>
                </a:solidFill>
                <a:uFillTx/>
                <a:latin typeface="微软雅黑 Light" panose="020b0502040204020203" charset="-122"/>
                <a:ea typeface="微软雅黑 Light" panose="020b0502040204020203" charset="-122"/>
              </a:defRPr>
            </a:lvl1pPr>
            <a:lvl2pPr marL="6858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2pPr>
            <a:lvl3pPr marL="11430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3pPr>
            <a:lvl4pPr marL="16002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4pPr>
            <a:lvl5pPr marL="2057400" indent="-228600" fontAlgn="auto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cap="none" spc="150" normalizeH="0" baseline="0">
                <a:uFillTx/>
                <a:latin typeface="微软雅黑" panose="020b0503020204020204" charset="-122"/>
                <a:ea typeface="微软雅黑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lvl="0" indent="0" algn="l">
              <a:lnSpc>
                <a:spcPct val="120000"/>
              </a:lnSpc>
              <a:buClr>
                <a:schemeClr val="tx1">
                  <a:lumMod val="95000"/>
                  <a:lumOff val="5000"/>
                </a:schemeClr>
              </a:buClr>
              <a:buSzTx/>
              <a:buFont typeface="+mj-ea"/>
              <a:buNone/>
            </a:pPr>
            <a:r>
              <a:rPr lang="zh-CN" altLang="en-US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三</a:t>
            </a:r>
            <a:r>
              <a:rPr lang="en-US" altLang="zh-CN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.</a:t>
            </a:r>
            <a:r>
              <a:rPr lang="zh-CN" altLang="en-US" sz="2400" spc="12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说明的方法及作用</a:t>
            </a:r>
            <a:endParaRPr lang="zh-CN" altLang="en-US" sz="2400" spc="12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举例子：具体充分地说明了××的××特征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列数字：具体准确地说明了××的××特征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打比方：生动形象地说明了××的××特征（增强了文章趣味性）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作比较：鲜明突出地说明了××的××特征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分类别：条理清楚地说明了××的××特征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引用：有说服力地说明了××的××特征（同时引诗文还可增添文采）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685800" lvl="1" indent="-330200" algn="l" fontAlgn="ctr">
              <a:lnSpc>
                <a:spcPct val="120000"/>
              </a:lnSpc>
              <a:spcAft>
                <a:spcPts val="800"/>
              </a:spcAft>
              <a:buSzTx/>
              <a:buFont typeface="Arial" panose="020b0604020202020204" pitchFamily="34" charset="0"/>
              <a:buChar char="○"/>
            </a:pPr>
            <a:r>
              <a:rPr lang="zh-CN" altLang="en-US" sz="2400" spc="20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此外还有摹状貌、下定义、作诠释、画图表等说明方法。</a:t>
            </a:r>
            <a:endParaRPr lang="zh-CN" altLang="en-US" sz="2400" spc="2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矩形 1"/>
          <p:cNvSpPr/>
          <p:nvPr>
            <p:custDataLst>
              <p:tags r:id="rId11"/>
            </p:custDataLst>
          </p:nvPr>
        </p:nvSpPr>
        <p:spPr>
          <a:xfrm>
            <a:off x="41211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矩形 4"/>
          <p:cNvSpPr/>
          <p:nvPr>
            <p:custDataLst>
              <p:tags r:id="rId12"/>
            </p:custDataLst>
          </p:nvPr>
        </p:nvSpPr>
        <p:spPr>
          <a:xfrm>
            <a:off x="11453495" y="2698750"/>
            <a:ext cx="330835" cy="1460500"/>
          </a:xfrm>
          <a:prstGeom prst="rect">
            <a:avLst/>
          </a:prstGeom>
          <a:solidFill>
            <a:schemeClr val="accent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/>
              <a:cs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8"/>
  <p:tag name="KSO_WM_UNIT_INDEX" val="8"/>
  <p:tag name="KSO_WM_UNIT_LAYERLEVEL" val="1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9"/>
  <p:tag name="KSO_WM_UNIT_INDEX" val="9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i*10"/>
  <p:tag name="KSO_WM_UNIT_INDEX" val="10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8"/>
  <p:tag name="KSO_WM_UNIT_INDEX" val="8"/>
  <p:tag name="KSO_WM_UNIT_LAYERLEVEL" val="1"/>
  <p:tag name="KSO_WM_UNIT_TYPE" val="i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9"/>
  <p:tag name="KSO_WM_UNIT_INDEX" val="9"/>
  <p:tag name="KSO_WM_UNIT_LAYERLEVEL" val="1"/>
  <p:tag name="KSO_WM_UNIT_TYPE" val="i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i*10"/>
  <p:tag name="KSO_WM_UNIT_INDEX" val="10"/>
  <p:tag name="KSO_WM_UNIT_LAYERLEVEL" val="1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8"/>
  <p:tag name="KSO_WM_UNIT_INDEX" val="8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9"/>
  <p:tag name="KSO_WM_UNIT_INDEX" val="9"/>
  <p:tag name="KSO_WM_UNIT_LAYERLEVEL" val="1"/>
  <p:tag name="KSO_WM_UNIT_TYPE" val="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i*10"/>
  <p:tag name="KSO_WM_UNIT_INDEX" val="10"/>
  <p:tag name="KSO_WM_UNIT_LAYERLEVEL" val="1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8"/>
  <p:tag name="KSO_WM_UNIT_INDEX" val="8"/>
  <p:tag name="KSO_WM_UNIT_LAYERLEVEL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9"/>
  <p:tag name="KSO_WM_UNIT_INDEX" val="9"/>
  <p:tag name="KSO_WM_UNIT_LAYERLEVEL" val="1"/>
  <p:tag name="KSO_WM_UNIT_TYPE" val="i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i*10"/>
  <p:tag name="KSO_WM_UNIT_INDEX" val="10"/>
  <p:tag name="KSO_WM_UNIT_LAYERLEVEL" val="1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8"/>
  <p:tag name="KSO_WM_UNIT_INDEX" val="8"/>
  <p:tag name="KSO_WM_UNIT_LAYERLEVEL" val="1"/>
  <p:tag name="KSO_WM_UNIT_TYPE" val="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9"/>
  <p:tag name="KSO_WM_UNIT_INDEX" val="9"/>
  <p:tag name="KSO_WM_UNIT_LAYERLEVEL" val="1"/>
  <p:tag name="KSO_WM_UNIT_TYPE" val="i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i*10"/>
  <p:tag name="KSO_WM_UNIT_INDEX" val="10"/>
  <p:tag name="KSO_WM_UNIT_LAYERLEVEL" val="1"/>
  <p:tag name="KSO_WM_UNIT_TYPE" val="i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eb8a4ca3-f541-434b-b5b9-7e3840fd8ad1}"/>
</p:tagLst>
</file>

<file path=ppt/tags/tag2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TYPE" val="i"/>
</p:tagLst>
</file>

<file path=ppt/tags/tag2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TYPE" val="i"/>
</p:tagLst>
</file>

<file path=ppt/tags/tag2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WM_BEAUTIFY_SHAPE_IDENTITY" val="{d739ee56-94f4-45b2-9e33-f2a687493d27}"/>
</p:tagLst>
</file>

<file path=ppt/tags/tag2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21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8"/>
  <p:tag name="KSO_WM_UNIT_INDEX" val="8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9"/>
  <p:tag name="KSO_WM_UNIT_INDEX" val="9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0"/>
  <p:tag name="KSO_WM_UNIT_INDEX" val="10"/>
  <p:tag name="KSO_WM_UNIT_LAYERLEVEL" val="1"/>
  <p:tag name="KSO_WM_UNIT_TYPE" val="i"/>
</p:tagLst>
</file>

<file path=ppt/tags/tag22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8"/>
  <p:tag name="KSO_WM_UNIT_INDEX" val="8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9"/>
  <p:tag name="KSO_WM_UNIT_INDEX" val="9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0"/>
  <p:tag name="KSO_WM_UNIT_INDEX" val="10"/>
  <p:tag name="KSO_WM_UNIT_LAYERLEVEL" val="1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3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8"/>
  <p:tag name="KSO_WM_UNIT_INDEX" val="8"/>
  <p:tag name="KSO_WM_UNIT_LAYERLEVEL" val="1"/>
  <p:tag name="KSO_WM_UNIT_TYPE" val="i"/>
</p:tagLst>
</file>

<file path=ppt/tags/tag24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9"/>
  <p:tag name="KSO_WM_UNIT_INDEX" val="9"/>
  <p:tag name="KSO_WM_UNIT_LAYERLEVEL" val="1"/>
  <p:tag name="KSO_WM_UNIT_TYPE" val="i"/>
</p:tagLst>
</file>

<file path=ppt/tags/tag24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0"/>
  <p:tag name="KSO_WM_UNIT_INDEX" val="10"/>
  <p:tag name="KSO_WM_UNIT_LAYERLEVEL" val="1"/>
  <p:tag name="KSO_WM_UNIT_TYPE" val="i"/>
</p:tagLst>
</file>

<file path=ppt/tags/tag24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8"/>
  <p:tag name="KSO_WM_UNIT_INDEX" val="8"/>
  <p:tag name="KSO_WM_UNIT_LAYERLEVEL" val="1"/>
  <p:tag name="KSO_WM_UNIT_TYPE" val="i"/>
</p:tagLst>
</file>

<file path=ppt/tags/tag25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9"/>
  <p:tag name="KSO_WM_UNIT_INDEX" val="9"/>
  <p:tag name="KSO_WM_UNIT_LAYERLEVEL" val="1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0"/>
  <p:tag name="KSO_WM_UNIT_INDEX" val="10"/>
  <p:tag name="KSO_WM_UNIT_LAYERLEVEL" val="1"/>
  <p:tag name="KSO_WM_UNIT_TYPE" val="i"/>
</p:tagLst>
</file>

<file path=ppt/tags/tag25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5"/>
  <p:tag name="KSO_WM_UNIT_INDEX" val="5"/>
  <p:tag name="KSO_WM_UNIT_LAYERLEVEL" val="1"/>
  <p:tag name="KSO_WM_UNIT_TYPE" val="i"/>
</p:tagLst>
</file>

<file path=ppt/tags/tag2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6"/>
  <p:tag name="KSO_WM_UNIT_INDEX" val="6"/>
  <p:tag name="KSO_WM_UNIT_LAYERLEVEL" val="1"/>
  <p:tag name="KSO_WM_UNIT_TYPE" val="i"/>
</p:tagLst>
</file>

<file path=ppt/tags/tag2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7"/>
  <p:tag name="KSO_WM_UNIT_INDEX" val="7"/>
  <p:tag name="KSO_WM_UNIT_LAYERLEVEL" val="1"/>
  <p:tag name="KSO_WM_UNIT_TYPE" val="i"/>
</p:tagLst>
</file>

<file path=ppt/tags/tag27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4"/>
  <p:tag name="KSO_WM_UNIT_INDEX" val="4"/>
  <p:tag name="KSO_WM_UNIT_LAYERLEVEL" val="1"/>
  <p:tag name="KSO_WM_UNIT_TYPE" val="i"/>
</p:tagLst>
</file>

<file path=ppt/tags/tag27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7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582"/>
  <p:tag name="KSO_WM_TEMPLATE_MASTER_THUMB_INDEX" val="12"/>
  <p:tag name="KSO_WM_TEMPLATE_MASTER_TYPE" val="1"/>
  <p:tag name="KSO_WM_TEMPLATE_SUBCATEGORY" val="0"/>
  <p:tag name="KSO_WM_TEMPLATE_THUMBS_INDEX" val="1、2、3、4、5、6、7、8、9、10、11、12、13、15"/>
  <p:tag name="KSO_WM_UNIT_SHOW_EDIT_AREA_INDICATION" val="0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1*j*1"/>
  <p:tag name="KSO_WM_UNIT_INDEX" val="1"/>
  <p:tag name="KSO_WM_UNIT_LAYERLEVEL" val="1"/>
  <p:tag name="KSO_WM_UNIT_TYPE" val="j"/>
  <p:tag name="KSO_WM_UNIT_VALUE" val="118*354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极简通用模板"/>
  <p:tag name="KSO_WM_UNIT_TYPE" val="a"/>
  <p:tag name="KSO_WM_UNIT_VALUE" val="9"/>
</p:tagLst>
</file>

<file path=ppt/tags/tag293.xml><?xml version="1.0" encoding="utf-8"?>
<p:tagLst xmlns:p="http://schemas.openxmlformats.org/presentationml/2006/main">
  <p:tag name="KSO_WM_BEAUTIFY_FLAG" val="#wm#"/>
  <p:tag name="KSO_WM_SLIDE_ID" val="custom20202582_1"/>
  <p:tag name="KSO_WM_SLIDE_INDEX" val="1"/>
  <p:tag name="KSO_WM_SLIDE_ITEM_CNT" val="0"/>
  <p:tag name="KSO_WM_SLIDE_LAYOUT" val="a_b_f_j"/>
  <p:tag name="KSO_WM_SLIDE_LAYOUT_CNT" val="1_1_2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582"/>
  <p:tag name="KSO_WM_TEMPLATE_MASTER_THUMB_INDEX" val="12"/>
  <p:tag name="KSO_WM_TEMPLATE_MASTER_TYPE" val="1"/>
  <p:tag name="KSO_WM_TEMPLATE_SUBCATEGORY" val="0"/>
  <p:tag name="KSO_WM_TEMPLATE_THUMBS_INDEX" val="1、2、3、4、5、6、7、8、9、10、11、12、13、15"/>
</p:tagLst>
</file>

<file path=ppt/tags/tag29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4*l_h_f*1_1_1"/>
  <p:tag name="KSO_WM_UNIT_INDEX" val="1_1_1"/>
  <p:tag name="KSO_WM_UNIT_ISCONTENTSTITLE" val="0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22"/>
</p:tagLst>
</file>

<file path=ppt/tags/tag29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4*l_h_f*1_2_1"/>
  <p:tag name="KSO_WM_UNIT_INDEX" val="1_2_1"/>
  <p:tag name="KSO_WM_UNIT_ISCONTENTSTITLE" val="0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  <p:tag name="KSO_WM_UNIT_VALUE" val="13"/>
</p:tagLst>
</file>

<file path=ppt/tags/tag29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4*l_h_f*1_3_1"/>
  <p:tag name="KSO_WM_UNIT_INDEX" val="1_3_1"/>
  <p:tag name="KSO_WM_UNIT_ISCONTENTSTITLE" val="0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9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4*l_h_f*1_4_1"/>
  <p:tag name="KSO_WM_UNIT_INDEX" val="1_4_1"/>
  <p:tag name="KSO_WM_UNIT_ISCONTENTSTITLE" val="0"/>
  <p:tag name="KSO_WM_UNIT_LAYERLEVEL" val="1_1_1"/>
  <p:tag name="KSO_WM_UNIT_NOCLEAR" val="0"/>
  <p:tag name="KSO_WM_UNIT_PRESET_TEXT" val="单击此处添加文本具体内容"/>
  <p:tag name="KSO_WM_UNIT_SUBTYPE" val="a"/>
  <p:tag name="KSO_WM_UNIT_TEXT_FILL_FORE_SCHEMECOLOR_INDEX" val="13"/>
  <p:tag name="KSO_WM_UNIT_TEXT_FILL_TYPE" val="1"/>
  <p:tag name="KSO_WM_UNIT_TYPE" val="l_h_f"/>
  <p:tag name="KSO_WM_UNIT_USESOURCEFORMAT_APPLY" val="1"/>
</p:tagLst>
</file>

<file path=ppt/tags/tag29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4*a*1"/>
  <p:tag name="KSO_WM_UNIT_INDEX" val="1"/>
  <p:tag name="KSO_WM_UNIT_ISCONTENTSTITLE" val="1"/>
  <p:tag name="KSO_WM_UNIT_ISNUMDGMTITLE" val="0"/>
  <p:tag name="KSO_WM_UNIT_LAYERLEVEL" val="1"/>
  <p:tag name="KSO_WM_UNIT_NOCLEAR" val="0"/>
  <p:tag name="KSO_WM_UNIT_PRESET_TEXT" val="目录"/>
  <p:tag name="KSO_WM_UNIT_TEXT_FILL_FORE_SCHEMECOLOR_INDEX" val="13"/>
  <p:tag name="KSO_WM_UNIT_TEXT_FILL_TYPE" val="1"/>
  <p:tag name="KSO_WM_UNIT_TYPE" val="a"/>
  <p:tag name="KSO_WM_UNIT_USESOURCEFORMAT_APPLY" val="1"/>
  <p:tag name="KSO_WM_UNIT_VALUE" val="3"/>
</p:tagLst>
</file>

<file path=ppt/tags/tag29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582"/>
  <p:tag name="KSO_WM_UNIT_COMPATIBLE" val="0"/>
  <p:tag name="KSO_WM_UNIT_DIAGRAM_ISNUMVISUAL" val="0"/>
  <p:tag name="KSO_WM_UNIT_DIAGRAM_ISREFERUNIT" val="0"/>
  <p:tag name="KSO_WM_UNIT_HIGHLIGHT" val="0"/>
  <p:tag name="KSO_WM_UNIT_ID" val="custom20202582_4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Contents"/>
  <p:tag name="KSO_WM_UNIT_TEXT_FILL_FORE_SCHEMECOLOR_INDEX" val="13"/>
  <p:tag name="KSO_WM_UNIT_TEXT_FILL_TYPE" val="1"/>
  <p:tag name="KSO_WM_UNIT_TYPE" val="b"/>
  <p:tag name="KSO_WM_UNIT_USESOURCEFORMAT_APPLY" val="1"/>
  <p:tag name="KSO_WM_UNIT_VALUE" val="7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00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582_4"/>
  <p:tag name="KSO_WM_SLIDE_INDEX" val="4"/>
  <p:tag name="KSO_WM_SLIDE_ITEM_CNT" val="4"/>
  <p:tag name="KSO_WM_SLIDE_LAYOUT" val="a_b_l"/>
  <p:tag name="KSO_WM_SLIDE_LAYOUT_CNT" val="1_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582"/>
  <p:tag name="KSO_WM_TEMPLATE_MASTER_TYPE" val="1"/>
  <p:tag name="KSO_WM_TEMPLATE_SUBCATEGORY" val="0"/>
</p:tagLst>
</file>

<file path=ppt/tags/tag30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0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30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18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2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32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2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37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3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4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34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4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5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3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671_1*i*1"/>
  <p:tag name="KSO_WM_UNIT_INDEX" val="1"/>
  <p:tag name="KSO_WM_UNIT_LAYERLEVEL" val="1"/>
  <p:tag name="KSO_WM_UNIT_LINE_FILL_TYPE" val="2"/>
  <p:tag name="KSO_WM_UNIT_LINE_FORE_SCHEMECOLOR_INDEX" val="5"/>
  <p:tag name="KSO_WM_UNIT_LINE_FORE_SCHEMECOLOR_INDEX_BRIGHTNESS" val="-0.25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367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4"/>
  <p:tag name="KSO_WM_UNIT_TEXT_FILL_FORE_SCHEMECOLOR_INDEX_BRIGHTNESS" val="0"/>
  <p:tag name="KSO_WM_UNIT_TEXT_FILL_TYPE" val="1"/>
  <p:tag name="KSO_WM_UNIT_TYPE" val="a"/>
  <p:tag name="KSO_WM_UNIT_VALUE" val="12"/>
</p:tagLst>
</file>

<file path=ppt/tags/tag3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HIGHLIGHT" val="0"/>
  <p:tag name="KSO_WM_UNIT_ID" val="diagram20203671_1*f*1"/>
  <p:tag name="KSO_WM_UNIT_INDEX" val="1"/>
  <p:tag name="KSO_WM_UNIT_LAYERLEVEL" val="1"/>
  <p:tag name="KSO_WM_UNIT_NOCLEAR" val="0"/>
  <p:tag name="KSO_WM_UNIT_PRESET_TEXT" val="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&#13;单击此处添加文本具体内容，简明扼要地阐述你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144"/>
</p:tagLst>
</file>

<file path=ppt/tags/tag3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67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-0.25"/>
  <p:tag name="KSO_WM_UNIT_FILL_TYPE" val="1"/>
  <p:tag name="KSO_WM_UNIT_HIGHLIGHT" val="0"/>
  <p:tag name="KSO_WM_UNIT_ID" val="diagram2020367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671_1"/>
  <p:tag name="KSO_WM_SLIDE_INDEX" val="1"/>
  <p:tag name="KSO_WM_SLIDE_ITEM_CNT" val="0"/>
  <p:tag name="KSO_WM_SLIDE_LAYOUT" val="a_f"/>
  <p:tag name="KSO_WM_SLIDE_LAYOUT_CNT" val="1_1"/>
  <p:tag name="KSO_WM_SLIDE_POSITION" val="32*36"/>
  <p:tag name="KSO_WM_SLIDE_SIZE" val="895*464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71"/>
  <p:tag name="KSO_WM_TEMPLATE_MASTER_TYPE" val="0"/>
  <p:tag name="KSO_WM_TEMPLATE_SUBCATEGORY" val="0"/>
</p:tagLst>
</file>

<file path=ppt/tags/tag3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1"/>
  <p:tag name="KSO_WM_UNIT_INDEX" val="1"/>
  <p:tag name="KSO_WM_UNIT_LAYERLEVEL" val="1"/>
  <p:tag name="KSO_WM_UNIT_SUBTYPE" val="h"/>
  <p:tag name="KSO_WM_UNIT_TEXT_FILL_FORE_SCHEMECOLOR_INDEX" val="13"/>
  <p:tag name="KSO_WM_UNIT_TEXT_FILL_FORE_SCHEMECOLOR_INDEX_BRIGHTNESS" val="0.15"/>
  <p:tag name="KSO_WM_UNIT_TEXT_FILL_TYPE" val="1"/>
  <p:tag name="KSO_WM_UNIT_TYPE" val="i"/>
  <p:tag name="WM_BEAUTIFY_SHAPE_IDENTITY" val="{e7075f80-49a2-4f91-8471-6b7ce5ae8f39}"/>
</p:tagLst>
</file>

<file path=ppt/tags/tag3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4"/>
  <p:tag name="KSO_WM_UNIT_INDEX" val="4"/>
  <p:tag name="KSO_WM_UNIT_LAYERLEVEL" val="1"/>
  <p:tag name="KSO_WM_UNIT_TYPE" val="i"/>
  <p:tag name="WM_BEAUTIFY_SHAPE_IDENTITY" val="{9ff26955-25d1-4904-ab77-d66611d20eca}"/>
</p:tagLst>
</file>

<file path=ppt/tags/tag3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5"/>
  <p:tag name="KSO_WM_UNIT_INDEX" val="5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6"/>
  <p:tag name="KSO_WM_UNIT_INDEX" val="6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7*i*7"/>
  <p:tag name="KSO_WM_UNIT_INDEX" val="7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3"/>
  <p:tag name="KSO_WM_UNIT_TEXT_FILL_FORE_SCHEMECOLOR_INDEX_BRIGHTNESS" val="0.15"/>
  <p:tag name="KSO_WM_UNIT_TEXT_FILL_TYPE" val="1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0.xml><?xml version="1.0" encoding="utf-8"?>
<p:tagLst xmlns:p="http://schemas.openxmlformats.org/presentationml/2006/main">
  <p:tag name="KSO_WM_ASSEMBLE_CHIP_INDEX" val="10992860551d4d4eb792c36bc28c26be"/>
  <p:tag name="KSO_WM_BEAUTIFY_FLAG" val="#wm#"/>
  <p:tag name="KSO_WM_CHIP_FILLAREA_FILL_RULE" val="{&quot;fill_align&quot;:&quot;l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INDEX" val="20215802"/>
  <p:tag name="KSO_WM_UNIT_BLOCK" val="0"/>
  <p:tag name="KSO_WM_UNIT_COMPATIBLE" val="0"/>
  <p:tag name="KSO_WM_UNIT_DEC_AREA_ID" val="35545cd6b5ce4dae9dccf4eab288bc6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580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1"/>
</p:tagLst>
</file>

<file path=ppt/tags/tag381.xml><?xml version="1.0" encoding="utf-8"?>
<p:tagLst xmlns:p="http://schemas.openxmlformats.org/presentationml/2006/main">
  <p:tag name="KSO_WM_ASSEMBLE_CHIP_INDEX" val="0fcd4429fddf4fd9b6b9cae2bcdab05b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INDEX" val="20215802"/>
  <p:tag name="KSO_WM_UNIT_BLOCK" val="0"/>
  <p:tag name="KSO_WM_UNIT_COMPATIBLE" val="0"/>
  <p:tag name="KSO_WM_UNIT_DEC_AREA_ID" val="d879e39fee614b88a76bb899d600b76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802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SHOW_EDIT_AREA_INDICATION" val="1"/>
  <p:tag name="KSO_WM_UNIT_SM_LIMIT_TYPE" val="2"/>
  <p:tag name="KSO_WM_UNIT_SUBTYPE" val="a"/>
  <p:tag name="KSO_WM_UNIT_SUPPORT_UNIT_TYPE" val="[&quot;d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4"/>
</p:tagLst>
</file>

<file path=ppt/tags/tag382.xml><?xml version="1.0" encoding="utf-8"?>
<p:tagLst xmlns:p="http://schemas.openxmlformats.org/presentationml/2006/main">
  <p:tag name="FIXED_XID_TMP" val="5f5ee1ca4d6848d78f644aeb"/>
  <p:tag name="KSO_WM_BEAUTIFY_FLAG" val="#wm#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features&quot;:[&quot;collage&quot;],&quot;support_big_font&quot;:false,&quot;picture_toward&quot;:0,&quot;picture_dockside&quot;:[],&quot;fill_id&quot;:&quot;aae3729e0a0d44488f1a088171be5691&quot;,&quot;fill_align&quot;:&quot;cm&quot;,&quot;chip_types&quot;:[&quot;text&quot;,&quot;picture&quot;]}]]"/>
  <p:tag name="KSO_WM_CHIP_GROUPID" val="5f5ee1ca4d6848d78f644aeb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678e478fb0c58a940c"/>
  <p:tag name="KSO_WM_SLIDE_BACKGROUND" val="[&quot;navigation&quot;]"/>
  <p:tag name="KSO_WM_SLIDE_BACKGROUND_TYPE" val="navigation"/>
  <p:tag name="KSO_WM_SLIDE_BK_DARK_LIGHT" val="2"/>
  <p:tag name="KSO_WM_SLIDE_CAN_ADD_NAVIGATION" val="1"/>
  <p:tag name="KSO_WM_SLIDE_ID" val="diagram20215802_1"/>
  <p:tag name="KSO_WM_SLIDE_INDEX" val="1"/>
  <p:tag name="KSO_WM_SLIDE_ITEM_CNT" val="0"/>
  <p:tag name="KSO_WM_SLIDE_LAYOUT" val="a_f"/>
  <p:tag name="KSO_WM_SLIDE_LAYOUT_CNT" val="1_1"/>
  <p:tag name="KSO_WM_SLIDE_LAYOUT_INFO" val="{&quot;id&quot;:&quot;2021-04-01T15:11:24&quot;,&quot;maxSize&quot;:{&quot;size1&quot;:13.3},&quot;minSize&quot;:{&quot;size1&quot;:13.3},&quot;normalSize&quot;:{&quot;size1&quot;:13.3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1:24&quot;,&quot;margin&quot;:{&quot;bottom&quot;:0.4230000674724579,&quot;left&quot;:1.2699999809265137,&quot;right&quot;:1.2699999809265137,&quot;top&quot;:0.4230000674724579},&quot;type&quot;:0},{&quot;id&quot;:&quot;2021-04-01T15:11:24&quot;,&quot;margin&quot;:{&quot;bottom&quot;:1.694000005722046,&quot;left&quot;:1.6929999589920044,&quot;right&quot;:1.6929999589920044,&quot;top&quot;:1.6929999589920044},&quot;type&quot;:0}],&quot;type&quot;:0}"/>
  <p:tag name="KSO_WM_SLIDE_POSITION" val="0*0"/>
  <p:tag name="KSO_WM_SLIDE_RATIO" val="1.777778"/>
  <p:tag name="KSO_WM_SLIDE_SIZE" val="960*384"/>
  <p:tag name="KSO_WM_SLIDE_SUBTYPE" val="pureTxt"/>
  <p:tag name="KSO_WM_SLIDE_SUPPORT_FEATURE_TYPE" val="0"/>
  <p:tag name="KSO_WM_SLIDE_TYPE" val="text"/>
  <p:tag name="KSO_WM_TAG_VERSION" val="1.0"/>
  <p:tag name="KSO_WM_TEMPLATE_ASSEMBLE_GROUPID" val="60656ea94054ed1e2fb7fd45"/>
  <p:tag name="KSO_WM_TEMPLATE_ASSEMBLE_XID" val="60656ea94054ed1e2fb7fd45"/>
  <p:tag name="KSO_WM_TEMPLATE_CATEGORY" val="diagram"/>
  <p:tag name="KSO_WM_TEMPLATE_COLOR_TYPE" val="1"/>
  <p:tag name="KSO_WM_TEMPLATE_INDEX" val="20215802"/>
  <p:tag name="KSO_WM_TEMPLATE_MASTER_TYPE" val="0"/>
  <p:tag name="KSO_WM_TEMPLATE_SUBCATEGORY" val="21"/>
</p:tagLst>
</file>

<file path=ppt/tags/tag3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3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388.xml><?xml version="1.0" encoding="utf-8"?>
<p:tagLst xmlns:p="http://schemas.openxmlformats.org/presentationml/2006/main">
  <p:tag name="KSO_WM_ASSEMBLE_CHIP_INDEX" val="abc8e6b265dc480da346c2967c80e3e4"/>
  <p:tag name="KSO_WM_BEAUTIFY_FLAG" val="#wm#"/>
  <p:tag name="KSO_WM_CHIP_FILLAREA_FILL_RULE" val="{&quot;fill_align&quot;:&quot;cm&quot;,&quot;fill_mode&quot;:&quot;full&quot;,&quot;sacle_strategy&quot;:&quot;smart&quot;}"/>
  <p:tag name="KSO_WM_CHIP_GROUPID" val="5e7881253197e252a37019b5"/>
  <p:tag name="KSO_WM_CHIP_XID" val="5e7881253197e252a37019b6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BLOCK" val="0"/>
  <p:tag name="KSO_WM_UNIT_COMPATIBLE" val="0"/>
  <p:tag name="KSO_WM_UNIT_DEC_AREA_ID" val="facf66a143e147d98322fcbb61f15a6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24;44;4"/>
  <p:tag name="KSO_WM_UNIT_DIAGRAM_ISNUMVISUAL" val="0"/>
  <p:tag name="KSO_WM_UNIT_DIAGRAM_ISREFERUNIT" val="0"/>
  <p:tag name="KSO_WM_UNIT_HIGHLIGHT" val="0"/>
  <p:tag name="KSO_WM_UNIT_ID" val="diagram2021711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9"/>
</p:tagLst>
</file>

<file path=ppt/tags/tag389.xml><?xml version="1.0" encoding="utf-8"?>
<p:tagLst xmlns:p="http://schemas.openxmlformats.org/presentationml/2006/main">
  <p:tag name="KSO_WM_ASSEMBLE_CHIP_INDEX" val="e5e97c5d7c954fd3a83243db65a7ec5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BLOCK" val="0"/>
  <p:tag name="KSO_WM_UNIT_COMPATIBLE" val="0"/>
  <p:tag name="KSO_WM_UNIT_DEC_AREA_ID" val="741ab902f0664ef788341e2b7b82365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111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_LIMIT_TYPE" val="2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4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0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BLOCK" val="0"/>
  <p:tag name="KSO_WM_UNIT_COMPATIBLE" val="0"/>
  <p:tag name="KSO_WM_UNIT_DEC_AREA_ID" val="febec62ec89d4fae899d9e38d57c0fd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7111_1*i*1"/>
  <p:tag name="KSO_WM_UNIT_INDEX" val="1"/>
  <p:tag name="KSO_WM_UNIT_LAYERLEVEL" val="1"/>
  <p:tag name="KSO_WM_UNIT_SM_LIMIT_TYPE" val="2"/>
  <p:tag name="KSO_WM_UNIT_TYPE" val="i"/>
</p:tagLst>
</file>

<file path=ppt/tags/tag391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2"/>
  <p:tag name="KSO_WM_UNIT_INDEX" val="2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92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3"/>
  <p:tag name="KSO_WM_UNIT_INDEX" val="3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93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4"/>
  <p:tag name="KSO_WM_UNIT_INDEX" val="4"/>
  <p:tag name="KSO_WM_UNIT_LAYERLEVEL" val="1"/>
  <p:tag name="KSO_WM_UNIT_SM_LIMIT_TYPE" val="2"/>
  <p:tag name="KSO_WM_UNIT_TYPE" val="i"/>
</p:tagLst>
</file>

<file path=ppt/tags/tag394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5"/>
  <p:tag name="KSO_WM_UNIT_INDEX" val="5"/>
  <p:tag name="KSO_WM_UNIT_LAYERLEVEL" val="1"/>
  <p:tag name="KSO_WM_UNIT_SM_LIMIT_TYPE" val="2"/>
  <p:tag name="KSO_WM_UNIT_TYPE" val="i"/>
</p:tagLst>
</file>

<file path=ppt/tags/tag395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6"/>
  <p:tag name="KSO_WM_UNIT_INDEX" val="6"/>
  <p:tag name="KSO_WM_UNIT_LAYERLEVEL" val="1"/>
  <p:tag name="KSO_WM_UNIT_SM_LIMIT_TYPE" val="2"/>
  <p:tag name="KSO_WM_UNIT_TYPE" val="i"/>
</p:tagLst>
</file>

<file path=ppt/tags/tag396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7"/>
  <p:tag name="KSO_WM_UNIT_INDEX" val="7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97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8"/>
  <p:tag name="KSO_WM_UNIT_INDEX" val="8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398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9"/>
  <p:tag name="KSO_WM_UNIT_INDEX" val="9"/>
  <p:tag name="KSO_WM_UNIT_LAYERLEVEL" val="1"/>
  <p:tag name="KSO_WM_UNIT_SM_LIMIT_TYPE" val="2"/>
  <p:tag name="KSO_WM_UNIT_TYPE" val="i"/>
</p:tagLst>
</file>

<file path=ppt/tags/tag399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0"/>
  <p:tag name="KSO_WM_UNIT_INDEX" val="10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00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1"/>
  <p:tag name="KSO_WM_UNIT_INDEX" val="11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401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2"/>
  <p:tag name="KSO_WM_UNIT_INDEX" val="12"/>
  <p:tag name="KSO_WM_UNIT_LAYERLEVEL" val="1"/>
  <p:tag name="KSO_WM_UNIT_SM_LIMIT_TYPE" val="2"/>
  <p:tag name="KSO_WM_UNIT_TYPE" val="i"/>
</p:tagLst>
</file>

<file path=ppt/tags/tag402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3"/>
  <p:tag name="KSO_WM_UNIT_INDEX" val="13"/>
  <p:tag name="KSO_WM_UNIT_LAYERLEVEL" val="1"/>
  <p:tag name="KSO_WM_UNIT_SM_LIMIT_TYPE" val="2"/>
  <p:tag name="KSO_WM_UNIT_TYPE" val="i"/>
</p:tagLst>
</file>

<file path=ppt/tags/tag403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4"/>
  <p:tag name="KSO_WM_UNIT_INDEX" val="14"/>
  <p:tag name="KSO_WM_UNIT_LAYERLEVEL" val="1"/>
  <p:tag name="KSO_WM_UNIT_SM_LIMIT_TYPE" val="2"/>
  <p:tag name="KSO_WM_UNIT_TYPE" val="i"/>
</p:tagLst>
</file>

<file path=ppt/tags/tag404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5"/>
  <p:tag name="KSO_WM_UNIT_INDEX" val="15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405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6"/>
  <p:tag name="KSO_WM_UNIT_INDEX" val="16"/>
  <p:tag name="KSO_WM_UNIT_LAYERLEVEL" val="1"/>
  <p:tag name="KSO_WM_UNIT_SM_LIMIT_TYPE" val="2"/>
  <p:tag name="KSO_WM_UNIT_TEXT_FILL_FORE_SCHEMECOLOR_INDEX" val="13"/>
  <p:tag name="KSO_WM_UNIT_TEXT_FILL_FORE_SCHEMECOLOR_INDEX_BRIGHTNESS" val="0"/>
  <p:tag name="KSO_WM_UNIT_TEXT_FILL_TYPE" val="1"/>
  <p:tag name="KSO_WM_UNIT_TYPE" val="i"/>
  <p:tag name="KSO_WM_UNIT_VALUE" val="4"/>
</p:tagLst>
</file>

<file path=ppt/tags/tag406.xml><?xml version="1.0" encoding="utf-8"?>
<p:tagLst xmlns:p="http://schemas.openxmlformats.org/presentationml/2006/main">
  <p:tag name="KSO_WM_BEAUTIFY_FLAG" val="#wm#"/>
  <p:tag name="KSO_WM_CHIP_GROUPID" val="5fc5e83f310219e61717cdf2"/>
  <p:tag name="KSO_WM_CHIP_XID" val="5fc5e83f310219e61717cdf3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INDEX" val="20217111"/>
  <p:tag name="KSO_WM_UNIT_COMPATIBLE" val="0"/>
  <p:tag name="KSO_WM_UNIT_DIAGRAM_ISNUMVISUAL" val="0"/>
  <p:tag name="KSO_WM_UNIT_DIAGRAM_ISREFERUNIT" val="0"/>
  <p:tag name="KSO_WM_UNIT_HIGHLIGHT" val="0"/>
  <p:tag name="KSO_WM_UNIT_ID" val="diagram20217111_1*i*17"/>
  <p:tag name="KSO_WM_UNIT_INDEX" val="17"/>
  <p:tag name="KSO_WM_UNIT_LAYERLEVEL" val="1"/>
  <p:tag name="KSO_WM_UNIT_SM_LIMIT_TYPE" val="2"/>
  <p:tag name="KSO_WM_UNIT_TYPE" val="i"/>
</p:tagLst>
</file>

<file path=ppt/tags/tag407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ba3ff9d51a534949a36d761c038b2272&quot;,&quot;fill_align&quot;:&quot;cm&quot;,&quot;chip_types&quot;:[&quot;header&quot;]},{&quot;text_align&quot;:&quot;cm&quot;,&quot;text_direction&quot;:&quot;horizontal&quot;,&quot;support_features&quot;:[&quot;collage&quot;,&quot;carousel&quot;],&quot;support_big_font&quot;:false,&quot;picture_toward&quot;:0,&quot;picture_dockside&quot;:[],&quot;fill_id&quot;:&quot;385b67bca2024cfd9b21355f5a1f21ce&quot;,&quot;fill_align&quot;:&quot;cm&quot;,&quot;chip_types&quot;:[&quot;diagram&quot;,&quot;pictext&quot;,&quot;text&quot;,&quot;picture&quot;,&quot;chart&quot;,&quot;table&quot;,&quot;video&quot;]}]]"/>
  <p:tag name="KSO_WM_CHIP_GROUPID" val="5fc5e83f310219e61717cdf2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c5e83f310219e61717cdf3"/>
  <p:tag name="KSO_WM_SLIDE_BACKGROUND" val="[&quot;general&quot;]"/>
  <p:tag name="KSO_WM_SLIDE_BACKGROUND_TYPE" val="general"/>
  <p:tag name="KSO_WM_SLIDE_BK_DARK_LIGHT" val="2"/>
  <p:tag name="KSO_WM_SLIDE_ID" val="diagram20217111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6:44&quot;,&quot;maxSize&quot;:{&quot;size1&quot;:33.299650680520394},&quot;minSize&quot;:{&quot;size1&quot;:24.5996506805204},&quot;normalSize&quot;:{&quot;size1&quot;:24.5996506805204},&quot;subLayout&quot;:[{&quot;id&quot;:&quot;2021-04-01T16:16:44&quot;,&quot;margin&quot;:{&quot;bottom&quot;:0.02600000612437725,&quot;left&quot;:4.657000541687012,&quot;right&quot;:4.657000541687012,&quot;top&quot;:2.5399999618530273},&quot;type&quot;:0},{&quot;id&quot;:&quot;2021-04-01T16:16:44&quot;,&quot;margin&quot;:{&quot;bottom&quot;:2.5399999618530273,&quot;left&quot;:4.657000541687012,&quot;right&quot;:4.657000541687012,&quot;top&quot;:0.8199999928474426},&quot;type&quot;:0}],&quot;type&quot;:0}"/>
  <p:tag name="KSO_WM_SLIDE_POSITION" val="36*36"/>
  <p:tag name="KSO_WM_SLIDE_RATIO" val="1.777778"/>
  <p:tag name="KSO_WM_SLIDE_SIZE" val="888*468"/>
  <p:tag name="KSO_WM_SLIDE_SUBTYPE" val="pureTxt"/>
  <p:tag name="KSO_WM_SLIDE_SUPPORT_FEATURE_TYPE" val="0"/>
  <p:tag name="KSO_WM_SLIDE_TYPE" val="text"/>
  <p:tag name="KSO_WM_TAG_VERSION" val="1.0"/>
  <p:tag name="KSO_WM_TEMPLATE_ASSEMBLE_GROUPID" val="6065706a4054ed1e2fb814f9"/>
  <p:tag name="KSO_WM_TEMPLATE_ASSEMBLE_XID" val="6065706a4054ed1e2fb814f9"/>
  <p:tag name="KSO_WM_TEMPLATE_CATEGORY" val="diagram"/>
  <p:tag name="KSO_WM_TEMPLATE_COLOR_TYPE" val="1"/>
  <p:tag name="KSO_WM_TEMPLATE_INDEX" val="20217111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4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0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1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0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27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34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4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48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5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55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6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6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7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7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79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8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8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49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4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4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49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00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0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0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08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0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1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1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1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1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24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2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2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32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4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5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5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5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61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6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69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76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  <p:tag name="WM_BEAUTIFY_SHAPE_IDENTITY" val="{eb8a4ca3-f541-434b-b5b9-7e3840fd8ad1}"/>
</p:tagLst>
</file>

<file path=ppt/tags/tag57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8"/>
  <p:tag name="KSO_WM_UNIT_INDEX" val="8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9"/>
  <p:tag name="KSO_WM_UNIT_INDEX" val="9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0"/>
  <p:tag name="KSO_WM_UNIT_INDEX" val="10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5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_12**"/>
  <p:tag name="KSO_WM_UNIT_LAYERLEVEL" val="1"/>
  <p:tag name="KSO_WM_UNIT_SHADOW_SCHEMECOLOR_INDEX" val="5"/>
  <p:tag name="KSO_WM_UNIT_SHADOW_SCHEMECOLOR_INDEX_BRIGHTNESS" val="0"/>
  <p:tag name="KSO_WM_UNIT_TEXT_FILL_FORE_SCHEMECOLOR_INDEX" val="2"/>
  <p:tag name="KSO_WM_UNIT_TEXT_FILL_FORE_SCHEMECOLOR_INDEX_BRIGHTNESS" val="0"/>
  <p:tag name="KSO_WM_UNIT_TEXT_FILL_TYPE" val="1"/>
  <p:tag name="KSO_WM_UNIT_TYPE" val="i"/>
  <p:tag name="WM_BEAUTIFY_SHAPE_IDENTITY" val="{d739ee56-94f4-45b2-9e33-f2a687493d27}"/>
</p:tagLst>
</file>

<file path=ppt/tags/tag583.xml><?xml version="1.0" encoding="utf-8"?>
<p:tagLst xmlns:p="http://schemas.openxmlformats.org/presentationml/2006/main">
  <p:tag name="KSO_WM_UNIT_TEXT_FILL_FORE_SCHEMECOLOR_INDEX" val="13"/>
  <p:tag name="KSO_WM_UNIT_TEXT_FILL_FORE_SCHEMECOLOR_INDEX_BRIGHTNESS" val="0.35"/>
  <p:tag name="KSO_WM_UNIT_TEXT_FILL_TYPE" val="1"/>
</p:tagLst>
</file>

<file path=ppt/tags/tag58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58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2EyNjQ2YmY5Y2YwY2YxMDZkZTAwN2M5NjFmZTAxMGIifQ==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8"/>
  <p:tag name="KSO_WM_UNIT_INDEX" val="8"/>
  <p:tag name="KSO_WM_UNIT_LAYERLEVEL" val="1"/>
  <p:tag name="KSO_WM_UNIT_TYPE" val="i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9"/>
  <p:tag name="KSO_WM_UNIT_INDEX" val="9"/>
  <p:tag name="KSO_WM_UNIT_LAYERLEVEL" val="1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i*10"/>
  <p:tag name="KSO_WM_UNIT_INDEX" val="10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自定义 1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000000"/>
      </a:accent1>
      <a:accent2>
        <a:srgbClr val="20201E"/>
      </a:accent2>
      <a:accent3>
        <a:srgbClr val="40403C"/>
      </a:accent3>
      <a:accent4>
        <a:srgbClr val="615F59"/>
      </a:accent4>
      <a:accent5>
        <a:srgbClr val="817F77"/>
      </a:accent5>
      <a:accent6>
        <a:srgbClr val="A19F9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221</Paragraphs>
  <Slides>35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3">
      <vt:lpstr>Arial</vt:lpstr>
      <vt:lpstr>微软雅黑</vt:lpstr>
      <vt:lpstr>Wingdings</vt:lpstr>
      <vt:lpstr>汉仪旗黑-85S</vt:lpstr>
      <vt:lpstr>微软雅黑 Light</vt:lpstr>
      <vt:lpstr>Segoe UI</vt:lpstr>
      <vt:lpstr>Calibri Light</vt:lpstr>
      <vt:lpstr>Office 主题​​</vt:lpstr>
      <vt:lpstr>八年级语文下册第二单元
基础知识实用复习</vt:lpstr>
      <vt:lpstr>PowerPoint Presentation</vt:lpstr>
      <vt:lpstr>PowerPoint Presentation</vt:lpstr>
      <vt:lpstr>文化常识</vt:lpstr>
      <vt:lpstr>PowerPoint Presentation</vt:lpstr>
      <vt:lpstr>文化常识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字音字形</vt:lpstr>
      <vt:lpstr>字音字形</vt:lpstr>
      <vt:lpstr>字音字形</vt:lpstr>
      <vt:lpstr>字音字形</vt:lpstr>
      <vt:lpstr>字音字形</vt:lpstr>
      <vt:lpstr>字音字形</vt:lpstr>
      <vt:lpstr>字音字形当堂练</vt:lpstr>
      <vt:lpstr>字音字形当堂练</vt:lpstr>
      <vt:lpstr>字音字形当堂练</vt:lpstr>
      <vt:lpstr>字音字形当堂练</vt:lpstr>
      <vt:lpstr>字音字形当堂练</vt:lpstr>
      <vt:lpstr>字音字形当堂练</vt:lpstr>
      <vt:lpstr>字音字形当堂练</vt:lpstr>
      <vt:lpstr>PowerPoint Presentation</vt:lpstr>
      <vt:lpstr>PowerPoint Presentation</vt:lpstr>
      <vt:lpstr>PowerPoint Presentation</vt:lpstr>
      <vt:lpstr>第二单元重要词语</vt:lpstr>
      <vt:lpstr>词语当堂练习</vt:lpstr>
      <vt:lpstr>词语当堂练习</vt:lpstr>
      <vt:lpstr>词语当堂练习</vt:lpstr>
      <vt:lpstr>PowerPoint Presentation</vt:lpstr>
      <vt:lpstr>文意理解当堂练习</vt:lpstr>
      <vt:lpstr>文意理解当堂练习</vt:lpstr>
      <vt:lpstr>文意理解当堂练习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2022-06-17T22:27:18.230</cp:lastPrinted>
  <dcterms:created xsi:type="dcterms:W3CDTF">2022-06-17T22:27:18Z</dcterms:created>
  <dcterms:modified xsi:type="dcterms:W3CDTF">2022-06-17T14:27:19Z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