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56" r:id="rId4"/>
    <p:sldId id="261" r:id="rId5"/>
    <p:sldId id="257" r:id="rId6"/>
    <p:sldId id="262" r:id="rId7"/>
    <p:sldId id="258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66" y="10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BC174-41E4-4134-8EB0-EE20AFDE8023}" type="datetimeFigureOut">
              <a:rPr lang="zh-CN" altLang="en-US" smtClean="0"/>
              <a:pPr/>
              <a:t>2013-10-23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9CC9-5AA8-4EB5-AAD6-753BE84D3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BC174-41E4-4134-8EB0-EE20AFDE8023}" type="datetimeFigureOut">
              <a:rPr lang="zh-CN" altLang="en-US" smtClean="0"/>
              <a:pPr/>
              <a:t>2013-10-23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9CC9-5AA8-4EB5-AAD6-753BE84D3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BC174-41E4-4134-8EB0-EE20AFDE8023}" type="datetimeFigureOut">
              <a:rPr lang="zh-CN" altLang="en-US" smtClean="0"/>
              <a:pPr/>
              <a:t>2013-10-23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9CC9-5AA8-4EB5-AAD6-753BE84D3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BC174-41E4-4134-8EB0-EE20AFDE8023}" type="datetimeFigureOut">
              <a:rPr lang="zh-CN" altLang="en-US" smtClean="0"/>
              <a:pPr/>
              <a:t>2013-10-23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9CC9-5AA8-4EB5-AAD6-753BE84D3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BC174-41E4-4134-8EB0-EE20AFDE8023}" type="datetimeFigureOut">
              <a:rPr lang="zh-CN" altLang="en-US" smtClean="0"/>
              <a:pPr/>
              <a:t>2013-10-23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9CC9-5AA8-4EB5-AAD6-753BE84D3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BC174-41E4-4134-8EB0-EE20AFDE8023}" type="datetimeFigureOut">
              <a:rPr lang="zh-CN" altLang="en-US" smtClean="0"/>
              <a:pPr/>
              <a:t>2013-10-23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9CC9-5AA8-4EB5-AAD6-753BE84D3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BC174-41E4-4134-8EB0-EE20AFDE8023}" type="datetimeFigureOut">
              <a:rPr lang="zh-CN" altLang="en-US" smtClean="0"/>
              <a:pPr/>
              <a:t>2013-10-23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9CC9-5AA8-4EB5-AAD6-753BE84D3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BC174-41E4-4134-8EB0-EE20AFDE8023}" type="datetimeFigureOut">
              <a:rPr lang="zh-CN" altLang="en-US" smtClean="0"/>
              <a:pPr/>
              <a:t>2013-10-23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9CC9-5AA8-4EB5-AAD6-753BE84D3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BC174-41E4-4134-8EB0-EE20AFDE8023}" type="datetimeFigureOut">
              <a:rPr lang="zh-CN" altLang="en-US" smtClean="0"/>
              <a:pPr/>
              <a:t>2013-10-23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9CC9-5AA8-4EB5-AAD6-753BE84D3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BC174-41E4-4134-8EB0-EE20AFDE8023}" type="datetimeFigureOut">
              <a:rPr lang="zh-CN" altLang="en-US" smtClean="0"/>
              <a:pPr/>
              <a:t>2013-10-23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9CC9-5AA8-4EB5-AAD6-753BE84D3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BC174-41E4-4134-8EB0-EE20AFDE8023}" type="datetimeFigureOut">
              <a:rPr lang="zh-CN" altLang="en-US" smtClean="0"/>
              <a:pPr/>
              <a:t>2013-10-23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89CC9-5AA8-4EB5-AAD6-753BE84D3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BC174-41E4-4134-8EB0-EE20AFDE8023}" type="datetimeFigureOut">
              <a:rPr lang="zh-CN" altLang="en-US" smtClean="0"/>
              <a:pPr/>
              <a:t>2013-10-23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389CC9-5AA8-4EB5-AAD6-753BE84D3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修改作文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梦见绿色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zh-CN" altLang="zh-CN" dirty="0"/>
              <a:t>雨飘下来，我还在树林中漫步，满眼都是春的翠绿。</a:t>
            </a:r>
          </a:p>
          <a:p>
            <a:r>
              <a:rPr lang="zh-CN" altLang="zh-CN" dirty="0"/>
              <a:t>雨点成长起来，从细沙变成绿豆，打在身上，带着一丝冰冷。落在脚旁，溅起一串串晶莹的水珠。风静静地吹着，又为寒冷增添了一丝凉意。于是我加快脚步，去躲避那寒冷。</a:t>
            </a:r>
          </a:p>
          <a:p>
            <a:r>
              <a:rPr lang="zh-CN" altLang="zh-CN" dirty="0"/>
              <a:t>眼前一亮，那是一座古老的亭台。看那尖挑的屋檐，那光滑的石桌凳，那朱红的梁柱，再加上那台阶两边细细的小草，这是一座简单却透着些许古韵的亭台。</a:t>
            </a:r>
          </a:p>
          <a:p>
            <a:r>
              <a:rPr lang="zh-CN" altLang="zh-CN" dirty="0"/>
              <a:t>我本没有久坐的意思，但此刻在雨与亭的界限中，在动与静中，在朦胧的雨与青翠的绿中我沉醉了，不忍离去。</a:t>
            </a:r>
          </a:p>
          <a:p>
            <a:r>
              <a:rPr lang="zh-CN" altLang="zh-CN" dirty="0"/>
              <a:t>雨渐渐地小了下来，当那团梦幻般的绿雾由浅到深，由朦胧到清晰地变化起来的时候，我又开始了我那漫无目的的旅程。</a:t>
            </a:r>
          </a:p>
          <a:p>
            <a:r>
              <a:rPr lang="zh-CN" altLang="zh-CN" dirty="0"/>
              <a:t>雨后的空气是清新的，是凉爽的，走在微湿的青草上，可以闻到小草诱人的生命力。一泓泓绿水流过，一片赏心悦目。在这绿色的波涛中，我看见了一片红色的帆——</a:t>
            </a:r>
          </a:p>
          <a:p>
            <a:r>
              <a:rPr lang="zh-CN" altLang="zh-CN" dirty="0"/>
              <a:t>那是什么？原来是一小簇新生的嫩芽，它们拥有深沉的红色。</a:t>
            </a:r>
          </a:p>
          <a:p>
            <a:r>
              <a:rPr lang="zh-CN" altLang="zh-CN" dirty="0"/>
              <a:t>它到底是什么？我在记忆中思索着，但是转瞬间我意识到这个想法的可笑——植物的美和它的名字有什么关系呢</a:t>
            </a:r>
            <a:r>
              <a:rPr lang="en-US" altLang="zh-CN" dirty="0"/>
              <a:t>?</a:t>
            </a:r>
            <a:r>
              <a:rPr lang="zh-CN" altLang="zh-CN" dirty="0"/>
              <a:t>难不成你知道了它的名字就可以领略它的美？</a:t>
            </a:r>
          </a:p>
          <a:p>
            <a:r>
              <a:rPr lang="zh-CN" altLang="zh-CN" dirty="0"/>
              <a:t>我望着它们，期待着它们长大时的样子，相信，它们也会是青草味的。</a:t>
            </a:r>
          </a:p>
          <a:p>
            <a:r>
              <a:rPr lang="en-US" altLang="zh-CN" dirty="0"/>
              <a:t> 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19256" cy="936104"/>
          </a:xfrm>
        </p:spPr>
        <p:txBody>
          <a:bodyPr>
            <a:normAutofit fontScale="90000"/>
          </a:bodyPr>
          <a:lstStyle/>
          <a:p>
            <a:r>
              <a:rPr lang="zh-CN" altLang="zh-CN" dirty="0" smtClean="0"/>
              <a:t>梦见绿色</a:t>
            </a:r>
            <a:br>
              <a:rPr lang="zh-CN" altLang="zh-CN" dirty="0" smtClean="0"/>
            </a:br>
            <a:r>
              <a:rPr lang="zh-CN" altLang="zh-CN" sz="2400" dirty="0" smtClean="0"/>
              <a:t>新浦区浦南中学八（</a:t>
            </a:r>
            <a:r>
              <a:rPr lang="en-US" altLang="zh-CN" sz="2400" dirty="0" smtClean="0"/>
              <a:t>8</a:t>
            </a:r>
            <a:r>
              <a:rPr lang="zh-CN" altLang="zh-CN" sz="2400" dirty="0" smtClean="0"/>
              <a:t>）班 </a:t>
            </a:r>
            <a:r>
              <a:rPr lang="en-US" altLang="zh-CN" sz="2400" dirty="0" smtClean="0"/>
              <a:t>   </a:t>
            </a:r>
            <a:r>
              <a:rPr lang="zh-CN" altLang="zh-CN" sz="2400" dirty="0" smtClean="0"/>
              <a:t>作者姓名：史汉森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r>
              <a:rPr lang="en-US" altLang="zh-CN" dirty="0" smtClean="0"/>
              <a:t> </a:t>
            </a:r>
            <a:endParaRPr lang="zh-CN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</p:spPr>
        <p:txBody>
          <a:bodyPr>
            <a:normAutofit fontScale="25000" lnSpcReduction="20000"/>
          </a:bodyPr>
          <a:lstStyle/>
          <a:p>
            <a:r>
              <a:rPr lang="zh-CN" altLang="zh-CN" sz="7200" dirty="0" smtClean="0"/>
              <a:t>雨</a:t>
            </a:r>
            <a:r>
              <a:rPr lang="zh-CN" altLang="zh-CN" sz="7200" dirty="0"/>
              <a:t>飘下来，我还在树林中漫步，满眼都是春的翠绿。</a:t>
            </a:r>
          </a:p>
          <a:p>
            <a:r>
              <a:rPr lang="zh-CN" altLang="zh-CN" sz="7200" dirty="0"/>
              <a:t>雨点成长起来，从细沙变成绿豆，打在身上，带着一丝冰冷。落在脚旁，溅起一串串晶莹的水珠。风静静地吹着，又为寒冷增添了一丝凉意。于是我加快脚步，去躲避那寒冷。</a:t>
            </a:r>
          </a:p>
          <a:p>
            <a:r>
              <a:rPr lang="zh-CN" altLang="zh-CN" sz="7200" dirty="0"/>
              <a:t>眼前一亮，那是一座古老的亭台。看那尖挑的屋檐，那光滑的石桌凳，那朱红的梁柱，再加上那台阶两边细细的小草，这是一座简单却透着些许古韵的亭台。</a:t>
            </a:r>
          </a:p>
          <a:p>
            <a:r>
              <a:rPr lang="zh-CN" altLang="zh-CN" sz="7200" dirty="0"/>
              <a:t>我本没有久坐的意思，但此刻在雨与亭的界限中，在动与静中，在朦胧的雨与青翠的绿中我沉醉了，不忍离去。</a:t>
            </a:r>
          </a:p>
          <a:p>
            <a:r>
              <a:rPr lang="zh-CN" altLang="zh-CN" sz="7200" dirty="0"/>
              <a:t>雨渐渐地小了下来，当那团梦幻般的绿雾由浅到深，由朦胧到清晰地变化起来的时候，我又开始了我那漫无目的的旅程。</a:t>
            </a:r>
          </a:p>
          <a:p>
            <a:r>
              <a:rPr lang="zh-CN" altLang="zh-CN" sz="7200" dirty="0"/>
              <a:t>雨后的空气是清新的，是凉爽的，走在微湿的青草上，可以闻到小草诱人的生命力。一泓泓绿水流过，一片赏心悦目。在这绿色的波涛中，我看见了一片红色的帆——</a:t>
            </a:r>
          </a:p>
          <a:p>
            <a:r>
              <a:rPr lang="zh-CN" altLang="zh-CN" sz="7200" dirty="0"/>
              <a:t>那是什么？原来是一小簇新生的嫩芽，它们拥有深沉的红色。</a:t>
            </a:r>
          </a:p>
          <a:p>
            <a:r>
              <a:rPr lang="zh-CN" altLang="zh-CN" sz="7200" dirty="0"/>
              <a:t>它到底是什么？我在记忆中思索着，但是转瞬间我意识到这个想法的可笑——植物的美和它的名字有什么关系呢</a:t>
            </a:r>
            <a:r>
              <a:rPr lang="en-US" altLang="zh-CN" sz="7200" dirty="0"/>
              <a:t>?</a:t>
            </a:r>
            <a:r>
              <a:rPr lang="zh-CN" altLang="zh-CN" sz="7200" dirty="0"/>
              <a:t>难不成你知道了它的名字就可以领略它的美？</a:t>
            </a:r>
          </a:p>
          <a:p>
            <a:r>
              <a:rPr lang="zh-CN" altLang="zh-CN" sz="7200" dirty="0"/>
              <a:t>我望着它们，期待着它们长大时的样子，相信，它们也会是青草味的。</a:t>
            </a:r>
          </a:p>
          <a:p>
            <a:r>
              <a:rPr lang="en-US" altLang="zh-CN" sz="6000" dirty="0"/>
              <a:t> </a:t>
            </a:r>
            <a:r>
              <a:rPr lang="zh-CN" altLang="zh-CN" sz="6000" dirty="0" smtClean="0">
                <a:solidFill>
                  <a:srgbClr val="FF0000"/>
                </a:solidFill>
              </a:rPr>
              <a:t>评语</a:t>
            </a:r>
            <a:r>
              <a:rPr lang="zh-CN" altLang="zh-CN" sz="6000" dirty="0">
                <a:solidFill>
                  <a:srgbClr val="FF0000"/>
                </a:solidFill>
              </a:rPr>
              <a:t>：本文文笔流畅，寓意深刻。依托于梦境，作者表达了渴望绿色世界的情感。联系到现在肆虐的沙尘暴，处处雾霾的环境污染现实，也确实需要用绿色来挽救这一切。文章的结尾寓意深远，“青草味的”，简单却能看出作者的心。</a:t>
            </a:r>
          </a:p>
          <a:p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half" idx="2"/>
          </p:nvPr>
        </p:nvSpPr>
        <p:spPr>
          <a:xfrm>
            <a:off x="457200" y="0"/>
            <a:ext cx="4040188" cy="6237312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        </a:t>
            </a:r>
            <a:r>
              <a:rPr lang="zh-CN" altLang="zh-CN" dirty="0" smtClean="0"/>
              <a:t>雨</a:t>
            </a:r>
            <a:r>
              <a:rPr lang="zh-CN" altLang="zh-CN" dirty="0" smtClean="0"/>
              <a:t>飘下来，我还在那树林中漫步，眼中只有那春的翠绿。雨点成长起来，从细沙变成绿豆，打在身上，带着一种冰冷。我加快脚步，去躲避那种寒冷，同时更不希望那最喜欢的雨把我淋湿。他们落在脚旁，溅起一串串晶莹的水珠。风静静地吹着，为寒冷的雨又增添了一丝凄凉。</a:t>
            </a:r>
          </a:p>
          <a:p>
            <a:r>
              <a:rPr lang="en-US" altLang="zh-CN" dirty="0" smtClean="0"/>
              <a:t>        </a:t>
            </a:r>
            <a:r>
              <a:rPr lang="zh-CN" altLang="zh-CN" dirty="0" smtClean="0"/>
              <a:t>忽然</a:t>
            </a:r>
            <a:r>
              <a:rPr lang="zh-CN" altLang="zh-CN" dirty="0" smtClean="0"/>
              <a:t>，我眼前一亮，那是一座古老的亭台。那本应朱红的梁柱已经变得黯淡，环绕的石凳也已在过往行人的手中变得圆滑。但是，这古亭的美丽毫不退减，反而增添了许多古老的韵味。看那尖挑的屋檐，看那光滑的石桌，再加上那台阶两边的细细小草，这就是一幅完美的画卷。想必就是那远处的群山，也要来羡慕它的古老与美丽吧！</a:t>
            </a:r>
          </a:p>
          <a:p>
            <a:r>
              <a:rPr lang="en-US" altLang="zh-CN" dirty="0" smtClean="0"/>
              <a:t>        </a:t>
            </a:r>
            <a:r>
              <a:rPr lang="zh-CN" altLang="zh-CN" dirty="0" smtClean="0"/>
              <a:t>我</a:t>
            </a:r>
            <a:r>
              <a:rPr lang="zh-CN" altLang="zh-CN" dirty="0" smtClean="0"/>
              <a:t>本没有久坐的意思，但却在雨与亭的界限中，却是异常的安静，在这里，看着朦胧的雨罩住青翠的绿，形成那么一团如幻的绿雾，游荡着，不曾离去。</a:t>
            </a:r>
            <a:endParaRPr lang="zh-CN" altLang="zh-CN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57200" y="260648"/>
            <a:ext cx="4040188" cy="45719"/>
          </a:xfrm>
        </p:spPr>
        <p:txBody>
          <a:bodyPr>
            <a:normAutofit fontScale="25000" lnSpcReduction="20000"/>
          </a:bodyPr>
          <a:lstStyle/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457200" y="548680"/>
            <a:ext cx="4040188" cy="5577483"/>
          </a:xfrm>
        </p:spPr>
        <p:txBody>
          <a:bodyPr>
            <a:normAutofit fontScale="70000" lnSpcReduction="20000"/>
          </a:bodyPr>
          <a:lstStyle/>
          <a:p>
            <a:r>
              <a:rPr lang="zh-CN" altLang="zh-CN" dirty="0"/>
              <a:t>雨飘下来，我还在那树林中漫步，眼中只有那春的翠绿。</a:t>
            </a:r>
          </a:p>
          <a:p>
            <a:r>
              <a:rPr lang="zh-CN" altLang="zh-CN" dirty="0"/>
              <a:t>雨点成长起来，从细沙变成绿豆，打在身上，带着一种冰冷。</a:t>
            </a:r>
          </a:p>
          <a:p>
            <a:r>
              <a:rPr lang="zh-CN" altLang="zh-CN" dirty="0"/>
              <a:t>我加快脚步，去躲避那种寒冷，同时更不希望那最喜欢的雨把我淋湿。他们落在脚旁，溅起一串串晶莹的水珠。风静静地吹着，为寒冷的雨又增添了一丝凄凉。</a:t>
            </a:r>
          </a:p>
          <a:p>
            <a:r>
              <a:rPr lang="zh-CN" altLang="zh-CN" dirty="0"/>
              <a:t>忽然，我眼前一亮，那是一座古老的亭台。那本应朱红的梁柱已经变得黯淡，环绕的石凳也已在过往行人的手中变得圆滑。</a:t>
            </a:r>
          </a:p>
          <a:p>
            <a:r>
              <a:rPr lang="zh-CN" altLang="zh-CN" dirty="0"/>
              <a:t>但是，这古亭的美丽毫不退减，反而增添了许多古老的韵味。看那尖挑的屋檐，看那光滑的石桌，再加上那台阶两边的细细小草，这就是一幅完美的画卷。想必就是那远处的群山，也要来羡慕它的古老与美丽吧！</a:t>
            </a:r>
          </a:p>
          <a:p>
            <a:r>
              <a:rPr lang="zh-CN" altLang="zh-CN" dirty="0"/>
              <a:t>我本没有久坐的意思，但却在雨与亭的界限中，却是异常的安静，在这里，看着朦胧的雨罩住青翠的绿，形成那么一团如幻的绿雾，游荡着，不曾离去。</a:t>
            </a:r>
          </a:p>
          <a:p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3"/>
          </p:nvPr>
        </p:nvSpPr>
        <p:spPr>
          <a:xfrm>
            <a:off x="4645025" y="260649"/>
            <a:ext cx="4041775" cy="72008"/>
          </a:xfrm>
        </p:spPr>
        <p:txBody>
          <a:bodyPr>
            <a:normAutofit fontScale="25000" lnSpcReduction="20000"/>
          </a:bodyPr>
          <a:lstStyle/>
          <a:p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4"/>
          </p:nvPr>
        </p:nvSpPr>
        <p:spPr>
          <a:xfrm>
            <a:off x="4645025" y="548680"/>
            <a:ext cx="4041775" cy="5577483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>
                <a:solidFill>
                  <a:srgbClr val="00B050"/>
                </a:solidFill>
              </a:rPr>
              <a:t>        </a:t>
            </a:r>
            <a:r>
              <a:rPr lang="zh-CN" altLang="zh-CN" dirty="0" smtClean="0">
                <a:solidFill>
                  <a:srgbClr val="00B050"/>
                </a:solidFill>
              </a:rPr>
              <a:t>雨</a:t>
            </a:r>
            <a:r>
              <a:rPr lang="zh-CN" altLang="zh-CN" dirty="0">
                <a:solidFill>
                  <a:srgbClr val="00B050"/>
                </a:solidFill>
              </a:rPr>
              <a:t>飘下来，我还在树林中漫步，满眼都是春的翠绿。</a:t>
            </a:r>
          </a:p>
          <a:p>
            <a:r>
              <a:rPr lang="zh-CN" altLang="zh-CN" dirty="0">
                <a:solidFill>
                  <a:srgbClr val="00B050"/>
                </a:solidFill>
              </a:rPr>
              <a:t>雨点成长起来，从细沙变成绿豆，打在身上，带着一丝冰冷。落在脚旁，溅起一串串晶莹的水珠。风静静地吹着，又为寒冷增添了一丝凉意。于是我加快脚步，去躲避那寒冷。</a:t>
            </a:r>
          </a:p>
          <a:p>
            <a:r>
              <a:rPr lang="en-US" altLang="zh-CN" dirty="0" smtClean="0">
                <a:solidFill>
                  <a:srgbClr val="00B050"/>
                </a:solidFill>
              </a:rPr>
              <a:t>        </a:t>
            </a:r>
            <a:r>
              <a:rPr lang="zh-CN" altLang="zh-CN" dirty="0" smtClean="0">
                <a:solidFill>
                  <a:srgbClr val="00B050"/>
                </a:solidFill>
              </a:rPr>
              <a:t>眼前</a:t>
            </a:r>
            <a:r>
              <a:rPr lang="zh-CN" altLang="zh-CN" dirty="0">
                <a:solidFill>
                  <a:srgbClr val="00B050"/>
                </a:solidFill>
              </a:rPr>
              <a:t>一亮，那是一座古老的亭台。看那尖挑的屋檐，那光滑的石桌凳，那朱红的梁柱，再加上那台阶两边细细的小草，这是一座简单却透着些许古韵的亭台。</a:t>
            </a:r>
          </a:p>
          <a:p>
            <a:r>
              <a:rPr lang="zh-CN" altLang="zh-CN" dirty="0">
                <a:solidFill>
                  <a:srgbClr val="00B050"/>
                </a:solidFill>
              </a:rPr>
              <a:t>我本没有久坐的意思，但此刻在雨与亭的界限中，在动与静中，在朦胧的雨与青翠的绿中我沉醉了，不忍离去。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half" idx="2"/>
          </p:nvPr>
        </p:nvSpPr>
        <p:spPr>
          <a:xfrm>
            <a:off x="457200" y="332656"/>
            <a:ext cx="4040188" cy="597666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         </a:t>
            </a:r>
            <a:r>
              <a:rPr lang="zh-CN" altLang="zh-CN" dirty="0" smtClean="0"/>
              <a:t>雨</a:t>
            </a:r>
            <a:r>
              <a:rPr lang="zh-CN" altLang="zh-CN" dirty="0" smtClean="0"/>
              <a:t>渐渐地小了下来，那绿雾由浅到深，由朦胧到清晰地变化起来。于是我又开始了我那漫无目的的旅程。</a:t>
            </a:r>
          </a:p>
          <a:p>
            <a:r>
              <a:rPr lang="en-US" altLang="zh-CN" dirty="0" smtClean="0"/>
              <a:t>        </a:t>
            </a:r>
            <a:r>
              <a:rPr lang="zh-CN" altLang="zh-CN" dirty="0" smtClean="0"/>
              <a:t>雨</a:t>
            </a:r>
            <a:r>
              <a:rPr lang="zh-CN" altLang="zh-CN" dirty="0" smtClean="0"/>
              <a:t>后的空气是清新的，是凉爽的，走在微湿的青草上，可以闻到小草那诱人的味道。</a:t>
            </a:r>
          </a:p>
          <a:p>
            <a:r>
              <a:rPr lang="en-US" altLang="zh-CN" dirty="0" smtClean="0"/>
              <a:t>        </a:t>
            </a:r>
            <a:r>
              <a:rPr lang="zh-CN" altLang="zh-CN" dirty="0" smtClean="0"/>
              <a:t>一泓</a:t>
            </a:r>
            <a:r>
              <a:rPr lang="zh-CN" altLang="zh-CN" dirty="0" smtClean="0"/>
              <a:t>泓绿水流过，是一片赏心悦目的颜色。突然，在绿色的波涛中，出现了一片红色的帆。</a:t>
            </a:r>
            <a:endParaRPr lang="zh-CN" altLang="zh-CN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3"/>
          </p:nvPr>
        </p:nvSpPr>
        <p:spPr>
          <a:xfrm>
            <a:off x="4645025" y="1556791"/>
            <a:ext cx="4041775" cy="618083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内容占位符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57200" y="1"/>
            <a:ext cx="4040188" cy="692696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457200" y="836712"/>
            <a:ext cx="4040188" cy="5289451"/>
          </a:xfrm>
        </p:spPr>
        <p:txBody>
          <a:bodyPr>
            <a:normAutofit/>
          </a:bodyPr>
          <a:lstStyle/>
          <a:p>
            <a:r>
              <a:rPr lang="zh-CN" altLang="zh-CN" dirty="0"/>
              <a:t>雨渐渐地小了下来，那绿雾由浅到深，由朦胧到清晰地变化起来。于是我又开始了我那漫无目的的旅程。</a:t>
            </a:r>
          </a:p>
          <a:p>
            <a:r>
              <a:rPr lang="zh-CN" altLang="zh-CN" dirty="0"/>
              <a:t>雨后的空气是清新的，是凉爽的，走在微湿的青草上，可以闻到小草那诱人的味道。</a:t>
            </a:r>
          </a:p>
          <a:p>
            <a:r>
              <a:rPr lang="zh-CN" altLang="zh-CN" dirty="0"/>
              <a:t>一泓泓绿水流过，是一片赏心悦目的颜色。突然，在绿色的波涛中，出现了一片红色的帆。</a:t>
            </a:r>
          </a:p>
          <a:p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3"/>
          </p:nvPr>
        </p:nvSpPr>
        <p:spPr>
          <a:xfrm>
            <a:off x="4645025" y="1"/>
            <a:ext cx="4041775" cy="692696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4"/>
          </p:nvPr>
        </p:nvSpPr>
        <p:spPr>
          <a:xfrm>
            <a:off x="4645025" y="764704"/>
            <a:ext cx="4041775" cy="5361459"/>
          </a:xfrm>
        </p:spPr>
        <p:txBody>
          <a:bodyPr>
            <a:normAutofit/>
          </a:bodyPr>
          <a:lstStyle/>
          <a:p>
            <a:r>
              <a:rPr lang="zh-CN" altLang="zh-CN" dirty="0">
                <a:solidFill>
                  <a:srgbClr val="00B050"/>
                </a:solidFill>
              </a:rPr>
              <a:t>雨渐渐地小了下来，当那团梦幻般的绿雾由浅到深，由朦胧到清晰地变化起来的时候，我又开始了我那漫无目的的旅程。</a:t>
            </a:r>
          </a:p>
          <a:p>
            <a:r>
              <a:rPr lang="zh-CN" altLang="zh-CN" dirty="0">
                <a:solidFill>
                  <a:srgbClr val="00B050"/>
                </a:solidFill>
              </a:rPr>
              <a:t>雨后的空气是清新的，是凉爽的，走在微湿的青草上，可以闻到小草诱人的生命力。一泓泓绿水流过，一片赏心悦目。在这绿色的波涛中，我看见了一片红色的帆——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half" idx="2"/>
          </p:nvPr>
        </p:nvSpPr>
        <p:spPr>
          <a:xfrm>
            <a:off x="457200" y="260648"/>
            <a:ext cx="4040188" cy="6120680"/>
          </a:xfrm>
        </p:spPr>
        <p:txBody>
          <a:bodyPr>
            <a:normAutofit fontScale="55000" lnSpcReduction="20000"/>
          </a:bodyPr>
          <a:lstStyle/>
          <a:p>
            <a:r>
              <a:rPr lang="zh-CN" altLang="zh-CN" dirty="0" smtClean="0"/>
              <a:t>那是什么？原来是一小簇新生的嫩芽，它们拥有深沉的红，具有对春的渴望。</a:t>
            </a:r>
          </a:p>
          <a:p>
            <a:r>
              <a:rPr lang="zh-CN" altLang="zh-CN" dirty="0" smtClean="0"/>
              <a:t>它是什么？我在记忆中思索着，但是突然间我意识到这个想法的错误。植物的美和它的名字有什么关系呢</a:t>
            </a:r>
            <a:r>
              <a:rPr lang="en-US" altLang="zh-CN" dirty="0" smtClean="0"/>
              <a:t>?</a:t>
            </a:r>
            <a:r>
              <a:rPr lang="zh-CN" altLang="zh-CN" dirty="0" smtClean="0"/>
              <a:t>难不成你看到了它的名字就可以领略它的美吗？</a:t>
            </a:r>
          </a:p>
          <a:p>
            <a:r>
              <a:rPr lang="zh-CN" altLang="zh-CN" dirty="0" smtClean="0"/>
              <a:t>我望着它们，期待着它们长大时的样子。</a:t>
            </a:r>
          </a:p>
          <a:p>
            <a:r>
              <a:rPr lang="zh-CN" altLang="zh-CN" dirty="0" smtClean="0"/>
              <a:t>。 。 。</a:t>
            </a:r>
          </a:p>
          <a:p>
            <a:r>
              <a:rPr lang="zh-CN" altLang="zh-CN" dirty="0" smtClean="0"/>
              <a:t>渐渐地树木稀疏起来，我的视野伸向了远方，在草地的尽头，那是我来时所厌恶的城市。他还是如往常那么的灰茫，独自苍老着。</a:t>
            </a:r>
          </a:p>
          <a:p>
            <a:r>
              <a:rPr lang="zh-CN" altLang="zh-CN" dirty="0" smtClean="0"/>
              <a:t>突然，我想要永远地留在这里，但事实告诉我，在那灰蒙的城市中有我应该做的事情。</a:t>
            </a:r>
          </a:p>
          <a:p>
            <a:r>
              <a:rPr lang="zh-CN" altLang="zh-CN" dirty="0" smtClean="0"/>
              <a:t>不一会儿，我穿过了这一整片的树林，我又回头望了望那让我沉迷一时的绿林，留下一个微笑，离开了。 。 。</a:t>
            </a:r>
          </a:p>
          <a:p>
            <a:r>
              <a:rPr lang="zh-CN" altLang="zh-CN" dirty="0" smtClean="0"/>
              <a:t>之后的一个下午，我懒洋洋地躺在碧草之上，将我的身心寄托给自然，只留下扑鼻的草香，以及风吹动树叶的声响。</a:t>
            </a:r>
          </a:p>
          <a:p>
            <a:r>
              <a:rPr lang="zh-CN" altLang="zh-CN" dirty="0" smtClean="0"/>
              <a:t>又一次，我进入了绿色的梦，那是遍野的草地，那是湛蓝的天空，那是潋滟的湖水，那是和煦的清风。</a:t>
            </a:r>
          </a:p>
          <a:p>
            <a:r>
              <a:rPr lang="zh-CN" altLang="zh-CN" dirty="0" smtClean="0"/>
              <a:t>我屹立在山峰，看着脚下的风景；我驻足在湖边，看着湖中的清波；我仰卧在地面，看着看蓝天的奥妙。</a:t>
            </a:r>
          </a:p>
          <a:p>
            <a:r>
              <a:rPr lang="zh-CN" altLang="zh-CN" dirty="0" smtClean="0"/>
              <a:t>谁曾说过“旁观者清，当局者迷”，“不识庐山真面目，只缘身在此山中”。也许只有通过与城市的比较才能找到自然地动人之处。</a:t>
            </a:r>
          </a:p>
          <a:p>
            <a:r>
              <a:rPr lang="zh-CN" altLang="zh-CN" dirty="0" smtClean="0"/>
              <a:t>在现实的这里，风吹着我，那是青草味的，在梦境的那里，风吹着我，同样是青草味的。</a:t>
            </a:r>
            <a:endParaRPr lang="zh-CN" altLang="zh-CN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32657"/>
            <a:ext cx="4040188" cy="288032"/>
          </a:xfrm>
        </p:spPr>
        <p:txBody>
          <a:bodyPr>
            <a:normAutofit fontScale="62500" lnSpcReduction="20000"/>
          </a:bodyPr>
          <a:lstStyle/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836712"/>
            <a:ext cx="4040188" cy="5289451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那</a:t>
            </a:r>
            <a:r>
              <a:rPr lang="zh-CN" altLang="zh-CN" sz="1600" dirty="0"/>
              <a:t>是什么？原来是一小簇新生的嫩芽，它们拥有深沉的红，具有对春的渴望。</a:t>
            </a:r>
          </a:p>
          <a:p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它</a:t>
            </a:r>
            <a:r>
              <a:rPr lang="zh-CN" altLang="zh-CN" sz="1600" dirty="0"/>
              <a:t>是什么？我在记忆中思索着，但是突然间我意识到这个想法的错误。植物的美和它的名字有什么关系呢</a:t>
            </a:r>
            <a:r>
              <a:rPr lang="en-US" altLang="zh-CN" sz="1600" dirty="0"/>
              <a:t>?</a:t>
            </a:r>
            <a:r>
              <a:rPr lang="zh-CN" altLang="zh-CN" sz="1600" dirty="0"/>
              <a:t>难不成你看到了它的名字就可以领略它的美吗？</a:t>
            </a:r>
          </a:p>
          <a:p>
            <a:r>
              <a:rPr lang="zh-CN" altLang="zh-CN" sz="1600" dirty="0"/>
              <a:t>我望着它们，期待着它们长大时的样子。</a:t>
            </a:r>
          </a:p>
          <a:p>
            <a:r>
              <a:rPr lang="en-US" altLang="zh-CN" sz="1600" dirty="0" smtClean="0"/>
              <a:t>         </a:t>
            </a:r>
            <a:r>
              <a:rPr lang="zh-CN" altLang="zh-CN" sz="1600" dirty="0" smtClean="0"/>
              <a:t>。 </a:t>
            </a:r>
            <a:r>
              <a:rPr lang="zh-CN" altLang="zh-CN" sz="1600" dirty="0"/>
              <a:t>。 。</a:t>
            </a:r>
          </a:p>
          <a:p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渐渐</a:t>
            </a:r>
            <a:r>
              <a:rPr lang="zh-CN" altLang="zh-CN" sz="1600" dirty="0"/>
              <a:t>地树木稀疏起来，我的视野伸向了远方，在草地的尽头，那是我来时所厌恶的城市。他还是如往常那么的灰茫，独自苍老着。</a:t>
            </a:r>
          </a:p>
          <a:p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突然</a:t>
            </a:r>
            <a:r>
              <a:rPr lang="zh-CN" altLang="zh-CN" sz="1600" dirty="0"/>
              <a:t>，我想要永远地留在这里，但事实告诉我，在那灰蒙的城市中有我应该做的事情。</a:t>
            </a:r>
          </a:p>
          <a:p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不一会儿</a:t>
            </a:r>
            <a:r>
              <a:rPr lang="zh-CN" altLang="zh-CN" sz="1600" dirty="0"/>
              <a:t>，我穿过了这一整片的树林，我又回头望了望那让我沉迷一时的绿林，留下一个微笑，离开了。 。 。</a:t>
            </a:r>
          </a:p>
          <a:p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之后</a:t>
            </a:r>
            <a:r>
              <a:rPr lang="zh-CN" altLang="zh-CN" sz="1600" dirty="0"/>
              <a:t>的一个下午，我懒洋洋地躺在碧草之上，将我的身心寄托给自然，只留下扑鼻的草香，以及</a:t>
            </a:r>
            <a:r>
              <a:rPr lang="zh-CN" altLang="zh-CN" sz="1600" dirty="0" smtClean="0"/>
              <a:t>风吹动树叶的声响。</a:t>
            </a:r>
            <a:endParaRPr lang="zh-CN" altLang="zh-CN" sz="1600" dirty="0"/>
          </a:p>
          <a:p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又</a:t>
            </a:r>
            <a:r>
              <a:rPr lang="zh-CN" altLang="zh-CN" sz="1600" dirty="0"/>
              <a:t>一次，我进入了绿色的梦，那是遍野的草地，那是湛蓝的天空，那是潋滟的湖水，那是和煦的清风。</a:t>
            </a:r>
          </a:p>
          <a:p>
            <a:r>
              <a:rPr lang="zh-CN" altLang="zh-CN" sz="1600" dirty="0"/>
              <a:t>我屹立在山峰，看着脚下的风景；我驻足在湖边，看着湖中的清波；我仰卧在地面，看着看蓝天的奥妙。</a:t>
            </a:r>
          </a:p>
          <a:p>
            <a:r>
              <a:rPr lang="zh-CN" altLang="zh-CN" sz="1600" dirty="0"/>
              <a:t>谁曾说过“旁观者清，当局者迷”，“不识庐山真面目，只缘身在此山中”。也许只有通过与城市的比较才能找到自然地动人之处。</a:t>
            </a:r>
          </a:p>
          <a:p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在</a:t>
            </a:r>
            <a:r>
              <a:rPr lang="en-US" altLang="zh-CN" sz="1600" dirty="0" smtClean="0"/>
              <a:t>  </a:t>
            </a:r>
            <a:r>
              <a:rPr lang="zh-CN" altLang="zh-CN" sz="1600" dirty="0" smtClean="0"/>
              <a:t>的</a:t>
            </a:r>
            <a:r>
              <a:rPr lang="zh-CN" altLang="zh-CN" sz="1600" dirty="0"/>
              <a:t>这里，风吹着我，那是青草味的，在梦境的那里，风吹着我，同样是青草味的。</a:t>
            </a:r>
          </a:p>
          <a:p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332657"/>
            <a:ext cx="4041775" cy="216024"/>
          </a:xfrm>
        </p:spPr>
        <p:txBody>
          <a:bodyPr>
            <a:normAutofit fontScale="40000" lnSpcReduction="20000"/>
          </a:bodyPr>
          <a:lstStyle/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764704"/>
            <a:ext cx="4041775" cy="5361459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rgbClr val="00B050"/>
                </a:solidFill>
              </a:rPr>
              <a:t>        </a:t>
            </a:r>
            <a:r>
              <a:rPr lang="zh-CN" altLang="zh-CN" dirty="0" smtClean="0">
                <a:solidFill>
                  <a:srgbClr val="00B050"/>
                </a:solidFill>
              </a:rPr>
              <a:t>那</a:t>
            </a:r>
            <a:r>
              <a:rPr lang="zh-CN" altLang="zh-CN" dirty="0">
                <a:solidFill>
                  <a:srgbClr val="00B050"/>
                </a:solidFill>
              </a:rPr>
              <a:t>是什么？原来是一小簇新生的嫩芽，它们拥有深沉的红色。</a:t>
            </a:r>
          </a:p>
          <a:p>
            <a:r>
              <a:rPr lang="en-US" altLang="zh-CN" dirty="0" smtClean="0">
                <a:solidFill>
                  <a:srgbClr val="00B050"/>
                </a:solidFill>
              </a:rPr>
              <a:t>        </a:t>
            </a:r>
            <a:r>
              <a:rPr lang="zh-CN" altLang="zh-CN" dirty="0" smtClean="0">
                <a:solidFill>
                  <a:srgbClr val="00B050"/>
                </a:solidFill>
              </a:rPr>
              <a:t>它</a:t>
            </a:r>
            <a:r>
              <a:rPr lang="zh-CN" altLang="zh-CN" dirty="0">
                <a:solidFill>
                  <a:srgbClr val="00B050"/>
                </a:solidFill>
              </a:rPr>
              <a:t>到底是什么？我在记忆中思索着，但是转瞬间我意识到这个想法的可笑——植物的美和它的名字有什么关系呢</a:t>
            </a:r>
            <a:r>
              <a:rPr lang="en-US" altLang="zh-CN" dirty="0">
                <a:solidFill>
                  <a:srgbClr val="00B050"/>
                </a:solidFill>
              </a:rPr>
              <a:t>?</a:t>
            </a:r>
            <a:r>
              <a:rPr lang="zh-CN" altLang="zh-CN" dirty="0">
                <a:solidFill>
                  <a:srgbClr val="00B050"/>
                </a:solidFill>
              </a:rPr>
              <a:t>难不成你知道了它的名字就可以领略它的美？</a:t>
            </a:r>
          </a:p>
          <a:p>
            <a:r>
              <a:rPr lang="en-US" altLang="zh-CN" smtClean="0">
                <a:solidFill>
                  <a:srgbClr val="00B050"/>
                </a:solidFill>
              </a:rPr>
              <a:t>        </a:t>
            </a:r>
            <a:r>
              <a:rPr lang="zh-CN" altLang="zh-CN" smtClean="0">
                <a:solidFill>
                  <a:srgbClr val="00B050"/>
                </a:solidFill>
              </a:rPr>
              <a:t>我</a:t>
            </a:r>
            <a:r>
              <a:rPr lang="zh-CN" altLang="zh-CN" dirty="0">
                <a:solidFill>
                  <a:srgbClr val="00B050"/>
                </a:solidFill>
              </a:rPr>
              <a:t>望着它们，期待着它们长大时的样子，相信，它们也会是青草味的。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梦见绿色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zh-CN" altLang="zh-CN" dirty="0"/>
              <a:t>雨飘下来，我还在那树林中漫步，眼中只有那春的翠绿。</a:t>
            </a:r>
          </a:p>
          <a:p>
            <a:r>
              <a:rPr lang="zh-CN" altLang="zh-CN" dirty="0"/>
              <a:t>雨点成长起来，从细沙变成绿豆，打在身上，带着一种冰冷。</a:t>
            </a:r>
          </a:p>
          <a:p>
            <a:r>
              <a:rPr lang="zh-CN" altLang="zh-CN" dirty="0"/>
              <a:t>我加快脚步，去躲避那种寒冷，同时更不希望那最喜欢的雨把我淋湿。他们落在脚旁，溅起一串串晶莹的水珠。风静静地吹着，为寒冷的雨又增添了一丝凄凉。</a:t>
            </a:r>
          </a:p>
          <a:p>
            <a:r>
              <a:rPr lang="zh-CN" altLang="zh-CN" dirty="0"/>
              <a:t>忽然，我眼前一亮，那是一座古老的亭台。那本应朱红的梁柱已经变得黯淡，环绕的石凳也已在过往行人的手中变得圆滑。</a:t>
            </a:r>
          </a:p>
          <a:p>
            <a:r>
              <a:rPr lang="zh-CN" altLang="zh-CN" dirty="0"/>
              <a:t>但是，这古亭的美丽毫不退减，反而增添了许多古老的韵味。看那尖挑的屋檐，看那光滑的石桌，再加上那台阶两边的细细小草，这就是一幅完美的画卷。想必就是那远处的群山，也要来羡慕它的古老与美丽吧！</a:t>
            </a:r>
          </a:p>
          <a:p>
            <a:r>
              <a:rPr lang="zh-CN" altLang="zh-CN" dirty="0"/>
              <a:t>我本没有久坐的意思，但却在雨与亭的界限中，却是异常的安静，在这里，看着朦胧的雨罩住青翠的绿，形成那么一团如幻的绿雾，游荡着，不曾离去。</a:t>
            </a:r>
          </a:p>
          <a:p>
            <a:r>
              <a:rPr lang="zh-CN" altLang="zh-CN" dirty="0"/>
              <a:t>雨渐渐地小了下来，那绿雾由浅到深，由朦胧到清晰地变化起来。于是我又开始了我那漫无目的的旅程。</a:t>
            </a:r>
          </a:p>
          <a:p>
            <a:r>
              <a:rPr lang="zh-CN" altLang="zh-CN" dirty="0"/>
              <a:t>雨后的空气是清新的，是凉爽的，走在微湿的青草上，可以闻到小草那诱人的味道。</a:t>
            </a:r>
          </a:p>
          <a:p>
            <a:r>
              <a:rPr lang="zh-CN" altLang="zh-CN" dirty="0"/>
              <a:t>一泓泓绿水流过，是一片赏心悦目的颜色。突然，在绿色的波涛中，出现了一片红色的帆。</a:t>
            </a:r>
          </a:p>
          <a:p>
            <a:r>
              <a:rPr lang="zh-CN" altLang="zh-CN" dirty="0"/>
              <a:t>那是什么？原来是一小簇新生的嫩芽，它们拥有深沉的红，具有对春的渴望。</a:t>
            </a:r>
          </a:p>
          <a:p>
            <a:r>
              <a:rPr lang="zh-CN" altLang="zh-CN" dirty="0"/>
              <a:t>它是什么？我在记忆中思索着，但是突然间我意识到这个想法的错误。植物的美和它的名字有什么关系呢</a:t>
            </a:r>
            <a:r>
              <a:rPr lang="en-US" altLang="zh-CN" dirty="0"/>
              <a:t>?</a:t>
            </a:r>
            <a:r>
              <a:rPr lang="zh-CN" altLang="zh-CN" dirty="0"/>
              <a:t>难不成你看到了它的名字就可以领略它的美吗？</a:t>
            </a:r>
          </a:p>
          <a:p>
            <a:r>
              <a:rPr lang="zh-CN" altLang="zh-CN" dirty="0"/>
              <a:t>我望着它们，期待着它们长大时的样子。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zh-CN" altLang="zh-CN" dirty="0"/>
              <a:t>渐渐地树木稀疏起来，我的视野伸向了远方，在草地的尽头，那是我来时所厌恶的城市。他还是如往常那么的灰茫，独自苍老着。</a:t>
            </a:r>
          </a:p>
          <a:p>
            <a:r>
              <a:rPr lang="zh-CN" altLang="zh-CN" dirty="0"/>
              <a:t>突然，我想要永远地留在这里，但事实告诉我，在那灰蒙的城市中有我应该做的事情。</a:t>
            </a:r>
          </a:p>
          <a:p>
            <a:r>
              <a:rPr lang="zh-CN" altLang="zh-CN" dirty="0"/>
              <a:t>不一会儿，我穿过了这一整片的树林，我又回头望了望那让我沉迷一时的绿林，留下一个微笑，离开了。 。 。</a:t>
            </a:r>
          </a:p>
          <a:p>
            <a:r>
              <a:rPr lang="zh-CN" altLang="zh-CN" dirty="0"/>
              <a:t>之后的一个下午，我懒洋洋地躺在碧草之上，将我的身心寄托给自然，只留下扑鼻的草香，以及风吹动树叶的声响。</a:t>
            </a:r>
          </a:p>
          <a:p>
            <a:r>
              <a:rPr lang="zh-CN" altLang="zh-CN" dirty="0"/>
              <a:t>又一次，我进入了绿色的梦，那是遍野的草地，那是湛蓝的天空，那是潋滟的湖水，那是和煦的清风。</a:t>
            </a:r>
          </a:p>
          <a:p>
            <a:r>
              <a:rPr lang="zh-CN" altLang="zh-CN" dirty="0"/>
              <a:t>我屹立在山峰，看着脚下的风景；我驻足在湖边，看着湖中的清波；我仰卧在地面，看着看蓝天的奥妙。</a:t>
            </a:r>
          </a:p>
          <a:p>
            <a:r>
              <a:rPr lang="zh-CN" altLang="zh-CN" dirty="0"/>
              <a:t>谁曾说过“旁观者清，当局者迷”，“不识庐山真面目，只缘身在此山中”。也许只有通过与城市的比较才能找到自然地动人之处。</a:t>
            </a:r>
          </a:p>
          <a:p>
            <a:r>
              <a:rPr lang="zh-CN" altLang="zh-CN" dirty="0"/>
              <a:t>在现实的这里，风吹着我，那是青草味的，在梦境的那里，风吹着我，同样是青草味的。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2854</Words>
  <Application>Microsoft Office PowerPoint</Application>
  <PresentationFormat>全屏显示(4:3)</PresentationFormat>
  <Paragraphs>93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修改作文</vt:lpstr>
      <vt:lpstr>幻灯片 2</vt:lpstr>
      <vt:lpstr>幻灯片 3</vt:lpstr>
      <vt:lpstr>幻灯片 4</vt:lpstr>
      <vt:lpstr>幻灯片 5</vt:lpstr>
      <vt:lpstr>幻灯片 6</vt:lpstr>
      <vt:lpstr>幻灯片 7</vt:lpstr>
      <vt:lpstr>梦见绿色</vt:lpstr>
      <vt:lpstr>幻灯片 9</vt:lpstr>
      <vt:lpstr>梦见绿色</vt:lpstr>
      <vt:lpstr>梦见绿色 新浦区浦南中学八（8）班    作者姓名：史汉森  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修改作文</dc:title>
  <dc:creator>微软用户</dc:creator>
  <cp:lastModifiedBy>微软用户</cp:lastModifiedBy>
  <cp:revision>15</cp:revision>
  <dcterms:created xsi:type="dcterms:W3CDTF">2013-10-16T00:36:53Z</dcterms:created>
  <dcterms:modified xsi:type="dcterms:W3CDTF">2013-10-23T01:03:51Z</dcterms:modified>
</cp:coreProperties>
</file>