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72" r:id="rId4"/>
  </p:sldMasterIdLst>
  <p:notesMasterIdLst>
    <p:notesMasterId r:id="rId22"/>
  </p:notesMasterIdLst>
  <p:sldIdLst>
    <p:sldId id="780" r:id="rId5"/>
    <p:sldId id="870" r:id="rId6"/>
    <p:sldId id="795" r:id="rId7"/>
    <p:sldId id="737" r:id="rId8"/>
    <p:sldId id="809" r:id="rId9"/>
    <p:sldId id="858" r:id="rId10"/>
    <p:sldId id="819" r:id="rId11"/>
    <p:sldId id="792" r:id="rId12"/>
    <p:sldId id="790" r:id="rId13"/>
    <p:sldId id="797" r:id="rId14"/>
    <p:sldId id="791" r:id="rId15"/>
    <p:sldId id="793" r:id="rId16"/>
    <p:sldId id="862" r:id="rId17"/>
    <p:sldId id="794" r:id="rId18"/>
    <p:sldId id="789" r:id="rId19"/>
    <p:sldId id="799" r:id="rId20"/>
    <p:sldId id="828" r:id="rId21"/>
  </p:sldIdLst>
  <p:sldSz cx="12197080" cy="6858000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方正舒体" panose="02010601030101010101" charset="-122"/>
      <p:regular r:id="rId31"/>
    </p:embeddedFont>
  </p:embeddedFont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110" d="100"/>
          <a:sy n="110" d="100"/>
        </p:scale>
        <p:origin x="552" y="84"/>
      </p:cViewPr>
      <p:guideLst>
        <p:guide orient="horz" pos="2422"/>
        <p:guide pos="39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 smtClean="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E76608D-1659-48FC-8E40-DAB0D581479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796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916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796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916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796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916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6" Type="http://schemas.openxmlformats.org/officeDocument/2006/relationships/theme" Target="../theme/theme3.xml"/><Relationship Id="rId25" Type="http://schemas.openxmlformats.org/officeDocument/2006/relationships/image" Target="../media/image15.png"/><Relationship Id="rId24" Type="http://schemas.openxmlformats.org/officeDocument/2006/relationships/image" Target="../media/image14.png"/><Relationship Id="rId23" Type="http://schemas.openxmlformats.org/officeDocument/2006/relationships/image" Target="../media/image13.png"/><Relationship Id="rId22" Type="http://schemas.openxmlformats.org/officeDocument/2006/relationships/image" Target="../media/image12.png"/><Relationship Id="rId21" Type="http://schemas.openxmlformats.org/officeDocument/2006/relationships/image" Target="../media/image11.png"/><Relationship Id="rId20" Type="http://schemas.openxmlformats.org/officeDocument/2006/relationships/image" Target="../media/image10.png"/><Relationship Id="rId2" Type="http://schemas.openxmlformats.org/officeDocument/2006/relationships/slideLayout" Target="../slideLayouts/slideLayout24.xml"/><Relationship Id="rId19" Type="http://schemas.openxmlformats.org/officeDocument/2006/relationships/image" Target="../media/image9.png"/><Relationship Id="rId18" Type="http://schemas.openxmlformats.org/officeDocument/2006/relationships/image" Target="../media/image8.png"/><Relationship Id="rId17" Type="http://schemas.openxmlformats.org/officeDocument/2006/relationships/image" Target="../media/image7.png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09600" y="908050"/>
            <a:ext cx="10977563" cy="635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7563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仿宋_GB2312" pitchFamily="1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3"/>
          <p:cNvSpPr>
            <a:spLocks noChangeArrowheads="1"/>
          </p:cNvSpPr>
          <p:nvPr/>
        </p:nvSpPr>
        <p:spPr bwMode="auto">
          <a:xfrm>
            <a:off x="5468938" y="6537325"/>
            <a:ext cx="1258888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5880100" y="6537325"/>
            <a:ext cx="4365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556142-E389-4725-BCFA-EED7B6E369EF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2"/>
          <p:cNvSpPr>
            <a:spLocks noGrp="1"/>
          </p:cNvSpPr>
          <p:nvPr>
            <p:ph type="title"/>
          </p:nvPr>
        </p:nvSpPr>
        <p:spPr>
          <a:xfrm>
            <a:off x="609600" y="908050"/>
            <a:ext cx="10977563" cy="635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307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7563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仿宋_GB2312" pitchFamily="1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PPECLOGO-eff-0-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146550" y="2886075"/>
            <a:ext cx="106045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PPECLOGO-eff-0-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431213" y="2757488"/>
            <a:ext cx="1095375" cy="839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 descr="PPECLOGO-eff-0-3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39813" y="1447800"/>
            <a:ext cx="3014662" cy="237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5" descr="PPECLOGO-eff-0-1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467225" y="3770313"/>
            <a:ext cx="523875" cy="39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 descr="PPECLOGO-eff-0-1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377113" y="2903538"/>
            <a:ext cx="400050" cy="303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8" descr="PPECLOGO-eff-0-2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5278438" y="2574925"/>
            <a:ext cx="981075" cy="75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9" descr="PPECLOGO-eff-5-4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3262313" y="3206750"/>
            <a:ext cx="1477962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10" descr="PPECLOGO-eff-5-2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353050" y="3446463"/>
            <a:ext cx="1833563" cy="143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11" descr="PPECLOGO-eff-5-4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9885363" y="2725738"/>
            <a:ext cx="1117600" cy="85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1" name="Picture 12" descr="PPECLOGO-eff-0-1"/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7942263" y="3624263"/>
            <a:ext cx="522287" cy="393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2" name="Picture 13" descr="PPECLOGO-eff-0-1"/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11255375" y="2365375"/>
            <a:ext cx="522288" cy="392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3" name="Picture 14" descr="PPECLOGO-eff2-1-2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2054225" y="2795588"/>
            <a:ext cx="1697038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4" name="Picture 15" descr="PPECLOGO-eff2-1-3"/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3983038" y="2786063"/>
            <a:ext cx="438150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5" name="Picture 16" descr="PPECLOGO-eff2-1-4"/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8520113" y="3325813"/>
            <a:ext cx="703262" cy="58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6" name="Picture 17" descr="PPECLOGO-eff2-1-3"/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9239250" y="2909888"/>
            <a:ext cx="360363" cy="30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7" name="Picture 18" descr="PPECLOGO-eff2-1-3"/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9745663" y="3446463"/>
            <a:ext cx="280987" cy="236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8" name="Rectangle 2"/>
          <p:cNvSpPr>
            <a:spLocks noGrp="1"/>
          </p:cNvSpPr>
          <p:nvPr>
            <p:ph type="title"/>
          </p:nvPr>
        </p:nvSpPr>
        <p:spPr>
          <a:xfrm>
            <a:off x="609600" y="908050"/>
            <a:ext cx="10977563" cy="635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5139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7563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仿宋_GB2312" pitchFamily="1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0" y="908050"/>
            <a:ext cx="3427413" cy="577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Box 17"/>
          <p:cNvSpPr txBox="1"/>
          <p:nvPr/>
        </p:nvSpPr>
        <p:spPr>
          <a:xfrm>
            <a:off x="121920" y="1767205"/>
            <a:ext cx="116420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5400" dirty="0">
                <a:solidFill>
                  <a:schemeClr val="accent1"/>
                </a:solidFill>
                <a:latin typeface="方正舒体" panose="02010601030101010101" charset="-122"/>
                <a:ea typeface="方正舒体" panose="02010601030101010101" charset="-122"/>
              </a:rPr>
              <a:t>子路、曾皙、冉有、公西华侍坐</a:t>
            </a:r>
            <a:endParaRPr lang="zh-CN" altLang="en-US" sz="5400" dirty="0">
              <a:solidFill>
                <a:schemeClr val="accent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7173" name="Rectangle 4"/>
          <p:cNvSpPr txBox="1"/>
          <p:nvPr/>
        </p:nvSpPr>
        <p:spPr>
          <a:xfrm>
            <a:off x="553720" y="908368"/>
            <a:ext cx="4575175" cy="4302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buNone/>
            </a:pPr>
            <a:r>
              <a:rPr lang="en-US" altLang="zh-CN" sz="2800" dirty="0">
                <a:latin typeface="方正隶变简体" pitchFamily="1" charset="-122"/>
                <a:ea typeface="方正隶变简体" pitchFamily="1" charset="-122"/>
              </a:rPr>
              <a:t>●</a:t>
            </a:r>
            <a:r>
              <a:rPr lang="zh-CN" altLang="en-US" sz="2800" dirty="0">
                <a:latin typeface="方正隶变简体" pitchFamily="1" charset="-122"/>
                <a:ea typeface="方正隶变简体" pitchFamily="1" charset="-122"/>
              </a:rPr>
              <a:t>论语</a:t>
            </a:r>
            <a:endParaRPr lang="zh-CN" altLang="en-US" sz="2800" dirty="0">
              <a:latin typeface="方正隶变简体" pitchFamily="1" charset="-122"/>
              <a:ea typeface="方正隶变简体" pitchFamily="1" charset="-122"/>
            </a:endParaRPr>
          </a:p>
        </p:txBody>
      </p:sp>
      <p:sp>
        <p:nvSpPr>
          <p:cNvPr id="7174" name="Freeform 9"/>
          <p:cNvSpPr>
            <a:spLocks noEditPoints="1"/>
          </p:cNvSpPr>
          <p:nvPr/>
        </p:nvSpPr>
        <p:spPr>
          <a:xfrm>
            <a:off x="7612063" y="1246188"/>
            <a:ext cx="957262" cy="520700"/>
          </a:xfrm>
          <a:custGeom>
            <a:avLst/>
            <a:gdLst/>
            <a:ahLst/>
            <a:cxnLst>
              <a:cxn ang="0">
                <a:pos x="40399465" y="172527885"/>
              </a:cxn>
              <a:cxn ang="0">
                <a:pos x="108501511" y="175047220"/>
              </a:cxn>
              <a:cxn ang="0">
                <a:pos x="167368290" y="231715989"/>
              </a:cxn>
              <a:cxn ang="0">
                <a:pos x="313960449" y="259421942"/>
              </a:cxn>
              <a:cxn ang="0">
                <a:pos x="397068195" y="215345360"/>
              </a:cxn>
              <a:cxn ang="0">
                <a:pos x="480174867" y="211566919"/>
              </a:cxn>
              <a:cxn ang="0">
                <a:pos x="492871750" y="120895542"/>
              </a:cxn>
              <a:cxn ang="0">
                <a:pos x="427078520" y="96968031"/>
              </a:cxn>
              <a:cxn ang="0">
                <a:pos x="268944424" y="41558369"/>
              </a:cxn>
              <a:cxn ang="0">
                <a:pos x="272407113" y="147341267"/>
              </a:cxn>
              <a:cxn ang="0">
                <a:pos x="371674430" y="138526400"/>
              </a:cxn>
              <a:cxn ang="0">
                <a:pos x="330120020" y="113339781"/>
              </a:cxn>
              <a:cxn ang="0">
                <a:pos x="268944424" y="86894057"/>
              </a:cxn>
              <a:cxn ang="0">
                <a:pos x="360131419" y="59188104"/>
              </a:cxn>
              <a:cxn ang="0">
                <a:pos x="405147443" y="122154649"/>
              </a:cxn>
              <a:cxn ang="0">
                <a:pos x="465169167" y="139785506"/>
              </a:cxn>
              <a:cxn ang="0">
                <a:pos x="454781102" y="188899636"/>
              </a:cxn>
              <a:cxn ang="0">
                <a:pos x="382062495" y="190158742"/>
              </a:cxn>
              <a:cxn ang="0">
                <a:pos x="277023672" y="232976217"/>
              </a:cxn>
              <a:cxn ang="0">
                <a:pos x="186991624" y="211566919"/>
              </a:cxn>
              <a:cxn ang="0">
                <a:pos x="160442913" y="175047220"/>
              </a:cxn>
              <a:cxn ang="0">
                <a:pos x="203151195" y="143563948"/>
              </a:cxn>
              <a:cxn ang="0">
                <a:pos x="237779154" y="177565433"/>
              </a:cxn>
              <a:cxn ang="0">
                <a:pos x="247013348" y="164972124"/>
              </a:cxn>
              <a:cxn ang="0">
                <a:pos x="197379689" y="115857994"/>
              </a:cxn>
              <a:cxn ang="0">
                <a:pos x="136203019" y="147341267"/>
              </a:cxn>
              <a:cxn ang="0">
                <a:pos x="78490112" y="134747958"/>
              </a:cxn>
              <a:cxn ang="0">
                <a:pos x="19622259" y="147341267"/>
              </a:cxn>
              <a:cxn ang="0">
                <a:pos x="40399465" y="172527885"/>
              </a:cxn>
              <a:cxn ang="0">
                <a:pos x="272407113" y="434468040"/>
              </a:cxn>
              <a:cxn ang="0">
                <a:pos x="379753678" y="439505588"/>
              </a:cxn>
              <a:cxn ang="0">
                <a:pos x="473249490" y="530176964"/>
              </a:cxn>
              <a:cxn ang="0">
                <a:pos x="704103267" y="572994440"/>
              </a:cxn>
              <a:cxn ang="0">
                <a:pos x="834534780" y="502472133"/>
              </a:cxn>
              <a:cxn ang="0">
                <a:pos x="967275111" y="496175479"/>
              </a:cxn>
              <a:cxn ang="0">
                <a:pos x="985743499" y="353871760"/>
              </a:cxn>
              <a:cxn ang="0">
                <a:pos x="883014568" y="316091833"/>
              </a:cxn>
              <a:cxn ang="0">
                <a:pos x="632538531" y="227938669"/>
              </a:cxn>
              <a:cxn ang="0">
                <a:pos x="638310037" y="396688113"/>
              </a:cxn>
              <a:cxn ang="0">
                <a:pos x="795290261" y="381576591"/>
              </a:cxn>
              <a:cxn ang="0">
                <a:pos x="728342086" y="341278451"/>
              </a:cxn>
              <a:cxn ang="0">
                <a:pos x="632538531" y="300979189"/>
              </a:cxn>
              <a:cxn ang="0">
                <a:pos x="776821873" y="256902607"/>
              </a:cxn>
              <a:cxn ang="0">
                <a:pos x="847231663" y="356389973"/>
              </a:cxn>
              <a:cxn ang="0">
                <a:pos x="941881346" y="384094804"/>
              </a:cxn>
              <a:cxn ang="0">
                <a:pos x="925721775" y="460914887"/>
              </a:cxn>
              <a:cxn ang="0">
                <a:pos x="811449832" y="463433100"/>
              </a:cxn>
              <a:cxn ang="0">
                <a:pos x="646389285" y="531437193"/>
              </a:cxn>
              <a:cxn ang="0">
                <a:pos x="503260889" y="498694814"/>
              </a:cxn>
              <a:cxn ang="0">
                <a:pos x="461706479" y="438246482"/>
              </a:cxn>
              <a:cxn ang="0">
                <a:pos x="528654654" y="390391458"/>
              </a:cxn>
              <a:cxn ang="0">
                <a:pos x="582904873" y="443284030"/>
              </a:cxn>
              <a:cxn ang="0">
                <a:pos x="599064444" y="423134960"/>
              </a:cxn>
              <a:cxn ang="0">
                <a:pos x="520574332" y="346315999"/>
              </a:cxn>
              <a:cxn ang="0">
                <a:pos x="423615831" y="395429006"/>
              </a:cxn>
              <a:cxn ang="0">
                <a:pos x="332428837" y="375279936"/>
              </a:cxn>
              <a:cxn ang="0">
                <a:pos x="240087971" y="396688113"/>
              </a:cxn>
              <a:cxn ang="0">
                <a:pos x="272407113" y="434468040"/>
              </a:cxn>
            </a:cxnLst>
            <a:pathLst>
              <a:path w="891" h="464">
                <a:moveTo>
                  <a:pt x="35" y="137"/>
                </a:moveTo>
                <a:cubicBezTo>
                  <a:pt x="51" y="126"/>
                  <a:pt x="72" y="125"/>
                  <a:pt x="94" y="139"/>
                </a:cubicBezTo>
                <a:cubicBezTo>
                  <a:pt x="111" y="163"/>
                  <a:pt x="119" y="162"/>
                  <a:pt x="145" y="184"/>
                </a:cubicBezTo>
                <a:cubicBezTo>
                  <a:pt x="186" y="205"/>
                  <a:pt x="228" y="212"/>
                  <a:pt x="272" y="206"/>
                </a:cubicBezTo>
                <a:cubicBezTo>
                  <a:pt x="294" y="201"/>
                  <a:pt x="327" y="192"/>
                  <a:pt x="344" y="171"/>
                </a:cubicBezTo>
                <a:cubicBezTo>
                  <a:pt x="374" y="186"/>
                  <a:pt x="394" y="176"/>
                  <a:pt x="416" y="168"/>
                </a:cubicBezTo>
                <a:cubicBezTo>
                  <a:pt x="437" y="152"/>
                  <a:pt x="450" y="124"/>
                  <a:pt x="427" y="96"/>
                </a:cubicBezTo>
                <a:cubicBezTo>
                  <a:pt x="417" y="83"/>
                  <a:pt x="394" y="74"/>
                  <a:pt x="370" y="77"/>
                </a:cubicBezTo>
                <a:cubicBezTo>
                  <a:pt x="345" y="36"/>
                  <a:pt x="291" y="0"/>
                  <a:pt x="233" y="33"/>
                </a:cubicBezTo>
                <a:cubicBezTo>
                  <a:pt x="208" y="51"/>
                  <a:pt x="198" y="90"/>
                  <a:pt x="236" y="117"/>
                </a:cubicBezTo>
                <a:cubicBezTo>
                  <a:pt x="265" y="133"/>
                  <a:pt x="293" y="125"/>
                  <a:pt x="322" y="110"/>
                </a:cubicBezTo>
                <a:cubicBezTo>
                  <a:pt x="340" y="94"/>
                  <a:pt x="312" y="62"/>
                  <a:pt x="286" y="90"/>
                </a:cubicBezTo>
                <a:cubicBezTo>
                  <a:pt x="247" y="113"/>
                  <a:pt x="234" y="99"/>
                  <a:pt x="233" y="69"/>
                </a:cubicBezTo>
                <a:cubicBezTo>
                  <a:pt x="243" y="41"/>
                  <a:pt x="271" y="30"/>
                  <a:pt x="312" y="47"/>
                </a:cubicBezTo>
                <a:cubicBezTo>
                  <a:pt x="334" y="57"/>
                  <a:pt x="345" y="79"/>
                  <a:pt x="351" y="97"/>
                </a:cubicBezTo>
                <a:cubicBezTo>
                  <a:pt x="370" y="96"/>
                  <a:pt x="387" y="93"/>
                  <a:pt x="403" y="111"/>
                </a:cubicBezTo>
                <a:cubicBezTo>
                  <a:pt x="418" y="132"/>
                  <a:pt x="412" y="145"/>
                  <a:pt x="394" y="150"/>
                </a:cubicBezTo>
                <a:cubicBezTo>
                  <a:pt x="375" y="155"/>
                  <a:pt x="355" y="157"/>
                  <a:pt x="331" y="151"/>
                </a:cubicBezTo>
                <a:cubicBezTo>
                  <a:pt x="316" y="174"/>
                  <a:pt x="295" y="179"/>
                  <a:pt x="240" y="185"/>
                </a:cubicBezTo>
                <a:cubicBezTo>
                  <a:pt x="196" y="187"/>
                  <a:pt x="188" y="186"/>
                  <a:pt x="162" y="168"/>
                </a:cubicBezTo>
                <a:cubicBezTo>
                  <a:pt x="148" y="160"/>
                  <a:pt x="142" y="151"/>
                  <a:pt x="139" y="139"/>
                </a:cubicBezTo>
                <a:cubicBezTo>
                  <a:pt x="141" y="127"/>
                  <a:pt x="152" y="113"/>
                  <a:pt x="176" y="114"/>
                </a:cubicBezTo>
                <a:cubicBezTo>
                  <a:pt x="187" y="116"/>
                  <a:pt x="197" y="135"/>
                  <a:pt x="206" y="141"/>
                </a:cubicBezTo>
                <a:cubicBezTo>
                  <a:pt x="210" y="144"/>
                  <a:pt x="217" y="139"/>
                  <a:pt x="214" y="131"/>
                </a:cubicBezTo>
                <a:cubicBezTo>
                  <a:pt x="206" y="107"/>
                  <a:pt x="197" y="94"/>
                  <a:pt x="171" y="92"/>
                </a:cubicBezTo>
                <a:cubicBezTo>
                  <a:pt x="143" y="92"/>
                  <a:pt x="128" y="99"/>
                  <a:pt x="118" y="117"/>
                </a:cubicBezTo>
                <a:cubicBezTo>
                  <a:pt x="95" y="109"/>
                  <a:pt x="79" y="107"/>
                  <a:pt x="68" y="107"/>
                </a:cubicBezTo>
                <a:cubicBezTo>
                  <a:pt x="40" y="108"/>
                  <a:pt x="30" y="111"/>
                  <a:pt x="17" y="117"/>
                </a:cubicBezTo>
                <a:cubicBezTo>
                  <a:pt x="0" y="129"/>
                  <a:pt x="17" y="144"/>
                  <a:pt x="35" y="137"/>
                </a:cubicBezTo>
                <a:close/>
                <a:moveTo>
                  <a:pt x="236" y="345"/>
                </a:moveTo>
                <a:cubicBezTo>
                  <a:pt x="262" y="328"/>
                  <a:pt x="294" y="327"/>
                  <a:pt x="329" y="349"/>
                </a:cubicBezTo>
                <a:cubicBezTo>
                  <a:pt x="356" y="387"/>
                  <a:pt x="369" y="385"/>
                  <a:pt x="410" y="421"/>
                </a:cubicBezTo>
                <a:cubicBezTo>
                  <a:pt x="474" y="453"/>
                  <a:pt x="541" y="464"/>
                  <a:pt x="610" y="455"/>
                </a:cubicBezTo>
                <a:cubicBezTo>
                  <a:pt x="644" y="447"/>
                  <a:pt x="696" y="433"/>
                  <a:pt x="723" y="399"/>
                </a:cubicBezTo>
                <a:cubicBezTo>
                  <a:pt x="771" y="423"/>
                  <a:pt x="803" y="407"/>
                  <a:pt x="838" y="394"/>
                </a:cubicBezTo>
                <a:cubicBezTo>
                  <a:pt x="870" y="370"/>
                  <a:pt x="891" y="325"/>
                  <a:pt x="854" y="281"/>
                </a:cubicBezTo>
                <a:cubicBezTo>
                  <a:pt x="839" y="261"/>
                  <a:pt x="802" y="247"/>
                  <a:pt x="765" y="251"/>
                </a:cubicBezTo>
                <a:cubicBezTo>
                  <a:pt x="725" y="187"/>
                  <a:pt x="640" y="129"/>
                  <a:pt x="548" y="181"/>
                </a:cubicBezTo>
                <a:cubicBezTo>
                  <a:pt x="510" y="211"/>
                  <a:pt x="493" y="272"/>
                  <a:pt x="553" y="315"/>
                </a:cubicBezTo>
                <a:cubicBezTo>
                  <a:pt x="599" y="340"/>
                  <a:pt x="642" y="327"/>
                  <a:pt x="689" y="303"/>
                </a:cubicBezTo>
                <a:cubicBezTo>
                  <a:pt x="717" y="277"/>
                  <a:pt x="673" y="227"/>
                  <a:pt x="631" y="271"/>
                </a:cubicBezTo>
                <a:cubicBezTo>
                  <a:pt x="570" y="308"/>
                  <a:pt x="551" y="286"/>
                  <a:pt x="548" y="239"/>
                </a:cubicBezTo>
                <a:cubicBezTo>
                  <a:pt x="564" y="194"/>
                  <a:pt x="608" y="177"/>
                  <a:pt x="673" y="204"/>
                </a:cubicBezTo>
                <a:cubicBezTo>
                  <a:pt x="708" y="219"/>
                  <a:pt x="725" y="254"/>
                  <a:pt x="734" y="283"/>
                </a:cubicBezTo>
                <a:cubicBezTo>
                  <a:pt x="765" y="282"/>
                  <a:pt x="792" y="276"/>
                  <a:pt x="816" y="305"/>
                </a:cubicBezTo>
                <a:cubicBezTo>
                  <a:pt x="840" y="337"/>
                  <a:pt x="831" y="359"/>
                  <a:pt x="802" y="366"/>
                </a:cubicBezTo>
                <a:cubicBezTo>
                  <a:pt x="773" y="375"/>
                  <a:pt x="742" y="377"/>
                  <a:pt x="703" y="368"/>
                </a:cubicBezTo>
                <a:cubicBezTo>
                  <a:pt x="679" y="404"/>
                  <a:pt x="646" y="412"/>
                  <a:pt x="560" y="422"/>
                </a:cubicBezTo>
                <a:cubicBezTo>
                  <a:pt x="490" y="425"/>
                  <a:pt x="477" y="424"/>
                  <a:pt x="436" y="396"/>
                </a:cubicBezTo>
                <a:cubicBezTo>
                  <a:pt x="415" y="382"/>
                  <a:pt x="405" y="368"/>
                  <a:pt x="400" y="348"/>
                </a:cubicBezTo>
                <a:cubicBezTo>
                  <a:pt x="404" y="330"/>
                  <a:pt x="420" y="308"/>
                  <a:pt x="458" y="310"/>
                </a:cubicBezTo>
                <a:cubicBezTo>
                  <a:pt x="476" y="312"/>
                  <a:pt x="491" y="342"/>
                  <a:pt x="505" y="352"/>
                </a:cubicBezTo>
                <a:cubicBezTo>
                  <a:pt x="513" y="357"/>
                  <a:pt x="523" y="349"/>
                  <a:pt x="519" y="336"/>
                </a:cubicBezTo>
                <a:cubicBezTo>
                  <a:pt x="505" y="298"/>
                  <a:pt x="491" y="278"/>
                  <a:pt x="451" y="275"/>
                </a:cubicBezTo>
                <a:cubicBezTo>
                  <a:pt x="407" y="275"/>
                  <a:pt x="382" y="286"/>
                  <a:pt x="367" y="314"/>
                </a:cubicBezTo>
                <a:cubicBezTo>
                  <a:pt x="330" y="302"/>
                  <a:pt x="305" y="298"/>
                  <a:pt x="288" y="298"/>
                </a:cubicBezTo>
                <a:cubicBezTo>
                  <a:pt x="244" y="301"/>
                  <a:pt x="228" y="305"/>
                  <a:pt x="208" y="315"/>
                </a:cubicBezTo>
                <a:cubicBezTo>
                  <a:pt x="180" y="334"/>
                  <a:pt x="208" y="358"/>
                  <a:pt x="236" y="345"/>
                </a:cubicBezTo>
                <a:close/>
              </a:path>
            </a:pathLst>
          </a:custGeom>
          <a:solidFill>
            <a:srgbClr val="2E2C2C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5" name="Freeform 5"/>
          <p:cNvSpPr>
            <a:spLocks noEditPoints="1"/>
          </p:cNvSpPr>
          <p:nvPr/>
        </p:nvSpPr>
        <p:spPr>
          <a:xfrm>
            <a:off x="7322503" y="2941320"/>
            <a:ext cx="404812" cy="547688"/>
          </a:xfrm>
          <a:custGeom>
            <a:avLst/>
            <a:gdLst/>
            <a:ahLst/>
            <a:cxnLst>
              <a:cxn ang="0">
                <a:pos x="10628983" y="173945850"/>
              </a:cxn>
              <a:cxn ang="0">
                <a:pos x="140710944" y="361767635"/>
              </a:cxn>
              <a:cxn ang="0">
                <a:pos x="178672207" y="8919993"/>
              </a:cxn>
              <a:cxn ang="0">
                <a:pos x="142229167" y="46088156"/>
              </a:cxn>
              <a:cxn ang="0">
                <a:pos x="211572253" y="167008234"/>
              </a:cxn>
              <a:cxn ang="0">
                <a:pos x="218152404" y="245804205"/>
              </a:cxn>
              <a:cxn ang="0">
                <a:pos x="266236813" y="267608945"/>
              </a:cxn>
              <a:cxn ang="0">
                <a:pos x="258644276" y="227963515"/>
              </a:cxn>
              <a:cxn ang="0">
                <a:pos x="253076510" y="190299757"/>
              </a:cxn>
              <a:cxn ang="0">
                <a:pos x="224731844" y="219538412"/>
              </a:cxn>
              <a:cxn ang="0">
                <a:pos x="158932464" y="268600134"/>
              </a:cxn>
              <a:cxn ang="0">
                <a:pos x="169055610" y="196742483"/>
              </a:cxn>
              <a:cxn ang="0">
                <a:pos x="203979716" y="270086917"/>
              </a:cxn>
              <a:cxn ang="0">
                <a:pos x="192338347" y="165521451"/>
              </a:cxn>
              <a:cxn ang="0">
                <a:pos x="199424336" y="180388575"/>
              </a:cxn>
              <a:cxn ang="0">
                <a:pos x="163487844" y="232919457"/>
              </a:cxn>
              <a:cxn ang="0">
                <a:pos x="157413530" y="68389195"/>
              </a:cxn>
              <a:cxn ang="0">
                <a:pos x="163993681" y="141733629"/>
              </a:cxn>
              <a:cxn ang="0">
                <a:pos x="262693819" y="139751252"/>
              </a:cxn>
              <a:cxn ang="0">
                <a:pos x="246497070" y="69380384"/>
              </a:cxn>
              <a:cxn ang="0">
                <a:pos x="213090476" y="35681380"/>
              </a:cxn>
              <a:cxn ang="0">
                <a:pos x="136155564" y="134300419"/>
              </a:cxn>
              <a:cxn ang="0">
                <a:pos x="138179624" y="170972284"/>
              </a:cxn>
              <a:cxn ang="0">
                <a:pos x="100218361" y="157096348"/>
              </a:cxn>
              <a:cxn ang="0">
                <a:pos x="121982875" y="136282796"/>
              </a:cxn>
              <a:cxn ang="0">
                <a:pos x="139192009" y="121910562"/>
              </a:cxn>
              <a:cxn ang="0">
                <a:pos x="84527449" y="190299757"/>
              </a:cxn>
              <a:cxn ang="0">
                <a:pos x="135143178" y="227467920"/>
              </a:cxn>
              <a:cxn ang="0">
                <a:pos x="139698558" y="190299757"/>
              </a:cxn>
              <a:cxn ang="0">
                <a:pos x="80478618" y="152635999"/>
              </a:cxn>
              <a:cxn ang="0">
                <a:pos x="101230746" y="135787202"/>
              </a:cxn>
              <a:cxn ang="0">
                <a:pos x="68330700" y="162547885"/>
              </a:cxn>
              <a:cxn ang="0">
                <a:pos x="40492583" y="163539074"/>
              </a:cxn>
              <a:cxn ang="0">
                <a:pos x="41504257" y="140246846"/>
              </a:cxn>
              <a:cxn ang="0">
                <a:pos x="43529029" y="215574361"/>
              </a:cxn>
              <a:cxn ang="0">
                <a:pos x="51627403" y="225485543"/>
              </a:cxn>
              <a:cxn ang="0">
                <a:pos x="66305929" y="202193316"/>
              </a:cxn>
              <a:cxn ang="0">
                <a:pos x="73391918" y="213591984"/>
              </a:cxn>
              <a:cxn ang="0">
                <a:pos x="58207555" y="154618377"/>
              </a:cxn>
              <a:cxn ang="0">
                <a:pos x="53652175" y="120919373"/>
              </a:cxn>
              <a:cxn ang="0">
                <a:pos x="32900046" y="167503828"/>
              </a:cxn>
              <a:cxn ang="0">
                <a:pos x="35937203" y="205662476"/>
              </a:cxn>
              <a:cxn ang="0">
                <a:pos x="80478618" y="343432055"/>
              </a:cxn>
              <a:cxn ang="0">
                <a:pos x="101230746" y="356812396"/>
              </a:cxn>
              <a:cxn ang="0">
                <a:pos x="121982875" y="345413728"/>
              </a:cxn>
              <a:cxn ang="0">
                <a:pos x="140710944" y="319644233"/>
              </a:cxn>
              <a:cxn ang="0">
                <a:pos x="98193589" y="293379144"/>
              </a:cxn>
              <a:cxn ang="0">
                <a:pos x="129575412" y="293379144"/>
              </a:cxn>
              <a:cxn ang="0">
                <a:pos x="136155564" y="266617757"/>
              </a:cxn>
              <a:cxn ang="0">
                <a:pos x="113378664" y="257202169"/>
              </a:cxn>
              <a:cxn ang="0">
                <a:pos x="91107601" y="258688952"/>
              </a:cxn>
              <a:cxn ang="0">
                <a:pos x="68330700" y="253733009"/>
              </a:cxn>
              <a:cxn ang="0">
                <a:pos x="38467812" y="249768255"/>
              </a:cxn>
              <a:cxn ang="0">
                <a:pos x="37961263" y="282971664"/>
              </a:cxn>
              <a:cxn ang="0">
                <a:pos x="60232326" y="293379144"/>
              </a:cxn>
              <a:cxn ang="0">
                <a:pos x="82502678" y="314688290"/>
              </a:cxn>
              <a:cxn ang="0">
                <a:pos x="70355472" y="349378482"/>
              </a:cxn>
              <a:cxn ang="0">
                <a:pos x="61244712" y="285945230"/>
              </a:cxn>
              <a:cxn ang="0">
                <a:pos x="91107601" y="268600134"/>
              </a:cxn>
              <a:cxn ang="0">
                <a:pos x="113378664" y="268600134"/>
              </a:cxn>
            </a:cxnLst>
            <a:pathLst>
              <a:path w="569" h="778">
                <a:moveTo>
                  <a:pt x="353" y="18"/>
                </a:moveTo>
                <a:cubicBezTo>
                  <a:pt x="275" y="67"/>
                  <a:pt x="169" y="104"/>
                  <a:pt x="108" y="170"/>
                </a:cubicBezTo>
                <a:cubicBezTo>
                  <a:pt x="111" y="173"/>
                  <a:pt x="113" y="175"/>
                  <a:pt x="113" y="177"/>
                </a:cubicBezTo>
                <a:cubicBezTo>
                  <a:pt x="113" y="184"/>
                  <a:pt x="98" y="193"/>
                  <a:pt x="91" y="195"/>
                </a:cubicBezTo>
                <a:lnTo>
                  <a:pt x="91" y="190"/>
                </a:lnTo>
                <a:cubicBezTo>
                  <a:pt x="51" y="235"/>
                  <a:pt x="36" y="251"/>
                  <a:pt x="29" y="280"/>
                </a:cubicBezTo>
                <a:lnTo>
                  <a:pt x="31" y="278"/>
                </a:lnTo>
                <a:lnTo>
                  <a:pt x="41" y="274"/>
                </a:lnTo>
                <a:lnTo>
                  <a:pt x="38" y="300"/>
                </a:lnTo>
                <a:lnTo>
                  <a:pt x="38" y="303"/>
                </a:lnTo>
                <a:lnTo>
                  <a:pt x="34" y="307"/>
                </a:lnTo>
                <a:lnTo>
                  <a:pt x="31" y="314"/>
                </a:lnTo>
                <a:lnTo>
                  <a:pt x="27" y="325"/>
                </a:lnTo>
                <a:lnTo>
                  <a:pt x="23" y="329"/>
                </a:lnTo>
                <a:cubicBezTo>
                  <a:pt x="22" y="331"/>
                  <a:pt x="23" y="332"/>
                  <a:pt x="22" y="332"/>
                </a:cubicBezTo>
                <a:lnTo>
                  <a:pt x="21" y="351"/>
                </a:lnTo>
                <a:lnTo>
                  <a:pt x="34" y="370"/>
                </a:lnTo>
                <a:lnTo>
                  <a:pt x="25" y="369"/>
                </a:lnTo>
                <a:lnTo>
                  <a:pt x="20" y="365"/>
                </a:lnTo>
                <a:cubicBezTo>
                  <a:pt x="19" y="373"/>
                  <a:pt x="19" y="382"/>
                  <a:pt x="18" y="391"/>
                </a:cubicBezTo>
                <a:lnTo>
                  <a:pt x="17" y="396"/>
                </a:lnTo>
                <a:lnTo>
                  <a:pt x="19" y="401"/>
                </a:lnTo>
                <a:lnTo>
                  <a:pt x="17" y="401"/>
                </a:lnTo>
                <a:cubicBezTo>
                  <a:pt x="14" y="428"/>
                  <a:pt x="11" y="461"/>
                  <a:pt x="8" y="498"/>
                </a:cubicBezTo>
                <a:lnTo>
                  <a:pt x="10" y="502"/>
                </a:lnTo>
                <a:lnTo>
                  <a:pt x="18" y="510"/>
                </a:lnTo>
                <a:lnTo>
                  <a:pt x="12" y="513"/>
                </a:lnTo>
                <a:lnTo>
                  <a:pt x="10" y="518"/>
                </a:lnTo>
                <a:lnTo>
                  <a:pt x="7" y="513"/>
                </a:lnTo>
                <a:cubicBezTo>
                  <a:pt x="0" y="631"/>
                  <a:pt x="6" y="768"/>
                  <a:pt x="100" y="768"/>
                </a:cubicBezTo>
                <a:cubicBezTo>
                  <a:pt x="186" y="768"/>
                  <a:pt x="217" y="778"/>
                  <a:pt x="278" y="730"/>
                </a:cubicBezTo>
                <a:cubicBezTo>
                  <a:pt x="291" y="720"/>
                  <a:pt x="303" y="697"/>
                  <a:pt x="313" y="674"/>
                </a:cubicBezTo>
                <a:cubicBezTo>
                  <a:pt x="310" y="673"/>
                  <a:pt x="311" y="672"/>
                  <a:pt x="308" y="668"/>
                </a:cubicBezTo>
                <a:lnTo>
                  <a:pt x="312" y="664"/>
                </a:lnTo>
                <a:lnTo>
                  <a:pt x="315" y="660"/>
                </a:lnTo>
                <a:lnTo>
                  <a:pt x="319" y="646"/>
                </a:lnTo>
                <a:lnTo>
                  <a:pt x="323" y="639"/>
                </a:lnTo>
                <a:lnTo>
                  <a:pt x="326" y="631"/>
                </a:lnTo>
                <a:lnTo>
                  <a:pt x="330" y="628"/>
                </a:lnTo>
                <a:lnTo>
                  <a:pt x="334" y="624"/>
                </a:lnTo>
                <a:lnTo>
                  <a:pt x="337" y="620"/>
                </a:lnTo>
                <a:lnTo>
                  <a:pt x="348" y="616"/>
                </a:lnTo>
                <a:lnTo>
                  <a:pt x="347" y="620"/>
                </a:lnTo>
                <a:cubicBezTo>
                  <a:pt x="396" y="621"/>
                  <a:pt x="424" y="622"/>
                  <a:pt x="446" y="566"/>
                </a:cubicBezTo>
                <a:cubicBezTo>
                  <a:pt x="464" y="520"/>
                  <a:pt x="552" y="593"/>
                  <a:pt x="552" y="463"/>
                </a:cubicBezTo>
                <a:cubicBezTo>
                  <a:pt x="552" y="351"/>
                  <a:pt x="569" y="243"/>
                  <a:pt x="569" y="121"/>
                </a:cubicBezTo>
                <a:cubicBezTo>
                  <a:pt x="569" y="0"/>
                  <a:pt x="455" y="18"/>
                  <a:pt x="353" y="18"/>
                </a:cubicBezTo>
                <a:close/>
                <a:moveTo>
                  <a:pt x="449" y="279"/>
                </a:moveTo>
                <a:lnTo>
                  <a:pt x="449" y="301"/>
                </a:lnTo>
                <a:cubicBezTo>
                  <a:pt x="456" y="299"/>
                  <a:pt x="470" y="291"/>
                  <a:pt x="470" y="283"/>
                </a:cubicBezTo>
                <a:cubicBezTo>
                  <a:pt x="470" y="280"/>
                  <a:pt x="459" y="268"/>
                  <a:pt x="456" y="268"/>
                </a:cubicBezTo>
                <a:cubicBezTo>
                  <a:pt x="451" y="268"/>
                  <a:pt x="449" y="273"/>
                  <a:pt x="449" y="279"/>
                </a:cubicBezTo>
                <a:close/>
                <a:moveTo>
                  <a:pt x="73" y="231"/>
                </a:moveTo>
                <a:lnTo>
                  <a:pt x="76" y="242"/>
                </a:lnTo>
                <a:lnTo>
                  <a:pt x="69" y="242"/>
                </a:lnTo>
                <a:lnTo>
                  <a:pt x="65" y="246"/>
                </a:lnTo>
                <a:lnTo>
                  <a:pt x="65" y="224"/>
                </a:lnTo>
                <a:lnTo>
                  <a:pt x="73" y="224"/>
                </a:lnTo>
                <a:lnTo>
                  <a:pt x="73" y="231"/>
                </a:lnTo>
                <a:close/>
                <a:moveTo>
                  <a:pt x="310" y="73"/>
                </a:moveTo>
                <a:cubicBezTo>
                  <a:pt x="307" y="70"/>
                  <a:pt x="297" y="58"/>
                  <a:pt x="293" y="64"/>
                </a:cubicBezTo>
                <a:cubicBezTo>
                  <a:pt x="293" y="65"/>
                  <a:pt x="292" y="70"/>
                  <a:pt x="292" y="71"/>
                </a:cubicBezTo>
                <a:cubicBezTo>
                  <a:pt x="286" y="80"/>
                  <a:pt x="281" y="82"/>
                  <a:pt x="281" y="93"/>
                </a:cubicBezTo>
                <a:cubicBezTo>
                  <a:pt x="281" y="105"/>
                  <a:pt x="294" y="103"/>
                  <a:pt x="302" y="100"/>
                </a:cubicBezTo>
                <a:cubicBezTo>
                  <a:pt x="307" y="98"/>
                  <a:pt x="309" y="95"/>
                  <a:pt x="310" y="90"/>
                </a:cubicBezTo>
                <a:cubicBezTo>
                  <a:pt x="313" y="83"/>
                  <a:pt x="312" y="84"/>
                  <a:pt x="310" y="73"/>
                </a:cubicBezTo>
                <a:close/>
                <a:moveTo>
                  <a:pt x="374" y="40"/>
                </a:moveTo>
                <a:cubicBezTo>
                  <a:pt x="377" y="39"/>
                  <a:pt x="380" y="40"/>
                  <a:pt x="382" y="38"/>
                </a:cubicBezTo>
                <a:cubicBezTo>
                  <a:pt x="384" y="38"/>
                  <a:pt x="383" y="36"/>
                  <a:pt x="384" y="35"/>
                </a:cubicBezTo>
                <a:cubicBezTo>
                  <a:pt x="387" y="34"/>
                  <a:pt x="390" y="33"/>
                  <a:pt x="393" y="32"/>
                </a:cubicBezTo>
                <a:cubicBezTo>
                  <a:pt x="401" y="28"/>
                  <a:pt x="399" y="38"/>
                  <a:pt x="399" y="44"/>
                </a:cubicBezTo>
                <a:cubicBezTo>
                  <a:pt x="399" y="49"/>
                  <a:pt x="400" y="47"/>
                  <a:pt x="398" y="50"/>
                </a:cubicBezTo>
                <a:cubicBezTo>
                  <a:pt x="396" y="54"/>
                  <a:pt x="397" y="50"/>
                  <a:pt x="393" y="54"/>
                </a:cubicBezTo>
                <a:cubicBezTo>
                  <a:pt x="392" y="55"/>
                  <a:pt x="392" y="56"/>
                  <a:pt x="391" y="57"/>
                </a:cubicBezTo>
                <a:cubicBezTo>
                  <a:pt x="387" y="61"/>
                  <a:pt x="379" y="66"/>
                  <a:pt x="374" y="59"/>
                </a:cubicBezTo>
                <a:cubicBezTo>
                  <a:pt x="370" y="54"/>
                  <a:pt x="369" y="51"/>
                  <a:pt x="369" y="45"/>
                </a:cubicBezTo>
                <a:cubicBezTo>
                  <a:pt x="368" y="42"/>
                  <a:pt x="367" y="41"/>
                  <a:pt x="374" y="40"/>
                </a:cubicBezTo>
                <a:close/>
                <a:moveTo>
                  <a:pt x="418" y="336"/>
                </a:moveTo>
                <a:cubicBezTo>
                  <a:pt x="418" y="336"/>
                  <a:pt x="418" y="336"/>
                  <a:pt x="418" y="337"/>
                </a:cubicBezTo>
                <a:cubicBezTo>
                  <a:pt x="418" y="337"/>
                  <a:pt x="418" y="338"/>
                  <a:pt x="418" y="339"/>
                </a:cubicBezTo>
                <a:cubicBezTo>
                  <a:pt x="418" y="340"/>
                  <a:pt x="418" y="340"/>
                  <a:pt x="418" y="341"/>
                </a:cubicBezTo>
                <a:cubicBezTo>
                  <a:pt x="418" y="342"/>
                  <a:pt x="418" y="343"/>
                  <a:pt x="418" y="343"/>
                </a:cubicBezTo>
                <a:cubicBezTo>
                  <a:pt x="418" y="343"/>
                  <a:pt x="419" y="344"/>
                  <a:pt x="419" y="344"/>
                </a:cubicBezTo>
                <a:cubicBezTo>
                  <a:pt x="419" y="345"/>
                  <a:pt x="419" y="345"/>
                  <a:pt x="420" y="346"/>
                </a:cubicBezTo>
                <a:cubicBezTo>
                  <a:pt x="420" y="347"/>
                  <a:pt x="421" y="347"/>
                  <a:pt x="421" y="348"/>
                </a:cubicBezTo>
                <a:cubicBezTo>
                  <a:pt x="421" y="348"/>
                  <a:pt x="422" y="348"/>
                  <a:pt x="422" y="349"/>
                </a:cubicBezTo>
                <a:cubicBezTo>
                  <a:pt x="424" y="352"/>
                  <a:pt x="426" y="355"/>
                  <a:pt x="427" y="359"/>
                </a:cubicBezTo>
                <a:cubicBezTo>
                  <a:pt x="429" y="364"/>
                  <a:pt x="430" y="369"/>
                  <a:pt x="430" y="375"/>
                </a:cubicBezTo>
                <a:cubicBezTo>
                  <a:pt x="431" y="381"/>
                  <a:pt x="431" y="386"/>
                  <a:pt x="431" y="390"/>
                </a:cubicBezTo>
                <a:cubicBezTo>
                  <a:pt x="431" y="394"/>
                  <a:pt x="431" y="398"/>
                  <a:pt x="431" y="401"/>
                </a:cubicBezTo>
                <a:cubicBezTo>
                  <a:pt x="431" y="406"/>
                  <a:pt x="431" y="412"/>
                  <a:pt x="431" y="420"/>
                </a:cubicBezTo>
                <a:cubicBezTo>
                  <a:pt x="431" y="427"/>
                  <a:pt x="431" y="436"/>
                  <a:pt x="431" y="446"/>
                </a:cubicBezTo>
                <a:cubicBezTo>
                  <a:pt x="431" y="457"/>
                  <a:pt x="431" y="466"/>
                  <a:pt x="431" y="474"/>
                </a:cubicBezTo>
                <a:cubicBezTo>
                  <a:pt x="431" y="482"/>
                  <a:pt x="431" y="488"/>
                  <a:pt x="431" y="494"/>
                </a:cubicBezTo>
                <a:cubicBezTo>
                  <a:pt x="431" y="494"/>
                  <a:pt x="431" y="495"/>
                  <a:pt x="431" y="496"/>
                </a:cubicBezTo>
                <a:cubicBezTo>
                  <a:pt x="431" y="497"/>
                  <a:pt x="432" y="498"/>
                  <a:pt x="432" y="499"/>
                </a:cubicBezTo>
                <a:cubicBezTo>
                  <a:pt x="432" y="500"/>
                  <a:pt x="432" y="501"/>
                  <a:pt x="432" y="502"/>
                </a:cubicBezTo>
                <a:cubicBezTo>
                  <a:pt x="433" y="503"/>
                  <a:pt x="433" y="504"/>
                  <a:pt x="433" y="505"/>
                </a:cubicBezTo>
                <a:cubicBezTo>
                  <a:pt x="436" y="508"/>
                  <a:pt x="440" y="511"/>
                  <a:pt x="445" y="513"/>
                </a:cubicBezTo>
                <a:cubicBezTo>
                  <a:pt x="450" y="515"/>
                  <a:pt x="456" y="516"/>
                  <a:pt x="463" y="516"/>
                </a:cubicBezTo>
                <a:cubicBezTo>
                  <a:pt x="470" y="515"/>
                  <a:pt x="476" y="516"/>
                  <a:pt x="481" y="516"/>
                </a:cubicBezTo>
                <a:cubicBezTo>
                  <a:pt x="486" y="517"/>
                  <a:pt x="490" y="518"/>
                  <a:pt x="493" y="520"/>
                </a:cubicBezTo>
                <a:cubicBezTo>
                  <a:pt x="495" y="520"/>
                  <a:pt x="497" y="521"/>
                  <a:pt x="500" y="523"/>
                </a:cubicBezTo>
                <a:cubicBezTo>
                  <a:pt x="502" y="525"/>
                  <a:pt x="505" y="528"/>
                  <a:pt x="507" y="531"/>
                </a:cubicBezTo>
                <a:cubicBezTo>
                  <a:pt x="509" y="535"/>
                  <a:pt x="511" y="537"/>
                  <a:pt x="513" y="540"/>
                </a:cubicBezTo>
                <a:cubicBezTo>
                  <a:pt x="514" y="542"/>
                  <a:pt x="516" y="544"/>
                  <a:pt x="517" y="545"/>
                </a:cubicBezTo>
                <a:cubicBezTo>
                  <a:pt x="517" y="545"/>
                  <a:pt x="518" y="545"/>
                  <a:pt x="518" y="545"/>
                </a:cubicBezTo>
                <a:cubicBezTo>
                  <a:pt x="519" y="545"/>
                  <a:pt x="519" y="545"/>
                  <a:pt x="520" y="545"/>
                </a:cubicBezTo>
                <a:cubicBezTo>
                  <a:pt x="521" y="545"/>
                  <a:pt x="521" y="545"/>
                  <a:pt x="522" y="545"/>
                </a:cubicBezTo>
                <a:cubicBezTo>
                  <a:pt x="523" y="544"/>
                  <a:pt x="524" y="544"/>
                  <a:pt x="524" y="544"/>
                </a:cubicBezTo>
                <a:lnTo>
                  <a:pt x="526" y="540"/>
                </a:lnTo>
                <a:cubicBezTo>
                  <a:pt x="525" y="534"/>
                  <a:pt x="521" y="527"/>
                  <a:pt x="516" y="521"/>
                </a:cubicBezTo>
                <a:cubicBezTo>
                  <a:pt x="511" y="514"/>
                  <a:pt x="504" y="509"/>
                  <a:pt x="494" y="506"/>
                </a:cubicBezTo>
                <a:cubicBezTo>
                  <a:pt x="484" y="503"/>
                  <a:pt x="475" y="501"/>
                  <a:pt x="467" y="501"/>
                </a:cubicBezTo>
                <a:cubicBezTo>
                  <a:pt x="460" y="502"/>
                  <a:pt x="454" y="502"/>
                  <a:pt x="450" y="503"/>
                </a:cubicBezTo>
                <a:cubicBezTo>
                  <a:pt x="448" y="502"/>
                  <a:pt x="447" y="500"/>
                  <a:pt x="445" y="498"/>
                </a:cubicBezTo>
                <a:cubicBezTo>
                  <a:pt x="444" y="496"/>
                  <a:pt x="444" y="493"/>
                  <a:pt x="444" y="490"/>
                </a:cubicBezTo>
                <a:cubicBezTo>
                  <a:pt x="444" y="486"/>
                  <a:pt x="444" y="483"/>
                  <a:pt x="444" y="481"/>
                </a:cubicBezTo>
                <a:cubicBezTo>
                  <a:pt x="445" y="479"/>
                  <a:pt x="445" y="477"/>
                  <a:pt x="444" y="475"/>
                </a:cubicBezTo>
                <a:cubicBezTo>
                  <a:pt x="446" y="475"/>
                  <a:pt x="447" y="474"/>
                  <a:pt x="449" y="474"/>
                </a:cubicBezTo>
                <a:cubicBezTo>
                  <a:pt x="451" y="474"/>
                  <a:pt x="453" y="473"/>
                  <a:pt x="456" y="473"/>
                </a:cubicBezTo>
                <a:cubicBezTo>
                  <a:pt x="458" y="473"/>
                  <a:pt x="460" y="473"/>
                  <a:pt x="462" y="473"/>
                </a:cubicBezTo>
                <a:cubicBezTo>
                  <a:pt x="464" y="473"/>
                  <a:pt x="466" y="473"/>
                  <a:pt x="467" y="473"/>
                </a:cubicBezTo>
                <a:cubicBezTo>
                  <a:pt x="469" y="473"/>
                  <a:pt x="472" y="473"/>
                  <a:pt x="476" y="473"/>
                </a:cubicBezTo>
                <a:cubicBezTo>
                  <a:pt x="481" y="473"/>
                  <a:pt x="485" y="473"/>
                  <a:pt x="490" y="473"/>
                </a:cubicBezTo>
                <a:cubicBezTo>
                  <a:pt x="496" y="472"/>
                  <a:pt x="500" y="471"/>
                  <a:pt x="503" y="468"/>
                </a:cubicBezTo>
                <a:cubicBezTo>
                  <a:pt x="507" y="466"/>
                  <a:pt x="509" y="463"/>
                  <a:pt x="511" y="460"/>
                </a:cubicBezTo>
                <a:cubicBezTo>
                  <a:pt x="512" y="456"/>
                  <a:pt x="512" y="452"/>
                  <a:pt x="513" y="446"/>
                </a:cubicBezTo>
                <a:cubicBezTo>
                  <a:pt x="513" y="441"/>
                  <a:pt x="513" y="434"/>
                  <a:pt x="513" y="427"/>
                </a:cubicBezTo>
                <a:cubicBezTo>
                  <a:pt x="513" y="419"/>
                  <a:pt x="513" y="413"/>
                  <a:pt x="513" y="407"/>
                </a:cubicBezTo>
                <a:cubicBezTo>
                  <a:pt x="513" y="402"/>
                  <a:pt x="513" y="397"/>
                  <a:pt x="513" y="393"/>
                </a:cubicBezTo>
                <a:cubicBezTo>
                  <a:pt x="513" y="390"/>
                  <a:pt x="513" y="386"/>
                  <a:pt x="513" y="382"/>
                </a:cubicBezTo>
                <a:cubicBezTo>
                  <a:pt x="513" y="377"/>
                  <a:pt x="513" y="372"/>
                  <a:pt x="515" y="366"/>
                </a:cubicBezTo>
                <a:cubicBezTo>
                  <a:pt x="516" y="360"/>
                  <a:pt x="518" y="355"/>
                  <a:pt x="520" y="351"/>
                </a:cubicBezTo>
                <a:cubicBezTo>
                  <a:pt x="522" y="346"/>
                  <a:pt x="524" y="343"/>
                  <a:pt x="526" y="339"/>
                </a:cubicBezTo>
                <a:cubicBezTo>
                  <a:pt x="526" y="339"/>
                  <a:pt x="525" y="338"/>
                  <a:pt x="525" y="336"/>
                </a:cubicBezTo>
                <a:cubicBezTo>
                  <a:pt x="524" y="335"/>
                  <a:pt x="523" y="335"/>
                  <a:pt x="521" y="334"/>
                </a:cubicBezTo>
                <a:cubicBezTo>
                  <a:pt x="519" y="333"/>
                  <a:pt x="518" y="333"/>
                  <a:pt x="517" y="333"/>
                </a:cubicBezTo>
                <a:cubicBezTo>
                  <a:pt x="515" y="333"/>
                  <a:pt x="514" y="334"/>
                  <a:pt x="513" y="334"/>
                </a:cubicBezTo>
                <a:cubicBezTo>
                  <a:pt x="511" y="337"/>
                  <a:pt x="508" y="340"/>
                  <a:pt x="506" y="344"/>
                </a:cubicBezTo>
                <a:cubicBezTo>
                  <a:pt x="503" y="349"/>
                  <a:pt x="501" y="353"/>
                  <a:pt x="500" y="359"/>
                </a:cubicBezTo>
                <a:cubicBezTo>
                  <a:pt x="499" y="365"/>
                  <a:pt x="499" y="369"/>
                  <a:pt x="499" y="374"/>
                </a:cubicBezTo>
                <a:cubicBezTo>
                  <a:pt x="500" y="378"/>
                  <a:pt x="500" y="381"/>
                  <a:pt x="500" y="384"/>
                </a:cubicBezTo>
                <a:lnTo>
                  <a:pt x="500" y="429"/>
                </a:lnTo>
                <a:cubicBezTo>
                  <a:pt x="500" y="429"/>
                  <a:pt x="500" y="429"/>
                  <a:pt x="500" y="430"/>
                </a:cubicBezTo>
                <a:cubicBezTo>
                  <a:pt x="500" y="430"/>
                  <a:pt x="500" y="430"/>
                  <a:pt x="500" y="430"/>
                </a:cubicBezTo>
                <a:cubicBezTo>
                  <a:pt x="500" y="431"/>
                  <a:pt x="500" y="431"/>
                  <a:pt x="500" y="431"/>
                </a:cubicBezTo>
                <a:cubicBezTo>
                  <a:pt x="500" y="432"/>
                  <a:pt x="500" y="432"/>
                  <a:pt x="500" y="432"/>
                </a:cubicBezTo>
                <a:cubicBezTo>
                  <a:pt x="500" y="434"/>
                  <a:pt x="499" y="436"/>
                  <a:pt x="499" y="438"/>
                </a:cubicBezTo>
                <a:cubicBezTo>
                  <a:pt x="499" y="441"/>
                  <a:pt x="499" y="444"/>
                  <a:pt x="499" y="447"/>
                </a:cubicBezTo>
                <a:cubicBezTo>
                  <a:pt x="499" y="450"/>
                  <a:pt x="498" y="453"/>
                  <a:pt x="498" y="455"/>
                </a:cubicBezTo>
                <a:cubicBezTo>
                  <a:pt x="497" y="457"/>
                  <a:pt x="496" y="459"/>
                  <a:pt x="495" y="460"/>
                </a:cubicBezTo>
                <a:cubicBezTo>
                  <a:pt x="494" y="460"/>
                  <a:pt x="493" y="460"/>
                  <a:pt x="492" y="460"/>
                </a:cubicBezTo>
                <a:cubicBezTo>
                  <a:pt x="492" y="460"/>
                  <a:pt x="491" y="460"/>
                  <a:pt x="490" y="460"/>
                </a:cubicBezTo>
                <a:cubicBezTo>
                  <a:pt x="489" y="460"/>
                  <a:pt x="488" y="460"/>
                  <a:pt x="487" y="460"/>
                </a:cubicBezTo>
                <a:cubicBezTo>
                  <a:pt x="487" y="460"/>
                  <a:pt x="486" y="460"/>
                  <a:pt x="485" y="460"/>
                </a:cubicBezTo>
                <a:lnTo>
                  <a:pt x="444" y="460"/>
                </a:lnTo>
                <a:cubicBezTo>
                  <a:pt x="444" y="458"/>
                  <a:pt x="444" y="456"/>
                  <a:pt x="444" y="453"/>
                </a:cubicBezTo>
                <a:cubicBezTo>
                  <a:pt x="444" y="450"/>
                  <a:pt x="444" y="447"/>
                  <a:pt x="444" y="443"/>
                </a:cubicBezTo>
                <a:cubicBezTo>
                  <a:pt x="444" y="440"/>
                  <a:pt x="444" y="436"/>
                  <a:pt x="444" y="434"/>
                </a:cubicBezTo>
                <a:cubicBezTo>
                  <a:pt x="444" y="431"/>
                  <a:pt x="444" y="429"/>
                  <a:pt x="444" y="427"/>
                </a:cubicBezTo>
                <a:cubicBezTo>
                  <a:pt x="444" y="422"/>
                  <a:pt x="444" y="415"/>
                  <a:pt x="445" y="408"/>
                </a:cubicBezTo>
                <a:cubicBezTo>
                  <a:pt x="445" y="400"/>
                  <a:pt x="446" y="391"/>
                  <a:pt x="446" y="381"/>
                </a:cubicBezTo>
                <a:cubicBezTo>
                  <a:pt x="446" y="371"/>
                  <a:pt x="445" y="362"/>
                  <a:pt x="441" y="355"/>
                </a:cubicBezTo>
                <a:cubicBezTo>
                  <a:pt x="438" y="347"/>
                  <a:pt x="434" y="341"/>
                  <a:pt x="430" y="336"/>
                </a:cubicBezTo>
                <a:cubicBezTo>
                  <a:pt x="429" y="335"/>
                  <a:pt x="428" y="335"/>
                  <a:pt x="427" y="335"/>
                </a:cubicBezTo>
                <a:cubicBezTo>
                  <a:pt x="426" y="335"/>
                  <a:pt x="425" y="334"/>
                  <a:pt x="424" y="334"/>
                </a:cubicBezTo>
                <a:cubicBezTo>
                  <a:pt x="423" y="334"/>
                  <a:pt x="422" y="335"/>
                  <a:pt x="421" y="335"/>
                </a:cubicBezTo>
                <a:cubicBezTo>
                  <a:pt x="420" y="335"/>
                  <a:pt x="419" y="335"/>
                  <a:pt x="418" y="336"/>
                </a:cubicBezTo>
                <a:close/>
                <a:moveTo>
                  <a:pt x="322" y="494"/>
                </a:moveTo>
                <a:cubicBezTo>
                  <a:pt x="322" y="496"/>
                  <a:pt x="321" y="500"/>
                  <a:pt x="320" y="504"/>
                </a:cubicBezTo>
                <a:cubicBezTo>
                  <a:pt x="320" y="508"/>
                  <a:pt x="319" y="512"/>
                  <a:pt x="317" y="518"/>
                </a:cubicBezTo>
                <a:cubicBezTo>
                  <a:pt x="316" y="523"/>
                  <a:pt x="315" y="528"/>
                  <a:pt x="314" y="532"/>
                </a:cubicBezTo>
                <a:cubicBezTo>
                  <a:pt x="314" y="536"/>
                  <a:pt x="313" y="539"/>
                  <a:pt x="313" y="542"/>
                </a:cubicBezTo>
                <a:cubicBezTo>
                  <a:pt x="313" y="542"/>
                  <a:pt x="313" y="542"/>
                  <a:pt x="314" y="542"/>
                </a:cubicBezTo>
                <a:cubicBezTo>
                  <a:pt x="314" y="542"/>
                  <a:pt x="314" y="542"/>
                  <a:pt x="315" y="543"/>
                </a:cubicBezTo>
                <a:cubicBezTo>
                  <a:pt x="315" y="543"/>
                  <a:pt x="315" y="544"/>
                  <a:pt x="315" y="544"/>
                </a:cubicBezTo>
                <a:cubicBezTo>
                  <a:pt x="316" y="545"/>
                  <a:pt x="316" y="545"/>
                  <a:pt x="316" y="545"/>
                </a:cubicBezTo>
                <a:lnTo>
                  <a:pt x="322" y="545"/>
                </a:lnTo>
                <a:lnTo>
                  <a:pt x="328" y="542"/>
                </a:lnTo>
                <a:cubicBezTo>
                  <a:pt x="328" y="540"/>
                  <a:pt x="328" y="538"/>
                  <a:pt x="329" y="536"/>
                </a:cubicBezTo>
                <a:cubicBezTo>
                  <a:pt x="329" y="534"/>
                  <a:pt x="330" y="531"/>
                  <a:pt x="330" y="528"/>
                </a:cubicBezTo>
                <a:cubicBezTo>
                  <a:pt x="331" y="525"/>
                  <a:pt x="331" y="522"/>
                  <a:pt x="332" y="520"/>
                </a:cubicBezTo>
                <a:cubicBezTo>
                  <a:pt x="332" y="517"/>
                  <a:pt x="333" y="516"/>
                  <a:pt x="333" y="514"/>
                </a:cubicBezTo>
                <a:cubicBezTo>
                  <a:pt x="335" y="508"/>
                  <a:pt x="336" y="500"/>
                  <a:pt x="337" y="491"/>
                </a:cubicBezTo>
                <a:cubicBezTo>
                  <a:pt x="337" y="481"/>
                  <a:pt x="337" y="471"/>
                  <a:pt x="336" y="458"/>
                </a:cubicBezTo>
                <a:cubicBezTo>
                  <a:pt x="334" y="446"/>
                  <a:pt x="333" y="435"/>
                  <a:pt x="331" y="426"/>
                </a:cubicBezTo>
                <a:cubicBezTo>
                  <a:pt x="329" y="417"/>
                  <a:pt x="327" y="409"/>
                  <a:pt x="326" y="403"/>
                </a:cubicBezTo>
                <a:cubicBezTo>
                  <a:pt x="326" y="402"/>
                  <a:pt x="327" y="401"/>
                  <a:pt x="327" y="400"/>
                </a:cubicBezTo>
                <a:cubicBezTo>
                  <a:pt x="328" y="400"/>
                  <a:pt x="329" y="399"/>
                  <a:pt x="331" y="398"/>
                </a:cubicBezTo>
                <a:cubicBezTo>
                  <a:pt x="332" y="398"/>
                  <a:pt x="333" y="397"/>
                  <a:pt x="334" y="397"/>
                </a:cubicBezTo>
                <a:cubicBezTo>
                  <a:pt x="335" y="397"/>
                  <a:pt x="336" y="397"/>
                  <a:pt x="337" y="397"/>
                </a:cubicBezTo>
                <a:cubicBezTo>
                  <a:pt x="337" y="397"/>
                  <a:pt x="338" y="397"/>
                  <a:pt x="338" y="397"/>
                </a:cubicBezTo>
                <a:cubicBezTo>
                  <a:pt x="339" y="397"/>
                  <a:pt x="340" y="397"/>
                  <a:pt x="341" y="397"/>
                </a:cubicBezTo>
                <a:cubicBezTo>
                  <a:pt x="341" y="397"/>
                  <a:pt x="342" y="397"/>
                  <a:pt x="343" y="397"/>
                </a:cubicBezTo>
                <a:cubicBezTo>
                  <a:pt x="343" y="397"/>
                  <a:pt x="344" y="397"/>
                  <a:pt x="344" y="397"/>
                </a:cubicBezTo>
                <a:lnTo>
                  <a:pt x="391" y="397"/>
                </a:lnTo>
                <a:lnTo>
                  <a:pt x="387" y="456"/>
                </a:lnTo>
                <a:cubicBezTo>
                  <a:pt x="387" y="461"/>
                  <a:pt x="387" y="468"/>
                  <a:pt x="387" y="475"/>
                </a:cubicBezTo>
                <a:cubicBezTo>
                  <a:pt x="387" y="482"/>
                  <a:pt x="388" y="491"/>
                  <a:pt x="389" y="501"/>
                </a:cubicBezTo>
                <a:cubicBezTo>
                  <a:pt x="389" y="511"/>
                  <a:pt x="390" y="520"/>
                  <a:pt x="391" y="527"/>
                </a:cubicBezTo>
                <a:cubicBezTo>
                  <a:pt x="392" y="534"/>
                  <a:pt x="393" y="541"/>
                  <a:pt x="394" y="545"/>
                </a:cubicBezTo>
                <a:cubicBezTo>
                  <a:pt x="395" y="545"/>
                  <a:pt x="395" y="545"/>
                  <a:pt x="396" y="545"/>
                </a:cubicBezTo>
                <a:cubicBezTo>
                  <a:pt x="396" y="545"/>
                  <a:pt x="397" y="545"/>
                  <a:pt x="398" y="545"/>
                </a:cubicBezTo>
                <a:cubicBezTo>
                  <a:pt x="399" y="545"/>
                  <a:pt x="400" y="545"/>
                  <a:pt x="400" y="545"/>
                </a:cubicBezTo>
                <a:cubicBezTo>
                  <a:pt x="401" y="545"/>
                  <a:pt x="401" y="545"/>
                  <a:pt x="402" y="545"/>
                </a:cubicBezTo>
                <a:cubicBezTo>
                  <a:pt x="402" y="545"/>
                  <a:pt x="402" y="545"/>
                  <a:pt x="403" y="545"/>
                </a:cubicBezTo>
                <a:cubicBezTo>
                  <a:pt x="403" y="544"/>
                  <a:pt x="404" y="544"/>
                  <a:pt x="405" y="544"/>
                </a:cubicBezTo>
                <a:cubicBezTo>
                  <a:pt x="405" y="543"/>
                  <a:pt x="406" y="543"/>
                  <a:pt x="406" y="543"/>
                </a:cubicBezTo>
                <a:cubicBezTo>
                  <a:pt x="407" y="542"/>
                  <a:pt x="407" y="542"/>
                  <a:pt x="407" y="542"/>
                </a:cubicBezTo>
                <a:cubicBezTo>
                  <a:pt x="407" y="540"/>
                  <a:pt x="407" y="538"/>
                  <a:pt x="406" y="535"/>
                </a:cubicBezTo>
                <a:cubicBezTo>
                  <a:pt x="406" y="532"/>
                  <a:pt x="405" y="529"/>
                  <a:pt x="405" y="526"/>
                </a:cubicBezTo>
                <a:cubicBezTo>
                  <a:pt x="404" y="523"/>
                  <a:pt x="404" y="520"/>
                  <a:pt x="404" y="518"/>
                </a:cubicBezTo>
                <a:cubicBezTo>
                  <a:pt x="404" y="516"/>
                  <a:pt x="404" y="514"/>
                  <a:pt x="404" y="512"/>
                </a:cubicBezTo>
                <a:cubicBezTo>
                  <a:pt x="402" y="503"/>
                  <a:pt x="401" y="492"/>
                  <a:pt x="400" y="478"/>
                </a:cubicBezTo>
                <a:cubicBezTo>
                  <a:pt x="399" y="465"/>
                  <a:pt x="400" y="449"/>
                  <a:pt x="401" y="430"/>
                </a:cubicBezTo>
                <a:cubicBezTo>
                  <a:pt x="402" y="412"/>
                  <a:pt x="404" y="396"/>
                  <a:pt x="406" y="383"/>
                </a:cubicBezTo>
                <a:cubicBezTo>
                  <a:pt x="408" y="369"/>
                  <a:pt x="410" y="358"/>
                  <a:pt x="411" y="349"/>
                </a:cubicBezTo>
                <a:cubicBezTo>
                  <a:pt x="410" y="348"/>
                  <a:pt x="409" y="347"/>
                  <a:pt x="408" y="345"/>
                </a:cubicBezTo>
                <a:cubicBezTo>
                  <a:pt x="407" y="344"/>
                  <a:pt x="406" y="342"/>
                  <a:pt x="404" y="341"/>
                </a:cubicBezTo>
                <a:cubicBezTo>
                  <a:pt x="403" y="339"/>
                  <a:pt x="402" y="338"/>
                  <a:pt x="400" y="337"/>
                </a:cubicBezTo>
                <a:cubicBezTo>
                  <a:pt x="399" y="337"/>
                  <a:pt x="397" y="336"/>
                  <a:pt x="396" y="336"/>
                </a:cubicBezTo>
                <a:cubicBezTo>
                  <a:pt x="392" y="335"/>
                  <a:pt x="386" y="334"/>
                  <a:pt x="380" y="334"/>
                </a:cubicBezTo>
                <a:cubicBezTo>
                  <a:pt x="373" y="333"/>
                  <a:pt x="366" y="333"/>
                  <a:pt x="357" y="333"/>
                </a:cubicBezTo>
                <a:cubicBezTo>
                  <a:pt x="349" y="334"/>
                  <a:pt x="342" y="334"/>
                  <a:pt x="335" y="334"/>
                </a:cubicBezTo>
                <a:cubicBezTo>
                  <a:pt x="329" y="334"/>
                  <a:pt x="324" y="334"/>
                  <a:pt x="320" y="334"/>
                </a:cubicBezTo>
                <a:lnTo>
                  <a:pt x="315" y="336"/>
                </a:lnTo>
                <a:cubicBezTo>
                  <a:pt x="314" y="336"/>
                  <a:pt x="314" y="336"/>
                  <a:pt x="314" y="337"/>
                </a:cubicBezTo>
                <a:cubicBezTo>
                  <a:pt x="313" y="337"/>
                  <a:pt x="313" y="338"/>
                  <a:pt x="313" y="339"/>
                </a:cubicBezTo>
                <a:cubicBezTo>
                  <a:pt x="313" y="339"/>
                  <a:pt x="313" y="340"/>
                  <a:pt x="313" y="340"/>
                </a:cubicBezTo>
                <a:cubicBezTo>
                  <a:pt x="313" y="341"/>
                  <a:pt x="313" y="341"/>
                  <a:pt x="313" y="341"/>
                </a:cubicBezTo>
                <a:lnTo>
                  <a:pt x="315" y="347"/>
                </a:lnTo>
                <a:cubicBezTo>
                  <a:pt x="316" y="347"/>
                  <a:pt x="317" y="347"/>
                  <a:pt x="319" y="348"/>
                </a:cubicBezTo>
                <a:cubicBezTo>
                  <a:pt x="321" y="348"/>
                  <a:pt x="323" y="348"/>
                  <a:pt x="326" y="348"/>
                </a:cubicBezTo>
                <a:cubicBezTo>
                  <a:pt x="329" y="347"/>
                  <a:pt x="331" y="347"/>
                  <a:pt x="333" y="347"/>
                </a:cubicBezTo>
                <a:cubicBezTo>
                  <a:pt x="335" y="347"/>
                  <a:pt x="337" y="347"/>
                  <a:pt x="339" y="347"/>
                </a:cubicBezTo>
                <a:lnTo>
                  <a:pt x="392" y="347"/>
                </a:lnTo>
                <a:lnTo>
                  <a:pt x="396" y="358"/>
                </a:lnTo>
                <a:cubicBezTo>
                  <a:pt x="396" y="360"/>
                  <a:pt x="395" y="361"/>
                  <a:pt x="394" y="364"/>
                </a:cubicBezTo>
                <a:cubicBezTo>
                  <a:pt x="394" y="366"/>
                  <a:pt x="393" y="368"/>
                  <a:pt x="393" y="371"/>
                </a:cubicBezTo>
                <a:cubicBezTo>
                  <a:pt x="392" y="374"/>
                  <a:pt x="392" y="376"/>
                  <a:pt x="392" y="378"/>
                </a:cubicBezTo>
                <a:cubicBezTo>
                  <a:pt x="391" y="381"/>
                  <a:pt x="391" y="382"/>
                  <a:pt x="391" y="384"/>
                </a:cubicBezTo>
                <a:cubicBezTo>
                  <a:pt x="388" y="384"/>
                  <a:pt x="384" y="384"/>
                  <a:pt x="380" y="384"/>
                </a:cubicBezTo>
                <a:cubicBezTo>
                  <a:pt x="376" y="384"/>
                  <a:pt x="371" y="384"/>
                  <a:pt x="366" y="384"/>
                </a:cubicBezTo>
                <a:cubicBezTo>
                  <a:pt x="360" y="384"/>
                  <a:pt x="355" y="384"/>
                  <a:pt x="351" y="384"/>
                </a:cubicBezTo>
                <a:cubicBezTo>
                  <a:pt x="347" y="384"/>
                  <a:pt x="343" y="384"/>
                  <a:pt x="341" y="384"/>
                </a:cubicBezTo>
                <a:cubicBezTo>
                  <a:pt x="338" y="383"/>
                  <a:pt x="335" y="383"/>
                  <a:pt x="331" y="384"/>
                </a:cubicBezTo>
                <a:cubicBezTo>
                  <a:pt x="328" y="385"/>
                  <a:pt x="324" y="387"/>
                  <a:pt x="320" y="390"/>
                </a:cubicBezTo>
                <a:cubicBezTo>
                  <a:pt x="316" y="393"/>
                  <a:pt x="313" y="397"/>
                  <a:pt x="312" y="401"/>
                </a:cubicBezTo>
                <a:cubicBezTo>
                  <a:pt x="312" y="404"/>
                  <a:pt x="312" y="408"/>
                  <a:pt x="313" y="410"/>
                </a:cubicBezTo>
                <a:cubicBezTo>
                  <a:pt x="314" y="413"/>
                  <a:pt x="315" y="416"/>
                  <a:pt x="316" y="421"/>
                </a:cubicBezTo>
                <a:cubicBezTo>
                  <a:pt x="317" y="425"/>
                  <a:pt x="318" y="430"/>
                  <a:pt x="319" y="436"/>
                </a:cubicBezTo>
                <a:cubicBezTo>
                  <a:pt x="320" y="442"/>
                  <a:pt x="321" y="448"/>
                  <a:pt x="322" y="452"/>
                </a:cubicBezTo>
                <a:cubicBezTo>
                  <a:pt x="322" y="457"/>
                  <a:pt x="323" y="461"/>
                  <a:pt x="324" y="464"/>
                </a:cubicBezTo>
                <a:cubicBezTo>
                  <a:pt x="324" y="465"/>
                  <a:pt x="323" y="467"/>
                  <a:pt x="323" y="470"/>
                </a:cubicBezTo>
                <a:cubicBezTo>
                  <a:pt x="323" y="472"/>
                  <a:pt x="322" y="475"/>
                  <a:pt x="322" y="479"/>
                </a:cubicBezTo>
                <a:cubicBezTo>
                  <a:pt x="322" y="482"/>
                  <a:pt x="322" y="485"/>
                  <a:pt x="322" y="487"/>
                </a:cubicBezTo>
                <a:cubicBezTo>
                  <a:pt x="322" y="490"/>
                  <a:pt x="322" y="492"/>
                  <a:pt x="322" y="494"/>
                </a:cubicBezTo>
                <a:close/>
                <a:moveTo>
                  <a:pt x="418" y="163"/>
                </a:moveTo>
                <a:lnTo>
                  <a:pt x="359" y="130"/>
                </a:lnTo>
                <a:cubicBezTo>
                  <a:pt x="362" y="129"/>
                  <a:pt x="366" y="128"/>
                  <a:pt x="371" y="126"/>
                </a:cubicBezTo>
                <a:cubicBezTo>
                  <a:pt x="376" y="125"/>
                  <a:pt x="381" y="123"/>
                  <a:pt x="388" y="121"/>
                </a:cubicBezTo>
                <a:cubicBezTo>
                  <a:pt x="395" y="119"/>
                  <a:pt x="401" y="117"/>
                  <a:pt x="406" y="115"/>
                </a:cubicBezTo>
                <a:cubicBezTo>
                  <a:pt x="411" y="114"/>
                  <a:pt x="415" y="112"/>
                  <a:pt x="418" y="112"/>
                </a:cubicBezTo>
                <a:cubicBezTo>
                  <a:pt x="422" y="113"/>
                  <a:pt x="426" y="114"/>
                  <a:pt x="431" y="115"/>
                </a:cubicBezTo>
                <a:cubicBezTo>
                  <a:pt x="436" y="116"/>
                  <a:pt x="442" y="118"/>
                  <a:pt x="449" y="119"/>
                </a:cubicBezTo>
                <a:cubicBezTo>
                  <a:pt x="456" y="121"/>
                  <a:pt x="462" y="122"/>
                  <a:pt x="467" y="124"/>
                </a:cubicBezTo>
                <a:cubicBezTo>
                  <a:pt x="472" y="125"/>
                  <a:pt x="476" y="127"/>
                  <a:pt x="480" y="128"/>
                </a:cubicBezTo>
                <a:lnTo>
                  <a:pt x="418" y="163"/>
                </a:lnTo>
                <a:close/>
                <a:moveTo>
                  <a:pt x="311" y="132"/>
                </a:moveTo>
                <a:lnTo>
                  <a:pt x="311" y="138"/>
                </a:lnTo>
                <a:lnTo>
                  <a:pt x="315" y="141"/>
                </a:lnTo>
                <a:cubicBezTo>
                  <a:pt x="316" y="141"/>
                  <a:pt x="318" y="141"/>
                  <a:pt x="320" y="141"/>
                </a:cubicBezTo>
                <a:cubicBezTo>
                  <a:pt x="322" y="140"/>
                  <a:pt x="325" y="140"/>
                  <a:pt x="328" y="139"/>
                </a:cubicBezTo>
                <a:cubicBezTo>
                  <a:pt x="330" y="138"/>
                  <a:pt x="333" y="138"/>
                  <a:pt x="335" y="137"/>
                </a:cubicBezTo>
                <a:cubicBezTo>
                  <a:pt x="337" y="136"/>
                  <a:pt x="339" y="136"/>
                  <a:pt x="341" y="136"/>
                </a:cubicBezTo>
                <a:lnTo>
                  <a:pt x="407" y="175"/>
                </a:lnTo>
                <a:cubicBezTo>
                  <a:pt x="401" y="180"/>
                  <a:pt x="393" y="186"/>
                  <a:pt x="384" y="194"/>
                </a:cubicBezTo>
                <a:cubicBezTo>
                  <a:pt x="375" y="202"/>
                  <a:pt x="365" y="212"/>
                  <a:pt x="355" y="224"/>
                </a:cubicBezTo>
                <a:cubicBezTo>
                  <a:pt x="344" y="235"/>
                  <a:pt x="336" y="245"/>
                  <a:pt x="329" y="254"/>
                </a:cubicBezTo>
                <a:cubicBezTo>
                  <a:pt x="323" y="263"/>
                  <a:pt x="318" y="271"/>
                  <a:pt x="315" y="277"/>
                </a:cubicBezTo>
                <a:lnTo>
                  <a:pt x="315" y="280"/>
                </a:lnTo>
                <a:lnTo>
                  <a:pt x="316" y="284"/>
                </a:lnTo>
                <a:cubicBezTo>
                  <a:pt x="317" y="284"/>
                  <a:pt x="317" y="285"/>
                  <a:pt x="318" y="285"/>
                </a:cubicBezTo>
                <a:cubicBezTo>
                  <a:pt x="318" y="285"/>
                  <a:pt x="319" y="286"/>
                  <a:pt x="319" y="286"/>
                </a:cubicBezTo>
                <a:cubicBezTo>
                  <a:pt x="320" y="286"/>
                  <a:pt x="321" y="286"/>
                  <a:pt x="322" y="286"/>
                </a:cubicBezTo>
                <a:cubicBezTo>
                  <a:pt x="322" y="286"/>
                  <a:pt x="323" y="286"/>
                  <a:pt x="324" y="286"/>
                </a:cubicBezTo>
                <a:cubicBezTo>
                  <a:pt x="324" y="286"/>
                  <a:pt x="324" y="285"/>
                  <a:pt x="325" y="285"/>
                </a:cubicBezTo>
                <a:cubicBezTo>
                  <a:pt x="325" y="284"/>
                  <a:pt x="325" y="284"/>
                  <a:pt x="326" y="283"/>
                </a:cubicBezTo>
                <a:cubicBezTo>
                  <a:pt x="326" y="283"/>
                  <a:pt x="327" y="282"/>
                  <a:pt x="328" y="282"/>
                </a:cubicBezTo>
                <a:cubicBezTo>
                  <a:pt x="328" y="281"/>
                  <a:pt x="329" y="281"/>
                  <a:pt x="329" y="280"/>
                </a:cubicBezTo>
                <a:cubicBezTo>
                  <a:pt x="333" y="275"/>
                  <a:pt x="338" y="268"/>
                  <a:pt x="345" y="259"/>
                </a:cubicBezTo>
                <a:cubicBezTo>
                  <a:pt x="351" y="250"/>
                  <a:pt x="360" y="239"/>
                  <a:pt x="370" y="228"/>
                </a:cubicBezTo>
                <a:cubicBezTo>
                  <a:pt x="380" y="216"/>
                  <a:pt x="390" y="207"/>
                  <a:pt x="399" y="199"/>
                </a:cubicBezTo>
                <a:cubicBezTo>
                  <a:pt x="407" y="192"/>
                  <a:pt x="414" y="186"/>
                  <a:pt x="420" y="182"/>
                </a:cubicBezTo>
                <a:cubicBezTo>
                  <a:pt x="424" y="185"/>
                  <a:pt x="428" y="190"/>
                  <a:pt x="433" y="195"/>
                </a:cubicBezTo>
                <a:cubicBezTo>
                  <a:pt x="438" y="200"/>
                  <a:pt x="444" y="205"/>
                  <a:pt x="450" y="212"/>
                </a:cubicBezTo>
                <a:cubicBezTo>
                  <a:pt x="457" y="218"/>
                  <a:pt x="462" y="224"/>
                  <a:pt x="467" y="229"/>
                </a:cubicBezTo>
                <a:cubicBezTo>
                  <a:pt x="472" y="234"/>
                  <a:pt x="476" y="238"/>
                  <a:pt x="480" y="241"/>
                </a:cubicBezTo>
                <a:cubicBezTo>
                  <a:pt x="483" y="244"/>
                  <a:pt x="486" y="246"/>
                  <a:pt x="489" y="250"/>
                </a:cubicBezTo>
                <a:cubicBezTo>
                  <a:pt x="493" y="253"/>
                  <a:pt x="497" y="257"/>
                  <a:pt x="501" y="262"/>
                </a:cubicBezTo>
                <a:cubicBezTo>
                  <a:pt x="506" y="267"/>
                  <a:pt x="509" y="271"/>
                  <a:pt x="512" y="274"/>
                </a:cubicBezTo>
                <a:cubicBezTo>
                  <a:pt x="515" y="277"/>
                  <a:pt x="517" y="280"/>
                  <a:pt x="519" y="282"/>
                </a:cubicBezTo>
                <a:lnTo>
                  <a:pt x="524" y="280"/>
                </a:lnTo>
                <a:cubicBezTo>
                  <a:pt x="525" y="280"/>
                  <a:pt x="525" y="280"/>
                  <a:pt x="525" y="279"/>
                </a:cubicBezTo>
                <a:cubicBezTo>
                  <a:pt x="526" y="279"/>
                  <a:pt x="526" y="278"/>
                  <a:pt x="526" y="278"/>
                </a:cubicBezTo>
                <a:cubicBezTo>
                  <a:pt x="526" y="277"/>
                  <a:pt x="527" y="277"/>
                  <a:pt x="527" y="277"/>
                </a:cubicBezTo>
                <a:cubicBezTo>
                  <a:pt x="527" y="277"/>
                  <a:pt x="528" y="277"/>
                  <a:pt x="528" y="277"/>
                </a:cubicBezTo>
                <a:cubicBezTo>
                  <a:pt x="528" y="276"/>
                  <a:pt x="528" y="275"/>
                  <a:pt x="528" y="274"/>
                </a:cubicBezTo>
                <a:cubicBezTo>
                  <a:pt x="528" y="273"/>
                  <a:pt x="527" y="272"/>
                  <a:pt x="527" y="271"/>
                </a:cubicBezTo>
                <a:cubicBezTo>
                  <a:pt x="526" y="270"/>
                  <a:pt x="526" y="269"/>
                  <a:pt x="525" y="269"/>
                </a:cubicBezTo>
                <a:cubicBezTo>
                  <a:pt x="525" y="268"/>
                  <a:pt x="525" y="268"/>
                  <a:pt x="524" y="267"/>
                </a:cubicBezTo>
                <a:cubicBezTo>
                  <a:pt x="520" y="262"/>
                  <a:pt x="514" y="255"/>
                  <a:pt x="507" y="246"/>
                </a:cubicBezTo>
                <a:cubicBezTo>
                  <a:pt x="500" y="238"/>
                  <a:pt x="491" y="228"/>
                  <a:pt x="481" y="217"/>
                </a:cubicBezTo>
                <a:cubicBezTo>
                  <a:pt x="470" y="206"/>
                  <a:pt x="461" y="197"/>
                  <a:pt x="452" y="190"/>
                </a:cubicBezTo>
                <a:cubicBezTo>
                  <a:pt x="444" y="183"/>
                  <a:pt x="437" y="177"/>
                  <a:pt x="431" y="173"/>
                </a:cubicBezTo>
                <a:cubicBezTo>
                  <a:pt x="435" y="170"/>
                  <a:pt x="440" y="167"/>
                  <a:pt x="446" y="163"/>
                </a:cubicBezTo>
                <a:cubicBezTo>
                  <a:pt x="452" y="159"/>
                  <a:pt x="459" y="155"/>
                  <a:pt x="467" y="151"/>
                </a:cubicBezTo>
                <a:cubicBezTo>
                  <a:pt x="474" y="147"/>
                  <a:pt x="481" y="143"/>
                  <a:pt x="487" y="140"/>
                </a:cubicBezTo>
                <a:cubicBezTo>
                  <a:pt x="493" y="137"/>
                  <a:pt x="498" y="134"/>
                  <a:pt x="502" y="132"/>
                </a:cubicBezTo>
                <a:cubicBezTo>
                  <a:pt x="503" y="132"/>
                  <a:pt x="505" y="133"/>
                  <a:pt x="507" y="134"/>
                </a:cubicBezTo>
                <a:cubicBezTo>
                  <a:pt x="509" y="134"/>
                  <a:pt x="511" y="135"/>
                  <a:pt x="513" y="136"/>
                </a:cubicBezTo>
                <a:cubicBezTo>
                  <a:pt x="516" y="136"/>
                  <a:pt x="518" y="136"/>
                  <a:pt x="520" y="136"/>
                </a:cubicBezTo>
                <a:cubicBezTo>
                  <a:pt x="521" y="135"/>
                  <a:pt x="523" y="135"/>
                  <a:pt x="524" y="134"/>
                </a:cubicBezTo>
                <a:lnTo>
                  <a:pt x="524" y="128"/>
                </a:lnTo>
                <a:cubicBezTo>
                  <a:pt x="524" y="128"/>
                  <a:pt x="524" y="128"/>
                  <a:pt x="524" y="127"/>
                </a:cubicBezTo>
                <a:cubicBezTo>
                  <a:pt x="524" y="127"/>
                  <a:pt x="524" y="126"/>
                  <a:pt x="523" y="125"/>
                </a:cubicBezTo>
                <a:cubicBezTo>
                  <a:pt x="523" y="125"/>
                  <a:pt x="522" y="124"/>
                  <a:pt x="522" y="124"/>
                </a:cubicBezTo>
                <a:cubicBezTo>
                  <a:pt x="521" y="123"/>
                  <a:pt x="521" y="123"/>
                  <a:pt x="521" y="123"/>
                </a:cubicBezTo>
                <a:lnTo>
                  <a:pt x="426" y="100"/>
                </a:lnTo>
                <a:cubicBezTo>
                  <a:pt x="426" y="99"/>
                  <a:pt x="425" y="97"/>
                  <a:pt x="425" y="95"/>
                </a:cubicBezTo>
                <a:cubicBezTo>
                  <a:pt x="425" y="92"/>
                  <a:pt x="426" y="90"/>
                  <a:pt x="426" y="86"/>
                </a:cubicBezTo>
                <a:cubicBezTo>
                  <a:pt x="426" y="83"/>
                  <a:pt x="426" y="81"/>
                  <a:pt x="425" y="78"/>
                </a:cubicBezTo>
                <a:cubicBezTo>
                  <a:pt x="425" y="76"/>
                  <a:pt x="425" y="74"/>
                  <a:pt x="424" y="73"/>
                </a:cubicBezTo>
                <a:cubicBezTo>
                  <a:pt x="423" y="72"/>
                  <a:pt x="422" y="72"/>
                  <a:pt x="421" y="72"/>
                </a:cubicBezTo>
                <a:cubicBezTo>
                  <a:pt x="420" y="71"/>
                  <a:pt x="418" y="71"/>
                  <a:pt x="417" y="71"/>
                </a:cubicBezTo>
                <a:cubicBezTo>
                  <a:pt x="415" y="71"/>
                  <a:pt x="414" y="71"/>
                  <a:pt x="413" y="72"/>
                </a:cubicBezTo>
                <a:cubicBezTo>
                  <a:pt x="412" y="72"/>
                  <a:pt x="412" y="72"/>
                  <a:pt x="411" y="73"/>
                </a:cubicBezTo>
                <a:lnTo>
                  <a:pt x="409" y="76"/>
                </a:lnTo>
                <a:lnTo>
                  <a:pt x="411" y="100"/>
                </a:lnTo>
                <a:cubicBezTo>
                  <a:pt x="405" y="102"/>
                  <a:pt x="399" y="104"/>
                  <a:pt x="390" y="106"/>
                </a:cubicBezTo>
                <a:cubicBezTo>
                  <a:pt x="382" y="108"/>
                  <a:pt x="373" y="111"/>
                  <a:pt x="362" y="114"/>
                </a:cubicBezTo>
                <a:cubicBezTo>
                  <a:pt x="351" y="117"/>
                  <a:pt x="342" y="120"/>
                  <a:pt x="333" y="123"/>
                </a:cubicBezTo>
                <a:cubicBezTo>
                  <a:pt x="325" y="125"/>
                  <a:pt x="318" y="128"/>
                  <a:pt x="313" y="130"/>
                </a:cubicBezTo>
                <a:lnTo>
                  <a:pt x="311" y="132"/>
                </a:lnTo>
                <a:close/>
                <a:moveTo>
                  <a:pt x="276" y="271"/>
                </a:moveTo>
                <a:lnTo>
                  <a:pt x="275" y="269"/>
                </a:lnTo>
                <a:cubicBezTo>
                  <a:pt x="274" y="269"/>
                  <a:pt x="274" y="269"/>
                  <a:pt x="273" y="269"/>
                </a:cubicBezTo>
                <a:cubicBezTo>
                  <a:pt x="273" y="269"/>
                  <a:pt x="272" y="269"/>
                  <a:pt x="272" y="269"/>
                </a:cubicBezTo>
                <a:cubicBezTo>
                  <a:pt x="271" y="270"/>
                  <a:pt x="271" y="270"/>
                  <a:pt x="270" y="270"/>
                </a:cubicBezTo>
                <a:cubicBezTo>
                  <a:pt x="270" y="270"/>
                  <a:pt x="269" y="271"/>
                  <a:pt x="269" y="271"/>
                </a:cubicBezTo>
                <a:cubicBezTo>
                  <a:pt x="267" y="273"/>
                  <a:pt x="263" y="276"/>
                  <a:pt x="259" y="280"/>
                </a:cubicBezTo>
                <a:cubicBezTo>
                  <a:pt x="254" y="284"/>
                  <a:pt x="249" y="289"/>
                  <a:pt x="245" y="295"/>
                </a:cubicBezTo>
                <a:cubicBezTo>
                  <a:pt x="240" y="301"/>
                  <a:pt x="237" y="306"/>
                  <a:pt x="236" y="310"/>
                </a:cubicBezTo>
                <a:cubicBezTo>
                  <a:pt x="235" y="315"/>
                  <a:pt x="235" y="318"/>
                  <a:pt x="236" y="321"/>
                </a:cubicBezTo>
                <a:cubicBezTo>
                  <a:pt x="237" y="323"/>
                  <a:pt x="239" y="325"/>
                  <a:pt x="241" y="328"/>
                </a:cubicBezTo>
                <a:cubicBezTo>
                  <a:pt x="243" y="331"/>
                  <a:pt x="246" y="335"/>
                  <a:pt x="249" y="339"/>
                </a:cubicBezTo>
                <a:cubicBezTo>
                  <a:pt x="252" y="342"/>
                  <a:pt x="256" y="346"/>
                  <a:pt x="258" y="348"/>
                </a:cubicBezTo>
                <a:cubicBezTo>
                  <a:pt x="261" y="351"/>
                  <a:pt x="263" y="353"/>
                  <a:pt x="265" y="355"/>
                </a:cubicBezTo>
                <a:lnTo>
                  <a:pt x="265" y="358"/>
                </a:lnTo>
                <a:cubicBezTo>
                  <a:pt x="266" y="358"/>
                  <a:pt x="267" y="358"/>
                  <a:pt x="268" y="358"/>
                </a:cubicBezTo>
                <a:cubicBezTo>
                  <a:pt x="269" y="358"/>
                  <a:pt x="270" y="358"/>
                  <a:pt x="271" y="358"/>
                </a:cubicBezTo>
                <a:cubicBezTo>
                  <a:pt x="272" y="358"/>
                  <a:pt x="273" y="358"/>
                  <a:pt x="274" y="358"/>
                </a:cubicBezTo>
                <a:cubicBezTo>
                  <a:pt x="275" y="358"/>
                  <a:pt x="276" y="358"/>
                  <a:pt x="276" y="358"/>
                </a:cubicBezTo>
                <a:lnTo>
                  <a:pt x="278" y="355"/>
                </a:lnTo>
                <a:cubicBezTo>
                  <a:pt x="278" y="352"/>
                  <a:pt x="276" y="349"/>
                  <a:pt x="273" y="345"/>
                </a:cubicBezTo>
                <a:cubicBezTo>
                  <a:pt x="269" y="342"/>
                  <a:pt x="265" y="337"/>
                  <a:pt x="260" y="332"/>
                </a:cubicBezTo>
                <a:cubicBezTo>
                  <a:pt x="255" y="327"/>
                  <a:pt x="252" y="323"/>
                  <a:pt x="251" y="319"/>
                </a:cubicBezTo>
                <a:cubicBezTo>
                  <a:pt x="249" y="316"/>
                  <a:pt x="249" y="313"/>
                  <a:pt x="250" y="310"/>
                </a:cubicBezTo>
                <a:cubicBezTo>
                  <a:pt x="252" y="308"/>
                  <a:pt x="253" y="306"/>
                  <a:pt x="256" y="303"/>
                </a:cubicBezTo>
                <a:cubicBezTo>
                  <a:pt x="258" y="301"/>
                  <a:pt x="261" y="298"/>
                  <a:pt x="264" y="294"/>
                </a:cubicBezTo>
                <a:cubicBezTo>
                  <a:pt x="268" y="291"/>
                  <a:pt x="271" y="288"/>
                  <a:pt x="273" y="285"/>
                </a:cubicBezTo>
                <a:cubicBezTo>
                  <a:pt x="275" y="283"/>
                  <a:pt x="277" y="280"/>
                  <a:pt x="278" y="279"/>
                </a:cubicBezTo>
                <a:cubicBezTo>
                  <a:pt x="278" y="278"/>
                  <a:pt x="278" y="278"/>
                  <a:pt x="278" y="277"/>
                </a:cubicBezTo>
                <a:cubicBezTo>
                  <a:pt x="278" y="277"/>
                  <a:pt x="278" y="276"/>
                  <a:pt x="278" y="275"/>
                </a:cubicBezTo>
                <a:cubicBezTo>
                  <a:pt x="278" y="274"/>
                  <a:pt x="278" y="273"/>
                  <a:pt x="277" y="272"/>
                </a:cubicBezTo>
                <a:cubicBezTo>
                  <a:pt x="277" y="272"/>
                  <a:pt x="277" y="271"/>
                  <a:pt x="276" y="271"/>
                </a:cubicBezTo>
                <a:close/>
                <a:moveTo>
                  <a:pt x="230" y="269"/>
                </a:moveTo>
                <a:cubicBezTo>
                  <a:pt x="228" y="272"/>
                  <a:pt x="225" y="275"/>
                  <a:pt x="221" y="279"/>
                </a:cubicBezTo>
                <a:cubicBezTo>
                  <a:pt x="217" y="283"/>
                  <a:pt x="213" y="287"/>
                  <a:pt x="209" y="293"/>
                </a:cubicBezTo>
                <a:cubicBezTo>
                  <a:pt x="204" y="298"/>
                  <a:pt x="201" y="303"/>
                  <a:pt x="200" y="307"/>
                </a:cubicBezTo>
                <a:cubicBezTo>
                  <a:pt x="199" y="311"/>
                  <a:pt x="198" y="315"/>
                  <a:pt x="198" y="317"/>
                </a:cubicBezTo>
                <a:cubicBezTo>
                  <a:pt x="199" y="320"/>
                  <a:pt x="200" y="322"/>
                  <a:pt x="202" y="326"/>
                </a:cubicBezTo>
                <a:cubicBezTo>
                  <a:pt x="204" y="329"/>
                  <a:pt x="207" y="333"/>
                  <a:pt x="211" y="338"/>
                </a:cubicBezTo>
                <a:cubicBezTo>
                  <a:pt x="215" y="343"/>
                  <a:pt x="218" y="347"/>
                  <a:pt x="222" y="351"/>
                </a:cubicBezTo>
                <a:cubicBezTo>
                  <a:pt x="225" y="355"/>
                  <a:pt x="228" y="358"/>
                  <a:pt x="230" y="360"/>
                </a:cubicBezTo>
                <a:lnTo>
                  <a:pt x="237" y="358"/>
                </a:lnTo>
                <a:lnTo>
                  <a:pt x="239" y="356"/>
                </a:lnTo>
                <a:cubicBezTo>
                  <a:pt x="239" y="354"/>
                  <a:pt x="239" y="352"/>
                  <a:pt x="237" y="348"/>
                </a:cubicBezTo>
                <a:cubicBezTo>
                  <a:pt x="235" y="345"/>
                  <a:pt x="233" y="341"/>
                  <a:pt x="229" y="337"/>
                </a:cubicBezTo>
                <a:cubicBezTo>
                  <a:pt x="225" y="333"/>
                  <a:pt x="222" y="329"/>
                  <a:pt x="219" y="326"/>
                </a:cubicBezTo>
                <a:cubicBezTo>
                  <a:pt x="217" y="322"/>
                  <a:pt x="215" y="320"/>
                  <a:pt x="213" y="317"/>
                </a:cubicBezTo>
                <a:lnTo>
                  <a:pt x="213" y="312"/>
                </a:lnTo>
                <a:lnTo>
                  <a:pt x="213" y="310"/>
                </a:lnTo>
                <a:cubicBezTo>
                  <a:pt x="214" y="308"/>
                  <a:pt x="216" y="306"/>
                  <a:pt x="218" y="303"/>
                </a:cubicBezTo>
                <a:cubicBezTo>
                  <a:pt x="221" y="300"/>
                  <a:pt x="224" y="296"/>
                  <a:pt x="227" y="292"/>
                </a:cubicBezTo>
                <a:cubicBezTo>
                  <a:pt x="231" y="288"/>
                  <a:pt x="234" y="285"/>
                  <a:pt x="236" y="282"/>
                </a:cubicBezTo>
                <a:cubicBezTo>
                  <a:pt x="239" y="279"/>
                  <a:pt x="240" y="277"/>
                  <a:pt x="241" y="275"/>
                </a:cubicBezTo>
                <a:lnTo>
                  <a:pt x="237" y="269"/>
                </a:lnTo>
                <a:cubicBezTo>
                  <a:pt x="237" y="269"/>
                  <a:pt x="236" y="269"/>
                  <a:pt x="235" y="269"/>
                </a:cubicBezTo>
                <a:cubicBezTo>
                  <a:pt x="235" y="268"/>
                  <a:pt x="234" y="268"/>
                  <a:pt x="233" y="269"/>
                </a:cubicBezTo>
                <a:cubicBezTo>
                  <a:pt x="232" y="269"/>
                  <a:pt x="232" y="269"/>
                  <a:pt x="231" y="269"/>
                </a:cubicBezTo>
                <a:cubicBezTo>
                  <a:pt x="231" y="269"/>
                  <a:pt x="230" y="269"/>
                  <a:pt x="230" y="269"/>
                </a:cubicBezTo>
                <a:close/>
                <a:moveTo>
                  <a:pt x="159" y="249"/>
                </a:moveTo>
                <a:lnTo>
                  <a:pt x="159" y="253"/>
                </a:lnTo>
                <a:cubicBezTo>
                  <a:pt x="159" y="253"/>
                  <a:pt x="160" y="253"/>
                  <a:pt x="160" y="253"/>
                </a:cubicBezTo>
                <a:cubicBezTo>
                  <a:pt x="160" y="254"/>
                  <a:pt x="160" y="254"/>
                  <a:pt x="161" y="254"/>
                </a:cubicBezTo>
                <a:cubicBezTo>
                  <a:pt x="161" y="255"/>
                  <a:pt x="162" y="255"/>
                  <a:pt x="162" y="255"/>
                </a:cubicBezTo>
                <a:cubicBezTo>
                  <a:pt x="162" y="256"/>
                  <a:pt x="163" y="256"/>
                  <a:pt x="163" y="256"/>
                </a:cubicBezTo>
                <a:lnTo>
                  <a:pt x="275" y="256"/>
                </a:lnTo>
                <a:lnTo>
                  <a:pt x="278" y="253"/>
                </a:lnTo>
                <a:lnTo>
                  <a:pt x="278" y="249"/>
                </a:lnTo>
                <a:cubicBezTo>
                  <a:pt x="278" y="249"/>
                  <a:pt x="278" y="248"/>
                  <a:pt x="277" y="248"/>
                </a:cubicBezTo>
                <a:cubicBezTo>
                  <a:pt x="277" y="247"/>
                  <a:pt x="276" y="247"/>
                  <a:pt x="275" y="246"/>
                </a:cubicBezTo>
                <a:cubicBezTo>
                  <a:pt x="275" y="245"/>
                  <a:pt x="274" y="245"/>
                  <a:pt x="274" y="244"/>
                </a:cubicBezTo>
                <a:cubicBezTo>
                  <a:pt x="273" y="244"/>
                  <a:pt x="273" y="244"/>
                  <a:pt x="273" y="243"/>
                </a:cubicBezTo>
                <a:cubicBezTo>
                  <a:pt x="272" y="243"/>
                  <a:pt x="272" y="243"/>
                  <a:pt x="271" y="243"/>
                </a:cubicBezTo>
                <a:cubicBezTo>
                  <a:pt x="271" y="243"/>
                  <a:pt x="270" y="243"/>
                  <a:pt x="269" y="243"/>
                </a:cubicBezTo>
                <a:cubicBezTo>
                  <a:pt x="268" y="243"/>
                  <a:pt x="267" y="243"/>
                  <a:pt x="267" y="243"/>
                </a:cubicBezTo>
                <a:cubicBezTo>
                  <a:pt x="266" y="243"/>
                  <a:pt x="266" y="243"/>
                  <a:pt x="265" y="243"/>
                </a:cubicBezTo>
                <a:lnTo>
                  <a:pt x="169" y="243"/>
                </a:lnTo>
                <a:cubicBezTo>
                  <a:pt x="168" y="243"/>
                  <a:pt x="167" y="243"/>
                  <a:pt x="166" y="243"/>
                </a:cubicBezTo>
                <a:cubicBezTo>
                  <a:pt x="165" y="243"/>
                  <a:pt x="165" y="243"/>
                  <a:pt x="163" y="244"/>
                </a:cubicBezTo>
                <a:cubicBezTo>
                  <a:pt x="162" y="244"/>
                  <a:pt x="161" y="245"/>
                  <a:pt x="161" y="246"/>
                </a:cubicBezTo>
                <a:cubicBezTo>
                  <a:pt x="160" y="247"/>
                  <a:pt x="160" y="248"/>
                  <a:pt x="159" y="249"/>
                </a:cubicBezTo>
                <a:close/>
                <a:moveTo>
                  <a:pt x="159" y="373"/>
                </a:moveTo>
                <a:lnTo>
                  <a:pt x="159" y="381"/>
                </a:lnTo>
                <a:lnTo>
                  <a:pt x="161" y="384"/>
                </a:lnTo>
                <a:cubicBezTo>
                  <a:pt x="162" y="384"/>
                  <a:pt x="163" y="384"/>
                  <a:pt x="164" y="384"/>
                </a:cubicBezTo>
                <a:cubicBezTo>
                  <a:pt x="165" y="384"/>
                  <a:pt x="166" y="384"/>
                  <a:pt x="167" y="384"/>
                </a:cubicBezTo>
                <a:cubicBezTo>
                  <a:pt x="168" y="384"/>
                  <a:pt x="169" y="384"/>
                  <a:pt x="170" y="384"/>
                </a:cubicBezTo>
                <a:cubicBezTo>
                  <a:pt x="171" y="384"/>
                  <a:pt x="172" y="384"/>
                  <a:pt x="172" y="384"/>
                </a:cubicBezTo>
                <a:lnTo>
                  <a:pt x="211" y="384"/>
                </a:lnTo>
                <a:lnTo>
                  <a:pt x="210" y="427"/>
                </a:lnTo>
                <a:lnTo>
                  <a:pt x="211" y="438"/>
                </a:lnTo>
                <a:lnTo>
                  <a:pt x="210" y="444"/>
                </a:lnTo>
                <a:cubicBezTo>
                  <a:pt x="207" y="444"/>
                  <a:pt x="203" y="444"/>
                  <a:pt x="199" y="444"/>
                </a:cubicBezTo>
                <a:cubicBezTo>
                  <a:pt x="195" y="445"/>
                  <a:pt x="190" y="445"/>
                  <a:pt x="185" y="445"/>
                </a:cubicBezTo>
                <a:cubicBezTo>
                  <a:pt x="179" y="445"/>
                  <a:pt x="174" y="445"/>
                  <a:pt x="170" y="445"/>
                </a:cubicBezTo>
                <a:cubicBezTo>
                  <a:pt x="166" y="445"/>
                  <a:pt x="162" y="445"/>
                  <a:pt x="159" y="446"/>
                </a:cubicBezTo>
                <a:lnTo>
                  <a:pt x="159" y="449"/>
                </a:lnTo>
                <a:cubicBezTo>
                  <a:pt x="159" y="450"/>
                  <a:pt x="159" y="450"/>
                  <a:pt x="159" y="451"/>
                </a:cubicBezTo>
                <a:cubicBezTo>
                  <a:pt x="159" y="452"/>
                  <a:pt x="160" y="453"/>
                  <a:pt x="160" y="454"/>
                </a:cubicBezTo>
                <a:cubicBezTo>
                  <a:pt x="161" y="455"/>
                  <a:pt x="161" y="456"/>
                  <a:pt x="162" y="457"/>
                </a:cubicBezTo>
                <a:cubicBezTo>
                  <a:pt x="163" y="458"/>
                  <a:pt x="164" y="458"/>
                  <a:pt x="165" y="459"/>
                </a:cubicBezTo>
                <a:lnTo>
                  <a:pt x="267" y="459"/>
                </a:lnTo>
                <a:cubicBezTo>
                  <a:pt x="268" y="459"/>
                  <a:pt x="268" y="458"/>
                  <a:pt x="269" y="458"/>
                </a:cubicBezTo>
                <a:cubicBezTo>
                  <a:pt x="270" y="458"/>
                  <a:pt x="271" y="458"/>
                  <a:pt x="272" y="458"/>
                </a:cubicBezTo>
                <a:cubicBezTo>
                  <a:pt x="273" y="457"/>
                  <a:pt x="274" y="457"/>
                  <a:pt x="274" y="457"/>
                </a:cubicBezTo>
                <a:cubicBezTo>
                  <a:pt x="275" y="457"/>
                  <a:pt x="276" y="457"/>
                  <a:pt x="276" y="457"/>
                </a:cubicBezTo>
                <a:lnTo>
                  <a:pt x="278" y="453"/>
                </a:lnTo>
                <a:lnTo>
                  <a:pt x="278" y="447"/>
                </a:lnTo>
                <a:cubicBezTo>
                  <a:pt x="278" y="447"/>
                  <a:pt x="277" y="446"/>
                  <a:pt x="276" y="446"/>
                </a:cubicBezTo>
                <a:cubicBezTo>
                  <a:pt x="275" y="445"/>
                  <a:pt x="274" y="444"/>
                  <a:pt x="273" y="444"/>
                </a:cubicBezTo>
                <a:cubicBezTo>
                  <a:pt x="271" y="444"/>
                  <a:pt x="270" y="444"/>
                  <a:pt x="269" y="444"/>
                </a:cubicBezTo>
                <a:cubicBezTo>
                  <a:pt x="269" y="444"/>
                  <a:pt x="268" y="444"/>
                  <a:pt x="267" y="444"/>
                </a:cubicBezTo>
                <a:lnTo>
                  <a:pt x="224" y="444"/>
                </a:lnTo>
                <a:lnTo>
                  <a:pt x="226" y="384"/>
                </a:lnTo>
                <a:cubicBezTo>
                  <a:pt x="229" y="384"/>
                  <a:pt x="233" y="384"/>
                  <a:pt x="237" y="385"/>
                </a:cubicBezTo>
                <a:cubicBezTo>
                  <a:pt x="241" y="385"/>
                  <a:pt x="246" y="385"/>
                  <a:pt x="251" y="386"/>
                </a:cubicBezTo>
                <a:cubicBezTo>
                  <a:pt x="257" y="386"/>
                  <a:pt x="262" y="386"/>
                  <a:pt x="266" y="386"/>
                </a:cubicBezTo>
                <a:cubicBezTo>
                  <a:pt x="270" y="385"/>
                  <a:pt x="274" y="385"/>
                  <a:pt x="276" y="384"/>
                </a:cubicBezTo>
                <a:lnTo>
                  <a:pt x="278" y="377"/>
                </a:lnTo>
                <a:cubicBezTo>
                  <a:pt x="278" y="377"/>
                  <a:pt x="278" y="376"/>
                  <a:pt x="277" y="376"/>
                </a:cubicBezTo>
                <a:cubicBezTo>
                  <a:pt x="277" y="375"/>
                  <a:pt x="277" y="375"/>
                  <a:pt x="276" y="374"/>
                </a:cubicBezTo>
                <a:cubicBezTo>
                  <a:pt x="276" y="373"/>
                  <a:pt x="276" y="373"/>
                  <a:pt x="275" y="372"/>
                </a:cubicBezTo>
                <a:cubicBezTo>
                  <a:pt x="275" y="372"/>
                  <a:pt x="275" y="372"/>
                  <a:pt x="275" y="371"/>
                </a:cubicBezTo>
                <a:lnTo>
                  <a:pt x="226" y="371"/>
                </a:lnTo>
                <a:cubicBezTo>
                  <a:pt x="226" y="371"/>
                  <a:pt x="225" y="371"/>
                  <a:pt x="224" y="371"/>
                </a:cubicBezTo>
                <a:cubicBezTo>
                  <a:pt x="223" y="371"/>
                  <a:pt x="222" y="371"/>
                  <a:pt x="221" y="371"/>
                </a:cubicBezTo>
                <a:cubicBezTo>
                  <a:pt x="220" y="371"/>
                  <a:pt x="219" y="371"/>
                  <a:pt x="218" y="371"/>
                </a:cubicBezTo>
                <a:cubicBezTo>
                  <a:pt x="218" y="371"/>
                  <a:pt x="217" y="371"/>
                  <a:pt x="217" y="371"/>
                </a:cubicBezTo>
                <a:lnTo>
                  <a:pt x="163" y="371"/>
                </a:lnTo>
                <a:lnTo>
                  <a:pt x="159" y="373"/>
                </a:lnTo>
                <a:close/>
                <a:moveTo>
                  <a:pt x="191" y="269"/>
                </a:moveTo>
                <a:cubicBezTo>
                  <a:pt x="189" y="271"/>
                  <a:pt x="185" y="274"/>
                  <a:pt x="181" y="278"/>
                </a:cubicBezTo>
                <a:cubicBezTo>
                  <a:pt x="177" y="282"/>
                  <a:pt x="172" y="287"/>
                  <a:pt x="168" y="293"/>
                </a:cubicBezTo>
                <a:cubicBezTo>
                  <a:pt x="163" y="299"/>
                  <a:pt x="160" y="304"/>
                  <a:pt x="159" y="308"/>
                </a:cubicBezTo>
                <a:cubicBezTo>
                  <a:pt x="159" y="313"/>
                  <a:pt x="159" y="317"/>
                  <a:pt x="159" y="319"/>
                </a:cubicBezTo>
                <a:cubicBezTo>
                  <a:pt x="160" y="322"/>
                  <a:pt x="161" y="324"/>
                  <a:pt x="163" y="328"/>
                </a:cubicBezTo>
                <a:cubicBezTo>
                  <a:pt x="165" y="331"/>
                  <a:pt x="168" y="336"/>
                  <a:pt x="172" y="340"/>
                </a:cubicBezTo>
                <a:cubicBezTo>
                  <a:pt x="177" y="345"/>
                  <a:pt x="180" y="349"/>
                  <a:pt x="183" y="353"/>
                </a:cubicBezTo>
                <a:cubicBezTo>
                  <a:pt x="187" y="356"/>
                  <a:pt x="189" y="358"/>
                  <a:pt x="191" y="360"/>
                </a:cubicBezTo>
                <a:cubicBezTo>
                  <a:pt x="192" y="360"/>
                  <a:pt x="192" y="360"/>
                  <a:pt x="193" y="359"/>
                </a:cubicBezTo>
                <a:cubicBezTo>
                  <a:pt x="194" y="359"/>
                  <a:pt x="195" y="359"/>
                  <a:pt x="196" y="358"/>
                </a:cubicBezTo>
                <a:cubicBezTo>
                  <a:pt x="197" y="358"/>
                  <a:pt x="197" y="358"/>
                  <a:pt x="198" y="357"/>
                </a:cubicBezTo>
                <a:cubicBezTo>
                  <a:pt x="199" y="357"/>
                  <a:pt x="200" y="357"/>
                  <a:pt x="200" y="356"/>
                </a:cubicBezTo>
                <a:lnTo>
                  <a:pt x="200" y="351"/>
                </a:lnTo>
                <a:lnTo>
                  <a:pt x="172" y="319"/>
                </a:lnTo>
                <a:cubicBezTo>
                  <a:pt x="172" y="317"/>
                  <a:pt x="173" y="314"/>
                  <a:pt x="174" y="310"/>
                </a:cubicBezTo>
                <a:cubicBezTo>
                  <a:pt x="176" y="306"/>
                  <a:pt x="179" y="302"/>
                  <a:pt x="183" y="297"/>
                </a:cubicBezTo>
                <a:cubicBezTo>
                  <a:pt x="187" y="292"/>
                  <a:pt x="191" y="288"/>
                  <a:pt x="194" y="284"/>
                </a:cubicBezTo>
                <a:cubicBezTo>
                  <a:pt x="197" y="280"/>
                  <a:pt x="199" y="277"/>
                  <a:pt x="200" y="275"/>
                </a:cubicBezTo>
                <a:cubicBezTo>
                  <a:pt x="200" y="275"/>
                  <a:pt x="200" y="274"/>
                  <a:pt x="200" y="274"/>
                </a:cubicBezTo>
                <a:cubicBezTo>
                  <a:pt x="200" y="273"/>
                  <a:pt x="200" y="273"/>
                  <a:pt x="200" y="272"/>
                </a:cubicBezTo>
                <a:cubicBezTo>
                  <a:pt x="200" y="271"/>
                  <a:pt x="200" y="271"/>
                  <a:pt x="199" y="270"/>
                </a:cubicBezTo>
                <a:cubicBezTo>
                  <a:pt x="199" y="270"/>
                  <a:pt x="199" y="270"/>
                  <a:pt x="198" y="269"/>
                </a:cubicBezTo>
                <a:lnTo>
                  <a:pt x="193" y="267"/>
                </a:lnTo>
                <a:cubicBezTo>
                  <a:pt x="193" y="267"/>
                  <a:pt x="192" y="267"/>
                  <a:pt x="192" y="267"/>
                </a:cubicBezTo>
                <a:cubicBezTo>
                  <a:pt x="192" y="267"/>
                  <a:pt x="191" y="267"/>
                  <a:pt x="191" y="268"/>
                </a:cubicBezTo>
                <a:cubicBezTo>
                  <a:pt x="191" y="268"/>
                  <a:pt x="191" y="268"/>
                  <a:pt x="191" y="268"/>
                </a:cubicBezTo>
                <a:cubicBezTo>
                  <a:pt x="191" y="269"/>
                  <a:pt x="191" y="269"/>
                  <a:pt x="191" y="269"/>
                </a:cubicBezTo>
                <a:close/>
                <a:moveTo>
                  <a:pt x="80" y="330"/>
                </a:moveTo>
                <a:cubicBezTo>
                  <a:pt x="80" y="330"/>
                  <a:pt x="80" y="330"/>
                  <a:pt x="80" y="329"/>
                </a:cubicBezTo>
                <a:cubicBezTo>
                  <a:pt x="80" y="329"/>
                  <a:pt x="80" y="328"/>
                  <a:pt x="81" y="328"/>
                </a:cubicBezTo>
                <a:cubicBezTo>
                  <a:pt x="82" y="327"/>
                  <a:pt x="82" y="327"/>
                  <a:pt x="83" y="326"/>
                </a:cubicBezTo>
                <a:cubicBezTo>
                  <a:pt x="84" y="326"/>
                  <a:pt x="85" y="325"/>
                  <a:pt x="85" y="325"/>
                </a:cubicBezTo>
                <a:lnTo>
                  <a:pt x="133" y="327"/>
                </a:lnTo>
                <a:cubicBezTo>
                  <a:pt x="133" y="327"/>
                  <a:pt x="134" y="327"/>
                  <a:pt x="134" y="327"/>
                </a:cubicBezTo>
                <a:cubicBezTo>
                  <a:pt x="134" y="327"/>
                  <a:pt x="134" y="327"/>
                  <a:pt x="135" y="328"/>
                </a:cubicBezTo>
                <a:cubicBezTo>
                  <a:pt x="135" y="328"/>
                  <a:pt x="136" y="329"/>
                  <a:pt x="136" y="329"/>
                </a:cubicBezTo>
                <a:cubicBezTo>
                  <a:pt x="137" y="330"/>
                  <a:pt x="137" y="330"/>
                  <a:pt x="137" y="330"/>
                </a:cubicBezTo>
                <a:cubicBezTo>
                  <a:pt x="137" y="331"/>
                  <a:pt x="137" y="331"/>
                  <a:pt x="137" y="332"/>
                </a:cubicBezTo>
                <a:cubicBezTo>
                  <a:pt x="137" y="333"/>
                  <a:pt x="137" y="333"/>
                  <a:pt x="136" y="334"/>
                </a:cubicBezTo>
                <a:cubicBezTo>
                  <a:pt x="136" y="336"/>
                  <a:pt x="136" y="337"/>
                  <a:pt x="136" y="337"/>
                </a:cubicBezTo>
                <a:cubicBezTo>
                  <a:pt x="135" y="338"/>
                  <a:pt x="135" y="339"/>
                  <a:pt x="135" y="340"/>
                </a:cubicBezTo>
                <a:cubicBezTo>
                  <a:pt x="135" y="340"/>
                  <a:pt x="134" y="340"/>
                  <a:pt x="133" y="341"/>
                </a:cubicBezTo>
                <a:cubicBezTo>
                  <a:pt x="132" y="341"/>
                  <a:pt x="132" y="341"/>
                  <a:pt x="131" y="341"/>
                </a:cubicBezTo>
                <a:cubicBezTo>
                  <a:pt x="130" y="342"/>
                  <a:pt x="129" y="342"/>
                  <a:pt x="128" y="342"/>
                </a:cubicBezTo>
                <a:cubicBezTo>
                  <a:pt x="127" y="342"/>
                  <a:pt x="127" y="342"/>
                  <a:pt x="126" y="342"/>
                </a:cubicBezTo>
                <a:lnTo>
                  <a:pt x="85" y="342"/>
                </a:lnTo>
                <a:cubicBezTo>
                  <a:pt x="85" y="341"/>
                  <a:pt x="85" y="341"/>
                  <a:pt x="84" y="340"/>
                </a:cubicBezTo>
                <a:cubicBezTo>
                  <a:pt x="84" y="340"/>
                  <a:pt x="83" y="339"/>
                  <a:pt x="82" y="339"/>
                </a:cubicBezTo>
                <a:cubicBezTo>
                  <a:pt x="82" y="338"/>
                  <a:pt x="81" y="338"/>
                  <a:pt x="81" y="337"/>
                </a:cubicBezTo>
                <a:cubicBezTo>
                  <a:pt x="80" y="337"/>
                  <a:pt x="80" y="336"/>
                  <a:pt x="80" y="336"/>
                </a:cubicBezTo>
                <a:lnTo>
                  <a:pt x="80" y="330"/>
                </a:lnTo>
                <a:close/>
                <a:moveTo>
                  <a:pt x="80" y="280"/>
                </a:moveTo>
                <a:cubicBezTo>
                  <a:pt x="80" y="280"/>
                  <a:pt x="80" y="279"/>
                  <a:pt x="80" y="278"/>
                </a:cubicBezTo>
                <a:cubicBezTo>
                  <a:pt x="80" y="277"/>
                  <a:pt x="80" y="276"/>
                  <a:pt x="80" y="275"/>
                </a:cubicBezTo>
                <a:cubicBezTo>
                  <a:pt x="80" y="274"/>
                  <a:pt x="81" y="273"/>
                  <a:pt x="82" y="272"/>
                </a:cubicBezTo>
                <a:cubicBezTo>
                  <a:pt x="82" y="272"/>
                  <a:pt x="83" y="271"/>
                  <a:pt x="83" y="271"/>
                </a:cubicBezTo>
                <a:cubicBezTo>
                  <a:pt x="86" y="271"/>
                  <a:pt x="90" y="271"/>
                  <a:pt x="94" y="271"/>
                </a:cubicBezTo>
                <a:cubicBezTo>
                  <a:pt x="98" y="271"/>
                  <a:pt x="103" y="271"/>
                  <a:pt x="109" y="271"/>
                </a:cubicBezTo>
                <a:cubicBezTo>
                  <a:pt x="115" y="271"/>
                  <a:pt x="120" y="272"/>
                  <a:pt x="125" y="272"/>
                </a:cubicBezTo>
                <a:cubicBezTo>
                  <a:pt x="129" y="272"/>
                  <a:pt x="133" y="273"/>
                  <a:pt x="135" y="273"/>
                </a:cubicBezTo>
                <a:lnTo>
                  <a:pt x="139" y="279"/>
                </a:lnTo>
                <a:lnTo>
                  <a:pt x="137" y="284"/>
                </a:lnTo>
                <a:cubicBezTo>
                  <a:pt x="134" y="285"/>
                  <a:pt x="130" y="285"/>
                  <a:pt x="126" y="285"/>
                </a:cubicBezTo>
                <a:cubicBezTo>
                  <a:pt x="121" y="286"/>
                  <a:pt x="116" y="286"/>
                  <a:pt x="110" y="285"/>
                </a:cubicBezTo>
                <a:cubicBezTo>
                  <a:pt x="104" y="285"/>
                  <a:pt x="99" y="285"/>
                  <a:pt x="95" y="285"/>
                </a:cubicBezTo>
                <a:cubicBezTo>
                  <a:pt x="90" y="284"/>
                  <a:pt x="86" y="284"/>
                  <a:pt x="83" y="284"/>
                </a:cubicBezTo>
                <a:cubicBezTo>
                  <a:pt x="83" y="284"/>
                  <a:pt x="83" y="283"/>
                  <a:pt x="82" y="283"/>
                </a:cubicBezTo>
                <a:cubicBezTo>
                  <a:pt x="82" y="283"/>
                  <a:pt x="81" y="283"/>
                  <a:pt x="81" y="282"/>
                </a:cubicBezTo>
                <a:cubicBezTo>
                  <a:pt x="80" y="282"/>
                  <a:pt x="80" y="282"/>
                  <a:pt x="80" y="281"/>
                </a:cubicBezTo>
                <a:cubicBezTo>
                  <a:pt x="80" y="281"/>
                  <a:pt x="80" y="281"/>
                  <a:pt x="80" y="280"/>
                </a:cubicBezTo>
                <a:close/>
                <a:moveTo>
                  <a:pt x="72" y="420"/>
                </a:moveTo>
                <a:cubicBezTo>
                  <a:pt x="73" y="421"/>
                  <a:pt x="72" y="424"/>
                  <a:pt x="72" y="427"/>
                </a:cubicBezTo>
                <a:cubicBezTo>
                  <a:pt x="72" y="429"/>
                  <a:pt x="71" y="433"/>
                  <a:pt x="69" y="436"/>
                </a:cubicBezTo>
                <a:cubicBezTo>
                  <a:pt x="68" y="440"/>
                  <a:pt x="67" y="443"/>
                  <a:pt x="66" y="446"/>
                </a:cubicBezTo>
                <a:cubicBezTo>
                  <a:pt x="65" y="449"/>
                  <a:pt x="65" y="451"/>
                  <a:pt x="65" y="453"/>
                </a:cubicBezTo>
                <a:lnTo>
                  <a:pt x="67" y="457"/>
                </a:lnTo>
                <a:cubicBezTo>
                  <a:pt x="67" y="457"/>
                  <a:pt x="67" y="457"/>
                  <a:pt x="68" y="457"/>
                </a:cubicBezTo>
                <a:cubicBezTo>
                  <a:pt x="68" y="457"/>
                  <a:pt x="69" y="457"/>
                  <a:pt x="69" y="457"/>
                </a:cubicBezTo>
                <a:cubicBezTo>
                  <a:pt x="70" y="457"/>
                  <a:pt x="71" y="457"/>
                  <a:pt x="71" y="457"/>
                </a:cubicBezTo>
                <a:cubicBezTo>
                  <a:pt x="72" y="457"/>
                  <a:pt x="72" y="457"/>
                  <a:pt x="72" y="457"/>
                </a:cubicBezTo>
                <a:cubicBezTo>
                  <a:pt x="74" y="455"/>
                  <a:pt x="76" y="454"/>
                  <a:pt x="78" y="452"/>
                </a:cubicBezTo>
                <a:cubicBezTo>
                  <a:pt x="80" y="449"/>
                  <a:pt x="82" y="447"/>
                  <a:pt x="83" y="443"/>
                </a:cubicBezTo>
                <a:cubicBezTo>
                  <a:pt x="85" y="440"/>
                  <a:pt x="85" y="437"/>
                  <a:pt x="86" y="435"/>
                </a:cubicBezTo>
                <a:cubicBezTo>
                  <a:pt x="86" y="432"/>
                  <a:pt x="87" y="430"/>
                  <a:pt x="87" y="429"/>
                </a:cubicBezTo>
                <a:cubicBezTo>
                  <a:pt x="87" y="427"/>
                  <a:pt x="87" y="424"/>
                  <a:pt x="87" y="421"/>
                </a:cubicBezTo>
                <a:cubicBezTo>
                  <a:pt x="87" y="417"/>
                  <a:pt x="86" y="414"/>
                  <a:pt x="85" y="409"/>
                </a:cubicBezTo>
                <a:cubicBezTo>
                  <a:pt x="84" y="405"/>
                  <a:pt x="82" y="401"/>
                  <a:pt x="82" y="398"/>
                </a:cubicBezTo>
                <a:cubicBezTo>
                  <a:pt x="81" y="395"/>
                  <a:pt x="80" y="392"/>
                  <a:pt x="80" y="390"/>
                </a:cubicBezTo>
                <a:cubicBezTo>
                  <a:pt x="80" y="388"/>
                  <a:pt x="81" y="386"/>
                  <a:pt x="83" y="384"/>
                </a:cubicBezTo>
                <a:cubicBezTo>
                  <a:pt x="84" y="382"/>
                  <a:pt x="86" y="381"/>
                  <a:pt x="88" y="380"/>
                </a:cubicBezTo>
                <a:cubicBezTo>
                  <a:pt x="91" y="380"/>
                  <a:pt x="93" y="379"/>
                  <a:pt x="95" y="380"/>
                </a:cubicBezTo>
                <a:cubicBezTo>
                  <a:pt x="97" y="380"/>
                  <a:pt x="99" y="380"/>
                  <a:pt x="100" y="381"/>
                </a:cubicBezTo>
                <a:lnTo>
                  <a:pt x="100" y="421"/>
                </a:lnTo>
                <a:cubicBezTo>
                  <a:pt x="100" y="422"/>
                  <a:pt x="100" y="423"/>
                  <a:pt x="100" y="424"/>
                </a:cubicBezTo>
                <a:cubicBezTo>
                  <a:pt x="100" y="424"/>
                  <a:pt x="100" y="425"/>
                  <a:pt x="100" y="426"/>
                </a:cubicBezTo>
                <a:cubicBezTo>
                  <a:pt x="100" y="427"/>
                  <a:pt x="100" y="428"/>
                  <a:pt x="100" y="429"/>
                </a:cubicBezTo>
                <a:cubicBezTo>
                  <a:pt x="100" y="429"/>
                  <a:pt x="100" y="430"/>
                  <a:pt x="100" y="431"/>
                </a:cubicBezTo>
                <a:lnTo>
                  <a:pt x="100" y="451"/>
                </a:lnTo>
                <a:lnTo>
                  <a:pt x="102" y="455"/>
                </a:lnTo>
                <a:lnTo>
                  <a:pt x="108" y="459"/>
                </a:lnTo>
                <a:cubicBezTo>
                  <a:pt x="108" y="458"/>
                  <a:pt x="108" y="458"/>
                  <a:pt x="109" y="457"/>
                </a:cubicBezTo>
                <a:cubicBezTo>
                  <a:pt x="109" y="457"/>
                  <a:pt x="110" y="456"/>
                  <a:pt x="111" y="456"/>
                </a:cubicBezTo>
                <a:cubicBezTo>
                  <a:pt x="112" y="455"/>
                  <a:pt x="113" y="454"/>
                  <a:pt x="114" y="453"/>
                </a:cubicBezTo>
                <a:cubicBezTo>
                  <a:pt x="114" y="452"/>
                  <a:pt x="115" y="452"/>
                  <a:pt x="115" y="451"/>
                </a:cubicBezTo>
                <a:cubicBezTo>
                  <a:pt x="115" y="447"/>
                  <a:pt x="114" y="443"/>
                  <a:pt x="114" y="437"/>
                </a:cubicBezTo>
                <a:cubicBezTo>
                  <a:pt x="114" y="431"/>
                  <a:pt x="115" y="425"/>
                  <a:pt x="115" y="417"/>
                </a:cubicBezTo>
                <a:cubicBezTo>
                  <a:pt x="116" y="409"/>
                  <a:pt x="116" y="402"/>
                  <a:pt x="116" y="397"/>
                </a:cubicBezTo>
                <a:cubicBezTo>
                  <a:pt x="117" y="391"/>
                  <a:pt x="117" y="386"/>
                  <a:pt x="117" y="382"/>
                </a:cubicBezTo>
                <a:lnTo>
                  <a:pt x="133" y="382"/>
                </a:lnTo>
                <a:cubicBezTo>
                  <a:pt x="134" y="383"/>
                  <a:pt x="134" y="383"/>
                  <a:pt x="134" y="384"/>
                </a:cubicBezTo>
                <a:cubicBezTo>
                  <a:pt x="135" y="384"/>
                  <a:pt x="135" y="385"/>
                  <a:pt x="135" y="386"/>
                </a:cubicBezTo>
                <a:cubicBezTo>
                  <a:pt x="136" y="387"/>
                  <a:pt x="136" y="388"/>
                  <a:pt x="136" y="389"/>
                </a:cubicBezTo>
                <a:cubicBezTo>
                  <a:pt x="137" y="389"/>
                  <a:pt x="137" y="390"/>
                  <a:pt x="137" y="390"/>
                </a:cubicBezTo>
                <a:cubicBezTo>
                  <a:pt x="137" y="392"/>
                  <a:pt x="136" y="395"/>
                  <a:pt x="135" y="398"/>
                </a:cubicBezTo>
                <a:cubicBezTo>
                  <a:pt x="134" y="401"/>
                  <a:pt x="133" y="404"/>
                  <a:pt x="131" y="408"/>
                </a:cubicBezTo>
                <a:cubicBezTo>
                  <a:pt x="130" y="412"/>
                  <a:pt x="129" y="416"/>
                  <a:pt x="129" y="419"/>
                </a:cubicBezTo>
                <a:cubicBezTo>
                  <a:pt x="129" y="422"/>
                  <a:pt x="129" y="425"/>
                  <a:pt x="130" y="427"/>
                </a:cubicBezTo>
                <a:cubicBezTo>
                  <a:pt x="130" y="429"/>
                  <a:pt x="130" y="431"/>
                  <a:pt x="131" y="433"/>
                </a:cubicBezTo>
                <a:cubicBezTo>
                  <a:pt x="131" y="436"/>
                  <a:pt x="132" y="439"/>
                  <a:pt x="133" y="443"/>
                </a:cubicBezTo>
                <a:cubicBezTo>
                  <a:pt x="134" y="447"/>
                  <a:pt x="135" y="450"/>
                  <a:pt x="137" y="452"/>
                </a:cubicBezTo>
                <a:cubicBezTo>
                  <a:pt x="139" y="455"/>
                  <a:pt x="141" y="457"/>
                  <a:pt x="143" y="459"/>
                </a:cubicBezTo>
                <a:cubicBezTo>
                  <a:pt x="143" y="458"/>
                  <a:pt x="143" y="458"/>
                  <a:pt x="144" y="458"/>
                </a:cubicBezTo>
                <a:cubicBezTo>
                  <a:pt x="144" y="457"/>
                  <a:pt x="145" y="457"/>
                  <a:pt x="146" y="457"/>
                </a:cubicBezTo>
                <a:cubicBezTo>
                  <a:pt x="146" y="457"/>
                  <a:pt x="147" y="457"/>
                  <a:pt x="147" y="457"/>
                </a:cubicBezTo>
                <a:cubicBezTo>
                  <a:pt x="148" y="457"/>
                  <a:pt x="148" y="457"/>
                  <a:pt x="148" y="457"/>
                </a:cubicBezTo>
                <a:lnTo>
                  <a:pt x="150" y="451"/>
                </a:lnTo>
                <a:cubicBezTo>
                  <a:pt x="150" y="451"/>
                  <a:pt x="150" y="450"/>
                  <a:pt x="150" y="450"/>
                </a:cubicBezTo>
                <a:cubicBezTo>
                  <a:pt x="150" y="449"/>
                  <a:pt x="150" y="448"/>
                  <a:pt x="149" y="447"/>
                </a:cubicBezTo>
                <a:cubicBezTo>
                  <a:pt x="149" y="446"/>
                  <a:pt x="149" y="445"/>
                  <a:pt x="149" y="444"/>
                </a:cubicBezTo>
                <a:cubicBezTo>
                  <a:pt x="148" y="443"/>
                  <a:pt x="148" y="442"/>
                  <a:pt x="148" y="442"/>
                </a:cubicBezTo>
                <a:cubicBezTo>
                  <a:pt x="147" y="439"/>
                  <a:pt x="146" y="436"/>
                  <a:pt x="145" y="431"/>
                </a:cubicBezTo>
                <a:cubicBezTo>
                  <a:pt x="144" y="427"/>
                  <a:pt x="144" y="422"/>
                  <a:pt x="145" y="416"/>
                </a:cubicBezTo>
                <a:cubicBezTo>
                  <a:pt x="146" y="410"/>
                  <a:pt x="147" y="405"/>
                  <a:pt x="148" y="401"/>
                </a:cubicBezTo>
                <a:cubicBezTo>
                  <a:pt x="149" y="396"/>
                  <a:pt x="150" y="393"/>
                  <a:pt x="150" y="390"/>
                </a:cubicBezTo>
                <a:cubicBezTo>
                  <a:pt x="150" y="387"/>
                  <a:pt x="149" y="383"/>
                  <a:pt x="147" y="380"/>
                </a:cubicBezTo>
                <a:cubicBezTo>
                  <a:pt x="145" y="376"/>
                  <a:pt x="141" y="373"/>
                  <a:pt x="137" y="370"/>
                </a:cubicBezTo>
                <a:cubicBezTo>
                  <a:pt x="132" y="368"/>
                  <a:pt x="128" y="367"/>
                  <a:pt x="124" y="367"/>
                </a:cubicBezTo>
                <a:cubicBezTo>
                  <a:pt x="120" y="367"/>
                  <a:pt x="117" y="367"/>
                  <a:pt x="115" y="368"/>
                </a:cubicBezTo>
                <a:lnTo>
                  <a:pt x="115" y="356"/>
                </a:lnTo>
                <a:cubicBezTo>
                  <a:pt x="117" y="356"/>
                  <a:pt x="120" y="356"/>
                  <a:pt x="124" y="356"/>
                </a:cubicBezTo>
                <a:cubicBezTo>
                  <a:pt x="128" y="356"/>
                  <a:pt x="133" y="354"/>
                  <a:pt x="137" y="352"/>
                </a:cubicBezTo>
                <a:cubicBezTo>
                  <a:pt x="142" y="350"/>
                  <a:pt x="146" y="347"/>
                  <a:pt x="147" y="344"/>
                </a:cubicBezTo>
                <a:cubicBezTo>
                  <a:pt x="149" y="341"/>
                  <a:pt x="150" y="337"/>
                  <a:pt x="150" y="334"/>
                </a:cubicBezTo>
                <a:cubicBezTo>
                  <a:pt x="150" y="331"/>
                  <a:pt x="150" y="327"/>
                  <a:pt x="148" y="323"/>
                </a:cubicBezTo>
                <a:cubicBezTo>
                  <a:pt x="146" y="319"/>
                  <a:pt x="143" y="316"/>
                  <a:pt x="138" y="314"/>
                </a:cubicBezTo>
                <a:cubicBezTo>
                  <a:pt x="133" y="312"/>
                  <a:pt x="129" y="311"/>
                  <a:pt x="124" y="311"/>
                </a:cubicBezTo>
                <a:cubicBezTo>
                  <a:pt x="120" y="311"/>
                  <a:pt x="117" y="311"/>
                  <a:pt x="115" y="312"/>
                </a:cubicBezTo>
                <a:lnTo>
                  <a:pt x="115" y="301"/>
                </a:lnTo>
                <a:cubicBezTo>
                  <a:pt x="117" y="301"/>
                  <a:pt x="120" y="301"/>
                  <a:pt x="124" y="301"/>
                </a:cubicBezTo>
                <a:cubicBezTo>
                  <a:pt x="129" y="301"/>
                  <a:pt x="133" y="300"/>
                  <a:pt x="138" y="297"/>
                </a:cubicBezTo>
                <a:cubicBezTo>
                  <a:pt x="143" y="295"/>
                  <a:pt x="146" y="292"/>
                  <a:pt x="148" y="288"/>
                </a:cubicBezTo>
                <a:cubicBezTo>
                  <a:pt x="150" y="285"/>
                  <a:pt x="150" y="282"/>
                  <a:pt x="150" y="279"/>
                </a:cubicBezTo>
                <a:cubicBezTo>
                  <a:pt x="150" y="275"/>
                  <a:pt x="150" y="271"/>
                  <a:pt x="148" y="268"/>
                </a:cubicBezTo>
                <a:cubicBezTo>
                  <a:pt x="146" y="264"/>
                  <a:pt x="143" y="261"/>
                  <a:pt x="138" y="258"/>
                </a:cubicBezTo>
                <a:cubicBezTo>
                  <a:pt x="133" y="256"/>
                  <a:pt x="129" y="255"/>
                  <a:pt x="124" y="255"/>
                </a:cubicBezTo>
                <a:cubicBezTo>
                  <a:pt x="120" y="255"/>
                  <a:pt x="117" y="256"/>
                  <a:pt x="115" y="256"/>
                </a:cubicBezTo>
                <a:cubicBezTo>
                  <a:pt x="115" y="256"/>
                  <a:pt x="115" y="255"/>
                  <a:pt x="115" y="254"/>
                </a:cubicBezTo>
                <a:cubicBezTo>
                  <a:pt x="115" y="253"/>
                  <a:pt x="115" y="252"/>
                  <a:pt x="115" y="251"/>
                </a:cubicBezTo>
                <a:cubicBezTo>
                  <a:pt x="115" y="249"/>
                  <a:pt x="114" y="248"/>
                  <a:pt x="114" y="247"/>
                </a:cubicBezTo>
                <a:cubicBezTo>
                  <a:pt x="114" y="247"/>
                  <a:pt x="113" y="246"/>
                  <a:pt x="113" y="245"/>
                </a:cubicBezTo>
                <a:cubicBezTo>
                  <a:pt x="112" y="245"/>
                  <a:pt x="112" y="244"/>
                  <a:pt x="111" y="244"/>
                </a:cubicBezTo>
                <a:cubicBezTo>
                  <a:pt x="110" y="244"/>
                  <a:pt x="109" y="244"/>
                  <a:pt x="108" y="244"/>
                </a:cubicBezTo>
                <a:cubicBezTo>
                  <a:pt x="108" y="244"/>
                  <a:pt x="107" y="244"/>
                  <a:pt x="106" y="244"/>
                </a:cubicBezTo>
                <a:cubicBezTo>
                  <a:pt x="105" y="244"/>
                  <a:pt x="104" y="245"/>
                  <a:pt x="104" y="245"/>
                </a:cubicBezTo>
                <a:lnTo>
                  <a:pt x="102" y="247"/>
                </a:lnTo>
                <a:lnTo>
                  <a:pt x="102" y="256"/>
                </a:lnTo>
                <a:cubicBezTo>
                  <a:pt x="99" y="256"/>
                  <a:pt x="96" y="255"/>
                  <a:pt x="91" y="256"/>
                </a:cubicBezTo>
                <a:cubicBezTo>
                  <a:pt x="87" y="256"/>
                  <a:pt x="82" y="257"/>
                  <a:pt x="76" y="260"/>
                </a:cubicBezTo>
                <a:cubicBezTo>
                  <a:pt x="71" y="263"/>
                  <a:pt x="68" y="267"/>
                  <a:pt x="66" y="271"/>
                </a:cubicBezTo>
                <a:cubicBezTo>
                  <a:pt x="65" y="275"/>
                  <a:pt x="64" y="279"/>
                  <a:pt x="65" y="282"/>
                </a:cubicBezTo>
                <a:cubicBezTo>
                  <a:pt x="66" y="285"/>
                  <a:pt x="67" y="288"/>
                  <a:pt x="70" y="291"/>
                </a:cubicBezTo>
                <a:cubicBezTo>
                  <a:pt x="72" y="295"/>
                  <a:pt x="76" y="297"/>
                  <a:pt x="81" y="298"/>
                </a:cubicBezTo>
                <a:cubicBezTo>
                  <a:pt x="85" y="300"/>
                  <a:pt x="89" y="301"/>
                  <a:pt x="93" y="301"/>
                </a:cubicBezTo>
                <a:cubicBezTo>
                  <a:pt x="97" y="301"/>
                  <a:pt x="100" y="301"/>
                  <a:pt x="102" y="301"/>
                </a:cubicBezTo>
                <a:lnTo>
                  <a:pt x="102" y="312"/>
                </a:lnTo>
                <a:cubicBezTo>
                  <a:pt x="99" y="311"/>
                  <a:pt x="96" y="310"/>
                  <a:pt x="91" y="310"/>
                </a:cubicBezTo>
                <a:cubicBezTo>
                  <a:pt x="86" y="310"/>
                  <a:pt x="81" y="312"/>
                  <a:pt x="76" y="315"/>
                </a:cubicBezTo>
                <a:cubicBezTo>
                  <a:pt x="70" y="319"/>
                  <a:pt x="67" y="322"/>
                  <a:pt x="66" y="327"/>
                </a:cubicBezTo>
                <a:cubicBezTo>
                  <a:pt x="64" y="331"/>
                  <a:pt x="64" y="335"/>
                  <a:pt x="65" y="338"/>
                </a:cubicBezTo>
                <a:cubicBezTo>
                  <a:pt x="66" y="341"/>
                  <a:pt x="67" y="344"/>
                  <a:pt x="70" y="346"/>
                </a:cubicBezTo>
                <a:cubicBezTo>
                  <a:pt x="72" y="349"/>
                  <a:pt x="75" y="352"/>
                  <a:pt x="80" y="353"/>
                </a:cubicBezTo>
                <a:cubicBezTo>
                  <a:pt x="84" y="355"/>
                  <a:pt x="88" y="356"/>
                  <a:pt x="91" y="356"/>
                </a:cubicBezTo>
                <a:cubicBezTo>
                  <a:pt x="95" y="356"/>
                  <a:pt x="98" y="356"/>
                  <a:pt x="100" y="356"/>
                </a:cubicBezTo>
                <a:lnTo>
                  <a:pt x="100" y="368"/>
                </a:lnTo>
                <a:cubicBezTo>
                  <a:pt x="100" y="368"/>
                  <a:pt x="99" y="368"/>
                  <a:pt x="99" y="368"/>
                </a:cubicBezTo>
                <a:cubicBezTo>
                  <a:pt x="99" y="368"/>
                  <a:pt x="99" y="368"/>
                  <a:pt x="98" y="368"/>
                </a:cubicBezTo>
                <a:cubicBezTo>
                  <a:pt x="98" y="368"/>
                  <a:pt x="98" y="368"/>
                  <a:pt x="97" y="368"/>
                </a:cubicBezTo>
                <a:cubicBezTo>
                  <a:pt x="97" y="368"/>
                  <a:pt x="97" y="368"/>
                  <a:pt x="96" y="368"/>
                </a:cubicBezTo>
                <a:cubicBezTo>
                  <a:pt x="94" y="367"/>
                  <a:pt x="90" y="367"/>
                  <a:pt x="85" y="367"/>
                </a:cubicBezTo>
                <a:cubicBezTo>
                  <a:pt x="81" y="368"/>
                  <a:pt x="77" y="371"/>
                  <a:pt x="72" y="375"/>
                </a:cubicBezTo>
                <a:cubicBezTo>
                  <a:pt x="68" y="379"/>
                  <a:pt x="65" y="384"/>
                  <a:pt x="65" y="388"/>
                </a:cubicBezTo>
                <a:cubicBezTo>
                  <a:pt x="64" y="393"/>
                  <a:pt x="64" y="396"/>
                  <a:pt x="65" y="399"/>
                </a:cubicBezTo>
                <a:cubicBezTo>
                  <a:pt x="65" y="400"/>
                  <a:pt x="66" y="401"/>
                  <a:pt x="67" y="403"/>
                </a:cubicBezTo>
                <a:cubicBezTo>
                  <a:pt x="68" y="404"/>
                  <a:pt x="68" y="406"/>
                  <a:pt x="69" y="409"/>
                </a:cubicBezTo>
                <a:cubicBezTo>
                  <a:pt x="70" y="411"/>
                  <a:pt x="71" y="413"/>
                  <a:pt x="71" y="415"/>
                </a:cubicBezTo>
                <a:cubicBezTo>
                  <a:pt x="72" y="417"/>
                  <a:pt x="72" y="418"/>
                  <a:pt x="72" y="420"/>
                </a:cubicBezTo>
                <a:close/>
                <a:moveTo>
                  <a:pt x="63" y="709"/>
                </a:moveTo>
                <a:lnTo>
                  <a:pt x="63" y="713"/>
                </a:lnTo>
                <a:cubicBezTo>
                  <a:pt x="63" y="713"/>
                  <a:pt x="64" y="714"/>
                  <a:pt x="65" y="715"/>
                </a:cubicBezTo>
                <a:cubicBezTo>
                  <a:pt x="65" y="716"/>
                  <a:pt x="66" y="717"/>
                  <a:pt x="68" y="718"/>
                </a:cubicBezTo>
                <a:cubicBezTo>
                  <a:pt x="69" y="718"/>
                  <a:pt x="70" y="719"/>
                  <a:pt x="72" y="719"/>
                </a:cubicBezTo>
                <a:cubicBezTo>
                  <a:pt x="73" y="719"/>
                  <a:pt x="73" y="720"/>
                  <a:pt x="74" y="720"/>
                </a:cubicBezTo>
                <a:cubicBezTo>
                  <a:pt x="76" y="719"/>
                  <a:pt x="78" y="717"/>
                  <a:pt x="81" y="716"/>
                </a:cubicBezTo>
                <a:cubicBezTo>
                  <a:pt x="84" y="715"/>
                  <a:pt x="87" y="713"/>
                  <a:pt x="91" y="713"/>
                </a:cubicBezTo>
                <a:cubicBezTo>
                  <a:pt x="94" y="712"/>
                  <a:pt x="98" y="711"/>
                  <a:pt x="101" y="711"/>
                </a:cubicBezTo>
                <a:cubicBezTo>
                  <a:pt x="103" y="711"/>
                  <a:pt x="106" y="711"/>
                  <a:pt x="108" y="711"/>
                </a:cubicBezTo>
                <a:cubicBezTo>
                  <a:pt x="110" y="711"/>
                  <a:pt x="114" y="713"/>
                  <a:pt x="118" y="714"/>
                </a:cubicBezTo>
                <a:cubicBezTo>
                  <a:pt x="123" y="716"/>
                  <a:pt x="128" y="718"/>
                  <a:pt x="134" y="718"/>
                </a:cubicBezTo>
                <a:cubicBezTo>
                  <a:pt x="140" y="719"/>
                  <a:pt x="145" y="718"/>
                  <a:pt x="149" y="715"/>
                </a:cubicBezTo>
                <a:cubicBezTo>
                  <a:pt x="152" y="713"/>
                  <a:pt x="155" y="709"/>
                  <a:pt x="158" y="705"/>
                </a:cubicBezTo>
                <a:cubicBezTo>
                  <a:pt x="158" y="702"/>
                  <a:pt x="159" y="697"/>
                  <a:pt x="159" y="693"/>
                </a:cubicBezTo>
                <a:cubicBezTo>
                  <a:pt x="159" y="688"/>
                  <a:pt x="159" y="682"/>
                  <a:pt x="159" y="676"/>
                </a:cubicBezTo>
                <a:cubicBezTo>
                  <a:pt x="159" y="669"/>
                  <a:pt x="159" y="664"/>
                  <a:pt x="159" y="659"/>
                </a:cubicBezTo>
                <a:cubicBezTo>
                  <a:pt x="159" y="654"/>
                  <a:pt x="159" y="651"/>
                  <a:pt x="159" y="648"/>
                </a:cubicBezTo>
                <a:cubicBezTo>
                  <a:pt x="161" y="648"/>
                  <a:pt x="162" y="648"/>
                  <a:pt x="164" y="648"/>
                </a:cubicBezTo>
                <a:cubicBezTo>
                  <a:pt x="166" y="648"/>
                  <a:pt x="169" y="648"/>
                  <a:pt x="172" y="648"/>
                </a:cubicBezTo>
                <a:cubicBezTo>
                  <a:pt x="174" y="648"/>
                  <a:pt x="177" y="648"/>
                  <a:pt x="179" y="648"/>
                </a:cubicBezTo>
                <a:cubicBezTo>
                  <a:pt x="181" y="648"/>
                  <a:pt x="182" y="648"/>
                  <a:pt x="184" y="648"/>
                </a:cubicBezTo>
                <a:lnTo>
                  <a:pt x="185" y="649"/>
                </a:lnTo>
                <a:cubicBezTo>
                  <a:pt x="185" y="652"/>
                  <a:pt x="185" y="656"/>
                  <a:pt x="185" y="660"/>
                </a:cubicBezTo>
                <a:cubicBezTo>
                  <a:pt x="184" y="664"/>
                  <a:pt x="184" y="669"/>
                  <a:pt x="184" y="675"/>
                </a:cubicBezTo>
                <a:cubicBezTo>
                  <a:pt x="184" y="680"/>
                  <a:pt x="184" y="685"/>
                  <a:pt x="184" y="690"/>
                </a:cubicBezTo>
                <a:cubicBezTo>
                  <a:pt x="184" y="694"/>
                  <a:pt x="184" y="698"/>
                  <a:pt x="184" y="701"/>
                </a:cubicBezTo>
                <a:cubicBezTo>
                  <a:pt x="184" y="703"/>
                  <a:pt x="184" y="704"/>
                  <a:pt x="185" y="706"/>
                </a:cubicBezTo>
                <a:cubicBezTo>
                  <a:pt x="186" y="708"/>
                  <a:pt x="187" y="710"/>
                  <a:pt x="189" y="713"/>
                </a:cubicBezTo>
                <a:cubicBezTo>
                  <a:pt x="191" y="715"/>
                  <a:pt x="193" y="717"/>
                  <a:pt x="195" y="718"/>
                </a:cubicBezTo>
                <a:cubicBezTo>
                  <a:pt x="197" y="719"/>
                  <a:pt x="199" y="720"/>
                  <a:pt x="200" y="720"/>
                </a:cubicBezTo>
                <a:cubicBezTo>
                  <a:pt x="203" y="720"/>
                  <a:pt x="206" y="719"/>
                  <a:pt x="210" y="718"/>
                </a:cubicBezTo>
                <a:cubicBezTo>
                  <a:pt x="213" y="717"/>
                  <a:pt x="218" y="716"/>
                  <a:pt x="223" y="715"/>
                </a:cubicBezTo>
                <a:cubicBezTo>
                  <a:pt x="228" y="714"/>
                  <a:pt x="232" y="713"/>
                  <a:pt x="236" y="713"/>
                </a:cubicBezTo>
                <a:cubicBezTo>
                  <a:pt x="239" y="712"/>
                  <a:pt x="242" y="712"/>
                  <a:pt x="245" y="713"/>
                </a:cubicBezTo>
                <a:cubicBezTo>
                  <a:pt x="247" y="712"/>
                  <a:pt x="249" y="713"/>
                  <a:pt x="252" y="713"/>
                </a:cubicBezTo>
                <a:cubicBezTo>
                  <a:pt x="255" y="714"/>
                  <a:pt x="258" y="716"/>
                  <a:pt x="262" y="717"/>
                </a:cubicBezTo>
                <a:cubicBezTo>
                  <a:pt x="265" y="719"/>
                  <a:pt x="269" y="719"/>
                  <a:pt x="271" y="719"/>
                </a:cubicBezTo>
                <a:cubicBezTo>
                  <a:pt x="274" y="719"/>
                  <a:pt x="276" y="718"/>
                  <a:pt x="278" y="716"/>
                </a:cubicBezTo>
                <a:lnTo>
                  <a:pt x="278" y="713"/>
                </a:lnTo>
                <a:cubicBezTo>
                  <a:pt x="278" y="712"/>
                  <a:pt x="278" y="712"/>
                  <a:pt x="278" y="712"/>
                </a:cubicBezTo>
                <a:cubicBezTo>
                  <a:pt x="278" y="711"/>
                  <a:pt x="278" y="711"/>
                  <a:pt x="278" y="711"/>
                </a:cubicBezTo>
                <a:cubicBezTo>
                  <a:pt x="278" y="710"/>
                  <a:pt x="278" y="710"/>
                  <a:pt x="277" y="710"/>
                </a:cubicBezTo>
                <a:cubicBezTo>
                  <a:pt x="277" y="709"/>
                  <a:pt x="277" y="709"/>
                  <a:pt x="276" y="709"/>
                </a:cubicBezTo>
                <a:cubicBezTo>
                  <a:pt x="274" y="707"/>
                  <a:pt x="271" y="705"/>
                  <a:pt x="268" y="703"/>
                </a:cubicBezTo>
                <a:cubicBezTo>
                  <a:pt x="264" y="701"/>
                  <a:pt x="260" y="699"/>
                  <a:pt x="255" y="698"/>
                </a:cubicBezTo>
                <a:cubicBezTo>
                  <a:pt x="250" y="697"/>
                  <a:pt x="245" y="697"/>
                  <a:pt x="241" y="697"/>
                </a:cubicBezTo>
                <a:cubicBezTo>
                  <a:pt x="238" y="697"/>
                  <a:pt x="234" y="697"/>
                  <a:pt x="232" y="698"/>
                </a:cubicBezTo>
                <a:cubicBezTo>
                  <a:pt x="230" y="697"/>
                  <a:pt x="228" y="697"/>
                  <a:pt x="225" y="698"/>
                </a:cubicBezTo>
                <a:cubicBezTo>
                  <a:pt x="222" y="699"/>
                  <a:pt x="219" y="701"/>
                  <a:pt x="215" y="703"/>
                </a:cubicBezTo>
                <a:cubicBezTo>
                  <a:pt x="211" y="705"/>
                  <a:pt x="208" y="706"/>
                  <a:pt x="205" y="706"/>
                </a:cubicBezTo>
                <a:cubicBezTo>
                  <a:pt x="203" y="706"/>
                  <a:pt x="200" y="705"/>
                  <a:pt x="198" y="703"/>
                </a:cubicBezTo>
                <a:cubicBezTo>
                  <a:pt x="198" y="701"/>
                  <a:pt x="198" y="699"/>
                  <a:pt x="198" y="696"/>
                </a:cubicBezTo>
                <a:cubicBezTo>
                  <a:pt x="198" y="694"/>
                  <a:pt x="198" y="691"/>
                  <a:pt x="198" y="687"/>
                </a:cubicBezTo>
                <a:cubicBezTo>
                  <a:pt x="198" y="684"/>
                  <a:pt x="198" y="681"/>
                  <a:pt x="198" y="678"/>
                </a:cubicBezTo>
                <a:cubicBezTo>
                  <a:pt x="198" y="676"/>
                  <a:pt x="198" y="673"/>
                  <a:pt x="198" y="672"/>
                </a:cubicBezTo>
                <a:lnTo>
                  <a:pt x="198" y="648"/>
                </a:lnTo>
                <a:lnTo>
                  <a:pt x="241" y="648"/>
                </a:lnTo>
                <a:cubicBezTo>
                  <a:pt x="243" y="648"/>
                  <a:pt x="246" y="648"/>
                  <a:pt x="249" y="648"/>
                </a:cubicBezTo>
                <a:cubicBezTo>
                  <a:pt x="252" y="648"/>
                  <a:pt x="256" y="649"/>
                  <a:pt x="260" y="649"/>
                </a:cubicBezTo>
                <a:cubicBezTo>
                  <a:pt x="264" y="649"/>
                  <a:pt x="267" y="649"/>
                  <a:pt x="270" y="649"/>
                </a:cubicBezTo>
                <a:cubicBezTo>
                  <a:pt x="273" y="649"/>
                  <a:pt x="276" y="648"/>
                  <a:pt x="278" y="648"/>
                </a:cubicBezTo>
                <a:cubicBezTo>
                  <a:pt x="278" y="647"/>
                  <a:pt x="278" y="646"/>
                  <a:pt x="278" y="645"/>
                </a:cubicBezTo>
                <a:cubicBezTo>
                  <a:pt x="278" y="645"/>
                  <a:pt x="278" y="644"/>
                  <a:pt x="278" y="643"/>
                </a:cubicBezTo>
                <a:cubicBezTo>
                  <a:pt x="278" y="642"/>
                  <a:pt x="278" y="642"/>
                  <a:pt x="278" y="641"/>
                </a:cubicBezTo>
                <a:cubicBezTo>
                  <a:pt x="278" y="641"/>
                  <a:pt x="278" y="640"/>
                  <a:pt x="278" y="640"/>
                </a:cubicBezTo>
                <a:lnTo>
                  <a:pt x="276" y="635"/>
                </a:lnTo>
                <a:cubicBezTo>
                  <a:pt x="276" y="634"/>
                  <a:pt x="275" y="634"/>
                  <a:pt x="274" y="634"/>
                </a:cubicBezTo>
                <a:cubicBezTo>
                  <a:pt x="273" y="634"/>
                  <a:pt x="272" y="634"/>
                  <a:pt x="271" y="634"/>
                </a:cubicBezTo>
                <a:cubicBezTo>
                  <a:pt x="270" y="634"/>
                  <a:pt x="269" y="634"/>
                  <a:pt x="268" y="634"/>
                </a:cubicBezTo>
                <a:cubicBezTo>
                  <a:pt x="267" y="634"/>
                  <a:pt x="266" y="635"/>
                  <a:pt x="265" y="635"/>
                </a:cubicBezTo>
                <a:lnTo>
                  <a:pt x="204" y="635"/>
                </a:lnTo>
                <a:cubicBezTo>
                  <a:pt x="203" y="635"/>
                  <a:pt x="201" y="634"/>
                  <a:pt x="199" y="634"/>
                </a:cubicBezTo>
                <a:cubicBezTo>
                  <a:pt x="197" y="634"/>
                  <a:pt x="195" y="634"/>
                  <a:pt x="192" y="634"/>
                </a:cubicBezTo>
                <a:cubicBezTo>
                  <a:pt x="189" y="633"/>
                  <a:pt x="187" y="633"/>
                  <a:pt x="185" y="633"/>
                </a:cubicBezTo>
                <a:cubicBezTo>
                  <a:pt x="183" y="633"/>
                  <a:pt x="181" y="633"/>
                  <a:pt x="180" y="633"/>
                </a:cubicBezTo>
                <a:lnTo>
                  <a:pt x="180" y="592"/>
                </a:lnTo>
                <a:cubicBezTo>
                  <a:pt x="181" y="592"/>
                  <a:pt x="183" y="592"/>
                  <a:pt x="186" y="592"/>
                </a:cubicBezTo>
                <a:cubicBezTo>
                  <a:pt x="188" y="592"/>
                  <a:pt x="191" y="592"/>
                  <a:pt x="194" y="592"/>
                </a:cubicBezTo>
                <a:cubicBezTo>
                  <a:pt x="197" y="592"/>
                  <a:pt x="200" y="592"/>
                  <a:pt x="203" y="592"/>
                </a:cubicBezTo>
                <a:cubicBezTo>
                  <a:pt x="205" y="592"/>
                  <a:pt x="208" y="592"/>
                  <a:pt x="210" y="592"/>
                </a:cubicBezTo>
                <a:lnTo>
                  <a:pt x="210" y="612"/>
                </a:lnTo>
                <a:cubicBezTo>
                  <a:pt x="210" y="613"/>
                  <a:pt x="210" y="613"/>
                  <a:pt x="211" y="613"/>
                </a:cubicBezTo>
                <a:cubicBezTo>
                  <a:pt x="211" y="614"/>
                  <a:pt x="211" y="614"/>
                  <a:pt x="212" y="615"/>
                </a:cubicBezTo>
                <a:cubicBezTo>
                  <a:pt x="212" y="616"/>
                  <a:pt x="213" y="616"/>
                  <a:pt x="213" y="617"/>
                </a:cubicBezTo>
                <a:cubicBezTo>
                  <a:pt x="214" y="617"/>
                  <a:pt x="215" y="617"/>
                  <a:pt x="215" y="618"/>
                </a:cubicBezTo>
                <a:cubicBezTo>
                  <a:pt x="215" y="618"/>
                  <a:pt x="216" y="618"/>
                  <a:pt x="217" y="618"/>
                </a:cubicBezTo>
                <a:cubicBezTo>
                  <a:pt x="218" y="617"/>
                  <a:pt x="219" y="617"/>
                  <a:pt x="220" y="616"/>
                </a:cubicBezTo>
                <a:cubicBezTo>
                  <a:pt x="221" y="616"/>
                  <a:pt x="222" y="615"/>
                  <a:pt x="223" y="614"/>
                </a:cubicBezTo>
                <a:cubicBezTo>
                  <a:pt x="224" y="614"/>
                  <a:pt x="224" y="613"/>
                  <a:pt x="224" y="612"/>
                </a:cubicBezTo>
                <a:lnTo>
                  <a:pt x="224" y="592"/>
                </a:lnTo>
                <a:cubicBezTo>
                  <a:pt x="226" y="592"/>
                  <a:pt x="229" y="592"/>
                  <a:pt x="231" y="592"/>
                </a:cubicBezTo>
                <a:cubicBezTo>
                  <a:pt x="234" y="592"/>
                  <a:pt x="237" y="592"/>
                  <a:pt x="240" y="593"/>
                </a:cubicBezTo>
                <a:cubicBezTo>
                  <a:pt x="244" y="593"/>
                  <a:pt x="247" y="593"/>
                  <a:pt x="249" y="593"/>
                </a:cubicBezTo>
                <a:cubicBezTo>
                  <a:pt x="252" y="592"/>
                  <a:pt x="254" y="592"/>
                  <a:pt x="256" y="592"/>
                </a:cubicBezTo>
                <a:cubicBezTo>
                  <a:pt x="256" y="593"/>
                  <a:pt x="257" y="595"/>
                  <a:pt x="258" y="597"/>
                </a:cubicBezTo>
                <a:cubicBezTo>
                  <a:pt x="258" y="600"/>
                  <a:pt x="259" y="602"/>
                  <a:pt x="261" y="605"/>
                </a:cubicBezTo>
                <a:cubicBezTo>
                  <a:pt x="262" y="608"/>
                  <a:pt x="263" y="610"/>
                  <a:pt x="265" y="612"/>
                </a:cubicBezTo>
                <a:cubicBezTo>
                  <a:pt x="266" y="614"/>
                  <a:pt x="267" y="616"/>
                  <a:pt x="267" y="618"/>
                </a:cubicBezTo>
                <a:cubicBezTo>
                  <a:pt x="267" y="618"/>
                  <a:pt x="268" y="618"/>
                  <a:pt x="269" y="618"/>
                </a:cubicBezTo>
                <a:cubicBezTo>
                  <a:pt x="269" y="618"/>
                  <a:pt x="270" y="618"/>
                  <a:pt x="271" y="618"/>
                </a:cubicBezTo>
                <a:cubicBezTo>
                  <a:pt x="272" y="618"/>
                  <a:pt x="273" y="618"/>
                  <a:pt x="273" y="618"/>
                </a:cubicBezTo>
                <a:cubicBezTo>
                  <a:pt x="274" y="618"/>
                  <a:pt x="274" y="618"/>
                  <a:pt x="275" y="618"/>
                </a:cubicBezTo>
                <a:lnTo>
                  <a:pt x="278" y="616"/>
                </a:lnTo>
                <a:cubicBezTo>
                  <a:pt x="278" y="616"/>
                  <a:pt x="278" y="615"/>
                  <a:pt x="278" y="615"/>
                </a:cubicBezTo>
                <a:cubicBezTo>
                  <a:pt x="278" y="614"/>
                  <a:pt x="278" y="613"/>
                  <a:pt x="278" y="612"/>
                </a:cubicBezTo>
                <a:cubicBezTo>
                  <a:pt x="278" y="611"/>
                  <a:pt x="278" y="611"/>
                  <a:pt x="278" y="610"/>
                </a:cubicBezTo>
                <a:cubicBezTo>
                  <a:pt x="278" y="609"/>
                  <a:pt x="278" y="609"/>
                  <a:pt x="278" y="609"/>
                </a:cubicBezTo>
                <a:cubicBezTo>
                  <a:pt x="275" y="604"/>
                  <a:pt x="273" y="597"/>
                  <a:pt x="270" y="590"/>
                </a:cubicBezTo>
                <a:cubicBezTo>
                  <a:pt x="268" y="583"/>
                  <a:pt x="267" y="574"/>
                  <a:pt x="267" y="564"/>
                </a:cubicBezTo>
                <a:cubicBezTo>
                  <a:pt x="267" y="554"/>
                  <a:pt x="268" y="545"/>
                  <a:pt x="269" y="538"/>
                </a:cubicBezTo>
                <a:cubicBezTo>
                  <a:pt x="271" y="531"/>
                  <a:pt x="273" y="524"/>
                  <a:pt x="275" y="519"/>
                </a:cubicBezTo>
                <a:cubicBezTo>
                  <a:pt x="275" y="519"/>
                  <a:pt x="275" y="519"/>
                  <a:pt x="276" y="519"/>
                </a:cubicBezTo>
                <a:cubicBezTo>
                  <a:pt x="276" y="518"/>
                  <a:pt x="277" y="518"/>
                  <a:pt x="277" y="518"/>
                </a:cubicBezTo>
                <a:cubicBezTo>
                  <a:pt x="278" y="517"/>
                  <a:pt x="279" y="517"/>
                  <a:pt x="279" y="517"/>
                </a:cubicBezTo>
                <a:cubicBezTo>
                  <a:pt x="279" y="516"/>
                  <a:pt x="280" y="516"/>
                  <a:pt x="280" y="516"/>
                </a:cubicBezTo>
                <a:lnTo>
                  <a:pt x="280" y="510"/>
                </a:lnTo>
                <a:lnTo>
                  <a:pt x="276" y="506"/>
                </a:lnTo>
                <a:cubicBezTo>
                  <a:pt x="276" y="506"/>
                  <a:pt x="276" y="506"/>
                  <a:pt x="275" y="506"/>
                </a:cubicBezTo>
                <a:cubicBezTo>
                  <a:pt x="275" y="505"/>
                  <a:pt x="274" y="505"/>
                  <a:pt x="274" y="505"/>
                </a:cubicBezTo>
                <a:cubicBezTo>
                  <a:pt x="273" y="505"/>
                  <a:pt x="273" y="505"/>
                  <a:pt x="272" y="505"/>
                </a:cubicBezTo>
                <a:cubicBezTo>
                  <a:pt x="272" y="505"/>
                  <a:pt x="271" y="505"/>
                  <a:pt x="271" y="505"/>
                </a:cubicBezTo>
                <a:lnTo>
                  <a:pt x="265" y="508"/>
                </a:lnTo>
                <a:lnTo>
                  <a:pt x="258" y="527"/>
                </a:lnTo>
                <a:lnTo>
                  <a:pt x="224" y="527"/>
                </a:lnTo>
                <a:cubicBezTo>
                  <a:pt x="224" y="526"/>
                  <a:pt x="224" y="525"/>
                  <a:pt x="224" y="523"/>
                </a:cubicBezTo>
                <a:cubicBezTo>
                  <a:pt x="224" y="522"/>
                  <a:pt x="224" y="520"/>
                  <a:pt x="224" y="519"/>
                </a:cubicBezTo>
                <a:cubicBezTo>
                  <a:pt x="224" y="517"/>
                  <a:pt x="224" y="515"/>
                  <a:pt x="224" y="514"/>
                </a:cubicBezTo>
                <a:cubicBezTo>
                  <a:pt x="224" y="512"/>
                  <a:pt x="224" y="511"/>
                  <a:pt x="224" y="510"/>
                </a:cubicBezTo>
                <a:lnTo>
                  <a:pt x="223" y="506"/>
                </a:lnTo>
                <a:cubicBezTo>
                  <a:pt x="222" y="506"/>
                  <a:pt x="221" y="506"/>
                  <a:pt x="220" y="506"/>
                </a:cubicBezTo>
                <a:cubicBezTo>
                  <a:pt x="219" y="505"/>
                  <a:pt x="218" y="505"/>
                  <a:pt x="217" y="505"/>
                </a:cubicBezTo>
                <a:cubicBezTo>
                  <a:pt x="216" y="505"/>
                  <a:pt x="215" y="505"/>
                  <a:pt x="214" y="506"/>
                </a:cubicBezTo>
                <a:cubicBezTo>
                  <a:pt x="213" y="506"/>
                  <a:pt x="212" y="506"/>
                  <a:pt x="211" y="506"/>
                </a:cubicBezTo>
                <a:cubicBezTo>
                  <a:pt x="211" y="508"/>
                  <a:pt x="211" y="509"/>
                  <a:pt x="211" y="511"/>
                </a:cubicBezTo>
                <a:cubicBezTo>
                  <a:pt x="210" y="513"/>
                  <a:pt x="210" y="515"/>
                  <a:pt x="210" y="517"/>
                </a:cubicBezTo>
                <a:cubicBezTo>
                  <a:pt x="210" y="519"/>
                  <a:pt x="210" y="521"/>
                  <a:pt x="210" y="522"/>
                </a:cubicBezTo>
                <a:cubicBezTo>
                  <a:pt x="210" y="524"/>
                  <a:pt x="210" y="526"/>
                  <a:pt x="210" y="527"/>
                </a:cubicBezTo>
                <a:cubicBezTo>
                  <a:pt x="208" y="527"/>
                  <a:pt x="206" y="527"/>
                  <a:pt x="204" y="527"/>
                </a:cubicBezTo>
                <a:cubicBezTo>
                  <a:pt x="201" y="527"/>
                  <a:pt x="198" y="527"/>
                  <a:pt x="195" y="527"/>
                </a:cubicBezTo>
                <a:cubicBezTo>
                  <a:pt x="191" y="527"/>
                  <a:pt x="188" y="527"/>
                  <a:pt x="186" y="527"/>
                </a:cubicBezTo>
                <a:cubicBezTo>
                  <a:pt x="183" y="527"/>
                  <a:pt x="181" y="527"/>
                  <a:pt x="180" y="527"/>
                </a:cubicBezTo>
                <a:cubicBezTo>
                  <a:pt x="180" y="526"/>
                  <a:pt x="180" y="524"/>
                  <a:pt x="180" y="522"/>
                </a:cubicBezTo>
                <a:cubicBezTo>
                  <a:pt x="180" y="521"/>
                  <a:pt x="180" y="519"/>
                  <a:pt x="181" y="517"/>
                </a:cubicBezTo>
                <a:cubicBezTo>
                  <a:pt x="181" y="515"/>
                  <a:pt x="181" y="513"/>
                  <a:pt x="181" y="512"/>
                </a:cubicBezTo>
                <a:cubicBezTo>
                  <a:pt x="180" y="510"/>
                  <a:pt x="180" y="509"/>
                  <a:pt x="180" y="508"/>
                </a:cubicBezTo>
                <a:cubicBezTo>
                  <a:pt x="179" y="508"/>
                  <a:pt x="178" y="507"/>
                  <a:pt x="178" y="506"/>
                </a:cubicBezTo>
                <a:cubicBezTo>
                  <a:pt x="177" y="506"/>
                  <a:pt x="176" y="505"/>
                  <a:pt x="175" y="505"/>
                </a:cubicBezTo>
                <a:cubicBezTo>
                  <a:pt x="173" y="505"/>
                  <a:pt x="173" y="505"/>
                  <a:pt x="172" y="505"/>
                </a:cubicBezTo>
                <a:cubicBezTo>
                  <a:pt x="171" y="505"/>
                  <a:pt x="171" y="505"/>
                  <a:pt x="171" y="505"/>
                </a:cubicBezTo>
                <a:lnTo>
                  <a:pt x="165" y="508"/>
                </a:lnTo>
                <a:cubicBezTo>
                  <a:pt x="165" y="509"/>
                  <a:pt x="165" y="510"/>
                  <a:pt x="165" y="512"/>
                </a:cubicBezTo>
                <a:cubicBezTo>
                  <a:pt x="165" y="513"/>
                  <a:pt x="165" y="515"/>
                  <a:pt x="165" y="517"/>
                </a:cubicBezTo>
                <a:cubicBezTo>
                  <a:pt x="165" y="519"/>
                  <a:pt x="165" y="521"/>
                  <a:pt x="165" y="522"/>
                </a:cubicBezTo>
                <a:cubicBezTo>
                  <a:pt x="165" y="524"/>
                  <a:pt x="165" y="526"/>
                  <a:pt x="165" y="527"/>
                </a:cubicBezTo>
                <a:lnTo>
                  <a:pt x="135" y="527"/>
                </a:lnTo>
                <a:cubicBezTo>
                  <a:pt x="135" y="526"/>
                  <a:pt x="135" y="524"/>
                  <a:pt x="135" y="522"/>
                </a:cubicBezTo>
                <a:cubicBezTo>
                  <a:pt x="135" y="521"/>
                  <a:pt x="135" y="519"/>
                  <a:pt x="135" y="517"/>
                </a:cubicBezTo>
                <a:cubicBezTo>
                  <a:pt x="135" y="515"/>
                  <a:pt x="135" y="513"/>
                  <a:pt x="135" y="512"/>
                </a:cubicBezTo>
                <a:cubicBezTo>
                  <a:pt x="135" y="510"/>
                  <a:pt x="135" y="509"/>
                  <a:pt x="135" y="508"/>
                </a:cubicBezTo>
                <a:lnTo>
                  <a:pt x="133" y="505"/>
                </a:lnTo>
                <a:cubicBezTo>
                  <a:pt x="133" y="504"/>
                  <a:pt x="131" y="504"/>
                  <a:pt x="130" y="504"/>
                </a:cubicBezTo>
                <a:cubicBezTo>
                  <a:pt x="129" y="504"/>
                  <a:pt x="128" y="504"/>
                  <a:pt x="126" y="504"/>
                </a:cubicBezTo>
                <a:cubicBezTo>
                  <a:pt x="125" y="504"/>
                  <a:pt x="124" y="505"/>
                  <a:pt x="123" y="505"/>
                </a:cubicBezTo>
                <a:cubicBezTo>
                  <a:pt x="122" y="506"/>
                  <a:pt x="121" y="506"/>
                  <a:pt x="121" y="506"/>
                </a:cubicBezTo>
                <a:cubicBezTo>
                  <a:pt x="120" y="508"/>
                  <a:pt x="120" y="509"/>
                  <a:pt x="120" y="511"/>
                </a:cubicBezTo>
                <a:cubicBezTo>
                  <a:pt x="120" y="513"/>
                  <a:pt x="120" y="515"/>
                  <a:pt x="120" y="517"/>
                </a:cubicBezTo>
                <a:cubicBezTo>
                  <a:pt x="120" y="519"/>
                  <a:pt x="120" y="521"/>
                  <a:pt x="120" y="522"/>
                </a:cubicBezTo>
                <a:cubicBezTo>
                  <a:pt x="120" y="524"/>
                  <a:pt x="121" y="526"/>
                  <a:pt x="121" y="527"/>
                </a:cubicBezTo>
                <a:lnTo>
                  <a:pt x="87" y="525"/>
                </a:lnTo>
                <a:cubicBezTo>
                  <a:pt x="86" y="524"/>
                  <a:pt x="86" y="522"/>
                  <a:pt x="85" y="521"/>
                </a:cubicBezTo>
                <a:cubicBezTo>
                  <a:pt x="84" y="519"/>
                  <a:pt x="83" y="517"/>
                  <a:pt x="82" y="515"/>
                </a:cubicBezTo>
                <a:cubicBezTo>
                  <a:pt x="82" y="513"/>
                  <a:pt x="81" y="511"/>
                  <a:pt x="80" y="509"/>
                </a:cubicBezTo>
                <a:cubicBezTo>
                  <a:pt x="79" y="507"/>
                  <a:pt x="78" y="506"/>
                  <a:pt x="78" y="505"/>
                </a:cubicBezTo>
                <a:cubicBezTo>
                  <a:pt x="77" y="504"/>
                  <a:pt x="76" y="504"/>
                  <a:pt x="76" y="504"/>
                </a:cubicBezTo>
                <a:cubicBezTo>
                  <a:pt x="75" y="504"/>
                  <a:pt x="74" y="504"/>
                  <a:pt x="73" y="504"/>
                </a:cubicBezTo>
                <a:cubicBezTo>
                  <a:pt x="73" y="504"/>
                  <a:pt x="72" y="504"/>
                  <a:pt x="72" y="504"/>
                </a:cubicBezTo>
                <a:cubicBezTo>
                  <a:pt x="71" y="505"/>
                  <a:pt x="71" y="505"/>
                  <a:pt x="70" y="505"/>
                </a:cubicBezTo>
                <a:cubicBezTo>
                  <a:pt x="70" y="505"/>
                  <a:pt x="69" y="505"/>
                  <a:pt x="69" y="505"/>
                </a:cubicBezTo>
                <a:cubicBezTo>
                  <a:pt x="68" y="505"/>
                  <a:pt x="67" y="505"/>
                  <a:pt x="67" y="506"/>
                </a:cubicBezTo>
                <a:cubicBezTo>
                  <a:pt x="66" y="507"/>
                  <a:pt x="66" y="507"/>
                  <a:pt x="66" y="508"/>
                </a:cubicBezTo>
                <a:cubicBezTo>
                  <a:pt x="65" y="509"/>
                  <a:pt x="65" y="510"/>
                  <a:pt x="65" y="510"/>
                </a:cubicBezTo>
                <a:cubicBezTo>
                  <a:pt x="65" y="513"/>
                  <a:pt x="66" y="516"/>
                  <a:pt x="67" y="519"/>
                </a:cubicBezTo>
                <a:cubicBezTo>
                  <a:pt x="68" y="523"/>
                  <a:pt x="70" y="527"/>
                  <a:pt x="71" y="532"/>
                </a:cubicBezTo>
                <a:cubicBezTo>
                  <a:pt x="72" y="537"/>
                  <a:pt x="74" y="542"/>
                  <a:pt x="74" y="545"/>
                </a:cubicBezTo>
                <a:cubicBezTo>
                  <a:pt x="75" y="549"/>
                  <a:pt x="76" y="552"/>
                  <a:pt x="76" y="555"/>
                </a:cubicBezTo>
                <a:cubicBezTo>
                  <a:pt x="76" y="555"/>
                  <a:pt x="76" y="555"/>
                  <a:pt x="76" y="556"/>
                </a:cubicBezTo>
                <a:cubicBezTo>
                  <a:pt x="76" y="556"/>
                  <a:pt x="76" y="556"/>
                  <a:pt x="76" y="557"/>
                </a:cubicBezTo>
                <a:cubicBezTo>
                  <a:pt x="76" y="557"/>
                  <a:pt x="76" y="558"/>
                  <a:pt x="76" y="558"/>
                </a:cubicBezTo>
                <a:cubicBezTo>
                  <a:pt x="76" y="559"/>
                  <a:pt x="76" y="560"/>
                  <a:pt x="76" y="560"/>
                </a:cubicBezTo>
                <a:cubicBezTo>
                  <a:pt x="76" y="563"/>
                  <a:pt x="76" y="567"/>
                  <a:pt x="75" y="571"/>
                </a:cubicBezTo>
                <a:cubicBezTo>
                  <a:pt x="74" y="575"/>
                  <a:pt x="73" y="580"/>
                  <a:pt x="71" y="586"/>
                </a:cubicBezTo>
                <a:cubicBezTo>
                  <a:pt x="69" y="591"/>
                  <a:pt x="68" y="596"/>
                  <a:pt x="67" y="601"/>
                </a:cubicBezTo>
                <a:cubicBezTo>
                  <a:pt x="66" y="605"/>
                  <a:pt x="65" y="609"/>
                  <a:pt x="65" y="612"/>
                </a:cubicBezTo>
                <a:lnTo>
                  <a:pt x="69" y="616"/>
                </a:lnTo>
                <a:cubicBezTo>
                  <a:pt x="69" y="616"/>
                  <a:pt x="69" y="616"/>
                  <a:pt x="70" y="616"/>
                </a:cubicBezTo>
                <a:cubicBezTo>
                  <a:pt x="71" y="616"/>
                  <a:pt x="71" y="616"/>
                  <a:pt x="72" y="616"/>
                </a:cubicBezTo>
                <a:cubicBezTo>
                  <a:pt x="74" y="616"/>
                  <a:pt x="75" y="615"/>
                  <a:pt x="75" y="615"/>
                </a:cubicBezTo>
                <a:cubicBezTo>
                  <a:pt x="76" y="615"/>
                  <a:pt x="77" y="614"/>
                  <a:pt x="78" y="614"/>
                </a:cubicBezTo>
                <a:cubicBezTo>
                  <a:pt x="78" y="613"/>
                  <a:pt x="79" y="611"/>
                  <a:pt x="80" y="609"/>
                </a:cubicBezTo>
                <a:cubicBezTo>
                  <a:pt x="81" y="607"/>
                  <a:pt x="82" y="605"/>
                  <a:pt x="82" y="602"/>
                </a:cubicBezTo>
                <a:cubicBezTo>
                  <a:pt x="83" y="599"/>
                  <a:pt x="84" y="597"/>
                  <a:pt x="85" y="595"/>
                </a:cubicBezTo>
                <a:cubicBezTo>
                  <a:pt x="86" y="593"/>
                  <a:pt x="86" y="591"/>
                  <a:pt x="87" y="590"/>
                </a:cubicBezTo>
                <a:cubicBezTo>
                  <a:pt x="89" y="590"/>
                  <a:pt x="91" y="590"/>
                  <a:pt x="94" y="590"/>
                </a:cubicBezTo>
                <a:cubicBezTo>
                  <a:pt x="96" y="590"/>
                  <a:pt x="99" y="590"/>
                  <a:pt x="103" y="590"/>
                </a:cubicBezTo>
                <a:cubicBezTo>
                  <a:pt x="106" y="590"/>
                  <a:pt x="109" y="591"/>
                  <a:pt x="112" y="591"/>
                </a:cubicBezTo>
                <a:cubicBezTo>
                  <a:pt x="115" y="591"/>
                  <a:pt x="117" y="592"/>
                  <a:pt x="119" y="592"/>
                </a:cubicBezTo>
                <a:lnTo>
                  <a:pt x="121" y="594"/>
                </a:lnTo>
                <a:lnTo>
                  <a:pt x="119" y="599"/>
                </a:lnTo>
                <a:cubicBezTo>
                  <a:pt x="119" y="600"/>
                  <a:pt x="119" y="601"/>
                  <a:pt x="119" y="603"/>
                </a:cubicBezTo>
                <a:cubicBezTo>
                  <a:pt x="119" y="604"/>
                  <a:pt x="120" y="606"/>
                  <a:pt x="120" y="608"/>
                </a:cubicBezTo>
                <a:cubicBezTo>
                  <a:pt x="120" y="609"/>
                  <a:pt x="120" y="611"/>
                  <a:pt x="121" y="612"/>
                </a:cubicBezTo>
                <a:cubicBezTo>
                  <a:pt x="121" y="614"/>
                  <a:pt x="122" y="615"/>
                  <a:pt x="122" y="616"/>
                </a:cubicBezTo>
                <a:lnTo>
                  <a:pt x="128" y="616"/>
                </a:lnTo>
                <a:cubicBezTo>
                  <a:pt x="130" y="615"/>
                  <a:pt x="131" y="614"/>
                  <a:pt x="133" y="612"/>
                </a:cubicBezTo>
                <a:cubicBezTo>
                  <a:pt x="134" y="610"/>
                  <a:pt x="135" y="608"/>
                  <a:pt x="135" y="605"/>
                </a:cubicBezTo>
                <a:cubicBezTo>
                  <a:pt x="136" y="602"/>
                  <a:pt x="136" y="599"/>
                  <a:pt x="136" y="597"/>
                </a:cubicBezTo>
                <a:cubicBezTo>
                  <a:pt x="136" y="595"/>
                  <a:pt x="137" y="593"/>
                  <a:pt x="137" y="592"/>
                </a:cubicBezTo>
                <a:lnTo>
                  <a:pt x="165" y="592"/>
                </a:lnTo>
                <a:cubicBezTo>
                  <a:pt x="165" y="594"/>
                  <a:pt x="165" y="597"/>
                  <a:pt x="165" y="601"/>
                </a:cubicBezTo>
                <a:cubicBezTo>
                  <a:pt x="165" y="604"/>
                  <a:pt x="164" y="609"/>
                  <a:pt x="164" y="613"/>
                </a:cubicBezTo>
                <a:cubicBezTo>
                  <a:pt x="164" y="618"/>
                  <a:pt x="164" y="622"/>
                  <a:pt x="163" y="625"/>
                </a:cubicBezTo>
                <a:cubicBezTo>
                  <a:pt x="163" y="629"/>
                  <a:pt x="163" y="632"/>
                  <a:pt x="163" y="635"/>
                </a:cubicBezTo>
                <a:cubicBezTo>
                  <a:pt x="158" y="634"/>
                  <a:pt x="151" y="634"/>
                  <a:pt x="143" y="634"/>
                </a:cubicBezTo>
                <a:cubicBezTo>
                  <a:pt x="136" y="633"/>
                  <a:pt x="126" y="633"/>
                  <a:pt x="116" y="633"/>
                </a:cubicBezTo>
                <a:cubicBezTo>
                  <a:pt x="105" y="633"/>
                  <a:pt x="96" y="633"/>
                  <a:pt x="88" y="633"/>
                </a:cubicBezTo>
                <a:cubicBezTo>
                  <a:pt x="80" y="633"/>
                  <a:pt x="74" y="633"/>
                  <a:pt x="69" y="633"/>
                </a:cubicBezTo>
                <a:lnTo>
                  <a:pt x="65" y="636"/>
                </a:lnTo>
                <a:lnTo>
                  <a:pt x="65" y="642"/>
                </a:lnTo>
                <a:lnTo>
                  <a:pt x="67" y="646"/>
                </a:lnTo>
                <a:cubicBezTo>
                  <a:pt x="71" y="646"/>
                  <a:pt x="76" y="646"/>
                  <a:pt x="83" y="647"/>
                </a:cubicBezTo>
                <a:cubicBezTo>
                  <a:pt x="89" y="647"/>
                  <a:pt x="97" y="647"/>
                  <a:pt x="106" y="647"/>
                </a:cubicBezTo>
                <a:cubicBezTo>
                  <a:pt x="114" y="647"/>
                  <a:pt x="122" y="648"/>
                  <a:pt x="128" y="648"/>
                </a:cubicBezTo>
                <a:cubicBezTo>
                  <a:pt x="135" y="648"/>
                  <a:pt x="140" y="648"/>
                  <a:pt x="145" y="648"/>
                </a:cubicBezTo>
                <a:lnTo>
                  <a:pt x="145" y="700"/>
                </a:lnTo>
                <a:lnTo>
                  <a:pt x="143" y="705"/>
                </a:lnTo>
                <a:cubicBezTo>
                  <a:pt x="142" y="705"/>
                  <a:pt x="142" y="705"/>
                  <a:pt x="142" y="705"/>
                </a:cubicBezTo>
                <a:cubicBezTo>
                  <a:pt x="141" y="705"/>
                  <a:pt x="141" y="705"/>
                  <a:pt x="140" y="705"/>
                </a:cubicBezTo>
                <a:cubicBezTo>
                  <a:pt x="140" y="705"/>
                  <a:pt x="139" y="705"/>
                  <a:pt x="139" y="705"/>
                </a:cubicBezTo>
                <a:cubicBezTo>
                  <a:pt x="139" y="705"/>
                  <a:pt x="139" y="705"/>
                  <a:pt x="139" y="705"/>
                </a:cubicBezTo>
                <a:cubicBezTo>
                  <a:pt x="135" y="704"/>
                  <a:pt x="129" y="702"/>
                  <a:pt x="123" y="700"/>
                </a:cubicBezTo>
                <a:cubicBezTo>
                  <a:pt x="117" y="698"/>
                  <a:pt x="109" y="697"/>
                  <a:pt x="101" y="697"/>
                </a:cubicBezTo>
                <a:cubicBezTo>
                  <a:pt x="93" y="697"/>
                  <a:pt x="86" y="698"/>
                  <a:pt x="80" y="700"/>
                </a:cubicBezTo>
                <a:cubicBezTo>
                  <a:pt x="74" y="702"/>
                  <a:pt x="69" y="704"/>
                  <a:pt x="65" y="707"/>
                </a:cubicBezTo>
                <a:lnTo>
                  <a:pt x="63" y="709"/>
                </a:lnTo>
                <a:close/>
                <a:moveTo>
                  <a:pt x="91" y="577"/>
                </a:moveTo>
                <a:cubicBezTo>
                  <a:pt x="91" y="575"/>
                  <a:pt x="91" y="572"/>
                  <a:pt x="92" y="569"/>
                </a:cubicBezTo>
                <a:cubicBezTo>
                  <a:pt x="92" y="566"/>
                  <a:pt x="92" y="562"/>
                  <a:pt x="92" y="558"/>
                </a:cubicBezTo>
                <a:cubicBezTo>
                  <a:pt x="92" y="554"/>
                  <a:pt x="92" y="551"/>
                  <a:pt x="92" y="548"/>
                </a:cubicBezTo>
                <a:cubicBezTo>
                  <a:pt x="91" y="545"/>
                  <a:pt x="91" y="542"/>
                  <a:pt x="91" y="540"/>
                </a:cubicBezTo>
                <a:cubicBezTo>
                  <a:pt x="92" y="540"/>
                  <a:pt x="94" y="540"/>
                  <a:pt x="97" y="540"/>
                </a:cubicBezTo>
                <a:cubicBezTo>
                  <a:pt x="99" y="540"/>
                  <a:pt x="102" y="540"/>
                  <a:pt x="105" y="540"/>
                </a:cubicBezTo>
                <a:cubicBezTo>
                  <a:pt x="108" y="540"/>
                  <a:pt x="111" y="540"/>
                  <a:pt x="114" y="540"/>
                </a:cubicBezTo>
                <a:cubicBezTo>
                  <a:pt x="116" y="540"/>
                  <a:pt x="119" y="540"/>
                  <a:pt x="121" y="540"/>
                </a:cubicBezTo>
                <a:lnTo>
                  <a:pt x="121" y="577"/>
                </a:lnTo>
                <a:lnTo>
                  <a:pt x="91" y="577"/>
                </a:lnTo>
                <a:close/>
                <a:moveTo>
                  <a:pt x="135" y="540"/>
                </a:moveTo>
                <a:lnTo>
                  <a:pt x="156" y="542"/>
                </a:lnTo>
                <a:lnTo>
                  <a:pt x="156" y="540"/>
                </a:lnTo>
                <a:lnTo>
                  <a:pt x="165" y="542"/>
                </a:lnTo>
                <a:lnTo>
                  <a:pt x="163" y="577"/>
                </a:lnTo>
                <a:lnTo>
                  <a:pt x="135" y="577"/>
                </a:lnTo>
                <a:cubicBezTo>
                  <a:pt x="135" y="575"/>
                  <a:pt x="135" y="572"/>
                  <a:pt x="135" y="569"/>
                </a:cubicBezTo>
                <a:cubicBezTo>
                  <a:pt x="135" y="566"/>
                  <a:pt x="135" y="562"/>
                  <a:pt x="135" y="558"/>
                </a:cubicBezTo>
                <a:cubicBezTo>
                  <a:pt x="134" y="554"/>
                  <a:pt x="134" y="551"/>
                  <a:pt x="135" y="548"/>
                </a:cubicBezTo>
                <a:cubicBezTo>
                  <a:pt x="135" y="545"/>
                  <a:pt x="135" y="542"/>
                  <a:pt x="135" y="540"/>
                </a:cubicBezTo>
                <a:close/>
                <a:moveTo>
                  <a:pt x="180" y="553"/>
                </a:moveTo>
                <a:cubicBezTo>
                  <a:pt x="180" y="552"/>
                  <a:pt x="180" y="551"/>
                  <a:pt x="180" y="551"/>
                </a:cubicBezTo>
                <a:cubicBezTo>
                  <a:pt x="180" y="550"/>
                  <a:pt x="180" y="549"/>
                  <a:pt x="180" y="547"/>
                </a:cubicBezTo>
                <a:cubicBezTo>
                  <a:pt x="180" y="546"/>
                  <a:pt x="180" y="545"/>
                  <a:pt x="180" y="544"/>
                </a:cubicBezTo>
                <a:cubicBezTo>
                  <a:pt x="180" y="543"/>
                  <a:pt x="180" y="542"/>
                  <a:pt x="180" y="542"/>
                </a:cubicBezTo>
                <a:cubicBezTo>
                  <a:pt x="181" y="542"/>
                  <a:pt x="183" y="542"/>
                  <a:pt x="186" y="542"/>
                </a:cubicBezTo>
                <a:cubicBezTo>
                  <a:pt x="188" y="542"/>
                  <a:pt x="191" y="542"/>
                  <a:pt x="195" y="542"/>
                </a:cubicBezTo>
                <a:cubicBezTo>
                  <a:pt x="198" y="542"/>
                  <a:pt x="201" y="542"/>
                  <a:pt x="204" y="542"/>
                </a:cubicBezTo>
                <a:cubicBezTo>
                  <a:pt x="206" y="542"/>
                  <a:pt x="208" y="542"/>
                  <a:pt x="210" y="542"/>
                </a:cubicBezTo>
                <a:cubicBezTo>
                  <a:pt x="210" y="542"/>
                  <a:pt x="210" y="543"/>
                  <a:pt x="210" y="544"/>
                </a:cubicBezTo>
                <a:cubicBezTo>
                  <a:pt x="210" y="545"/>
                  <a:pt x="210" y="546"/>
                  <a:pt x="210" y="547"/>
                </a:cubicBezTo>
                <a:cubicBezTo>
                  <a:pt x="210" y="549"/>
                  <a:pt x="210" y="550"/>
                  <a:pt x="210" y="551"/>
                </a:cubicBezTo>
                <a:cubicBezTo>
                  <a:pt x="210" y="551"/>
                  <a:pt x="210" y="552"/>
                  <a:pt x="210" y="553"/>
                </a:cubicBezTo>
                <a:lnTo>
                  <a:pt x="210" y="577"/>
                </a:lnTo>
                <a:lnTo>
                  <a:pt x="180" y="577"/>
                </a:lnTo>
                <a:lnTo>
                  <a:pt x="180" y="553"/>
                </a:lnTo>
                <a:close/>
                <a:moveTo>
                  <a:pt x="224" y="579"/>
                </a:moveTo>
                <a:cubicBezTo>
                  <a:pt x="224" y="577"/>
                  <a:pt x="224" y="574"/>
                  <a:pt x="224" y="571"/>
                </a:cubicBezTo>
                <a:cubicBezTo>
                  <a:pt x="224" y="567"/>
                  <a:pt x="224" y="564"/>
                  <a:pt x="224" y="560"/>
                </a:cubicBezTo>
                <a:cubicBezTo>
                  <a:pt x="224" y="555"/>
                  <a:pt x="224" y="552"/>
                  <a:pt x="224" y="549"/>
                </a:cubicBezTo>
                <a:cubicBezTo>
                  <a:pt x="224" y="546"/>
                  <a:pt x="224" y="544"/>
                  <a:pt x="224" y="542"/>
                </a:cubicBezTo>
                <a:cubicBezTo>
                  <a:pt x="226" y="541"/>
                  <a:pt x="228" y="541"/>
                  <a:pt x="230" y="541"/>
                </a:cubicBezTo>
                <a:cubicBezTo>
                  <a:pt x="233" y="541"/>
                  <a:pt x="235" y="541"/>
                  <a:pt x="238" y="541"/>
                </a:cubicBezTo>
                <a:cubicBezTo>
                  <a:pt x="241" y="541"/>
                  <a:pt x="244" y="541"/>
                  <a:pt x="246" y="541"/>
                </a:cubicBezTo>
                <a:cubicBezTo>
                  <a:pt x="249" y="542"/>
                  <a:pt x="251" y="542"/>
                  <a:pt x="252" y="542"/>
                </a:cubicBezTo>
                <a:lnTo>
                  <a:pt x="252" y="555"/>
                </a:lnTo>
                <a:lnTo>
                  <a:pt x="252" y="577"/>
                </a:lnTo>
                <a:lnTo>
                  <a:pt x="224" y="5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7177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5438" y="3489325"/>
            <a:ext cx="223837" cy="26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0025" y="2239963"/>
            <a:ext cx="249238" cy="24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3363" y="458788"/>
            <a:ext cx="184150" cy="388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0" name="图片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1613" y="2486025"/>
            <a:ext cx="236537" cy="30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0063" y="3640138"/>
            <a:ext cx="234950" cy="306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500" y="2780348"/>
            <a:ext cx="6354763" cy="382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787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99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99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99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C -0.00495 -1.85185E-6 -0.01966 0.02454 -0.02487 0.04259 C -0.02982 0.06042 -0.03463 0.12616 -0.03958 0.14421 C -0.04583 0.15509 -0.06862 0.17408 -0.0789 0.20996 C -0.08906 0.2463 -0.08047 0.27963 -0.09219 0.325 C -0.10403 0.37037 -0.12591 0.44792 -0.13984 0.48611 C -0.1539 0.52408 -0.17031 0.52477 -0.17617 0.55347 C -0.1819 0.58125 -0.17799 0.63426 -0.1845 0.65046 C -0.19101 0.66667 -0.2013 0.66111 -0.20651 0.67917 C -0.21146 0.69699 -0.21536 0.73611 -0.21536 0.75949 " pathEditMode="relative" rAng="0" ptsTypes="fsfssssssf">
                                      <p:cBhvr>
                                        <p:cTn id="42" dur="6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00" y="380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22222E-6 C -0.00482 -2.22222E-6 -0.01927 0.02616 -0.02422 0.04584 C -0.02943 0.06505 -0.03398 0.13634 -0.03893 0.15579 C -0.04505 0.16736 -0.06758 0.18797 -0.0776 0.22662 C -0.08776 0.26574 -0.07916 0.30209 -0.09088 0.35093 C -0.10234 0.4 -0.12383 0.48334 -0.13776 0.52477 C -0.15169 0.56597 -0.16784 0.5669 -0.17357 0.59746 C -0.17916 0.62801 -0.17526 0.68496 -0.18164 0.70278 C -0.18828 0.71991 -0.19804 0.71412 -0.20338 0.73357 C -0.20833 0.75324 -0.21224 0.79491 -0.21224 0.82037 " pathEditMode="relative" rAng="0" ptsTypes="fsfssssssf">
                                      <p:cBhvr>
                                        <p:cTn id="48" dur="4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0" y="410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C -0.00873 -4.44444E-6 -0.03438 0.02292 -0.04336 0.04028 C -0.05235 0.05741 -0.06055 0.11991 -0.06954 0.13704 C -0.08021 0.14746 -0.12032 0.16528 -0.13829 0.19954 C -0.15638 0.23403 -0.14089 0.26575 -0.16172 0.30926 C -0.18256 0.35209 -0.22071 0.4257 -0.24519 0.46227 C -0.27019 0.49838 -0.29896 0.49931 -0.30912 0.52639 C -0.31927 0.55301 -0.31224 0.60301 -0.32357 0.61875 C -0.33529 0.63403 -0.35287 0.62871 -0.36211 0.64607 C -0.37123 0.66343 -0.378 0.70024 -0.378 0.72246 " pathEditMode="relative" rAng="0" ptsTypes="fsfssssssf">
                                      <p:cBhvr>
                                        <p:cTn id="52" dur="8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361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91 -0.10023 C 0.02644 -0.10023 0.01003 -0.07662 0.00456 -0.05857 C -0.00143 -0.04074 -0.00664 0.0243 -0.0121 0.0419 C -0.01914 0.05255 -0.0444 0.07153 -0.05559 0.10718 C -0.06718 0.14329 -0.05755 0.17639 -0.0707 0.22153 C -0.08359 0.2662 -0.10794 0.34282 -0.1233 0.38102 C -0.13893 0.41852 -0.15729 0.41944 -0.16367 0.44722 C -0.17005 0.47523 -0.16562 0.52755 -0.17291 0.54398 C -0.18033 0.55972 -0.19153 0.5544 -0.19726 0.57222 C -0.20312 0.59028 -0.20716 0.62847 -0.20716 0.65208 " pathEditMode="relative" rAng="0" ptsTypes="fsfssssssf">
                                      <p:cBhvr>
                                        <p:cTn id="56" dur="4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3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课文注释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16387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388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396" name="TextBox 31"/>
          <p:cNvSpPr txBox="1"/>
          <p:nvPr/>
        </p:nvSpPr>
        <p:spPr>
          <a:xfrm>
            <a:off x="2976563" y="3046413"/>
            <a:ext cx="1668462" cy="43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200" dirty="0">
                <a:solidFill>
                  <a:schemeClr val="accent2"/>
                </a:solidFill>
                <a:latin typeface="微软雅黑" panose="020B0503020204020204" pitchFamily="34" charset="-122"/>
              </a:rPr>
              <a:t>标题文字</a:t>
            </a:r>
            <a:endParaRPr lang="en-US" altLang="zh-CN" sz="22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97" name="TextBox 32"/>
          <p:cNvSpPr txBox="1"/>
          <p:nvPr/>
        </p:nvSpPr>
        <p:spPr>
          <a:xfrm>
            <a:off x="2976563" y="3441700"/>
            <a:ext cx="16684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chemeClr val="accent2"/>
                </a:solidFill>
                <a:latin typeface="微软雅黑" panose="020B0503020204020204" pitchFamily="34" charset="-122"/>
              </a:rPr>
              <a:t>75%</a:t>
            </a:r>
            <a:endParaRPr lang="en-US" altLang="zh-CN" sz="4000" b="1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98" name="TextBox 33"/>
          <p:cNvSpPr txBox="1"/>
          <p:nvPr/>
        </p:nvSpPr>
        <p:spPr>
          <a:xfrm>
            <a:off x="4724400" y="1876425"/>
            <a:ext cx="1668463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标题文字</a:t>
            </a:r>
            <a:endParaRPr lang="en-US" altLang="zh-CN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399" name="TextBox 34"/>
          <p:cNvSpPr txBox="1"/>
          <p:nvPr/>
        </p:nvSpPr>
        <p:spPr>
          <a:xfrm>
            <a:off x="4724400" y="2171700"/>
            <a:ext cx="16684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chemeClr val="accent2"/>
                </a:solidFill>
                <a:latin typeface="微软雅黑" panose="020B0503020204020204" pitchFamily="34" charset="-122"/>
              </a:rPr>
              <a:t>54%</a:t>
            </a:r>
            <a:endParaRPr lang="en-US" altLang="zh-CN" sz="4000" b="1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400" name="TextBox 35"/>
          <p:cNvSpPr txBox="1"/>
          <p:nvPr/>
        </p:nvSpPr>
        <p:spPr>
          <a:xfrm>
            <a:off x="4724400" y="4210050"/>
            <a:ext cx="1668463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标题文字</a:t>
            </a:r>
            <a:endParaRPr lang="en-US" altLang="zh-CN"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404" name="TextBox 39"/>
          <p:cNvSpPr txBox="1"/>
          <p:nvPr/>
        </p:nvSpPr>
        <p:spPr>
          <a:xfrm>
            <a:off x="643255" y="1124585"/>
            <a:ext cx="109105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</a:rPr>
              <a:t>夫子喟然叹曰：“吾与点也！”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</a:rPr>
              <a:t>三子者出，曾晳后。曾晳曰：“夫三子者之言何如？”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</a:rPr>
              <a:t>子曰：“亦各言其志也已矣！”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405" name="TextBox 40"/>
          <p:cNvSpPr txBox="1"/>
          <p:nvPr/>
        </p:nvSpPr>
        <p:spPr>
          <a:xfrm>
            <a:off x="697865" y="2233930"/>
            <a:ext cx="108565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孔子长叹一声说：“我是赞成曾点的想法呀！”</a:t>
            </a:r>
            <a:endParaRPr lang="zh-CN" altLang="en-US" sz="16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子路、冉有、公西华都出去了，曾晳最后走。曾晳问（孔子）：“他们三个人的话怎么样？”</a:t>
            </a:r>
            <a:endParaRPr lang="zh-CN" altLang="en-US" sz="16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孔子说：“也不过是各自谈谈自己的志向罢了！” </a:t>
            </a:r>
            <a:endParaRPr lang="zh-CN" altLang="en-US" sz="1600" dirty="0">
              <a:latin typeface="微软雅黑" panose="020B0503020204020204" pitchFamily="34" charset="-122"/>
            </a:endParaRPr>
          </a:p>
        </p:txBody>
      </p:sp>
      <p:sp>
        <p:nvSpPr>
          <p:cNvPr id="16406" name="TextBox 41"/>
          <p:cNvSpPr txBox="1"/>
          <p:nvPr/>
        </p:nvSpPr>
        <p:spPr>
          <a:xfrm>
            <a:off x="697865" y="3140710"/>
            <a:ext cx="108756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</a:rPr>
              <a:t>曰：“夫子何哂由也？” 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</a:rPr>
              <a:t>曰：“为国以礼，其言不让，是故哂之。唯求则非邦也与？安见方六七十如五六十而非邦也者？唯赤则非邦也与？宗庙会同，非诸侯而何？赤也为之小，孰能为之大？”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6407" name="TextBox 42"/>
          <p:cNvSpPr txBox="1"/>
          <p:nvPr/>
        </p:nvSpPr>
        <p:spPr>
          <a:xfrm>
            <a:off x="770255" y="4149725"/>
            <a:ext cx="108121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（曾晳）说：“你为什么笑仲由呢？” </a:t>
            </a:r>
            <a:endParaRPr lang="zh-CN" altLang="en-US" sz="16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（孔子）说：“治理国家要讲理让，可他的话却一点不谦让，所以笑他。难道冉求所讲的就不是国家吗？怎见得纵横六七十里或五六十里的地方就不是国家呢？难道公西赤所讲的不是国家吗？宗庙祭祀和诸侯会同之事，不是诸侯的大事又是什么呢？如果公西华只能给诸侯做一个小的赞礼人，那谁能来做大的赞礼呢？” </a:t>
            </a:r>
            <a:endParaRPr lang="zh-CN" altLang="en-US" sz="16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96" grpId="0"/>
      <p:bldP spid="16397" grpId="0"/>
      <p:bldP spid="16398" grpId="0"/>
      <p:bldP spid="16399" grpId="0"/>
      <p:bldP spid="16400" grpId="0"/>
      <p:bldP spid="16404" grpId="0"/>
      <p:bldP spid="16405" grpId="0"/>
      <p:bldP spid="16406" grpId="0"/>
      <p:bldP spid="1640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词类活用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17411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2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3" name="Freeform 6"/>
          <p:cNvSpPr/>
          <p:nvPr/>
        </p:nvSpPr>
        <p:spPr>
          <a:xfrm>
            <a:off x="1077913" y="1336675"/>
            <a:ext cx="10115550" cy="685800"/>
          </a:xfrm>
          <a:custGeom>
            <a:avLst/>
            <a:gdLst/>
            <a:ahLst/>
            <a:cxnLst>
              <a:cxn ang="0">
                <a:pos x="48110132" y="0"/>
              </a:cxn>
              <a:cxn ang="0">
                <a:pos x="2147483646" y="0"/>
              </a:cxn>
              <a:cxn ang="0">
                <a:pos x="2147483646" y="60335979"/>
              </a:cxn>
              <a:cxn ang="0">
                <a:pos x="2147483646" y="489746925"/>
              </a:cxn>
              <a:cxn ang="0">
                <a:pos x="2147483646" y="549441168"/>
              </a:cxn>
              <a:cxn ang="0">
                <a:pos x="48110132" y="549441168"/>
              </a:cxn>
              <a:cxn ang="0">
                <a:pos x="0" y="489746925"/>
              </a:cxn>
              <a:cxn ang="0">
                <a:pos x="0" y="60335979"/>
              </a:cxn>
              <a:cxn ang="0">
                <a:pos x="48110132" y="0"/>
              </a:cxn>
            </a:cxnLst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3"/>
                  <a:pt x="12630" y="94"/>
                </a:cubicBezTo>
                <a:lnTo>
                  <a:pt x="12630" y="763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3"/>
                </a:cubicBezTo>
                <a:lnTo>
                  <a:pt x="0" y="94"/>
                </a:lnTo>
                <a:cubicBezTo>
                  <a:pt x="0" y="43"/>
                  <a:pt x="34" y="0"/>
                  <a:pt x="75" y="0"/>
                </a:cubicBezTo>
                <a:close/>
              </a:path>
            </a:pathLst>
          </a:custGeom>
          <a:solidFill>
            <a:schemeClr val="tx2">
              <a:alpha val="100000"/>
            </a:schemeClr>
          </a:solidFill>
          <a:ln w="10" cap="flat" cmpd="sng">
            <a:solidFill>
              <a:srgbClr val="C7C7C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4" name="Freeform 7"/>
          <p:cNvSpPr/>
          <p:nvPr/>
        </p:nvSpPr>
        <p:spPr>
          <a:xfrm>
            <a:off x="1077913" y="2644775"/>
            <a:ext cx="10115550" cy="685800"/>
          </a:xfrm>
          <a:custGeom>
            <a:avLst/>
            <a:gdLst/>
            <a:ahLst/>
            <a:cxnLst>
              <a:cxn ang="0">
                <a:pos x="48110132" y="0"/>
              </a:cxn>
              <a:cxn ang="0">
                <a:pos x="2147483646" y="0"/>
              </a:cxn>
              <a:cxn ang="0">
                <a:pos x="2147483646" y="60335979"/>
              </a:cxn>
              <a:cxn ang="0">
                <a:pos x="2147483646" y="489746925"/>
              </a:cxn>
              <a:cxn ang="0">
                <a:pos x="2147483646" y="549441168"/>
              </a:cxn>
              <a:cxn ang="0">
                <a:pos x="48110132" y="549441168"/>
              </a:cxn>
              <a:cxn ang="0">
                <a:pos x="0" y="489746925"/>
              </a:cxn>
              <a:cxn ang="0">
                <a:pos x="0" y="60335979"/>
              </a:cxn>
              <a:cxn ang="0">
                <a:pos x="48110132" y="0"/>
              </a:cxn>
            </a:cxnLst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2"/>
                  <a:pt x="12630" y="94"/>
                </a:cubicBezTo>
                <a:lnTo>
                  <a:pt x="12630" y="763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3"/>
                </a:cubicBezTo>
                <a:lnTo>
                  <a:pt x="0" y="94"/>
                </a:lnTo>
                <a:cubicBezTo>
                  <a:pt x="0" y="42"/>
                  <a:pt x="34" y="0"/>
                  <a:pt x="75" y="0"/>
                </a:cubicBezTo>
                <a:close/>
              </a:path>
            </a:pathLst>
          </a:custGeom>
          <a:solidFill>
            <a:schemeClr val="tx2">
              <a:alpha val="100000"/>
            </a:schemeClr>
          </a:solidFill>
          <a:ln w="10" cap="flat" cmpd="sng">
            <a:solidFill>
              <a:srgbClr val="C7C7C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5" name="Freeform 8"/>
          <p:cNvSpPr/>
          <p:nvPr/>
        </p:nvSpPr>
        <p:spPr>
          <a:xfrm>
            <a:off x="1077913" y="3897313"/>
            <a:ext cx="10115550" cy="685800"/>
          </a:xfrm>
          <a:custGeom>
            <a:avLst/>
            <a:gdLst/>
            <a:ahLst/>
            <a:cxnLst>
              <a:cxn ang="0">
                <a:pos x="48110132" y="0"/>
              </a:cxn>
              <a:cxn ang="0">
                <a:pos x="2147483646" y="0"/>
              </a:cxn>
              <a:cxn ang="0">
                <a:pos x="2147483646" y="59694243"/>
              </a:cxn>
              <a:cxn ang="0">
                <a:pos x="2147483646" y="489105189"/>
              </a:cxn>
              <a:cxn ang="0">
                <a:pos x="2147483646" y="549441168"/>
              </a:cxn>
              <a:cxn ang="0">
                <a:pos x="48110132" y="549441168"/>
              </a:cxn>
              <a:cxn ang="0">
                <a:pos x="0" y="489105189"/>
              </a:cxn>
              <a:cxn ang="0">
                <a:pos x="0" y="59694243"/>
              </a:cxn>
              <a:cxn ang="0">
                <a:pos x="48110132" y="0"/>
              </a:cxn>
            </a:cxnLst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2"/>
                  <a:pt x="12630" y="93"/>
                </a:cubicBezTo>
                <a:lnTo>
                  <a:pt x="12630" y="762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2"/>
                </a:cubicBezTo>
                <a:lnTo>
                  <a:pt x="0" y="93"/>
                </a:lnTo>
                <a:cubicBezTo>
                  <a:pt x="0" y="42"/>
                  <a:pt x="34" y="0"/>
                  <a:pt x="75" y="0"/>
                </a:cubicBezTo>
                <a:close/>
              </a:path>
            </a:pathLst>
          </a:custGeom>
          <a:solidFill>
            <a:schemeClr val="tx2">
              <a:alpha val="100000"/>
            </a:schemeClr>
          </a:solidFill>
          <a:ln w="10" cap="flat" cmpd="sng">
            <a:solidFill>
              <a:srgbClr val="C7C7C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6" name="Freeform 9"/>
          <p:cNvSpPr/>
          <p:nvPr/>
        </p:nvSpPr>
        <p:spPr>
          <a:xfrm>
            <a:off x="1077913" y="5119688"/>
            <a:ext cx="10115550" cy="685800"/>
          </a:xfrm>
          <a:custGeom>
            <a:avLst/>
            <a:gdLst/>
            <a:ahLst/>
            <a:cxnLst>
              <a:cxn ang="0">
                <a:pos x="48110132" y="0"/>
              </a:cxn>
              <a:cxn ang="0">
                <a:pos x="2147483646" y="0"/>
              </a:cxn>
              <a:cxn ang="0">
                <a:pos x="2147483646" y="59694243"/>
              </a:cxn>
              <a:cxn ang="0">
                <a:pos x="2147483646" y="489105189"/>
              </a:cxn>
              <a:cxn ang="0">
                <a:pos x="2147483646" y="549441168"/>
              </a:cxn>
              <a:cxn ang="0">
                <a:pos x="48110132" y="549441168"/>
              </a:cxn>
              <a:cxn ang="0">
                <a:pos x="0" y="489105189"/>
              </a:cxn>
              <a:cxn ang="0">
                <a:pos x="0" y="59694243"/>
              </a:cxn>
              <a:cxn ang="0">
                <a:pos x="48110132" y="0"/>
              </a:cxn>
            </a:cxnLst>
            <a:pathLst>
              <a:path w="12630" h="856">
                <a:moveTo>
                  <a:pt x="75" y="0"/>
                </a:moveTo>
                <a:lnTo>
                  <a:pt x="12555" y="0"/>
                </a:lnTo>
                <a:cubicBezTo>
                  <a:pt x="12597" y="0"/>
                  <a:pt x="12630" y="42"/>
                  <a:pt x="12630" y="93"/>
                </a:cubicBezTo>
                <a:lnTo>
                  <a:pt x="12630" y="762"/>
                </a:lnTo>
                <a:cubicBezTo>
                  <a:pt x="12630" y="814"/>
                  <a:pt x="12597" y="856"/>
                  <a:pt x="12555" y="856"/>
                </a:cubicBezTo>
                <a:lnTo>
                  <a:pt x="75" y="856"/>
                </a:lnTo>
                <a:cubicBezTo>
                  <a:pt x="34" y="856"/>
                  <a:pt x="0" y="814"/>
                  <a:pt x="0" y="762"/>
                </a:cubicBezTo>
                <a:lnTo>
                  <a:pt x="0" y="93"/>
                </a:lnTo>
                <a:cubicBezTo>
                  <a:pt x="0" y="42"/>
                  <a:pt x="34" y="0"/>
                  <a:pt x="75" y="0"/>
                </a:cubicBezTo>
                <a:close/>
              </a:path>
            </a:pathLst>
          </a:custGeom>
          <a:solidFill>
            <a:schemeClr val="tx2">
              <a:alpha val="100000"/>
            </a:schemeClr>
          </a:solidFill>
          <a:ln w="10" cap="flat" cmpd="sng">
            <a:solidFill>
              <a:srgbClr val="C7C7C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417" name="Freeform 10"/>
          <p:cNvSpPr>
            <a:spLocks noEditPoints="1"/>
          </p:cNvSpPr>
          <p:nvPr/>
        </p:nvSpPr>
        <p:spPr>
          <a:xfrm>
            <a:off x="1789113" y="981075"/>
            <a:ext cx="1868487" cy="1455738"/>
          </a:xfrm>
          <a:custGeom>
            <a:avLst/>
            <a:gdLst/>
            <a:ahLst/>
            <a:cxnLst>
              <a:cxn ang="0">
                <a:pos x="1496461067" y="0"/>
              </a:cxn>
              <a:cxn ang="0">
                <a:pos x="1496461067" y="874567033"/>
              </a:cxn>
              <a:cxn ang="0">
                <a:pos x="747909775" y="1165661785"/>
              </a:cxn>
              <a:cxn ang="0">
                <a:pos x="0" y="874567033"/>
              </a:cxn>
              <a:cxn ang="0">
                <a:pos x="0" y="0"/>
              </a:cxn>
              <a:cxn ang="0">
                <a:pos x="1496461067" y="0"/>
              </a:cxn>
              <a:cxn ang="0">
                <a:pos x="747909775" y="0"/>
              </a:cxn>
            </a:cxnLst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8" name="Freeform 11"/>
          <p:cNvSpPr>
            <a:spLocks noEditPoints="1"/>
          </p:cNvSpPr>
          <p:nvPr/>
        </p:nvSpPr>
        <p:spPr>
          <a:xfrm>
            <a:off x="1789113" y="2278063"/>
            <a:ext cx="1868487" cy="1420812"/>
          </a:xfrm>
          <a:custGeom>
            <a:avLst/>
            <a:gdLst/>
            <a:ahLst/>
            <a:cxnLst>
              <a:cxn ang="0">
                <a:pos x="1496461067" y="0"/>
              </a:cxn>
              <a:cxn ang="0">
                <a:pos x="1496461067" y="852814587"/>
              </a:cxn>
              <a:cxn ang="0">
                <a:pos x="747909775" y="1137299571"/>
              </a:cxn>
              <a:cxn ang="0">
                <a:pos x="0" y="852814587"/>
              </a:cxn>
              <a:cxn ang="0">
                <a:pos x="0" y="0"/>
              </a:cxn>
              <a:cxn ang="0">
                <a:pos x="747909775" y="284484984"/>
              </a:cxn>
              <a:cxn ang="0">
                <a:pos x="1496461067" y="0"/>
              </a:cxn>
              <a:cxn ang="0">
                <a:pos x="1122505779" y="142242892"/>
              </a:cxn>
            </a:cxnLst>
            <a:pathLst>
              <a:path w="2333" h="1775">
                <a:moveTo>
                  <a:pt x="2333" y="0"/>
                </a:moveTo>
                <a:lnTo>
                  <a:pt x="2333" y="1331"/>
                </a:lnTo>
                <a:lnTo>
                  <a:pt x="1166" y="1775"/>
                </a:lnTo>
                <a:lnTo>
                  <a:pt x="0" y="1331"/>
                </a:lnTo>
                <a:lnTo>
                  <a:pt x="0" y="0"/>
                </a:lnTo>
                <a:lnTo>
                  <a:pt x="1166" y="444"/>
                </a:lnTo>
                <a:lnTo>
                  <a:pt x="2333" y="0"/>
                </a:lnTo>
                <a:close/>
                <a:moveTo>
                  <a:pt x="1750" y="222"/>
                </a:moveTo>
              </a:path>
            </a:pathLst>
          </a:custGeom>
          <a:solidFill>
            <a:schemeClr val="bg2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19" name="Freeform 12"/>
          <p:cNvSpPr>
            <a:spLocks noEditPoints="1"/>
          </p:cNvSpPr>
          <p:nvPr/>
        </p:nvSpPr>
        <p:spPr>
          <a:xfrm>
            <a:off x="1789113" y="3519488"/>
            <a:ext cx="1868487" cy="1420812"/>
          </a:xfrm>
          <a:custGeom>
            <a:avLst/>
            <a:gdLst/>
            <a:ahLst/>
            <a:cxnLst>
              <a:cxn ang="0">
                <a:pos x="1496461067" y="0"/>
              </a:cxn>
              <a:cxn ang="0">
                <a:pos x="1496461067" y="852814587"/>
              </a:cxn>
              <a:cxn ang="0">
                <a:pos x="747909775" y="1137299571"/>
              </a:cxn>
              <a:cxn ang="0">
                <a:pos x="0" y="852814587"/>
              </a:cxn>
              <a:cxn ang="0">
                <a:pos x="0" y="0"/>
              </a:cxn>
              <a:cxn ang="0">
                <a:pos x="747909775" y="284484984"/>
              </a:cxn>
              <a:cxn ang="0">
                <a:pos x="1496461067" y="0"/>
              </a:cxn>
              <a:cxn ang="0">
                <a:pos x="1122505779" y="142242892"/>
              </a:cxn>
            </a:cxnLst>
            <a:pathLst>
              <a:path w="2333" h="1775">
                <a:moveTo>
                  <a:pt x="2333" y="0"/>
                </a:moveTo>
                <a:lnTo>
                  <a:pt x="2333" y="1331"/>
                </a:lnTo>
                <a:lnTo>
                  <a:pt x="1166" y="1775"/>
                </a:lnTo>
                <a:lnTo>
                  <a:pt x="0" y="1331"/>
                </a:lnTo>
                <a:lnTo>
                  <a:pt x="0" y="0"/>
                </a:lnTo>
                <a:lnTo>
                  <a:pt x="1166" y="444"/>
                </a:lnTo>
                <a:lnTo>
                  <a:pt x="2333" y="0"/>
                </a:lnTo>
                <a:close/>
                <a:moveTo>
                  <a:pt x="1750" y="222"/>
                </a:moveTo>
              </a:path>
            </a:pathLst>
          </a:custGeom>
          <a:solidFill>
            <a:srgbClr val="B8B8B8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20" name="Freeform 13"/>
          <p:cNvSpPr>
            <a:spLocks noEditPoints="1"/>
          </p:cNvSpPr>
          <p:nvPr/>
        </p:nvSpPr>
        <p:spPr>
          <a:xfrm>
            <a:off x="1789113" y="4745038"/>
            <a:ext cx="1868487" cy="1419225"/>
          </a:xfrm>
          <a:custGeom>
            <a:avLst/>
            <a:gdLst/>
            <a:ahLst/>
            <a:cxnLst>
              <a:cxn ang="0">
                <a:pos x="1496461067" y="0"/>
              </a:cxn>
              <a:cxn ang="0">
                <a:pos x="1496461067" y="851870206"/>
              </a:cxn>
              <a:cxn ang="0">
                <a:pos x="747909775" y="1135400000"/>
              </a:cxn>
              <a:cxn ang="0">
                <a:pos x="0" y="851870206"/>
              </a:cxn>
              <a:cxn ang="0">
                <a:pos x="0" y="0"/>
              </a:cxn>
              <a:cxn ang="0">
                <a:pos x="747909775" y="283529794"/>
              </a:cxn>
              <a:cxn ang="0">
                <a:pos x="1496461067" y="0"/>
              </a:cxn>
              <a:cxn ang="0">
                <a:pos x="1122505779" y="141444892"/>
              </a:cxn>
            </a:cxnLst>
            <a:pathLst>
              <a:path w="2333" h="1774">
                <a:moveTo>
                  <a:pt x="2333" y="0"/>
                </a:moveTo>
                <a:lnTo>
                  <a:pt x="2333" y="1331"/>
                </a:lnTo>
                <a:lnTo>
                  <a:pt x="1166" y="1774"/>
                </a:lnTo>
                <a:lnTo>
                  <a:pt x="0" y="1331"/>
                </a:lnTo>
                <a:lnTo>
                  <a:pt x="0" y="0"/>
                </a:lnTo>
                <a:lnTo>
                  <a:pt x="1166" y="443"/>
                </a:lnTo>
                <a:lnTo>
                  <a:pt x="2333" y="0"/>
                </a:lnTo>
                <a:close/>
                <a:moveTo>
                  <a:pt x="1750" y="221"/>
                </a:moveTo>
              </a:path>
            </a:pathLst>
          </a:custGeom>
          <a:solidFill>
            <a:schemeClr val="tx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421" name="TextBox 12"/>
          <p:cNvSpPr txBox="1"/>
          <p:nvPr/>
        </p:nvSpPr>
        <p:spPr>
          <a:xfrm>
            <a:off x="3658870" y="1355725"/>
            <a:ext cx="7535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宗庙之事，如会同，端章甫  端：穿着礼服，戴着礼帽。在这里作动词用。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浴乎沂，风乎舞雩 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风：动词，吹风，乘凉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22" name="TextBox 13"/>
          <p:cNvSpPr txBox="1"/>
          <p:nvPr/>
        </p:nvSpPr>
        <p:spPr>
          <a:xfrm>
            <a:off x="1820863" y="1463675"/>
            <a:ext cx="18049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200" dirty="0">
                <a:solidFill>
                  <a:schemeClr val="accent2"/>
                </a:solidFill>
                <a:latin typeface="微软雅黑" panose="020B0503020204020204" pitchFamily="34" charset="-122"/>
              </a:rPr>
              <a:t>名词活用为动词</a:t>
            </a:r>
            <a:endParaRPr lang="zh-CN" altLang="en-US" sz="22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23" name="TextBox 14"/>
          <p:cNvSpPr txBox="1"/>
          <p:nvPr/>
        </p:nvSpPr>
        <p:spPr>
          <a:xfrm>
            <a:off x="1820863" y="2814638"/>
            <a:ext cx="18049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200" dirty="0">
                <a:solidFill>
                  <a:schemeClr val="accent2"/>
                </a:solidFill>
                <a:latin typeface="微软雅黑" panose="020B0503020204020204" pitchFamily="34" charset="-122"/>
              </a:rPr>
              <a:t>形容词活用为名词</a:t>
            </a:r>
            <a:endParaRPr lang="zh-CN" altLang="en-US" sz="22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24" name="TextBox 15"/>
          <p:cNvSpPr txBox="1"/>
          <p:nvPr/>
        </p:nvSpPr>
        <p:spPr>
          <a:xfrm>
            <a:off x="1820863" y="4070350"/>
            <a:ext cx="1804987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200" dirty="0">
                <a:solidFill>
                  <a:schemeClr val="accent2"/>
                </a:solidFill>
                <a:latin typeface="微软雅黑" panose="020B0503020204020204" pitchFamily="34" charset="-122"/>
              </a:rPr>
              <a:t>动词作名词</a:t>
            </a:r>
            <a:endParaRPr lang="zh-CN" altLang="en-US" sz="22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26" name="TextBox 17"/>
          <p:cNvSpPr txBox="1"/>
          <p:nvPr/>
        </p:nvSpPr>
        <p:spPr>
          <a:xfrm>
            <a:off x="3794125" y="2685415"/>
            <a:ext cx="7167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可使有勇，且知方也 方：正道，是非标准。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赤也为之小，孰能为之大？ 大、小：大事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sym typeface="+mn-ea"/>
              </a:rPr>
              <a:t>，小事。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17427" name="TextBox 18"/>
          <p:cNvSpPr txBox="1"/>
          <p:nvPr/>
        </p:nvSpPr>
        <p:spPr>
          <a:xfrm>
            <a:off x="3906520" y="3935730"/>
            <a:ext cx="70885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异乎三子者之撰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  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撰：才能，为政的才能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29" name="TextBox 20"/>
          <p:cNvSpPr txBox="1"/>
          <p:nvPr/>
        </p:nvSpPr>
        <p:spPr>
          <a:xfrm>
            <a:off x="1130300" y="1341438"/>
            <a:ext cx="604838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000" dirty="0">
                <a:solidFill>
                  <a:schemeClr val="accent1"/>
                </a:solidFill>
                <a:latin typeface="微软雅黑" panose="020B0503020204020204" pitchFamily="34" charset="-122"/>
              </a:rPr>
              <a:t>1</a:t>
            </a:r>
            <a:endParaRPr lang="en-US" altLang="zh-CN" sz="40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30" name="TextBox 21"/>
          <p:cNvSpPr txBox="1"/>
          <p:nvPr/>
        </p:nvSpPr>
        <p:spPr>
          <a:xfrm>
            <a:off x="1130300" y="2663825"/>
            <a:ext cx="6048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000" dirty="0">
                <a:solidFill>
                  <a:schemeClr val="accent1"/>
                </a:solidFill>
                <a:latin typeface="微软雅黑" panose="020B0503020204020204" pitchFamily="34" charset="-122"/>
              </a:rPr>
              <a:t>2</a:t>
            </a:r>
            <a:endParaRPr lang="en-US" altLang="zh-CN" sz="40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31" name="TextBox 22"/>
          <p:cNvSpPr txBox="1"/>
          <p:nvPr/>
        </p:nvSpPr>
        <p:spPr>
          <a:xfrm>
            <a:off x="1130300" y="3919538"/>
            <a:ext cx="6048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000" dirty="0">
                <a:solidFill>
                  <a:schemeClr val="accent1"/>
                </a:solidFill>
                <a:latin typeface="微软雅黑" panose="020B0503020204020204" pitchFamily="34" charset="-122"/>
              </a:rPr>
              <a:t>3</a:t>
            </a:r>
            <a:endParaRPr lang="en-US" altLang="zh-CN" sz="40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21" grpId="0"/>
      <p:bldP spid="17422" grpId="0"/>
      <p:bldP spid="17423" grpId="0"/>
      <p:bldP spid="17424" grpId="0"/>
      <p:bldP spid="17426" grpId="0"/>
      <p:bldP spid="17427" grpId="0"/>
      <p:bldP spid="17429" grpId="0"/>
      <p:bldP spid="17430" grpId="0"/>
      <p:bldP spid="174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特殊句式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19459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60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61" name="矩形 4"/>
          <p:cNvSpPr/>
          <p:nvPr/>
        </p:nvSpPr>
        <p:spPr>
          <a:xfrm>
            <a:off x="739775" y="765175"/>
            <a:ext cx="10687050" cy="3240088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 cap="flat" cmpd="sng">
            <a:solidFill>
              <a:schemeClr val="accent2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9462" name="单圆角矩形 5"/>
          <p:cNvSpPr/>
          <p:nvPr/>
        </p:nvSpPr>
        <p:spPr>
          <a:xfrm>
            <a:off x="739775" y="4051300"/>
            <a:ext cx="3486150" cy="2330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45238" y="0"/>
              </a:cxn>
              <a:cxn ang="0">
                <a:pos x="3485328" y="240382"/>
              </a:cxn>
              <a:cxn ang="0">
                <a:pos x="3485328" y="2331310"/>
              </a:cxn>
              <a:cxn ang="0">
                <a:pos x="0" y="2331310"/>
              </a:cxn>
              <a:cxn ang="0">
                <a:pos x="0" y="0"/>
              </a:cxn>
            </a:cxnLst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3" name="单圆角矩形 6"/>
          <p:cNvSpPr/>
          <p:nvPr/>
        </p:nvSpPr>
        <p:spPr>
          <a:xfrm>
            <a:off x="4333875" y="4051300"/>
            <a:ext cx="3486150" cy="2330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45238" y="0"/>
              </a:cxn>
              <a:cxn ang="0">
                <a:pos x="3485328" y="240382"/>
              </a:cxn>
              <a:cxn ang="0">
                <a:pos x="3485328" y="2331310"/>
              </a:cxn>
              <a:cxn ang="0">
                <a:pos x="0" y="2331310"/>
              </a:cxn>
              <a:cxn ang="0">
                <a:pos x="0" y="0"/>
              </a:cxn>
            </a:cxnLst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4" name="单圆角矩形 7"/>
          <p:cNvSpPr/>
          <p:nvPr/>
        </p:nvSpPr>
        <p:spPr>
          <a:xfrm>
            <a:off x="7927975" y="4051300"/>
            <a:ext cx="3487738" cy="23304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48194" y="0"/>
              </a:cxn>
              <a:cxn ang="0">
                <a:pos x="3488504" y="240382"/>
              </a:cxn>
              <a:cxn ang="0">
                <a:pos x="3488504" y="2331310"/>
              </a:cxn>
              <a:cxn ang="0">
                <a:pos x="0" y="2331310"/>
              </a:cxn>
              <a:cxn ang="0">
                <a:pos x="0" y="0"/>
              </a:cxn>
            </a:cxnLst>
            <a:pathLst>
              <a:path w="3486972" h="2329590">
                <a:moveTo>
                  <a:pt x="0" y="0"/>
                </a:moveTo>
                <a:lnTo>
                  <a:pt x="3246768" y="0"/>
                </a:lnTo>
                <a:cubicBezTo>
                  <a:pt x="3379429" y="0"/>
                  <a:pt x="3486972" y="107543"/>
                  <a:pt x="3486972" y="240204"/>
                </a:cubicBezTo>
                <a:lnTo>
                  <a:pt x="3486972" y="2329590"/>
                </a:lnTo>
                <a:lnTo>
                  <a:pt x="0" y="232959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100000"/>
            </a:schemeClr>
          </a:solidFill>
          <a:ln w="9525" cap="flat" cmpd="sng">
            <a:solidFill>
              <a:schemeClr val="accent2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465" name="椭圆 8"/>
          <p:cNvSpPr/>
          <p:nvPr/>
        </p:nvSpPr>
        <p:spPr>
          <a:xfrm>
            <a:off x="2114550" y="3684588"/>
            <a:ext cx="736600" cy="7366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9466" name="椭圆 9"/>
          <p:cNvSpPr/>
          <p:nvPr/>
        </p:nvSpPr>
        <p:spPr>
          <a:xfrm>
            <a:off x="5710238" y="3684588"/>
            <a:ext cx="735012" cy="7366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9467" name="椭圆 10"/>
          <p:cNvSpPr/>
          <p:nvPr/>
        </p:nvSpPr>
        <p:spPr>
          <a:xfrm>
            <a:off x="9147175" y="3684588"/>
            <a:ext cx="735013" cy="7366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9468" name="TextBox 11"/>
          <p:cNvSpPr txBox="1"/>
          <p:nvPr/>
        </p:nvSpPr>
        <p:spPr>
          <a:xfrm>
            <a:off x="2254250" y="3789363"/>
            <a:ext cx="457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solidFill>
                  <a:srgbClr val="F8F8F8"/>
                </a:solidFill>
                <a:latin typeface="微软雅黑" panose="020B0503020204020204" pitchFamily="34" charset="-122"/>
              </a:rPr>
              <a:t>1</a:t>
            </a:r>
            <a:endParaRPr lang="zh-CN" altLang="en-US" sz="3000" b="1" dirty="0">
              <a:solidFill>
                <a:srgbClr val="F8F8F8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469" name="TextBox 12"/>
          <p:cNvSpPr txBox="1"/>
          <p:nvPr/>
        </p:nvSpPr>
        <p:spPr>
          <a:xfrm>
            <a:off x="5864225" y="3789363"/>
            <a:ext cx="457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solidFill>
                  <a:srgbClr val="F8F8F8"/>
                </a:solidFill>
                <a:latin typeface="微软雅黑" panose="020B0503020204020204" pitchFamily="34" charset="-122"/>
              </a:rPr>
              <a:t>2</a:t>
            </a:r>
            <a:endParaRPr lang="zh-CN" altLang="en-US" sz="3000" b="1" dirty="0">
              <a:solidFill>
                <a:srgbClr val="F8F8F8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470" name="TextBox 13"/>
          <p:cNvSpPr txBox="1"/>
          <p:nvPr/>
        </p:nvSpPr>
        <p:spPr>
          <a:xfrm>
            <a:off x="9269413" y="3789363"/>
            <a:ext cx="457200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solidFill>
                  <a:srgbClr val="F8F8F8"/>
                </a:solidFill>
                <a:latin typeface="微软雅黑" panose="020B0503020204020204" pitchFamily="34" charset="-122"/>
              </a:rPr>
              <a:t>3</a:t>
            </a:r>
            <a:endParaRPr lang="zh-CN" altLang="en-US" sz="3000" b="1" dirty="0">
              <a:solidFill>
                <a:srgbClr val="F8F8F8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471" name="TextBox 14"/>
          <p:cNvSpPr txBox="1"/>
          <p:nvPr/>
        </p:nvSpPr>
        <p:spPr>
          <a:xfrm>
            <a:off x="941388" y="4581525"/>
            <a:ext cx="3140075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判断句 </a:t>
            </a: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可使有勇，且知方也</a:t>
            </a: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472" name="TextBox 15"/>
          <p:cNvSpPr txBox="1"/>
          <p:nvPr/>
        </p:nvSpPr>
        <p:spPr>
          <a:xfrm>
            <a:off x="4512628" y="4166235"/>
            <a:ext cx="314166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省略句 </a:t>
            </a: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可使有勇，且知方也（“使”后省略宾语“其”）</a:t>
            </a: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毋吾以也（“毋”前省略主语“你们”“以” 后省略“之”）</a:t>
            </a: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473" name="TextBox 16"/>
          <p:cNvSpPr txBox="1"/>
          <p:nvPr/>
        </p:nvSpPr>
        <p:spPr>
          <a:xfrm>
            <a:off x="8042593" y="4220845"/>
            <a:ext cx="3141662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倒装句 </a:t>
            </a: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不吾知也(宾语前置) 则何以哉(宾语前置)</a:t>
            </a: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加之以师旅，因之以饥馑(状语后置句) </a:t>
            </a: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浴乎沂，风乎舞雩。(状语后置句)</a:t>
            </a:r>
            <a:endParaRPr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1" grpId="0" animBg="1"/>
      <p:bldP spid="19465" grpId="0" animBg="1"/>
      <p:bldP spid="19466" grpId="0" animBg="1"/>
      <p:bldP spid="19467" grpId="0" animBg="1"/>
      <p:bldP spid="19468" grpId="0"/>
      <p:bldP spid="19469" grpId="0"/>
      <p:bldP spid="19470" grpId="0"/>
      <p:bldP spid="19471" grpId="0"/>
      <p:bldP spid="19472" grpId="0"/>
      <p:bldP spid="194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判断句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20483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484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00" name="TextBox 19"/>
          <p:cNvSpPr txBox="1"/>
          <p:nvPr/>
        </p:nvSpPr>
        <p:spPr>
          <a:xfrm>
            <a:off x="913765" y="879475"/>
            <a:ext cx="8469630" cy="3857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肯定形式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algn="l" eaLnBrk="1" hangingPunct="1">
              <a:buClrTx/>
              <a:buSzTx/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1.主语+者，谓语+也。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algn="l" eaLnBrk="1" hangingPunct="1">
              <a:buClrTx/>
              <a:buSzTx/>
              <a:buNone/>
            </a:pPr>
            <a:r>
              <a:rPr lang="zh-CN" altLang="en-US" sz="1800" dirty="0">
                <a:latin typeface="微软雅黑" panose="020B0503020204020204" pitchFamily="34" charset="-122"/>
                <a:sym typeface="+mn-ea"/>
              </a:rPr>
              <a:t>（1）</a:t>
            </a:r>
            <a:r>
              <a:rPr lang="zh-CN" altLang="en-US" sz="1800" dirty="0">
                <a:latin typeface="微软雅黑" panose="020B0503020204020204" pitchFamily="34" charset="-122"/>
              </a:rPr>
              <a:t>蔺相如者，赵人也。（《史记·廉颇蔺相如列传》）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algn="l" eaLnBrk="1" hangingPunct="1">
              <a:buClrTx/>
              <a:buSzTx/>
              <a:buNone/>
            </a:pPr>
            <a:r>
              <a:rPr lang="zh-CN" altLang="en-US" sz="1800" dirty="0">
                <a:latin typeface="微软雅黑" panose="020B0503020204020204" pitchFamily="34" charset="-122"/>
                <a:sym typeface="+mn-ea"/>
              </a:rPr>
              <a:t>（2）</a:t>
            </a:r>
            <a:r>
              <a:rPr lang="zh-CN" altLang="en-US" sz="1800" dirty="0">
                <a:latin typeface="微软雅黑" panose="020B0503020204020204" pitchFamily="34" charset="-122"/>
              </a:rPr>
              <a:t>师者，所以传道授业解惑也。（韩愈《师说》）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2.主语，谓语+也。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（1）周公，弟也，管叔，兄也。（《孟子·公孙丑下》）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（2）夫管子，天下之才也。（《国语·齐语》）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3.主语+者，谓语。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（1）虎者，戾虫。（《战国策·齐策》）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（2）杜周者，南阳杜衍人。（《史记·酷吏列传》）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4.主语和谓语后面不用任何助词。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 （1）农，天下之本。（《史记·孝文本纪》）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 （2）刘备，天下枭雄。（《赤壁之战》）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  <p:sp>
        <p:nvSpPr>
          <p:cNvPr id="20501" name="TextBox 20"/>
          <p:cNvSpPr txBox="1"/>
          <p:nvPr/>
        </p:nvSpPr>
        <p:spPr>
          <a:xfrm>
            <a:off x="913765" y="4737100"/>
            <a:ext cx="946848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否定形式。</a:t>
            </a:r>
            <a:endParaRPr lang="zh-CN" altLang="en-US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 古汉语判断句用副词“非”表示否定判断。</a:t>
            </a:r>
            <a:endParaRPr lang="zh-CN" altLang="en-US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（1）身非木石，独与法吏为伍。</a:t>
            </a:r>
            <a:endParaRPr lang="zh-CN" altLang="en-US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（《报任安书》）</a:t>
            </a:r>
            <a:endParaRPr lang="zh-CN" altLang="en-US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（2）子非鱼，安知鱼之乐?</a:t>
            </a:r>
            <a:endParaRPr lang="zh-CN" altLang="en-US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（《庄子·秋水》）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500" grpId="0"/>
      <p:bldP spid="205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通假字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20483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484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485" name="Oval 5"/>
          <p:cNvSpPr/>
          <p:nvPr/>
        </p:nvSpPr>
        <p:spPr>
          <a:xfrm>
            <a:off x="3659188" y="1458913"/>
            <a:ext cx="4421187" cy="4427537"/>
          </a:xfrm>
          <a:prstGeom prst="ellipse">
            <a:avLst/>
          </a:prstGeom>
          <a:noFill/>
          <a:ln w="4" cap="flat" cmpd="sng">
            <a:solidFill>
              <a:srgbClr val="A6A6A6"/>
            </a:solidFill>
            <a:prstDash val="dash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20486" name="Rectangle 6"/>
          <p:cNvSpPr/>
          <p:nvPr/>
        </p:nvSpPr>
        <p:spPr>
          <a:xfrm>
            <a:off x="4383088" y="2649538"/>
            <a:ext cx="2973387" cy="2044700"/>
          </a:xfrm>
          <a:prstGeom prst="rect">
            <a:avLst/>
          </a:prstGeom>
          <a:solidFill>
            <a:schemeClr val="tx2"/>
          </a:solidFill>
          <a:ln w="4" cap="flat" cmpd="sng">
            <a:solidFill>
              <a:srgbClr val="6F6F6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20491" name="Line 11"/>
          <p:cNvSpPr/>
          <p:nvPr/>
        </p:nvSpPr>
        <p:spPr>
          <a:xfrm>
            <a:off x="4383088" y="1052513"/>
            <a:ext cx="0" cy="1598612"/>
          </a:xfrm>
          <a:prstGeom prst="line">
            <a:avLst/>
          </a:prstGeom>
          <a:ln w="4" cap="flat" cmpd="sng">
            <a:solidFill>
              <a:srgbClr val="6F6F6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2" name="Line 12"/>
          <p:cNvSpPr/>
          <p:nvPr/>
        </p:nvSpPr>
        <p:spPr>
          <a:xfrm flipV="1">
            <a:off x="1179513" y="2649538"/>
            <a:ext cx="3203575" cy="0"/>
          </a:xfrm>
          <a:prstGeom prst="line">
            <a:avLst/>
          </a:prstGeom>
          <a:ln w="4" cap="flat" cmpd="sng">
            <a:solidFill>
              <a:srgbClr val="6F6F6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3" name="Line 13"/>
          <p:cNvSpPr/>
          <p:nvPr/>
        </p:nvSpPr>
        <p:spPr>
          <a:xfrm flipV="1">
            <a:off x="7356475" y="4694238"/>
            <a:ext cx="0" cy="1600200"/>
          </a:xfrm>
          <a:prstGeom prst="line">
            <a:avLst/>
          </a:prstGeom>
          <a:ln w="4" cap="flat" cmpd="sng">
            <a:solidFill>
              <a:srgbClr val="6F6F6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4" name="Line 14"/>
          <p:cNvSpPr/>
          <p:nvPr/>
        </p:nvSpPr>
        <p:spPr>
          <a:xfrm flipH="1">
            <a:off x="7356475" y="4694238"/>
            <a:ext cx="3182938" cy="0"/>
          </a:xfrm>
          <a:prstGeom prst="line">
            <a:avLst/>
          </a:prstGeom>
          <a:ln w="4" cap="flat" cmpd="sng">
            <a:solidFill>
              <a:srgbClr val="6F6F6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9" name="TextBox 18"/>
          <p:cNvSpPr txBox="1"/>
          <p:nvPr/>
        </p:nvSpPr>
        <p:spPr>
          <a:xfrm>
            <a:off x="4706938" y="3108325"/>
            <a:ext cx="23050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莫春者（通“暮”，暮春）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20500" name="TextBox 19"/>
          <p:cNvSpPr txBox="1"/>
          <p:nvPr/>
        </p:nvSpPr>
        <p:spPr>
          <a:xfrm>
            <a:off x="1538288" y="1497013"/>
            <a:ext cx="26273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鼓瑟希（通“稀”，稀疏）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  <p:sp>
        <p:nvSpPr>
          <p:cNvPr id="20501" name="TextBox 20"/>
          <p:cNvSpPr txBox="1"/>
          <p:nvPr/>
        </p:nvSpPr>
        <p:spPr>
          <a:xfrm>
            <a:off x="7766050" y="4822825"/>
            <a:ext cx="2627313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微软雅黑" panose="020B0503020204020204" pitchFamily="34" charset="-122"/>
              </a:rPr>
              <a:t>唯求则非邦也与（通“欤”，语气词，相当于“吗”）</a:t>
            </a:r>
            <a:endParaRPr lang="zh-CN" alt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5" grpId="0" animBg="1"/>
      <p:bldP spid="20486" grpId="0" animBg="1"/>
      <p:bldP spid="20499" grpId="0"/>
      <p:bldP spid="20500" grpId="0"/>
      <p:bldP spid="2050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四个弟子的性格特征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21507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08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09" name="Freeform 6"/>
          <p:cNvSpPr/>
          <p:nvPr/>
        </p:nvSpPr>
        <p:spPr>
          <a:xfrm>
            <a:off x="2295525" y="3381375"/>
            <a:ext cx="1350963" cy="946150"/>
          </a:xfrm>
          <a:custGeom>
            <a:avLst/>
            <a:gdLst/>
            <a:ahLst/>
            <a:cxnLst>
              <a:cxn ang="0">
                <a:pos x="0" y="258572786"/>
              </a:cxn>
              <a:cxn ang="0">
                <a:pos x="1274511891" y="0"/>
              </a:cxn>
              <a:cxn ang="0">
                <a:pos x="1108077400" y="707062050"/>
              </a:cxn>
              <a:cxn ang="0">
                <a:pos x="244756382" y="893412997"/>
              </a:cxn>
              <a:cxn ang="0">
                <a:pos x="0" y="258572786"/>
              </a:cxn>
            </a:cxnLst>
            <a:pathLst>
              <a:path w="1432" h="1002">
                <a:moveTo>
                  <a:pt x="0" y="290"/>
                </a:moveTo>
                <a:lnTo>
                  <a:pt x="1432" y="0"/>
                </a:lnTo>
                <a:lnTo>
                  <a:pt x="1245" y="793"/>
                </a:lnTo>
                <a:lnTo>
                  <a:pt x="275" y="1002"/>
                </a:lnTo>
                <a:lnTo>
                  <a:pt x="0" y="290"/>
                </a:lnTo>
                <a:close/>
              </a:path>
            </a:pathLst>
          </a:custGeom>
          <a:solidFill>
            <a:srgbClr val="40404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10" name="Oval 7"/>
          <p:cNvSpPr/>
          <p:nvPr/>
        </p:nvSpPr>
        <p:spPr>
          <a:xfrm>
            <a:off x="1071563" y="2192338"/>
            <a:ext cx="2206625" cy="2206625"/>
          </a:xfrm>
          <a:prstGeom prst="ellipse">
            <a:avLst/>
          </a:prstGeom>
          <a:solidFill>
            <a:schemeClr val="tx1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21511" name="Freeform 8"/>
          <p:cNvSpPr/>
          <p:nvPr/>
        </p:nvSpPr>
        <p:spPr>
          <a:xfrm>
            <a:off x="496888" y="3381375"/>
            <a:ext cx="3149600" cy="717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6" y="0"/>
              </a:cxn>
              <a:cxn ang="0">
                <a:pos x="2147483646" y="677471056"/>
              </a:cxn>
              <a:cxn ang="0">
                <a:pos x="244979796" y="677471056"/>
              </a:cxn>
              <a:cxn ang="0">
                <a:pos x="0" y="0"/>
              </a:cxn>
            </a:cxnLst>
            <a:pathLst>
              <a:path w="3337" h="760">
                <a:moveTo>
                  <a:pt x="0" y="0"/>
                </a:moveTo>
                <a:lnTo>
                  <a:pt x="3337" y="0"/>
                </a:lnTo>
                <a:lnTo>
                  <a:pt x="3150" y="760"/>
                </a:lnTo>
                <a:lnTo>
                  <a:pt x="275" y="76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12" name="Freeform 9"/>
          <p:cNvSpPr/>
          <p:nvPr/>
        </p:nvSpPr>
        <p:spPr>
          <a:xfrm>
            <a:off x="4654550" y="1092200"/>
            <a:ext cx="2455863" cy="592138"/>
          </a:xfrm>
          <a:custGeom>
            <a:avLst/>
            <a:gdLst/>
            <a:ahLst/>
            <a:cxnLst>
              <a:cxn ang="0">
                <a:pos x="0" y="105242849"/>
              </a:cxn>
              <a:cxn ang="0">
                <a:pos x="2147483646" y="0"/>
              </a:cxn>
              <a:cxn ang="0">
                <a:pos x="2147483646" y="461106455"/>
              </a:cxn>
              <a:cxn ang="0">
                <a:pos x="168496184" y="559214372"/>
              </a:cxn>
              <a:cxn ang="0">
                <a:pos x="0" y="105242849"/>
              </a:cxn>
            </a:cxnLst>
            <a:pathLst>
              <a:path w="2601" h="627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8"/>
                </a:lnTo>
                <a:close/>
              </a:path>
            </a:pathLst>
          </a:custGeom>
          <a:solidFill>
            <a:srgbClr val="797979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13" name="Freeform 10"/>
          <p:cNvSpPr/>
          <p:nvPr/>
        </p:nvSpPr>
        <p:spPr>
          <a:xfrm>
            <a:off x="4462780" y="1092200"/>
            <a:ext cx="7056755" cy="48768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6" y="0"/>
              </a:cxn>
              <a:cxn ang="0">
                <a:pos x="2147483646" y="459424940"/>
              </a:cxn>
              <a:cxn ang="0">
                <a:pos x="181795692" y="459424940"/>
              </a:cxn>
              <a:cxn ang="0">
                <a:pos x="0" y="0"/>
              </a:cxn>
            </a:cxnLst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14" name="Freeform 11"/>
          <p:cNvSpPr/>
          <p:nvPr/>
        </p:nvSpPr>
        <p:spPr>
          <a:xfrm>
            <a:off x="4654550" y="2822575"/>
            <a:ext cx="2455863" cy="590550"/>
          </a:xfrm>
          <a:custGeom>
            <a:avLst/>
            <a:gdLst/>
            <a:ahLst/>
            <a:cxnLst>
              <a:cxn ang="0">
                <a:pos x="0" y="105014129"/>
              </a:cxn>
              <a:cxn ang="0">
                <a:pos x="2147483646" y="0"/>
              </a:cxn>
              <a:cxn ang="0">
                <a:pos x="2147483646" y="460103543"/>
              </a:cxn>
              <a:cxn ang="0">
                <a:pos x="168496184" y="557107512"/>
              </a:cxn>
              <a:cxn ang="0">
                <a:pos x="0" y="105014129"/>
              </a:cxn>
            </a:cxnLst>
            <a:pathLst>
              <a:path w="2601" h="626">
                <a:moveTo>
                  <a:pt x="0" y="118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6"/>
                </a:lnTo>
                <a:lnTo>
                  <a:pt x="0" y="118"/>
                </a:lnTo>
                <a:close/>
              </a:path>
            </a:pathLst>
          </a:custGeom>
          <a:solidFill>
            <a:srgbClr val="797979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15" name="Freeform 12"/>
          <p:cNvSpPr/>
          <p:nvPr/>
        </p:nvSpPr>
        <p:spPr>
          <a:xfrm>
            <a:off x="4462780" y="2822575"/>
            <a:ext cx="7048500" cy="48768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6" y="0"/>
              </a:cxn>
              <a:cxn ang="0">
                <a:pos x="2147483646" y="459424940"/>
              </a:cxn>
              <a:cxn ang="0">
                <a:pos x="181795692" y="459424940"/>
              </a:cxn>
              <a:cxn ang="0">
                <a:pos x="0" y="0"/>
              </a:cxn>
            </a:cxnLst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16" name="Freeform 13"/>
          <p:cNvSpPr/>
          <p:nvPr/>
        </p:nvSpPr>
        <p:spPr>
          <a:xfrm>
            <a:off x="4654550" y="4589463"/>
            <a:ext cx="2455863" cy="592137"/>
          </a:xfrm>
          <a:custGeom>
            <a:avLst/>
            <a:gdLst/>
            <a:ahLst/>
            <a:cxnLst>
              <a:cxn ang="0">
                <a:pos x="0" y="106134183"/>
              </a:cxn>
              <a:cxn ang="0">
                <a:pos x="2147483646" y="0"/>
              </a:cxn>
              <a:cxn ang="0">
                <a:pos x="2147483646" y="461104732"/>
              </a:cxn>
              <a:cxn ang="0">
                <a:pos x="168496184" y="559212483"/>
              </a:cxn>
              <a:cxn ang="0">
                <a:pos x="0" y="106134183"/>
              </a:cxn>
            </a:cxnLst>
            <a:pathLst>
              <a:path w="2601" h="627">
                <a:moveTo>
                  <a:pt x="0" y="119"/>
                </a:moveTo>
                <a:lnTo>
                  <a:pt x="2601" y="0"/>
                </a:lnTo>
                <a:lnTo>
                  <a:pt x="2601" y="517"/>
                </a:lnTo>
                <a:lnTo>
                  <a:pt x="189" y="627"/>
                </a:lnTo>
                <a:lnTo>
                  <a:pt x="0" y="119"/>
                </a:lnTo>
                <a:close/>
              </a:path>
            </a:pathLst>
          </a:custGeom>
          <a:solidFill>
            <a:srgbClr val="797979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17" name="Freeform 14"/>
          <p:cNvSpPr/>
          <p:nvPr/>
        </p:nvSpPr>
        <p:spPr>
          <a:xfrm>
            <a:off x="4462780" y="4589780"/>
            <a:ext cx="7047865" cy="4870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6" y="0"/>
              </a:cxn>
              <a:cxn ang="0">
                <a:pos x="2147483646" y="459423054"/>
              </a:cxn>
              <a:cxn ang="0">
                <a:pos x="181795692" y="459423054"/>
              </a:cxn>
              <a:cxn ang="0">
                <a:pos x="0" y="0"/>
              </a:cxn>
            </a:cxnLst>
            <a:pathLst>
              <a:path w="2805" h="517">
                <a:moveTo>
                  <a:pt x="0" y="0"/>
                </a:moveTo>
                <a:lnTo>
                  <a:pt x="2805" y="0"/>
                </a:lnTo>
                <a:lnTo>
                  <a:pt x="2805" y="517"/>
                </a:lnTo>
                <a:lnTo>
                  <a:pt x="204" y="51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21" name="TextBox 16"/>
          <p:cNvSpPr txBox="1"/>
          <p:nvPr/>
        </p:nvSpPr>
        <p:spPr>
          <a:xfrm>
            <a:off x="4730750" y="1092200"/>
            <a:ext cx="4142740" cy="429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2200" dirty="0">
                <a:solidFill>
                  <a:schemeClr val="accent2"/>
                </a:solidFill>
                <a:latin typeface="微软雅黑" panose="020B0503020204020204" pitchFamily="34" charset="-122"/>
              </a:rPr>
              <a:t>用原文说说四个弟子的“志”</a:t>
            </a:r>
            <a:endParaRPr lang="zh-CN" altLang="en-US" sz="22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522" name="TextBox 17"/>
          <p:cNvSpPr txBox="1"/>
          <p:nvPr/>
        </p:nvSpPr>
        <p:spPr>
          <a:xfrm>
            <a:off x="4654550" y="2903220"/>
            <a:ext cx="7050405" cy="429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2200" dirty="0">
                <a:solidFill>
                  <a:schemeClr val="accent2"/>
                </a:solidFill>
                <a:latin typeface="微软雅黑" panose="020B0503020204020204" pitchFamily="34" charset="-122"/>
              </a:rPr>
              <a:t>概括孔子对四子的不同评价，分析四个弟子的性格特征</a:t>
            </a:r>
            <a:endParaRPr lang="zh-CN" altLang="en-US" sz="22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523" name="TextBox 18"/>
          <p:cNvSpPr txBox="1"/>
          <p:nvPr/>
        </p:nvSpPr>
        <p:spPr>
          <a:xfrm>
            <a:off x="4874895" y="4652645"/>
            <a:ext cx="5655945" cy="429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200" dirty="0">
                <a:solidFill>
                  <a:schemeClr val="accent2"/>
                </a:solidFill>
                <a:latin typeface="微软雅黑" panose="020B0503020204020204" pitchFamily="34" charset="-122"/>
              </a:rPr>
              <a:t>从各自之志看人物性格，悟孔子思想</a:t>
            </a:r>
            <a:endParaRPr lang="zh-CN" altLang="en-US" sz="22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524" name="TextBox 19"/>
          <p:cNvSpPr txBox="1"/>
          <p:nvPr/>
        </p:nvSpPr>
        <p:spPr>
          <a:xfrm>
            <a:off x="4064000" y="1684655"/>
            <a:ext cx="79609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子路——治理“千乘之国”，“可使有勇，且知方也”。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冉有——治理“方六七十，如五六十”的小国，“可使足民”， 不过“如其礼乐，以俟君子”。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公西华——在“宗庙之事，如会同”时，“愿为小相”。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曾皙——“莫春者，春服既成----咏而归。”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525" name="TextBox 20"/>
          <p:cNvSpPr txBox="1"/>
          <p:nvPr/>
        </p:nvSpPr>
        <p:spPr>
          <a:xfrm>
            <a:off x="4298315" y="3500755"/>
            <a:ext cx="74726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孔子评子路：    哂之  （轻率、自信、自负）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孔子评冉有：  叹之（谦虚。 说话很有分寸）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孔子评公西华： 惜之（谦恭有礼，娴于辞令）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孔子评曾皙：    与之（从容、洒脱、稳健。温文尔雅、机敏好学）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526" name="TextBox 21"/>
          <p:cNvSpPr txBox="1"/>
          <p:nvPr/>
        </p:nvSpPr>
        <p:spPr>
          <a:xfrm>
            <a:off x="4297680" y="5247005"/>
            <a:ext cx="747395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子路：侧重强国——鲁莽直率，好胜自诩。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冉有：侧重富民——谨慎小心,谦虚退让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公西华：侧重以礼治邦——谦恭有礼，娴于辞令。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曾皙：侧重礼治——洒脱高雅，从容淡定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4D4D4D"/>
                </a:solidFill>
                <a:latin typeface="微软雅黑" panose="020B0503020204020204" pitchFamily="34" charset="-122"/>
              </a:rPr>
              <a:t>小结：志向虽各有侧重，但都愿意在仕途上创一番事业。都是参加政治。</a:t>
            </a:r>
            <a:endParaRPr lang="zh-CN" altLang="en-US" sz="1400" dirty="0">
              <a:solidFill>
                <a:srgbClr val="4D4D4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0" grpId="0" animBg="1"/>
      <p:bldP spid="21521" grpId="0"/>
      <p:bldP spid="21522" grpId="0"/>
      <p:bldP spid="21523" grpId="0"/>
      <p:bldP spid="21524" grpId="0"/>
      <p:bldP spid="21525" grpId="0"/>
      <p:bldP spid="215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体验反思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22531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532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544" name="TextBox 41"/>
          <p:cNvSpPr txBox="1"/>
          <p:nvPr/>
        </p:nvSpPr>
        <p:spPr>
          <a:xfrm>
            <a:off x="7551738" y="3255963"/>
            <a:ext cx="7207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标题</a:t>
            </a:r>
            <a:endParaRPr lang="en-US" altLang="zh-CN"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2"/>
                </a:solidFill>
                <a:latin typeface="微软雅黑" panose="020B0503020204020204" pitchFamily="34" charset="-122"/>
              </a:rPr>
              <a:t>文本</a:t>
            </a:r>
            <a:endParaRPr lang="zh-CN" altLang="en-US" sz="1800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548" name="TextBox 45"/>
          <p:cNvSpPr txBox="1"/>
          <p:nvPr/>
        </p:nvSpPr>
        <p:spPr>
          <a:xfrm>
            <a:off x="913765" y="980123"/>
            <a:ext cx="721169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en-US" altLang="zh-CN" sz="1800" dirty="0">
                <a:latin typeface="微软雅黑" panose="020B0503020204020204" pitchFamily="34" charset="-122"/>
                <a:sym typeface="+mn-ea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sym typeface="+mn-ea"/>
              </a:rPr>
              <a:t>、思考“夫子哂之”</a:t>
            </a:r>
            <a:r>
              <a:rPr lang="en-US" altLang="zh-CN" sz="1800" dirty="0">
                <a:latin typeface="微软雅黑" panose="020B0503020204020204" pitchFamily="34" charset="-122"/>
                <a:sym typeface="+mn-ea"/>
              </a:rPr>
              <a:t>——</a:t>
            </a:r>
            <a:r>
              <a:rPr lang="zh-CN" altLang="en-US" sz="1800" dirty="0">
                <a:latin typeface="微软雅黑" panose="020B0503020204020204" pitchFamily="34" charset="-122"/>
                <a:sym typeface="+mn-ea"/>
              </a:rPr>
              <a:t>孔子为什么笑子路？是不是否定他的志向？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algn="l" eaLnBrk="1" hangingPunct="1">
              <a:spcBef>
                <a:spcPct val="0"/>
              </a:spcBef>
              <a:buNone/>
            </a:pP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1" dirty="0">
              <a:latin typeface="微软雅黑" panose="020B0503020204020204" pitchFamily="34" charset="-122"/>
            </a:endParaRPr>
          </a:p>
        </p:txBody>
      </p:sp>
      <p:sp>
        <p:nvSpPr>
          <p:cNvPr id="22549" name="TextBox 46"/>
          <p:cNvSpPr txBox="1"/>
          <p:nvPr/>
        </p:nvSpPr>
        <p:spPr>
          <a:xfrm>
            <a:off x="985520" y="1395095"/>
            <a:ext cx="97555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子路说的是国家大事，是一种大英雄、大政治家的事业，涉及到政治、军事、经济、文化等方面，不应该那么简单；可子路的回答有点轻率，有点过于自信，没有留什么余地，一点都不谦让，所以孔子才笑他。至于他说的治理国家的理想本身并没有错，孔子并不否定；只是笑他的态度。</a:t>
            </a:r>
            <a:endParaRPr lang="zh-CN" altLang="en-US" sz="1600" dirty="0">
              <a:latin typeface="微软雅黑" panose="020B0503020204020204" pitchFamily="34" charset="-122"/>
            </a:endParaRPr>
          </a:p>
        </p:txBody>
      </p:sp>
      <p:sp>
        <p:nvSpPr>
          <p:cNvPr id="22550" name="TextBox 47"/>
          <p:cNvSpPr txBox="1"/>
          <p:nvPr/>
        </p:nvSpPr>
        <p:spPr>
          <a:xfrm>
            <a:off x="880110" y="2490788"/>
            <a:ext cx="567944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  <a:sym typeface="+mn-ea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sym typeface="+mn-ea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sym typeface="+mn-ea"/>
              </a:rPr>
              <a:t>、思考“吾与点也”</a:t>
            </a:r>
            <a:r>
              <a:rPr lang="en-US" altLang="zh-CN" sz="1800" dirty="0">
                <a:latin typeface="微软雅黑" panose="020B0503020204020204" pitchFamily="34" charset="-122"/>
                <a:sym typeface="+mn-ea"/>
              </a:rPr>
              <a:t>——</a:t>
            </a:r>
            <a:r>
              <a:rPr lang="zh-CN" altLang="en-US" sz="1800" dirty="0">
                <a:latin typeface="微软雅黑" panose="020B0503020204020204" pitchFamily="34" charset="-122"/>
                <a:sym typeface="+mn-ea"/>
              </a:rPr>
              <a:t>孔子为什么要“与点”呢？</a:t>
            </a:r>
            <a:endParaRPr lang="zh-CN" altLang="en-US" sz="1800" dirty="0">
              <a:latin typeface="微软雅黑" panose="020B0503020204020204" pitchFamily="34" charset="-122"/>
            </a:endParaRPr>
          </a:p>
          <a:p>
            <a:pPr marL="0" lvl="0" indent="0" algn="l" eaLnBrk="1" hangingPunct="1">
              <a:spcBef>
                <a:spcPct val="0"/>
              </a:spcBef>
              <a:buNone/>
            </a:pPr>
            <a:endParaRPr lang="en-US" altLang="zh-CN" sz="1800" b="1" dirty="0"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2551" name="TextBox 48"/>
          <p:cNvSpPr txBox="1"/>
          <p:nvPr/>
        </p:nvSpPr>
        <p:spPr>
          <a:xfrm>
            <a:off x="877570" y="2924810"/>
            <a:ext cx="104419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“吾与点也”的争论有两种说法：</a:t>
            </a:r>
            <a:endParaRPr lang="zh-CN" altLang="en-US" sz="16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孔子为什么说“吾与点也”，对这个问题，历来是有争议的。对曾皙说的那段话（“暮春”至“咏而归”），有的是从积极方面理解的，认为曾皙是主张以礼治国，他说的是礼治的结果，是太平盛世的图景，与孔子的“仁政”“礼治”“教化”的政治主张相符，因此孔子说“吾与点也”（教材采用这种理解）。</a:t>
            </a:r>
            <a:endParaRPr lang="zh-CN" altLang="en-US" sz="16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另一种是从消极方面理解的，认为曾皙是主张消极避世，符合孔子“道不行，乘桴浮于海”的主张，因此孔子说“吾与点也”。</a:t>
            </a:r>
            <a:endParaRPr lang="zh-CN" altLang="en-US" sz="16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明确：曾皙的话给人们描绘了一幅“太平盛世”图，图中的景象社会安定、经济稳定、天下太平，每个人都享受了真、善、美的大同和谐社会。曾皙所表达的正是孔子所期望的境界。所以“与点”！</a:t>
            </a:r>
            <a:endParaRPr lang="zh-CN" altLang="en-US" sz="1600" dirty="0">
              <a:latin typeface="微软雅黑" panose="020B0503020204020204" pitchFamily="34" charset="-122"/>
            </a:endParaRPr>
          </a:p>
        </p:txBody>
      </p:sp>
      <p:sp>
        <p:nvSpPr>
          <p:cNvPr id="22552" name="TextBox 49"/>
          <p:cNvSpPr txBox="1"/>
          <p:nvPr/>
        </p:nvSpPr>
        <p:spPr>
          <a:xfrm>
            <a:off x="841693" y="5300980"/>
            <a:ext cx="237426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sz="1800" dirty="0">
                <a:latin typeface="微软雅黑" panose="020B0503020204020204" pitchFamily="34" charset="-122"/>
              </a:rPr>
              <a:t>3、探求孔子之“志”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  <p:sp>
        <p:nvSpPr>
          <p:cNvPr id="22553" name="TextBox 50"/>
          <p:cNvSpPr txBox="1"/>
          <p:nvPr/>
        </p:nvSpPr>
        <p:spPr>
          <a:xfrm>
            <a:off x="842010" y="5588635"/>
            <a:ext cx="104755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“礼治”社会、平等民主、大同世界——基本特征即为人人敬老，人人爱幼，无处不均匀，无人不饱暖，家家安居乐业，没有差异，没有战争。</a:t>
            </a:r>
            <a:endParaRPr lang="zh-CN" altLang="en-US" sz="16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48" grpId="0"/>
      <p:bldP spid="22549" grpId="0"/>
      <p:bldP spid="22550" grpId="0"/>
      <p:bldP spid="22551" grpId="0"/>
      <p:bldP spid="22552" grpId="0"/>
      <p:bldP spid="225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5058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0" y="908050"/>
            <a:ext cx="3427413" cy="577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TextBox 17"/>
          <p:cNvSpPr txBox="1"/>
          <p:nvPr/>
        </p:nvSpPr>
        <p:spPr>
          <a:xfrm>
            <a:off x="425450" y="479425"/>
            <a:ext cx="7670800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1500" dirty="0">
                <a:solidFill>
                  <a:srgbClr val="000000"/>
                </a:solidFill>
                <a:latin typeface="方正字迹-吕建德字体" pitchFamily="2" charset="-122"/>
                <a:ea typeface="方正字迹-吕建德字体" pitchFamily="2" charset="-122"/>
              </a:rPr>
              <a:t>谢谢大家</a:t>
            </a:r>
            <a:endParaRPr lang="zh-CN" altLang="en-US" sz="11500" dirty="0">
              <a:solidFill>
                <a:srgbClr val="000000"/>
              </a:solidFill>
              <a:latin typeface="方正字迹-吕建德字体" pitchFamily="2" charset="-122"/>
              <a:ea typeface="方正字迹-吕建德字体" pitchFamily="2" charset="-122"/>
            </a:endParaRPr>
          </a:p>
        </p:txBody>
      </p:sp>
      <p:sp>
        <p:nvSpPr>
          <p:cNvPr id="45061" name="Freeform 9"/>
          <p:cNvSpPr>
            <a:spLocks noEditPoints="1"/>
          </p:cNvSpPr>
          <p:nvPr/>
        </p:nvSpPr>
        <p:spPr>
          <a:xfrm>
            <a:off x="7612063" y="1246188"/>
            <a:ext cx="957262" cy="520700"/>
          </a:xfrm>
          <a:custGeom>
            <a:avLst/>
            <a:gdLst/>
            <a:ahLst/>
            <a:cxnLst>
              <a:cxn ang="0">
                <a:pos x="40399465" y="172527885"/>
              </a:cxn>
              <a:cxn ang="0">
                <a:pos x="108501511" y="175047220"/>
              </a:cxn>
              <a:cxn ang="0">
                <a:pos x="167368290" y="231715989"/>
              </a:cxn>
              <a:cxn ang="0">
                <a:pos x="313960449" y="259421942"/>
              </a:cxn>
              <a:cxn ang="0">
                <a:pos x="397068195" y="215345360"/>
              </a:cxn>
              <a:cxn ang="0">
                <a:pos x="480174867" y="211566919"/>
              </a:cxn>
              <a:cxn ang="0">
                <a:pos x="492871750" y="120895542"/>
              </a:cxn>
              <a:cxn ang="0">
                <a:pos x="427078520" y="96968031"/>
              </a:cxn>
              <a:cxn ang="0">
                <a:pos x="268944424" y="41558369"/>
              </a:cxn>
              <a:cxn ang="0">
                <a:pos x="272407113" y="147341267"/>
              </a:cxn>
              <a:cxn ang="0">
                <a:pos x="371674430" y="138526400"/>
              </a:cxn>
              <a:cxn ang="0">
                <a:pos x="330120020" y="113339781"/>
              </a:cxn>
              <a:cxn ang="0">
                <a:pos x="268944424" y="86894057"/>
              </a:cxn>
              <a:cxn ang="0">
                <a:pos x="360131419" y="59188104"/>
              </a:cxn>
              <a:cxn ang="0">
                <a:pos x="405147443" y="122154649"/>
              </a:cxn>
              <a:cxn ang="0">
                <a:pos x="465169167" y="139785506"/>
              </a:cxn>
              <a:cxn ang="0">
                <a:pos x="454781102" y="188899636"/>
              </a:cxn>
              <a:cxn ang="0">
                <a:pos x="382062495" y="190158742"/>
              </a:cxn>
              <a:cxn ang="0">
                <a:pos x="277023672" y="232976217"/>
              </a:cxn>
              <a:cxn ang="0">
                <a:pos x="186991624" y="211566919"/>
              </a:cxn>
              <a:cxn ang="0">
                <a:pos x="160442913" y="175047220"/>
              </a:cxn>
              <a:cxn ang="0">
                <a:pos x="203151195" y="143563948"/>
              </a:cxn>
              <a:cxn ang="0">
                <a:pos x="237779154" y="177565433"/>
              </a:cxn>
              <a:cxn ang="0">
                <a:pos x="247013348" y="164972124"/>
              </a:cxn>
              <a:cxn ang="0">
                <a:pos x="197379689" y="115857994"/>
              </a:cxn>
              <a:cxn ang="0">
                <a:pos x="136203019" y="147341267"/>
              </a:cxn>
              <a:cxn ang="0">
                <a:pos x="78490112" y="134747958"/>
              </a:cxn>
              <a:cxn ang="0">
                <a:pos x="19622259" y="147341267"/>
              </a:cxn>
              <a:cxn ang="0">
                <a:pos x="40399465" y="172527885"/>
              </a:cxn>
              <a:cxn ang="0">
                <a:pos x="272407113" y="434468040"/>
              </a:cxn>
              <a:cxn ang="0">
                <a:pos x="379753678" y="439505588"/>
              </a:cxn>
              <a:cxn ang="0">
                <a:pos x="473249490" y="530176964"/>
              </a:cxn>
              <a:cxn ang="0">
                <a:pos x="704103267" y="572994440"/>
              </a:cxn>
              <a:cxn ang="0">
                <a:pos x="834534780" y="502472133"/>
              </a:cxn>
              <a:cxn ang="0">
                <a:pos x="967275111" y="496175479"/>
              </a:cxn>
              <a:cxn ang="0">
                <a:pos x="985743499" y="353871760"/>
              </a:cxn>
              <a:cxn ang="0">
                <a:pos x="883014568" y="316091833"/>
              </a:cxn>
              <a:cxn ang="0">
                <a:pos x="632538531" y="227938669"/>
              </a:cxn>
              <a:cxn ang="0">
                <a:pos x="638310037" y="396688113"/>
              </a:cxn>
              <a:cxn ang="0">
                <a:pos x="795290261" y="381576591"/>
              </a:cxn>
              <a:cxn ang="0">
                <a:pos x="728342086" y="341278451"/>
              </a:cxn>
              <a:cxn ang="0">
                <a:pos x="632538531" y="300979189"/>
              </a:cxn>
              <a:cxn ang="0">
                <a:pos x="776821873" y="256902607"/>
              </a:cxn>
              <a:cxn ang="0">
                <a:pos x="847231663" y="356389973"/>
              </a:cxn>
              <a:cxn ang="0">
                <a:pos x="941881346" y="384094804"/>
              </a:cxn>
              <a:cxn ang="0">
                <a:pos x="925721775" y="460914887"/>
              </a:cxn>
              <a:cxn ang="0">
                <a:pos x="811449832" y="463433100"/>
              </a:cxn>
              <a:cxn ang="0">
                <a:pos x="646389285" y="531437193"/>
              </a:cxn>
              <a:cxn ang="0">
                <a:pos x="503260889" y="498694814"/>
              </a:cxn>
              <a:cxn ang="0">
                <a:pos x="461706479" y="438246482"/>
              </a:cxn>
              <a:cxn ang="0">
                <a:pos x="528654654" y="390391458"/>
              </a:cxn>
              <a:cxn ang="0">
                <a:pos x="582904873" y="443284030"/>
              </a:cxn>
              <a:cxn ang="0">
                <a:pos x="599064444" y="423134960"/>
              </a:cxn>
              <a:cxn ang="0">
                <a:pos x="520574332" y="346315999"/>
              </a:cxn>
              <a:cxn ang="0">
                <a:pos x="423615831" y="395429006"/>
              </a:cxn>
              <a:cxn ang="0">
                <a:pos x="332428837" y="375279936"/>
              </a:cxn>
              <a:cxn ang="0">
                <a:pos x="240087971" y="396688113"/>
              </a:cxn>
              <a:cxn ang="0">
                <a:pos x="272407113" y="434468040"/>
              </a:cxn>
            </a:cxnLst>
            <a:pathLst>
              <a:path w="891" h="464">
                <a:moveTo>
                  <a:pt x="35" y="137"/>
                </a:moveTo>
                <a:cubicBezTo>
                  <a:pt x="51" y="126"/>
                  <a:pt x="72" y="125"/>
                  <a:pt x="94" y="139"/>
                </a:cubicBezTo>
                <a:cubicBezTo>
                  <a:pt x="111" y="163"/>
                  <a:pt x="119" y="162"/>
                  <a:pt x="145" y="184"/>
                </a:cubicBezTo>
                <a:cubicBezTo>
                  <a:pt x="186" y="205"/>
                  <a:pt x="228" y="212"/>
                  <a:pt x="272" y="206"/>
                </a:cubicBezTo>
                <a:cubicBezTo>
                  <a:pt x="294" y="201"/>
                  <a:pt x="327" y="192"/>
                  <a:pt x="344" y="171"/>
                </a:cubicBezTo>
                <a:cubicBezTo>
                  <a:pt x="374" y="186"/>
                  <a:pt x="394" y="176"/>
                  <a:pt x="416" y="168"/>
                </a:cubicBezTo>
                <a:cubicBezTo>
                  <a:pt x="437" y="152"/>
                  <a:pt x="450" y="124"/>
                  <a:pt x="427" y="96"/>
                </a:cubicBezTo>
                <a:cubicBezTo>
                  <a:pt x="417" y="83"/>
                  <a:pt x="394" y="74"/>
                  <a:pt x="370" y="77"/>
                </a:cubicBezTo>
                <a:cubicBezTo>
                  <a:pt x="345" y="36"/>
                  <a:pt x="291" y="0"/>
                  <a:pt x="233" y="33"/>
                </a:cubicBezTo>
                <a:cubicBezTo>
                  <a:pt x="208" y="51"/>
                  <a:pt x="198" y="90"/>
                  <a:pt x="236" y="117"/>
                </a:cubicBezTo>
                <a:cubicBezTo>
                  <a:pt x="265" y="133"/>
                  <a:pt x="293" y="125"/>
                  <a:pt x="322" y="110"/>
                </a:cubicBezTo>
                <a:cubicBezTo>
                  <a:pt x="340" y="94"/>
                  <a:pt x="312" y="62"/>
                  <a:pt x="286" y="90"/>
                </a:cubicBezTo>
                <a:cubicBezTo>
                  <a:pt x="247" y="113"/>
                  <a:pt x="234" y="99"/>
                  <a:pt x="233" y="69"/>
                </a:cubicBezTo>
                <a:cubicBezTo>
                  <a:pt x="243" y="41"/>
                  <a:pt x="271" y="30"/>
                  <a:pt x="312" y="47"/>
                </a:cubicBezTo>
                <a:cubicBezTo>
                  <a:pt x="334" y="57"/>
                  <a:pt x="345" y="79"/>
                  <a:pt x="351" y="97"/>
                </a:cubicBezTo>
                <a:cubicBezTo>
                  <a:pt x="370" y="96"/>
                  <a:pt x="387" y="93"/>
                  <a:pt x="403" y="111"/>
                </a:cubicBezTo>
                <a:cubicBezTo>
                  <a:pt x="418" y="132"/>
                  <a:pt x="412" y="145"/>
                  <a:pt x="394" y="150"/>
                </a:cubicBezTo>
                <a:cubicBezTo>
                  <a:pt x="375" y="155"/>
                  <a:pt x="355" y="157"/>
                  <a:pt x="331" y="151"/>
                </a:cubicBezTo>
                <a:cubicBezTo>
                  <a:pt x="316" y="174"/>
                  <a:pt x="295" y="179"/>
                  <a:pt x="240" y="185"/>
                </a:cubicBezTo>
                <a:cubicBezTo>
                  <a:pt x="196" y="187"/>
                  <a:pt x="188" y="186"/>
                  <a:pt x="162" y="168"/>
                </a:cubicBezTo>
                <a:cubicBezTo>
                  <a:pt x="148" y="160"/>
                  <a:pt x="142" y="151"/>
                  <a:pt x="139" y="139"/>
                </a:cubicBezTo>
                <a:cubicBezTo>
                  <a:pt x="141" y="127"/>
                  <a:pt x="152" y="113"/>
                  <a:pt x="176" y="114"/>
                </a:cubicBezTo>
                <a:cubicBezTo>
                  <a:pt x="187" y="116"/>
                  <a:pt x="197" y="135"/>
                  <a:pt x="206" y="141"/>
                </a:cubicBezTo>
                <a:cubicBezTo>
                  <a:pt x="210" y="144"/>
                  <a:pt x="217" y="139"/>
                  <a:pt x="214" y="131"/>
                </a:cubicBezTo>
                <a:cubicBezTo>
                  <a:pt x="206" y="107"/>
                  <a:pt x="197" y="94"/>
                  <a:pt x="171" y="92"/>
                </a:cubicBezTo>
                <a:cubicBezTo>
                  <a:pt x="143" y="92"/>
                  <a:pt x="128" y="99"/>
                  <a:pt x="118" y="117"/>
                </a:cubicBezTo>
                <a:cubicBezTo>
                  <a:pt x="95" y="109"/>
                  <a:pt x="79" y="107"/>
                  <a:pt x="68" y="107"/>
                </a:cubicBezTo>
                <a:cubicBezTo>
                  <a:pt x="40" y="108"/>
                  <a:pt x="30" y="111"/>
                  <a:pt x="17" y="117"/>
                </a:cubicBezTo>
                <a:cubicBezTo>
                  <a:pt x="0" y="129"/>
                  <a:pt x="17" y="144"/>
                  <a:pt x="35" y="137"/>
                </a:cubicBezTo>
                <a:close/>
                <a:moveTo>
                  <a:pt x="236" y="345"/>
                </a:moveTo>
                <a:cubicBezTo>
                  <a:pt x="262" y="328"/>
                  <a:pt x="294" y="327"/>
                  <a:pt x="329" y="349"/>
                </a:cubicBezTo>
                <a:cubicBezTo>
                  <a:pt x="356" y="387"/>
                  <a:pt x="369" y="385"/>
                  <a:pt x="410" y="421"/>
                </a:cubicBezTo>
                <a:cubicBezTo>
                  <a:pt x="474" y="453"/>
                  <a:pt x="541" y="464"/>
                  <a:pt x="610" y="455"/>
                </a:cubicBezTo>
                <a:cubicBezTo>
                  <a:pt x="644" y="447"/>
                  <a:pt x="696" y="433"/>
                  <a:pt x="723" y="399"/>
                </a:cubicBezTo>
                <a:cubicBezTo>
                  <a:pt x="771" y="423"/>
                  <a:pt x="803" y="407"/>
                  <a:pt x="838" y="394"/>
                </a:cubicBezTo>
                <a:cubicBezTo>
                  <a:pt x="870" y="370"/>
                  <a:pt x="891" y="325"/>
                  <a:pt x="854" y="281"/>
                </a:cubicBezTo>
                <a:cubicBezTo>
                  <a:pt x="839" y="261"/>
                  <a:pt x="802" y="247"/>
                  <a:pt x="765" y="251"/>
                </a:cubicBezTo>
                <a:cubicBezTo>
                  <a:pt x="725" y="187"/>
                  <a:pt x="640" y="129"/>
                  <a:pt x="548" y="181"/>
                </a:cubicBezTo>
                <a:cubicBezTo>
                  <a:pt x="510" y="211"/>
                  <a:pt x="493" y="272"/>
                  <a:pt x="553" y="315"/>
                </a:cubicBezTo>
                <a:cubicBezTo>
                  <a:pt x="599" y="340"/>
                  <a:pt x="642" y="327"/>
                  <a:pt x="689" y="303"/>
                </a:cubicBezTo>
                <a:cubicBezTo>
                  <a:pt x="717" y="277"/>
                  <a:pt x="673" y="227"/>
                  <a:pt x="631" y="271"/>
                </a:cubicBezTo>
                <a:cubicBezTo>
                  <a:pt x="570" y="308"/>
                  <a:pt x="551" y="286"/>
                  <a:pt x="548" y="239"/>
                </a:cubicBezTo>
                <a:cubicBezTo>
                  <a:pt x="564" y="194"/>
                  <a:pt x="608" y="177"/>
                  <a:pt x="673" y="204"/>
                </a:cubicBezTo>
                <a:cubicBezTo>
                  <a:pt x="708" y="219"/>
                  <a:pt x="725" y="254"/>
                  <a:pt x="734" y="283"/>
                </a:cubicBezTo>
                <a:cubicBezTo>
                  <a:pt x="765" y="282"/>
                  <a:pt x="792" y="276"/>
                  <a:pt x="816" y="305"/>
                </a:cubicBezTo>
                <a:cubicBezTo>
                  <a:pt x="840" y="337"/>
                  <a:pt x="831" y="359"/>
                  <a:pt x="802" y="366"/>
                </a:cubicBezTo>
                <a:cubicBezTo>
                  <a:pt x="773" y="375"/>
                  <a:pt x="742" y="377"/>
                  <a:pt x="703" y="368"/>
                </a:cubicBezTo>
                <a:cubicBezTo>
                  <a:pt x="679" y="404"/>
                  <a:pt x="646" y="412"/>
                  <a:pt x="560" y="422"/>
                </a:cubicBezTo>
                <a:cubicBezTo>
                  <a:pt x="490" y="425"/>
                  <a:pt x="477" y="424"/>
                  <a:pt x="436" y="396"/>
                </a:cubicBezTo>
                <a:cubicBezTo>
                  <a:pt x="415" y="382"/>
                  <a:pt x="405" y="368"/>
                  <a:pt x="400" y="348"/>
                </a:cubicBezTo>
                <a:cubicBezTo>
                  <a:pt x="404" y="330"/>
                  <a:pt x="420" y="308"/>
                  <a:pt x="458" y="310"/>
                </a:cubicBezTo>
                <a:cubicBezTo>
                  <a:pt x="476" y="312"/>
                  <a:pt x="491" y="342"/>
                  <a:pt x="505" y="352"/>
                </a:cubicBezTo>
                <a:cubicBezTo>
                  <a:pt x="513" y="357"/>
                  <a:pt x="523" y="349"/>
                  <a:pt x="519" y="336"/>
                </a:cubicBezTo>
                <a:cubicBezTo>
                  <a:pt x="505" y="298"/>
                  <a:pt x="491" y="278"/>
                  <a:pt x="451" y="275"/>
                </a:cubicBezTo>
                <a:cubicBezTo>
                  <a:pt x="407" y="275"/>
                  <a:pt x="382" y="286"/>
                  <a:pt x="367" y="314"/>
                </a:cubicBezTo>
                <a:cubicBezTo>
                  <a:pt x="330" y="302"/>
                  <a:pt x="305" y="298"/>
                  <a:pt x="288" y="298"/>
                </a:cubicBezTo>
                <a:cubicBezTo>
                  <a:pt x="244" y="301"/>
                  <a:pt x="228" y="305"/>
                  <a:pt x="208" y="315"/>
                </a:cubicBezTo>
                <a:cubicBezTo>
                  <a:pt x="180" y="334"/>
                  <a:pt x="208" y="358"/>
                  <a:pt x="236" y="345"/>
                </a:cubicBezTo>
                <a:close/>
              </a:path>
            </a:pathLst>
          </a:custGeom>
          <a:solidFill>
            <a:srgbClr val="2E2C2C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5062" name="Freeform 5"/>
          <p:cNvSpPr>
            <a:spLocks noEditPoints="1"/>
          </p:cNvSpPr>
          <p:nvPr/>
        </p:nvSpPr>
        <p:spPr>
          <a:xfrm>
            <a:off x="5164138" y="1885950"/>
            <a:ext cx="404812" cy="547688"/>
          </a:xfrm>
          <a:custGeom>
            <a:avLst/>
            <a:gdLst/>
            <a:ahLst/>
            <a:cxnLst>
              <a:cxn ang="0">
                <a:pos x="10628983" y="173945850"/>
              </a:cxn>
              <a:cxn ang="0">
                <a:pos x="140710944" y="361767635"/>
              </a:cxn>
              <a:cxn ang="0">
                <a:pos x="178672207" y="8919993"/>
              </a:cxn>
              <a:cxn ang="0">
                <a:pos x="142229167" y="46088156"/>
              </a:cxn>
              <a:cxn ang="0">
                <a:pos x="211572253" y="167008234"/>
              </a:cxn>
              <a:cxn ang="0">
                <a:pos x="218152404" y="245804205"/>
              </a:cxn>
              <a:cxn ang="0">
                <a:pos x="266236813" y="267608945"/>
              </a:cxn>
              <a:cxn ang="0">
                <a:pos x="258644276" y="227963515"/>
              </a:cxn>
              <a:cxn ang="0">
                <a:pos x="253076510" y="190299757"/>
              </a:cxn>
              <a:cxn ang="0">
                <a:pos x="224731844" y="219538412"/>
              </a:cxn>
              <a:cxn ang="0">
                <a:pos x="158932464" y="268600134"/>
              </a:cxn>
              <a:cxn ang="0">
                <a:pos x="169055610" y="196742483"/>
              </a:cxn>
              <a:cxn ang="0">
                <a:pos x="203979716" y="270086917"/>
              </a:cxn>
              <a:cxn ang="0">
                <a:pos x="192338347" y="165521451"/>
              </a:cxn>
              <a:cxn ang="0">
                <a:pos x="199424336" y="180388575"/>
              </a:cxn>
              <a:cxn ang="0">
                <a:pos x="163487844" y="232919457"/>
              </a:cxn>
              <a:cxn ang="0">
                <a:pos x="157413530" y="68389195"/>
              </a:cxn>
              <a:cxn ang="0">
                <a:pos x="163993681" y="141733629"/>
              </a:cxn>
              <a:cxn ang="0">
                <a:pos x="262693819" y="139751252"/>
              </a:cxn>
              <a:cxn ang="0">
                <a:pos x="246497070" y="69380384"/>
              </a:cxn>
              <a:cxn ang="0">
                <a:pos x="213090476" y="35681380"/>
              </a:cxn>
              <a:cxn ang="0">
                <a:pos x="136155564" y="134300419"/>
              </a:cxn>
              <a:cxn ang="0">
                <a:pos x="138179624" y="170972284"/>
              </a:cxn>
              <a:cxn ang="0">
                <a:pos x="100218361" y="157096348"/>
              </a:cxn>
              <a:cxn ang="0">
                <a:pos x="121982875" y="136282796"/>
              </a:cxn>
              <a:cxn ang="0">
                <a:pos x="139192009" y="121910562"/>
              </a:cxn>
              <a:cxn ang="0">
                <a:pos x="84527449" y="190299757"/>
              </a:cxn>
              <a:cxn ang="0">
                <a:pos x="135143178" y="227467920"/>
              </a:cxn>
              <a:cxn ang="0">
                <a:pos x="139698558" y="190299757"/>
              </a:cxn>
              <a:cxn ang="0">
                <a:pos x="80478618" y="152635999"/>
              </a:cxn>
              <a:cxn ang="0">
                <a:pos x="101230746" y="135787202"/>
              </a:cxn>
              <a:cxn ang="0">
                <a:pos x="68330700" y="162547885"/>
              </a:cxn>
              <a:cxn ang="0">
                <a:pos x="40492583" y="163539074"/>
              </a:cxn>
              <a:cxn ang="0">
                <a:pos x="41504257" y="140246846"/>
              </a:cxn>
              <a:cxn ang="0">
                <a:pos x="43529029" y="215574361"/>
              </a:cxn>
              <a:cxn ang="0">
                <a:pos x="51627403" y="225485543"/>
              </a:cxn>
              <a:cxn ang="0">
                <a:pos x="66305929" y="202193316"/>
              </a:cxn>
              <a:cxn ang="0">
                <a:pos x="73391918" y="213591984"/>
              </a:cxn>
              <a:cxn ang="0">
                <a:pos x="58207555" y="154618377"/>
              </a:cxn>
              <a:cxn ang="0">
                <a:pos x="53652175" y="120919373"/>
              </a:cxn>
              <a:cxn ang="0">
                <a:pos x="32900046" y="167503828"/>
              </a:cxn>
              <a:cxn ang="0">
                <a:pos x="35937203" y="205662476"/>
              </a:cxn>
              <a:cxn ang="0">
                <a:pos x="80478618" y="343432055"/>
              </a:cxn>
              <a:cxn ang="0">
                <a:pos x="101230746" y="356812396"/>
              </a:cxn>
              <a:cxn ang="0">
                <a:pos x="121982875" y="345413728"/>
              </a:cxn>
              <a:cxn ang="0">
                <a:pos x="140710944" y="319644233"/>
              </a:cxn>
              <a:cxn ang="0">
                <a:pos x="98193589" y="293379144"/>
              </a:cxn>
              <a:cxn ang="0">
                <a:pos x="129575412" y="293379144"/>
              </a:cxn>
              <a:cxn ang="0">
                <a:pos x="136155564" y="266617757"/>
              </a:cxn>
              <a:cxn ang="0">
                <a:pos x="113378664" y="257202169"/>
              </a:cxn>
              <a:cxn ang="0">
                <a:pos x="91107601" y="258688952"/>
              </a:cxn>
              <a:cxn ang="0">
                <a:pos x="68330700" y="253733009"/>
              </a:cxn>
              <a:cxn ang="0">
                <a:pos x="38467812" y="249768255"/>
              </a:cxn>
              <a:cxn ang="0">
                <a:pos x="37961263" y="282971664"/>
              </a:cxn>
              <a:cxn ang="0">
                <a:pos x="60232326" y="293379144"/>
              </a:cxn>
              <a:cxn ang="0">
                <a:pos x="82502678" y="314688290"/>
              </a:cxn>
              <a:cxn ang="0">
                <a:pos x="70355472" y="349378482"/>
              </a:cxn>
              <a:cxn ang="0">
                <a:pos x="61244712" y="285945230"/>
              </a:cxn>
              <a:cxn ang="0">
                <a:pos x="91107601" y="268600134"/>
              </a:cxn>
              <a:cxn ang="0">
                <a:pos x="113378664" y="268600134"/>
              </a:cxn>
            </a:cxnLst>
            <a:pathLst>
              <a:path w="569" h="778">
                <a:moveTo>
                  <a:pt x="353" y="18"/>
                </a:moveTo>
                <a:cubicBezTo>
                  <a:pt x="275" y="67"/>
                  <a:pt x="169" y="104"/>
                  <a:pt x="108" y="170"/>
                </a:cubicBezTo>
                <a:cubicBezTo>
                  <a:pt x="111" y="173"/>
                  <a:pt x="113" y="175"/>
                  <a:pt x="113" y="177"/>
                </a:cubicBezTo>
                <a:cubicBezTo>
                  <a:pt x="113" y="184"/>
                  <a:pt x="98" y="193"/>
                  <a:pt x="91" y="195"/>
                </a:cubicBezTo>
                <a:lnTo>
                  <a:pt x="91" y="190"/>
                </a:lnTo>
                <a:cubicBezTo>
                  <a:pt x="51" y="235"/>
                  <a:pt x="36" y="251"/>
                  <a:pt x="29" y="280"/>
                </a:cubicBezTo>
                <a:lnTo>
                  <a:pt x="31" y="278"/>
                </a:lnTo>
                <a:lnTo>
                  <a:pt x="41" y="274"/>
                </a:lnTo>
                <a:lnTo>
                  <a:pt x="38" y="300"/>
                </a:lnTo>
                <a:lnTo>
                  <a:pt x="38" y="303"/>
                </a:lnTo>
                <a:lnTo>
                  <a:pt x="34" y="307"/>
                </a:lnTo>
                <a:lnTo>
                  <a:pt x="31" y="314"/>
                </a:lnTo>
                <a:lnTo>
                  <a:pt x="27" y="325"/>
                </a:lnTo>
                <a:lnTo>
                  <a:pt x="23" y="329"/>
                </a:lnTo>
                <a:cubicBezTo>
                  <a:pt x="22" y="331"/>
                  <a:pt x="23" y="332"/>
                  <a:pt x="22" y="332"/>
                </a:cubicBezTo>
                <a:lnTo>
                  <a:pt x="21" y="351"/>
                </a:lnTo>
                <a:lnTo>
                  <a:pt x="34" y="370"/>
                </a:lnTo>
                <a:lnTo>
                  <a:pt x="25" y="369"/>
                </a:lnTo>
                <a:lnTo>
                  <a:pt x="20" y="365"/>
                </a:lnTo>
                <a:cubicBezTo>
                  <a:pt x="19" y="373"/>
                  <a:pt x="19" y="382"/>
                  <a:pt x="18" y="391"/>
                </a:cubicBezTo>
                <a:lnTo>
                  <a:pt x="17" y="396"/>
                </a:lnTo>
                <a:lnTo>
                  <a:pt x="19" y="401"/>
                </a:lnTo>
                <a:lnTo>
                  <a:pt x="17" y="401"/>
                </a:lnTo>
                <a:cubicBezTo>
                  <a:pt x="14" y="428"/>
                  <a:pt x="11" y="461"/>
                  <a:pt x="8" y="498"/>
                </a:cubicBezTo>
                <a:lnTo>
                  <a:pt x="10" y="502"/>
                </a:lnTo>
                <a:lnTo>
                  <a:pt x="18" y="510"/>
                </a:lnTo>
                <a:lnTo>
                  <a:pt x="12" y="513"/>
                </a:lnTo>
                <a:lnTo>
                  <a:pt x="10" y="518"/>
                </a:lnTo>
                <a:lnTo>
                  <a:pt x="7" y="513"/>
                </a:lnTo>
                <a:cubicBezTo>
                  <a:pt x="0" y="631"/>
                  <a:pt x="6" y="768"/>
                  <a:pt x="100" y="768"/>
                </a:cubicBezTo>
                <a:cubicBezTo>
                  <a:pt x="186" y="768"/>
                  <a:pt x="217" y="778"/>
                  <a:pt x="278" y="730"/>
                </a:cubicBezTo>
                <a:cubicBezTo>
                  <a:pt x="291" y="720"/>
                  <a:pt x="303" y="697"/>
                  <a:pt x="313" y="674"/>
                </a:cubicBezTo>
                <a:cubicBezTo>
                  <a:pt x="310" y="673"/>
                  <a:pt x="311" y="672"/>
                  <a:pt x="308" y="668"/>
                </a:cubicBezTo>
                <a:lnTo>
                  <a:pt x="312" y="664"/>
                </a:lnTo>
                <a:lnTo>
                  <a:pt x="315" y="660"/>
                </a:lnTo>
                <a:lnTo>
                  <a:pt x="319" y="646"/>
                </a:lnTo>
                <a:lnTo>
                  <a:pt x="323" y="639"/>
                </a:lnTo>
                <a:lnTo>
                  <a:pt x="326" y="631"/>
                </a:lnTo>
                <a:lnTo>
                  <a:pt x="330" y="628"/>
                </a:lnTo>
                <a:lnTo>
                  <a:pt x="334" y="624"/>
                </a:lnTo>
                <a:lnTo>
                  <a:pt x="337" y="620"/>
                </a:lnTo>
                <a:lnTo>
                  <a:pt x="348" y="616"/>
                </a:lnTo>
                <a:lnTo>
                  <a:pt x="347" y="620"/>
                </a:lnTo>
                <a:cubicBezTo>
                  <a:pt x="396" y="621"/>
                  <a:pt x="424" y="622"/>
                  <a:pt x="446" y="566"/>
                </a:cubicBezTo>
                <a:cubicBezTo>
                  <a:pt x="464" y="520"/>
                  <a:pt x="552" y="593"/>
                  <a:pt x="552" y="463"/>
                </a:cubicBezTo>
                <a:cubicBezTo>
                  <a:pt x="552" y="351"/>
                  <a:pt x="569" y="243"/>
                  <a:pt x="569" y="121"/>
                </a:cubicBezTo>
                <a:cubicBezTo>
                  <a:pt x="569" y="0"/>
                  <a:pt x="455" y="18"/>
                  <a:pt x="353" y="18"/>
                </a:cubicBezTo>
                <a:close/>
                <a:moveTo>
                  <a:pt x="449" y="279"/>
                </a:moveTo>
                <a:lnTo>
                  <a:pt x="449" y="301"/>
                </a:lnTo>
                <a:cubicBezTo>
                  <a:pt x="456" y="299"/>
                  <a:pt x="470" y="291"/>
                  <a:pt x="470" y="283"/>
                </a:cubicBezTo>
                <a:cubicBezTo>
                  <a:pt x="470" y="280"/>
                  <a:pt x="459" y="268"/>
                  <a:pt x="456" y="268"/>
                </a:cubicBezTo>
                <a:cubicBezTo>
                  <a:pt x="451" y="268"/>
                  <a:pt x="449" y="273"/>
                  <a:pt x="449" y="279"/>
                </a:cubicBezTo>
                <a:close/>
                <a:moveTo>
                  <a:pt x="73" y="231"/>
                </a:moveTo>
                <a:lnTo>
                  <a:pt x="76" y="242"/>
                </a:lnTo>
                <a:lnTo>
                  <a:pt x="69" y="242"/>
                </a:lnTo>
                <a:lnTo>
                  <a:pt x="65" y="246"/>
                </a:lnTo>
                <a:lnTo>
                  <a:pt x="65" y="224"/>
                </a:lnTo>
                <a:lnTo>
                  <a:pt x="73" y="224"/>
                </a:lnTo>
                <a:lnTo>
                  <a:pt x="73" y="231"/>
                </a:lnTo>
                <a:close/>
                <a:moveTo>
                  <a:pt x="310" y="73"/>
                </a:moveTo>
                <a:cubicBezTo>
                  <a:pt x="307" y="70"/>
                  <a:pt x="297" y="58"/>
                  <a:pt x="293" y="64"/>
                </a:cubicBezTo>
                <a:cubicBezTo>
                  <a:pt x="293" y="65"/>
                  <a:pt x="292" y="70"/>
                  <a:pt x="292" y="71"/>
                </a:cubicBezTo>
                <a:cubicBezTo>
                  <a:pt x="286" y="80"/>
                  <a:pt x="281" y="82"/>
                  <a:pt x="281" y="93"/>
                </a:cubicBezTo>
                <a:cubicBezTo>
                  <a:pt x="281" y="105"/>
                  <a:pt x="294" y="103"/>
                  <a:pt x="302" y="100"/>
                </a:cubicBezTo>
                <a:cubicBezTo>
                  <a:pt x="307" y="98"/>
                  <a:pt x="309" y="95"/>
                  <a:pt x="310" y="90"/>
                </a:cubicBezTo>
                <a:cubicBezTo>
                  <a:pt x="313" y="83"/>
                  <a:pt x="312" y="84"/>
                  <a:pt x="310" y="73"/>
                </a:cubicBezTo>
                <a:close/>
                <a:moveTo>
                  <a:pt x="374" y="40"/>
                </a:moveTo>
                <a:cubicBezTo>
                  <a:pt x="377" y="39"/>
                  <a:pt x="380" y="40"/>
                  <a:pt x="382" y="38"/>
                </a:cubicBezTo>
                <a:cubicBezTo>
                  <a:pt x="384" y="38"/>
                  <a:pt x="383" y="36"/>
                  <a:pt x="384" y="35"/>
                </a:cubicBezTo>
                <a:cubicBezTo>
                  <a:pt x="387" y="34"/>
                  <a:pt x="390" y="33"/>
                  <a:pt x="393" y="32"/>
                </a:cubicBezTo>
                <a:cubicBezTo>
                  <a:pt x="401" y="28"/>
                  <a:pt x="399" y="38"/>
                  <a:pt x="399" y="44"/>
                </a:cubicBezTo>
                <a:cubicBezTo>
                  <a:pt x="399" y="49"/>
                  <a:pt x="400" y="47"/>
                  <a:pt x="398" y="50"/>
                </a:cubicBezTo>
                <a:cubicBezTo>
                  <a:pt x="396" y="54"/>
                  <a:pt x="397" y="50"/>
                  <a:pt x="393" y="54"/>
                </a:cubicBezTo>
                <a:cubicBezTo>
                  <a:pt x="392" y="55"/>
                  <a:pt x="392" y="56"/>
                  <a:pt x="391" y="57"/>
                </a:cubicBezTo>
                <a:cubicBezTo>
                  <a:pt x="387" y="61"/>
                  <a:pt x="379" y="66"/>
                  <a:pt x="374" y="59"/>
                </a:cubicBezTo>
                <a:cubicBezTo>
                  <a:pt x="370" y="54"/>
                  <a:pt x="369" y="51"/>
                  <a:pt x="369" y="45"/>
                </a:cubicBezTo>
                <a:cubicBezTo>
                  <a:pt x="368" y="42"/>
                  <a:pt x="367" y="41"/>
                  <a:pt x="374" y="40"/>
                </a:cubicBezTo>
                <a:close/>
                <a:moveTo>
                  <a:pt x="418" y="336"/>
                </a:moveTo>
                <a:cubicBezTo>
                  <a:pt x="418" y="336"/>
                  <a:pt x="418" y="336"/>
                  <a:pt x="418" y="337"/>
                </a:cubicBezTo>
                <a:cubicBezTo>
                  <a:pt x="418" y="337"/>
                  <a:pt x="418" y="338"/>
                  <a:pt x="418" y="339"/>
                </a:cubicBezTo>
                <a:cubicBezTo>
                  <a:pt x="418" y="340"/>
                  <a:pt x="418" y="340"/>
                  <a:pt x="418" y="341"/>
                </a:cubicBezTo>
                <a:cubicBezTo>
                  <a:pt x="418" y="342"/>
                  <a:pt x="418" y="343"/>
                  <a:pt x="418" y="343"/>
                </a:cubicBezTo>
                <a:cubicBezTo>
                  <a:pt x="418" y="343"/>
                  <a:pt x="419" y="344"/>
                  <a:pt x="419" y="344"/>
                </a:cubicBezTo>
                <a:cubicBezTo>
                  <a:pt x="419" y="345"/>
                  <a:pt x="419" y="345"/>
                  <a:pt x="420" y="346"/>
                </a:cubicBezTo>
                <a:cubicBezTo>
                  <a:pt x="420" y="347"/>
                  <a:pt x="421" y="347"/>
                  <a:pt x="421" y="348"/>
                </a:cubicBezTo>
                <a:cubicBezTo>
                  <a:pt x="421" y="348"/>
                  <a:pt x="422" y="348"/>
                  <a:pt x="422" y="349"/>
                </a:cubicBezTo>
                <a:cubicBezTo>
                  <a:pt x="424" y="352"/>
                  <a:pt x="426" y="355"/>
                  <a:pt x="427" y="359"/>
                </a:cubicBezTo>
                <a:cubicBezTo>
                  <a:pt x="429" y="364"/>
                  <a:pt x="430" y="369"/>
                  <a:pt x="430" y="375"/>
                </a:cubicBezTo>
                <a:cubicBezTo>
                  <a:pt x="431" y="381"/>
                  <a:pt x="431" y="386"/>
                  <a:pt x="431" y="390"/>
                </a:cubicBezTo>
                <a:cubicBezTo>
                  <a:pt x="431" y="394"/>
                  <a:pt x="431" y="398"/>
                  <a:pt x="431" y="401"/>
                </a:cubicBezTo>
                <a:cubicBezTo>
                  <a:pt x="431" y="406"/>
                  <a:pt x="431" y="412"/>
                  <a:pt x="431" y="420"/>
                </a:cubicBezTo>
                <a:cubicBezTo>
                  <a:pt x="431" y="427"/>
                  <a:pt x="431" y="436"/>
                  <a:pt x="431" y="446"/>
                </a:cubicBezTo>
                <a:cubicBezTo>
                  <a:pt x="431" y="457"/>
                  <a:pt x="431" y="466"/>
                  <a:pt x="431" y="474"/>
                </a:cubicBezTo>
                <a:cubicBezTo>
                  <a:pt x="431" y="482"/>
                  <a:pt x="431" y="488"/>
                  <a:pt x="431" y="494"/>
                </a:cubicBezTo>
                <a:cubicBezTo>
                  <a:pt x="431" y="494"/>
                  <a:pt x="431" y="495"/>
                  <a:pt x="431" y="496"/>
                </a:cubicBezTo>
                <a:cubicBezTo>
                  <a:pt x="431" y="497"/>
                  <a:pt x="432" y="498"/>
                  <a:pt x="432" y="499"/>
                </a:cubicBezTo>
                <a:cubicBezTo>
                  <a:pt x="432" y="500"/>
                  <a:pt x="432" y="501"/>
                  <a:pt x="432" y="502"/>
                </a:cubicBezTo>
                <a:cubicBezTo>
                  <a:pt x="433" y="503"/>
                  <a:pt x="433" y="504"/>
                  <a:pt x="433" y="505"/>
                </a:cubicBezTo>
                <a:cubicBezTo>
                  <a:pt x="436" y="508"/>
                  <a:pt x="440" y="511"/>
                  <a:pt x="445" y="513"/>
                </a:cubicBezTo>
                <a:cubicBezTo>
                  <a:pt x="450" y="515"/>
                  <a:pt x="456" y="516"/>
                  <a:pt x="463" y="516"/>
                </a:cubicBezTo>
                <a:cubicBezTo>
                  <a:pt x="470" y="515"/>
                  <a:pt x="476" y="516"/>
                  <a:pt x="481" y="516"/>
                </a:cubicBezTo>
                <a:cubicBezTo>
                  <a:pt x="486" y="517"/>
                  <a:pt x="490" y="518"/>
                  <a:pt x="493" y="520"/>
                </a:cubicBezTo>
                <a:cubicBezTo>
                  <a:pt x="495" y="520"/>
                  <a:pt x="497" y="521"/>
                  <a:pt x="500" y="523"/>
                </a:cubicBezTo>
                <a:cubicBezTo>
                  <a:pt x="502" y="525"/>
                  <a:pt x="505" y="528"/>
                  <a:pt x="507" y="531"/>
                </a:cubicBezTo>
                <a:cubicBezTo>
                  <a:pt x="509" y="535"/>
                  <a:pt x="511" y="537"/>
                  <a:pt x="513" y="540"/>
                </a:cubicBezTo>
                <a:cubicBezTo>
                  <a:pt x="514" y="542"/>
                  <a:pt x="516" y="544"/>
                  <a:pt x="517" y="545"/>
                </a:cubicBezTo>
                <a:cubicBezTo>
                  <a:pt x="517" y="545"/>
                  <a:pt x="518" y="545"/>
                  <a:pt x="518" y="545"/>
                </a:cubicBezTo>
                <a:cubicBezTo>
                  <a:pt x="519" y="545"/>
                  <a:pt x="519" y="545"/>
                  <a:pt x="520" y="545"/>
                </a:cubicBezTo>
                <a:cubicBezTo>
                  <a:pt x="521" y="545"/>
                  <a:pt x="521" y="545"/>
                  <a:pt x="522" y="545"/>
                </a:cubicBezTo>
                <a:cubicBezTo>
                  <a:pt x="523" y="544"/>
                  <a:pt x="524" y="544"/>
                  <a:pt x="524" y="544"/>
                </a:cubicBezTo>
                <a:lnTo>
                  <a:pt x="526" y="540"/>
                </a:lnTo>
                <a:cubicBezTo>
                  <a:pt x="525" y="534"/>
                  <a:pt x="521" y="527"/>
                  <a:pt x="516" y="521"/>
                </a:cubicBezTo>
                <a:cubicBezTo>
                  <a:pt x="511" y="514"/>
                  <a:pt x="504" y="509"/>
                  <a:pt x="494" y="506"/>
                </a:cubicBezTo>
                <a:cubicBezTo>
                  <a:pt x="484" y="503"/>
                  <a:pt x="475" y="501"/>
                  <a:pt x="467" y="501"/>
                </a:cubicBezTo>
                <a:cubicBezTo>
                  <a:pt x="460" y="502"/>
                  <a:pt x="454" y="502"/>
                  <a:pt x="450" y="503"/>
                </a:cubicBezTo>
                <a:cubicBezTo>
                  <a:pt x="448" y="502"/>
                  <a:pt x="447" y="500"/>
                  <a:pt x="445" y="498"/>
                </a:cubicBezTo>
                <a:cubicBezTo>
                  <a:pt x="444" y="496"/>
                  <a:pt x="444" y="493"/>
                  <a:pt x="444" y="490"/>
                </a:cubicBezTo>
                <a:cubicBezTo>
                  <a:pt x="444" y="486"/>
                  <a:pt x="444" y="483"/>
                  <a:pt x="444" y="481"/>
                </a:cubicBezTo>
                <a:cubicBezTo>
                  <a:pt x="445" y="479"/>
                  <a:pt x="445" y="477"/>
                  <a:pt x="444" y="475"/>
                </a:cubicBezTo>
                <a:cubicBezTo>
                  <a:pt x="446" y="475"/>
                  <a:pt x="447" y="474"/>
                  <a:pt x="449" y="474"/>
                </a:cubicBezTo>
                <a:cubicBezTo>
                  <a:pt x="451" y="474"/>
                  <a:pt x="453" y="473"/>
                  <a:pt x="456" y="473"/>
                </a:cubicBezTo>
                <a:cubicBezTo>
                  <a:pt x="458" y="473"/>
                  <a:pt x="460" y="473"/>
                  <a:pt x="462" y="473"/>
                </a:cubicBezTo>
                <a:cubicBezTo>
                  <a:pt x="464" y="473"/>
                  <a:pt x="466" y="473"/>
                  <a:pt x="467" y="473"/>
                </a:cubicBezTo>
                <a:cubicBezTo>
                  <a:pt x="469" y="473"/>
                  <a:pt x="472" y="473"/>
                  <a:pt x="476" y="473"/>
                </a:cubicBezTo>
                <a:cubicBezTo>
                  <a:pt x="481" y="473"/>
                  <a:pt x="485" y="473"/>
                  <a:pt x="490" y="473"/>
                </a:cubicBezTo>
                <a:cubicBezTo>
                  <a:pt x="496" y="472"/>
                  <a:pt x="500" y="471"/>
                  <a:pt x="503" y="468"/>
                </a:cubicBezTo>
                <a:cubicBezTo>
                  <a:pt x="507" y="466"/>
                  <a:pt x="509" y="463"/>
                  <a:pt x="511" y="460"/>
                </a:cubicBezTo>
                <a:cubicBezTo>
                  <a:pt x="512" y="456"/>
                  <a:pt x="512" y="452"/>
                  <a:pt x="513" y="446"/>
                </a:cubicBezTo>
                <a:cubicBezTo>
                  <a:pt x="513" y="441"/>
                  <a:pt x="513" y="434"/>
                  <a:pt x="513" y="427"/>
                </a:cubicBezTo>
                <a:cubicBezTo>
                  <a:pt x="513" y="419"/>
                  <a:pt x="513" y="413"/>
                  <a:pt x="513" y="407"/>
                </a:cubicBezTo>
                <a:cubicBezTo>
                  <a:pt x="513" y="402"/>
                  <a:pt x="513" y="397"/>
                  <a:pt x="513" y="393"/>
                </a:cubicBezTo>
                <a:cubicBezTo>
                  <a:pt x="513" y="390"/>
                  <a:pt x="513" y="386"/>
                  <a:pt x="513" y="382"/>
                </a:cubicBezTo>
                <a:cubicBezTo>
                  <a:pt x="513" y="377"/>
                  <a:pt x="513" y="372"/>
                  <a:pt x="515" y="366"/>
                </a:cubicBezTo>
                <a:cubicBezTo>
                  <a:pt x="516" y="360"/>
                  <a:pt x="518" y="355"/>
                  <a:pt x="520" y="351"/>
                </a:cubicBezTo>
                <a:cubicBezTo>
                  <a:pt x="522" y="346"/>
                  <a:pt x="524" y="343"/>
                  <a:pt x="526" y="339"/>
                </a:cubicBezTo>
                <a:cubicBezTo>
                  <a:pt x="526" y="339"/>
                  <a:pt x="525" y="338"/>
                  <a:pt x="525" y="336"/>
                </a:cubicBezTo>
                <a:cubicBezTo>
                  <a:pt x="524" y="335"/>
                  <a:pt x="523" y="335"/>
                  <a:pt x="521" y="334"/>
                </a:cubicBezTo>
                <a:cubicBezTo>
                  <a:pt x="519" y="333"/>
                  <a:pt x="518" y="333"/>
                  <a:pt x="517" y="333"/>
                </a:cubicBezTo>
                <a:cubicBezTo>
                  <a:pt x="515" y="333"/>
                  <a:pt x="514" y="334"/>
                  <a:pt x="513" y="334"/>
                </a:cubicBezTo>
                <a:cubicBezTo>
                  <a:pt x="511" y="337"/>
                  <a:pt x="508" y="340"/>
                  <a:pt x="506" y="344"/>
                </a:cubicBezTo>
                <a:cubicBezTo>
                  <a:pt x="503" y="349"/>
                  <a:pt x="501" y="353"/>
                  <a:pt x="500" y="359"/>
                </a:cubicBezTo>
                <a:cubicBezTo>
                  <a:pt x="499" y="365"/>
                  <a:pt x="499" y="369"/>
                  <a:pt x="499" y="374"/>
                </a:cubicBezTo>
                <a:cubicBezTo>
                  <a:pt x="500" y="378"/>
                  <a:pt x="500" y="381"/>
                  <a:pt x="500" y="384"/>
                </a:cubicBezTo>
                <a:lnTo>
                  <a:pt x="500" y="429"/>
                </a:lnTo>
                <a:cubicBezTo>
                  <a:pt x="500" y="429"/>
                  <a:pt x="500" y="429"/>
                  <a:pt x="500" y="430"/>
                </a:cubicBezTo>
                <a:cubicBezTo>
                  <a:pt x="500" y="430"/>
                  <a:pt x="500" y="430"/>
                  <a:pt x="500" y="430"/>
                </a:cubicBezTo>
                <a:cubicBezTo>
                  <a:pt x="500" y="431"/>
                  <a:pt x="500" y="431"/>
                  <a:pt x="500" y="431"/>
                </a:cubicBezTo>
                <a:cubicBezTo>
                  <a:pt x="500" y="432"/>
                  <a:pt x="500" y="432"/>
                  <a:pt x="500" y="432"/>
                </a:cubicBezTo>
                <a:cubicBezTo>
                  <a:pt x="500" y="434"/>
                  <a:pt x="499" y="436"/>
                  <a:pt x="499" y="438"/>
                </a:cubicBezTo>
                <a:cubicBezTo>
                  <a:pt x="499" y="441"/>
                  <a:pt x="499" y="444"/>
                  <a:pt x="499" y="447"/>
                </a:cubicBezTo>
                <a:cubicBezTo>
                  <a:pt x="499" y="450"/>
                  <a:pt x="498" y="453"/>
                  <a:pt x="498" y="455"/>
                </a:cubicBezTo>
                <a:cubicBezTo>
                  <a:pt x="497" y="457"/>
                  <a:pt x="496" y="459"/>
                  <a:pt x="495" y="460"/>
                </a:cubicBezTo>
                <a:cubicBezTo>
                  <a:pt x="494" y="460"/>
                  <a:pt x="493" y="460"/>
                  <a:pt x="492" y="460"/>
                </a:cubicBezTo>
                <a:cubicBezTo>
                  <a:pt x="492" y="460"/>
                  <a:pt x="491" y="460"/>
                  <a:pt x="490" y="460"/>
                </a:cubicBezTo>
                <a:cubicBezTo>
                  <a:pt x="489" y="460"/>
                  <a:pt x="488" y="460"/>
                  <a:pt x="487" y="460"/>
                </a:cubicBezTo>
                <a:cubicBezTo>
                  <a:pt x="487" y="460"/>
                  <a:pt x="486" y="460"/>
                  <a:pt x="485" y="460"/>
                </a:cubicBezTo>
                <a:lnTo>
                  <a:pt x="444" y="460"/>
                </a:lnTo>
                <a:cubicBezTo>
                  <a:pt x="444" y="458"/>
                  <a:pt x="444" y="456"/>
                  <a:pt x="444" y="453"/>
                </a:cubicBezTo>
                <a:cubicBezTo>
                  <a:pt x="444" y="450"/>
                  <a:pt x="444" y="447"/>
                  <a:pt x="444" y="443"/>
                </a:cubicBezTo>
                <a:cubicBezTo>
                  <a:pt x="444" y="440"/>
                  <a:pt x="444" y="436"/>
                  <a:pt x="444" y="434"/>
                </a:cubicBezTo>
                <a:cubicBezTo>
                  <a:pt x="444" y="431"/>
                  <a:pt x="444" y="429"/>
                  <a:pt x="444" y="427"/>
                </a:cubicBezTo>
                <a:cubicBezTo>
                  <a:pt x="444" y="422"/>
                  <a:pt x="444" y="415"/>
                  <a:pt x="445" y="408"/>
                </a:cubicBezTo>
                <a:cubicBezTo>
                  <a:pt x="445" y="400"/>
                  <a:pt x="446" y="391"/>
                  <a:pt x="446" y="381"/>
                </a:cubicBezTo>
                <a:cubicBezTo>
                  <a:pt x="446" y="371"/>
                  <a:pt x="445" y="362"/>
                  <a:pt x="441" y="355"/>
                </a:cubicBezTo>
                <a:cubicBezTo>
                  <a:pt x="438" y="347"/>
                  <a:pt x="434" y="341"/>
                  <a:pt x="430" y="336"/>
                </a:cubicBezTo>
                <a:cubicBezTo>
                  <a:pt x="429" y="335"/>
                  <a:pt x="428" y="335"/>
                  <a:pt x="427" y="335"/>
                </a:cubicBezTo>
                <a:cubicBezTo>
                  <a:pt x="426" y="335"/>
                  <a:pt x="425" y="334"/>
                  <a:pt x="424" y="334"/>
                </a:cubicBezTo>
                <a:cubicBezTo>
                  <a:pt x="423" y="334"/>
                  <a:pt x="422" y="335"/>
                  <a:pt x="421" y="335"/>
                </a:cubicBezTo>
                <a:cubicBezTo>
                  <a:pt x="420" y="335"/>
                  <a:pt x="419" y="335"/>
                  <a:pt x="418" y="336"/>
                </a:cubicBezTo>
                <a:close/>
                <a:moveTo>
                  <a:pt x="322" y="494"/>
                </a:moveTo>
                <a:cubicBezTo>
                  <a:pt x="322" y="496"/>
                  <a:pt x="321" y="500"/>
                  <a:pt x="320" y="504"/>
                </a:cubicBezTo>
                <a:cubicBezTo>
                  <a:pt x="320" y="508"/>
                  <a:pt x="319" y="512"/>
                  <a:pt x="317" y="518"/>
                </a:cubicBezTo>
                <a:cubicBezTo>
                  <a:pt x="316" y="523"/>
                  <a:pt x="315" y="528"/>
                  <a:pt x="314" y="532"/>
                </a:cubicBezTo>
                <a:cubicBezTo>
                  <a:pt x="314" y="536"/>
                  <a:pt x="313" y="539"/>
                  <a:pt x="313" y="542"/>
                </a:cubicBezTo>
                <a:cubicBezTo>
                  <a:pt x="313" y="542"/>
                  <a:pt x="313" y="542"/>
                  <a:pt x="314" y="542"/>
                </a:cubicBezTo>
                <a:cubicBezTo>
                  <a:pt x="314" y="542"/>
                  <a:pt x="314" y="542"/>
                  <a:pt x="315" y="543"/>
                </a:cubicBezTo>
                <a:cubicBezTo>
                  <a:pt x="315" y="543"/>
                  <a:pt x="315" y="544"/>
                  <a:pt x="315" y="544"/>
                </a:cubicBezTo>
                <a:cubicBezTo>
                  <a:pt x="316" y="545"/>
                  <a:pt x="316" y="545"/>
                  <a:pt x="316" y="545"/>
                </a:cubicBezTo>
                <a:lnTo>
                  <a:pt x="322" y="545"/>
                </a:lnTo>
                <a:lnTo>
                  <a:pt x="328" y="542"/>
                </a:lnTo>
                <a:cubicBezTo>
                  <a:pt x="328" y="540"/>
                  <a:pt x="328" y="538"/>
                  <a:pt x="329" y="536"/>
                </a:cubicBezTo>
                <a:cubicBezTo>
                  <a:pt x="329" y="534"/>
                  <a:pt x="330" y="531"/>
                  <a:pt x="330" y="528"/>
                </a:cubicBezTo>
                <a:cubicBezTo>
                  <a:pt x="331" y="525"/>
                  <a:pt x="331" y="522"/>
                  <a:pt x="332" y="520"/>
                </a:cubicBezTo>
                <a:cubicBezTo>
                  <a:pt x="332" y="517"/>
                  <a:pt x="333" y="516"/>
                  <a:pt x="333" y="514"/>
                </a:cubicBezTo>
                <a:cubicBezTo>
                  <a:pt x="335" y="508"/>
                  <a:pt x="336" y="500"/>
                  <a:pt x="337" y="491"/>
                </a:cubicBezTo>
                <a:cubicBezTo>
                  <a:pt x="337" y="481"/>
                  <a:pt x="337" y="471"/>
                  <a:pt x="336" y="458"/>
                </a:cubicBezTo>
                <a:cubicBezTo>
                  <a:pt x="334" y="446"/>
                  <a:pt x="333" y="435"/>
                  <a:pt x="331" y="426"/>
                </a:cubicBezTo>
                <a:cubicBezTo>
                  <a:pt x="329" y="417"/>
                  <a:pt x="327" y="409"/>
                  <a:pt x="326" y="403"/>
                </a:cubicBezTo>
                <a:cubicBezTo>
                  <a:pt x="326" y="402"/>
                  <a:pt x="327" y="401"/>
                  <a:pt x="327" y="400"/>
                </a:cubicBezTo>
                <a:cubicBezTo>
                  <a:pt x="328" y="400"/>
                  <a:pt x="329" y="399"/>
                  <a:pt x="331" y="398"/>
                </a:cubicBezTo>
                <a:cubicBezTo>
                  <a:pt x="332" y="398"/>
                  <a:pt x="333" y="397"/>
                  <a:pt x="334" y="397"/>
                </a:cubicBezTo>
                <a:cubicBezTo>
                  <a:pt x="335" y="397"/>
                  <a:pt x="336" y="397"/>
                  <a:pt x="337" y="397"/>
                </a:cubicBezTo>
                <a:cubicBezTo>
                  <a:pt x="337" y="397"/>
                  <a:pt x="338" y="397"/>
                  <a:pt x="338" y="397"/>
                </a:cubicBezTo>
                <a:cubicBezTo>
                  <a:pt x="339" y="397"/>
                  <a:pt x="340" y="397"/>
                  <a:pt x="341" y="397"/>
                </a:cubicBezTo>
                <a:cubicBezTo>
                  <a:pt x="341" y="397"/>
                  <a:pt x="342" y="397"/>
                  <a:pt x="343" y="397"/>
                </a:cubicBezTo>
                <a:cubicBezTo>
                  <a:pt x="343" y="397"/>
                  <a:pt x="344" y="397"/>
                  <a:pt x="344" y="397"/>
                </a:cubicBezTo>
                <a:lnTo>
                  <a:pt x="391" y="397"/>
                </a:lnTo>
                <a:lnTo>
                  <a:pt x="387" y="456"/>
                </a:lnTo>
                <a:cubicBezTo>
                  <a:pt x="387" y="461"/>
                  <a:pt x="387" y="468"/>
                  <a:pt x="387" y="475"/>
                </a:cubicBezTo>
                <a:cubicBezTo>
                  <a:pt x="387" y="482"/>
                  <a:pt x="388" y="491"/>
                  <a:pt x="389" y="501"/>
                </a:cubicBezTo>
                <a:cubicBezTo>
                  <a:pt x="389" y="511"/>
                  <a:pt x="390" y="520"/>
                  <a:pt x="391" y="527"/>
                </a:cubicBezTo>
                <a:cubicBezTo>
                  <a:pt x="392" y="534"/>
                  <a:pt x="393" y="541"/>
                  <a:pt x="394" y="545"/>
                </a:cubicBezTo>
                <a:cubicBezTo>
                  <a:pt x="395" y="545"/>
                  <a:pt x="395" y="545"/>
                  <a:pt x="396" y="545"/>
                </a:cubicBezTo>
                <a:cubicBezTo>
                  <a:pt x="396" y="545"/>
                  <a:pt x="397" y="545"/>
                  <a:pt x="398" y="545"/>
                </a:cubicBezTo>
                <a:cubicBezTo>
                  <a:pt x="399" y="545"/>
                  <a:pt x="400" y="545"/>
                  <a:pt x="400" y="545"/>
                </a:cubicBezTo>
                <a:cubicBezTo>
                  <a:pt x="401" y="545"/>
                  <a:pt x="401" y="545"/>
                  <a:pt x="402" y="545"/>
                </a:cubicBezTo>
                <a:cubicBezTo>
                  <a:pt x="402" y="545"/>
                  <a:pt x="402" y="545"/>
                  <a:pt x="403" y="545"/>
                </a:cubicBezTo>
                <a:cubicBezTo>
                  <a:pt x="403" y="544"/>
                  <a:pt x="404" y="544"/>
                  <a:pt x="405" y="544"/>
                </a:cubicBezTo>
                <a:cubicBezTo>
                  <a:pt x="405" y="543"/>
                  <a:pt x="406" y="543"/>
                  <a:pt x="406" y="543"/>
                </a:cubicBezTo>
                <a:cubicBezTo>
                  <a:pt x="407" y="542"/>
                  <a:pt x="407" y="542"/>
                  <a:pt x="407" y="542"/>
                </a:cubicBezTo>
                <a:cubicBezTo>
                  <a:pt x="407" y="540"/>
                  <a:pt x="407" y="538"/>
                  <a:pt x="406" y="535"/>
                </a:cubicBezTo>
                <a:cubicBezTo>
                  <a:pt x="406" y="532"/>
                  <a:pt x="405" y="529"/>
                  <a:pt x="405" y="526"/>
                </a:cubicBezTo>
                <a:cubicBezTo>
                  <a:pt x="404" y="523"/>
                  <a:pt x="404" y="520"/>
                  <a:pt x="404" y="518"/>
                </a:cubicBezTo>
                <a:cubicBezTo>
                  <a:pt x="404" y="516"/>
                  <a:pt x="404" y="514"/>
                  <a:pt x="404" y="512"/>
                </a:cubicBezTo>
                <a:cubicBezTo>
                  <a:pt x="402" y="503"/>
                  <a:pt x="401" y="492"/>
                  <a:pt x="400" y="478"/>
                </a:cubicBezTo>
                <a:cubicBezTo>
                  <a:pt x="399" y="465"/>
                  <a:pt x="400" y="449"/>
                  <a:pt x="401" y="430"/>
                </a:cubicBezTo>
                <a:cubicBezTo>
                  <a:pt x="402" y="412"/>
                  <a:pt x="404" y="396"/>
                  <a:pt x="406" y="383"/>
                </a:cubicBezTo>
                <a:cubicBezTo>
                  <a:pt x="408" y="369"/>
                  <a:pt x="410" y="358"/>
                  <a:pt x="411" y="349"/>
                </a:cubicBezTo>
                <a:cubicBezTo>
                  <a:pt x="410" y="348"/>
                  <a:pt x="409" y="347"/>
                  <a:pt x="408" y="345"/>
                </a:cubicBezTo>
                <a:cubicBezTo>
                  <a:pt x="407" y="344"/>
                  <a:pt x="406" y="342"/>
                  <a:pt x="404" y="341"/>
                </a:cubicBezTo>
                <a:cubicBezTo>
                  <a:pt x="403" y="339"/>
                  <a:pt x="402" y="338"/>
                  <a:pt x="400" y="337"/>
                </a:cubicBezTo>
                <a:cubicBezTo>
                  <a:pt x="399" y="337"/>
                  <a:pt x="397" y="336"/>
                  <a:pt x="396" y="336"/>
                </a:cubicBezTo>
                <a:cubicBezTo>
                  <a:pt x="392" y="335"/>
                  <a:pt x="386" y="334"/>
                  <a:pt x="380" y="334"/>
                </a:cubicBezTo>
                <a:cubicBezTo>
                  <a:pt x="373" y="333"/>
                  <a:pt x="366" y="333"/>
                  <a:pt x="357" y="333"/>
                </a:cubicBezTo>
                <a:cubicBezTo>
                  <a:pt x="349" y="334"/>
                  <a:pt x="342" y="334"/>
                  <a:pt x="335" y="334"/>
                </a:cubicBezTo>
                <a:cubicBezTo>
                  <a:pt x="329" y="334"/>
                  <a:pt x="324" y="334"/>
                  <a:pt x="320" y="334"/>
                </a:cubicBezTo>
                <a:lnTo>
                  <a:pt x="315" y="336"/>
                </a:lnTo>
                <a:cubicBezTo>
                  <a:pt x="314" y="336"/>
                  <a:pt x="314" y="336"/>
                  <a:pt x="314" y="337"/>
                </a:cubicBezTo>
                <a:cubicBezTo>
                  <a:pt x="313" y="337"/>
                  <a:pt x="313" y="338"/>
                  <a:pt x="313" y="339"/>
                </a:cubicBezTo>
                <a:cubicBezTo>
                  <a:pt x="313" y="339"/>
                  <a:pt x="313" y="340"/>
                  <a:pt x="313" y="340"/>
                </a:cubicBezTo>
                <a:cubicBezTo>
                  <a:pt x="313" y="341"/>
                  <a:pt x="313" y="341"/>
                  <a:pt x="313" y="341"/>
                </a:cubicBezTo>
                <a:lnTo>
                  <a:pt x="315" y="347"/>
                </a:lnTo>
                <a:cubicBezTo>
                  <a:pt x="316" y="347"/>
                  <a:pt x="317" y="347"/>
                  <a:pt x="319" y="348"/>
                </a:cubicBezTo>
                <a:cubicBezTo>
                  <a:pt x="321" y="348"/>
                  <a:pt x="323" y="348"/>
                  <a:pt x="326" y="348"/>
                </a:cubicBezTo>
                <a:cubicBezTo>
                  <a:pt x="329" y="347"/>
                  <a:pt x="331" y="347"/>
                  <a:pt x="333" y="347"/>
                </a:cubicBezTo>
                <a:cubicBezTo>
                  <a:pt x="335" y="347"/>
                  <a:pt x="337" y="347"/>
                  <a:pt x="339" y="347"/>
                </a:cubicBezTo>
                <a:lnTo>
                  <a:pt x="392" y="347"/>
                </a:lnTo>
                <a:lnTo>
                  <a:pt x="396" y="358"/>
                </a:lnTo>
                <a:cubicBezTo>
                  <a:pt x="396" y="360"/>
                  <a:pt x="395" y="361"/>
                  <a:pt x="394" y="364"/>
                </a:cubicBezTo>
                <a:cubicBezTo>
                  <a:pt x="394" y="366"/>
                  <a:pt x="393" y="368"/>
                  <a:pt x="393" y="371"/>
                </a:cubicBezTo>
                <a:cubicBezTo>
                  <a:pt x="392" y="374"/>
                  <a:pt x="392" y="376"/>
                  <a:pt x="392" y="378"/>
                </a:cubicBezTo>
                <a:cubicBezTo>
                  <a:pt x="391" y="381"/>
                  <a:pt x="391" y="382"/>
                  <a:pt x="391" y="384"/>
                </a:cubicBezTo>
                <a:cubicBezTo>
                  <a:pt x="388" y="384"/>
                  <a:pt x="384" y="384"/>
                  <a:pt x="380" y="384"/>
                </a:cubicBezTo>
                <a:cubicBezTo>
                  <a:pt x="376" y="384"/>
                  <a:pt x="371" y="384"/>
                  <a:pt x="366" y="384"/>
                </a:cubicBezTo>
                <a:cubicBezTo>
                  <a:pt x="360" y="384"/>
                  <a:pt x="355" y="384"/>
                  <a:pt x="351" y="384"/>
                </a:cubicBezTo>
                <a:cubicBezTo>
                  <a:pt x="347" y="384"/>
                  <a:pt x="343" y="384"/>
                  <a:pt x="341" y="384"/>
                </a:cubicBezTo>
                <a:cubicBezTo>
                  <a:pt x="338" y="383"/>
                  <a:pt x="335" y="383"/>
                  <a:pt x="331" y="384"/>
                </a:cubicBezTo>
                <a:cubicBezTo>
                  <a:pt x="328" y="385"/>
                  <a:pt x="324" y="387"/>
                  <a:pt x="320" y="390"/>
                </a:cubicBezTo>
                <a:cubicBezTo>
                  <a:pt x="316" y="393"/>
                  <a:pt x="313" y="397"/>
                  <a:pt x="312" y="401"/>
                </a:cubicBezTo>
                <a:cubicBezTo>
                  <a:pt x="312" y="404"/>
                  <a:pt x="312" y="408"/>
                  <a:pt x="313" y="410"/>
                </a:cubicBezTo>
                <a:cubicBezTo>
                  <a:pt x="314" y="413"/>
                  <a:pt x="315" y="416"/>
                  <a:pt x="316" y="421"/>
                </a:cubicBezTo>
                <a:cubicBezTo>
                  <a:pt x="317" y="425"/>
                  <a:pt x="318" y="430"/>
                  <a:pt x="319" y="436"/>
                </a:cubicBezTo>
                <a:cubicBezTo>
                  <a:pt x="320" y="442"/>
                  <a:pt x="321" y="448"/>
                  <a:pt x="322" y="452"/>
                </a:cubicBezTo>
                <a:cubicBezTo>
                  <a:pt x="322" y="457"/>
                  <a:pt x="323" y="461"/>
                  <a:pt x="324" y="464"/>
                </a:cubicBezTo>
                <a:cubicBezTo>
                  <a:pt x="324" y="465"/>
                  <a:pt x="323" y="467"/>
                  <a:pt x="323" y="470"/>
                </a:cubicBezTo>
                <a:cubicBezTo>
                  <a:pt x="323" y="472"/>
                  <a:pt x="322" y="475"/>
                  <a:pt x="322" y="479"/>
                </a:cubicBezTo>
                <a:cubicBezTo>
                  <a:pt x="322" y="482"/>
                  <a:pt x="322" y="485"/>
                  <a:pt x="322" y="487"/>
                </a:cubicBezTo>
                <a:cubicBezTo>
                  <a:pt x="322" y="490"/>
                  <a:pt x="322" y="492"/>
                  <a:pt x="322" y="494"/>
                </a:cubicBezTo>
                <a:close/>
                <a:moveTo>
                  <a:pt x="418" y="163"/>
                </a:moveTo>
                <a:lnTo>
                  <a:pt x="359" y="130"/>
                </a:lnTo>
                <a:cubicBezTo>
                  <a:pt x="362" y="129"/>
                  <a:pt x="366" y="128"/>
                  <a:pt x="371" y="126"/>
                </a:cubicBezTo>
                <a:cubicBezTo>
                  <a:pt x="376" y="125"/>
                  <a:pt x="381" y="123"/>
                  <a:pt x="388" y="121"/>
                </a:cubicBezTo>
                <a:cubicBezTo>
                  <a:pt x="395" y="119"/>
                  <a:pt x="401" y="117"/>
                  <a:pt x="406" y="115"/>
                </a:cubicBezTo>
                <a:cubicBezTo>
                  <a:pt x="411" y="114"/>
                  <a:pt x="415" y="112"/>
                  <a:pt x="418" y="112"/>
                </a:cubicBezTo>
                <a:cubicBezTo>
                  <a:pt x="422" y="113"/>
                  <a:pt x="426" y="114"/>
                  <a:pt x="431" y="115"/>
                </a:cubicBezTo>
                <a:cubicBezTo>
                  <a:pt x="436" y="116"/>
                  <a:pt x="442" y="118"/>
                  <a:pt x="449" y="119"/>
                </a:cubicBezTo>
                <a:cubicBezTo>
                  <a:pt x="456" y="121"/>
                  <a:pt x="462" y="122"/>
                  <a:pt x="467" y="124"/>
                </a:cubicBezTo>
                <a:cubicBezTo>
                  <a:pt x="472" y="125"/>
                  <a:pt x="476" y="127"/>
                  <a:pt x="480" y="128"/>
                </a:cubicBezTo>
                <a:lnTo>
                  <a:pt x="418" y="163"/>
                </a:lnTo>
                <a:close/>
                <a:moveTo>
                  <a:pt x="311" y="132"/>
                </a:moveTo>
                <a:lnTo>
                  <a:pt x="311" y="138"/>
                </a:lnTo>
                <a:lnTo>
                  <a:pt x="315" y="141"/>
                </a:lnTo>
                <a:cubicBezTo>
                  <a:pt x="316" y="141"/>
                  <a:pt x="318" y="141"/>
                  <a:pt x="320" y="141"/>
                </a:cubicBezTo>
                <a:cubicBezTo>
                  <a:pt x="322" y="140"/>
                  <a:pt x="325" y="140"/>
                  <a:pt x="328" y="139"/>
                </a:cubicBezTo>
                <a:cubicBezTo>
                  <a:pt x="330" y="138"/>
                  <a:pt x="333" y="138"/>
                  <a:pt x="335" y="137"/>
                </a:cubicBezTo>
                <a:cubicBezTo>
                  <a:pt x="337" y="136"/>
                  <a:pt x="339" y="136"/>
                  <a:pt x="341" y="136"/>
                </a:cubicBezTo>
                <a:lnTo>
                  <a:pt x="407" y="175"/>
                </a:lnTo>
                <a:cubicBezTo>
                  <a:pt x="401" y="180"/>
                  <a:pt x="393" y="186"/>
                  <a:pt x="384" y="194"/>
                </a:cubicBezTo>
                <a:cubicBezTo>
                  <a:pt x="375" y="202"/>
                  <a:pt x="365" y="212"/>
                  <a:pt x="355" y="224"/>
                </a:cubicBezTo>
                <a:cubicBezTo>
                  <a:pt x="344" y="235"/>
                  <a:pt x="336" y="245"/>
                  <a:pt x="329" y="254"/>
                </a:cubicBezTo>
                <a:cubicBezTo>
                  <a:pt x="323" y="263"/>
                  <a:pt x="318" y="271"/>
                  <a:pt x="315" y="277"/>
                </a:cubicBezTo>
                <a:lnTo>
                  <a:pt x="315" y="280"/>
                </a:lnTo>
                <a:lnTo>
                  <a:pt x="316" y="284"/>
                </a:lnTo>
                <a:cubicBezTo>
                  <a:pt x="317" y="284"/>
                  <a:pt x="317" y="285"/>
                  <a:pt x="318" y="285"/>
                </a:cubicBezTo>
                <a:cubicBezTo>
                  <a:pt x="318" y="285"/>
                  <a:pt x="319" y="286"/>
                  <a:pt x="319" y="286"/>
                </a:cubicBezTo>
                <a:cubicBezTo>
                  <a:pt x="320" y="286"/>
                  <a:pt x="321" y="286"/>
                  <a:pt x="322" y="286"/>
                </a:cubicBezTo>
                <a:cubicBezTo>
                  <a:pt x="322" y="286"/>
                  <a:pt x="323" y="286"/>
                  <a:pt x="324" y="286"/>
                </a:cubicBezTo>
                <a:cubicBezTo>
                  <a:pt x="324" y="286"/>
                  <a:pt x="324" y="285"/>
                  <a:pt x="325" y="285"/>
                </a:cubicBezTo>
                <a:cubicBezTo>
                  <a:pt x="325" y="284"/>
                  <a:pt x="325" y="284"/>
                  <a:pt x="326" y="283"/>
                </a:cubicBezTo>
                <a:cubicBezTo>
                  <a:pt x="326" y="283"/>
                  <a:pt x="327" y="282"/>
                  <a:pt x="328" y="282"/>
                </a:cubicBezTo>
                <a:cubicBezTo>
                  <a:pt x="328" y="281"/>
                  <a:pt x="329" y="281"/>
                  <a:pt x="329" y="280"/>
                </a:cubicBezTo>
                <a:cubicBezTo>
                  <a:pt x="333" y="275"/>
                  <a:pt x="338" y="268"/>
                  <a:pt x="345" y="259"/>
                </a:cubicBezTo>
                <a:cubicBezTo>
                  <a:pt x="351" y="250"/>
                  <a:pt x="360" y="239"/>
                  <a:pt x="370" y="228"/>
                </a:cubicBezTo>
                <a:cubicBezTo>
                  <a:pt x="380" y="216"/>
                  <a:pt x="390" y="207"/>
                  <a:pt x="399" y="199"/>
                </a:cubicBezTo>
                <a:cubicBezTo>
                  <a:pt x="407" y="192"/>
                  <a:pt x="414" y="186"/>
                  <a:pt x="420" y="182"/>
                </a:cubicBezTo>
                <a:cubicBezTo>
                  <a:pt x="424" y="185"/>
                  <a:pt x="428" y="190"/>
                  <a:pt x="433" y="195"/>
                </a:cubicBezTo>
                <a:cubicBezTo>
                  <a:pt x="438" y="200"/>
                  <a:pt x="444" y="205"/>
                  <a:pt x="450" y="212"/>
                </a:cubicBezTo>
                <a:cubicBezTo>
                  <a:pt x="457" y="218"/>
                  <a:pt x="462" y="224"/>
                  <a:pt x="467" y="229"/>
                </a:cubicBezTo>
                <a:cubicBezTo>
                  <a:pt x="472" y="234"/>
                  <a:pt x="476" y="238"/>
                  <a:pt x="480" y="241"/>
                </a:cubicBezTo>
                <a:cubicBezTo>
                  <a:pt x="483" y="244"/>
                  <a:pt x="486" y="246"/>
                  <a:pt x="489" y="250"/>
                </a:cubicBezTo>
                <a:cubicBezTo>
                  <a:pt x="493" y="253"/>
                  <a:pt x="497" y="257"/>
                  <a:pt x="501" y="262"/>
                </a:cubicBezTo>
                <a:cubicBezTo>
                  <a:pt x="506" y="267"/>
                  <a:pt x="509" y="271"/>
                  <a:pt x="512" y="274"/>
                </a:cubicBezTo>
                <a:cubicBezTo>
                  <a:pt x="515" y="277"/>
                  <a:pt x="517" y="280"/>
                  <a:pt x="519" y="282"/>
                </a:cubicBezTo>
                <a:lnTo>
                  <a:pt x="524" y="280"/>
                </a:lnTo>
                <a:cubicBezTo>
                  <a:pt x="525" y="280"/>
                  <a:pt x="525" y="280"/>
                  <a:pt x="525" y="279"/>
                </a:cubicBezTo>
                <a:cubicBezTo>
                  <a:pt x="526" y="279"/>
                  <a:pt x="526" y="278"/>
                  <a:pt x="526" y="278"/>
                </a:cubicBezTo>
                <a:cubicBezTo>
                  <a:pt x="526" y="277"/>
                  <a:pt x="527" y="277"/>
                  <a:pt x="527" y="277"/>
                </a:cubicBezTo>
                <a:cubicBezTo>
                  <a:pt x="527" y="277"/>
                  <a:pt x="528" y="277"/>
                  <a:pt x="528" y="277"/>
                </a:cubicBezTo>
                <a:cubicBezTo>
                  <a:pt x="528" y="276"/>
                  <a:pt x="528" y="275"/>
                  <a:pt x="528" y="274"/>
                </a:cubicBezTo>
                <a:cubicBezTo>
                  <a:pt x="528" y="273"/>
                  <a:pt x="527" y="272"/>
                  <a:pt x="527" y="271"/>
                </a:cubicBezTo>
                <a:cubicBezTo>
                  <a:pt x="526" y="270"/>
                  <a:pt x="526" y="269"/>
                  <a:pt x="525" y="269"/>
                </a:cubicBezTo>
                <a:cubicBezTo>
                  <a:pt x="525" y="268"/>
                  <a:pt x="525" y="268"/>
                  <a:pt x="524" y="267"/>
                </a:cubicBezTo>
                <a:cubicBezTo>
                  <a:pt x="520" y="262"/>
                  <a:pt x="514" y="255"/>
                  <a:pt x="507" y="246"/>
                </a:cubicBezTo>
                <a:cubicBezTo>
                  <a:pt x="500" y="238"/>
                  <a:pt x="491" y="228"/>
                  <a:pt x="481" y="217"/>
                </a:cubicBezTo>
                <a:cubicBezTo>
                  <a:pt x="470" y="206"/>
                  <a:pt x="461" y="197"/>
                  <a:pt x="452" y="190"/>
                </a:cubicBezTo>
                <a:cubicBezTo>
                  <a:pt x="444" y="183"/>
                  <a:pt x="437" y="177"/>
                  <a:pt x="431" y="173"/>
                </a:cubicBezTo>
                <a:cubicBezTo>
                  <a:pt x="435" y="170"/>
                  <a:pt x="440" y="167"/>
                  <a:pt x="446" y="163"/>
                </a:cubicBezTo>
                <a:cubicBezTo>
                  <a:pt x="452" y="159"/>
                  <a:pt x="459" y="155"/>
                  <a:pt x="467" y="151"/>
                </a:cubicBezTo>
                <a:cubicBezTo>
                  <a:pt x="474" y="147"/>
                  <a:pt x="481" y="143"/>
                  <a:pt x="487" y="140"/>
                </a:cubicBezTo>
                <a:cubicBezTo>
                  <a:pt x="493" y="137"/>
                  <a:pt x="498" y="134"/>
                  <a:pt x="502" y="132"/>
                </a:cubicBezTo>
                <a:cubicBezTo>
                  <a:pt x="503" y="132"/>
                  <a:pt x="505" y="133"/>
                  <a:pt x="507" y="134"/>
                </a:cubicBezTo>
                <a:cubicBezTo>
                  <a:pt x="509" y="134"/>
                  <a:pt x="511" y="135"/>
                  <a:pt x="513" y="136"/>
                </a:cubicBezTo>
                <a:cubicBezTo>
                  <a:pt x="516" y="136"/>
                  <a:pt x="518" y="136"/>
                  <a:pt x="520" y="136"/>
                </a:cubicBezTo>
                <a:cubicBezTo>
                  <a:pt x="521" y="135"/>
                  <a:pt x="523" y="135"/>
                  <a:pt x="524" y="134"/>
                </a:cubicBezTo>
                <a:lnTo>
                  <a:pt x="524" y="128"/>
                </a:lnTo>
                <a:cubicBezTo>
                  <a:pt x="524" y="128"/>
                  <a:pt x="524" y="128"/>
                  <a:pt x="524" y="127"/>
                </a:cubicBezTo>
                <a:cubicBezTo>
                  <a:pt x="524" y="127"/>
                  <a:pt x="524" y="126"/>
                  <a:pt x="523" y="125"/>
                </a:cubicBezTo>
                <a:cubicBezTo>
                  <a:pt x="523" y="125"/>
                  <a:pt x="522" y="124"/>
                  <a:pt x="522" y="124"/>
                </a:cubicBezTo>
                <a:cubicBezTo>
                  <a:pt x="521" y="123"/>
                  <a:pt x="521" y="123"/>
                  <a:pt x="521" y="123"/>
                </a:cubicBezTo>
                <a:lnTo>
                  <a:pt x="426" y="100"/>
                </a:lnTo>
                <a:cubicBezTo>
                  <a:pt x="426" y="99"/>
                  <a:pt x="425" y="97"/>
                  <a:pt x="425" y="95"/>
                </a:cubicBezTo>
                <a:cubicBezTo>
                  <a:pt x="425" y="92"/>
                  <a:pt x="426" y="90"/>
                  <a:pt x="426" y="86"/>
                </a:cubicBezTo>
                <a:cubicBezTo>
                  <a:pt x="426" y="83"/>
                  <a:pt x="426" y="81"/>
                  <a:pt x="425" y="78"/>
                </a:cubicBezTo>
                <a:cubicBezTo>
                  <a:pt x="425" y="76"/>
                  <a:pt x="425" y="74"/>
                  <a:pt x="424" y="73"/>
                </a:cubicBezTo>
                <a:cubicBezTo>
                  <a:pt x="423" y="72"/>
                  <a:pt x="422" y="72"/>
                  <a:pt x="421" y="72"/>
                </a:cubicBezTo>
                <a:cubicBezTo>
                  <a:pt x="420" y="71"/>
                  <a:pt x="418" y="71"/>
                  <a:pt x="417" y="71"/>
                </a:cubicBezTo>
                <a:cubicBezTo>
                  <a:pt x="415" y="71"/>
                  <a:pt x="414" y="71"/>
                  <a:pt x="413" y="72"/>
                </a:cubicBezTo>
                <a:cubicBezTo>
                  <a:pt x="412" y="72"/>
                  <a:pt x="412" y="72"/>
                  <a:pt x="411" y="73"/>
                </a:cubicBezTo>
                <a:lnTo>
                  <a:pt x="409" y="76"/>
                </a:lnTo>
                <a:lnTo>
                  <a:pt x="411" y="100"/>
                </a:lnTo>
                <a:cubicBezTo>
                  <a:pt x="405" y="102"/>
                  <a:pt x="399" y="104"/>
                  <a:pt x="390" y="106"/>
                </a:cubicBezTo>
                <a:cubicBezTo>
                  <a:pt x="382" y="108"/>
                  <a:pt x="373" y="111"/>
                  <a:pt x="362" y="114"/>
                </a:cubicBezTo>
                <a:cubicBezTo>
                  <a:pt x="351" y="117"/>
                  <a:pt x="342" y="120"/>
                  <a:pt x="333" y="123"/>
                </a:cubicBezTo>
                <a:cubicBezTo>
                  <a:pt x="325" y="125"/>
                  <a:pt x="318" y="128"/>
                  <a:pt x="313" y="130"/>
                </a:cubicBezTo>
                <a:lnTo>
                  <a:pt x="311" y="132"/>
                </a:lnTo>
                <a:close/>
                <a:moveTo>
                  <a:pt x="276" y="271"/>
                </a:moveTo>
                <a:lnTo>
                  <a:pt x="275" y="269"/>
                </a:lnTo>
                <a:cubicBezTo>
                  <a:pt x="274" y="269"/>
                  <a:pt x="274" y="269"/>
                  <a:pt x="273" y="269"/>
                </a:cubicBezTo>
                <a:cubicBezTo>
                  <a:pt x="273" y="269"/>
                  <a:pt x="272" y="269"/>
                  <a:pt x="272" y="269"/>
                </a:cubicBezTo>
                <a:cubicBezTo>
                  <a:pt x="271" y="270"/>
                  <a:pt x="271" y="270"/>
                  <a:pt x="270" y="270"/>
                </a:cubicBezTo>
                <a:cubicBezTo>
                  <a:pt x="270" y="270"/>
                  <a:pt x="269" y="271"/>
                  <a:pt x="269" y="271"/>
                </a:cubicBezTo>
                <a:cubicBezTo>
                  <a:pt x="267" y="273"/>
                  <a:pt x="263" y="276"/>
                  <a:pt x="259" y="280"/>
                </a:cubicBezTo>
                <a:cubicBezTo>
                  <a:pt x="254" y="284"/>
                  <a:pt x="249" y="289"/>
                  <a:pt x="245" y="295"/>
                </a:cubicBezTo>
                <a:cubicBezTo>
                  <a:pt x="240" y="301"/>
                  <a:pt x="237" y="306"/>
                  <a:pt x="236" y="310"/>
                </a:cubicBezTo>
                <a:cubicBezTo>
                  <a:pt x="235" y="315"/>
                  <a:pt x="235" y="318"/>
                  <a:pt x="236" y="321"/>
                </a:cubicBezTo>
                <a:cubicBezTo>
                  <a:pt x="237" y="323"/>
                  <a:pt x="239" y="325"/>
                  <a:pt x="241" y="328"/>
                </a:cubicBezTo>
                <a:cubicBezTo>
                  <a:pt x="243" y="331"/>
                  <a:pt x="246" y="335"/>
                  <a:pt x="249" y="339"/>
                </a:cubicBezTo>
                <a:cubicBezTo>
                  <a:pt x="252" y="342"/>
                  <a:pt x="256" y="346"/>
                  <a:pt x="258" y="348"/>
                </a:cubicBezTo>
                <a:cubicBezTo>
                  <a:pt x="261" y="351"/>
                  <a:pt x="263" y="353"/>
                  <a:pt x="265" y="355"/>
                </a:cubicBezTo>
                <a:lnTo>
                  <a:pt x="265" y="358"/>
                </a:lnTo>
                <a:cubicBezTo>
                  <a:pt x="266" y="358"/>
                  <a:pt x="267" y="358"/>
                  <a:pt x="268" y="358"/>
                </a:cubicBezTo>
                <a:cubicBezTo>
                  <a:pt x="269" y="358"/>
                  <a:pt x="270" y="358"/>
                  <a:pt x="271" y="358"/>
                </a:cubicBezTo>
                <a:cubicBezTo>
                  <a:pt x="272" y="358"/>
                  <a:pt x="273" y="358"/>
                  <a:pt x="274" y="358"/>
                </a:cubicBezTo>
                <a:cubicBezTo>
                  <a:pt x="275" y="358"/>
                  <a:pt x="276" y="358"/>
                  <a:pt x="276" y="358"/>
                </a:cubicBezTo>
                <a:lnTo>
                  <a:pt x="278" y="355"/>
                </a:lnTo>
                <a:cubicBezTo>
                  <a:pt x="278" y="352"/>
                  <a:pt x="276" y="349"/>
                  <a:pt x="273" y="345"/>
                </a:cubicBezTo>
                <a:cubicBezTo>
                  <a:pt x="269" y="342"/>
                  <a:pt x="265" y="337"/>
                  <a:pt x="260" y="332"/>
                </a:cubicBezTo>
                <a:cubicBezTo>
                  <a:pt x="255" y="327"/>
                  <a:pt x="252" y="323"/>
                  <a:pt x="251" y="319"/>
                </a:cubicBezTo>
                <a:cubicBezTo>
                  <a:pt x="249" y="316"/>
                  <a:pt x="249" y="313"/>
                  <a:pt x="250" y="310"/>
                </a:cubicBezTo>
                <a:cubicBezTo>
                  <a:pt x="252" y="308"/>
                  <a:pt x="253" y="306"/>
                  <a:pt x="256" y="303"/>
                </a:cubicBezTo>
                <a:cubicBezTo>
                  <a:pt x="258" y="301"/>
                  <a:pt x="261" y="298"/>
                  <a:pt x="264" y="294"/>
                </a:cubicBezTo>
                <a:cubicBezTo>
                  <a:pt x="268" y="291"/>
                  <a:pt x="271" y="288"/>
                  <a:pt x="273" y="285"/>
                </a:cubicBezTo>
                <a:cubicBezTo>
                  <a:pt x="275" y="283"/>
                  <a:pt x="277" y="280"/>
                  <a:pt x="278" y="279"/>
                </a:cubicBezTo>
                <a:cubicBezTo>
                  <a:pt x="278" y="278"/>
                  <a:pt x="278" y="278"/>
                  <a:pt x="278" y="277"/>
                </a:cubicBezTo>
                <a:cubicBezTo>
                  <a:pt x="278" y="277"/>
                  <a:pt x="278" y="276"/>
                  <a:pt x="278" y="275"/>
                </a:cubicBezTo>
                <a:cubicBezTo>
                  <a:pt x="278" y="274"/>
                  <a:pt x="278" y="273"/>
                  <a:pt x="277" y="272"/>
                </a:cubicBezTo>
                <a:cubicBezTo>
                  <a:pt x="277" y="272"/>
                  <a:pt x="277" y="271"/>
                  <a:pt x="276" y="271"/>
                </a:cubicBezTo>
                <a:close/>
                <a:moveTo>
                  <a:pt x="230" y="269"/>
                </a:moveTo>
                <a:cubicBezTo>
                  <a:pt x="228" y="272"/>
                  <a:pt x="225" y="275"/>
                  <a:pt x="221" y="279"/>
                </a:cubicBezTo>
                <a:cubicBezTo>
                  <a:pt x="217" y="283"/>
                  <a:pt x="213" y="287"/>
                  <a:pt x="209" y="293"/>
                </a:cubicBezTo>
                <a:cubicBezTo>
                  <a:pt x="204" y="298"/>
                  <a:pt x="201" y="303"/>
                  <a:pt x="200" y="307"/>
                </a:cubicBezTo>
                <a:cubicBezTo>
                  <a:pt x="199" y="311"/>
                  <a:pt x="198" y="315"/>
                  <a:pt x="198" y="317"/>
                </a:cubicBezTo>
                <a:cubicBezTo>
                  <a:pt x="199" y="320"/>
                  <a:pt x="200" y="322"/>
                  <a:pt x="202" y="326"/>
                </a:cubicBezTo>
                <a:cubicBezTo>
                  <a:pt x="204" y="329"/>
                  <a:pt x="207" y="333"/>
                  <a:pt x="211" y="338"/>
                </a:cubicBezTo>
                <a:cubicBezTo>
                  <a:pt x="215" y="343"/>
                  <a:pt x="218" y="347"/>
                  <a:pt x="222" y="351"/>
                </a:cubicBezTo>
                <a:cubicBezTo>
                  <a:pt x="225" y="355"/>
                  <a:pt x="228" y="358"/>
                  <a:pt x="230" y="360"/>
                </a:cubicBezTo>
                <a:lnTo>
                  <a:pt x="237" y="358"/>
                </a:lnTo>
                <a:lnTo>
                  <a:pt x="239" y="356"/>
                </a:lnTo>
                <a:cubicBezTo>
                  <a:pt x="239" y="354"/>
                  <a:pt x="239" y="352"/>
                  <a:pt x="237" y="348"/>
                </a:cubicBezTo>
                <a:cubicBezTo>
                  <a:pt x="235" y="345"/>
                  <a:pt x="233" y="341"/>
                  <a:pt x="229" y="337"/>
                </a:cubicBezTo>
                <a:cubicBezTo>
                  <a:pt x="225" y="333"/>
                  <a:pt x="222" y="329"/>
                  <a:pt x="219" y="326"/>
                </a:cubicBezTo>
                <a:cubicBezTo>
                  <a:pt x="217" y="322"/>
                  <a:pt x="215" y="320"/>
                  <a:pt x="213" y="317"/>
                </a:cubicBezTo>
                <a:lnTo>
                  <a:pt x="213" y="312"/>
                </a:lnTo>
                <a:lnTo>
                  <a:pt x="213" y="310"/>
                </a:lnTo>
                <a:cubicBezTo>
                  <a:pt x="214" y="308"/>
                  <a:pt x="216" y="306"/>
                  <a:pt x="218" y="303"/>
                </a:cubicBezTo>
                <a:cubicBezTo>
                  <a:pt x="221" y="300"/>
                  <a:pt x="224" y="296"/>
                  <a:pt x="227" y="292"/>
                </a:cubicBezTo>
                <a:cubicBezTo>
                  <a:pt x="231" y="288"/>
                  <a:pt x="234" y="285"/>
                  <a:pt x="236" y="282"/>
                </a:cubicBezTo>
                <a:cubicBezTo>
                  <a:pt x="239" y="279"/>
                  <a:pt x="240" y="277"/>
                  <a:pt x="241" y="275"/>
                </a:cubicBezTo>
                <a:lnTo>
                  <a:pt x="237" y="269"/>
                </a:lnTo>
                <a:cubicBezTo>
                  <a:pt x="237" y="269"/>
                  <a:pt x="236" y="269"/>
                  <a:pt x="235" y="269"/>
                </a:cubicBezTo>
                <a:cubicBezTo>
                  <a:pt x="235" y="268"/>
                  <a:pt x="234" y="268"/>
                  <a:pt x="233" y="269"/>
                </a:cubicBezTo>
                <a:cubicBezTo>
                  <a:pt x="232" y="269"/>
                  <a:pt x="232" y="269"/>
                  <a:pt x="231" y="269"/>
                </a:cubicBezTo>
                <a:cubicBezTo>
                  <a:pt x="231" y="269"/>
                  <a:pt x="230" y="269"/>
                  <a:pt x="230" y="269"/>
                </a:cubicBezTo>
                <a:close/>
                <a:moveTo>
                  <a:pt x="159" y="249"/>
                </a:moveTo>
                <a:lnTo>
                  <a:pt x="159" y="253"/>
                </a:lnTo>
                <a:cubicBezTo>
                  <a:pt x="159" y="253"/>
                  <a:pt x="160" y="253"/>
                  <a:pt x="160" y="253"/>
                </a:cubicBezTo>
                <a:cubicBezTo>
                  <a:pt x="160" y="254"/>
                  <a:pt x="160" y="254"/>
                  <a:pt x="161" y="254"/>
                </a:cubicBezTo>
                <a:cubicBezTo>
                  <a:pt x="161" y="255"/>
                  <a:pt x="162" y="255"/>
                  <a:pt x="162" y="255"/>
                </a:cubicBezTo>
                <a:cubicBezTo>
                  <a:pt x="162" y="256"/>
                  <a:pt x="163" y="256"/>
                  <a:pt x="163" y="256"/>
                </a:cubicBezTo>
                <a:lnTo>
                  <a:pt x="275" y="256"/>
                </a:lnTo>
                <a:lnTo>
                  <a:pt x="278" y="253"/>
                </a:lnTo>
                <a:lnTo>
                  <a:pt x="278" y="249"/>
                </a:lnTo>
                <a:cubicBezTo>
                  <a:pt x="278" y="249"/>
                  <a:pt x="278" y="248"/>
                  <a:pt x="277" y="248"/>
                </a:cubicBezTo>
                <a:cubicBezTo>
                  <a:pt x="277" y="247"/>
                  <a:pt x="276" y="247"/>
                  <a:pt x="275" y="246"/>
                </a:cubicBezTo>
                <a:cubicBezTo>
                  <a:pt x="275" y="245"/>
                  <a:pt x="274" y="245"/>
                  <a:pt x="274" y="244"/>
                </a:cubicBezTo>
                <a:cubicBezTo>
                  <a:pt x="273" y="244"/>
                  <a:pt x="273" y="244"/>
                  <a:pt x="273" y="243"/>
                </a:cubicBezTo>
                <a:cubicBezTo>
                  <a:pt x="272" y="243"/>
                  <a:pt x="272" y="243"/>
                  <a:pt x="271" y="243"/>
                </a:cubicBezTo>
                <a:cubicBezTo>
                  <a:pt x="271" y="243"/>
                  <a:pt x="270" y="243"/>
                  <a:pt x="269" y="243"/>
                </a:cubicBezTo>
                <a:cubicBezTo>
                  <a:pt x="268" y="243"/>
                  <a:pt x="267" y="243"/>
                  <a:pt x="267" y="243"/>
                </a:cubicBezTo>
                <a:cubicBezTo>
                  <a:pt x="266" y="243"/>
                  <a:pt x="266" y="243"/>
                  <a:pt x="265" y="243"/>
                </a:cubicBezTo>
                <a:lnTo>
                  <a:pt x="169" y="243"/>
                </a:lnTo>
                <a:cubicBezTo>
                  <a:pt x="168" y="243"/>
                  <a:pt x="167" y="243"/>
                  <a:pt x="166" y="243"/>
                </a:cubicBezTo>
                <a:cubicBezTo>
                  <a:pt x="165" y="243"/>
                  <a:pt x="165" y="243"/>
                  <a:pt x="163" y="244"/>
                </a:cubicBezTo>
                <a:cubicBezTo>
                  <a:pt x="162" y="244"/>
                  <a:pt x="161" y="245"/>
                  <a:pt x="161" y="246"/>
                </a:cubicBezTo>
                <a:cubicBezTo>
                  <a:pt x="160" y="247"/>
                  <a:pt x="160" y="248"/>
                  <a:pt x="159" y="249"/>
                </a:cubicBezTo>
                <a:close/>
                <a:moveTo>
                  <a:pt x="159" y="373"/>
                </a:moveTo>
                <a:lnTo>
                  <a:pt x="159" y="381"/>
                </a:lnTo>
                <a:lnTo>
                  <a:pt x="161" y="384"/>
                </a:lnTo>
                <a:cubicBezTo>
                  <a:pt x="162" y="384"/>
                  <a:pt x="163" y="384"/>
                  <a:pt x="164" y="384"/>
                </a:cubicBezTo>
                <a:cubicBezTo>
                  <a:pt x="165" y="384"/>
                  <a:pt x="166" y="384"/>
                  <a:pt x="167" y="384"/>
                </a:cubicBezTo>
                <a:cubicBezTo>
                  <a:pt x="168" y="384"/>
                  <a:pt x="169" y="384"/>
                  <a:pt x="170" y="384"/>
                </a:cubicBezTo>
                <a:cubicBezTo>
                  <a:pt x="171" y="384"/>
                  <a:pt x="172" y="384"/>
                  <a:pt x="172" y="384"/>
                </a:cubicBezTo>
                <a:lnTo>
                  <a:pt x="211" y="384"/>
                </a:lnTo>
                <a:lnTo>
                  <a:pt x="210" y="427"/>
                </a:lnTo>
                <a:lnTo>
                  <a:pt x="211" y="438"/>
                </a:lnTo>
                <a:lnTo>
                  <a:pt x="210" y="444"/>
                </a:lnTo>
                <a:cubicBezTo>
                  <a:pt x="207" y="444"/>
                  <a:pt x="203" y="444"/>
                  <a:pt x="199" y="444"/>
                </a:cubicBezTo>
                <a:cubicBezTo>
                  <a:pt x="195" y="445"/>
                  <a:pt x="190" y="445"/>
                  <a:pt x="185" y="445"/>
                </a:cubicBezTo>
                <a:cubicBezTo>
                  <a:pt x="179" y="445"/>
                  <a:pt x="174" y="445"/>
                  <a:pt x="170" y="445"/>
                </a:cubicBezTo>
                <a:cubicBezTo>
                  <a:pt x="166" y="445"/>
                  <a:pt x="162" y="445"/>
                  <a:pt x="159" y="446"/>
                </a:cubicBezTo>
                <a:lnTo>
                  <a:pt x="159" y="449"/>
                </a:lnTo>
                <a:cubicBezTo>
                  <a:pt x="159" y="450"/>
                  <a:pt x="159" y="450"/>
                  <a:pt x="159" y="451"/>
                </a:cubicBezTo>
                <a:cubicBezTo>
                  <a:pt x="159" y="452"/>
                  <a:pt x="160" y="453"/>
                  <a:pt x="160" y="454"/>
                </a:cubicBezTo>
                <a:cubicBezTo>
                  <a:pt x="161" y="455"/>
                  <a:pt x="161" y="456"/>
                  <a:pt x="162" y="457"/>
                </a:cubicBezTo>
                <a:cubicBezTo>
                  <a:pt x="163" y="458"/>
                  <a:pt x="164" y="458"/>
                  <a:pt x="165" y="459"/>
                </a:cubicBezTo>
                <a:lnTo>
                  <a:pt x="267" y="459"/>
                </a:lnTo>
                <a:cubicBezTo>
                  <a:pt x="268" y="459"/>
                  <a:pt x="268" y="458"/>
                  <a:pt x="269" y="458"/>
                </a:cubicBezTo>
                <a:cubicBezTo>
                  <a:pt x="270" y="458"/>
                  <a:pt x="271" y="458"/>
                  <a:pt x="272" y="458"/>
                </a:cubicBezTo>
                <a:cubicBezTo>
                  <a:pt x="273" y="457"/>
                  <a:pt x="274" y="457"/>
                  <a:pt x="274" y="457"/>
                </a:cubicBezTo>
                <a:cubicBezTo>
                  <a:pt x="275" y="457"/>
                  <a:pt x="276" y="457"/>
                  <a:pt x="276" y="457"/>
                </a:cubicBezTo>
                <a:lnTo>
                  <a:pt x="278" y="453"/>
                </a:lnTo>
                <a:lnTo>
                  <a:pt x="278" y="447"/>
                </a:lnTo>
                <a:cubicBezTo>
                  <a:pt x="278" y="447"/>
                  <a:pt x="277" y="446"/>
                  <a:pt x="276" y="446"/>
                </a:cubicBezTo>
                <a:cubicBezTo>
                  <a:pt x="275" y="445"/>
                  <a:pt x="274" y="444"/>
                  <a:pt x="273" y="444"/>
                </a:cubicBezTo>
                <a:cubicBezTo>
                  <a:pt x="271" y="444"/>
                  <a:pt x="270" y="444"/>
                  <a:pt x="269" y="444"/>
                </a:cubicBezTo>
                <a:cubicBezTo>
                  <a:pt x="269" y="444"/>
                  <a:pt x="268" y="444"/>
                  <a:pt x="267" y="444"/>
                </a:cubicBezTo>
                <a:lnTo>
                  <a:pt x="224" y="444"/>
                </a:lnTo>
                <a:lnTo>
                  <a:pt x="226" y="384"/>
                </a:lnTo>
                <a:cubicBezTo>
                  <a:pt x="229" y="384"/>
                  <a:pt x="233" y="384"/>
                  <a:pt x="237" y="385"/>
                </a:cubicBezTo>
                <a:cubicBezTo>
                  <a:pt x="241" y="385"/>
                  <a:pt x="246" y="385"/>
                  <a:pt x="251" y="386"/>
                </a:cubicBezTo>
                <a:cubicBezTo>
                  <a:pt x="257" y="386"/>
                  <a:pt x="262" y="386"/>
                  <a:pt x="266" y="386"/>
                </a:cubicBezTo>
                <a:cubicBezTo>
                  <a:pt x="270" y="385"/>
                  <a:pt x="274" y="385"/>
                  <a:pt x="276" y="384"/>
                </a:cubicBezTo>
                <a:lnTo>
                  <a:pt x="278" y="377"/>
                </a:lnTo>
                <a:cubicBezTo>
                  <a:pt x="278" y="377"/>
                  <a:pt x="278" y="376"/>
                  <a:pt x="277" y="376"/>
                </a:cubicBezTo>
                <a:cubicBezTo>
                  <a:pt x="277" y="375"/>
                  <a:pt x="277" y="375"/>
                  <a:pt x="276" y="374"/>
                </a:cubicBezTo>
                <a:cubicBezTo>
                  <a:pt x="276" y="373"/>
                  <a:pt x="276" y="373"/>
                  <a:pt x="275" y="372"/>
                </a:cubicBezTo>
                <a:cubicBezTo>
                  <a:pt x="275" y="372"/>
                  <a:pt x="275" y="372"/>
                  <a:pt x="275" y="371"/>
                </a:cubicBezTo>
                <a:lnTo>
                  <a:pt x="226" y="371"/>
                </a:lnTo>
                <a:cubicBezTo>
                  <a:pt x="226" y="371"/>
                  <a:pt x="225" y="371"/>
                  <a:pt x="224" y="371"/>
                </a:cubicBezTo>
                <a:cubicBezTo>
                  <a:pt x="223" y="371"/>
                  <a:pt x="222" y="371"/>
                  <a:pt x="221" y="371"/>
                </a:cubicBezTo>
                <a:cubicBezTo>
                  <a:pt x="220" y="371"/>
                  <a:pt x="219" y="371"/>
                  <a:pt x="218" y="371"/>
                </a:cubicBezTo>
                <a:cubicBezTo>
                  <a:pt x="218" y="371"/>
                  <a:pt x="217" y="371"/>
                  <a:pt x="217" y="371"/>
                </a:cubicBezTo>
                <a:lnTo>
                  <a:pt x="163" y="371"/>
                </a:lnTo>
                <a:lnTo>
                  <a:pt x="159" y="373"/>
                </a:lnTo>
                <a:close/>
                <a:moveTo>
                  <a:pt x="191" y="269"/>
                </a:moveTo>
                <a:cubicBezTo>
                  <a:pt x="189" y="271"/>
                  <a:pt x="185" y="274"/>
                  <a:pt x="181" y="278"/>
                </a:cubicBezTo>
                <a:cubicBezTo>
                  <a:pt x="177" y="282"/>
                  <a:pt x="172" y="287"/>
                  <a:pt x="168" y="293"/>
                </a:cubicBezTo>
                <a:cubicBezTo>
                  <a:pt x="163" y="299"/>
                  <a:pt x="160" y="304"/>
                  <a:pt x="159" y="308"/>
                </a:cubicBezTo>
                <a:cubicBezTo>
                  <a:pt x="159" y="313"/>
                  <a:pt x="159" y="317"/>
                  <a:pt x="159" y="319"/>
                </a:cubicBezTo>
                <a:cubicBezTo>
                  <a:pt x="160" y="322"/>
                  <a:pt x="161" y="324"/>
                  <a:pt x="163" y="328"/>
                </a:cubicBezTo>
                <a:cubicBezTo>
                  <a:pt x="165" y="331"/>
                  <a:pt x="168" y="336"/>
                  <a:pt x="172" y="340"/>
                </a:cubicBezTo>
                <a:cubicBezTo>
                  <a:pt x="177" y="345"/>
                  <a:pt x="180" y="349"/>
                  <a:pt x="183" y="353"/>
                </a:cubicBezTo>
                <a:cubicBezTo>
                  <a:pt x="187" y="356"/>
                  <a:pt x="189" y="358"/>
                  <a:pt x="191" y="360"/>
                </a:cubicBezTo>
                <a:cubicBezTo>
                  <a:pt x="192" y="360"/>
                  <a:pt x="192" y="360"/>
                  <a:pt x="193" y="359"/>
                </a:cubicBezTo>
                <a:cubicBezTo>
                  <a:pt x="194" y="359"/>
                  <a:pt x="195" y="359"/>
                  <a:pt x="196" y="358"/>
                </a:cubicBezTo>
                <a:cubicBezTo>
                  <a:pt x="197" y="358"/>
                  <a:pt x="197" y="358"/>
                  <a:pt x="198" y="357"/>
                </a:cubicBezTo>
                <a:cubicBezTo>
                  <a:pt x="199" y="357"/>
                  <a:pt x="200" y="357"/>
                  <a:pt x="200" y="356"/>
                </a:cubicBezTo>
                <a:lnTo>
                  <a:pt x="200" y="351"/>
                </a:lnTo>
                <a:lnTo>
                  <a:pt x="172" y="319"/>
                </a:lnTo>
                <a:cubicBezTo>
                  <a:pt x="172" y="317"/>
                  <a:pt x="173" y="314"/>
                  <a:pt x="174" y="310"/>
                </a:cubicBezTo>
                <a:cubicBezTo>
                  <a:pt x="176" y="306"/>
                  <a:pt x="179" y="302"/>
                  <a:pt x="183" y="297"/>
                </a:cubicBezTo>
                <a:cubicBezTo>
                  <a:pt x="187" y="292"/>
                  <a:pt x="191" y="288"/>
                  <a:pt x="194" y="284"/>
                </a:cubicBezTo>
                <a:cubicBezTo>
                  <a:pt x="197" y="280"/>
                  <a:pt x="199" y="277"/>
                  <a:pt x="200" y="275"/>
                </a:cubicBezTo>
                <a:cubicBezTo>
                  <a:pt x="200" y="275"/>
                  <a:pt x="200" y="274"/>
                  <a:pt x="200" y="274"/>
                </a:cubicBezTo>
                <a:cubicBezTo>
                  <a:pt x="200" y="273"/>
                  <a:pt x="200" y="273"/>
                  <a:pt x="200" y="272"/>
                </a:cubicBezTo>
                <a:cubicBezTo>
                  <a:pt x="200" y="271"/>
                  <a:pt x="200" y="271"/>
                  <a:pt x="199" y="270"/>
                </a:cubicBezTo>
                <a:cubicBezTo>
                  <a:pt x="199" y="270"/>
                  <a:pt x="199" y="270"/>
                  <a:pt x="198" y="269"/>
                </a:cubicBezTo>
                <a:lnTo>
                  <a:pt x="193" y="267"/>
                </a:lnTo>
                <a:cubicBezTo>
                  <a:pt x="193" y="267"/>
                  <a:pt x="192" y="267"/>
                  <a:pt x="192" y="267"/>
                </a:cubicBezTo>
                <a:cubicBezTo>
                  <a:pt x="192" y="267"/>
                  <a:pt x="191" y="267"/>
                  <a:pt x="191" y="268"/>
                </a:cubicBezTo>
                <a:cubicBezTo>
                  <a:pt x="191" y="268"/>
                  <a:pt x="191" y="268"/>
                  <a:pt x="191" y="268"/>
                </a:cubicBezTo>
                <a:cubicBezTo>
                  <a:pt x="191" y="269"/>
                  <a:pt x="191" y="269"/>
                  <a:pt x="191" y="269"/>
                </a:cubicBezTo>
                <a:close/>
                <a:moveTo>
                  <a:pt x="80" y="330"/>
                </a:moveTo>
                <a:cubicBezTo>
                  <a:pt x="80" y="330"/>
                  <a:pt x="80" y="330"/>
                  <a:pt x="80" y="329"/>
                </a:cubicBezTo>
                <a:cubicBezTo>
                  <a:pt x="80" y="329"/>
                  <a:pt x="80" y="328"/>
                  <a:pt x="81" y="328"/>
                </a:cubicBezTo>
                <a:cubicBezTo>
                  <a:pt x="82" y="327"/>
                  <a:pt x="82" y="327"/>
                  <a:pt x="83" y="326"/>
                </a:cubicBezTo>
                <a:cubicBezTo>
                  <a:pt x="84" y="326"/>
                  <a:pt x="85" y="325"/>
                  <a:pt x="85" y="325"/>
                </a:cubicBezTo>
                <a:lnTo>
                  <a:pt x="133" y="327"/>
                </a:lnTo>
                <a:cubicBezTo>
                  <a:pt x="133" y="327"/>
                  <a:pt x="134" y="327"/>
                  <a:pt x="134" y="327"/>
                </a:cubicBezTo>
                <a:cubicBezTo>
                  <a:pt x="134" y="327"/>
                  <a:pt x="134" y="327"/>
                  <a:pt x="135" y="328"/>
                </a:cubicBezTo>
                <a:cubicBezTo>
                  <a:pt x="135" y="328"/>
                  <a:pt x="136" y="329"/>
                  <a:pt x="136" y="329"/>
                </a:cubicBezTo>
                <a:cubicBezTo>
                  <a:pt x="137" y="330"/>
                  <a:pt x="137" y="330"/>
                  <a:pt x="137" y="330"/>
                </a:cubicBezTo>
                <a:cubicBezTo>
                  <a:pt x="137" y="331"/>
                  <a:pt x="137" y="331"/>
                  <a:pt x="137" y="332"/>
                </a:cubicBezTo>
                <a:cubicBezTo>
                  <a:pt x="137" y="333"/>
                  <a:pt x="137" y="333"/>
                  <a:pt x="136" y="334"/>
                </a:cubicBezTo>
                <a:cubicBezTo>
                  <a:pt x="136" y="336"/>
                  <a:pt x="136" y="337"/>
                  <a:pt x="136" y="337"/>
                </a:cubicBezTo>
                <a:cubicBezTo>
                  <a:pt x="135" y="338"/>
                  <a:pt x="135" y="339"/>
                  <a:pt x="135" y="340"/>
                </a:cubicBezTo>
                <a:cubicBezTo>
                  <a:pt x="135" y="340"/>
                  <a:pt x="134" y="340"/>
                  <a:pt x="133" y="341"/>
                </a:cubicBezTo>
                <a:cubicBezTo>
                  <a:pt x="132" y="341"/>
                  <a:pt x="132" y="341"/>
                  <a:pt x="131" y="341"/>
                </a:cubicBezTo>
                <a:cubicBezTo>
                  <a:pt x="130" y="342"/>
                  <a:pt x="129" y="342"/>
                  <a:pt x="128" y="342"/>
                </a:cubicBezTo>
                <a:cubicBezTo>
                  <a:pt x="127" y="342"/>
                  <a:pt x="127" y="342"/>
                  <a:pt x="126" y="342"/>
                </a:cubicBezTo>
                <a:lnTo>
                  <a:pt x="85" y="342"/>
                </a:lnTo>
                <a:cubicBezTo>
                  <a:pt x="85" y="341"/>
                  <a:pt x="85" y="341"/>
                  <a:pt x="84" y="340"/>
                </a:cubicBezTo>
                <a:cubicBezTo>
                  <a:pt x="84" y="340"/>
                  <a:pt x="83" y="339"/>
                  <a:pt x="82" y="339"/>
                </a:cubicBezTo>
                <a:cubicBezTo>
                  <a:pt x="82" y="338"/>
                  <a:pt x="81" y="338"/>
                  <a:pt x="81" y="337"/>
                </a:cubicBezTo>
                <a:cubicBezTo>
                  <a:pt x="80" y="337"/>
                  <a:pt x="80" y="336"/>
                  <a:pt x="80" y="336"/>
                </a:cubicBezTo>
                <a:lnTo>
                  <a:pt x="80" y="330"/>
                </a:lnTo>
                <a:close/>
                <a:moveTo>
                  <a:pt x="80" y="280"/>
                </a:moveTo>
                <a:cubicBezTo>
                  <a:pt x="80" y="280"/>
                  <a:pt x="80" y="279"/>
                  <a:pt x="80" y="278"/>
                </a:cubicBezTo>
                <a:cubicBezTo>
                  <a:pt x="80" y="277"/>
                  <a:pt x="80" y="276"/>
                  <a:pt x="80" y="275"/>
                </a:cubicBezTo>
                <a:cubicBezTo>
                  <a:pt x="80" y="274"/>
                  <a:pt x="81" y="273"/>
                  <a:pt x="82" y="272"/>
                </a:cubicBezTo>
                <a:cubicBezTo>
                  <a:pt x="82" y="272"/>
                  <a:pt x="83" y="271"/>
                  <a:pt x="83" y="271"/>
                </a:cubicBezTo>
                <a:cubicBezTo>
                  <a:pt x="86" y="271"/>
                  <a:pt x="90" y="271"/>
                  <a:pt x="94" y="271"/>
                </a:cubicBezTo>
                <a:cubicBezTo>
                  <a:pt x="98" y="271"/>
                  <a:pt x="103" y="271"/>
                  <a:pt x="109" y="271"/>
                </a:cubicBezTo>
                <a:cubicBezTo>
                  <a:pt x="115" y="271"/>
                  <a:pt x="120" y="272"/>
                  <a:pt x="125" y="272"/>
                </a:cubicBezTo>
                <a:cubicBezTo>
                  <a:pt x="129" y="272"/>
                  <a:pt x="133" y="273"/>
                  <a:pt x="135" y="273"/>
                </a:cubicBezTo>
                <a:lnTo>
                  <a:pt x="139" y="279"/>
                </a:lnTo>
                <a:lnTo>
                  <a:pt x="137" y="284"/>
                </a:lnTo>
                <a:cubicBezTo>
                  <a:pt x="134" y="285"/>
                  <a:pt x="130" y="285"/>
                  <a:pt x="126" y="285"/>
                </a:cubicBezTo>
                <a:cubicBezTo>
                  <a:pt x="121" y="286"/>
                  <a:pt x="116" y="286"/>
                  <a:pt x="110" y="285"/>
                </a:cubicBezTo>
                <a:cubicBezTo>
                  <a:pt x="104" y="285"/>
                  <a:pt x="99" y="285"/>
                  <a:pt x="95" y="285"/>
                </a:cubicBezTo>
                <a:cubicBezTo>
                  <a:pt x="90" y="284"/>
                  <a:pt x="86" y="284"/>
                  <a:pt x="83" y="284"/>
                </a:cubicBezTo>
                <a:cubicBezTo>
                  <a:pt x="83" y="284"/>
                  <a:pt x="83" y="283"/>
                  <a:pt x="82" y="283"/>
                </a:cubicBezTo>
                <a:cubicBezTo>
                  <a:pt x="82" y="283"/>
                  <a:pt x="81" y="283"/>
                  <a:pt x="81" y="282"/>
                </a:cubicBezTo>
                <a:cubicBezTo>
                  <a:pt x="80" y="282"/>
                  <a:pt x="80" y="282"/>
                  <a:pt x="80" y="281"/>
                </a:cubicBezTo>
                <a:cubicBezTo>
                  <a:pt x="80" y="281"/>
                  <a:pt x="80" y="281"/>
                  <a:pt x="80" y="280"/>
                </a:cubicBezTo>
                <a:close/>
                <a:moveTo>
                  <a:pt x="72" y="420"/>
                </a:moveTo>
                <a:cubicBezTo>
                  <a:pt x="73" y="421"/>
                  <a:pt x="72" y="424"/>
                  <a:pt x="72" y="427"/>
                </a:cubicBezTo>
                <a:cubicBezTo>
                  <a:pt x="72" y="429"/>
                  <a:pt x="71" y="433"/>
                  <a:pt x="69" y="436"/>
                </a:cubicBezTo>
                <a:cubicBezTo>
                  <a:pt x="68" y="440"/>
                  <a:pt x="67" y="443"/>
                  <a:pt x="66" y="446"/>
                </a:cubicBezTo>
                <a:cubicBezTo>
                  <a:pt x="65" y="449"/>
                  <a:pt x="65" y="451"/>
                  <a:pt x="65" y="453"/>
                </a:cubicBezTo>
                <a:lnTo>
                  <a:pt x="67" y="457"/>
                </a:lnTo>
                <a:cubicBezTo>
                  <a:pt x="67" y="457"/>
                  <a:pt x="67" y="457"/>
                  <a:pt x="68" y="457"/>
                </a:cubicBezTo>
                <a:cubicBezTo>
                  <a:pt x="68" y="457"/>
                  <a:pt x="69" y="457"/>
                  <a:pt x="69" y="457"/>
                </a:cubicBezTo>
                <a:cubicBezTo>
                  <a:pt x="70" y="457"/>
                  <a:pt x="71" y="457"/>
                  <a:pt x="71" y="457"/>
                </a:cubicBezTo>
                <a:cubicBezTo>
                  <a:pt x="72" y="457"/>
                  <a:pt x="72" y="457"/>
                  <a:pt x="72" y="457"/>
                </a:cubicBezTo>
                <a:cubicBezTo>
                  <a:pt x="74" y="455"/>
                  <a:pt x="76" y="454"/>
                  <a:pt x="78" y="452"/>
                </a:cubicBezTo>
                <a:cubicBezTo>
                  <a:pt x="80" y="449"/>
                  <a:pt x="82" y="447"/>
                  <a:pt x="83" y="443"/>
                </a:cubicBezTo>
                <a:cubicBezTo>
                  <a:pt x="85" y="440"/>
                  <a:pt x="85" y="437"/>
                  <a:pt x="86" y="435"/>
                </a:cubicBezTo>
                <a:cubicBezTo>
                  <a:pt x="86" y="432"/>
                  <a:pt x="87" y="430"/>
                  <a:pt x="87" y="429"/>
                </a:cubicBezTo>
                <a:cubicBezTo>
                  <a:pt x="87" y="427"/>
                  <a:pt x="87" y="424"/>
                  <a:pt x="87" y="421"/>
                </a:cubicBezTo>
                <a:cubicBezTo>
                  <a:pt x="87" y="417"/>
                  <a:pt x="86" y="414"/>
                  <a:pt x="85" y="409"/>
                </a:cubicBezTo>
                <a:cubicBezTo>
                  <a:pt x="84" y="405"/>
                  <a:pt x="82" y="401"/>
                  <a:pt x="82" y="398"/>
                </a:cubicBezTo>
                <a:cubicBezTo>
                  <a:pt x="81" y="395"/>
                  <a:pt x="80" y="392"/>
                  <a:pt x="80" y="390"/>
                </a:cubicBezTo>
                <a:cubicBezTo>
                  <a:pt x="80" y="388"/>
                  <a:pt x="81" y="386"/>
                  <a:pt x="83" y="384"/>
                </a:cubicBezTo>
                <a:cubicBezTo>
                  <a:pt x="84" y="382"/>
                  <a:pt x="86" y="381"/>
                  <a:pt x="88" y="380"/>
                </a:cubicBezTo>
                <a:cubicBezTo>
                  <a:pt x="91" y="380"/>
                  <a:pt x="93" y="379"/>
                  <a:pt x="95" y="380"/>
                </a:cubicBezTo>
                <a:cubicBezTo>
                  <a:pt x="97" y="380"/>
                  <a:pt x="99" y="380"/>
                  <a:pt x="100" y="381"/>
                </a:cubicBezTo>
                <a:lnTo>
                  <a:pt x="100" y="421"/>
                </a:lnTo>
                <a:cubicBezTo>
                  <a:pt x="100" y="422"/>
                  <a:pt x="100" y="423"/>
                  <a:pt x="100" y="424"/>
                </a:cubicBezTo>
                <a:cubicBezTo>
                  <a:pt x="100" y="424"/>
                  <a:pt x="100" y="425"/>
                  <a:pt x="100" y="426"/>
                </a:cubicBezTo>
                <a:cubicBezTo>
                  <a:pt x="100" y="427"/>
                  <a:pt x="100" y="428"/>
                  <a:pt x="100" y="429"/>
                </a:cubicBezTo>
                <a:cubicBezTo>
                  <a:pt x="100" y="429"/>
                  <a:pt x="100" y="430"/>
                  <a:pt x="100" y="431"/>
                </a:cubicBezTo>
                <a:lnTo>
                  <a:pt x="100" y="451"/>
                </a:lnTo>
                <a:lnTo>
                  <a:pt x="102" y="455"/>
                </a:lnTo>
                <a:lnTo>
                  <a:pt x="108" y="459"/>
                </a:lnTo>
                <a:cubicBezTo>
                  <a:pt x="108" y="458"/>
                  <a:pt x="108" y="458"/>
                  <a:pt x="109" y="457"/>
                </a:cubicBezTo>
                <a:cubicBezTo>
                  <a:pt x="109" y="457"/>
                  <a:pt x="110" y="456"/>
                  <a:pt x="111" y="456"/>
                </a:cubicBezTo>
                <a:cubicBezTo>
                  <a:pt x="112" y="455"/>
                  <a:pt x="113" y="454"/>
                  <a:pt x="114" y="453"/>
                </a:cubicBezTo>
                <a:cubicBezTo>
                  <a:pt x="114" y="452"/>
                  <a:pt x="115" y="452"/>
                  <a:pt x="115" y="451"/>
                </a:cubicBezTo>
                <a:cubicBezTo>
                  <a:pt x="115" y="447"/>
                  <a:pt x="114" y="443"/>
                  <a:pt x="114" y="437"/>
                </a:cubicBezTo>
                <a:cubicBezTo>
                  <a:pt x="114" y="431"/>
                  <a:pt x="115" y="425"/>
                  <a:pt x="115" y="417"/>
                </a:cubicBezTo>
                <a:cubicBezTo>
                  <a:pt x="116" y="409"/>
                  <a:pt x="116" y="402"/>
                  <a:pt x="116" y="397"/>
                </a:cubicBezTo>
                <a:cubicBezTo>
                  <a:pt x="117" y="391"/>
                  <a:pt x="117" y="386"/>
                  <a:pt x="117" y="382"/>
                </a:cubicBezTo>
                <a:lnTo>
                  <a:pt x="133" y="382"/>
                </a:lnTo>
                <a:cubicBezTo>
                  <a:pt x="134" y="383"/>
                  <a:pt x="134" y="383"/>
                  <a:pt x="134" y="384"/>
                </a:cubicBezTo>
                <a:cubicBezTo>
                  <a:pt x="135" y="384"/>
                  <a:pt x="135" y="385"/>
                  <a:pt x="135" y="386"/>
                </a:cubicBezTo>
                <a:cubicBezTo>
                  <a:pt x="136" y="387"/>
                  <a:pt x="136" y="388"/>
                  <a:pt x="136" y="389"/>
                </a:cubicBezTo>
                <a:cubicBezTo>
                  <a:pt x="137" y="389"/>
                  <a:pt x="137" y="390"/>
                  <a:pt x="137" y="390"/>
                </a:cubicBezTo>
                <a:cubicBezTo>
                  <a:pt x="137" y="392"/>
                  <a:pt x="136" y="395"/>
                  <a:pt x="135" y="398"/>
                </a:cubicBezTo>
                <a:cubicBezTo>
                  <a:pt x="134" y="401"/>
                  <a:pt x="133" y="404"/>
                  <a:pt x="131" y="408"/>
                </a:cubicBezTo>
                <a:cubicBezTo>
                  <a:pt x="130" y="412"/>
                  <a:pt x="129" y="416"/>
                  <a:pt x="129" y="419"/>
                </a:cubicBezTo>
                <a:cubicBezTo>
                  <a:pt x="129" y="422"/>
                  <a:pt x="129" y="425"/>
                  <a:pt x="130" y="427"/>
                </a:cubicBezTo>
                <a:cubicBezTo>
                  <a:pt x="130" y="429"/>
                  <a:pt x="130" y="431"/>
                  <a:pt x="131" y="433"/>
                </a:cubicBezTo>
                <a:cubicBezTo>
                  <a:pt x="131" y="436"/>
                  <a:pt x="132" y="439"/>
                  <a:pt x="133" y="443"/>
                </a:cubicBezTo>
                <a:cubicBezTo>
                  <a:pt x="134" y="447"/>
                  <a:pt x="135" y="450"/>
                  <a:pt x="137" y="452"/>
                </a:cubicBezTo>
                <a:cubicBezTo>
                  <a:pt x="139" y="455"/>
                  <a:pt x="141" y="457"/>
                  <a:pt x="143" y="459"/>
                </a:cubicBezTo>
                <a:cubicBezTo>
                  <a:pt x="143" y="458"/>
                  <a:pt x="143" y="458"/>
                  <a:pt x="144" y="458"/>
                </a:cubicBezTo>
                <a:cubicBezTo>
                  <a:pt x="144" y="457"/>
                  <a:pt x="145" y="457"/>
                  <a:pt x="146" y="457"/>
                </a:cubicBezTo>
                <a:cubicBezTo>
                  <a:pt x="146" y="457"/>
                  <a:pt x="147" y="457"/>
                  <a:pt x="147" y="457"/>
                </a:cubicBezTo>
                <a:cubicBezTo>
                  <a:pt x="148" y="457"/>
                  <a:pt x="148" y="457"/>
                  <a:pt x="148" y="457"/>
                </a:cubicBezTo>
                <a:lnTo>
                  <a:pt x="150" y="451"/>
                </a:lnTo>
                <a:cubicBezTo>
                  <a:pt x="150" y="451"/>
                  <a:pt x="150" y="450"/>
                  <a:pt x="150" y="450"/>
                </a:cubicBezTo>
                <a:cubicBezTo>
                  <a:pt x="150" y="449"/>
                  <a:pt x="150" y="448"/>
                  <a:pt x="149" y="447"/>
                </a:cubicBezTo>
                <a:cubicBezTo>
                  <a:pt x="149" y="446"/>
                  <a:pt x="149" y="445"/>
                  <a:pt x="149" y="444"/>
                </a:cubicBezTo>
                <a:cubicBezTo>
                  <a:pt x="148" y="443"/>
                  <a:pt x="148" y="442"/>
                  <a:pt x="148" y="442"/>
                </a:cubicBezTo>
                <a:cubicBezTo>
                  <a:pt x="147" y="439"/>
                  <a:pt x="146" y="436"/>
                  <a:pt x="145" y="431"/>
                </a:cubicBezTo>
                <a:cubicBezTo>
                  <a:pt x="144" y="427"/>
                  <a:pt x="144" y="422"/>
                  <a:pt x="145" y="416"/>
                </a:cubicBezTo>
                <a:cubicBezTo>
                  <a:pt x="146" y="410"/>
                  <a:pt x="147" y="405"/>
                  <a:pt x="148" y="401"/>
                </a:cubicBezTo>
                <a:cubicBezTo>
                  <a:pt x="149" y="396"/>
                  <a:pt x="150" y="393"/>
                  <a:pt x="150" y="390"/>
                </a:cubicBezTo>
                <a:cubicBezTo>
                  <a:pt x="150" y="387"/>
                  <a:pt x="149" y="383"/>
                  <a:pt x="147" y="380"/>
                </a:cubicBezTo>
                <a:cubicBezTo>
                  <a:pt x="145" y="376"/>
                  <a:pt x="141" y="373"/>
                  <a:pt x="137" y="370"/>
                </a:cubicBezTo>
                <a:cubicBezTo>
                  <a:pt x="132" y="368"/>
                  <a:pt x="128" y="367"/>
                  <a:pt x="124" y="367"/>
                </a:cubicBezTo>
                <a:cubicBezTo>
                  <a:pt x="120" y="367"/>
                  <a:pt x="117" y="367"/>
                  <a:pt x="115" y="368"/>
                </a:cubicBezTo>
                <a:lnTo>
                  <a:pt x="115" y="356"/>
                </a:lnTo>
                <a:cubicBezTo>
                  <a:pt x="117" y="356"/>
                  <a:pt x="120" y="356"/>
                  <a:pt x="124" y="356"/>
                </a:cubicBezTo>
                <a:cubicBezTo>
                  <a:pt x="128" y="356"/>
                  <a:pt x="133" y="354"/>
                  <a:pt x="137" y="352"/>
                </a:cubicBezTo>
                <a:cubicBezTo>
                  <a:pt x="142" y="350"/>
                  <a:pt x="146" y="347"/>
                  <a:pt x="147" y="344"/>
                </a:cubicBezTo>
                <a:cubicBezTo>
                  <a:pt x="149" y="341"/>
                  <a:pt x="150" y="337"/>
                  <a:pt x="150" y="334"/>
                </a:cubicBezTo>
                <a:cubicBezTo>
                  <a:pt x="150" y="331"/>
                  <a:pt x="150" y="327"/>
                  <a:pt x="148" y="323"/>
                </a:cubicBezTo>
                <a:cubicBezTo>
                  <a:pt x="146" y="319"/>
                  <a:pt x="143" y="316"/>
                  <a:pt x="138" y="314"/>
                </a:cubicBezTo>
                <a:cubicBezTo>
                  <a:pt x="133" y="312"/>
                  <a:pt x="129" y="311"/>
                  <a:pt x="124" y="311"/>
                </a:cubicBezTo>
                <a:cubicBezTo>
                  <a:pt x="120" y="311"/>
                  <a:pt x="117" y="311"/>
                  <a:pt x="115" y="312"/>
                </a:cubicBezTo>
                <a:lnTo>
                  <a:pt x="115" y="301"/>
                </a:lnTo>
                <a:cubicBezTo>
                  <a:pt x="117" y="301"/>
                  <a:pt x="120" y="301"/>
                  <a:pt x="124" y="301"/>
                </a:cubicBezTo>
                <a:cubicBezTo>
                  <a:pt x="129" y="301"/>
                  <a:pt x="133" y="300"/>
                  <a:pt x="138" y="297"/>
                </a:cubicBezTo>
                <a:cubicBezTo>
                  <a:pt x="143" y="295"/>
                  <a:pt x="146" y="292"/>
                  <a:pt x="148" y="288"/>
                </a:cubicBezTo>
                <a:cubicBezTo>
                  <a:pt x="150" y="285"/>
                  <a:pt x="150" y="282"/>
                  <a:pt x="150" y="279"/>
                </a:cubicBezTo>
                <a:cubicBezTo>
                  <a:pt x="150" y="275"/>
                  <a:pt x="150" y="271"/>
                  <a:pt x="148" y="268"/>
                </a:cubicBezTo>
                <a:cubicBezTo>
                  <a:pt x="146" y="264"/>
                  <a:pt x="143" y="261"/>
                  <a:pt x="138" y="258"/>
                </a:cubicBezTo>
                <a:cubicBezTo>
                  <a:pt x="133" y="256"/>
                  <a:pt x="129" y="255"/>
                  <a:pt x="124" y="255"/>
                </a:cubicBezTo>
                <a:cubicBezTo>
                  <a:pt x="120" y="255"/>
                  <a:pt x="117" y="256"/>
                  <a:pt x="115" y="256"/>
                </a:cubicBezTo>
                <a:cubicBezTo>
                  <a:pt x="115" y="256"/>
                  <a:pt x="115" y="255"/>
                  <a:pt x="115" y="254"/>
                </a:cubicBezTo>
                <a:cubicBezTo>
                  <a:pt x="115" y="253"/>
                  <a:pt x="115" y="252"/>
                  <a:pt x="115" y="251"/>
                </a:cubicBezTo>
                <a:cubicBezTo>
                  <a:pt x="115" y="249"/>
                  <a:pt x="114" y="248"/>
                  <a:pt x="114" y="247"/>
                </a:cubicBezTo>
                <a:cubicBezTo>
                  <a:pt x="114" y="247"/>
                  <a:pt x="113" y="246"/>
                  <a:pt x="113" y="245"/>
                </a:cubicBezTo>
                <a:cubicBezTo>
                  <a:pt x="112" y="245"/>
                  <a:pt x="112" y="244"/>
                  <a:pt x="111" y="244"/>
                </a:cubicBezTo>
                <a:cubicBezTo>
                  <a:pt x="110" y="244"/>
                  <a:pt x="109" y="244"/>
                  <a:pt x="108" y="244"/>
                </a:cubicBezTo>
                <a:cubicBezTo>
                  <a:pt x="108" y="244"/>
                  <a:pt x="107" y="244"/>
                  <a:pt x="106" y="244"/>
                </a:cubicBezTo>
                <a:cubicBezTo>
                  <a:pt x="105" y="244"/>
                  <a:pt x="104" y="245"/>
                  <a:pt x="104" y="245"/>
                </a:cubicBezTo>
                <a:lnTo>
                  <a:pt x="102" y="247"/>
                </a:lnTo>
                <a:lnTo>
                  <a:pt x="102" y="256"/>
                </a:lnTo>
                <a:cubicBezTo>
                  <a:pt x="99" y="256"/>
                  <a:pt x="96" y="255"/>
                  <a:pt x="91" y="256"/>
                </a:cubicBezTo>
                <a:cubicBezTo>
                  <a:pt x="87" y="256"/>
                  <a:pt x="82" y="257"/>
                  <a:pt x="76" y="260"/>
                </a:cubicBezTo>
                <a:cubicBezTo>
                  <a:pt x="71" y="263"/>
                  <a:pt x="68" y="267"/>
                  <a:pt x="66" y="271"/>
                </a:cubicBezTo>
                <a:cubicBezTo>
                  <a:pt x="65" y="275"/>
                  <a:pt x="64" y="279"/>
                  <a:pt x="65" y="282"/>
                </a:cubicBezTo>
                <a:cubicBezTo>
                  <a:pt x="66" y="285"/>
                  <a:pt x="67" y="288"/>
                  <a:pt x="70" y="291"/>
                </a:cubicBezTo>
                <a:cubicBezTo>
                  <a:pt x="72" y="295"/>
                  <a:pt x="76" y="297"/>
                  <a:pt x="81" y="298"/>
                </a:cubicBezTo>
                <a:cubicBezTo>
                  <a:pt x="85" y="300"/>
                  <a:pt x="89" y="301"/>
                  <a:pt x="93" y="301"/>
                </a:cubicBezTo>
                <a:cubicBezTo>
                  <a:pt x="97" y="301"/>
                  <a:pt x="100" y="301"/>
                  <a:pt x="102" y="301"/>
                </a:cubicBezTo>
                <a:lnTo>
                  <a:pt x="102" y="312"/>
                </a:lnTo>
                <a:cubicBezTo>
                  <a:pt x="99" y="311"/>
                  <a:pt x="96" y="310"/>
                  <a:pt x="91" y="310"/>
                </a:cubicBezTo>
                <a:cubicBezTo>
                  <a:pt x="86" y="310"/>
                  <a:pt x="81" y="312"/>
                  <a:pt x="76" y="315"/>
                </a:cubicBezTo>
                <a:cubicBezTo>
                  <a:pt x="70" y="319"/>
                  <a:pt x="67" y="322"/>
                  <a:pt x="66" y="327"/>
                </a:cubicBezTo>
                <a:cubicBezTo>
                  <a:pt x="64" y="331"/>
                  <a:pt x="64" y="335"/>
                  <a:pt x="65" y="338"/>
                </a:cubicBezTo>
                <a:cubicBezTo>
                  <a:pt x="66" y="341"/>
                  <a:pt x="67" y="344"/>
                  <a:pt x="70" y="346"/>
                </a:cubicBezTo>
                <a:cubicBezTo>
                  <a:pt x="72" y="349"/>
                  <a:pt x="75" y="352"/>
                  <a:pt x="80" y="353"/>
                </a:cubicBezTo>
                <a:cubicBezTo>
                  <a:pt x="84" y="355"/>
                  <a:pt x="88" y="356"/>
                  <a:pt x="91" y="356"/>
                </a:cubicBezTo>
                <a:cubicBezTo>
                  <a:pt x="95" y="356"/>
                  <a:pt x="98" y="356"/>
                  <a:pt x="100" y="356"/>
                </a:cubicBezTo>
                <a:lnTo>
                  <a:pt x="100" y="368"/>
                </a:lnTo>
                <a:cubicBezTo>
                  <a:pt x="100" y="368"/>
                  <a:pt x="99" y="368"/>
                  <a:pt x="99" y="368"/>
                </a:cubicBezTo>
                <a:cubicBezTo>
                  <a:pt x="99" y="368"/>
                  <a:pt x="99" y="368"/>
                  <a:pt x="98" y="368"/>
                </a:cubicBezTo>
                <a:cubicBezTo>
                  <a:pt x="98" y="368"/>
                  <a:pt x="98" y="368"/>
                  <a:pt x="97" y="368"/>
                </a:cubicBezTo>
                <a:cubicBezTo>
                  <a:pt x="97" y="368"/>
                  <a:pt x="97" y="368"/>
                  <a:pt x="96" y="368"/>
                </a:cubicBezTo>
                <a:cubicBezTo>
                  <a:pt x="94" y="367"/>
                  <a:pt x="90" y="367"/>
                  <a:pt x="85" y="367"/>
                </a:cubicBezTo>
                <a:cubicBezTo>
                  <a:pt x="81" y="368"/>
                  <a:pt x="77" y="371"/>
                  <a:pt x="72" y="375"/>
                </a:cubicBezTo>
                <a:cubicBezTo>
                  <a:pt x="68" y="379"/>
                  <a:pt x="65" y="384"/>
                  <a:pt x="65" y="388"/>
                </a:cubicBezTo>
                <a:cubicBezTo>
                  <a:pt x="64" y="393"/>
                  <a:pt x="64" y="396"/>
                  <a:pt x="65" y="399"/>
                </a:cubicBezTo>
                <a:cubicBezTo>
                  <a:pt x="65" y="400"/>
                  <a:pt x="66" y="401"/>
                  <a:pt x="67" y="403"/>
                </a:cubicBezTo>
                <a:cubicBezTo>
                  <a:pt x="68" y="404"/>
                  <a:pt x="68" y="406"/>
                  <a:pt x="69" y="409"/>
                </a:cubicBezTo>
                <a:cubicBezTo>
                  <a:pt x="70" y="411"/>
                  <a:pt x="71" y="413"/>
                  <a:pt x="71" y="415"/>
                </a:cubicBezTo>
                <a:cubicBezTo>
                  <a:pt x="72" y="417"/>
                  <a:pt x="72" y="418"/>
                  <a:pt x="72" y="420"/>
                </a:cubicBezTo>
                <a:close/>
                <a:moveTo>
                  <a:pt x="63" y="709"/>
                </a:moveTo>
                <a:lnTo>
                  <a:pt x="63" y="713"/>
                </a:lnTo>
                <a:cubicBezTo>
                  <a:pt x="63" y="713"/>
                  <a:pt x="64" y="714"/>
                  <a:pt x="65" y="715"/>
                </a:cubicBezTo>
                <a:cubicBezTo>
                  <a:pt x="65" y="716"/>
                  <a:pt x="66" y="717"/>
                  <a:pt x="68" y="718"/>
                </a:cubicBezTo>
                <a:cubicBezTo>
                  <a:pt x="69" y="718"/>
                  <a:pt x="70" y="719"/>
                  <a:pt x="72" y="719"/>
                </a:cubicBezTo>
                <a:cubicBezTo>
                  <a:pt x="73" y="719"/>
                  <a:pt x="73" y="720"/>
                  <a:pt x="74" y="720"/>
                </a:cubicBezTo>
                <a:cubicBezTo>
                  <a:pt x="76" y="719"/>
                  <a:pt x="78" y="717"/>
                  <a:pt x="81" y="716"/>
                </a:cubicBezTo>
                <a:cubicBezTo>
                  <a:pt x="84" y="715"/>
                  <a:pt x="87" y="713"/>
                  <a:pt x="91" y="713"/>
                </a:cubicBezTo>
                <a:cubicBezTo>
                  <a:pt x="94" y="712"/>
                  <a:pt x="98" y="711"/>
                  <a:pt x="101" y="711"/>
                </a:cubicBezTo>
                <a:cubicBezTo>
                  <a:pt x="103" y="711"/>
                  <a:pt x="106" y="711"/>
                  <a:pt x="108" y="711"/>
                </a:cubicBezTo>
                <a:cubicBezTo>
                  <a:pt x="110" y="711"/>
                  <a:pt x="114" y="713"/>
                  <a:pt x="118" y="714"/>
                </a:cubicBezTo>
                <a:cubicBezTo>
                  <a:pt x="123" y="716"/>
                  <a:pt x="128" y="718"/>
                  <a:pt x="134" y="718"/>
                </a:cubicBezTo>
                <a:cubicBezTo>
                  <a:pt x="140" y="719"/>
                  <a:pt x="145" y="718"/>
                  <a:pt x="149" y="715"/>
                </a:cubicBezTo>
                <a:cubicBezTo>
                  <a:pt x="152" y="713"/>
                  <a:pt x="155" y="709"/>
                  <a:pt x="158" y="705"/>
                </a:cubicBezTo>
                <a:cubicBezTo>
                  <a:pt x="158" y="702"/>
                  <a:pt x="159" y="697"/>
                  <a:pt x="159" y="693"/>
                </a:cubicBezTo>
                <a:cubicBezTo>
                  <a:pt x="159" y="688"/>
                  <a:pt x="159" y="682"/>
                  <a:pt x="159" y="676"/>
                </a:cubicBezTo>
                <a:cubicBezTo>
                  <a:pt x="159" y="669"/>
                  <a:pt x="159" y="664"/>
                  <a:pt x="159" y="659"/>
                </a:cubicBezTo>
                <a:cubicBezTo>
                  <a:pt x="159" y="654"/>
                  <a:pt x="159" y="651"/>
                  <a:pt x="159" y="648"/>
                </a:cubicBezTo>
                <a:cubicBezTo>
                  <a:pt x="161" y="648"/>
                  <a:pt x="162" y="648"/>
                  <a:pt x="164" y="648"/>
                </a:cubicBezTo>
                <a:cubicBezTo>
                  <a:pt x="166" y="648"/>
                  <a:pt x="169" y="648"/>
                  <a:pt x="172" y="648"/>
                </a:cubicBezTo>
                <a:cubicBezTo>
                  <a:pt x="174" y="648"/>
                  <a:pt x="177" y="648"/>
                  <a:pt x="179" y="648"/>
                </a:cubicBezTo>
                <a:cubicBezTo>
                  <a:pt x="181" y="648"/>
                  <a:pt x="182" y="648"/>
                  <a:pt x="184" y="648"/>
                </a:cubicBezTo>
                <a:lnTo>
                  <a:pt x="185" y="649"/>
                </a:lnTo>
                <a:cubicBezTo>
                  <a:pt x="185" y="652"/>
                  <a:pt x="185" y="656"/>
                  <a:pt x="185" y="660"/>
                </a:cubicBezTo>
                <a:cubicBezTo>
                  <a:pt x="184" y="664"/>
                  <a:pt x="184" y="669"/>
                  <a:pt x="184" y="675"/>
                </a:cubicBezTo>
                <a:cubicBezTo>
                  <a:pt x="184" y="680"/>
                  <a:pt x="184" y="685"/>
                  <a:pt x="184" y="690"/>
                </a:cubicBezTo>
                <a:cubicBezTo>
                  <a:pt x="184" y="694"/>
                  <a:pt x="184" y="698"/>
                  <a:pt x="184" y="701"/>
                </a:cubicBezTo>
                <a:cubicBezTo>
                  <a:pt x="184" y="703"/>
                  <a:pt x="184" y="704"/>
                  <a:pt x="185" y="706"/>
                </a:cubicBezTo>
                <a:cubicBezTo>
                  <a:pt x="186" y="708"/>
                  <a:pt x="187" y="710"/>
                  <a:pt x="189" y="713"/>
                </a:cubicBezTo>
                <a:cubicBezTo>
                  <a:pt x="191" y="715"/>
                  <a:pt x="193" y="717"/>
                  <a:pt x="195" y="718"/>
                </a:cubicBezTo>
                <a:cubicBezTo>
                  <a:pt x="197" y="719"/>
                  <a:pt x="199" y="720"/>
                  <a:pt x="200" y="720"/>
                </a:cubicBezTo>
                <a:cubicBezTo>
                  <a:pt x="203" y="720"/>
                  <a:pt x="206" y="719"/>
                  <a:pt x="210" y="718"/>
                </a:cubicBezTo>
                <a:cubicBezTo>
                  <a:pt x="213" y="717"/>
                  <a:pt x="218" y="716"/>
                  <a:pt x="223" y="715"/>
                </a:cubicBezTo>
                <a:cubicBezTo>
                  <a:pt x="228" y="714"/>
                  <a:pt x="232" y="713"/>
                  <a:pt x="236" y="713"/>
                </a:cubicBezTo>
                <a:cubicBezTo>
                  <a:pt x="239" y="712"/>
                  <a:pt x="242" y="712"/>
                  <a:pt x="245" y="713"/>
                </a:cubicBezTo>
                <a:cubicBezTo>
                  <a:pt x="247" y="712"/>
                  <a:pt x="249" y="713"/>
                  <a:pt x="252" y="713"/>
                </a:cubicBezTo>
                <a:cubicBezTo>
                  <a:pt x="255" y="714"/>
                  <a:pt x="258" y="716"/>
                  <a:pt x="262" y="717"/>
                </a:cubicBezTo>
                <a:cubicBezTo>
                  <a:pt x="265" y="719"/>
                  <a:pt x="269" y="719"/>
                  <a:pt x="271" y="719"/>
                </a:cubicBezTo>
                <a:cubicBezTo>
                  <a:pt x="274" y="719"/>
                  <a:pt x="276" y="718"/>
                  <a:pt x="278" y="716"/>
                </a:cubicBezTo>
                <a:lnTo>
                  <a:pt x="278" y="713"/>
                </a:lnTo>
                <a:cubicBezTo>
                  <a:pt x="278" y="712"/>
                  <a:pt x="278" y="712"/>
                  <a:pt x="278" y="712"/>
                </a:cubicBezTo>
                <a:cubicBezTo>
                  <a:pt x="278" y="711"/>
                  <a:pt x="278" y="711"/>
                  <a:pt x="278" y="711"/>
                </a:cubicBezTo>
                <a:cubicBezTo>
                  <a:pt x="278" y="710"/>
                  <a:pt x="278" y="710"/>
                  <a:pt x="277" y="710"/>
                </a:cubicBezTo>
                <a:cubicBezTo>
                  <a:pt x="277" y="709"/>
                  <a:pt x="277" y="709"/>
                  <a:pt x="276" y="709"/>
                </a:cubicBezTo>
                <a:cubicBezTo>
                  <a:pt x="274" y="707"/>
                  <a:pt x="271" y="705"/>
                  <a:pt x="268" y="703"/>
                </a:cubicBezTo>
                <a:cubicBezTo>
                  <a:pt x="264" y="701"/>
                  <a:pt x="260" y="699"/>
                  <a:pt x="255" y="698"/>
                </a:cubicBezTo>
                <a:cubicBezTo>
                  <a:pt x="250" y="697"/>
                  <a:pt x="245" y="697"/>
                  <a:pt x="241" y="697"/>
                </a:cubicBezTo>
                <a:cubicBezTo>
                  <a:pt x="238" y="697"/>
                  <a:pt x="234" y="697"/>
                  <a:pt x="232" y="698"/>
                </a:cubicBezTo>
                <a:cubicBezTo>
                  <a:pt x="230" y="697"/>
                  <a:pt x="228" y="697"/>
                  <a:pt x="225" y="698"/>
                </a:cubicBezTo>
                <a:cubicBezTo>
                  <a:pt x="222" y="699"/>
                  <a:pt x="219" y="701"/>
                  <a:pt x="215" y="703"/>
                </a:cubicBezTo>
                <a:cubicBezTo>
                  <a:pt x="211" y="705"/>
                  <a:pt x="208" y="706"/>
                  <a:pt x="205" y="706"/>
                </a:cubicBezTo>
                <a:cubicBezTo>
                  <a:pt x="203" y="706"/>
                  <a:pt x="200" y="705"/>
                  <a:pt x="198" y="703"/>
                </a:cubicBezTo>
                <a:cubicBezTo>
                  <a:pt x="198" y="701"/>
                  <a:pt x="198" y="699"/>
                  <a:pt x="198" y="696"/>
                </a:cubicBezTo>
                <a:cubicBezTo>
                  <a:pt x="198" y="694"/>
                  <a:pt x="198" y="691"/>
                  <a:pt x="198" y="687"/>
                </a:cubicBezTo>
                <a:cubicBezTo>
                  <a:pt x="198" y="684"/>
                  <a:pt x="198" y="681"/>
                  <a:pt x="198" y="678"/>
                </a:cubicBezTo>
                <a:cubicBezTo>
                  <a:pt x="198" y="676"/>
                  <a:pt x="198" y="673"/>
                  <a:pt x="198" y="672"/>
                </a:cubicBezTo>
                <a:lnTo>
                  <a:pt x="198" y="648"/>
                </a:lnTo>
                <a:lnTo>
                  <a:pt x="241" y="648"/>
                </a:lnTo>
                <a:cubicBezTo>
                  <a:pt x="243" y="648"/>
                  <a:pt x="246" y="648"/>
                  <a:pt x="249" y="648"/>
                </a:cubicBezTo>
                <a:cubicBezTo>
                  <a:pt x="252" y="648"/>
                  <a:pt x="256" y="649"/>
                  <a:pt x="260" y="649"/>
                </a:cubicBezTo>
                <a:cubicBezTo>
                  <a:pt x="264" y="649"/>
                  <a:pt x="267" y="649"/>
                  <a:pt x="270" y="649"/>
                </a:cubicBezTo>
                <a:cubicBezTo>
                  <a:pt x="273" y="649"/>
                  <a:pt x="276" y="648"/>
                  <a:pt x="278" y="648"/>
                </a:cubicBezTo>
                <a:cubicBezTo>
                  <a:pt x="278" y="647"/>
                  <a:pt x="278" y="646"/>
                  <a:pt x="278" y="645"/>
                </a:cubicBezTo>
                <a:cubicBezTo>
                  <a:pt x="278" y="645"/>
                  <a:pt x="278" y="644"/>
                  <a:pt x="278" y="643"/>
                </a:cubicBezTo>
                <a:cubicBezTo>
                  <a:pt x="278" y="642"/>
                  <a:pt x="278" y="642"/>
                  <a:pt x="278" y="641"/>
                </a:cubicBezTo>
                <a:cubicBezTo>
                  <a:pt x="278" y="641"/>
                  <a:pt x="278" y="640"/>
                  <a:pt x="278" y="640"/>
                </a:cubicBezTo>
                <a:lnTo>
                  <a:pt x="276" y="635"/>
                </a:lnTo>
                <a:cubicBezTo>
                  <a:pt x="276" y="634"/>
                  <a:pt x="275" y="634"/>
                  <a:pt x="274" y="634"/>
                </a:cubicBezTo>
                <a:cubicBezTo>
                  <a:pt x="273" y="634"/>
                  <a:pt x="272" y="634"/>
                  <a:pt x="271" y="634"/>
                </a:cubicBezTo>
                <a:cubicBezTo>
                  <a:pt x="270" y="634"/>
                  <a:pt x="269" y="634"/>
                  <a:pt x="268" y="634"/>
                </a:cubicBezTo>
                <a:cubicBezTo>
                  <a:pt x="267" y="634"/>
                  <a:pt x="266" y="635"/>
                  <a:pt x="265" y="635"/>
                </a:cubicBezTo>
                <a:lnTo>
                  <a:pt x="204" y="635"/>
                </a:lnTo>
                <a:cubicBezTo>
                  <a:pt x="203" y="635"/>
                  <a:pt x="201" y="634"/>
                  <a:pt x="199" y="634"/>
                </a:cubicBezTo>
                <a:cubicBezTo>
                  <a:pt x="197" y="634"/>
                  <a:pt x="195" y="634"/>
                  <a:pt x="192" y="634"/>
                </a:cubicBezTo>
                <a:cubicBezTo>
                  <a:pt x="189" y="633"/>
                  <a:pt x="187" y="633"/>
                  <a:pt x="185" y="633"/>
                </a:cubicBezTo>
                <a:cubicBezTo>
                  <a:pt x="183" y="633"/>
                  <a:pt x="181" y="633"/>
                  <a:pt x="180" y="633"/>
                </a:cubicBezTo>
                <a:lnTo>
                  <a:pt x="180" y="592"/>
                </a:lnTo>
                <a:cubicBezTo>
                  <a:pt x="181" y="592"/>
                  <a:pt x="183" y="592"/>
                  <a:pt x="186" y="592"/>
                </a:cubicBezTo>
                <a:cubicBezTo>
                  <a:pt x="188" y="592"/>
                  <a:pt x="191" y="592"/>
                  <a:pt x="194" y="592"/>
                </a:cubicBezTo>
                <a:cubicBezTo>
                  <a:pt x="197" y="592"/>
                  <a:pt x="200" y="592"/>
                  <a:pt x="203" y="592"/>
                </a:cubicBezTo>
                <a:cubicBezTo>
                  <a:pt x="205" y="592"/>
                  <a:pt x="208" y="592"/>
                  <a:pt x="210" y="592"/>
                </a:cubicBezTo>
                <a:lnTo>
                  <a:pt x="210" y="612"/>
                </a:lnTo>
                <a:cubicBezTo>
                  <a:pt x="210" y="613"/>
                  <a:pt x="210" y="613"/>
                  <a:pt x="211" y="613"/>
                </a:cubicBezTo>
                <a:cubicBezTo>
                  <a:pt x="211" y="614"/>
                  <a:pt x="211" y="614"/>
                  <a:pt x="212" y="615"/>
                </a:cubicBezTo>
                <a:cubicBezTo>
                  <a:pt x="212" y="616"/>
                  <a:pt x="213" y="616"/>
                  <a:pt x="213" y="617"/>
                </a:cubicBezTo>
                <a:cubicBezTo>
                  <a:pt x="214" y="617"/>
                  <a:pt x="215" y="617"/>
                  <a:pt x="215" y="618"/>
                </a:cubicBezTo>
                <a:cubicBezTo>
                  <a:pt x="215" y="618"/>
                  <a:pt x="216" y="618"/>
                  <a:pt x="217" y="618"/>
                </a:cubicBezTo>
                <a:cubicBezTo>
                  <a:pt x="218" y="617"/>
                  <a:pt x="219" y="617"/>
                  <a:pt x="220" y="616"/>
                </a:cubicBezTo>
                <a:cubicBezTo>
                  <a:pt x="221" y="616"/>
                  <a:pt x="222" y="615"/>
                  <a:pt x="223" y="614"/>
                </a:cubicBezTo>
                <a:cubicBezTo>
                  <a:pt x="224" y="614"/>
                  <a:pt x="224" y="613"/>
                  <a:pt x="224" y="612"/>
                </a:cubicBezTo>
                <a:lnTo>
                  <a:pt x="224" y="592"/>
                </a:lnTo>
                <a:cubicBezTo>
                  <a:pt x="226" y="592"/>
                  <a:pt x="229" y="592"/>
                  <a:pt x="231" y="592"/>
                </a:cubicBezTo>
                <a:cubicBezTo>
                  <a:pt x="234" y="592"/>
                  <a:pt x="237" y="592"/>
                  <a:pt x="240" y="593"/>
                </a:cubicBezTo>
                <a:cubicBezTo>
                  <a:pt x="244" y="593"/>
                  <a:pt x="247" y="593"/>
                  <a:pt x="249" y="593"/>
                </a:cubicBezTo>
                <a:cubicBezTo>
                  <a:pt x="252" y="592"/>
                  <a:pt x="254" y="592"/>
                  <a:pt x="256" y="592"/>
                </a:cubicBezTo>
                <a:cubicBezTo>
                  <a:pt x="256" y="593"/>
                  <a:pt x="257" y="595"/>
                  <a:pt x="258" y="597"/>
                </a:cubicBezTo>
                <a:cubicBezTo>
                  <a:pt x="258" y="600"/>
                  <a:pt x="259" y="602"/>
                  <a:pt x="261" y="605"/>
                </a:cubicBezTo>
                <a:cubicBezTo>
                  <a:pt x="262" y="608"/>
                  <a:pt x="263" y="610"/>
                  <a:pt x="265" y="612"/>
                </a:cubicBezTo>
                <a:cubicBezTo>
                  <a:pt x="266" y="614"/>
                  <a:pt x="267" y="616"/>
                  <a:pt x="267" y="618"/>
                </a:cubicBezTo>
                <a:cubicBezTo>
                  <a:pt x="267" y="618"/>
                  <a:pt x="268" y="618"/>
                  <a:pt x="269" y="618"/>
                </a:cubicBezTo>
                <a:cubicBezTo>
                  <a:pt x="269" y="618"/>
                  <a:pt x="270" y="618"/>
                  <a:pt x="271" y="618"/>
                </a:cubicBezTo>
                <a:cubicBezTo>
                  <a:pt x="272" y="618"/>
                  <a:pt x="273" y="618"/>
                  <a:pt x="273" y="618"/>
                </a:cubicBezTo>
                <a:cubicBezTo>
                  <a:pt x="274" y="618"/>
                  <a:pt x="274" y="618"/>
                  <a:pt x="275" y="618"/>
                </a:cubicBezTo>
                <a:lnTo>
                  <a:pt x="278" y="616"/>
                </a:lnTo>
                <a:cubicBezTo>
                  <a:pt x="278" y="616"/>
                  <a:pt x="278" y="615"/>
                  <a:pt x="278" y="615"/>
                </a:cubicBezTo>
                <a:cubicBezTo>
                  <a:pt x="278" y="614"/>
                  <a:pt x="278" y="613"/>
                  <a:pt x="278" y="612"/>
                </a:cubicBezTo>
                <a:cubicBezTo>
                  <a:pt x="278" y="611"/>
                  <a:pt x="278" y="611"/>
                  <a:pt x="278" y="610"/>
                </a:cubicBezTo>
                <a:cubicBezTo>
                  <a:pt x="278" y="609"/>
                  <a:pt x="278" y="609"/>
                  <a:pt x="278" y="609"/>
                </a:cubicBezTo>
                <a:cubicBezTo>
                  <a:pt x="275" y="604"/>
                  <a:pt x="273" y="597"/>
                  <a:pt x="270" y="590"/>
                </a:cubicBezTo>
                <a:cubicBezTo>
                  <a:pt x="268" y="583"/>
                  <a:pt x="267" y="574"/>
                  <a:pt x="267" y="564"/>
                </a:cubicBezTo>
                <a:cubicBezTo>
                  <a:pt x="267" y="554"/>
                  <a:pt x="268" y="545"/>
                  <a:pt x="269" y="538"/>
                </a:cubicBezTo>
                <a:cubicBezTo>
                  <a:pt x="271" y="531"/>
                  <a:pt x="273" y="524"/>
                  <a:pt x="275" y="519"/>
                </a:cubicBezTo>
                <a:cubicBezTo>
                  <a:pt x="275" y="519"/>
                  <a:pt x="275" y="519"/>
                  <a:pt x="276" y="519"/>
                </a:cubicBezTo>
                <a:cubicBezTo>
                  <a:pt x="276" y="518"/>
                  <a:pt x="277" y="518"/>
                  <a:pt x="277" y="518"/>
                </a:cubicBezTo>
                <a:cubicBezTo>
                  <a:pt x="278" y="517"/>
                  <a:pt x="279" y="517"/>
                  <a:pt x="279" y="517"/>
                </a:cubicBezTo>
                <a:cubicBezTo>
                  <a:pt x="279" y="516"/>
                  <a:pt x="280" y="516"/>
                  <a:pt x="280" y="516"/>
                </a:cubicBezTo>
                <a:lnTo>
                  <a:pt x="280" y="510"/>
                </a:lnTo>
                <a:lnTo>
                  <a:pt x="276" y="506"/>
                </a:lnTo>
                <a:cubicBezTo>
                  <a:pt x="276" y="506"/>
                  <a:pt x="276" y="506"/>
                  <a:pt x="275" y="506"/>
                </a:cubicBezTo>
                <a:cubicBezTo>
                  <a:pt x="275" y="505"/>
                  <a:pt x="274" y="505"/>
                  <a:pt x="274" y="505"/>
                </a:cubicBezTo>
                <a:cubicBezTo>
                  <a:pt x="273" y="505"/>
                  <a:pt x="273" y="505"/>
                  <a:pt x="272" y="505"/>
                </a:cubicBezTo>
                <a:cubicBezTo>
                  <a:pt x="272" y="505"/>
                  <a:pt x="271" y="505"/>
                  <a:pt x="271" y="505"/>
                </a:cubicBezTo>
                <a:lnTo>
                  <a:pt x="265" y="508"/>
                </a:lnTo>
                <a:lnTo>
                  <a:pt x="258" y="527"/>
                </a:lnTo>
                <a:lnTo>
                  <a:pt x="224" y="527"/>
                </a:lnTo>
                <a:cubicBezTo>
                  <a:pt x="224" y="526"/>
                  <a:pt x="224" y="525"/>
                  <a:pt x="224" y="523"/>
                </a:cubicBezTo>
                <a:cubicBezTo>
                  <a:pt x="224" y="522"/>
                  <a:pt x="224" y="520"/>
                  <a:pt x="224" y="519"/>
                </a:cubicBezTo>
                <a:cubicBezTo>
                  <a:pt x="224" y="517"/>
                  <a:pt x="224" y="515"/>
                  <a:pt x="224" y="514"/>
                </a:cubicBezTo>
                <a:cubicBezTo>
                  <a:pt x="224" y="512"/>
                  <a:pt x="224" y="511"/>
                  <a:pt x="224" y="510"/>
                </a:cubicBezTo>
                <a:lnTo>
                  <a:pt x="223" y="506"/>
                </a:lnTo>
                <a:cubicBezTo>
                  <a:pt x="222" y="506"/>
                  <a:pt x="221" y="506"/>
                  <a:pt x="220" y="506"/>
                </a:cubicBezTo>
                <a:cubicBezTo>
                  <a:pt x="219" y="505"/>
                  <a:pt x="218" y="505"/>
                  <a:pt x="217" y="505"/>
                </a:cubicBezTo>
                <a:cubicBezTo>
                  <a:pt x="216" y="505"/>
                  <a:pt x="215" y="505"/>
                  <a:pt x="214" y="506"/>
                </a:cubicBezTo>
                <a:cubicBezTo>
                  <a:pt x="213" y="506"/>
                  <a:pt x="212" y="506"/>
                  <a:pt x="211" y="506"/>
                </a:cubicBezTo>
                <a:cubicBezTo>
                  <a:pt x="211" y="508"/>
                  <a:pt x="211" y="509"/>
                  <a:pt x="211" y="511"/>
                </a:cubicBezTo>
                <a:cubicBezTo>
                  <a:pt x="210" y="513"/>
                  <a:pt x="210" y="515"/>
                  <a:pt x="210" y="517"/>
                </a:cubicBezTo>
                <a:cubicBezTo>
                  <a:pt x="210" y="519"/>
                  <a:pt x="210" y="521"/>
                  <a:pt x="210" y="522"/>
                </a:cubicBezTo>
                <a:cubicBezTo>
                  <a:pt x="210" y="524"/>
                  <a:pt x="210" y="526"/>
                  <a:pt x="210" y="527"/>
                </a:cubicBezTo>
                <a:cubicBezTo>
                  <a:pt x="208" y="527"/>
                  <a:pt x="206" y="527"/>
                  <a:pt x="204" y="527"/>
                </a:cubicBezTo>
                <a:cubicBezTo>
                  <a:pt x="201" y="527"/>
                  <a:pt x="198" y="527"/>
                  <a:pt x="195" y="527"/>
                </a:cubicBezTo>
                <a:cubicBezTo>
                  <a:pt x="191" y="527"/>
                  <a:pt x="188" y="527"/>
                  <a:pt x="186" y="527"/>
                </a:cubicBezTo>
                <a:cubicBezTo>
                  <a:pt x="183" y="527"/>
                  <a:pt x="181" y="527"/>
                  <a:pt x="180" y="527"/>
                </a:cubicBezTo>
                <a:cubicBezTo>
                  <a:pt x="180" y="526"/>
                  <a:pt x="180" y="524"/>
                  <a:pt x="180" y="522"/>
                </a:cubicBezTo>
                <a:cubicBezTo>
                  <a:pt x="180" y="521"/>
                  <a:pt x="180" y="519"/>
                  <a:pt x="181" y="517"/>
                </a:cubicBezTo>
                <a:cubicBezTo>
                  <a:pt x="181" y="515"/>
                  <a:pt x="181" y="513"/>
                  <a:pt x="181" y="512"/>
                </a:cubicBezTo>
                <a:cubicBezTo>
                  <a:pt x="180" y="510"/>
                  <a:pt x="180" y="509"/>
                  <a:pt x="180" y="508"/>
                </a:cubicBezTo>
                <a:cubicBezTo>
                  <a:pt x="179" y="508"/>
                  <a:pt x="178" y="507"/>
                  <a:pt x="178" y="506"/>
                </a:cubicBezTo>
                <a:cubicBezTo>
                  <a:pt x="177" y="506"/>
                  <a:pt x="176" y="505"/>
                  <a:pt x="175" y="505"/>
                </a:cubicBezTo>
                <a:cubicBezTo>
                  <a:pt x="173" y="505"/>
                  <a:pt x="173" y="505"/>
                  <a:pt x="172" y="505"/>
                </a:cubicBezTo>
                <a:cubicBezTo>
                  <a:pt x="171" y="505"/>
                  <a:pt x="171" y="505"/>
                  <a:pt x="171" y="505"/>
                </a:cubicBezTo>
                <a:lnTo>
                  <a:pt x="165" y="508"/>
                </a:lnTo>
                <a:cubicBezTo>
                  <a:pt x="165" y="509"/>
                  <a:pt x="165" y="510"/>
                  <a:pt x="165" y="512"/>
                </a:cubicBezTo>
                <a:cubicBezTo>
                  <a:pt x="165" y="513"/>
                  <a:pt x="165" y="515"/>
                  <a:pt x="165" y="517"/>
                </a:cubicBezTo>
                <a:cubicBezTo>
                  <a:pt x="165" y="519"/>
                  <a:pt x="165" y="521"/>
                  <a:pt x="165" y="522"/>
                </a:cubicBezTo>
                <a:cubicBezTo>
                  <a:pt x="165" y="524"/>
                  <a:pt x="165" y="526"/>
                  <a:pt x="165" y="527"/>
                </a:cubicBezTo>
                <a:lnTo>
                  <a:pt x="135" y="527"/>
                </a:lnTo>
                <a:cubicBezTo>
                  <a:pt x="135" y="526"/>
                  <a:pt x="135" y="524"/>
                  <a:pt x="135" y="522"/>
                </a:cubicBezTo>
                <a:cubicBezTo>
                  <a:pt x="135" y="521"/>
                  <a:pt x="135" y="519"/>
                  <a:pt x="135" y="517"/>
                </a:cubicBezTo>
                <a:cubicBezTo>
                  <a:pt x="135" y="515"/>
                  <a:pt x="135" y="513"/>
                  <a:pt x="135" y="512"/>
                </a:cubicBezTo>
                <a:cubicBezTo>
                  <a:pt x="135" y="510"/>
                  <a:pt x="135" y="509"/>
                  <a:pt x="135" y="508"/>
                </a:cubicBezTo>
                <a:lnTo>
                  <a:pt x="133" y="505"/>
                </a:lnTo>
                <a:cubicBezTo>
                  <a:pt x="133" y="504"/>
                  <a:pt x="131" y="504"/>
                  <a:pt x="130" y="504"/>
                </a:cubicBezTo>
                <a:cubicBezTo>
                  <a:pt x="129" y="504"/>
                  <a:pt x="128" y="504"/>
                  <a:pt x="126" y="504"/>
                </a:cubicBezTo>
                <a:cubicBezTo>
                  <a:pt x="125" y="504"/>
                  <a:pt x="124" y="505"/>
                  <a:pt x="123" y="505"/>
                </a:cubicBezTo>
                <a:cubicBezTo>
                  <a:pt x="122" y="506"/>
                  <a:pt x="121" y="506"/>
                  <a:pt x="121" y="506"/>
                </a:cubicBezTo>
                <a:cubicBezTo>
                  <a:pt x="120" y="508"/>
                  <a:pt x="120" y="509"/>
                  <a:pt x="120" y="511"/>
                </a:cubicBezTo>
                <a:cubicBezTo>
                  <a:pt x="120" y="513"/>
                  <a:pt x="120" y="515"/>
                  <a:pt x="120" y="517"/>
                </a:cubicBezTo>
                <a:cubicBezTo>
                  <a:pt x="120" y="519"/>
                  <a:pt x="120" y="521"/>
                  <a:pt x="120" y="522"/>
                </a:cubicBezTo>
                <a:cubicBezTo>
                  <a:pt x="120" y="524"/>
                  <a:pt x="121" y="526"/>
                  <a:pt x="121" y="527"/>
                </a:cubicBezTo>
                <a:lnTo>
                  <a:pt x="87" y="525"/>
                </a:lnTo>
                <a:cubicBezTo>
                  <a:pt x="86" y="524"/>
                  <a:pt x="86" y="522"/>
                  <a:pt x="85" y="521"/>
                </a:cubicBezTo>
                <a:cubicBezTo>
                  <a:pt x="84" y="519"/>
                  <a:pt x="83" y="517"/>
                  <a:pt x="82" y="515"/>
                </a:cubicBezTo>
                <a:cubicBezTo>
                  <a:pt x="82" y="513"/>
                  <a:pt x="81" y="511"/>
                  <a:pt x="80" y="509"/>
                </a:cubicBezTo>
                <a:cubicBezTo>
                  <a:pt x="79" y="507"/>
                  <a:pt x="78" y="506"/>
                  <a:pt x="78" y="505"/>
                </a:cubicBezTo>
                <a:cubicBezTo>
                  <a:pt x="77" y="504"/>
                  <a:pt x="76" y="504"/>
                  <a:pt x="76" y="504"/>
                </a:cubicBezTo>
                <a:cubicBezTo>
                  <a:pt x="75" y="504"/>
                  <a:pt x="74" y="504"/>
                  <a:pt x="73" y="504"/>
                </a:cubicBezTo>
                <a:cubicBezTo>
                  <a:pt x="73" y="504"/>
                  <a:pt x="72" y="504"/>
                  <a:pt x="72" y="504"/>
                </a:cubicBezTo>
                <a:cubicBezTo>
                  <a:pt x="71" y="505"/>
                  <a:pt x="71" y="505"/>
                  <a:pt x="70" y="505"/>
                </a:cubicBezTo>
                <a:cubicBezTo>
                  <a:pt x="70" y="505"/>
                  <a:pt x="69" y="505"/>
                  <a:pt x="69" y="505"/>
                </a:cubicBezTo>
                <a:cubicBezTo>
                  <a:pt x="68" y="505"/>
                  <a:pt x="67" y="505"/>
                  <a:pt x="67" y="506"/>
                </a:cubicBezTo>
                <a:cubicBezTo>
                  <a:pt x="66" y="507"/>
                  <a:pt x="66" y="507"/>
                  <a:pt x="66" y="508"/>
                </a:cubicBezTo>
                <a:cubicBezTo>
                  <a:pt x="65" y="509"/>
                  <a:pt x="65" y="510"/>
                  <a:pt x="65" y="510"/>
                </a:cubicBezTo>
                <a:cubicBezTo>
                  <a:pt x="65" y="513"/>
                  <a:pt x="66" y="516"/>
                  <a:pt x="67" y="519"/>
                </a:cubicBezTo>
                <a:cubicBezTo>
                  <a:pt x="68" y="523"/>
                  <a:pt x="70" y="527"/>
                  <a:pt x="71" y="532"/>
                </a:cubicBezTo>
                <a:cubicBezTo>
                  <a:pt x="72" y="537"/>
                  <a:pt x="74" y="542"/>
                  <a:pt x="74" y="545"/>
                </a:cubicBezTo>
                <a:cubicBezTo>
                  <a:pt x="75" y="549"/>
                  <a:pt x="76" y="552"/>
                  <a:pt x="76" y="555"/>
                </a:cubicBezTo>
                <a:cubicBezTo>
                  <a:pt x="76" y="555"/>
                  <a:pt x="76" y="555"/>
                  <a:pt x="76" y="556"/>
                </a:cubicBezTo>
                <a:cubicBezTo>
                  <a:pt x="76" y="556"/>
                  <a:pt x="76" y="556"/>
                  <a:pt x="76" y="557"/>
                </a:cubicBezTo>
                <a:cubicBezTo>
                  <a:pt x="76" y="557"/>
                  <a:pt x="76" y="558"/>
                  <a:pt x="76" y="558"/>
                </a:cubicBezTo>
                <a:cubicBezTo>
                  <a:pt x="76" y="559"/>
                  <a:pt x="76" y="560"/>
                  <a:pt x="76" y="560"/>
                </a:cubicBezTo>
                <a:cubicBezTo>
                  <a:pt x="76" y="563"/>
                  <a:pt x="76" y="567"/>
                  <a:pt x="75" y="571"/>
                </a:cubicBezTo>
                <a:cubicBezTo>
                  <a:pt x="74" y="575"/>
                  <a:pt x="73" y="580"/>
                  <a:pt x="71" y="586"/>
                </a:cubicBezTo>
                <a:cubicBezTo>
                  <a:pt x="69" y="591"/>
                  <a:pt x="68" y="596"/>
                  <a:pt x="67" y="601"/>
                </a:cubicBezTo>
                <a:cubicBezTo>
                  <a:pt x="66" y="605"/>
                  <a:pt x="65" y="609"/>
                  <a:pt x="65" y="612"/>
                </a:cubicBezTo>
                <a:lnTo>
                  <a:pt x="69" y="616"/>
                </a:lnTo>
                <a:cubicBezTo>
                  <a:pt x="69" y="616"/>
                  <a:pt x="69" y="616"/>
                  <a:pt x="70" y="616"/>
                </a:cubicBezTo>
                <a:cubicBezTo>
                  <a:pt x="71" y="616"/>
                  <a:pt x="71" y="616"/>
                  <a:pt x="72" y="616"/>
                </a:cubicBezTo>
                <a:cubicBezTo>
                  <a:pt x="74" y="616"/>
                  <a:pt x="75" y="615"/>
                  <a:pt x="75" y="615"/>
                </a:cubicBezTo>
                <a:cubicBezTo>
                  <a:pt x="76" y="615"/>
                  <a:pt x="77" y="614"/>
                  <a:pt x="78" y="614"/>
                </a:cubicBezTo>
                <a:cubicBezTo>
                  <a:pt x="78" y="613"/>
                  <a:pt x="79" y="611"/>
                  <a:pt x="80" y="609"/>
                </a:cubicBezTo>
                <a:cubicBezTo>
                  <a:pt x="81" y="607"/>
                  <a:pt x="82" y="605"/>
                  <a:pt x="82" y="602"/>
                </a:cubicBezTo>
                <a:cubicBezTo>
                  <a:pt x="83" y="599"/>
                  <a:pt x="84" y="597"/>
                  <a:pt x="85" y="595"/>
                </a:cubicBezTo>
                <a:cubicBezTo>
                  <a:pt x="86" y="593"/>
                  <a:pt x="86" y="591"/>
                  <a:pt x="87" y="590"/>
                </a:cubicBezTo>
                <a:cubicBezTo>
                  <a:pt x="89" y="590"/>
                  <a:pt x="91" y="590"/>
                  <a:pt x="94" y="590"/>
                </a:cubicBezTo>
                <a:cubicBezTo>
                  <a:pt x="96" y="590"/>
                  <a:pt x="99" y="590"/>
                  <a:pt x="103" y="590"/>
                </a:cubicBezTo>
                <a:cubicBezTo>
                  <a:pt x="106" y="590"/>
                  <a:pt x="109" y="591"/>
                  <a:pt x="112" y="591"/>
                </a:cubicBezTo>
                <a:cubicBezTo>
                  <a:pt x="115" y="591"/>
                  <a:pt x="117" y="592"/>
                  <a:pt x="119" y="592"/>
                </a:cubicBezTo>
                <a:lnTo>
                  <a:pt x="121" y="594"/>
                </a:lnTo>
                <a:lnTo>
                  <a:pt x="119" y="599"/>
                </a:lnTo>
                <a:cubicBezTo>
                  <a:pt x="119" y="600"/>
                  <a:pt x="119" y="601"/>
                  <a:pt x="119" y="603"/>
                </a:cubicBezTo>
                <a:cubicBezTo>
                  <a:pt x="119" y="604"/>
                  <a:pt x="120" y="606"/>
                  <a:pt x="120" y="608"/>
                </a:cubicBezTo>
                <a:cubicBezTo>
                  <a:pt x="120" y="609"/>
                  <a:pt x="120" y="611"/>
                  <a:pt x="121" y="612"/>
                </a:cubicBezTo>
                <a:cubicBezTo>
                  <a:pt x="121" y="614"/>
                  <a:pt x="122" y="615"/>
                  <a:pt x="122" y="616"/>
                </a:cubicBezTo>
                <a:lnTo>
                  <a:pt x="128" y="616"/>
                </a:lnTo>
                <a:cubicBezTo>
                  <a:pt x="130" y="615"/>
                  <a:pt x="131" y="614"/>
                  <a:pt x="133" y="612"/>
                </a:cubicBezTo>
                <a:cubicBezTo>
                  <a:pt x="134" y="610"/>
                  <a:pt x="135" y="608"/>
                  <a:pt x="135" y="605"/>
                </a:cubicBezTo>
                <a:cubicBezTo>
                  <a:pt x="136" y="602"/>
                  <a:pt x="136" y="599"/>
                  <a:pt x="136" y="597"/>
                </a:cubicBezTo>
                <a:cubicBezTo>
                  <a:pt x="136" y="595"/>
                  <a:pt x="137" y="593"/>
                  <a:pt x="137" y="592"/>
                </a:cubicBezTo>
                <a:lnTo>
                  <a:pt x="165" y="592"/>
                </a:lnTo>
                <a:cubicBezTo>
                  <a:pt x="165" y="594"/>
                  <a:pt x="165" y="597"/>
                  <a:pt x="165" y="601"/>
                </a:cubicBezTo>
                <a:cubicBezTo>
                  <a:pt x="165" y="604"/>
                  <a:pt x="164" y="609"/>
                  <a:pt x="164" y="613"/>
                </a:cubicBezTo>
                <a:cubicBezTo>
                  <a:pt x="164" y="618"/>
                  <a:pt x="164" y="622"/>
                  <a:pt x="163" y="625"/>
                </a:cubicBezTo>
                <a:cubicBezTo>
                  <a:pt x="163" y="629"/>
                  <a:pt x="163" y="632"/>
                  <a:pt x="163" y="635"/>
                </a:cubicBezTo>
                <a:cubicBezTo>
                  <a:pt x="158" y="634"/>
                  <a:pt x="151" y="634"/>
                  <a:pt x="143" y="634"/>
                </a:cubicBezTo>
                <a:cubicBezTo>
                  <a:pt x="136" y="633"/>
                  <a:pt x="126" y="633"/>
                  <a:pt x="116" y="633"/>
                </a:cubicBezTo>
                <a:cubicBezTo>
                  <a:pt x="105" y="633"/>
                  <a:pt x="96" y="633"/>
                  <a:pt x="88" y="633"/>
                </a:cubicBezTo>
                <a:cubicBezTo>
                  <a:pt x="80" y="633"/>
                  <a:pt x="74" y="633"/>
                  <a:pt x="69" y="633"/>
                </a:cubicBezTo>
                <a:lnTo>
                  <a:pt x="65" y="636"/>
                </a:lnTo>
                <a:lnTo>
                  <a:pt x="65" y="642"/>
                </a:lnTo>
                <a:lnTo>
                  <a:pt x="67" y="646"/>
                </a:lnTo>
                <a:cubicBezTo>
                  <a:pt x="71" y="646"/>
                  <a:pt x="76" y="646"/>
                  <a:pt x="83" y="647"/>
                </a:cubicBezTo>
                <a:cubicBezTo>
                  <a:pt x="89" y="647"/>
                  <a:pt x="97" y="647"/>
                  <a:pt x="106" y="647"/>
                </a:cubicBezTo>
                <a:cubicBezTo>
                  <a:pt x="114" y="647"/>
                  <a:pt x="122" y="648"/>
                  <a:pt x="128" y="648"/>
                </a:cubicBezTo>
                <a:cubicBezTo>
                  <a:pt x="135" y="648"/>
                  <a:pt x="140" y="648"/>
                  <a:pt x="145" y="648"/>
                </a:cubicBezTo>
                <a:lnTo>
                  <a:pt x="145" y="700"/>
                </a:lnTo>
                <a:lnTo>
                  <a:pt x="143" y="705"/>
                </a:lnTo>
                <a:cubicBezTo>
                  <a:pt x="142" y="705"/>
                  <a:pt x="142" y="705"/>
                  <a:pt x="142" y="705"/>
                </a:cubicBezTo>
                <a:cubicBezTo>
                  <a:pt x="141" y="705"/>
                  <a:pt x="141" y="705"/>
                  <a:pt x="140" y="705"/>
                </a:cubicBezTo>
                <a:cubicBezTo>
                  <a:pt x="140" y="705"/>
                  <a:pt x="139" y="705"/>
                  <a:pt x="139" y="705"/>
                </a:cubicBezTo>
                <a:cubicBezTo>
                  <a:pt x="139" y="705"/>
                  <a:pt x="139" y="705"/>
                  <a:pt x="139" y="705"/>
                </a:cubicBezTo>
                <a:cubicBezTo>
                  <a:pt x="135" y="704"/>
                  <a:pt x="129" y="702"/>
                  <a:pt x="123" y="700"/>
                </a:cubicBezTo>
                <a:cubicBezTo>
                  <a:pt x="117" y="698"/>
                  <a:pt x="109" y="697"/>
                  <a:pt x="101" y="697"/>
                </a:cubicBezTo>
                <a:cubicBezTo>
                  <a:pt x="93" y="697"/>
                  <a:pt x="86" y="698"/>
                  <a:pt x="80" y="700"/>
                </a:cubicBezTo>
                <a:cubicBezTo>
                  <a:pt x="74" y="702"/>
                  <a:pt x="69" y="704"/>
                  <a:pt x="65" y="707"/>
                </a:cubicBezTo>
                <a:lnTo>
                  <a:pt x="63" y="709"/>
                </a:lnTo>
                <a:close/>
                <a:moveTo>
                  <a:pt x="91" y="577"/>
                </a:moveTo>
                <a:cubicBezTo>
                  <a:pt x="91" y="575"/>
                  <a:pt x="91" y="572"/>
                  <a:pt x="92" y="569"/>
                </a:cubicBezTo>
                <a:cubicBezTo>
                  <a:pt x="92" y="566"/>
                  <a:pt x="92" y="562"/>
                  <a:pt x="92" y="558"/>
                </a:cubicBezTo>
                <a:cubicBezTo>
                  <a:pt x="92" y="554"/>
                  <a:pt x="92" y="551"/>
                  <a:pt x="92" y="548"/>
                </a:cubicBezTo>
                <a:cubicBezTo>
                  <a:pt x="91" y="545"/>
                  <a:pt x="91" y="542"/>
                  <a:pt x="91" y="540"/>
                </a:cubicBezTo>
                <a:cubicBezTo>
                  <a:pt x="92" y="540"/>
                  <a:pt x="94" y="540"/>
                  <a:pt x="97" y="540"/>
                </a:cubicBezTo>
                <a:cubicBezTo>
                  <a:pt x="99" y="540"/>
                  <a:pt x="102" y="540"/>
                  <a:pt x="105" y="540"/>
                </a:cubicBezTo>
                <a:cubicBezTo>
                  <a:pt x="108" y="540"/>
                  <a:pt x="111" y="540"/>
                  <a:pt x="114" y="540"/>
                </a:cubicBezTo>
                <a:cubicBezTo>
                  <a:pt x="116" y="540"/>
                  <a:pt x="119" y="540"/>
                  <a:pt x="121" y="540"/>
                </a:cubicBezTo>
                <a:lnTo>
                  <a:pt x="121" y="577"/>
                </a:lnTo>
                <a:lnTo>
                  <a:pt x="91" y="577"/>
                </a:lnTo>
                <a:close/>
                <a:moveTo>
                  <a:pt x="135" y="540"/>
                </a:moveTo>
                <a:lnTo>
                  <a:pt x="156" y="542"/>
                </a:lnTo>
                <a:lnTo>
                  <a:pt x="156" y="540"/>
                </a:lnTo>
                <a:lnTo>
                  <a:pt x="165" y="542"/>
                </a:lnTo>
                <a:lnTo>
                  <a:pt x="163" y="577"/>
                </a:lnTo>
                <a:lnTo>
                  <a:pt x="135" y="577"/>
                </a:lnTo>
                <a:cubicBezTo>
                  <a:pt x="135" y="575"/>
                  <a:pt x="135" y="572"/>
                  <a:pt x="135" y="569"/>
                </a:cubicBezTo>
                <a:cubicBezTo>
                  <a:pt x="135" y="566"/>
                  <a:pt x="135" y="562"/>
                  <a:pt x="135" y="558"/>
                </a:cubicBezTo>
                <a:cubicBezTo>
                  <a:pt x="134" y="554"/>
                  <a:pt x="134" y="551"/>
                  <a:pt x="135" y="548"/>
                </a:cubicBezTo>
                <a:cubicBezTo>
                  <a:pt x="135" y="545"/>
                  <a:pt x="135" y="542"/>
                  <a:pt x="135" y="540"/>
                </a:cubicBezTo>
                <a:close/>
                <a:moveTo>
                  <a:pt x="180" y="553"/>
                </a:moveTo>
                <a:cubicBezTo>
                  <a:pt x="180" y="552"/>
                  <a:pt x="180" y="551"/>
                  <a:pt x="180" y="551"/>
                </a:cubicBezTo>
                <a:cubicBezTo>
                  <a:pt x="180" y="550"/>
                  <a:pt x="180" y="549"/>
                  <a:pt x="180" y="547"/>
                </a:cubicBezTo>
                <a:cubicBezTo>
                  <a:pt x="180" y="546"/>
                  <a:pt x="180" y="545"/>
                  <a:pt x="180" y="544"/>
                </a:cubicBezTo>
                <a:cubicBezTo>
                  <a:pt x="180" y="543"/>
                  <a:pt x="180" y="542"/>
                  <a:pt x="180" y="542"/>
                </a:cubicBezTo>
                <a:cubicBezTo>
                  <a:pt x="181" y="542"/>
                  <a:pt x="183" y="542"/>
                  <a:pt x="186" y="542"/>
                </a:cubicBezTo>
                <a:cubicBezTo>
                  <a:pt x="188" y="542"/>
                  <a:pt x="191" y="542"/>
                  <a:pt x="195" y="542"/>
                </a:cubicBezTo>
                <a:cubicBezTo>
                  <a:pt x="198" y="542"/>
                  <a:pt x="201" y="542"/>
                  <a:pt x="204" y="542"/>
                </a:cubicBezTo>
                <a:cubicBezTo>
                  <a:pt x="206" y="542"/>
                  <a:pt x="208" y="542"/>
                  <a:pt x="210" y="542"/>
                </a:cubicBezTo>
                <a:cubicBezTo>
                  <a:pt x="210" y="542"/>
                  <a:pt x="210" y="543"/>
                  <a:pt x="210" y="544"/>
                </a:cubicBezTo>
                <a:cubicBezTo>
                  <a:pt x="210" y="545"/>
                  <a:pt x="210" y="546"/>
                  <a:pt x="210" y="547"/>
                </a:cubicBezTo>
                <a:cubicBezTo>
                  <a:pt x="210" y="549"/>
                  <a:pt x="210" y="550"/>
                  <a:pt x="210" y="551"/>
                </a:cubicBezTo>
                <a:cubicBezTo>
                  <a:pt x="210" y="551"/>
                  <a:pt x="210" y="552"/>
                  <a:pt x="210" y="553"/>
                </a:cubicBezTo>
                <a:lnTo>
                  <a:pt x="210" y="577"/>
                </a:lnTo>
                <a:lnTo>
                  <a:pt x="180" y="577"/>
                </a:lnTo>
                <a:lnTo>
                  <a:pt x="180" y="553"/>
                </a:lnTo>
                <a:close/>
                <a:moveTo>
                  <a:pt x="224" y="579"/>
                </a:moveTo>
                <a:cubicBezTo>
                  <a:pt x="224" y="577"/>
                  <a:pt x="224" y="574"/>
                  <a:pt x="224" y="571"/>
                </a:cubicBezTo>
                <a:cubicBezTo>
                  <a:pt x="224" y="567"/>
                  <a:pt x="224" y="564"/>
                  <a:pt x="224" y="560"/>
                </a:cubicBezTo>
                <a:cubicBezTo>
                  <a:pt x="224" y="555"/>
                  <a:pt x="224" y="552"/>
                  <a:pt x="224" y="549"/>
                </a:cubicBezTo>
                <a:cubicBezTo>
                  <a:pt x="224" y="546"/>
                  <a:pt x="224" y="544"/>
                  <a:pt x="224" y="542"/>
                </a:cubicBezTo>
                <a:cubicBezTo>
                  <a:pt x="226" y="541"/>
                  <a:pt x="228" y="541"/>
                  <a:pt x="230" y="541"/>
                </a:cubicBezTo>
                <a:cubicBezTo>
                  <a:pt x="233" y="541"/>
                  <a:pt x="235" y="541"/>
                  <a:pt x="238" y="541"/>
                </a:cubicBezTo>
                <a:cubicBezTo>
                  <a:pt x="241" y="541"/>
                  <a:pt x="244" y="541"/>
                  <a:pt x="246" y="541"/>
                </a:cubicBezTo>
                <a:cubicBezTo>
                  <a:pt x="249" y="542"/>
                  <a:pt x="251" y="542"/>
                  <a:pt x="252" y="542"/>
                </a:cubicBezTo>
                <a:lnTo>
                  <a:pt x="252" y="555"/>
                </a:lnTo>
                <a:lnTo>
                  <a:pt x="252" y="577"/>
                </a:lnTo>
                <a:lnTo>
                  <a:pt x="224" y="579"/>
                </a:lnTo>
                <a:close/>
              </a:path>
            </a:pathLst>
          </a:custGeom>
          <a:solidFill>
            <a:srgbClr val="C73E1A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5063" name="Freeform 5"/>
          <p:cNvSpPr>
            <a:spLocks noEditPoints="1"/>
          </p:cNvSpPr>
          <p:nvPr/>
        </p:nvSpPr>
        <p:spPr>
          <a:xfrm>
            <a:off x="8143875" y="715963"/>
            <a:ext cx="333375" cy="333375"/>
          </a:xfrm>
          <a:custGeom>
            <a:avLst/>
            <a:gdLst/>
            <a:ahLst/>
            <a:cxnLst>
              <a:cxn ang="0">
                <a:pos x="113498442" y="6112981"/>
              </a:cxn>
              <a:cxn ang="0">
                <a:pos x="177470607" y="30259725"/>
              </a:cxn>
              <a:cxn ang="0">
                <a:pos x="117330625" y="1833839"/>
              </a:cxn>
              <a:cxn ang="0">
                <a:pos x="176586131" y="39429472"/>
              </a:cxn>
              <a:cxn ang="0">
                <a:pos x="64561272" y="6112981"/>
              </a:cxn>
              <a:cxn ang="0">
                <a:pos x="166857445" y="76413641"/>
              </a:cxn>
              <a:cxn ang="0">
                <a:pos x="168036746" y="55323664"/>
              </a:cxn>
              <a:cxn ang="0">
                <a:pos x="120573702" y="13754621"/>
              </a:cxn>
              <a:cxn ang="0">
                <a:pos x="96105388" y="39429472"/>
              </a:cxn>
              <a:cxn ang="0">
                <a:pos x="169510871" y="15282728"/>
              </a:cxn>
              <a:cxn ang="0">
                <a:pos x="91977837" y="14976996"/>
              </a:cxn>
              <a:cxn ang="0">
                <a:pos x="95810563" y="71523035"/>
              </a:cxn>
              <a:cxn ang="0">
                <a:pos x="141504657" y="87111496"/>
              </a:cxn>
              <a:cxn ang="0">
                <a:pos x="170690172" y="80081872"/>
              </a:cxn>
              <a:cxn ang="0">
                <a:pos x="6485610" y="174528723"/>
              </a:cxn>
              <a:cxn ang="0">
                <a:pos x="1474126" y="157717888"/>
              </a:cxn>
              <a:cxn ang="0">
                <a:pos x="13266045" y="105450991"/>
              </a:cxn>
              <a:cxn ang="0">
                <a:pos x="45104443" y="170555313"/>
              </a:cxn>
              <a:cxn ang="0">
                <a:pos x="85492227" y="137850286"/>
              </a:cxn>
              <a:cxn ang="0">
                <a:pos x="61908389" y="96281243"/>
              </a:cxn>
              <a:cxn ang="0">
                <a:pos x="12676394" y="119816523"/>
              </a:cxn>
              <a:cxn ang="0">
                <a:pos x="2948251" y="123790486"/>
              </a:cxn>
              <a:cxn ang="0">
                <a:pos x="167152270" y="174528723"/>
              </a:cxn>
              <a:cxn ang="0">
                <a:pos x="174817181" y="156189781"/>
              </a:cxn>
              <a:cxn ang="0">
                <a:pos x="174227530" y="130820109"/>
              </a:cxn>
              <a:cxn ang="0">
                <a:pos x="175996481" y="70606392"/>
              </a:cxn>
              <a:cxn ang="0">
                <a:pos x="81954868" y="179113597"/>
              </a:cxn>
              <a:cxn ang="0">
                <a:pos x="22110255" y="177891222"/>
              </a:cxn>
              <a:cxn ang="0">
                <a:pos x="105538706" y="180947989"/>
              </a:cxn>
              <a:cxn ang="0">
                <a:pos x="165383320" y="100254653"/>
              </a:cxn>
              <a:cxn ang="0">
                <a:pos x="168331571" y="157717888"/>
              </a:cxn>
              <a:cxn ang="0">
                <a:pos x="146810966" y="93835940"/>
              </a:cxn>
              <a:cxn ang="0">
                <a:pos x="95810563" y="134488340"/>
              </a:cxn>
              <a:cxn ang="0">
                <a:pos x="127059311" y="172389152"/>
              </a:cxn>
              <a:cxn ang="0">
                <a:pos x="3537359" y="127458164"/>
              </a:cxn>
              <a:cxn ang="0">
                <a:pos x="5601134" y="25674851"/>
              </a:cxn>
              <a:cxn ang="0">
                <a:pos x="294825" y="99338010"/>
              </a:cxn>
              <a:cxn ang="0">
                <a:pos x="20930955" y="6418713"/>
              </a:cxn>
              <a:cxn ang="0">
                <a:pos x="3243076" y="51350254"/>
              </a:cxn>
              <a:cxn ang="0">
                <a:pos x="67509523" y="87417228"/>
              </a:cxn>
              <a:cxn ang="0">
                <a:pos x="83428994" y="80998515"/>
              </a:cxn>
              <a:cxn ang="0">
                <a:pos x="13855695" y="33010759"/>
              </a:cxn>
              <a:cxn ang="0">
                <a:pos x="13266045" y="85889121"/>
              </a:cxn>
              <a:cxn ang="0">
                <a:pos x="57486012" y="88640155"/>
              </a:cxn>
              <a:cxn ang="0">
                <a:pos x="85492227" y="20479066"/>
              </a:cxn>
              <a:cxn ang="0">
                <a:pos x="37439533" y="14365532"/>
              </a:cxn>
              <a:cxn ang="0">
                <a:pos x="1768951" y="65715787"/>
              </a:cxn>
              <a:cxn ang="0">
                <a:pos x="46873394" y="43097150"/>
              </a:cxn>
              <a:cxn ang="0">
                <a:pos x="33017699" y="56240307"/>
              </a:cxn>
              <a:cxn ang="0">
                <a:pos x="29775166" y="75496998"/>
              </a:cxn>
              <a:cxn ang="0">
                <a:pos x="116151868" y="47987756"/>
              </a:cxn>
              <a:cxn ang="0">
                <a:pos x="143568432" y="27508690"/>
              </a:cxn>
              <a:cxn ang="0">
                <a:pos x="135903522" y="84055282"/>
              </a:cxn>
              <a:cxn ang="0">
                <a:pos x="107012832" y="84666193"/>
              </a:cxn>
              <a:cxn ang="0">
                <a:pos x="39208484" y="115843113"/>
              </a:cxn>
              <a:cxn ang="0">
                <a:pos x="27711390" y="148853873"/>
              </a:cxn>
              <a:cxn ang="0">
                <a:pos x="76943384" y="143352356"/>
              </a:cxn>
              <a:cxn ang="0">
                <a:pos x="32428049" y="127152432"/>
              </a:cxn>
              <a:cxn ang="0">
                <a:pos x="158308060" y="111563971"/>
              </a:cxn>
              <a:cxn ang="0">
                <a:pos x="122637478" y="148242409"/>
              </a:cxn>
              <a:cxn ang="0">
                <a:pos x="103180648" y="116148845"/>
              </a:cxn>
              <a:cxn ang="0">
                <a:pos x="145631665" y="156801245"/>
              </a:cxn>
              <a:cxn ang="0">
                <a:pos x="134429397" y="166581904"/>
              </a:cxn>
            </a:cxnLst>
            <a:pathLst>
              <a:path w="614" h="603">
                <a:moveTo>
                  <a:pt x="305" y="14"/>
                </a:moveTo>
                <a:cubicBezTo>
                  <a:pt x="305" y="14"/>
                  <a:pt x="306" y="14"/>
                  <a:pt x="306" y="14"/>
                </a:cubicBezTo>
                <a:cubicBezTo>
                  <a:pt x="306" y="14"/>
                  <a:pt x="306" y="14"/>
                  <a:pt x="307" y="15"/>
                </a:cubicBezTo>
                <a:cubicBezTo>
                  <a:pt x="305" y="15"/>
                  <a:pt x="303" y="15"/>
                  <a:pt x="303" y="15"/>
                </a:cubicBezTo>
                <a:cubicBezTo>
                  <a:pt x="302" y="14"/>
                  <a:pt x="303" y="15"/>
                  <a:pt x="302" y="14"/>
                </a:cubicBezTo>
                <a:cubicBezTo>
                  <a:pt x="303" y="14"/>
                  <a:pt x="304" y="14"/>
                  <a:pt x="305" y="14"/>
                </a:cubicBezTo>
                <a:close/>
                <a:moveTo>
                  <a:pt x="326" y="8"/>
                </a:moveTo>
                <a:lnTo>
                  <a:pt x="328" y="8"/>
                </a:lnTo>
                <a:cubicBezTo>
                  <a:pt x="329" y="8"/>
                  <a:pt x="329" y="8"/>
                  <a:pt x="329" y="9"/>
                </a:cubicBezTo>
                <a:cubicBezTo>
                  <a:pt x="330" y="10"/>
                  <a:pt x="329" y="10"/>
                  <a:pt x="329" y="10"/>
                </a:cubicBezTo>
                <a:cubicBezTo>
                  <a:pt x="327" y="10"/>
                  <a:pt x="327" y="10"/>
                  <a:pt x="325" y="9"/>
                </a:cubicBezTo>
                <a:cubicBezTo>
                  <a:pt x="326" y="9"/>
                  <a:pt x="326" y="8"/>
                  <a:pt x="326" y="8"/>
                </a:cubicBezTo>
                <a:close/>
                <a:moveTo>
                  <a:pt x="233" y="21"/>
                </a:moveTo>
                <a:lnTo>
                  <a:pt x="232" y="21"/>
                </a:lnTo>
                <a:cubicBezTo>
                  <a:pt x="233" y="24"/>
                  <a:pt x="238" y="25"/>
                  <a:pt x="241" y="23"/>
                </a:cubicBezTo>
                <a:cubicBezTo>
                  <a:pt x="242" y="22"/>
                  <a:pt x="244" y="21"/>
                  <a:pt x="247" y="21"/>
                </a:cubicBezTo>
                <a:cubicBezTo>
                  <a:pt x="247" y="21"/>
                  <a:pt x="251" y="21"/>
                  <a:pt x="252" y="21"/>
                </a:cubicBezTo>
                <a:cubicBezTo>
                  <a:pt x="253" y="21"/>
                  <a:pt x="257" y="20"/>
                  <a:pt x="259" y="20"/>
                </a:cubicBezTo>
                <a:cubicBezTo>
                  <a:pt x="263" y="21"/>
                  <a:pt x="267" y="23"/>
                  <a:pt x="272" y="22"/>
                </a:cubicBezTo>
                <a:cubicBezTo>
                  <a:pt x="278" y="20"/>
                  <a:pt x="284" y="26"/>
                  <a:pt x="289" y="22"/>
                </a:cubicBezTo>
                <a:lnTo>
                  <a:pt x="290" y="22"/>
                </a:lnTo>
                <a:cubicBezTo>
                  <a:pt x="289" y="21"/>
                  <a:pt x="289" y="20"/>
                  <a:pt x="289" y="20"/>
                </a:cubicBezTo>
                <a:cubicBezTo>
                  <a:pt x="289" y="17"/>
                  <a:pt x="290" y="16"/>
                  <a:pt x="292" y="15"/>
                </a:cubicBezTo>
                <a:cubicBezTo>
                  <a:pt x="293" y="15"/>
                  <a:pt x="292" y="15"/>
                  <a:pt x="293" y="15"/>
                </a:cubicBezTo>
                <a:cubicBezTo>
                  <a:pt x="293" y="16"/>
                  <a:pt x="294" y="18"/>
                  <a:pt x="294" y="19"/>
                </a:cubicBezTo>
                <a:cubicBezTo>
                  <a:pt x="296" y="20"/>
                  <a:pt x="300" y="21"/>
                  <a:pt x="303" y="21"/>
                </a:cubicBezTo>
                <a:cubicBezTo>
                  <a:pt x="310" y="19"/>
                  <a:pt x="319" y="19"/>
                  <a:pt x="326" y="20"/>
                </a:cubicBezTo>
                <a:cubicBezTo>
                  <a:pt x="330" y="20"/>
                  <a:pt x="335" y="20"/>
                  <a:pt x="338" y="18"/>
                </a:cubicBezTo>
                <a:cubicBezTo>
                  <a:pt x="339" y="18"/>
                  <a:pt x="339" y="17"/>
                  <a:pt x="340" y="16"/>
                </a:cubicBezTo>
                <a:cubicBezTo>
                  <a:pt x="343" y="15"/>
                  <a:pt x="351" y="14"/>
                  <a:pt x="354" y="16"/>
                </a:cubicBezTo>
                <a:cubicBezTo>
                  <a:pt x="356" y="17"/>
                  <a:pt x="357" y="19"/>
                  <a:pt x="359" y="19"/>
                </a:cubicBezTo>
                <a:lnTo>
                  <a:pt x="364" y="19"/>
                </a:lnTo>
                <a:cubicBezTo>
                  <a:pt x="368" y="19"/>
                  <a:pt x="372" y="20"/>
                  <a:pt x="376" y="19"/>
                </a:cubicBezTo>
                <a:cubicBezTo>
                  <a:pt x="379" y="19"/>
                  <a:pt x="382" y="19"/>
                  <a:pt x="385" y="20"/>
                </a:cubicBezTo>
                <a:cubicBezTo>
                  <a:pt x="387" y="19"/>
                  <a:pt x="389" y="19"/>
                  <a:pt x="391" y="18"/>
                </a:cubicBezTo>
                <a:cubicBezTo>
                  <a:pt x="394" y="18"/>
                  <a:pt x="397" y="19"/>
                  <a:pt x="399" y="19"/>
                </a:cubicBezTo>
                <a:lnTo>
                  <a:pt x="409" y="19"/>
                </a:lnTo>
                <a:cubicBezTo>
                  <a:pt x="412" y="20"/>
                  <a:pt x="417" y="20"/>
                  <a:pt x="421" y="19"/>
                </a:cubicBezTo>
                <a:cubicBezTo>
                  <a:pt x="422" y="19"/>
                  <a:pt x="424" y="19"/>
                  <a:pt x="426" y="19"/>
                </a:cubicBezTo>
                <a:cubicBezTo>
                  <a:pt x="426" y="17"/>
                  <a:pt x="427" y="16"/>
                  <a:pt x="428" y="15"/>
                </a:cubicBezTo>
                <a:cubicBezTo>
                  <a:pt x="429" y="15"/>
                  <a:pt x="431" y="15"/>
                  <a:pt x="433" y="15"/>
                </a:cubicBezTo>
                <a:cubicBezTo>
                  <a:pt x="434" y="17"/>
                  <a:pt x="436" y="20"/>
                  <a:pt x="439" y="20"/>
                </a:cubicBezTo>
                <a:cubicBezTo>
                  <a:pt x="442" y="21"/>
                  <a:pt x="447" y="18"/>
                  <a:pt x="452" y="19"/>
                </a:cubicBezTo>
                <a:cubicBezTo>
                  <a:pt x="455" y="19"/>
                  <a:pt x="462" y="21"/>
                  <a:pt x="466" y="20"/>
                </a:cubicBezTo>
                <a:cubicBezTo>
                  <a:pt x="468" y="20"/>
                  <a:pt x="472" y="18"/>
                  <a:pt x="474" y="19"/>
                </a:cubicBezTo>
                <a:cubicBezTo>
                  <a:pt x="478" y="20"/>
                  <a:pt x="482" y="19"/>
                  <a:pt x="486" y="20"/>
                </a:cubicBezTo>
                <a:cubicBezTo>
                  <a:pt x="489" y="20"/>
                  <a:pt x="492" y="24"/>
                  <a:pt x="497" y="23"/>
                </a:cubicBezTo>
                <a:cubicBezTo>
                  <a:pt x="498" y="22"/>
                  <a:pt x="500" y="21"/>
                  <a:pt x="501" y="20"/>
                </a:cubicBezTo>
                <a:cubicBezTo>
                  <a:pt x="504" y="20"/>
                  <a:pt x="506" y="20"/>
                  <a:pt x="508" y="20"/>
                </a:cubicBezTo>
                <a:cubicBezTo>
                  <a:pt x="509" y="19"/>
                  <a:pt x="511" y="18"/>
                  <a:pt x="512" y="18"/>
                </a:cubicBezTo>
                <a:cubicBezTo>
                  <a:pt x="514" y="18"/>
                  <a:pt x="515" y="20"/>
                  <a:pt x="517" y="20"/>
                </a:cubicBezTo>
                <a:lnTo>
                  <a:pt x="521" y="20"/>
                </a:lnTo>
                <a:cubicBezTo>
                  <a:pt x="524" y="21"/>
                  <a:pt x="530" y="21"/>
                  <a:pt x="534" y="21"/>
                </a:cubicBezTo>
                <a:cubicBezTo>
                  <a:pt x="539" y="22"/>
                  <a:pt x="544" y="19"/>
                  <a:pt x="550" y="20"/>
                </a:cubicBezTo>
                <a:cubicBezTo>
                  <a:pt x="552" y="21"/>
                  <a:pt x="553" y="22"/>
                  <a:pt x="555" y="22"/>
                </a:cubicBezTo>
                <a:cubicBezTo>
                  <a:pt x="558" y="23"/>
                  <a:pt x="562" y="24"/>
                  <a:pt x="565" y="24"/>
                </a:cubicBezTo>
                <a:cubicBezTo>
                  <a:pt x="570" y="27"/>
                  <a:pt x="573" y="33"/>
                  <a:pt x="577" y="36"/>
                </a:cubicBezTo>
                <a:cubicBezTo>
                  <a:pt x="579" y="37"/>
                  <a:pt x="584" y="41"/>
                  <a:pt x="582" y="44"/>
                </a:cubicBezTo>
                <a:cubicBezTo>
                  <a:pt x="582" y="47"/>
                  <a:pt x="584" y="46"/>
                  <a:pt x="586" y="47"/>
                </a:cubicBezTo>
                <a:cubicBezTo>
                  <a:pt x="587" y="48"/>
                  <a:pt x="591" y="53"/>
                  <a:pt x="591" y="54"/>
                </a:cubicBezTo>
                <a:cubicBezTo>
                  <a:pt x="592" y="57"/>
                  <a:pt x="592" y="61"/>
                  <a:pt x="592" y="64"/>
                </a:cubicBezTo>
                <a:lnTo>
                  <a:pt x="592" y="70"/>
                </a:lnTo>
                <a:cubicBezTo>
                  <a:pt x="593" y="71"/>
                  <a:pt x="594" y="72"/>
                  <a:pt x="595" y="73"/>
                </a:cubicBezTo>
                <a:cubicBezTo>
                  <a:pt x="596" y="76"/>
                  <a:pt x="594" y="80"/>
                  <a:pt x="595" y="83"/>
                </a:cubicBezTo>
                <a:cubicBezTo>
                  <a:pt x="595" y="85"/>
                  <a:pt x="597" y="86"/>
                  <a:pt x="597" y="88"/>
                </a:cubicBezTo>
                <a:cubicBezTo>
                  <a:pt x="598" y="90"/>
                  <a:pt x="597" y="91"/>
                  <a:pt x="597" y="93"/>
                </a:cubicBezTo>
                <a:cubicBezTo>
                  <a:pt x="598" y="96"/>
                  <a:pt x="599" y="97"/>
                  <a:pt x="600" y="99"/>
                </a:cubicBezTo>
                <a:cubicBezTo>
                  <a:pt x="601" y="99"/>
                  <a:pt x="601" y="99"/>
                  <a:pt x="602" y="99"/>
                </a:cubicBezTo>
                <a:cubicBezTo>
                  <a:pt x="605" y="98"/>
                  <a:pt x="606" y="88"/>
                  <a:pt x="604" y="85"/>
                </a:cubicBezTo>
                <a:cubicBezTo>
                  <a:pt x="603" y="82"/>
                  <a:pt x="602" y="79"/>
                  <a:pt x="602" y="75"/>
                </a:cubicBezTo>
                <a:lnTo>
                  <a:pt x="601" y="70"/>
                </a:lnTo>
                <a:cubicBezTo>
                  <a:pt x="601" y="69"/>
                  <a:pt x="599" y="67"/>
                  <a:pt x="599" y="66"/>
                </a:cubicBezTo>
                <a:lnTo>
                  <a:pt x="599" y="57"/>
                </a:lnTo>
                <a:cubicBezTo>
                  <a:pt x="598" y="57"/>
                  <a:pt x="598" y="55"/>
                  <a:pt x="598" y="54"/>
                </a:cubicBezTo>
                <a:lnTo>
                  <a:pt x="598" y="51"/>
                </a:lnTo>
                <a:cubicBezTo>
                  <a:pt x="596" y="46"/>
                  <a:pt x="589" y="44"/>
                  <a:pt x="587" y="39"/>
                </a:cubicBezTo>
                <a:cubicBezTo>
                  <a:pt x="585" y="36"/>
                  <a:pt x="588" y="33"/>
                  <a:pt x="589" y="31"/>
                </a:cubicBezTo>
                <a:cubicBezTo>
                  <a:pt x="590" y="30"/>
                  <a:pt x="589" y="29"/>
                  <a:pt x="589" y="27"/>
                </a:cubicBezTo>
                <a:cubicBezTo>
                  <a:pt x="587" y="25"/>
                  <a:pt x="587" y="24"/>
                  <a:pt x="584" y="23"/>
                </a:cubicBezTo>
                <a:cubicBezTo>
                  <a:pt x="581" y="21"/>
                  <a:pt x="576" y="22"/>
                  <a:pt x="571" y="21"/>
                </a:cubicBezTo>
                <a:cubicBezTo>
                  <a:pt x="568" y="21"/>
                  <a:pt x="564" y="19"/>
                  <a:pt x="561" y="18"/>
                </a:cubicBezTo>
                <a:cubicBezTo>
                  <a:pt x="554" y="16"/>
                  <a:pt x="551" y="19"/>
                  <a:pt x="548" y="12"/>
                </a:cubicBezTo>
                <a:cubicBezTo>
                  <a:pt x="546" y="12"/>
                  <a:pt x="543" y="13"/>
                  <a:pt x="541" y="12"/>
                </a:cubicBezTo>
                <a:cubicBezTo>
                  <a:pt x="540" y="11"/>
                  <a:pt x="538" y="10"/>
                  <a:pt x="536" y="10"/>
                </a:cubicBezTo>
                <a:cubicBezTo>
                  <a:pt x="534" y="10"/>
                  <a:pt x="532" y="10"/>
                  <a:pt x="531" y="9"/>
                </a:cubicBezTo>
                <a:cubicBezTo>
                  <a:pt x="530" y="9"/>
                  <a:pt x="529" y="8"/>
                  <a:pt x="528" y="8"/>
                </a:cubicBezTo>
                <a:cubicBezTo>
                  <a:pt x="524" y="6"/>
                  <a:pt x="514" y="11"/>
                  <a:pt x="511" y="11"/>
                </a:cubicBezTo>
                <a:cubicBezTo>
                  <a:pt x="510" y="12"/>
                  <a:pt x="508" y="11"/>
                  <a:pt x="507" y="11"/>
                </a:cubicBezTo>
                <a:cubicBezTo>
                  <a:pt x="505" y="11"/>
                  <a:pt x="502" y="11"/>
                  <a:pt x="501" y="12"/>
                </a:cubicBezTo>
                <a:cubicBezTo>
                  <a:pt x="498" y="12"/>
                  <a:pt x="495" y="11"/>
                  <a:pt x="493" y="10"/>
                </a:cubicBezTo>
                <a:cubicBezTo>
                  <a:pt x="489" y="9"/>
                  <a:pt x="485" y="12"/>
                  <a:pt x="482" y="11"/>
                </a:cubicBezTo>
                <a:cubicBezTo>
                  <a:pt x="479" y="11"/>
                  <a:pt x="476" y="9"/>
                  <a:pt x="473" y="10"/>
                </a:cubicBezTo>
                <a:cubicBezTo>
                  <a:pt x="471" y="10"/>
                  <a:pt x="469" y="11"/>
                  <a:pt x="467" y="11"/>
                </a:cubicBezTo>
                <a:cubicBezTo>
                  <a:pt x="467" y="11"/>
                  <a:pt x="466" y="10"/>
                  <a:pt x="465" y="10"/>
                </a:cubicBezTo>
                <a:cubicBezTo>
                  <a:pt x="464" y="11"/>
                  <a:pt x="463" y="12"/>
                  <a:pt x="462" y="12"/>
                </a:cubicBezTo>
                <a:cubicBezTo>
                  <a:pt x="460" y="12"/>
                  <a:pt x="453" y="11"/>
                  <a:pt x="452" y="10"/>
                </a:cubicBezTo>
                <a:cubicBezTo>
                  <a:pt x="447" y="9"/>
                  <a:pt x="445" y="13"/>
                  <a:pt x="441" y="12"/>
                </a:cubicBezTo>
                <a:cubicBezTo>
                  <a:pt x="436" y="11"/>
                  <a:pt x="432" y="7"/>
                  <a:pt x="427" y="6"/>
                </a:cubicBezTo>
                <a:cubicBezTo>
                  <a:pt x="425" y="6"/>
                  <a:pt x="421" y="6"/>
                  <a:pt x="420" y="7"/>
                </a:cubicBezTo>
                <a:cubicBezTo>
                  <a:pt x="418" y="7"/>
                  <a:pt x="415" y="6"/>
                  <a:pt x="414" y="6"/>
                </a:cubicBezTo>
                <a:cubicBezTo>
                  <a:pt x="411" y="5"/>
                  <a:pt x="407" y="7"/>
                  <a:pt x="404" y="6"/>
                </a:cubicBezTo>
                <a:cubicBezTo>
                  <a:pt x="402" y="6"/>
                  <a:pt x="399" y="7"/>
                  <a:pt x="398" y="6"/>
                </a:cubicBezTo>
                <a:cubicBezTo>
                  <a:pt x="395" y="6"/>
                  <a:pt x="393" y="6"/>
                  <a:pt x="392" y="8"/>
                </a:cubicBezTo>
                <a:lnTo>
                  <a:pt x="392" y="11"/>
                </a:lnTo>
                <a:cubicBezTo>
                  <a:pt x="391" y="12"/>
                  <a:pt x="391" y="13"/>
                  <a:pt x="390" y="14"/>
                </a:cubicBezTo>
                <a:cubicBezTo>
                  <a:pt x="382" y="14"/>
                  <a:pt x="382" y="9"/>
                  <a:pt x="377" y="7"/>
                </a:cubicBezTo>
                <a:cubicBezTo>
                  <a:pt x="375" y="6"/>
                  <a:pt x="373" y="6"/>
                  <a:pt x="370" y="6"/>
                </a:cubicBezTo>
                <a:cubicBezTo>
                  <a:pt x="366" y="5"/>
                  <a:pt x="362" y="7"/>
                  <a:pt x="359" y="9"/>
                </a:cubicBezTo>
                <a:cubicBezTo>
                  <a:pt x="352" y="9"/>
                  <a:pt x="350" y="4"/>
                  <a:pt x="345" y="2"/>
                </a:cubicBezTo>
                <a:cubicBezTo>
                  <a:pt x="341" y="0"/>
                  <a:pt x="336" y="2"/>
                  <a:pt x="332" y="3"/>
                </a:cubicBezTo>
                <a:cubicBezTo>
                  <a:pt x="329" y="3"/>
                  <a:pt x="326" y="1"/>
                  <a:pt x="322" y="1"/>
                </a:cubicBezTo>
                <a:cubicBezTo>
                  <a:pt x="320" y="2"/>
                  <a:pt x="313" y="5"/>
                  <a:pt x="311" y="6"/>
                </a:cubicBezTo>
                <a:cubicBezTo>
                  <a:pt x="309" y="6"/>
                  <a:pt x="308" y="6"/>
                  <a:pt x="307" y="6"/>
                </a:cubicBezTo>
                <a:cubicBezTo>
                  <a:pt x="306" y="7"/>
                  <a:pt x="304" y="8"/>
                  <a:pt x="303" y="8"/>
                </a:cubicBezTo>
                <a:lnTo>
                  <a:pt x="300" y="8"/>
                </a:lnTo>
                <a:cubicBezTo>
                  <a:pt x="295" y="9"/>
                  <a:pt x="291" y="10"/>
                  <a:pt x="289" y="13"/>
                </a:cubicBezTo>
                <a:cubicBezTo>
                  <a:pt x="286" y="13"/>
                  <a:pt x="285" y="12"/>
                  <a:pt x="284" y="12"/>
                </a:cubicBezTo>
                <a:cubicBezTo>
                  <a:pt x="283" y="9"/>
                  <a:pt x="285" y="7"/>
                  <a:pt x="283" y="4"/>
                </a:cubicBezTo>
                <a:cubicBezTo>
                  <a:pt x="283" y="3"/>
                  <a:pt x="282" y="3"/>
                  <a:pt x="281" y="3"/>
                </a:cubicBezTo>
                <a:cubicBezTo>
                  <a:pt x="276" y="0"/>
                  <a:pt x="275" y="2"/>
                  <a:pt x="271" y="5"/>
                </a:cubicBezTo>
                <a:cubicBezTo>
                  <a:pt x="271" y="5"/>
                  <a:pt x="271" y="6"/>
                  <a:pt x="271" y="6"/>
                </a:cubicBezTo>
                <a:cubicBezTo>
                  <a:pt x="271" y="11"/>
                  <a:pt x="278" y="7"/>
                  <a:pt x="280" y="12"/>
                </a:cubicBezTo>
                <a:cubicBezTo>
                  <a:pt x="280" y="16"/>
                  <a:pt x="279" y="16"/>
                  <a:pt x="277" y="17"/>
                </a:cubicBezTo>
                <a:cubicBezTo>
                  <a:pt x="271" y="17"/>
                  <a:pt x="271" y="14"/>
                  <a:pt x="268" y="12"/>
                </a:cubicBezTo>
                <a:cubicBezTo>
                  <a:pt x="266" y="10"/>
                  <a:pt x="264" y="10"/>
                  <a:pt x="261" y="9"/>
                </a:cubicBezTo>
                <a:cubicBezTo>
                  <a:pt x="260" y="9"/>
                  <a:pt x="258" y="8"/>
                  <a:pt x="257" y="9"/>
                </a:cubicBezTo>
                <a:cubicBezTo>
                  <a:pt x="256" y="9"/>
                  <a:pt x="254" y="10"/>
                  <a:pt x="253" y="11"/>
                </a:cubicBezTo>
                <a:cubicBezTo>
                  <a:pt x="249" y="12"/>
                  <a:pt x="245" y="9"/>
                  <a:pt x="242" y="11"/>
                </a:cubicBezTo>
                <a:cubicBezTo>
                  <a:pt x="240" y="12"/>
                  <a:pt x="242" y="13"/>
                  <a:pt x="242" y="14"/>
                </a:cubicBezTo>
                <a:cubicBezTo>
                  <a:pt x="242" y="15"/>
                  <a:pt x="240" y="17"/>
                  <a:pt x="240" y="18"/>
                </a:cubicBezTo>
                <a:cubicBezTo>
                  <a:pt x="238" y="21"/>
                  <a:pt x="235" y="20"/>
                  <a:pt x="233" y="21"/>
                </a:cubicBezTo>
                <a:close/>
                <a:moveTo>
                  <a:pt x="600" y="108"/>
                </a:moveTo>
                <a:cubicBezTo>
                  <a:pt x="599" y="109"/>
                  <a:pt x="597" y="109"/>
                  <a:pt x="596" y="110"/>
                </a:cubicBezTo>
                <a:cubicBezTo>
                  <a:pt x="593" y="115"/>
                  <a:pt x="599" y="122"/>
                  <a:pt x="599" y="125"/>
                </a:cubicBezTo>
                <a:cubicBezTo>
                  <a:pt x="600" y="127"/>
                  <a:pt x="599" y="128"/>
                  <a:pt x="599" y="129"/>
                </a:cubicBezTo>
                <a:cubicBezTo>
                  <a:pt x="598" y="133"/>
                  <a:pt x="598" y="136"/>
                  <a:pt x="600" y="139"/>
                </a:cubicBezTo>
                <a:cubicBezTo>
                  <a:pt x="601" y="139"/>
                  <a:pt x="601" y="139"/>
                  <a:pt x="602" y="139"/>
                </a:cubicBezTo>
                <a:cubicBezTo>
                  <a:pt x="604" y="137"/>
                  <a:pt x="604" y="133"/>
                  <a:pt x="605" y="130"/>
                </a:cubicBezTo>
                <a:cubicBezTo>
                  <a:pt x="605" y="129"/>
                  <a:pt x="607" y="126"/>
                  <a:pt x="606" y="124"/>
                </a:cubicBezTo>
                <a:cubicBezTo>
                  <a:pt x="606" y="122"/>
                  <a:pt x="605" y="119"/>
                  <a:pt x="605" y="117"/>
                </a:cubicBezTo>
                <a:cubicBezTo>
                  <a:pt x="606" y="114"/>
                  <a:pt x="609" y="110"/>
                  <a:pt x="604" y="109"/>
                </a:cubicBezTo>
                <a:cubicBezTo>
                  <a:pt x="603" y="108"/>
                  <a:pt x="601" y="108"/>
                  <a:pt x="600" y="108"/>
                </a:cubicBezTo>
                <a:close/>
                <a:moveTo>
                  <a:pt x="595" y="274"/>
                </a:moveTo>
                <a:cubicBezTo>
                  <a:pt x="596" y="274"/>
                  <a:pt x="596" y="274"/>
                  <a:pt x="596" y="274"/>
                </a:cubicBezTo>
                <a:cubicBezTo>
                  <a:pt x="599" y="273"/>
                  <a:pt x="597" y="269"/>
                  <a:pt x="598" y="267"/>
                </a:cubicBezTo>
                <a:cubicBezTo>
                  <a:pt x="599" y="265"/>
                  <a:pt x="600" y="264"/>
                  <a:pt x="601" y="262"/>
                </a:cubicBezTo>
                <a:cubicBezTo>
                  <a:pt x="602" y="261"/>
                  <a:pt x="602" y="260"/>
                  <a:pt x="601" y="259"/>
                </a:cubicBezTo>
                <a:cubicBezTo>
                  <a:pt x="601" y="258"/>
                  <a:pt x="599" y="258"/>
                  <a:pt x="598" y="257"/>
                </a:cubicBezTo>
                <a:cubicBezTo>
                  <a:pt x="597" y="258"/>
                  <a:pt x="596" y="259"/>
                  <a:pt x="595" y="259"/>
                </a:cubicBezTo>
                <a:cubicBezTo>
                  <a:pt x="594" y="264"/>
                  <a:pt x="593" y="271"/>
                  <a:pt x="595" y="274"/>
                </a:cubicBezTo>
                <a:close/>
                <a:moveTo>
                  <a:pt x="111" y="20"/>
                </a:moveTo>
                <a:cubicBezTo>
                  <a:pt x="114" y="21"/>
                  <a:pt x="116" y="24"/>
                  <a:pt x="119" y="25"/>
                </a:cubicBezTo>
                <a:cubicBezTo>
                  <a:pt x="121" y="25"/>
                  <a:pt x="125" y="23"/>
                  <a:pt x="127" y="23"/>
                </a:cubicBezTo>
                <a:cubicBezTo>
                  <a:pt x="136" y="23"/>
                  <a:pt x="142" y="25"/>
                  <a:pt x="146" y="20"/>
                </a:cubicBezTo>
                <a:cubicBezTo>
                  <a:pt x="149" y="17"/>
                  <a:pt x="148" y="16"/>
                  <a:pt x="146" y="13"/>
                </a:cubicBezTo>
                <a:cubicBezTo>
                  <a:pt x="146" y="13"/>
                  <a:pt x="145" y="13"/>
                  <a:pt x="144" y="13"/>
                </a:cubicBezTo>
                <a:cubicBezTo>
                  <a:pt x="144" y="13"/>
                  <a:pt x="133" y="17"/>
                  <a:pt x="131" y="17"/>
                </a:cubicBezTo>
                <a:cubicBezTo>
                  <a:pt x="129" y="16"/>
                  <a:pt x="127" y="15"/>
                  <a:pt x="125" y="14"/>
                </a:cubicBezTo>
                <a:cubicBezTo>
                  <a:pt x="121" y="13"/>
                  <a:pt x="118" y="17"/>
                  <a:pt x="114" y="16"/>
                </a:cubicBezTo>
                <a:cubicBezTo>
                  <a:pt x="111" y="16"/>
                  <a:pt x="107" y="14"/>
                  <a:pt x="104" y="15"/>
                </a:cubicBezTo>
                <a:cubicBezTo>
                  <a:pt x="102" y="15"/>
                  <a:pt x="102" y="16"/>
                  <a:pt x="101" y="17"/>
                </a:cubicBezTo>
                <a:cubicBezTo>
                  <a:pt x="101" y="18"/>
                  <a:pt x="101" y="18"/>
                  <a:pt x="101" y="19"/>
                </a:cubicBezTo>
                <a:cubicBezTo>
                  <a:pt x="102" y="20"/>
                  <a:pt x="109" y="19"/>
                  <a:pt x="111" y="20"/>
                </a:cubicBezTo>
                <a:close/>
                <a:moveTo>
                  <a:pt x="175" y="23"/>
                </a:moveTo>
                <a:cubicBezTo>
                  <a:pt x="178" y="22"/>
                  <a:pt x="187" y="19"/>
                  <a:pt x="190" y="20"/>
                </a:cubicBezTo>
                <a:cubicBezTo>
                  <a:pt x="194" y="20"/>
                  <a:pt x="197" y="21"/>
                  <a:pt x="200" y="22"/>
                </a:cubicBezTo>
                <a:cubicBezTo>
                  <a:pt x="201" y="22"/>
                  <a:pt x="203" y="21"/>
                  <a:pt x="204" y="21"/>
                </a:cubicBezTo>
                <a:cubicBezTo>
                  <a:pt x="206" y="21"/>
                  <a:pt x="208" y="21"/>
                  <a:pt x="209" y="21"/>
                </a:cubicBezTo>
                <a:cubicBezTo>
                  <a:pt x="212" y="22"/>
                  <a:pt x="217" y="21"/>
                  <a:pt x="219" y="20"/>
                </a:cubicBezTo>
                <a:cubicBezTo>
                  <a:pt x="221" y="20"/>
                  <a:pt x="223" y="18"/>
                  <a:pt x="225" y="19"/>
                </a:cubicBezTo>
                <a:cubicBezTo>
                  <a:pt x="227" y="19"/>
                  <a:pt x="228" y="21"/>
                  <a:pt x="230" y="21"/>
                </a:cubicBezTo>
                <a:cubicBezTo>
                  <a:pt x="231" y="17"/>
                  <a:pt x="232" y="14"/>
                  <a:pt x="234" y="12"/>
                </a:cubicBezTo>
                <a:lnTo>
                  <a:pt x="234" y="11"/>
                </a:lnTo>
                <a:cubicBezTo>
                  <a:pt x="229" y="10"/>
                  <a:pt x="222" y="13"/>
                  <a:pt x="217" y="11"/>
                </a:cubicBezTo>
                <a:cubicBezTo>
                  <a:pt x="215" y="11"/>
                  <a:pt x="213" y="9"/>
                  <a:pt x="211" y="9"/>
                </a:cubicBezTo>
                <a:cubicBezTo>
                  <a:pt x="208" y="8"/>
                  <a:pt x="205" y="11"/>
                  <a:pt x="202" y="11"/>
                </a:cubicBezTo>
                <a:cubicBezTo>
                  <a:pt x="198" y="12"/>
                  <a:pt x="195" y="10"/>
                  <a:pt x="191" y="11"/>
                </a:cubicBezTo>
                <a:cubicBezTo>
                  <a:pt x="189" y="11"/>
                  <a:pt x="187" y="13"/>
                  <a:pt x="186" y="13"/>
                </a:cubicBezTo>
                <a:cubicBezTo>
                  <a:pt x="184" y="14"/>
                  <a:pt x="181" y="13"/>
                  <a:pt x="179" y="12"/>
                </a:cubicBezTo>
                <a:cubicBezTo>
                  <a:pt x="177" y="13"/>
                  <a:pt x="175" y="13"/>
                  <a:pt x="174" y="13"/>
                </a:cubicBezTo>
                <a:cubicBezTo>
                  <a:pt x="172" y="12"/>
                  <a:pt x="171" y="11"/>
                  <a:pt x="168" y="11"/>
                </a:cubicBezTo>
                <a:cubicBezTo>
                  <a:pt x="166" y="12"/>
                  <a:pt x="165" y="13"/>
                  <a:pt x="163" y="14"/>
                </a:cubicBezTo>
                <a:cubicBezTo>
                  <a:pt x="161" y="15"/>
                  <a:pt x="159" y="15"/>
                  <a:pt x="157" y="16"/>
                </a:cubicBezTo>
                <a:lnTo>
                  <a:pt x="157" y="18"/>
                </a:lnTo>
                <a:cubicBezTo>
                  <a:pt x="158" y="20"/>
                  <a:pt x="160" y="19"/>
                  <a:pt x="161" y="20"/>
                </a:cubicBezTo>
                <a:cubicBezTo>
                  <a:pt x="163" y="21"/>
                  <a:pt x="172" y="23"/>
                  <a:pt x="175" y="23"/>
                </a:cubicBezTo>
                <a:close/>
                <a:moveTo>
                  <a:pt x="319" y="196"/>
                </a:moveTo>
                <a:cubicBezTo>
                  <a:pt x="318" y="195"/>
                  <a:pt x="318" y="195"/>
                  <a:pt x="317" y="194"/>
                </a:cubicBezTo>
                <a:lnTo>
                  <a:pt x="316" y="194"/>
                </a:lnTo>
                <a:cubicBezTo>
                  <a:pt x="316" y="194"/>
                  <a:pt x="315" y="195"/>
                  <a:pt x="315" y="195"/>
                </a:cubicBezTo>
                <a:cubicBezTo>
                  <a:pt x="315" y="198"/>
                  <a:pt x="315" y="199"/>
                  <a:pt x="315" y="201"/>
                </a:cubicBezTo>
                <a:cubicBezTo>
                  <a:pt x="316" y="201"/>
                  <a:pt x="317" y="201"/>
                  <a:pt x="318" y="201"/>
                </a:cubicBezTo>
                <a:cubicBezTo>
                  <a:pt x="320" y="200"/>
                  <a:pt x="319" y="198"/>
                  <a:pt x="319" y="196"/>
                </a:cubicBezTo>
                <a:close/>
                <a:moveTo>
                  <a:pt x="572" y="198"/>
                </a:moveTo>
                <a:cubicBezTo>
                  <a:pt x="574" y="198"/>
                  <a:pt x="575" y="199"/>
                  <a:pt x="574" y="201"/>
                </a:cubicBezTo>
                <a:cubicBezTo>
                  <a:pt x="574" y="202"/>
                  <a:pt x="573" y="202"/>
                  <a:pt x="573" y="204"/>
                </a:cubicBezTo>
                <a:cubicBezTo>
                  <a:pt x="571" y="204"/>
                  <a:pt x="571" y="203"/>
                  <a:pt x="570" y="203"/>
                </a:cubicBezTo>
                <a:lnTo>
                  <a:pt x="570" y="198"/>
                </a:lnTo>
                <a:cubicBezTo>
                  <a:pt x="570" y="198"/>
                  <a:pt x="570" y="198"/>
                  <a:pt x="570" y="198"/>
                </a:cubicBezTo>
                <a:cubicBezTo>
                  <a:pt x="571" y="198"/>
                  <a:pt x="571" y="198"/>
                  <a:pt x="572" y="198"/>
                </a:cubicBezTo>
                <a:close/>
                <a:moveTo>
                  <a:pt x="569" y="253"/>
                </a:moveTo>
                <a:cubicBezTo>
                  <a:pt x="568" y="253"/>
                  <a:pt x="566" y="253"/>
                  <a:pt x="566" y="253"/>
                </a:cubicBezTo>
                <a:lnTo>
                  <a:pt x="566" y="250"/>
                </a:lnTo>
                <a:cubicBezTo>
                  <a:pt x="566" y="250"/>
                  <a:pt x="567" y="249"/>
                  <a:pt x="567" y="249"/>
                </a:cubicBezTo>
                <a:lnTo>
                  <a:pt x="569" y="249"/>
                </a:lnTo>
                <a:cubicBezTo>
                  <a:pt x="569" y="249"/>
                  <a:pt x="569" y="249"/>
                  <a:pt x="570" y="249"/>
                </a:cubicBezTo>
                <a:cubicBezTo>
                  <a:pt x="570" y="251"/>
                  <a:pt x="570" y="252"/>
                  <a:pt x="569" y="253"/>
                </a:cubicBezTo>
                <a:close/>
                <a:moveTo>
                  <a:pt x="563" y="82"/>
                </a:moveTo>
                <a:cubicBezTo>
                  <a:pt x="564" y="83"/>
                  <a:pt x="564" y="85"/>
                  <a:pt x="564" y="88"/>
                </a:cubicBezTo>
                <a:cubicBezTo>
                  <a:pt x="564" y="86"/>
                  <a:pt x="563" y="84"/>
                  <a:pt x="563" y="82"/>
                </a:cubicBezTo>
                <a:close/>
                <a:moveTo>
                  <a:pt x="562" y="80"/>
                </a:moveTo>
                <a:lnTo>
                  <a:pt x="562" y="80"/>
                </a:lnTo>
                <a:cubicBezTo>
                  <a:pt x="561" y="78"/>
                  <a:pt x="560" y="76"/>
                  <a:pt x="559" y="74"/>
                </a:cubicBezTo>
                <a:cubicBezTo>
                  <a:pt x="560" y="74"/>
                  <a:pt x="562" y="74"/>
                  <a:pt x="563" y="74"/>
                </a:cubicBezTo>
                <a:cubicBezTo>
                  <a:pt x="563" y="77"/>
                  <a:pt x="562" y="77"/>
                  <a:pt x="562" y="80"/>
                </a:cubicBezTo>
                <a:close/>
                <a:moveTo>
                  <a:pt x="552" y="60"/>
                </a:moveTo>
                <a:cubicBezTo>
                  <a:pt x="552" y="60"/>
                  <a:pt x="552" y="58"/>
                  <a:pt x="552" y="58"/>
                </a:cubicBezTo>
                <a:cubicBezTo>
                  <a:pt x="553" y="56"/>
                  <a:pt x="555" y="57"/>
                  <a:pt x="556" y="56"/>
                </a:cubicBezTo>
                <a:cubicBezTo>
                  <a:pt x="557" y="56"/>
                  <a:pt x="557" y="56"/>
                  <a:pt x="557" y="56"/>
                </a:cubicBezTo>
                <a:cubicBezTo>
                  <a:pt x="558" y="56"/>
                  <a:pt x="559" y="56"/>
                  <a:pt x="559" y="56"/>
                </a:cubicBezTo>
                <a:cubicBezTo>
                  <a:pt x="561" y="61"/>
                  <a:pt x="555" y="64"/>
                  <a:pt x="552" y="60"/>
                </a:cubicBezTo>
                <a:close/>
                <a:moveTo>
                  <a:pt x="549" y="47"/>
                </a:moveTo>
                <a:cubicBezTo>
                  <a:pt x="549" y="46"/>
                  <a:pt x="549" y="46"/>
                  <a:pt x="550" y="46"/>
                </a:cubicBezTo>
                <a:cubicBezTo>
                  <a:pt x="551" y="46"/>
                  <a:pt x="552" y="46"/>
                  <a:pt x="553" y="46"/>
                </a:cubicBezTo>
                <a:cubicBezTo>
                  <a:pt x="553" y="46"/>
                  <a:pt x="553" y="46"/>
                  <a:pt x="554" y="46"/>
                </a:cubicBezTo>
                <a:cubicBezTo>
                  <a:pt x="554" y="48"/>
                  <a:pt x="553" y="48"/>
                  <a:pt x="553" y="48"/>
                </a:cubicBezTo>
                <a:cubicBezTo>
                  <a:pt x="551" y="48"/>
                  <a:pt x="550" y="48"/>
                  <a:pt x="549" y="47"/>
                </a:cubicBezTo>
                <a:close/>
                <a:moveTo>
                  <a:pt x="567" y="78"/>
                </a:moveTo>
                <a:cubicBezTo>
                  <a:pt x="568" y="79"/>
                  <a:pt x="568" y="79"/>
                  <a:pt x="568" y="81"/>
                </a:cubicBezTo>
                <a:lnTo>
                  <a:pt x="567" y="81"/>
                </a:lnTo>
                <a:lnTo>
                  <a:pt x="567" y="80"/>
                </a:lnTo>
                <a:cubicBezTo>
                  <a:pt x="567" y="79"/>
                  <a:pt x="567" y="79"/>
                  <a:pt x="567" y="78"/>
                </a:cubicBezTo>
                <a:close/>
                <a:moveTo>
                  <a:pt x="570" y="181"/>
                </a:moveTo>
                <a:cubicBezTo>
                  <a:pt x="570" y="183"/>
                  <a:pt x="569" y="185"/>
                  <a:pt x="568" y="186"/>
                </a:cubicBezTo>
                <a:lnTo>
                  <a:pt x="568" y="181"/>
                </a:lnTo>
                <a:cubicBezTo>
                  <a:pt x="568" y="181"/>
                  <a:pt x="569" y="181"/>
                  <a:pt x="570" y="181"/>
                </a:cubicBezTo>
                <a:close/>
                <a:moveTo>
                  <a:pt x="547" y="274"/>
                </a:moveTo>
                <a:cubicBezTo>
                  <a:pt x="545" y="274"/>
                  <a:pt x="544" y="275"/>
                  <a:pt x="543" y="273"/>
                </a:cubicBezTo>
                <a:cubicBezTo>
                  <a:pt x="542" y="273"/>
                  <a:pt x="542" y="272"/>
                  <a:pt x="541" y="272"/>
                </a:cubicBezTo>
                <a:cubicBezTo>
                  <a:pt x="541" y="269"/>
                  <a:pt x="542" y="268"/>
                  <a:pt x="543" y="267"/>
                </a:cubicBezTo>
                <a:cubicBezTo>
                  <a:pt x="545" y="267"/>
                  <a:pt x="546" y="267"/>
                  <a:pt x="547" y="268"/>
                </a:cubicBezTo>
                <a:cubicBezTo>
                  <a:pt x="548" y="270"/>
                  <a:pt x="548" y="272"/>
                  <a:pt x="547" y="274"/>
                </a:cubicBezTo>
                <a:close/>
                <a:moveTo>
                  <a:pt x="528" y="54"/>
                </a:moveTo>
                <a:cubicBezTo>
                  <a:pt x="527" y="53"/>
                  <a:pt x="525" y="53"/>
                  <a:pt x="524" y="53"/>
                </a:cubicBezTo>
                <a:lnTo>
                  <a:pt x="524" y="51"/>
                </a:lnTo>
                <a:cubicBezTo>
                  <a:pt x="524" y="50"/>
                  <a:pt x="525" y="49"/>
                  <a:pt x="525" y="48"/>
                </a:cubicBezTo>
                <a:cubicBezTo>
                  <a:pt x="528" y="48"/>
                  <a:pt x="528" y="49"/>
                  <a:pt x="530" y="50"/>
                </a:cubicBezTo>
                <a:cubicBezTo>
                  <a:pt x="530" y="50"/>
                  <a:pt x="530" y="50"/>
                  <a:pt x="530" y="50"/>
                </a:cubicBezTo>
                <a:cubicBezTo>
                  <a:pt x="530" y="52"/>
                  <a:pt x="529" y="52"/>
                  <a:pt x="528" y="54"/>
                </a:cubicBezTo>
                <a:close/>
                <a:moveTo>
                  <a:pt x="504" y="46"/>
                </a:moveTo>
                <a:cubicBezTo>
                  <a:pt x="503" y="46"/>
                  <a:pt x="498" y="45"/>
                  <a:pt x="497" y="45"/>
                </a:cubicBezTo>
                <a:lnTo>
                  <a:pt x="493" y="45"/>
                </a:lnTo>
                <a:cubicBezTo>
                  <a:pt x="493" y="44"/>
                  <a:pt x="493" y="44"/>
                  <a:pt x="494" y="44"/>
                </a:cubicBezTo>
                <a:cubicBezTo>
                  <a:pt x="494" y="42"/>
                  <a:pt x="494" y="42"/>
                  <a:pt x="494" y="42"/>
                </a:cubicBezTo>
                <a:cubicBezTo>
                  <a:pt x="498" y="42"/>
                  <a:pt x="501" y="45"/>
                  <a:pt x="504" y="46"/>
                </a:cubicBezTo>
                <a:close/>
                <a:moveTo>
                  <a:pt x="460" y="47"/>
                </a:moveTo>
                <a:cubicBezTo>
                  <a:pt x="458" y="48"/>
                  <a:pt x="454" y="47"/>
                  <a:pt x="452" y="46"/>
                </a:cubicBezTo>
                <a:lnTo>
                  <a:pt x="447" y="46"/>
                </a:lnTo>
                <a:cubicBezTo>
                  <a:pt x="448" y="45"/>
                  <a:pt x="450" y="44"/>
                  <a:pt x="450" y="42"/>
                </a:cubicBezTo>
                <a:cubicBezTo>
                  <a:pt x="451" y="42"/>
                  <a:pt x="454" y="41"/>
                  <a:pt x="455" y="41"/>
                </a:cubicBezTo>
                <a:cubicBezTo>
                  <a:pt x="456" y="41"/>
                  <a:pt x="456" y="41"/>
                  <a:pt x="457" y="41"/>
                </a:cubicBezTo>
                <a:cubicBezTo>
                  <a:pt x="458" y="41"/>
                  <a:pt x="458" y="42"/>
                  <a:pt x="459" y="42"/>
                </a:cubicBezTo>
                <a:cubicBezTo>
                  <a:pt x="460" y="43"/>
                  <a:pt x="460" y="46"/>
                  <a:pt x="460" y="46"/>
                </a:cubicBezTo>
                <a:lnTo>
                  <a:pt x="460" y="47"/>
                </a:lnTo>
                <a:close/>
                <a:moveTo>
                  <a:pt x="411" y="46"/>
                </a:moveTo>
                <a:cubicBezTo>
                  <a:pt x="410" y="45"/>
                  <a:pt x="409" y="45"/>
                  <a:pt x="409" y="45"/>
                </a:cubicBezTo>
                <a:lnTo>
                  <a:pt x="411" y="45"/>
                </a:lnTo>
                <a:lnTo>
                  <a:pt x="412" y="45"/>
                </a:lnTo>
                <a:cubicBezTo>
                  <a:pt x="412" y="45"/>
                  <a:pt x="411" y="45"/>
                  <a:pt x="411" y="46"/>
                </a:cubicBezTo>
                <a:close/>
                <a:moveTo>
                  <a:pt x="379" y="272"/>
                </a:moveTo>
                <a:cubicBezTo>
                  <a:pt x="378" y="272"/>
                  <a:pt x="377" y="273"/>
                  <a:pt x="376" y="273"/>
                </a:cubicBezTo>
                <a:cubicBezTo>
                  <a:pt x="375" y="273"/>
                  <a:pt x="374" y="272"/>
                  <a:pt x="373" y="272"/>
                </a:cubicBezTo>
                <a:cubicBezTo>
                  <a:pt x="373" y="271"/>
                  <a:pt x="373" y="271"/>
                  <a:pt x="372" y="270"/>
                </a:cubicBezTo>
                <a:lnTo>
                  <a:pt x="379" y="271"/>
                </a:lnTo>
                <a:cubicBezTo>
                  <a:pt x="379" y="271"/>
                  <a:pt x="379" y="272"/>
                  <a:pt x="379" y="272"/>
                </a:cubicBezTo>
                <a:close/>
                <a:moveTo>
                  <a:pt x="348" y="54"/>
                </a:moveTo>
                <a:cubicBezTo>
                  <a:pt x="346" y="56"/>
                  <a:pt x="340" y="65"/>
                  <a:pt x="337" y="63"/>
                </a:cubicBezTo>
                <a:cubicBezTo>
                  <a:pt x="336" y="63"/>
                  <a:pt x="335" y="63"/>
                  <a:pt x="334" y="62"/>
                </a:cubicBezTo>
                <a:cubicBezTo>
                  <a:pt x="334" y="61"/>
                  <a:pt x="334" y="60"/>
                  <a:pt x="334" y="58"/>
                </a:cubicBezTo>
                <a:cubicBezTo>
                  <a:pt x="331" y="58"/>
                  <a:pt x="326" y="54"/>
                  <a:pt x="324" y="53"/>
                </a:cubicBezTo>
                <a:cubicBezTo>
                  <a:pt x="323" y="52"/>
                  <a:pt x="323" y="52"/>
                  <a:pt x="323" y="51"/>
                </a:cubicBezTo>
                <a:cubicBezTo>
                  <a:pt x="323" y="48"/>
                  <a:pt x="327" y="46"/>
                  <a:pt x="329" y="49"/>
                </a:cubicBezTo>
                <a:cubicBezTo>
                  <a:pt x="331" y="50"/>
                  <a:pt x="331" y="52"/>
                  <a:pt x="334" y="54"/>
                </a:cubicBezTo>
                <a:cubicBezTo>
                  <a:pt x="335" y="55"/>
                  <a:pt x="338" y="49"/>
                  <a:pt x="340" y="49"/>
                </a:cubicBezTo>
                <a:cubicBezTo>
                  <a:pt x="342" y="48"/>
                  <a:pt x="346" y="48"/>
                  <a:pt x="347" y="49"/>
                </a:cubicBezTo>
                <a:cubicBezTo>
                  <a:pt x="348" y="50"/>
                  <a:pt x="348" y="50"/>
                  <a:pt x="348" y="50"/>
                </a:cubicBezTo>
                <a:cubicBezTo>
                  <a:pt x="349" y="51"/>
                  <a:pt x="348" y="53"/>
                  <a:pt x="348" y="54"/>
                </a:cubicBezTo>
                <a:close/>
                <a:moveTo>
                  <a:pt x="341" y="73"/>
                </a:moveTo>
                <a:cubicBezTo>
                  <a:pt x="339" y="72"/>
                  <a:pt x="339" y="72"/>
                  <a:pt x="338" y="72"/>
                </a:cubicBezTo>
                <a:cubicBezTo>
                  <a:pt x="338" y="71"/>
                  <a:pt x="337" y="70"/>
                  <a:pt x="338" y="69"/>
                </a:cubicBezTo>
                <a:cubicBezTo>
                  <a:pt x="338" y="68"/>
                  <a:pt x="339" y="68"/>
                  <a:pt x="339" y="68"/>
                </a:cubicBezTo>
                <a:cubicBezTo>
                  <a:pt x="340" y="68"/>
                  <a:pt x="342" y="68"/>
                  <a:pt x="343" y="68"/>
                </a:cubicBezTo>
                <a:cubicBezTo>
                  <a:pt x="343" y="68"/>
                  <a:pt x="343" y="69"/>
                  <a:pt x="344" y="69"/>
                </a:cubicBezTo>
                <a:cubicBezTo>
                  <a:pt x="344" y="72"/>
                  <a:pt x="343" y="71"/>
                  <a:pt x="341" y="73"/>
                </a:cubicBezTo>
                <a:close/>
                <a:moveTo>
                  <a:pt x="326" y="141"/>
                </a:moveTo>
                <a:cubicBezTo>
                  <a:pt x="326" y="141"/>
                  <a:pt x="326" y="141"/>
                  <a:pt x="325" y="142"/>
                </a:cubicBezTo>
                <a:lnTo>
                  <a:pt x="323" y="142"/>
                </a:lnTo>
                <a:cubicBezTo>
                  <a:pt x="322" y="139"/>
                  <a:pt x="320" y="133"/>
                  <a:pt x="322" y="131"/>
                </a:cubicBezTo>
                <a:cubicBezTo>
                  <a:pt x="323" y="129"/>
                  <a:pt x="324" y="130"/>
                  <a:pt x="326" y="129"/>
                </a:cubicBezTo>
                <a:lnTo>
                  <a:pt x="328" y="129"/>
                </a:lnTo>
                <a:cubicBezTo>
                  <a:pt x="329" y="129"/>
                  <a:pt x="329" y="129"/>
                  <a:pt x="330" y="130"/>
                </a:cubicBezTo>
                <a:cubicBezTo>
                  <a:pt x="330" y="131"/>
                  <a:pt x="330" y="131"/>
                  <a:pt x="331" y="132"/>
                </a:cubicBezTo>
                <a:cubicBezTo>
                  <a:pt x="331" y="134"/>
                  <a:pt x="327" y="140"/>
                  <a:pt x="326" y="141"/>
                </a:cubicBezTo>
                <a:close/>
                <a:moveTo>
                  <a:pt x="323" y="95"/>
                </a:moveTo>
                <a:cubicBezTo>
                  <a:pt x="324" y="95"/>
                  <a:pt x="325" y="95"/>
                  <a:pt x="326" y="95"/>
                </a:cubicBezTo>
                <a:cubicBezTo>
                  <a:pt x="327" y="96"/>
                  <a:pt x="327" y="96"/>
                  <a:pt x="327" y="96"/>
                </a:cubicBezTo>
                <a:cubicBezTo>
                  <a:pt x="328" y="100"/>
                  <a:pt x="326" y="101"/>
                  <a:pt x="323" y="101"/>
                </a:cubicBezTo>
                <a:cubicBezTo>
                  <a:pt x="322" y="100"/>
                  <a:pt x="321" y="100"/>
                  <a:pt x="321" y="99"/>
                </a:cubicBezTo>
                <a:cubicBezTo>
                  <a:pt x="321" y="96"/>
                  <a:pt x="321" y="96"/>
                  <a:pt x="323" y="95"/>
                </a:cubicBezTo>
                <a:close/>
                <a:moveTo>
                  <a:pt x="573" y="132"/>
                </a:moveTo>
                <a:cubicBezTo>
                  <a:pt x="575" y="132"/>
                  <a:pt x="575" y="132"/>
                  <a:pt x="576" y="133"/>
                </a:cubicBezTo>
                <a:cubicBezTo>
                  <a:pt x="576" y="134"/>
                  <a:pt x="576" y="134"/>
                  <a:pt x="576" y="135"/>
                </a:cubicBezTo>
                <a:cubicBezTo>
                  <a:pt x="575" y="135"/>
                  <a:pt x="575" y="135"/>
                  <a:pt x="574" y="135"/>
                </a:cubicBezTo>
                <a:cubicBezTo>
                  <a:pt x="573" y="135"/>
                  <a:pt x="573" y="135"/>
                  <a:pt x="573" y="134"/>
                </a:cubicBezTo>
                <a:cubicBezTo>
                  <a:pt x="572" y="134"/>
                  <a:pt x="572" y="134"/>
                  <a:pt x="572" y="134"/>
                </a:cubicBezTo>
                <a:cubicBezTo>
                  <a:pt x="572" y="132"/>
                  <a:pt x="573" y="133"/>
                  <a:pt x="573" y="132"/>
                </a:cubicBezTo>
                <a:close/>
                <a:moveTo>
                  <a:pt x="577" y="172"/>
                </a:moveTo>
                <a:cubicBezTo>
                  <a:pt x="579" y="166"/>
                  <a:pt x="578" y="164"/>
                  <a:pt x="585" y="160"/>
                </a:cubicBezTo>
                <a:cubicBezTo>
                  <a:pt x="585" y="159"/>
                  <a:pt x="586" y="157"/>
                  <a:pt x="586" y="156"/>
                </a:cubicBezTo>
                <a:cubicBezTo>
                  <a:pt x="586" y="152"/>
                  <a:pt x="583" y="147"/>
                  <a:pt x="582" y="145"/>
                </a:cubicBezTo>
                <a:cubicBezTo>
                  <a:pt x="581" y="143"/>
                  <a:pt x="581" y="141"/>
                  <a:pt x="581" y="139"/>
                </a:cubicBezTo>
                <a:cubicBezTo>
                  <a:pt x="581" y="137"/>
                  <a:pt x="581" y="135"/>
                  <a:pt x="581" y="133"/>
                </a:cubicBezTo>
                <a:cubicBezTo>
                  <a:pt x="581" y="131"/>
                  <a:pt x="580" y="128"/>
                  <a:pt x="580" y="127"/>
                </a:cubicBezTo>
                <a:cubicBezTo>
                  <a:pt x="580" y="123"/>
                  <a:pt x="580" y="120"/>
                  <a:pt x="580" y="116"/>
                </a:cubicBezTo>
                <a:cubicBezTo>
                  <a:pt x="580" y="115"/>
                  <a:pt x="579" y="112"/>
                  <a:pt x="580" y="109"/>
                </a:cubicBezTo>
                <a:cubicBezTo>
                  <a:pt x="580" y="106"/>
                  <a:pt x="582" y="98"/>
                  <a:pt x="581" y="95"/>
                </a:cubicBezTo>
                <a:cubicBezTo>
                  <a:pt x="580" y="93"/>
                  <a:pt x="579" y="90"/>
                  <a:pt x="578" y="88"/>
                </a:cubicBezTo>
                <a:cubicBezTo>
                  <a:pt x="577" y="84"/>
                  <a:pt x="579" y="81"/>
                  <a:pt x="579" y="78"/>
                </a:cubicBezTo>
                <a:cubicBezTo>
                  <a:pt x="579" y="77"/>
                  <a:pt x="579" y="76"/>
                  <a:pt x="579" y="75"/>
                </a:cubicBezTo>
                <a:cubicBezTo>
                  <a:pt x="578" y="74"/>
                  <a:pt x="580" y="71"/>
                  <a:pt x="581" y="70"/>
                </a:cubicBezTo>
                <a:cubicBezTo>
                  <a:pt x="581" y="66"/>
                  <a:pt x="579" y="65"/>
                  <a:pt x="577" y="64"/>
                </a:cubicBezTo>
                <a:cubicBezTo>
                  <a:pt x="576" y="60"/>
                  <a:pt x="577" y="57"/>
                  <a:pt x="579" y="55"/>
                </a:cubicBezTo>
                <a:cubicBezTo>
                  <a:pt x="579" y="52"/>
                  <a:pt x="577" y="51"/>
                  <a:pt x="575" y="50"/>
                </a:cubicBezTo>
                <a:cubicBezTo>
                  <a:pt x="575" y="50"/>
                  <a:pt x="573" y="51"/>
                  <a:pt x="573" y="51"/>
                </a:cubicBezTo>
                <a:cubicBezTo>
                  <a:pt x="569" y="51"/>
                  <a:pt x="564" y="49"/>
                  <a:pt x="563" y="46"/>
                </a:cubicBezTo>
                <a:cubicBezTo>
                  <a:pt x="563" y="45"/>
                  <a:pt x="563" y="44"/>
                  <a:pt x="562" y="43"/>
                </a:cubicBezTo>
                <a:cubicBezTo>
                  <a:pt x="562" y="42"/>
                  <a:pt x="561" y="41"/>
                  <a:pt x="560" y="40"/>
                </a:cubicBezTo>
                <a:cubicBezTo>
                  <a:pt x="551" y="38"/>
                  <a:pt x="540" y="38"/>
                  <a:pt x="529" y="38"/>
                </a:cubicBezTo>
                <a:cubicBezTo>
                  <a:pt x="525" y="38"/>
                  <a:pt x="521" y="36"/>
                  <a:pt x="517" y="37"/>
                </a:cubicBezTo>
                <a:cubicBezTo>
                  <a:pt x="514" y="38"/>
                  <a:pt x="511" y="39"/>
                  <a:pt x="509" y="40"/>
                </a:cubicBezTo>
                <a:cubicBezTo>
                  <a:pt x="504" y="41"/>
                  <a:pt x="503" y="37"/>
                  <a:pt x="499" y="38"/>
                </a:cubicBezTo>
                <a:cubicBezTo>
                  <a:pt x="497" y="38"/>
                  <a:pt x="495" y="40"/>
                  <a:pt x="493" y="41"/>
                </a:cubicBezTo>
                <a:cubicBezTo>
                  <a:pt x="492" y="41"/>
                  <a:pt x="489" y="41"/>
                  <a:pt x="487" y="41"/>
                </a:cubicBezTo>
                <a:cubicBezTo>
                  <a:pt x="483" y="42"/>
                  <a:pt x="480" y="40"/>
                  <a:pt x="477" y="39"/>
                </a:cubicBezTo>
                <a:lnTo>
                  <a:pt x="473" y="39"/>
                </a:lnTo>
                <a:cubicBezTo>
                  <a:pt x="471" y="39"/>
                  <a:pt x="469" y="38"/>
                  <a:pt x="467" y="37"/>
                </a:cubicBezTo>
                <a:cubicBezTo>
                  <a:pt x="465" y="37"/>
                  <a:pt x="464" y="37"/>
                  <a:pt x="462" y="37"/>
                </a:cubicBezTo>
                <a:cubicBezTo>
                  <a:pt x="460" y="36"/>
                  <a:pt x="459" y="34"/>
                  <a:pt x="457" y="34"/>
                </a:cubicBezTo>
                <a:cubicBezTo>
                  <a:pt x="452" y="32"/>
                  <a:pt x="450" y="37"/>
                  <a:pt x="447" y="38"/>
                </a:cubicBezTo>
                <a:cubicBezTo>
                  <a:pt x="445" y="38"/>
                  <a:pt x="443" y="36"/>
                  <a:pt x="441" y="36"/>
                </a:cubicBezTo>
                <a:cubicBezTo>
                  <a:pt x="440" y="35"/>
                  <a:pt x="439" y="36"/>
                  <a:pt x="437" y="36"/>
                </a:cubicBezTo>
                <a:cubicBezTo>
                  <a:pt x="436" y="35"/>
                  <a:pt x="434" y="34"/>
                  <a:pt x="432" y="34"/>
                </a:cubicBezTo>
                <a:cubicBezTo>
                  <a:pt x="430" y="35"/>
                  <a:pt x="428" y="37"/>
                  <a:pt x="426" y="37"/>
                </a:cubicBezTo>
                <a:cubicBezTo>
                  <a:pt x="423" y="38"/>
                  <a:pt x="421" y="37"/>
                  <a:pt x="419" y="38"/>
                </a:cubicBezTo>
                <a:cubicBezTo>
                  <a:pt x="417" y="39"/>
                  <a:pt x="415" y="40"/>
                  <a:pt x="413" y="41"/>
                </a:cubicBezTo>
                <a:cubicBezTo>
                  <a:pt x="413" y="41"/>
                  <a:pt x="406" y="41"/>
                  <a:pt x="406" y="41"/>
                </a:cubicBezTo>
                <a:cubicBezTo>
                  <a:pt x="405" y="41"/>
                  <a:pt x="401" y="40"/>
                  <a:pt x="399" y="41"/>
                </a:cubicBezTo>
                <a:cubicBezTo>
                  <a:pt x="398" y="41"/>
                  <a:pt x="397" y="42"/>
                  <a:pt x="396" y="42"/>
                </a:cubicBezTo>
                <a:cubicBezTo>
                  <a:pt x="390" y="41"/>
                  <a:pt x="383" y="42"/>
                  <a:pt x="377" y="43"/>
                </a:cubicBezTo>
                <a:cubicBezTo>
                  <a:pt x="372" y="42"/>
                  <a:pt x="371" y="44"/>
                  <a:pt x="367" y="45"/>
                </a:cubicBezTo>
                <a:cubicBezTo>
                  <a:pt x="364" y="45"/>
                  <a:pt x="360" y="45"/>
                  <a:pt x="357" y="44"/>
                </a:cubicBezTo>
                <a:cubicBezTo>
                  <a:pt x="355" y="45"/>
                  <a:pt x="353" y="46"/>
                  <a:pt x="351" y="45"/>
                </a:cubicBezTo>
                <a:cubicBezTo>
                  <a:pt x="349" y="45"/>
                  <a:pt x="348" y="43"/>
                  <a:pt x="347" y="43"/>
                </a:cubicBezTo>
                <a:cubicBezTo>
                  <a:pt x="346" y="42"/>
                  <a:pt x="343" y="42"/>
                  <a:pt x="342" y="41"/>
                </a:cubicBezTo>
                <a:cubicBezTo>
                  <a:pt x="339" y="40"/>
                  <a:pt x="336" y="42"/>
                  <a:pt x="334" y="42"/>
                </a:cubicBezTo>
                <a:cubicBezTo>
                  <a:pt x="332" y="42"/>
                  <a:pt x="326" y="40"/>
                  <a:pt x="325" y="39"/>
                </a:cubicBezTo>
                <a:cubicBezTo>
                  <a:pt x="317" y="39"/>
                  <a:pt x="315" y="45"/>
                  <a:pt x="312" y="49"/>
                </a:cubicBezTo>
                <a:cubicBezTo>
                  <a:pt x="312" y="52"/>
                  <a:pt x="314" y="52"/>
                  <a:pt x="314" y="54"/>
                </a:cubicBezTo>
                <a:cubicBezTo>
                  <a:pt x="315" y="56"/>
                  <a:pt x="314" y="58"/>
                  <a:pt x="315" y="60"/>
                </a:cubicBezTo>
                <a:cubicBezTo>
                  <a:pt x="316" y="62"/>
                  <a:pt x="318" y="62"/>
                  <a:pt x="320" y="63"/>
                </a:cubicBezTo>
                <a:cubicBezTo>
                  <a:pt x="320" y="64"/>
                  <a:pt x="321" y="66"/>
                  <a:pt x="320" y="67"/>
                </a:cubicBezTo>
                <a:cubicBezTo>
                  <a:pt x="319" y="68"/>
                  <a:pt x="318" y="68"/>
                  <a:pt x="318" y="69"/>
                </a:cubicBezTo>
                <a:cubicBezTo>
                  <a:pt x="315" y="69"/>
                  <a:pt x="312" y="69"/>
                  <a:pt x="311" y="70"/>
                </a:cubicBezTo>
                <a:cubicBezTo>
                  <a:pt x="309" y="77"/>
                  <a:pt x="313" y="81"/>
                  <a:pt x="314" y="87"/>
                </a:cubicBezTo>
                <a:cubicBezTo>
                  <a:pt x="316" y="91"/>
                  <a:pt x="313" y="94"/>
                  <a:pt x="312" y="97"/>
                </a:cubicBezTo>
                <a:cubicBezTo>
                  <a:pt x="311" y="102"/>
                  <a:pt x="316" y="105"/>
                  <a:pt x="319" y="106"/>
                </a:cubicBezTo>
                <a:cubicBezTo>
                  <a:pt x="319" y="107"/>
                  <a:pt x="320" y="108"/>
                  <a:pt x="319" y="109"/>
                </a:cubicBezTo>
                <a:cubicBezTo>
                  <a:pt x="318" y="110"/>
                  <a:pt x="317" y="109"/>
                  <a:pt x="316" y="110"/>
                </a:cubicBezTo>
                <a:cubicBezTo>
                  <a:pt x="315" y="111"/>
                  <a:pt x="315" y="112"/>
                  <a:pt x="314" y="113"/>
                </a:cubicBezTo>
                <a:cubicBezTo>
                  <a:pt x="315" y="117"/>
                  <a:pt x="316" y="120"/>
                  <a:pt x="317" y="123"/>
                </a:cubicBezTo>
                <a:cubicBezTo>
                  <a:pt x="318" y="125"/>
                  <a:pt x="318" y="127"/>
                  <a:pt x="319" y="129"/>
                </a:cubicBezTo>
                <a:cubicBezTo>
                  <a:pt x="319" y="131"/>
                  <a:pt x="317" y="133"/>
                  <a:pt x="316" y="134"/>
                </a:cubicBezTo>
                <a:cubicBezTo>
                  <a:pt x="316" y="138"/>
                  <a:pt x="318" y="138"/>
                  <a:pt x="319" y="140"/>
                </a:cubicBezTo>
                <a:cubicBezTo>
                  <a:pt x="319" y="141"/>
                  <a:pt x="318" y="142"/>
                  <a:pt x="318" y="142"/>
                </a:cubicBezTo>
                <a:cubicBezTo>
                  <a:pt x="317" y="146"/>
                  <a:pt x="315" y="151"/>
                  <a:pt x="318" y="154"/>
                </a:cubicBezTo>
                <a:cubicBezTo>
                  <a:pt x="318" y="158"/>
                  <a:pt x="316" y="159"/>
                  <a:pt x="315" y="161"/>
                </a:cubicBezTo>
                <a:cubicBezTo>
                  <a:pt x="314" y="163"/>
                  <a:pt x="314" y="165"/>
                  <a:pt x="313" y="166"/>
                </a:cubicBezTo>
                <a:cubicBezTo>
                  <a:pt x="313" y="167"/>
                  <a:pt x="312" y="168"/>
                  <a:pt x="312" y="169"/>
                </a:cubicBezTo>
                <a:cubicBezTo>
                  <a:pt x="310" y="173"/>
                  <a:pt x="313" y="176"/>
                  <a:pt x="311" y="179"/>
                </a:cubicBezTo>
                <a:cubicBezTo>
                  <a:pt x="311" y="183"/>
                  <a:pt x="314" y="183"/>
                  <a:pt x="315" y="186"/>
                </a:cubicBezTo>
                <a:cubicBezTo>
                  <a:pt x="316" y="187"/>
                  <a:pt x="316" y="189"/>
                  <a:pt x="317" y="191"/>
                </a:cubicBezTo>
                <a:cubicBezTo>
                  <a:pt x="320" y="191"/>
                  <a:pt x="321" y="191"/>
                  <a:pt x="324" y="191"/>
                </a:cubicBezTo>
                <a:cubicBezTo>
                  <a:pt x="325" y="192"/>
                  <a:pt x="326" y="193"/>
                  <a:pt x="327" y="194"/>
                </a:cubicBezTo>
                <a:lnTo>
                  <a:pt x="326" y="202"/>
                </a:lnTo>
                <a:cubicBezTo>
                  <a:pt x="325" y="204"/>
                  <a:pt x="323" y="205"/>
                  <a:pt x="323" y="206"/>
                </a:cubicBezTo>
                <a:cubicBezTo>
                  <a:pt x="320" y="206"/>
                  <a:pt x="317" y="206"/>
                  <a:pt x="316" y="207"/>
                </a:cubicBezTo>
                <a:cubicBezTo>
                  <a:pt x="315" y="211"/>
                  <a:pt x="315" y="215"/>
                  <a:pt x="313" y="217"/>
                </a:cubicBezTo>
                <a:cubicBezTo>
                  <a:pt x="313" y="219"/>
                  <a:pt x="314" y="222"/>
                  <a:pt x="315" y="224"/>
                </a:cubicBezTo>
                <a:cubicBezTo>
                  <a:pt x="318" y="227"/>
                  <a:pt x="321" y="225"/>
                  <a:pt x="318" y="231"/>
                </a:cubicBezTo>
                <a:cubicBezTo>
                  <a:pt x="319" y="232"/>
                  <a:pt x="319" y="232"/>
                  <a:pt x="320" y="233"/>
                </a:cubicBezTo>
                <a:cubicBezTo>
                  <a:pt x="321" y="233"/>
                  <a:pt x="324" y="233"/>
                  <a:pt x="325" y="234"/>
                </a:cubicBezTo>
                <a:cubicBezTo>
                  <a:pt x="326" y="235"/>
                  <a:pt x="324" y="237"/>
                  <a:pt x="324" y="238"/>
                </a:cubicBezTo>
                <a:cubicBezTo>
                  <a:pt x="323" y="240"/>
                  <a:pt x="323" y="241"/>
                  <a:pt x="323" y="243"/>
                </a:cubicBezTo>
                <a:cubicBezTo>
                  <a:pt x="322" y="244"/>
                  <a:pt x="320" y="244"/>
                  <a:pt x="319" y="245"/>
                </a:cubicBezTo>
                <a:cubicBezTo>
                  <a:pt x="319" y="246"/>
                  <a:pt x="319" y="247"/>
                  <a:pt x="318" y="248"/>
                </a:cubicBezTo>
                <a:cubicBezTo>
                  <a:pt x="318" y="249"/>
                  <a:pt x="318" y="250"/>
                  <a:pt x="318" y="252"/>
                </a:cubicBezTo>
                <a:cubicBezTo>
                  <a:pt x="318" y="253"/>
                  <a:pt x="316" y="255"/>
                  <a:pt x="317" y="258"/>
                </a:cubicBezTo>
                <a:cubicBezTo>
                  <a:pt x="318" y="260"/>
                  <a:pt x="320" y="262"/>
                  <a:pt x="319" y="266"/>
                </a:cubicBezTo>
                <a:cubicBezTo>
                  <a:pt x="319" y="268"/>
                  <a:pt x="319" y="270"/>
                  <a:pt x="318" y="272"/>
                </a:cubicBezTo>
                <a:cubicBezTo>
                  <a:pt x="317" y="273"/>
                  <a:pt x="314" y="274"/>
                  <a:pt x="314" y="277"/>
                </a:cubicBezTo>
                <a:cubicBezTo>
                  <a:pt x="315" y="280"/>
                  <a:pt x="318" y="282"/>
                  <a:pt x="320" y="284"/>
                </a:cubicBezTo>
                <a:cubicBezTo>
                  <a:pt x="323" y="284"/>
                  <a:pt x="328" y="285"/>
                  <a:pt x="330" y="284"/>
                </a:cubicBezTo>
                <a:cubicBezTo>
                  <a:pt x="331" y="283"/>
                  <a:pt x="331" y="282"/>
                  <a:pt x="332" y="282"/>
                </a:cubicBezTo>
                <a:cubicBezTo>
                  <a:pt x="334" y="280"/>
                  <a:pt x="336" y="279"/>
                  <a:pt x="340" y="279"/>
                </a:cubicBezTo>
                <a:cubicBezTo>
                  <a:pt x="341" y="280"/>
                  <a:pt x="343" y="282"/>
                  <a:pt x="344" y="283"/>
                </a:cubicBezTo>
                <a:cubicBezTo>
                  <a:pt x="345" y="284"/>
                  <a:pt x="346" y="284"/>
                  <a:pt x="347" y="285"/>
                </a:cubicBezTo>
                <a:cubicBezTo>
                  <a:pt x="351" y="284"/>
                  <a:pt x="352" y="282"/>
                  <a:pt x="354" y="281"/>
                </a:cubicBezTo>
                <a:cubicBezTo>
                  <a:pt x="357" y="279"/>
                  <a:pt x="361" y="284"/>
                  <a:pt x="366" y="284"/>
                </a:cubicBezTo>
                <a:cubicBezTo>
                  <a:pt x="373" y="284"/>
                  <a:pt x="377" y="284"/>
                  <a:pt x="383" y="283"/>
                </a:cubicBezTo>
                <a:cubicBezTo>
                  <a:pt x="384" y="283"/>
                  <a:pt x="386" y="283"/>
                  <a:pt x="388" y="283"/>
                </a:cubicBezTo>
                <a:cubicBezTo>
                  <a:pt x="389" y="282"/>
                  <a:pt x="391" y="281"/>
                  <a:pt x="392" y="280"/>
                </a:cubicBezTo>
                <a:cubicBezTo>
                  <a:pt x="394" y="280"/>
                  <a:pt x="395" y="280"/>
                  <a:pt x="397" y="279"/>
                </a:cubicBezTo>
                <a:cubicBezTo>
                  <a:pt x="397" y="279"/>
                  <a:pt x="397" y="279"/>
                  <a:pt x="397" y="278"/>
                </a:cubicBezTo>
                <a:cubicBezTo>
                  <a:pt x="395" y="278"/>
                  <a:pt x="393" y="276"/>
                  <a:pt x="391" y="275"/>
                </a:cubicBezTo>
                <a:cubicBezTo>
                  <a:pt x="391" y="274"/>
                  <a:pt x="391" y="274"/>
                  <a:pt x="392" y="274"/>
                </a:cubicBezTo>
                <a:lnTo>
                  <a:pt x="402" y="276"/>
                </a:lnTo>
                <a:cubicBezTo>
                  <a:pt x="401" y="277"/>
                  <a:pt x="400" y="278"/>
                  <a:pt x="399" y="278"/>
                </a:cubicBezTo>
                <a:cubicBezTo>
                  <a:pt x="400" y="280"/>
                  <a:pt x="409" y="284"/>
                  <a:pt x="412" y="283"/>
                </a:cubicBezTo>
                <a:cubicBezTo>
                  <a:pt x="413" y="283"/>
                  <a:pt x="414" y="282"/>
                  <a:pt x="414" y="281"/>
                </a:cubicBezTo>
                <a:cubicBezTo>
                  <a:pt x="416" y="281"/>
                  <a:pt x="418" y="280"/>
                  <a:pt x="420" y="279"/>
                </a:cubicBezTo>
                <a:lnTo>
                  <a:pt x="431" y="282"/>
                </a:lnTo>
                <a:lnTo>
                  <a:pt x="459" y="286"/>
                </a:lnTo>
                <a:cubicBezTo>
                  <a:pt x="461" y="289"/>
                  <a:pt x="463" y="292"/>
                  <a:pt x="467" y="293"/>
                </a:cubicBezTo>
                <a:cubicBezTo>
                  <a:pt x="474" y="295"/>
                  <a:pt x="478" y="291"/>
                  <a:pt x="480" y="285"/>
                </a:cubicBezTo>
                <a:lnTo>
                  <a:pt x="486" y="284"/>
                </a:lnTo>
                <a:lnTo>
                  <a:pt x="488" y="280"/>
                </a:lnTo>
                <a:cubicBezTo>
                  <a:pt x="493" y="279"/>
                  <a:pt x="497" y="278"/>
                  <a:pt x="500" y="276"/>
                </a:cubicBezTo>
                <a:cubicBezTo>
                  <a:pt x="501" y="275"/>
                  <a:pt x="500" y="275"/>
                  <a:pt x="501" y="275"/>
                </a:cubicBezTo>
                <a:cubicBezTo>
                  <a:pt x="500" y="272"/>
                  <a:pt x="499" y="273"/>
                  <a:pt x="497" y="272"/>
                </a:cubicBezTo>
                <a:cubicBezTo>
                  <a:pt x="496" y="272"/>
                  <a:pt x="496" y="271"/>
                  <a:pt x="495" y="271"/>
                </a:cubicBezTo>
                <a:lnTo>
                  <a:pt x="512" y="270"/>
                </a:lnTo>
                <a:cubicBezTo>
                  <a:pt x="512" y="271"/>
                  <a:pt x="511" y="272"/>
                  <a:pt x="510" y="274"/>
                </a:cubicBezTo>
                <a:cubicBezTo>
                  <a:pt x="512" y="276"/>
                  <a:pt x="515" y="279"/>
                  <a:pt x="518" y="278"/>
                </a:cubicBezTo>
                <a:cubicBezTo>
                  <a:pt x="521" y="278"/>
                  <a:pt x="524" y="274"/>
                  <a:pt x="528" y="276"/>
                </a:cubicBezTo>
                <a:cubicBezTo>
                  <a:pt x="530" y="276"/>
                  <a:pt x="531" y="278"/>
                  <a:pt x="532" y="278"/>
                </a:cubicBezTo>
                <a:cubicBezTo>
                  <a:pt x="533" y="279"/>
                  <a:pt x="537" y="280"/>
                  <a:pt x="538" y="280"/>
                </a:cubicBezTo>
                <a:cubicBezTo>
                  <a:pt x="542" y="281"/>
                  <a:pt x="547" y="279"/>
                  <a:pt x="551" y="279"/>
                </a:cubicBezTo>
                <a:cubicBezTo>
                  <a:pt x="555" y="280"/>
                  <a:pt x="558" y="282"/>
                  <a:pt x="562" y="282"/>
                </a:cubicBezTo>
                <a:cubicBezTo>
                  <a:pt x="568" y="282"/>
                  <a:pt x="569" y="286"/>
                  <a:pt x="572" y="288"/>
                </a:cubicBezTo>
                <a:cubicBezTo>
                  <a:pt x="573" y="288"/>
                  <a:pt x="577" y="289"/>
                  <a:pt x="578" y="289"/>
                </a:cubicBezTo>
                <a:cubicBezTo>
                  <a:pt x="581" y="288"/>
                  <a:pt x="583" y="286"/>
                  <a:pt x="583" y="284"/>
                </a:cubicBezTo>
                <a:cubicBezTo>
                  <a:pt x="584" y="283"/>
                  <a:pt x="582" y="273"/>
                  <a:pt x="581" y="272"/>
                </a:cubicBezTo>
                <a:cubicBezTo>
                  <a:pt x="580" y="271"/>
                  <a:pt x="580" y="271"/>
                  <a:pt x="579" y="271"/>
                </a:cubicBezTo>
                <a:cubicBezTo>
                  <a:pt x="577" y="272"/>
                  <a:pt x="577" y="274"/>
                  <a:pt x="576" y="274"/>
                </a:cubicBezTo>
                <a:cubicBezTo>
                  <a:pt x="575" y="275"/>
                  <a:pt x="574" y="275"/>
                  <a:pt x="573" y="275"/>
                </a:cubicBezTo>
                <a:cubicBezTo>
                  <a:pt x="570" y="275"/>
                  <a:pt x="569" y="273"/>
                  <a:pt x="568" y="271"/>
                </a:cubicBezTo>
                <a:cubicBezTo>
                  <a:pt x="566" y="271"/>
                  <a:pt x="561" y="271"/>
                  <a:pt x="560" y="271"/>
                </a:cubicBezTo>
                <a:cubicBezTo>
                  <a:pt x="558" y="270"/>
                  <a:pt x="558" y="267"/>
                  <a:pt x="557" y="265"/>
                </a:cubicBezTo>
                <a:lnTo>
                  <a:pt x="559" y="256"/>
                </a:lnTo>
                <a:cubicBezTo>
                  <a:pt x="561" y="256"/>
                  <a:pt x="562" y="256"/>
                  <a:pt x="563" y="257"/>
                </a:cubicBezTo>
                <a:cubicBezTo>
                  <a:pt x="565" y="258"/>
                  <a:pt x="566" y="261"/>
                  <a:pt x="568" y="263"/>
                </a:cubicBezTo>
                <a:cubicBezTo>
                  <a:pt x="569" y="263"/>
                  <a:pt x="571" y="263"/>
                  <a:pt x="572" y="264"/>
                </a:cubicBezTo>
                <a:cubicBezTo>
                  <a:pt x="573" y="264"/>
                  <a:pt x="575" y="266"/>
                  <a:pt x="577" y="268"/>
                </a:cubicBezTo>
                <a:cubicBezTo>
                  <a:pt x="577" y="267"/>
                  <a:pt x="577" y="268"/>
                  <a:pt x="578" y="267"/>
                </a:cubicBezTo>
                <a:cubicBezTo>
                  <a:pt x="579" y="266"/>
                  <a:pt x="578" y="264"/>
                  <a:pt x="579" y="262"/>
                </a:cubicBezTo>
                <a:cubicBezTo>
                  <a:pt x="580" y="258"/>
                  <a:pt x="583" y="254"/>
                  <a:pt x="583" y="250"/>
                </a:cubicBezTo>
                <a:cubicBezTo>
                  <a:pt x="580" y="248"/>
                  <a:pt x="579" y="246"/>
                  <a:pt x="576" y="244"/>
                </a:cubicBezTo>
                <a:cubicBezTo>
                  <a:pt x="576" y="242"/>
                  <a:pt x="575" y="240"/>
                  <a:pt x="576" y="239"/>
                </a:cubicBezTo>
                <a:cubicBezTo>
                  <a:pt x="577" y="237"/>
                  <a:pt x="578" y="237"/>
                  <a:pt x="580" y="237"/>
                </a:cubicBezTo>
                <a:cubicBezTo>
                  <a:pt x="581" y="236"/>
                  <a:pt x="583" y="232"/>
                  <a:pt x="583" y="231"/>
                </a:cubicBezTo>
                <a:cubicBezTo>
                  <a:pt x="584" y="227"/>
                  <a:pt x="579" y="222"/>
                  <a:pt x="578" y="219"/>
                </a:cubicBezTo>
                <a:cubicBezTo>
                  <a:pt x="577" y="215"/>
                  <a:pt x="579" y="211"/>
                  <a:pt x="580" y="208"/>
                </a:cubicBezTo>
                <a:lnTo>
                  <a:pt x="580" y="202"/>
                </a:lnTo>
                <a:cubicBezTo>
                  <a:pt x="580" y="201"/>
                  <a:pt x="581" y="199"/>
                  <a:pt x="582" y="198"/>
                </a:cubicBezTo>
                <a:cubicBezTo>
                  <a:pt x="582" y="195"/>
                  <a:pt x="579" y="192"/>
                  <a:pt x="581" y="189"/>
                </a:cubicBezTo>
                <a:cubicBezTo>
                  <a:pt x="581" y="188"/>
                  <a:pt x="585" y="185"/>
                  <a:pt x="586" y="184"/>
                </a:cubicBezTo>
                <a:cubicBezTo>
                  <a:pt x="586" y="183"/>
                  <a:pt x="586" y="183"/>
                  <a:pt x="586" y="183"/>
                </a:cubicBezTo>
                <a:cubicBezTo>
                  <a:pt x="584" y="179"/>
                  <a:pt x="578" y="182"/>
                  <a:pt x="574" y="182"/>
                </a:cubicBezTo>
                <a:cubicBezTo>
                  <a:pt x="573" y="181"/>
                  <a:pt x="572" y="181"/>
                  <a:pt x="571" y="180"/>
                </a:cubicBezTo>
                <a:cubicBezTo>
                  <a:pt x="570" y="180"/>
                  <a:pt x="571" y="180"/>
                  <a:pt x="570" y="179"/>
                </a:cubicBezTo>
                <a:cubicBezTo>
                  <a:pt x="570" y="177"/>
                  <a:pt x="571" y="176"/>
                  <a:pt x="572" y="174"/>
                </a:cubicBezTo>
                <a:cubicBezTo>
                  <a:pt x="574" y="174"/>
                  <a:pt x="575" y="173"/>
                  <a:pt x="577" y="172"/>
                </a:cubicBezTo>
                <a:close/>
                <a:moveTo>
                  <a:pt x="13" y="122"/>
                </a:moveTo>
                <a:cubicBezTo>
                  <a:pt x="13" y="122"/>
                  <a:pt x="12" y="122"/>
                  <a:pt x="12" y="122"/>
                </a:cubicBezTo>
                <a:cubicBezTo>
                  <a:pt x="12" y="123"/>
                  <a:pt x="12" y="125"/>
                  <a:pt x="12" y="127"/>
                </a:cubicBezTo>
                <a:cubicBezTo>
                  <a:pt x="14" y="127"/>
                  <a:pt x="14" y="126"/>
                  <a:pt x="14" y="125"/>
                </a:cubicBezTo>
                <a:cubicBezTo>
                  <a:pt x="14" y="124"/>
                  <a:pt x="14" y="123"/>
                  <a:pt x="13" y="122"/>
                </a:cubicBezTo>
                <a:close/>
                <a:moveTo>
                  <a:pt x="48" y="578"/>
                </a:moveTo>
                <a:cubicBezTo>
                  <a:pt x="45" y="577"/>
                  <a:pt x="43" y="571"/>
                  <a:pt x="39" y="569"/>
                </a:cubicBezTo>
                <a:cubicBezTo>
                  <a:pt x="38" y="569"/>
                  <a:pt x="33" y="570"/>
                  <a:pt x="30" y="570"/>
                </a:cubicBezTo>
                <a:cubicBezTo>
                  <a:pt x="29" y="567"/>
                  <a:pt x="26" y="562"/>
                  <a:pt x="24" y="559"/>
                </a:cubicBezTo>
                <a:cubicBezTo>
                  <a:pt x="23" y="558"/>
                  <a:pt x="22" y="558"/>
                  <a:pt x="21" y="557"/>
                </a:cubicBezTo>
                <a:cubicBezTo>
                  <a:pt x="20" y="555"/>
                  <a:pt x="21" y="552"/>
                  <a:pt x="20" y="551"/>
                </a:cubicBezTo>
                <a:cubicBezTo>
                  <a:pt x="20" y="549"/>
                  <a:pt x="20" y="549"/>
                  <a:pt x="19" y="548"/>
                </a:cubicBezTo>
                <a:lnTo>
                  <a:pt x="17" y="548"/>
                </a:lnTo>
                <a:cubicBezTo>
                  <a:pt x="16" y="549"/>
                  <a:pt x="13" y="550"/>
                  <a:pt x="12" y="551"/>
                </a:cubicBezTo>
                <a:cubicBezTo>
                  <a:pt x="9" y="554"/>
                  <a:pt x="12" y="561"/>
                  <a:pt x="14" y="563"/>
                </a:cubicBezTo>
                <a:cubicBezTo>
                  <a:pt x="15" y="564"/>
                  <a:pt x="17" y="564"/>
                  <a:pt x="18" y="565"/>
                </a:cubicBezTo>
                <a:cubicBezTo>
                  <a:pt x="20" y="567"/>
                  <a:pt x="20" y="570"/>
                  <a:pt x="22" y="571"/>
                </a:cubicBezTo>
                <a:cubicBezTo>
                  <a:pt x="24" y="573"/>
                  <a:pt x="27" y="571"/>
                  <a:pt x="29" y="573"/>
                </a:cubicBezTo>
                <a:cubicBezTo>
                  <a:pt x="31" y="574"/>
                  <a:pt x="33" y="578"/>
                  <a:pt x="36" y="579"/>
                </a:cubicBezTo>
                <a:cubicBezTo>
                  <a:pt x="38" y="580"/>
                  <a:pt x="40" y="580"/>
                  <a:pt x="43" y="581"/>
                </a:cubicBezTo>
                <a:cubicBezTo>
                  <a:pt x="44" y="581"/>
                  <a:pt x="46" y="582"/>
                  <a:pt x="47" y="583"/>
                </a:cubicBezTo>
                <a:cubicBezTo>
                  <a:pt x="50" y="583"/>
                  <a:pt x="53" y="583"/>
                  <a:pt x="55" y="583"/>
                </a:cubicBezTo>
                <a:cubicBezTo>
                  <a:pt x="56" y="583"/>
                  <a:pt x="57" y="585"/>
                  <a:pt x="59" y="584"/>
                </a:cubicBezTo>
                <a:cubicBezTo>
                  <a:pt x="60" y="584"/>
                  <a:pt x="61" y="583"/>
                  <a:pt x="62" y="582"/>
                </a:cubicBezTo>
                <a:cubicBezTo>
                  <a:pt x="62" y="581"/>
                  <a:pt x="62" y="580"/>
                  <a:pt x="61" y="580"/>
                </a:cubicBezTo>
                <a:cubicBezTo>
                  <a:pt x="59" y="574"/>
                  <a:pt x="52" y="581"/>
                  <a:pt x="48" y="578"/>
                </a:cubicBezTo>
                <a:close/>
                <a:moveTo>
                  <a:pt x="13" y="405"/>
                </a:moveTo>
                <a:cubicBezTo>
                  <a:pt x="13" y="408"/>
                  <a:pt x="13" y="411"/>
                  <a:pt x="15" y="413"/>
                </a:cubicBezTo>
                <a:cubicBezTo>
                  <a:pt x="15" y="413"/>
                  <a:pt x="15" y="414"/>
                  <a:pt x="15" y="414"/>
                </a:cubicBezTo>
                <a:cubicBezTo>
                  <a:pt x="19" y="414"/>
                  <a:pt x="20" y="411"/>
                  <a:pt x="19" y="406"/>
                </a:cubicBezTo>
                <a:cubicBezTo>
                  <a:pt x="19" y="406"/>
                  <a:pt x="19" y="406"/>
                  <a:pt x="18" y="405"/>
                </a:cubicBezTo>
                <a:cubicBezTo>
                  <a:pt x="17" y="405"/>
                  <a:pt x="16" y="405"/>
                  <a:pt x="14" y="404"/>
                </a:cubicBezTo>
                <a:cubicBezTo>
                  <a:pt x="14" y="405"/>
                  <a:pt x="14" y="405"/>
                  <a:pt x="13" y="405"/>
                </a:cubicBezTo>
                <a:close/>
                <a:moveTo>
                  <a:pt x="16" y="522"/>
                </a:moveTo>
                <a:cubicBezTo>
                  <a:pt x="16" y="519"/>
                  <a:pt x="14" y="516"/>
                  <a:pt x="15" y="512"/>
                </a:cubicBezTo>
                <a:cubicBezTo>
                  <a:pt x="16" y="509"/>
                  <a:pt x="19" y="506"/>
                  <a:pt x="18" y="502"/>
                </a:cubicBezTo>
                <a:cubicBezTo>
                  <a:pt x="16" y="495"/>
                  <a:pt x="10" y="491"/>
                  <a:pt x="15" y="484"/>
                </a:cubicBezTo>
                <a:cubicBezTo>
                  <a:pt x="16" y="482"/>
                  <a:pt x="16" y="481"/>
                  <a:pt x="18" y="480"/>
                </a:cubicBezTo>
                <a:cubicBezTo>
                  <a:pt x="18" y="478"/>
                  <a:pt x="19" y="471"/>
                  <a:pt x="18" y="469"/>
                </a:cubicBezTo>
                <a:cubicBezTo>
                  <a:pt x="17" y="468"/>
                  <a:pt x="17" y="468"/>
                  <a:pt x="15" y="468"/>
                </a:cubicBezTo>
                <a:cubicBezTo>
                  <a:pt x="14" y="470"/>
                  <a:pt x="12" y="473"/>
                  <a:pt x="9" y="471"/>
                </a:cubicBezTo>
                <a:cubicBezTo>
                  <a:pt x="7" y="471"/>
                  <a:pt x="6" y="470"/>
                  <a:pt x="5" y="469"/>
                </a:cubicBezTo>
                <a:cubicBezTo>
                  <a:pt x="3" y="470"/>
                  <a:pt x="4" y="472"/>
                  <a:pt x="3" y="473"/>
                </a:cubicBezTo>
                <a:cubicBezTo>
                  <a:pt x="3" y="474"/>
                  <a:pt x="2" y="476"/>
                  <a:pt x="2" y="478"/>
                </a:cubicBezTo>
                <a:cubicBezTo>
                  <a:pt x="2" y="479"/>
                  <a:pt x="3" y="480"/>
                  <a:pt x="3" y="482"/>
                </a:cubicBezTo>
                <a:cubicBezTo>
                  <a:pt x="2" y="484"/>
                  <a:pt x="2" y="488"/>
                  <a:pt x="2" y="491"/>
                </a:cubicBezTo>
                <a:cubicBezTo>
                  <a:pt x="2" y="494"/>
                  <a:pt x="2" y="497"/>
                  <a:pt x="2" y="500"/>
                </a:cubicBezTo>
                <a:cubicBezTo>
                  <a:pt x="2" y="500"/>
                  <a:pt x="1" y="502"/>
                  <a:pt x="1" y="503"/>
                </a:cubicBezTo>
                <a:cubicBezTo>
                  <a:pt x="1" y="505"/>
                  <a:pt x="3" y="506"/>
                  <a:pt x="3" y="508"/>
                </a:cubicBezTo>
                <a:lnTo>
                  <a:pt x="3" y="511"/>
                </a:lnTo>
                <a:cubicBezTo>
                  <a:pt x="4" y="513"/>
                  <a:pt x="5" y="514"/>
                  <a:pt x="5" y="516"/>
                </a:cubicBezTo>
                <a:lnTo>
                  <a:pt x="5" y="519"/>
                </a:lnTo>
                <a:cubicBezTo>
                  <a:pt x="6" y="522"/>
                  <a:pt x="8" y="525"/>
                  <a:pt x="9" y="528"/>
                </a:cubicBezTo>
                <a:cubicBezTo>
                  <a:pt x="10" y="530"/>
                  <a:pt x="9" y="532"/>
                  <a:pt x="9" y="534"/>
                </a:cubicBezTo>
                <a:cubicBezTo>
                  <a:pt x="8" y="536"/>
                  <a:pt x="9" y="537"/>
                  <a:pt x="10" y="539"/>
                </a:cubicBezTo>
                <a:cubicBezTo>
                  <a:pt x="11" y="539"/>
                  <a:pt x="10" y="539"/>
                  <a:pt x="11" y="539"/>
                </a:cubicBezTo>
                <a:cubicBezTo>
                  <a:pt x="17" y="539"/>
                  <a:pt x="18" y="529"/>
                  <a:pt x="16" y="522"/>
                </a:cubicBezTo>
                <a:close/>
                <a:moveTo>
                  <a:pt x="36" y="544"/>
                </a:moveTo>
                <a:lnTo>
                  <a:pt x="36" y="545"/>
                </a:lnTo>
                <a:cubicBezTo>
                  <a:pt x="37" y="544"/>
                  <a:pt x="37" y="543"/>
                  <a:pt x="36" y="543"/>
                </a:cubicBezTo>
                <a:cubicBezTo>
                  <a:pt x="36" y="543"/>
                  <a:pt x="36" y="543"/>
                  <a:pt x="36" y="544"/>
                </a:cubicBezTo>
                <a:close/>
                <a:moveTo>
                  <a:pt x="5" y="375"/>
                </a:moveTo>
                <a:cubicBezTo>
                  <a:pt x="5" y="376"/>
                  <a:pt x="6" y="376"/>
                  <a:pt x="6" y="376"/>
                </a:cubicBezTo>
                <a:cubicBezTo>
                  <a:pt x="8" y="377"/>
                  <a:pt x="12" y="376"/>
                  <a:pt x="14" y="375"/>
                </a:cubicBezTo>
                <a:cubicBezTo>
                  <a:pt x="14" y="371"/>
                  <a:pt x="12" y="370"/>
                  <a:pt x="11" y="368"/>
                </a:cubicBezTo>
                <a:lnTo>
                  <a:pt x="10" y="368"/>
                </a:lnTo>
                <a:cubicBezTo>
                  <a:pt x="8" y="369"/>
                  <a:pt x="7" y="370"/>
                  <a:pt x="6" y="371"/>
                </a:cubicBezTo>
                <a:cubicBezTo>
                  <a:pt x="5" y="372"/>
                  <a:pt x="5" y="373"/>
                  <a:pt x="5" y="375"/>
                </a:cubicBezTo>
                <a:close/>
                <a:moveTo>
                  <a:pt x="74" y="545"/>
                </a:moveTo>
                <a:cubicBezTo>
                  <a:pt x="70" y="546"/>
                  <a:pt x="63" y="545"/>
                  <a:pt x="60" y="543"/>
                </a:cubicBezTo>
                <a:lnTo>
                  <a:pt x="76" y="544"/>
                </a:lnTo>
                <a:cubicBezTo>
                  <a:pt x="76" y="544"/>
                  <a:pt x="75" y="545"/>
                  <a:pt x="74" y="545"/>
                </a:cubicBezTo>
                <a:close/>
                <a:moveTo>
                  <a:pt x="51" y="535"/>
                </a:moveTo>
                <a:cubicBezTo>
                  <a:pt x="51" y="534"/>
                  <a:pt x="52" y="533"/>
                  <a:pt x="52" y="532"/>
                </a:cubicBezTo>
                <a:cubicBezTo>
                  <a:pt x="53" y="537"/>
                  <a:pt x="57" y="541"/>
                  <a:pt x="58" y="542"/>
                </a:cubicBezTo>
                <a:cubicBezTo>
                  <a:pt x="55" y="540"/>
                  <a:pt x="54" y="537"/>
                  <a:pt x="51" y="535"/>
                </a:cubicBezTo>
                <a:close/>
                <a:moveTo>
                  <a:pt x="60" y="332"/>
                </a:moveTo>
                <a:lnTo>
                  <a:pt x="61" y="332"/>
                </a:lnTo>
                <a:cubicBezTo>
                  <a:pt x="61" y="330"/>
                  <a:pt x="63" y="330"/>
                  <a:pt x="65" y="329"/>
                </a:cubicBezTo>
                <a:cubicBezTo>
                  <a:pt x="67" y="329"/>
                  <a:pt x="67" y="330"/>
                  <a:pt x="68" y="330"/>
                </a:cubicBezTo>
                <a:cubicBezTo>
                  <a:pt x="66" y="331"/>
                  <a:pt x="62" y="331"/>
                  <a:pt x="61" y="332"/>
                </a:cubicBezTo>
                <a:lnTo>
                  <a:pt x="60" y="332"/>
                </a:lnTo>
                <a:close/>
                <a:moveTo>
                  <a:pt x="45" y="345"/>
                </a:moveTo>
                <a:lnTo>
                  <a:pt x="45" y="345"/>
                </a:lnTo>
                <a:lnTo>
                  <a:pt x="44" y="345"/>
                </a:lnTo>
                <a:cubicBezTo>
                  <a:pt x="45" y="344"/>
                  <a:pt x="45" y="343"/>
                  <a:pt x="46" y="342"/>
                </a:cubicBezTo>
                <a:cubicBezTo>
                  <a:pt x="46" y="343"/>
                  <a:pt x="45" y="344"/>
                  <a:pt x="45" y="345"/>
                </a:cubicBezTo>
                <a:close/>
                <a:moveTo>
                  <a:pt x="82" y="331"/>
                </a:moveTo>
                <a:lnTo>
                  <a:pt x="85" y="331"/>
                </a:lnTo>
                <a:lnTo>
                  <a:pt x="85" y="332"/>
                </a:lnTo>
                <a:cubicBezTo>
                  <a:pt x="84" y="332"/>
                  <a:pt x="83" y="332"/>
                  <a:pt x="82" y="332"/>
                </a:cubicBezTo>
                <a:lnTo>
                  <a:pt x="82" y="331"/>
                </a:lnTo>
                <a:close/>
                <a:moveTo>
                  <a:pt x="153" y="545"/>
                </a:moveTo>
                <a:cubicBezTo>
                  <a:pt x="153" y="544"/>
                  <a:pt x="154" y="544"/>
                  <a:pt x="154" y="544"/>
                </a:cubicBezTo>
                <a:cubicBezTo>
                  <a:pt x="157" y="544"/>
                  <a:pt x="159" y="548"/>
                  <a:pt x="161" y="550"/>
                </a:cubicBezTo>
                <a:cubicBezTo>
                  <a:pt x="161" y="552"/>
                  <a:pt x="161" y="553"/>
                  <a:pt x="160" y="554"/>
                </a:cubicBezTo>
                <a:cubicBezTo>
                  <a:pt x="156" y="555"/>
                  <a:pt x="154" y="552"/>
                  <a:pt x="151" y="551"/>
                </a:cubicBezTo>
                <a:cubicBezTo>
                  <a:pt x="151" y="550"/>
                  <a:pt x="151" y="550"/>
                  <a:pt x="151" y="550"/>
                </a:cubicBezTo>
                <a:cubicBezTo>
                  <a:pt x="151" y="547"/>
                  <a:pt x="151" y="545"/>
                  <a:pt x="153" y="545"/>
                </a:cubicBezTo>
                <a:close/>
                <a:moveTo>
                  <a:pt x="205" y="554"/>
                </a:moveTo>
                <a:cubicBezTo>
                  <a:pt x="205" y="554"/>
                  <a:pt x="207" y="554"/>
                  <a:pt x="211" y="555"/>
                </a:cubicBezTo>
                <a:cubicBezTo>
                  <a:pt x="211" y="555"/>
                  <a:pt x="211" y="555"/>
                  <a:pt x="210" y="555"/>
                </a:cubicBezTo>
                <a:cubicBezTo>
                  <a:pt x="210" y="556"/>
                  <a:pt x="209" y="556"/>
                  <a:pt x="209" y="557"/>
                </a:cubicBezTo>
                <a:cubicBezTo>
                  <a:pt x="207" y="557"/>
                  <a:pt x="206" y="557"/>
                  <a:pt x="206" y="556"/>
                </a:cubicBezTo>
                <a:cubicBezTo>
                  <a:pt x="205" y="556"/>
                  <a:pt x="205" y="556"/>
                  <a:pt x="205" y="556"/>
                </a:cubicBezTo>
                <a:cubicBezTo>
                  <a:pt x="205" y="555"/>
                  <a:pt x="205" y="554"/>
                  <a:pt x="205" y="554"/>
                </a:cubicBezTo>
                <a:close/>
                <a:moveTo>
                  <a:pt x="86" y="556"/>
                </a:moveTo>
                <a:cubicBezTo>
                  <a:pt x="89" y="556"/>
                  <a:pt x="92" y="556"/>
                  <a:pt x="95" y="557"/>
                </a:cubicBezTo>
                <a:cubicBezTo>
                  <a:pt x="96" y="557"/>
                  <a:pt x="97" y="559"/>
                  <a:pt x="99" y="559"/>
                </a:cubicBezTo>
                <a:cubicBezTo>
                  <a:pt x="101" y="560"/>
                  <a:pt x="109" y="560"/>
                  <a:pt x="112" y="560"/>
                </a:cubicBezTo>
                <a:cubicBezTo>
                  <a:pt x="113" y="560"/>
                  <a:pt x="114" y="559"/>
                  <a:pt x="116" y="559"/>
                </a:cubicBezTo>
                <a:cubicBezTo>
                  <a:pt x="119" y="560"/>
                  <a:pt x="123" y="560"/>
                  <a:pt x="126" y="561"/>
                </a:cubicBezTo>
                <a:cubicBezTo>
                  <a:pt x="129" y="562"/>
                  <a:pt x="134" y="561"/>
                  <a:pt x="136" y="560"/>
                </a:cubicBezTo>
                <a:lnTo>
                  <a:pt x="145" y="560"/>
                </a:lnTo>
                <a:cubicBezTo>
                  <a:pt x="147" y="560"/>
                  <a:pt x="151" y="557"/>
                  <a:pt x="153" y="558"/>
                </a:cubicBezTo>
                <a:cubicBezTo>
                  <a:pt x="156" y="558"/>
                  <a:pt x="159" y="561"/>
                  <a:pt x="162" y="562"/>
                </a:cubicBezTo>
                <a:cubicBezTo>
                  <a:pt x="170" y="565"/>
                  <a:pt x="178" y="559"/>
                  <a:pt x="183" y="558"/>
                </a:cubicBezTo>
                <a:cubicBezTo>
                  <a:pt x="186" y="557"/>
                  <a:pt x="189" y="560"/>
                  <a:pt x="191" y="561"/>
                </a:cubicBezTo>
                <a:cubicBezTo>
                  <a:pt x="195" y="562"/>
                  <a:pt x="199" y="560"/>
                  <a:pt x="202" y="560"/>
                </a:cubicBezTo>
                <a:lnTo>
                  <a:pt x="209" y="560"/>
                </a:lnTo>
                <a:cubicBezTo>
                  <a:pt x="210" y="560"/>
                  <a:pt x="212" y="562"/>
                  <a:pt x="213" y="562"/>
                </a:cubicBezTo>
                <a:cubicBezTo>
                  <a:pt x="215" y="563"/>
                  <a:pt x="225" y="563"/>
                  <a:pt x="226" y="562"/>
                </a:cubicBezTo>
                <a:cubicBezTo>
                  <a:pt x="227" y="562"/>
                  <a:pt x="228" y="559"/>
                  <a:pt x="228" y="558"/>
                </a:cubicBezTo>
                <a:cubicBezTo>
                  <a:pt x="227" y="558"/>
                  <a:pt x="226" y="557"/>
                  <a:pt x="225" y="557"/>
                </a:cubicBezTo>
                <a:cubicBezTo>
                  <a:pt x="231" y="557"/>
                  <a:pt x="239" y="558"/>
                  <a:pt x="246" y="559"/>
                </a:cubicBezTo>
                <a:cubicBezTo>
                  <a:pt x="247" y="560"/>
                  <a:pt x="247" y="560"/>
                  <a:pt x="248" y="560"/>
                </a:cubicBezTo>
                <a:cubicBezTo>
                  <a:pt x="251" y="561"/>
                  <a:pt x="253" y="561"/>
                  <a:pt x="257" y="562"/>
                </a:cubicBezTo>
                <a:cubicBezTo>
                  <a:pt x="258" y="562"/>
                  <a:pt x="261" y="563"/>
                  <a:pt x="263" y="562"/>
                </a:cubicBezTo>
                <a:cubicBezTo>
                  <a:pt x="264" y="562"/>
                  <a:pt x="266" y="561"/>
                  <a:pt x="268" y="561"/>
                </a:cubicBezTo>
                <a:cubicBezTo>
                  <a:pt x="271" y="561"/>
                  <a:pt x="275" y="561"/>
                  <a:pt x="278" y="561"/>
                </a:cubicBezTo>
                <a:lnTo>
                  <a:pt x="283" y="561"/>
                </a:lnTo>
                <a:cubicBezTo>
                  <a:pt x="287" y="560"/>
                  <a:pt x="295" y="561"/>
                  <a:pt x="298" y="560"/>
                </a:cubicBezTo>
                <a:cubicBezTo>
                  <a:pt x="298" y="559"/>
                  <a:pt x="298" y="559"/>
                  <a:pt x="298" y="559"/>
                </a:cubicBezTo>
                <a:cubicBezTo>
                  <a:pt x="299" y="556"/>
                  <a:pt x="294" y="553"/>
                  <a:pt x="293" y="551"/>
                </a:cubicBezTo>
                <a:cubicBezTo>
                  <a:pt x="293" y="551"/>
                  <a:pt x="293" y="551"/>
                  <a:pt x="293" y="551"/>
                </a:cubicBezTo>
                <a:cubicBezTo>
                  <a:pt x="293" y="551"/>
                  <a:pt x="293" y="551"/>
                  <a:pt x="293" y="551"/>
                </a:cubicBezTo>
                <a:cubicBezTo>
                  <a:pt x="302" y="544"/>
                  <a:pt x="301" y="536"/>
                  <a:pt x="297" y="529"/>
                </a:cubicBezTo>
                <a:cubicBezTo>
                  <a:pt x="298" y="518"/>
                  <a:pt x="301" y="510"/>
                  <a:pt x="292" y="504"/>
                </a:cubicBezTo>
                <a:cubicBezTo>
                  <a:pt x="292" y="503"/>
                  <a:pt x="292" y="501"/>
                  <a:pt x="292" y="500"/>
                </a:cubicBezTo>
                <a:cubicBezTo>
                  <a:pt x="292" y="495"/>
                  <a:pt x="293" y="493"/>
                  <a:pt x="292" y="488"/>
                </a:cubicBezTo>
                <a:cubicBezTo>
                  <a:pt x="292" y="486"/>
                  <a:pt x="292" y="485"/>
                  <a:pt x="292" y="484"/>
                </a:cubicBezTo>
                <a:cubicBezTo>
                  <a:pt x="291" y="482"/>
                  <a:pt x="289" y="482"/>
                  <a:pt x="287" y="480"/>
                </a:cubicBezTo>
                <a:cubicBezTo>
                  <a:pt x="286" y="479"/>
                  <a:pt x="286" y="476"/>
                  <a:pt x="285" y="475"/>
                </a:cubicBezTo>
                <a:lnTo>
                  <a:pt x="285" y="474"/>
                </a:lnTo>
                <a:cubicBezTo>
                  <a:pt x="286" y="475"/>
                  <a:pt x="287" y="476"/>
                  <a:pt x="288" y="476"/>
                </a:cubicBezTo>
                <a:cubicBezTo>
                  <a:pt x="289" y="475"/>
                  <a:pt x="290" y="474"/>
                  <a:pt x="291" y="473"/>
                </a:cubicBezTo>
                <a:cubicBezTo>
                  <a:pt x="291" y="470"/>
                  <a:pt x="287" y="466"/>
                  <a:pt x="286" y="464"/>
                </a:cubicBezTo>
                <a:cubicBezTo>
                  <a:pt x="286" y="458"/>
                  <a:pt x="291" y="456"/>
                  <a:pt x="290" y="451"/>
                </a:cubicBezTo>
                <a:cubicBezTo>
                  <a:pt x="288" y="445"/>
                  <a:pt x="283" y="440"/>
                  <a:pt x="285" y="432"/>
                </a:cubicBezTo>
                <a:cubicBezTo>
                  <a:pt x="286" y="426"/>
                  <a:pt x="286" y="420"/>
                  <a:pt x="288" y="414"/>
                </a:cubicBezTo>
                <a:cubicBezTo>
                  <a:pt x="289" y="408"/>
                  <a:pt x="293" y="400"/>
                  <a:pt x="290" y="391"/>
                </a:cubicBezTo>
                <a:cubicBezTo>
                  <a:pt x="288" y="385"/>
                  <a:pt x="285" y="381"/>
                  <a:pt x="282" y="376"/>
                </a:cubicBezTo>
                <a:cubicBezTo>
                  <a:pt x="282" y="376"/>
                  <a:pt x="283" y="374"/>
                  <a:pt x="284" y="373"/>
                </a:cubicBezTo>
                <a:lnTo>
                  <a:pt x="284" y="371"/>
                </a:lnTo>
                <a:cubicBezTo>
                  <a:pt x="284" y="368"/>
                  <a:pt x="287" y="365"/>
                  <a:pt x="286" y="362"/>
                </a:cubicBezTo>
                <a:cubicBezTo>
                  <a:pt x="285" y="361"/>
                  <a:pt x="284" y="359"/>
                  <a:pt x="284" y="358"/>
                </a:cubicBezTo>
                <a:cubicBezTo>
                  <a:pt x="284" y="356"/>
                  <a:pt x="285" y="354"/>
                  <a:pt x="284" y="352"/>
                </a:cubicBezTo>
                <a:cubicBezTo>
                  <a:pt x="283" y="351"/>
                  <a:pt x="281" y="348"/>
                  <a:pt x="282" y="347"/>
                </a:cubicBezTo>
                <a:cubicBezTo>
                  <a:pt x="282" y="345"/>
                  <a:pt x="283" y="344"/>
                  <a:pt x="284" y="342"/>
                </a:cubicBezTo>
                <a:cubicBezTo>
                  <a:pt x="284" y="340"/>
                  <a:pt x="283" y="337"/>
                  <a:pt x="283" y="335"/>
                </a:cubicBezTo>
                <a:cubicBezTo>
                  <a:pt x="284" y="333"/>
                  <a:pt x="285" y="326"/>
                  <a:pt x="284" y="323"/>
                </a:cubicBezTo>
                <a:cubicBezTo>
                  <a:pt x="283" y="320"/>
                  <a:pt x="281" y="318"/>
                  <a:pt x="280" y="315"/>
                </a:cubicBezTo>
                <a:cubicBezTo>
                  <a:pt x="275" y="315"/>
                  <a:pt x="275" y="317"/>
                  <a:pt x="272" y="318"/>
                </a:cubicBezTo>
                <a:cubicBezTo>
                  <a:pt x="271" y="318"/>
                  <a:pt x="270" y="318"/>
                  <a:pt x="269" y="318"/>
                </a:cubicBezTo>
                <a:cubicBezTo>
                  <a:pt x="265" y="319"/>
                  <a:pt x="262" y="322"/>
                  <a:pt x="258" y="323"/>
                </a:cubicBezTo>
                <a:cubicBezTo>
                  <a:pt x="254" y="324"/>
                  <a:pt x="253" y="321"/>
                  <a:pt x="250" y="322"/>
                </a:cubicBezTo>
                <a:cubicBezTo>
                  <a:pt x="247" y="322"/>
                  <a:pt x="244" y="321"/>
                  <a:pt x="241" y="320"/>
                </a:cubicBezTo>
                <a:lnTo>
                  <a:pt x="237" y="320"/>
                </a:lnTo>
                <a:lnTo>
                  <a:pt x="237" y="319"/>
                </a:lnTo>
                <a:cubicBezTo>
                  <a:pt x="236" y="319"/>
                  <a:pt x="235" y="318"/>
                  <a:pt x="234" y="318"/>
                </a:cubicBezTo>
                <a:cubicBezTo>
                  <a:pt x="231" y="317"/>
                  <a:pt x="228" y="319"/>
                  <a:pt x="225" y="318"/>
                </a:cubicBezTo>
                <a:cubicBezTo>
                  <a:pt x="223" y="317"/>
                  <a:pt x="217" y="315"/>
                  <a:pt x="214" y="317"/>
                </a:cubicBezTo>
                <a:lnTo>
                  <a:pt x="213" y="317"/>
                </a:lnTo>
                <a:cubicBezTo>
                  <a:pt x="213" y="319"/>
                  <a:pt x="217" y="320"/>
                  <a:pt x="218" y="321"/>
                </a:cubicBezTo>
                <a:cubicBezTo>
                  <a:pt x="217" y="322"/>
                  <a:pt x="214" y="321"/>
                  <a:pt x="211" y="322"/>
                </a:cubicBezTo>
                <a:cubicBezTo>
                  <a:pt x="208" y="323"/>
                  <a:pt x="204" y="323"/>
                  <a:pt x="201" y="323"/>
                </a:cubicBezTo>
                <a:cubicBezTo>
                  <a:pt x="201" y="322"/>
                  <a:pt x="201" y="321"/>
                  <a:pt x="201" y="320"/>
                </a:cubicBezTo>
                <a:cubicBezTo>
                  <a:pt x="204" y="318"/>
                  <a:pt x="208" y="318"/>
                  <a:pt x="210" y="316"/>
                </a:cubicBezTo>
                <a:lnTo>
                  <a:pt x="211" y="316"/>
                </a:lnTo>
                <a:cubicBezTo>
                  <a:pt x="211" y="316"/>
                  <a:pt x="210" y="316"/>
                  <a:pt x="210" y="315"/>
                </a:cubicBezTo>
                <a:cubicBezTo>
                  <a:pt x="206" y="314"/>
                  <a:pt x="202" y="313"/>
                  <a:pt x="198" y="315"/>
                </a:cubicBezTo>
                <a:cubicBezTo>
                  <a:pt x="198" y="317"/>
                  <a:pt x="198" y="317"/>
                  <a:pt x="199" y="318"/>
                </a:cubicBezTo>
                <a:cubicBezTo>
                  <a:pt x="199" y="318"/>
                  <a:pt x="199" y="319"/>
                  <a:pt x="199" y="319"/>
                </a:cubicBezTo>
                <a:cubicBezTo>
                  <a:pt x="193" y="319"/>
                  <a:pt x="190" y="315"/>
                  <a:pt x="185" y="314"/>
                </a:cubicBezTo>
                <a:cubicBezTo>
                  <a:pt x="184" y="314"/>
                  <a:pt x="181" y="315"/>
                  <a:pt x="180" y="315"/>
                </a:cubicBezTo>
                <a:lnTo>
                  <a:pt x="178" y="314"/>
                </a:lnTo>
                <a:cubicBezTo>
                  <a:pt x="177" y="313"/>
                  <a:pt x="176" y="312"/>
                  <a:pt x="176" y="311"/>
                </a:cubicBezTo>
                <a:cubicBezTo>
                  <a:pt x="173" y="310"/>
                  <a:pt x="170" y="310"/>
                  <a:pt x="166" y="310"/>
                </a:cubicBezTo>
                <a:cubicBezTo>
                  <a:pt x="165" y="310"/>
                  <a:pt x="164" y="311"/>
                  <a:pt x="162" y="311"/>
                </a:cubicBezTo>
                <a:cubicBezTo>
                  <a:pt x="160" y="312"/>
                  <a:pt x="157" y="313"/>
                  <a:pt x="156" y="315"/>
                </a:cubicBezTo>
                <a:cubicBezTo>
                  <a:pt x="156" y="316"/>
                  <a:pt x="156" y="317"/>
                  <a:pt x="156" y="318"/>
                </a:cubicBezTo>
                <a:lnTo>
                  <a:pt x="126" y="318"/>
                </a:lnTo>
                <a:cubicBezTo>
                  <a:pt x="124" y="319"/>
                  <a:pt x="121" y="319"/>
                  <a:pt x="119" y="320"/>
                </a:cubicBezTo>
                <a:cubicBezTo>
                  <a:pt x="117" y="320"/>
                  <a:pt x="115" y="322"/>
                  <a:pt x="113" y="323"/>
                </a:cubicBezTo>
                <a:cubicBezTo>
                  <a:pt x="111" y="323"/>
                  <a:pt x="111" y="322"/>
                  <a:pt x="110" y="322"/>
                </a:cubicBezTo>
                <a:lnTo>
                  <a:pt x="106" y="321"/>
                </a:lnTo>
                <a:cubicBezTo>
                  <a:pt x="105" y="321"/>
                  <a:pt x="104" y="320"/>
                  <a:pt x="103" y="320"/>
                </a:cubicBezTo>
                <a:cubicBezTo>
                  <a:pt x="101" y="319"/>
                  <a:pt x="98" y="320"/>
                  <a:pt x="96" y="321"/>
                </a:cubicBezTo>
                <a:cubicBezTo>
                  <a:pt x="91" y="320"/>
                  <a:pt x="87" y="320"/>
                  <a:pt x="83" y="320"/>
                </a:cubicBezTo>
                <a:cubicBezTo>
                  <a:pt x="79" y="321"/>
                  <a:pt x="76" y="321"/>
                  <a:pt x="73" y="322"/>
                </a:cubicBezTo>
                <a:cubicBezTo>
                  <a:pt x="70" y="323"/>
                  <a:pt x="68" y="321"/>
                  <a:pt x="66" y="322"/>
                </a:cubicBezTo>
                <a:cubicBezTo>
                  <a:pt x="65" y="323"/>
                  <a:pt x="60" y="328"/>
                  <a:pt x="60" y="329"/>
                </a:cubicBezTo>
                <a:cubicBezTo>
                  <a:pt x="57" y="329"/>
                  <a:pt x="49" y="329"/>
                  <a:pt x="47" y="328"/>
                </a:cubicBezTo>
                <a:cubicBezTo>
                  <a:pt x="46" y="327"/>
                  <a:pt x="47" y="325"/>
                  <a:pt x="46" y="323"/>
                </a:cubicBezTo>
                <a:cubicBezTo>
                  <a:pt x="45" y="322"/>
                  <a:pt x="45" y="322"/>
                  <a:pt x="44" y="323"/>
                </a:cubicBezTo>
                <a:cubicBezTo>
                  <a:pt x="42" y="326"/>
                  <a:pt x="40" y="328"/>
                  <a:pt x="38" y="331"/>
                </a:cubicBezTo>
                <a:cubicBezTo>
                  <a:pt x="39" y="334"/>
                  <a:pt x="41" y="340"/>
                  <a:pt x="43" y="343"/>
                </a:cubicBezTo>
                <a:cubicBezTo>
                  <a:pt x="43" y="347"/>
                  <a:pt x="38" y="348"/>
                  <a:pt x="35" y="350"/>
                </a:cubicBezTo>
                <a:cubicBezTo>
                  <a:pt x="36" y="353"/>
                  <a:pt x="38" y="354"/>
                  <a:pt x="39" y="357"/>
                </a:cubicBezTo>
                <a:cubicBezTo>
                  <a:pt x="40" y="361"/>
                  <a:pt x="37" y="364"/>
                  <a:pt x="38" y="368"/>
                </a:cubicBezTo>
                <a:cubicBezTo>
                  <a:pt x="39" y="371"/>
                  <a:pt x="43" y="379"/>
                  <a:pt x="45" y="381"/>
                </a:cubicBezTo>
                <a:cubicBezTo>
                  <a:pt x="45" y="384"/>
                  <a:pt x="41" y="389"/>
                  <a:pt x="43" y="392"/>
                </a:cubicBezTo>
                <a:cubicBezTo>
                  <a:pt x="45" y="392"/>
                  <a:pt x="46" y="391"/>
                  <a:pt x="46" y="390"/>
                </a:cubicBezTo>
                <a:cubicBezTo>
                  <a:pt x="47" y="390"/>
                  <a:pt x="48" y="390"/>
                  <a:pt x="48" y="390"/>
                </a:cubicBezTo>
                <a:cubicBezTo>
                  <a:pt x="51" y="396"/>
                  <a:pt x="47" y="400"/>
                  <a:pt x="45" y="405"/>
                </a:cubicBezTo>
                <a:cubicBezTo>
                  <a:pt x="44" y="408"/>
                  <a:pt x="44" y="411"/>
                  <a:pt x="43" y="414"/>
                </a:cubicBezTo>
                <a:cubicBezTo>
                  <a:pt x="42" y="415"/>
                  <a:pt x="41" y="416"/>
                  <a:pt x="40" y="417"/>
                </a:cubicBezTo>
                <a:cubicBezTo>
                  <a:pt x="40" y="420"/>
                  <a:pt x="41" y="422"/>
                  <a:pt x="41" y="425"/>
                </a:cubicBezTo>
                <a:cubicBezTo>
                  <a:pt x="40" y="426"/>
                  <a:pt x="39" y="427"/>
                  <a:pt x="39" y="429"/>
                </a:cubicBezTo>
                <a:cubicBezTo>
                  <a:pt x="38" y="432"/>
                  <a:pt x="41" y="438"/>
                  <a:pt x="42" y="440"/>
                </a:cubicBezTo>
                <a:cubicBezTo>
                  <a:pt x="43" y="444"/>
                  <a:pt x="43" y="451"/>
                  <a:pt x="43" y="456"/>
                </a:cubicBezTo>
                <a:cubicBezTo>
                  <a:pt x="41" y="456"/>
                  <a:pt x="41" y="456"/>
                  <a:pt x="40" y="457"/>
                </a:cubicBezTo>
                <a:cubicBezTo>
                  <a:pt x="40" y="460"/>
                  <a:pt x="40" y="465"/>
                  <a:pt x="39" y="467"/>
                </a:cubicBezTo>
                <a:cubicBezTo>
                  <a:pt x="39" y="470"/>
                  <a:pt x="41" y="471"/>
                  <a:pt x="43" y="472"/>
                </a:cubicBezTo>
                <a:cubicBezTo>
                  <a:pt x="42" y="476"/>
                  <a:pt x="40" y="476"/>
                  <a:pt x="39" y="479"/>
                </a:cubicBezTo>
                <a:cubicBezTo>
                  <a:pt x="38" y="481"/>
                  <a:pt x="44" y="487"/>
                  <a:pt x="45" y="488"/>
                </a:cubicBezTo>
                <a:cubicBezTo>
                  <a:pt x="45" y="492"/>
                  <a:pt x="43" y="499"/>
                  <a:pt x="44" y="503"/>
                </a:cubicBezTo>
                <a:cubicBezTo>
                  <a:pt x="45" y="505"/>
                  <a:pt x="46" y="506"/>
                  <a:pt x="46" y="509"/>
                </a:cubicBezTo>
                <a:cubicBezTo>
                  <a:pt x="44" y="510"/>
                  <a:pt x="43" y="512"/>
                  <a:pt x="42" y="513"/>
                </a:cubicBezTo>
                <a:cubicBezTo>
                  <a:pt x="42" y="514"/>
                  <a:pt x="42" y="514"/>
                  <a:pt x="42" y="515"/>
                </a:cubicBezTo>
                <a:cubicBezTo>
                  <a:pt x="43" y="518"/>
                  <a:pt x="47" y="517"/>
                  <a:pt x="49" y="522"/>
                </a:cubicBezTo>
                <a:cubicBezTo>
                  <a:pt x="51" y="529"/>
                  <a:pt x="44" y="530"/>
                  <a:pt x="42" y="533"/>
                </a:cubicBezTo>
                <a:cubicBezTo>
                  <a:pt x="40" y="535"/>
                  <a:pt x="39" y="539"/>
                  <a:pt x="37" y="541"/>
                </a:cubicBezTo>
                <a:lnTo>
                  <a:pt x="37" y="542"/>
                </a:lnTo>
                <a:cubicBezTo>
                  <a:pt x="45" y="538"/>
                  <a:pt x="52" y="542"/>
                  <a:pt x="57" y="546"/>
                </a:cubicBezTo>
                <a:cubicBezTo>
                  <a:pt x="57" y="549"/>
                  <a:pt x="55" y="552"/>
                  <a:pt x="53" y="553"/>
                </a:cubicBezTo>
                <a:cubicBezTo>
                  <a:pt x="53" y="554"/>
                  <a:pt x="54" y="555"/>
                  <a:pt x="54" y="555"/>
                </a:cubicBezTo>
                <a:cubicBezTo>
                  <a:pt x="57" y="555"/>
                  <a:pt x="59" y="554"/>
                  <a:pt x="62" y="553"/>
                </a:cubicBezTo>
                <a:cubicBezTo>
                  <a:pt x="64" y="553"/>
                  <a:pt x="66" y="555"/>
                  <a:pt x="69" y="554"/>
                </a:cubicBezTo>
                <a:cubicBezTo>
                  <a:pt x="71" y="554"/>
                  <a:pt x="74" y="552"/>
                  <a:pt x="77" y="553"/>
                </a:cubicBezTo>
                <a:cubicBezTo>
                  <a:pt x="80" y="554"/>
                  <a:pt x="83" y="555"/>
                  <a:pt x="86" y="556"/>
                </a:cubicBezTo>
                <a:close/>
                <a:moveTo>
                  <a:pt x="8" y="394"/>
                </a:moveTo>
                <a:cubicBezTo>
                  <a:pt x="7" y="395"/>
                  <a:pt x="7" y="396"/>
                  <a:pt x="7" y="397"/>
                </a:cubicBezTo>
                <a:cubicBezTo>
                  <a:pt x="7" y="399"/>
                  <a:pt x="8" y="401"/>
                  <a:pt x="7" y="403"/>
                </a:cubicBezTo>
                <a:lnTo>
                  <a:pt x="7" y="405"/>
                </a:lnTo>
                <a:cubicBezTo>
                  <a:pt x="8" y="405"/>
                  <a:pt x="9" y="405"/>
                  <a:pt x="10" y="405"/>
                </a:cubicBezTo>
                <a:cubicBezTo>
                  <a:pt x="11" y="404"/>
                  <a:pt x="10" y="403"/>
                  <a:pt x="11" y="402"/>
                </a:cubicBezTo>
                <a:cubicBezTo>
                  <a:pt x="12" y="400"/>
                  <a:pt x="14" y="399"/>
                  <a:pt x="16" y="398"/>
                </a:cubicBezTo>
                <a:cubicBezTo>
                  <a:pt x="17" y="398"/>
                  <a:pt x="17" y="397"/>
                  <a:pt x="18" y="396"/>
                </a:cubicBezTo>
                <a:cubicBezTo>
                  <a:pt x="18" y="392"/>
                  <a:pt x="17" y="390"/>
                  <a:pt x="15" y="387"/>
                </a:cubicBezTo>
                <a:lnTo>
                  <a:pt x="14" y="387"/>
                </a:lnTo>
                <a:cubicBezTo>
                  <a:pt x="14" y="386"/>
                  <a:pt x="13" y="387"/>
                  <a:pt x="12" y="387"/>
                </a:cubicBezTo>
                <a:cubicBezTo>
                  <a:pt x="10" y="386"/>
                  <a:pt x="10" y="382"/>
                  <a:pt x="6" y="382"/>
                </a:cubicBezTo>
                <a:cubicBezTo>
                  <a:pt x="0" y="388"/>
                  <a:pt x="7" y="389"/>
                  <a:pt x="8" y="394"/>
                </a:cubicBezTo>
                <a:close/>
                <a:moveTo>
                  <a:pt x="6" y="353"/>
                </a:moveTo>
                <a:lnTo>
                  <a:pt x="6" y="354"/>
                </a:lnTo>
                <a:lnTo>
                  <a:pt x="7" y="354"/>
                </a:lnTo>
                <a:cubicBezTo>
                  <a:pt x="7" y="353"/>
                  <a:pt x="7" y="353"/>
                  <a:pt x="6" y="353"/>
                </a:cubicBezTo>
                <a:close/>
                <a:moveTo>
                  <a:pt x="463" y="305"/>
                </a:moveTo>
                <a:cubicBezTo>
                  <a:pt x="461" y="302"/>
                  <a:pt x="457" y="300"/>
                  <a:pt x="449" y="300"/>
                </a:cubicBezTo>
                <a:cubicBezTo>
                  <a:pt x="448" y="301"/>
                  <a:pt x="446" y="302"/>
                  <a:pt x="445" y="303"/>
                </a:cubicBezTo>
                <a:cubicBezTo>
                  <a:pt x="449" y="304"/>
                  <a:pt x="452" y="301"/>
                  <a:pt x="457" y="302"/>
                </a:cubicBezTo>
                <a:cubicBezTo>
                  <a:pt x="459" y="303"/>
                  <a:pt x="461" y="304"/>
                  <a:pt x="463" y="305"/>
                </a:cubicBezTo>
                <a:close/>
                <a:moveTo>
                  <a:pt x="589" y="496"/>
                </a:moveTo>
                <a:cubicBezTo>
                  <a:pt x="588" y="496"/>
                  <a:pt x="588" y="497"/>
                  <a:pt x="588" y="497"/>
                </a:cubicBezTo>
                <a:cubicBezTo>
                  <a:pt x="587" y="497"/>
                  <a:pt x="587" y="497"/>
                  <a:pt x="587" y="498"/>
                </a:cubicBezTo>
                <a:cubicBezTo>
                  <a:pt x="587" y="500"/>
                  <a:pt x="589" y="502"/>
                  <a:pt x="590" y="503"/>
                </a:cubicBezTo>
                <a:cubicBezTo>
                  <a:pt x="590" y="508"/>
                  <a:pt x="589" y="509"/>
                  <a:pt x="586" y="511"/>
                </a:cubicBezTo>
                <a:cubicBezTo>
                  <a:pt x="585" y="511"/>
                  <a:pt x="585" y="511"/>
                  <a:pt x="584" y="512"/>
                </a:cubicBezTo>
                <a:cubicBezTo>
                  <a:pt x="583" y="512"/>
                  <a:pt x="584" y="513"/>
                  <a:pt x="583" y="513"/>
                </a:cubicBezTo>
                <a:cubicBezTo>
                  <a:pt x="583" y="518"/>
                  <a:pt x="584" y="522"/>
                  <a:pt x="585" y="526"/>
                </a:cubicBezTo>
                <a:cubicBezTo>
                  <a:pt x="585" y="528"/>
                  <a:pt x="585" y="530"/>
                  <a:pt x="585" y="531"/>
                </a:cubicBezTo>
                <a:cubicBezTo>
                  <a:pt x="586" y="533"/>
                  <a:pt x="587" y="537"/>
                  <a:pt x="586" y="540"/>
                </a:cubicBezTo>
                <a:cubicBezTo>
                  <a:pt x="585" y="543"/>
                  <a:pt x="584" y="546"/>
                  <a:pt x="583" y="549"/>
                </a:cubicBezTo>
                <a:cubicBezTo>
                  <a:pt x="582" y="550"/>
                  <a:pt x="583" y="551"/>
                  <a:pt x="582" y="552"/>
                </a:cubicBezTo>
                <a:cubicBezTo>
                  <a:pt x="581" y="554"/>
                  <a:pt x="579" y="555"/>
                  <a:pt x="577" y="556"/>
                </a:cubicBezTo>
                <a:cubicBezTo>
                  <a:pt x="576" y="559"/>
                  <a:pt x="576" y="562"/>
                  <a:pt x="573" y="564"/>
                </a:cubicBezTo>
                <a:cubicBezTo>
                  <a:pt x="572" y="565"/>
                  <a:pt x="569" y="565"/>
                  <a:pt x="568" y="566"/>
                </a:cubicBezTo>
                <a:cubicBezTo>
                  <a:pt x="567" y="567"/>
                  <a:pt x="568" y="570"/>
                  <a:pt x="567" y="571"/>
                </a:cubicBezTo>
                <a:cubicBezTo>
                  <a:pt x="566" y="572"/>
                  <a:pt x="563" y="574"/>
                  <a:pt x="562" y="575"/>
                </a:cubicBezTo>
                <a:cubicBezTo>
                  <a:pt x="562" y="576"/>
                  <a:pt x="562" y="578"/>
                  <a:pt x="562" y="579"/>
                </a:cubicBezTo>
                <a:cubicBezTo>
                  <a:pt x="560" y="582"/>
                  <a:pt x="553" y="588"/>
                  <a:pt x="547" y="586"/>
                </a:cubicBezTo>
                <a:cubicBezTo>
                  <a:pt x="545" y="586"/>
                  <a:pt x="544" y="584"/>
                  <a:pt x="542" y="583"/>
                </a:cubicBezTo>
                <a:cubicBezTo>
                  <a:pt x="538" y="581"/>
                  <a:pt x="534" y="585"/>
                  <a:pt x="531" y="586"/>
                </a:cubicBezTo>
                <a:cubicBezTo>
                  <a:pt x="528" y="587"/>
                  <a:pt x="523" y="586"/>
                  <a:pt x="521" y="585"/>
                </a:cubicBezTo>
                <a:cubicBezTo>
                  <a:pt x="521" y="585"/>
                  <a:pt x="520" y="583"/>
                  <a:pt x="519" y="583"/>
                </a:cubicBezTo>
                <a:cubicBezTo>
                  <a:pt x="517" y="582"/>
                  <a:pt x="516" y="584"/>
                  <a:pt x="515" y="585"/>
                </a:cubicBezTo>
                <a:cubicBezTo>
                  <a:pt x="512" y="587"/>
                  <a:pt x="509" y="587"/>
                  <a:pt x="507" y="590"/>
                </a:cubicBezTo>
                <a:cubicBezTo>
                  <a:pt x="501" y="591"/>
                  <a:pt x="497" y="589"/>
                  <a:pt x="495" y="586"/>
                </a:cubicBezTo>
                <a:cubicBezTo>
                  <a:pt x="493" y="586"/>
                  <a:pt x="493" y="586"/>
                  <a:pt x="492" y="587"/>
                </a:cubicBezTo>
                <a:cubicBezTo>
                  <a:pt x="490" y="588"/>
                  <a:pt x="489" y="591"/>
                  <a:pt x="488" y="593"/>
                </a:cubicBezTo>
                <a:cubicBezTo>
                  <a:pt x="488" y="594"/>
                  <a:pt x="488" y="595"/>
                  <a:pt x="488" y="596"/>
                </a:cubicBezTo>
                <a:cubicBezTo>
                  <a:pt x="488" y="598"/>
                  <a:pt x="488" y="598"/>
                  <a:pt x="489" y="599"/>
                </a:cubicBezTo>
                <a:cubicBezTo>
                  <a:pt x="495" y="600"/>
                  <a:pt x="501" y="599"/>
                  <a:pt x="506" y="597"/>
                </a:cubicBezTo>
                <a:cubicBezTo>
                  <a:pt x="511" y="596"/>
                  <a:pt x="514" y="600"/>
                  <a:pt x="519" y="599"/>
                </a:cubicBezTo>
                <a:cubicBezTo>
                  <a:pt x="522" y="598"/>
                  <a:pt x="525" y="596"/>
                  <a:pt x="528" y="595"/>
                </a:cubicBezTo>
                <a:cubicBezTo>
                  <a:pt x="531" y="594"/>
                  <a:pt x="534" y="596"/>
                  <a:pt x="538" y="595"/>
                </a:cubicBezTo>
                <a:cubicBezTo>
                  <a:pt x="540" y="595"/>
                  <a:pt x="542" y="593"/>
                  <a:pt x="544" y="592"/>
                </a:cubicBezTo>
                <a:cubicBezTo>
                  <a:pt x="547" y="592"/>
                  <a:pt x="549" y="592"/>
                  <a:pt x="551" y="592"/>
                </a:cubicBezTo>
                <a:cubicBezTo>
                  <a:pt x="556" y="591"/>
                  <a:pt x="561" y="589"/>
                  <a:pt x="565" y="588"/>
                </a:cubicBezTo>
                <a:lnTo>
                  <a:pt x="568" y="588"/>
                </a:lnTo>
                <a:cubicBezTo>
                  <a:pt x="569" y="588"/>
                  <a:pt x="572" y="584"/>
                  <a:pt x="573" y="583"/>
                </a:cubicBezTo>
                <a:cubicBezTo>
                  <a:pt x="573" y="581"/>
                  <a:pt x="573" y="580"/>
                  <a:pt x="573" y="578"/>
                </a:cubicBezTo>
                <a:cubicBezTo>
                  <a:pt x="573" y="576"/>
                  <a:pt x="576" y="575"/>
                  <a:pt x="576" y="573"/>
                </a:cubicBezTo>
                <a:cubicBezTo>
                  <a:pt x="577" y="571"/>
                  <a:pt x="577" y="569"/>
                  <a:pt x="578" y="567"/>
                </a:cubicBezTo>
                <a:cubicBezTo>
                  <a:pt x="579" y="566"/>
                  <a:pt x="581" y="564"/>
                  <a:pt x="583" y="564"/>
                </a:cubicBezTo>
                <a:cubicBezTo>
                  <a:pt x="586" y="563"/>
                  <a:pt x="587" y="565"/>
                  <a:pt x="589" y="563"/>
                </a:cubicBezTo>
                <a:cubicBezTo>
                  <a:pt x="595" y="559"/>
                  <a:pt x="590" y="554"/>
                  <a:pt x="591" y="549"/>
                </a:cubicBezTo>
                <a:cubicBezTo>
                  <a:pt x="591" y="546"/>
                  <a:pt x="593" y="542"/>
                  <a:pt x="592" y="538"/>
                </a:cubicBezTo>
                <a:cubicBezTo>
                  <a:pt x="592" y="537"/>
                  <a:pt x="591" y="535"/>
                  <a:pt x="591" y="534"/>
                </a:cubicBezTo>
                <a:cubicBezTo>
                  <a:pt x="592" y="532"/>
                  <a:pt x="592" y="530"/>
                  <a:pt x="592" y="528"/>
                </a:cubicBezTo>
                <a:cubicBezTo>
                  <a:pt x="593" y="524"/>
                  <a:pt x="592" y="519"/>
                  <a:pt x="593" y="516"/>
                </a:cubicBezTo>
                <a:lnTo>
                  <a:pt x="593" y="511"/>
                </a:lnTo>
                <a:cubicBezTo>
                  <a:pt x="593" y="509"/>
                  <a:pt x="596" y="505"/>
                  <a:pt x="594" y="502"/>
                </a:cubicBezTo>
                <a:cubicBezTo>
                  <a:pt x="594" y="499"/>
                  <a:pt x="592" y="496"/>
                  <a:pt x="589" y="496"/>
                </a:cubicBezTo>
                <a:close/>
                <a:moveTo>
                  <a:pt x="602" y="402"/>
                </a:moveTo>
                <a:cubicBezTo>
                  <a:pt x="602" y="396"/>
                  <a:pt x="600" y="392"/>
                  <a:pt x="599" y="387"/>
                </a:cubicBezTo>
                <a:cubicBezTo>
                  <a:pt x="599" y="386"/>
                  <a:pt x="600" y="384"/>
                  <a:pt x="600" y="382"/>
                </a:cubicBezTo>
                <a:cubicBezTo>
                  <a:pt x="599" y="380"/>
                  <a:pt x="597" y="379"/>
                  <a:pt x="597" y="377"/>
                </a:cubicBezTo>
                <a:lnTo>
                  <a:pt x="597" y="374"/>
                </a:lnTo>
                <a:cubicBezTo>
                  <a:pt x="596" y="373"/>
                  <a:pt x="595" y="372"/>
                  <a:pt x="594" y="371"/>
                </a:cubicBezTo>
                <a:cubicBezTo>
                  <a:pt x="594" y="370"/>
                  <a:pt x="594" y="369"/>
                  <a:pt x="594" y="369"/>
                </a:cubicBezTo>
                <a:cubicBezTo>
                  <a:pt x="594" y="364"/>
                  <a:pt x="598" y="363"/>
                  <a:pt x="599" y="359"/>
                </a:cubicBezTo>
                <a:cubicBezTo>
                  <a:pt x="599" y="358"/>
                  <a:pt x="599" y="356"/>
                  <a:pt x="599" y="356"/>
                </a:cubicBezTo>
                <a:lnTo>
                  <a:pt x="599" y="346"/>
                </a:lnTo>
                <a:cubicBezTo>
                  <a:pt x="598" y="346"/>
                  <a:pt x="598" y="344"/>
                  <a:pt x="598" y="344"/>
                </a:cubicBezTo>
                <a:cubicBezTo>
                  <a:pt x="598" y="340"/>
                  <a:pt x="598" y="335"/>
                  <a:pt x="598" y="331"/>
                </a:cubicBezTo>
                <a:cubicBezTo>
                  <a:pt x="598" y="324"/>
                  <a:pt x="597" y="315"/>
                  <a:pt x="598" y="308"/>
                </a:cubicBezTo>
                <a:cubicBezTo>
                  <a:pt x="599" y="306"/>
                  <a:pt x="597" y="304"/>
                  <a:pt x="597" y="302"/>
                </a:cubicBezTo>
                <a:cubicBezTo>
                  <a:pt x="596" y="299"/>
                  <a:pt x="598" y="296"/>
                  <a:pt x="597" y="294"/>
                </a:cubicBezTo>
                <a:lnTo>
                  <a:pt x="596" y="293"/>
                </a:lnTo>
                <a:lnTo>
                  <a:pt x="595" y="293"/>
                </a:lnTo>
                <a:cubicBezTo>
                  <a:pt x="594" y="294"/>
                  <a:pt x="594" y="294"/>
                  <a:pt x="593" y="295"/>
                </a:cubicBezTo>
                <a:cubicBezTo>
                  <a:pt x="592" y="299"/>
                  <a:pt x="595" y="301"/>
                  <a:pt x="594" y="304"/>
                </a:cubicBezTo>
                <a:cubicBezTo>
                  <a:pt x="592" y="313"/>
                  <a:pt x="592" y="328"/>
                  <a:pt x="593" y="337"/>
                </a:cubicBezTo>
                <a:cubicBezTo>
                  <a:pt x="593" y="339"/>
                  <a:pt x="592" y="342"/>
                  <a:pt x="591" y="344"/>
                </a:cubicBezTo>
                <a:cubicBezTo>
                  <a:pt x="590" y="349"/>
                  <a:pt x="591" y="354"/>
                  <a:pt x="592" y="358"/>
                </a:cubicBezTo>
                <a:cubicBezTo>
                  <a:pt x="592" y="360"/>
                  <a:pt x="593" y="366"/>
                  <a:pt x="593" y="367"/>
                </a:cubicBezTo>
                <a:cubicBezTo>
                  <a:pt x="593" y="367"/>
                  <a:pt x="591" y="368"/>
                  <a:pt x="591" y="369"/>
                </a:cubicBezTo>
                <a:cubicBezTo>
                  <a:pt x="590" y="373"/>
                  <a:pt x="593" y="376"/>
                  <a:pt x="595" y="377"/>
                </a:cubicBezTo>
                <a:cubicBezTo>
                  <a:pt x="595" y="382"/>
                  <a:pt x="592" y="383"/>
                  <a:pt x="591" y="387"/>
                </a:cubicBezTo>
                <a:cubicBezTo>
                  <a:pt x="591" y="389"/>
                  <a:pt x="591" y="392"/>
                  <a:pt x="590" y="394"/>
                </a:cubicBezTo>
                <a:cubicBezTo>
                  <a:pt x="590" y="397"/>
                  <a:pt x="588" y="399"/>
                  <a:pt x="588" y="402"/>
                </a:cubicBezTo>
                <a:cubicBezTo>
                  <a:pt x="587" y="405"/>
                  <a:pt x="590" y="407"/>
                  <a:pt x="590" y="409"/>
                </a:cubicBezTo>
                <a:cubicBezTo>
                  <a:pt x="590" y="411"/>
                  <a:pt x="588" y="413"/>
                  <a:pt x="589" y="415"/>
                </a:cubicBezTo>
                <a:cubicBezTo>
                  <a:pt x="590" y="417"/>
                  <a:pt x="592" y="418"/>
                  <a:pt x="592" y="421"/>
                </a:cubicBezTo>
                <a:cubicBezTo>
                  <a:pt x="593" y="423"/>
                  <a:pt x="592" y="426"/>
                  <a:pt x="591" y="428"/>
                </a:cubicBezTo>
                <a:lnTo>
                  <a:pt x="591" y="434"/>
                </a:lnTo>
                <a:cubicBezTo>
                  <a:pt x="590" y="438"/>
                  <a:pt x="590" y="441"/>
                  <a:pt x="591" y="446"/>
                </a:cubicBezTo>
                <a:cubicBezTo>
                  <a:pt x="593" y="451"/>
                  <a:pt x="589" y="456"/>
                  <a:pt x="588" y="459"/>
                </a:cubicBezTo>
                <a:cubicBezTo>
                  <a:pt x="586" y="463"/>
                  <a:pt x="589" y="466"/>
                  <a:pt x="590" y="468"/>
                </a:cubicBezTo>
                <a:cubicBezTo>
                  <a:pt x="590" y="470"/>
                  <a:pt x="590" y="472"/>
                  <a:pt x="591" y="473"/>
                </a:cubicBezTo>
                <a:cubicBezTo>
                  <a:pt x="592" y="473"/>
                  <a:pt x="592" y="473"/>
                  <a:pt x="592" y="473"/>
                </a:cubicBezTo>
                <a:cubicBezTo>
                  <a:pt x="593" y="472"/>
                  <a:pt x="593" y="471"/>
                  <a:pt x="594" y="471"/>
                </a:cubicBezTo>
                <a:cubicBezTo>
                  <a:pt x="595" y="469"/>
                  <a:pt x="596" y="468"/>
                  <a:pt x="597" y="467"/>
                </a:cubicBezTo>
                <a:cubicBezTo>
                  <a:pt x="598" y="463"/>
                  <a:pt x="594" y="460"/>
                  <a:pt x="595" y="456"/>
                </a:cubicBezTo>
                <a:cubicBezTo>
                  <a:pt x="596" y="454"/>
                  <a:pt x="597" y="452"/>
                  <a:pt x="597" y="450"/>
                </a:cubicBezTo>
                <a:cubicBezTo>
                  <a:pt x="598" y="447"/>
                  <a:pt x="597" y="444"/>
                  <a:pt x="597" y="442"/>
                </a:cubicBezTo>
                <a:cubicBezTo>
                  <a:pt x="598" y="439"/>
                  <a:pt x="596" y="435"/>
                  <a:pt x="597" y="433"/>
                </a:cubicBezTo>
                <a:cubicBezTo>
                  <a:pt x="597" y="431"/>
                  <a:pt x="599" y="429"/>
                  <a:pt x="599" y="427"/>
                </a:cubicBezTo>
                <a:cubicBezTo>
                  <a:pt x="598" y="425"/>
                  <a:pt x="596" y="423"/>
                  <a:pt x="596" y="421"/>
                </a:cubicBezTo>
                <a:cubicBezTo>
                  <a:pt x="595" y="419"/>
                  <a:pt x="596" y="416"/>
                  <a:pt x="597" y="415"/>
                </a:cubicBezTo>
                <a:cubicBezTo>
                  <a:pt x="599" y="409"/>
                  <a:pt x="597" y="405"/>
                  <a:pt x="602" y="402"/>
                </a:cubicBezTo>
                <a:close/>
                <a:moveTo>
                  <a:pt x="609" y="162"/>
                </a:moveTo>
                <a:cubicBezTo>
                  <a:pt x="609" y="161"/>
                  <a:pt x="611" y="160"/>
                  <a:pt x="612" y="158"/>
                </a:cubicBezTo>
                <a:cubicBezTo>
                  <a:pt x="614" y="155"/>
                  <a:pt x="613" y="148"/>
                  <a:pt x="611" y="145"/>
                </a:cubicBezTo>
                <a:cubicBezTo>
                  <a:pt x="608" y="144"/>
                  <a:pt x="607" y="143"/>
                  <a:pt x="604" y="143"/>
                </a:cubicBezTo>
                <a:cubicBezTo>
                  <a:pt x="603" y="144"/>
                  <a:pt x="603" y="144"/>
                  <a:pt x="603" y="144"/>
                </a:cubicBezTo>
                <a:cubicBezTo>
                  <a:pt x="602" y="147"/>
                  <a:pt x="603" y="150"/>
                  <a:pt x="603" y="153"/>
                </a:cubicBezTo>
                <a:cubicBezTo>
                  <a:pt x="602" y="155"/>
                  <a:pt x="600" y="157"/>
                  <a:pt x="600" y="160"/>
                </a:cubicBezTo>
                <a:cubicBezTo>
                  <a:pt x="604" y="163"/>
                  <a:pt x="605" y="164"/>
                  <a:pt x="604" y="170"/>
                </a:cubicBezTo>
                <a:cubicBezTo>
                  <a:pt x="604" y="171"/>
                  <a:pt x="603" y="171"/>
                  <a:pt x="603" y="172"/>
                </a:cubicBezTo>
                <a:cubicBezTo>
                  <a:pt x="600" y="173"/>
                  <a:pt x="599" y="172"/>
                  <a:pt x="598" y="174"/>
                </a:cubicBezTo>
                <a:cubicBezTo>
                  <a:pt x="596" y="177"/>
                  <a:pt x="599" y="179"/>
                  <a:pt x="599" y="181"/>
                </a:cubicBezTo>
                <a:cubicBezTo>
                  <a:pt x="599" y="183"/>
                  <a:pt x="597" y="185"/>
                  <a:pt x="596" y="187"/>
                </a:cubicBezTo>
                <a:cubicBezTo>
                  <a:pt x="595" y="189"/>
                  <a:pt x="597" y="198"/>
                  <a:pt x="598" y="200"/>
                </a:cubicBezTo>
                <a:cubicBezTo>
                  <a:pt x="599" y="204"/>
                  <a:pt x="596" y="206"/>
                  <a:pt x="596" y="208"/>
                </a:cubicBezTo>
                <a:cubicBezTo>
                  <a:pt x="595" y="209"/>
                  <a:pt x="596" y="211"/>
                  <a:pt x="596" y="211"/>
                </a:cubicBezTo>
                <a:cubicBezTo>
                  <a:pt x="596" y="214"/>
                  <a:pt x="596" y="216"/>
                  <a:pt x="596" y="219"/>
                </a:cubicBezTo>
                <a:cubicBezTo>
                  <a:pt x="597" y="220"/>
                  <a:pt x="598" y="221"/>
                  <a:pt x="598" y="222"/>
                </a:cubicBezTo>
                <a:cubicBezTo>
                  <a:pt x="599" y="226"/>
                  <a:pt x="596" y="230"/>
                  <a:pt x="597" y="231"/>
                </a:cubicBezTo>
                <a:cubicBezTo>
                  <a:pt x="597" y="233"/>
                  <a:pt x="598" y="233"/>
                  <a:pt x="599" y="234"/>
                </a:cubicBezTo>
                <a:cubicBezTo>
                  <a:pt x="601" y="233"/>
                  <a:pt x="601" y="232"/>
                  <a:pt x="603" y="231"/>
                </a:cubicBezTo>
                <a:cubicBezTo>
                  <a:pt x="603" y="230"/>
                  <a:pt x="604" y="227"/>
                  <a:pt x="604" y="226"/>
                </a:cubicBezTo>
                <a:cubicBezTo>
                  <a:pt x="605" y="223"/>
                  <a:pt x="603" y="221"/>
                  <a:pt x="603" y="220"/>
                </a:cubicBezTo>
                <a:cubicBezTo>
                  <a:pt x="602" y="217"/>
                  <a:pt x="604" y="214"/>
                  <a:pt x="604" y="213"/>
                </a:cubicBezTo>
                <a:cubicBezTo>
                  <a:pt x="605" y="210"/>
                  <a:pt x="603" y="207"/>
                  <a:pt x="603" y="206"/>
                </a:cubicBezTo>
                <a:cubicBezTo>
                  <a:pt x="602" y="204"/>
                  <a:pt x="604" y="202"/>
                  <a:pt x="604" y="201"/>
                </a:cubicBezTo>
                <a:cubicBezTo>
                  <a:pt x="605" y="197"/>
                  <a:pt x="600" y="195"/>
                  <a:pt x="602" y="191"/>
                </a:cubicBezTo>
                <a:cubicBezTo>
                  <a:pt x="603" y="188"/>
                  <a:pt x="609" y="185"/>
                  <a:pt x="612" y="184"/>
                </a:cubicBezTo>
                <a:cubicBezTo>
                  <a:pt x="612" y="181"/>
                  <a:pt x="613" y="177"/>
                  <a:pt x="612" y="174"/>
                </a:cubicBezTo>
                <a:cubicBezTo>
                  <a:pt x="612" y="171"/>
                  <a:pt x="609" y="164"/>
                  <a:pt x="609" y="162"/>
                </a:cubicBezTo>
                <a:close/>
                <a:moveTo>
                  <a:pt x="296" y="593"/>
                </a:moveTo>
                <a:cubicBezTo>
                  <a:pt x="295" y="593"/>
                  <a:pt x="294" y="593"/>
                  <a:pt x="293" y="594"/>
                </a:cubicBezTo>
                <a:lnTo>
                  <a:pt x="292" y="594"/>
                </a:lnTo>
                <a:cubicBezTo>
                  <a:pt x="293" y="593"/>
                  <a:pt x="293" y="591"/>
                  <a:pt x="293" y="590"/>
                </a:cubicBezTo>
                <a:cubicBezTo>
                  <a:pt x="293" y="590"/>
                  <a:pt x="294" y="590"/>
                  <a:pt x="294" y="589"/>
                </a:cubicBezTo>
                <a:cubicBezTo>
                  <a:pt x="295" y="589"/>
                  <a:pt x="295" y="589"/>
                  <a:pt x="295" y="590"/>
                </a:cubicBezTo>
                <a:cubicBezTo>
                  <a:pt x="296" y="590"/>
                  <a:pt x="296" y="590"/>
                  <a:pt x="297" y="590"/>
                </a:cubicBezTo>
                <a:cubicBezTo>
                  <a:pt x="297" y="591"/>
                  <a:pt x="297" y="592"/>
                  <a:pt x="297" y="593"/>
                </a:cubicBezTo>
                <a:cubicBezTo>
                  <a:pt x="297" y="593"/>
                  <a:pt x="297" y="593"/>
                  <a:pt x="296" y="593"/>
                </a:cubicBezTo>
                <a:close/>
                <a:moveTo>
                  <a:pt x="390" y="585"/>
                </a:moveTo>
                <a:cubicBezTo>
                  <a:pt x="386" y="585"/>
                  <a:pt x="383" y="588"/>
                  <a:pt x="379" y="587"/>
                </a:cubicBezTo>
                <a:cubicBezTo>
                  <a:pt x="376" y="586"/>
                  <a:pt x="375" y="584"/>
                  <a:pt x="372" y="583"/>
                </a:cubicBezTo>
                <a:cubicBezTo>
                  <a:pt x="365" y="583"/>
                  <a:pt x="358" y="583"/>
                  <a:pt x="352" y="583"/>
                </a:cubicBezTo>
                <a:cubicBezTo>
                  <a:pt x="350" y="584"/>
                  <a:pt x="347" y="584"/>
                  <a:pt x="345" y="584"/>
                </a:cubicBezTo>
                <a:cubicBezTo>
                  <a:pt x="344" y="584"/>
                  <a:pt x="342" y="583"/>
                  <a:pt x="341" y="583"/>
                </a:cubicBezTo>
                <a:lnTo>
                  <a:pt x="333" y="583"/>
                </a:lnTo>
                <a:cubicBezTo>
                  <a:pt x="329" y="582"/>
                  <a:pt x="323" y="581"/>
                  <a:pt x="319" y="582"/>
                </a:cubicBezTo>
                <a:lnTo>
                  <a:pt x="307" y="582"/>
                </a:lnTo>
                <a:cubicBezTo>
                  <a:pt x="305" y="583"/>
                  <a:pt x="303" y="584"/>
                  <a:pt x="301" y="585"/>
                </a:cubicBezTo>
                <a:cubicBezTo>
                  <a:pt x="299" y="586"/>
                  <a:pt x="296" y="587"/>
                  <a:pt x="294" y="587"/>
                </a:cubicBezTo>
                <a:cubicBezTo>
                  <a:pt x="291" y="588"/>
                  <a:pt x="289" y="586"/>
                  <a:pt x="287" y="586"/>
                </a:cubicBezTo>
                <a:cubicBezTo>
                  <a:pt x="284" y="585"/>
                  <a:pt x="281" y="585"/>
                  <a:pt x="278" y="585"/>
                </a:cubicBezTo>
                <a:cubicBezTo>
                  <a:pt x="278" y="586"/>
                  <a:pt x="278" y="586"/>
                  <a:pt x="278" y="586"/>
                </a:cubicBezTo>
                <a:cubicBezTo>
                  <a:pt x="278" y="587"/>
                  <a:pt x="285" y="593"/>
                  <a:pt x="286" y="594"/>
                </a:cubicBezTo>
                <a:cubicBezTo>
                  <a:pt x="286" y="594"/>
                  <a:pt x="286" y="594"/>
                  <a:pt x="286" y="595"/>
                </a:cubicBezTo>
                <a:cubicBezTo>
                  <a:pt x="281" y="596"/>
                  <a:pt x="277" y="594"/>
                  <a:pt x="273" y="592"/>
                </a:cubicBezTo>
                <a:cubicBezTo>
                  <a:pt x="273" y="589"/>
                  <a:pt x="274" y="589"/>
                  <a:pt x="275" y="587"/>
                </a:cubicBezTo>
                <a:cubicBezTo>
                  <a:pt x="275" y="586"/>
                  <a:pt x="275" y="586"/>
                  <a:pt x="274" y="586"/>
                </a:cubicBezTo>
                <a:cubicBezTo>
                  <a:pt x="273" y="585"/>
                  <a:pt x="269" y="585"/>
                  <a:pt x="266" y="585"/>
                </a:cubicBezTo>
                <a:cubicBezTo>
                  <a:pt x="264" y="585"/>
                  <a:pt x="262" y="584"/>
                  <a:pt x="260" y="585"/>
                </a:cubicBezTo>
                <a:cubicBezTo>
                  <a:pt x="257" y="586"/>
                  <a:pt x="253" y="586"/>
                  <a:pt x="249" y="586"/>
                </a:cubicBezTo>
                <a:cubicBezTo>
                  <a:pt x="247" y="585"/>
                  <a:pt x="245" y="584"/>
                  <a:pt x="243" y="584"/>
                </a:cubicBezTo>
                <a:cubicBezTo>
                  <a:pt x="239" y="583"/>
                  <a:pt x="234" y="585"/>
                  <a:pt x="230" y="584"/>
                </a:cubicBezTo>
                <a:cubicBezTo>
                  <a:pt x="228" y="584"/>
                  <a:pt x="226" y="585"/>
                  <a:pt x="224" y="585"/>
                </a:cubicBezTo>
                <a:cubicBezTo>
                  <a:pt x="224" y="585"/>
                  <a:pt x="222" y="584"/>
                  <a:pt x="221" y="584"/>
                </a:cubicBezTo>
                <a:cubicBezTo>
                  <a:pt x="221" y="584"/>
                  <a:pt x="211" y="585"/>
                  <a:pt x="211" y="585"/>
                </a:cubicBezTo>
                <a:cubicBezTo>
                  <a:pt x="210" y="584"/>
                  <a:pt x="207" y="583"/>
                  <a:pt x="205" y="583"/>
                </a:cubicBezTo>
                <a:cubicBezTo>
                  <a:pt x="203" y="584"/>
                  <a:pt x="200" y="586"/>
                  <a:pt x="198" y="586"/>
                </a:cubicBezTo>
                <a:cubicBezTo>
                  <a:pt x="193" y="587"/>
                  <a:pt x="190" y="585"/>
                  <a:pt x="186" y="585"/>
                </a:cubicBezTo>
                <a:cubicBezTo>
                  <a:pt x="185" y="586"/>
                  <a:pt x="183" y="587"/>
                  <a:pt x="182" y="588"/>
                </a:cubicBezTo>
                <a:cubicBezTo>
                  <a:pt x="179" y="589"/>
                  <a:pt x="178" y="588"/>
                  <a:pt x="176" y="587"/>
                </a:cubicBezTo>
                <a:cubicBezTo>
                  <a:pt x="176" y="586"/>
                  <a:pt x="175" y="583"/>
                  <a:pt x="174" y="583"/>
                </a:cubicBezTo>
                <a:cubicBezTo>
                  <a:pt x="174" y="580"/>
                  <a:pt x="174" y="579"/>
                  <a:pt x="172" y="579"/>
                </a:cubicBezTo>
                <a:cubicBezTo>
                  <a:pt x="172" y="579"/>
                  <a:pt x="171" y="579"/>
                  <a:pt x="170" y="580"/>
                </a:cubicBezTo>
                <a:cubicBezTo>
                  <a:pt x="169" y="582"/>
                  <a:pt x="168" y="584"/>
                  <a:pt x="167" y="585"/>
                </a:cubicBezTo>
                <a:cubicBezTo>
                  <a:pt x="165" y="586"/>
                  <a:pt x="163" y="586"/>
                  <a:pt x="162" y="588"/>
                </a:cubicBezTo>
                <a:cubicBezTo>
                  <a:pt x="160" y="587"/>
                  <a:pt x="159" y="586"/>
                  <a:pt x="158" y="584"/>
                </a:cubicBezTo>
                <a:cubicBezTo>
                  <a:pt x="155" y="584"/>
                  <a:pt x="152" y="584"/>
                  <a:pt x="149" y="583"/>
                </a:cubicBezTo>
                <a:lnTo>
                  <a:pt x="145" y="583"/>
                </a:lnTo>
                <a:cubicBezTo>
                  <a:pt x="143" y="583"/>
                  <a:pt x="141" y="581"/>
                  <a:pt x="138" y="582"/>
                </a:cubicBezTo>
                <a:cubicBezTo>
                  <a:pt x="137" y="582"/>
                  <a:pt x="135" y="583"/>
                  <a:pt x="134" y="584"/>
                </a:cubicBezTo>
                <a:lnTo>
                  <a:pt x="130" y="584"/>
                </a:lnTo>
                <a:cubicBezTo>
                  <a:pt x="126" y="585"/>
                  <a:pt x="119" y="587"/>
                  <a:pt x="114" y="586"/>
                </a:cubicBezTo>
                <a:cubicBezTo>
                  <a:pt x="112" y="585"/>
                  <a:pt x="108" y="586"/>
                  <a:pt x="106" y="585"/>
                </a:cubicBezTo>
                <a:cubicBezTo>
                  <a:pt x="105" y="585"/>
                  <a:pt x="103" y="584"/>
                  <a:pt x="102" y="584"/>
                </a:cubicBezTo>
                <a:lnTo>
                  <a:pt x="93" y="584"/>
                </a:lnTo>
                <a:cubicBezTo>
                  <a:pt x="89" y="582"/>
                  <a:pt x="81" y="582"/>
                  <a:pt x="75" y="582"/>
                </a:cubicBezTo>
                <a:cubicBezTo>
                  <a:pt x="74" y="582"/>
                  <a:pt x="74" y="583"/>
                  <a:pt x="73" y="583"/>
                </a:cubicBezTo>
                <a:cubicBezTo>
                  <a:pt x="72" y="589"/>
                  <a:pt x="78" y="585"/>
                  <a:pt x="81" y="587"/>
                </a:cubicBezTo>
                <a:cubicBezTo>
                  <a:pt x="83" y="588"/>
                  <a:pt x="84" y="591"/>
                  <a:pt x="87" y="592"/>
                </a:cubicBezTo>
                <a:cubicBezTo>
                  <a:pt x="90" y="593"/>
                  <a:pt x="93" y="592"/>
                  <a:pt x="96" y="592"/>
                </a:cubicBezTo>
                <a:cubicBezTo>
                  <a:pt x="98" y="593"/>
                  <a:pt x="101" y="594"/>
                  <a:pt x="104" y="594"/>
                </a:cubicBezTo>
                <a:cubicBezTo>
                  <a:pt x="106" y="593"/>
                  <a:pt x="112" y="593"/>
                  <a:pt x="114" y="593"/>
                </a:cubicBezTo>
                <a:cubicBezTo>
                  <a:pt x="119" y="595"/>
                  <a:pt x="124" y="597"/>
                  <a:pt x="130" y="595"/>
                </a:cubicBezTo>
                <a:lnTo>
                  <a:pt x="135" y="595"/>
                </a:lnTo>
                <a:cubicBezTo>
                  <a:pt x="142" y="593"/>
                  <a:pt x="154" y="594"/>
                  <a:pt x="161" y="596"/>
                </a:cubicBezTo>
                <a:cubicBezTo>
                  <a:pt x="164" y="596"/>
                  <a:pt x="167" y="596"/>
                  <a:pt x="169" y="596"/>
                </a:cubicBezTo>
                <a:cubicBezTo>
                  <a:pt x="171" y="597"/>
                  <a:pt x="172" y="598"/>
                  <a:pt x="174" y="599"/>
                </a:cubicBezTo>
                <a:cubicBezTo>
                  <a:pt x="180" y="600"/>
                  <a:pt x="183" y="596"/>
                  <a:pt x="188" y="597"/>
                </a:cubicBezTo>
                <a:cubicBezTo>
                  <a:pt x="190" y="597"/>
                  <a:pt x="191" y="599"/>
                  <a:pt x="193" y="599"/>
                </a:cubicBezTo>
                <a:cubicBezTo>
                  <a:pt x="196" y="599"/>
                  <a:pt x="199" y="599"/>
                  <a:pt x="201" y="599"/>
                </a:cubicBezTo>
                <a:cubicBezTo>
                  <a:pt x="203" y="599"/>
                  <a:pt x="206" y="601"/>
                  <a:pt x="208" y="601"/>
                </a:cubicBezTo>
                <a:cubicBezTo>
                  <a:pt x="211" y="600"/>
                  <a:pt x="215" y="598"/>
                  <a:pt x="219" y="598"/>
                </a:cubicBezTo>
                <a:cubicBezTo>
                  <a:pt x="225" y="599"/>
                  <a:pt x="232" y="600"/>
                  <a:pt x="237" y="601"/>
                </a:cubicBezTo>
                <a:cubicBezTo>
                  <a:pt x="240" y="601"/>
                  <a:pt x="243" y="599"/>
                  <a:pt x="247" y="600"/>
                </a:cubicBezTo>
                <a:cubicBezTo>
                  <a:pt x="252" y="601"/>
                  <a:pt x="257" y="602"/>
                  <a:pt x="263" y="600"/>
                </a:cubicBezTo>
                <a:cubicBezTo>
                  <a:pt x="267" y="599"/>
                  <a:pt x="273" y="601"/>
                  <a:pt x="276" y="601"/>
                </a:cubicBezTo>
                <a:cubicBezTo>
                  <a:pt x="277" y="601"/>
                  <a:pt x="279" y="600"/>
                  <a:pt x="281" y="601"/>
                </a:cubicBezTo>
                <a:cubicBezTo>
                  <a:pt x="282" y="601"/>
                  <a:pt x="284" y="602"/>
                  <a:pt x="285" y="602"/>
                </a:cubicBezTo>
                <a:cubicBezTo>
                  <a:pt x="289" y="603"/>
                  <a:pt x="292" y="600"/>
                  <a:pt x="295" y="599"/>
                </a:cubicBezTo>
                <a:lnTo>
                  <a:pt x="300" y="599"/>
                </a:lnTo>
                <a:cubicBezTo>
                  <a:pt x="306" y="599"/>
                  <a:pt x="313" y="601"/>
                  <a:pt x="319" y="599"/>
                </a:cubicBezTo>
                <a:cubicBezTo>
                  <a:pt x="323" y="598"/>
                  <a:pt x="323" y="596"/>
                  <a:pt x="326" y="594"/>
                </a:cubicBezTo>
                <a:cubicBezTo>
                  <a:pt x="326" y="593"/>
                  <a:pt x="325" y="592"/>
                  <a:pt x="326" y="591"/>
                </a:cubicBezTo>
                <a:cubicBezTo>
                  <a:pt x="326" y="590"/>
                  <a:pt x="326" y="590"/>
                  <a:pt x="327" y="590"/>
                </a:cubicBezTo>
                <a:cubicBezTo>
                  <a:pt x="329" y="590"/>
                  <a:pt x="331" y="589"/>
                  <a:pt x="333" y="590"/>
                </a:cubicBezTo>
                <a:cubicBezTo>
                  <a:pt x="333" y="591"/>
                  <a:pt x="333" y="591"/>
                  <a:pt x="334" y="591"/>
                </a:cubicBezTo>
                <a:cubicBezTo>
                  <a:pt x="333" y="595"/>
                  <a:pt x="333" y="595"/>
                  <a:pt x="335" y="599"/>
                </a:cubicBezTo>
                <a:cubicBezTo>
                  <a:pt x="341" y="600"/>
                  <a:pt x="343" y="599"/>
                  <a:pt x="347" y="597"/>
                </a:cubicBezTo>
                <a:cubicBezTo>
                  <a:pt x="349" y="597"/>
                  <a:pt x="350" y="596"/>
                  <a:pt x="351" y="596"/>
                </a:cubicBezTo>
                <a:cubicBezTo>
                  <a:pt x="353" y="595"/>
                  <a:pt x="356" y="591"/>
                  <a:pt x="358" y="592"/>
                </a:cubicBezTo>
                <a:cubicBezTo>
                  <a:pt x="361" y="593"/>
                  <a:pt x="361" y="595"/>
                  <a:pt x="364" y="596"/>
                </a:cubicBezTo>
                <a:cubicBezTo>
                  <a:pt x="366" y="596"/>
                  <a:pt x="368" y="596"/>
                  <a:pt x="370" y="596"/>
                </a:cubicBezTo>
                <a:cubicBezTo>
                  <a:pt x="378" y="598"/>
                  <a:pt x="380" y="596"/>
                  <a:pt x="385" y="593"/>
                </a:cubicBezTo>
                <a:cubicBezTo>
                  <a:pt x="386" y="592"/>
                  <a:pt x="388" y="591"/>
                  <a:pt x="389" y="590"/>
                </a:cubicBezTo>
                <a:cubicBezTo>
                  <a:pt x="390" y="590"/>
                  <a:pt x="390" y="588"/>
                  <a:pt x="391" y="588"/>
                </a:cubicBezTo>
                <a:cubicBezTo>
                  <a:pt x="391" y="587"/>
                  <a:pt x="391" y="587"/>
                  <a:pt x="391" y="586"/>
                </a:cubicBezTo>
                <a:cubicBezTo>
                  <a:pt x="390" y="586"/>
                  <a:pt x="390" y="586"/>
                  <a:pt x="390" y="585"/>
                </a:cubicBezTo>
                <a:close/>
                <a:moveTo>
                  <a:pt x="493" y="314"/>
                </a:moveTo>
                <a:cubicBezTo>
                  <a:pt x="497" y="314"/>
                  <a:pt x="498" y="315"/>
                  <a:pt x="501" y="316"/>
                </a:cubicBezTo>
                <a:cubicBezTo>
                  <a:pt x="499" y="317"/>
                  <a:pt x="497" y="316"/>
                  <a:pt x="495" y="316"/>
                </a:cubicBezTo>
                <a:cubicBezTo>
                  <a:pt x="494" y="316"/>
                  <a:pt x="493" y="315"/>
                  <a:pt x="492" y="315"/>
                </a:cubicBezTo>
                <a:cubicBezTo>
                  <a:pt x="492" y="314"/>
                  <a:pt x="493" y="314"/>
                  <a:pt x="493" y="314"/>
                </a:cubicBezTo>
                <a:close/>
                <a:moveTo>
                  <a:pt x="363" y="551"/>
                </a:moveTo>
                <a:cubicBezTo>
                  <a:pt x="362" y="550"/>
                  <a:pt x="363" y="550"/>
                  <a:pt x="362" y="550"/>
                </a:cubicBezTo>
                <a:cubicBezTo>
                  <a:pt x="361" y="550"/>
                  <a:pt x="360" y="550"/>
                  <a:pt x="360" y="549"/>
                </a:cubicBezTo>
                <a:lnTo>
                  <a:pt x="364" y="550"/>
                </a:lnTo>
                <a:cubicBezTo>
                  <a:pt x="364" y="550"/>
                  <a:pt x="363" y="550"/>
                  <a:pt x="363" y="551"/>
                </a:cubicBezTo>
                <a:close/>
                <a:moveTo>
                  <a:pt x="333" y="326"/>
                </a:moveTo>
                <a:cubicBezTo>
                  <a:pt x="332" y="326"/>
                  <a:pt x="332" y="327"/>
                  <a:pt x="331" y="326"/>
                </a:cubicBezTo>
                <a:cubicBezTo>
                  <a:pt x="330" y="326"/>
                  <a:pt x="330" y="325"/>
                  <a:pt x="329" y="325"/>
                </a:cubicBezTo>
                <a:cubicBezTo>
                  <a:pt x="329" y="323"/>
                  <a:pt x="330" y="323"/>
                  <a:pt x="330" y="322"/>
                </a:cubicBezTo>
                <a:cubicBezTo>
                  <a:pt x="331" y="321"/>
                  <a:pt x="331" y="321"/>
                  <a:pt x="331" y="321"/>
                </a:cubicBezTo>
                <a:cubicBezTo>
                  <a:pt x="332" y="321"/>
                  <a:pt x="332" y="321"/>
                  <a:pt x="332" y="322"/>
                </a:cubicBezTo>
                <a:cubicBezTo>
                  <a:pt x="333" y="322"/>
                  <a:pt x="333" y="323"/>
                  <a:pt x="334" y="323"/>
                </a:cubicBezTo>
                <a:cubicBezTo>
                  <a:pt x="334" y="325"/>
                  <a:pt x="334" y="325"/>
                  <a:pt x="333" y="326"/>
                </a:cubicBezTo>
                <a:close/>
                <a:moveTo>
                  <a:pt x="548" y="332"/>
                </a:moveTo>
                <a:cubicBezTo>
                  <a:pt x="549" y="334"/>
                  <a:pt x="549" y="336"/>
                  <a:pt x="550" y="337"/>
                </a:cubicBezTo>
                <a:cubicBezTo>
                  <a:pt x="550" y="338"/>
                  <a:pt x="550" y="338"/>
                  <a:pt x="550" y="338"/>
                </a:cubicBezTo>
                <a:cubicBezTo>
                  <a:pt x="550" y="338"/>
                  <a:pt x="549" y="338"/>
                  <a:pt x="547" y="337"/>
                </a:cubicBezTo>
                <a:cubicBezTo>
                  <a:pt x="545" y="334"/>
                  <a:pt x="542" y="331"/>
                  <a:pt x="540" y="327"/>
                </a:cubicBezTo>
                <a:cubicBezTo>
                  <a:pt x="543" y="328"/>
                  <a:pt x="546" y="330"/>
                  <a:pt x="548" y="332"/>
                </a:cubicBezTo>
                <a:close/>
                <a:moveTo>
                  <a:pt x="558" y="328"/>
                </a:moveTo>
                <a:cubicBezTo>
                  <a:pt x="558" y="328"/>
                  <a:pt x="559" y="328"/>
                  <a:pt x="559" y="327"/>
                </a:cubicBezTo>
                <a:cubicBezTo>
                  <a:pt x="560" y="327"/>
                  <a:pt x="561" y="328"/>
                  <a:pt x="561" y="328"/>
                </a:cubicBezTo>
                <a:cubicBezTo>
                  <a:pt x="562" y="329"/>
                  <a:pt x="563" y="329"/>
                  <a:pt x="563" y="330"/>
                </a:cubicBezTo>
                <a:cubicBezTo>
                  <a:pt x="563" y="331"/>
                  <a:pt x="563" y="331"/>
                  <a:pt x="562" y="332"/>
                </a:cubicBezTo>
                <a:cubicBezTo>
                  <a:pt x="562" y="332"/>
                  <a:pt x="561" y="333"/>
                  <a:pt x="560" y="333"/>
                </a:cubicBezTo>
                <a:cubicBezTo>
                  <a:pt x="559" y="333"/>
                  <a:pt x="558" y="333"/>
                  <a:pt x="557" y="332"/>
                </a:cubicBezTo>
                <a:cubicBezTo>
                  <a:pt x="557" y="330"/>
                  <a:pt x="557" y="329"/>
                  <a:pt x="558" y="328"/>
                </a:cubicBezTo>
                <a:close/>
                <a:moveTo>
                  <a:pt x="567" y="308"/>
                </a:moveTo>
                <a:cubicBezTo>
                  <a:pt x="568" y="308"/>
                  <a:pt x="568" y="308"/>
                  <a:pt x="569" y="308"/>
                </a:cubicBezTo>
                <a:cubicBezTo>
                  <a:pt x="570" y="309"/>
                  <a:pt x="570" y="309"/>
                  <a:pt x="571" y="309"/>
                </a:cubicBezTo>
                <a:cubicBezTo>
                  <a:pt x="570" y="312"/>
                  <a:pt x="567" y="315"/>
                  <a:pt x="564" y="313"/>
                </a:cubicBezTo>
                <a:cubicBezTo>
                  <a:pt x="562" y="313"/>
                  <a:pt x="562" y="312"/>
                  <a:pt x="561" y="311"/>
                </a:cubicBezTo>
                <a:cubicBezTo>
                  <a:pt x="561" y="308"/>
                  <a:pt x="565" y="309"/>
                  <a:pt x="567" y="308"/>
                </a:cubicBezTo>
                <a:close/>
                <a:moveTo>
                  <a:pt x="566" y="440"/>
                </a:moveTo>
                <a:lnTo>
                  <a:pt x="566" y="441"/>
                </a:lnTo>
                <a:lnTo>
                  <a:pt x="565" y="433"/>
                </a:lnTo>
                <a:cubicBezTo>
                  <a:pt x="566" y="433"/>
                  <a:pt x="566" y="434"/>
                  <a:pt x="567" y="434"/>
                </a:cubicBezTo>
                <a:cubicBezTo>
                  <a:pt x="567" y="436"/>
                  <a:pt x="568" y="439"/>
                  <a:pt x="566" y="440"/>
                </a:cubicBezTo>
                <a:close/>
                <a:moveTo>
                  <a:pt x="565" y="403"/>
                </a:moveTo>
                <a:cubicBezTo>
                  <a:pt x="564" y="402"/>
                  <a:pt x="564" y="397"/>
                  <a:pt x="564" y="394"/>
                </a:cubicBezTo>
                <a:cubicBezTo>
                  <a:pt x="566" y="397"/>
                  <a:pt x="565" y="400"/>
                  <a:pt x="565" y="403"/>
                </a:cubicBezTo>
                <a:close/>
                <a:moveTo>
                  <a:pt x="502" y="560"/>
                </a:moveTo>
                <a:cubicBezTo>
                  <a:pt x="509" y="558"/>
                  <a:pt x="514" y="562"/>
                  <a:pt x="518" y="563"/>
                </a:cubicBezTo>
                <a:cubicBezTo>
                  <a:pt x="521" y="563"/>
                  <a:pt x="525" y="564"/>
                  <a:pt x="529" y="564"/>
                </a:cubicBezTo>
                <a:cubicBezTo>
                  <a:pt x="530" y="564"/>
                  <a:pt x="534" y="567"/>
                  <a:pt x="535" y="568"/>
                </a:cubicBezTo>
                <a:cubicBezTo>
                  <a:pt x="537" y="568"/>
                  <a:pt x="537" y="568"/>
                  <a:pt x="538" y="567"/>
                </a:cubicBezTo>
                <a:cubicBezTo>
                  <a:pt x="538" y="564"/>
                  <a:pt x="535" y="563"/>
                  <a:pt x="535" y="559"/>
                </a:cubicBezTo>
                <a:cubicBezTo>
                  <a:pt x="536" y="558"/>
                  <a:pt x="536" y="558"/>
                  <a:pt x="536" y="557"/>
                </a:cubicBezTo>
                <a:cubicBezTo>
                  <a:pt x="537" y="557"/>
                  <a:pt x="538" y="556"/>
                  <a:pt x="539" y="556"/>
                </a:cubicBezTo>
                <a:cubicBezTo>
                  <a:pt x="541" y="555"/>
                  <a:pt x="543" y="556"/>
                  <a:pt x="544" y="556"/>
                </a:cubicBezTo>
                <a:cubicBezTo>
                  <a:pt x="551" y="557"/>
                  <a:pt x="559" y="557"/>
                  <a:pt x="563" y="553"/>
                </a:cubicBezTo>
                <a:cubicBezTo>
                  <a:pt x="566" y="551"/>
                  <a:pt x="564" y="544"/>
                  <a:pt x="565" y="539"/>
                </a:cubicBezTo>
                <a:cubicBezTo>
                  <a:pt x="566" y="537"/>
                  <a:pt x="567" y="535"/>
                  <a:pt x="568" y="534"/>
                </a:cubicBezTo>
                <a:cubicBezTo>
                  <a:pt x="569" y="530"/>
                  <a:pt x="568" y="525"/>
                  <a:pt x="569" y="521"/>
                </a:cubicBezTo>
                <a:cubicBezTo>
                  <a:pt x="570" y="519"/>
                  <a:pt x="570" y="517"/>
                  <a:pt x="571" y="516"/>
                </a:cubicBezTo>
                <a:cubicBezTo>
                  <a:pt x="571" y="515"/>
                  <a:pt x="572" y="514"/>
                  <a:pt x="572" y="513"/>
                </a:cubicBezTo>
                <a:cubicBezTo>
                  <a:pt x="574" y="508"/>
                  <a:pt x="567" y="504"/>
                  <a:pt x="569" y="498"/>
                </a:cubicBezTo>
                <a:cubicBezTo>
                  <a:pt x="570" y="490"/>
                  <a:pt x="576" y="486"/>
                  <a:pt x="578" y="480"/>
                </a:cubicBezTo>
                <a:cubicBezTo>
                  <a:pt x="579" y="477"/>
                  <a:pt x="576" y="474"/>
                  <a:pt x="576" y="470"/>
                </a:cubicBezTo>
                <a:cubicBezTo>
                  <a:pt x="577" y="469"/>
                  <a:pt x="578" y="467"/>
                  <a:pt x="577" y="465"/>
                </a:cubicBezTo>
                <a:cubicBezTo>
                  <a:pt x="576" y="461"/>
                  <a:pt x="575" y="457"/>
                  <a:pt x="574" y="453"/>
                </a:cubicBezTo>
                <a:cubicBezTo>
                  <a:pt x="574" y="450"/>
                  <a:pt x="573" y="447"/>
                  <a:pt x="573" y="443"/>
                </a:cubicBezTo>
                <a:cubicBezTo>
                  <a:pt x="572" y="441"/>
                  <a:pt x="571" y="438"/>
                  <a:pt x="570" y="436"/>
                </a:cubicBezTo>
                <a:cubicBezTo>
                  <a:pt x="570" y="434"/>
                  <a:pt x="572" y="432"/>
                  <a:pt x="572" y="431"/>
                </a:cubicBezTo>
                <a:cubicBezTo>
                  <a:pt x="573" y="429"/>
                  <a:pt x="574" y="423"/>
                  <a:pt x="574" y="421"/>
                </a:cubicBezTo>
                <a:cubicBezTo>
                  <a:pt x="573" y="420"/>
                  <a:pt x="571" y="418"/>
                  <a:pt x="571" y="416"/>
                </a:cubicBezTo>
                <a:lnTo>
                  <a:pt x="573" y="401"/>
                </a:lnTo>
                <a:cubicBezTo>
                  <a:pt x="572" y="398"/>
                  <a:pt x="570" y="396"/>
                  <a:pt x="571" y="392"/>
                </a:cubicBezTo>
                <a:cubicBezTo>
                  <a:pt x="572" y="386"/>
                  <a:pt x="576" y="383"/>
                  <a:pt x="578" y="377"/>
                </a:cubicBezTo>
                <a:cubicBezTo>
                  <a:pt x="579" y="372"/>
                  <a:pt x="573" y="367"/>
                  <a:pt x="573" y="364"/>
                </a:cubicBezTo>
                <a:cubicBezTo>
                  <a:pt x="571" y="359"/>
                  <a:pt x="573" y="356"/>
                  <a:pt x="573" y="353"/>
                </a:cubicBezTo>
                <a:cubicBezTo>
                  <a:pt x="573" y="349"/>
                  <a:pt x="571" y="345"/>
                  <a:pt x="572" y="341"/>
                </a:cubicBezTo>
                <a:cubicBezTo>
                  <a:pt x="573" y="336"/>
                  <a:pt x="577" y="329"/>
                  <a:pt x="581" y="326"/>
                </a:cubicBezTo>
                <a:cubicBezTo>
                  <a:pt x="581" y="322"/>
                  <a:pt x="580" y="319"/>
                  <a:pt x="578" y="316"/>
                </a:cubicBezTo>
                <a:cubicBezTo>
                  <a:pt x="578" y="314"/>
                  <a:pt x="576" y="313"/>
                  <a:pt x="576" y="312"/>
                </a:cubicBezTo>
                <a:cubicBezTo>
                  <a:pt x="576" y="310"/>
                  <a:pt x="576" y="306"/>
                  <a:pt x="577" y="305"/>
                </a:cubicBezTo>
                <a:cubicBezTo>
                  <a:pt x="577" y="303"/>
                  <a:pt x="577" y="303"/>
                  <a:pt x="576" y="303"/>
                </a:cubicBezTo>
                <a:cubicBezTo>
                  <a:pt x="573" y="303"/>
                  <a:pt x="571" y="305"/>
                  <a:pt x="568" y="304"/>
                </a:cubicBezTo>
                <a:cubicBezTo>
                  <a:pt x="562" y="302"/>
                  <a:pt x="559" y="301"/>
                  <a:pt x="553" y="304"/>
                </a:cubicBezTo>
                <a:cubicBezTo>
                  <a:pt x="554" y="305"/>
                  <a:pt x="554" y="308"/>
                  <a:pt x="555" y="309"/>
                </a:cubicBezTo>
                <a:cubicBezTo>
                  <a:pt x="555" y="310"/>
                  <a:pt x="555" y="310"/>
                  <a:pt x="554" y="311"/>
                </a:cubicBezTo>
                <a:cubicBezTo>
                  <a:pt x="550" y="311"/>
                  <a:pt x="551" y="308"/>
                  <a:pt x="548" y="307"/>
                </a:cubicBezTo>
                <a:cubicBezTo>
                  <a:pt x="546" y="306"/>
                  <a:pt x="544" y="306"/>
                  <a:pt x="542" y="306"/>
                </a:cubicBezTo>
                <a:cubicBezTo>
                  <a:pt x="540" y="305"/>
                  <a:pt x="540" y="304"/>
                  <a:pt x="539" y="303"/>
                </a:cubicBezTo>
                <a:cubicBezTo>
                  <a:pt x="536" y="301"/>
                  <a:pt x="532" y="302"/>
                  <a:pt x="529" y="302"/>
                </a:cubicBezTo>
                <a:cubicBezTo>
                  <a:pt x="527" y="303"/>
                  <a:pt x="519" y="304"/>
                  <a:pt x="516" y="303"/>
                </a:cubicBezTo>
                <a:cubicBezTo>
                  <a:pt x="515" y="303"/>
                  <a:pt x="514" y="303"/>
                  <a:pt x="513" y="303"/>
                </a:cubicBezTo>
                <a:cubicBezTo>
                  <a:pt x="511" y="304"/>
                  <a:pt x="510" y="306"/>
                  <a:pt x="508" y="307"/>
                </a:cubicBezTo>
                <a:cubicBezTo>
                  <a:pt x="506" y="308"/>
                  <a:pt x="501" y="308"/>
                  <a:pt x="498" y="307"/>
                </a:cubicBezTo>
                <a:cubicBezTo>
                  <a:pt x="497" y="307"/>
                  <a:pt x="496" y="306"/>
                  <a:pt x="495" y="306"/>
                </a:cubicBezTo>
                <a:cubicBezTo>
                  <a:pt x="493" y="305"/>
                  <a:pt x="491" y="306"/>
                  <a:pt x="490" y="306"/>
                </a:cubicBezTo>
                <a:cubicBezTo>
                  <a:pt x="487" y="306"/>
                  <a:pt x="485" y="305"/>
                  <a:pt x="481" y="306"/>
                </a:cubicBezTo>
                <a:cubicBezTo>
                  <a:pt x="479" y="306"/>
                  <a:pt x="469" y="307"/>
                  <a:pt x="467" y="307"/>
                </a:cubicBezTo>
                <a:cubicBezTo>
                  <a:pt x="466" y="306"/>
                  <a:pt x="464" y="306"/>
                  <a:pt x="463" y="305"/>
                </a:cubicBezTo>
                <a:cubicBezTo>
                  <a:pt x="463" y="306"/>
                  <a:pt x="463" y="306"/>
                  <a:pt x="464" y="306"/>
                </a:cubicBezTo>
                <a:cubicBezTo>
                  <a:pt x="453" y="304"/>
                  <a:pt x="445" y="303"/>
                  <a:pt x="445" y="303"/>
                </a:cubicBezTo>
                <a:cubicBezTo>
                  <a:pt x="445" y="303"/>
                  <a:pt x="445" y="303"/>
                  <a:pt x="445" y="303"/>
                </a:cubicBezTo>
                <a:cubicBezTo>
                  <a:pt x="444" y="303"/>
                  <a:pt x="443" y="302"/>
                  <a:pt x="443" y="302"/>
                </a:cubicBezTo>
                <a:cubicBezTo>
                  <a:pt x="441" y="302"/>
                  <a:pt x="437" y="303"/>
                  <a:pt x="434" y="303"/>
                </a:cubicBezTo>
                <a:cubicBezTo>
                  <a:pt x="424" y="303"/>
                  <a:pt x="415" y="303"/>
                  <a:pt x="407" y="305"/>
                </a:cubicBezTo>
                <a:cubicBezTo>
                  <a:pt x="401" y="306"/>
                  <a:pt x="395" y="301"/>
                  <a:pt x="388" y="303"/>
                </a:cubicBezTo>
                <a:cubicBezTo>
                  <a:pt x="385" y="304"/>
                  <a:pt x="384" y="308"/>
                  <a:pt x="381" y="309"/>
                </a:cubicBezTo>
                <a:cubicBezTo>
                  <a:pt x="378" y="310"/>
                  <a:pt x="376" y="308"/>
                  <a:pt x="374" y="307"/>
                </a:cubicBezTo>
                <a:cubicBezTo>
                  <a:pt x="369" y="305"/>
                  <a:pt x="364" y="305"/>
                  <a:pt x="359" y="304"/>
                </a:cubicBezTo>
                <a:cubicBezTo>
                  <a:pt x="352" y="302"/>
                  <a:pt x="348" y="307"/>
                  <a:pt x="343" y="308"/>
                </a:cubicBezTo>
                <a:cubicBezTo>
                  <a:pt x="339" y="309"/>
                  <a:pt x="335" y="307"/>
                  <a:pt x="331" y="308"/>
                </a:cubicBezTo>
                <a:cubicBezTo>
                  <a:pt x="328" y="310"/>
                  <a:pt x="325" y="315"/>
                  <a:pt x="324" y="319"/>
                </a:cubicBezTo>
                <a:lnTo>
                  <a:pt x="325" y="322"/>
                </a:lnTo>
                <a:cubicBezTo>
                  <a:pt x="324" y="325"/>
                  <a:pt x="320" y="327"/>
                  <a:pt x="319" y="329"/>
                </a:cubicBezTo>
                <a:cubicBezTo>
                  <a:pt x="318" y="332"/>
                  <a:pt x="320" y="334"/>
                  <a:pt x="319" y="337"/>
                </a:cubicBezTo>
                <a:cubicBezTo>
                  <a:pt x="318" y="341"/>
                  <a:pt x="316" y="346"/>
                  <a:pt x="319" y="350"/>
                </a:cubicBezTo>
                <a:cubicBezTo>
                  <a:pt x="320" y="353"/>
                  <a:pt x="324" y="354"/>
                  <a:pt x="325" y="357"/>
                </a:cubicBezTo>
                <a:cubicBezTo>
                  <a:pt x="325" y="359"/>
                  <a:pt x="321" y="364"/>
                  <a:pt x="321" y="366"/>
                </a:cubicBezTo>
                <a:cubicBezTo>
                  <a:pt x="320" y="369"/>
                  <a:pt x="322" y="371"/>
                  <a:pt x="323" y="373"/>
                </a:cubicBezTo>
                <a:cubicBezTo>
                  <a:pt x="323" y="376"/>
                  <a:pt x="324" y="378"/>
                  <a:pt x="324" y="380"/>
                </a:cubicBezTo>
                <a:cubicBezTo>
                  <a:pt x="325" y="383"/>
                  <a:pt x="321" y="386"/>
                  <a:pt x="322" y="389"/>
                </a:cubicBezTo>
                <a:cubicBezTo>
                  <a:pt x="323" y="391"/>
                  <a:pt x="324" y="394"/>
                  <a:pt x="325" y="395"/>
                </a:cubicBezTo>
                <a:cubicBezTo>
                  <a:pt x="326" y="399"/>
                  <a:pt x="323" y="402"/>
                  <a:pt x="323" y="405"/>
                </a:cubicBezTo>
                <a:cubicBezTo>
                  <a:pt x="322" y="409"/>
                  <a:pt x="325" y="413"/>
                  <a:pt x="323" y="416"/>
                </a:cubicBezTo>
                <a:cubicBezTo>
                  <a:pt x="323" y="419"/>
                  <a:pt x="322" y="428"/>
                  <a:pt x="324" y="430"/>
                </a:cubicBezTo>
                <a:cubicBezTo>
                  <a:pt x="325" y="430"/>
                  <a:pt x="327" y="430"/>
                  <a:pt x="329" y="430"/>
                </a:cubicBezTo>
                <a:lnTo>
                  <a:pt x="329" y="435"/>
                </a:lnTo>
                <a:cubicBezTo>
                  <a:pt x="328" y="436"/>
                  <a:pt x="327" y="438"/>
                  <a:pt x="325" y="440"/>
                </a:cubicBezTo>
                <a:cubicBezTo>
                  <a:pt x="324" y="442"/>
                  <a:pt x="323" y="443"/>
                  <a:pt x="323" y="445"/>
                </a:cubicBezTo>
                <a:lnTo>
                  <a:pt x="323" y="448"/>
                </a:lnTo>
                <a:cubicBezTo>
                  <a:pt x="323" y="449"/>
                  <a:pt x="322" y="451"/>
                  <a:pt x="322" y="452"/>
                </a:cubicBezTo>
                <a:cubicBezTo>
                  <a:pt x="321" y="454"/>
                  <a:pt x="322" y="456"/>
                  <a:pt x="323" y="457"/>
                </a:cubicBezTo>
                <a:cubicBezTo>
                  <a:pt x="323" y="458"/>
                  <a:pt x="323" y="459"/>
                  <a:pt x="323" y="460"/>
                </a:cubicBezTo>
                <a:cubicBezTo>
                  <a:pt x="324" y="462"/>
                  <a:pt x="326" y="463"/>
                  <a:pt x="326" y="465"/>
                </a:cubicBezTo>
                <a:cubicBezTo>
                  <a:pt x="327" y="466"/>
                  <a:pt x="327" y="467"/>
                  <a:pt x="328" y="468"/>
                </a:cubicBezTo>
                <a:cubicBezTo>
                  <a:pt x="328" y="469"/>
                  <a:pt x="329" y="469"/>
                  <a:pt x="329" y="470"/>
                </a:cubicBezTo>
                <a:cubicBezTo>
                  <a:pt x="331" y="471"/>
                  <a:pt x="331" y="474"/>
                  <a:pt x="332" y="475"/>
                </a:cubicBezTo>
                <a:cubicBezTo>
                  <a:pt x="332" y="480"/>
                  <a:pt x="329" y="481"/>
                  <a:pt x="328" y="485"/>
                </a:cubicBezTo>
                <a:cubicBezTo>
                  <a:pt x="327" y="487"/>
                  <a:pt x="328" y="489"/>
                  <a:pt x="326" y="491"/>
                </a:cubicBezTo>
                <a:cubicBezTo>
                  <a:pt x="325" y="493"/>
                  <a:pt x="322" y="494"/>
                  <a:pt x="321" y="495"/>
                </a:cubicBezTo>
                <a:cubicBezTo>
                  <a:pt x="320" y="496"/>
                  <a:pt x="320" y="497"/>
                  <a:pt x="319" y="497"/>
                </a:cubicBezTo>
                <a:cubicBezTo>
                  <a:pt x="319" y="504"/>
                  <a:pt x="326" y="511"/>
                  <a:pt x="325" y="518"/>
                </a:cubicBezTo>
                <a:cubicBezTo>
                  <a:pt x="324" y="522"/>
                  <a:pt x="321" y="523"/>
                  <a:pt x="320" y="527"/>
                </a:cubicBezTo>
                <a:cubicBezTo>
                  <a:pt x="319" y="530"/>
                  <a:pt x="321" y="534"/>
                  <a:pt x="321" y="536"/>
                </a:cubicBezTo>
                <a:lnTo>
                  <a:pt x="321" y="539"/>
                </a:lnTo>
                <a:cubicBezTo>
                  <a:pt x="322" y="541"/>
                  <a:pt x="323" y="542"/>
                  <a:pt x="323" y="544"/>
                </a:cubicBezTo>
                <a:cubicBezTo>
                  <a:pt x="322" y="547"/>
                  <a:pt x="318" y="550"/>
                  <a:pt x="320" y="554"/>
                </a:cubicBezTo>
                <a:cubicBezTo>
                  <a:pt x="320" y="556"/>
                  <a:pt x="326" y="560"/>
                  <a:pt x="328" y="560"/>
                </a:cubicBezTo>
                <a:lnTo>
                  <a:pt x="332" y="560"/>
                </a:lnTo>
                <a:cubicBezTo>
                  <a:pt x="334" y="560"/>
                  <a:pt x="334" y="562"/>
                  <a:pt x="335" y="562"/>
                </a:cubicBezTo>
                <a:cubicBezTo>
                  <a:pt x="337" y="564"/>
                  <a:pt x="340" y="564"/>
                  <a:pt x="343" y="565"/>
                </a:cubicBezTo>
                <a:cubicBezTo>
                  <a:pt x="346" y="565"/>
                  <a:pt x="351" y="564"/>
                  <a:pt x="354" y="564"/>
                </a:cubicBezTo>
                <a:cubicBezTo>
                  <a:pt x="357" y="563"/>
                  <a:pt x="360" y="564"/>
                  <a:pt x="362" y="564"/>
                </a:cubicBezTo>
                <a:cubicBezTo>
                  <a:pt x="365" y="565"/>
                  <a:pt x="368" y="564"/>
                  <a:pt x="370" y="565"/>
                </a:cubicBezTo>
                <a:lnTo>
                  <a:pt x="375" y="568"/>
                </a:lnTo>
                <a:cubicBezTo>
                  <a:pt x="377" y="568"/>
                  <a:pt x="379" y="568"/>
                  <a:pt x="381" y="567"/>
                </a:cubicBezTo>
                <a:cubicBezTo>
                  <a:pt x="382" y="566"/>
                  <a:pt x="383" y="565"/>
                  <a:pt x="383" y="565"/>
                </a:cubicBezTo>
                <a:cubicBezTo>
                  <a:pt x="386" y="563"/>
                  <a:pt x="389" y="563"/>
                  <a:pt x="392" y="562"/>
                </a:cubicBezTo>
                <a:cubicBezTo>
                  <a:pt x="393" y="562"/>
                  <a:pt x="401" y="562"/>
                  <a:pt x="402" y="562"/>
                </a:cubicBezTo>
                <a:cubicBezTo>
                  <a:pt x="404" y="563"/>
                  <a:pt x="407" y="565"/>
                  <a:pt x="411" y="564"/>
                </a:cubicBezTo>
                <a:cubicBezTo>
                  <a:pt x="414" y="563"/>
                  <a:pt x="416" y="561"/>
                  <a:pt x="419" y="561"/>
                </a:cubicBezTo>
                <a:cubicBezTo>
                  <a:pt x="425" y="559"/>
                  <a:pt x="427" y="563"/>
                  <a:pt x="431" y="564"/>
                </a:cubicBezTo>
                <a:cubicBezTo>
                  <a:pt x="433" y="564"/>
                  <a:pt x="436" y="564"/>
                  <a:pt x="439" y="564"/>
                </a:cubicBezTo>
                <a:cubicBezTo>
                  <a:pt x="442" y="565"/>
                  <a:pt x="446" y="563"/>
                  <a:pt x="451" y="564"/>
                </a:cubicBezTo>
                <a:cubicBezTo>
                  <a:pt x="452" y="564"/>
                  <a:pt x="454" y="565"/>
                  <a:pt x="456" y="565"/>
                </a:cubicBezTo>
                <a:cubicBezTo>
                  <a:pt x="457" y="565"/>
                  <a:pt x="459" y="565"/>
                  <a:pt x="461" y="565"/>
                </a:cubicBezTo>
                <a:cubicBezTo>
                  <a:pt x="469" y="565"/>
                  <a:pt x="474" y="565"/>
                  <a:pt x="480" y="564"/>
                </a:cubicBezTo>
                <a:cubicBezTo>
                  <a:pt x="484" y="562"/>
                  <a:pt x="489" y="560"/>
                  <a:pt x="494" y="563"/>
                </a:cubicBezTo>
                <a:cubicBezTo>
                  <a:pt x="499" y="563"/>
                  <a:pt x="499" y="561"/>
                  <a:pt x="502" y="560"/>
                </a:cubicBezTo>
                <a:close/>
                <a:moveTo>
                  <a:pt x="472" y="586"/>
                </a:moveTo>
                <a:lnTo>
                  <a:pt x="469" y="587"/>
                </a:lnTo>
                <a:cubicBezTo>
                  <a:pt x="469" y="588"/>
                  <a:pt x="469" y="589"/>
                  <a:pt x="469" y="590"/>
                </a:cubicBezTo>
                <a:cubicBezTo>
                  <a:pt x="468" y="591"/>
                  <a:pt x="466" y="593"/>
                  <a:pt x="466" y="594"/>
                </a:cubicBezTo>
                <a:cubicBezTo>
                  <a:pt x="464" y="594"/>
                  <a:pt x="463" y="595"/>
                  <a:pt x="460" y="595"/>
                </a:cubicBezTo>
                <a:cubicBezTo>
                  <a:pt x="459" y="593"/>
                  <a:pt x="458" y="592"/>
                  <a:pt x="457" y="591"/>
                </a:cubicBezTo>
                <a:cubicBezTo>
                  <a:pt x="457" y="589"/>
                  <a:pt x="457" y="588"/>
                  <a:pt x="457" y="587"/>
                </a:cubicBezTo>
                <a:cubicBezTo>
                  <a:pt x="453" y="587"/>
                  <a:pt x="449" y="586"/>
                  <a:pt x="446" y="587"/>
                </a:cubicBezTo>
                <a:cubicBezTo>
                  <a:pt x="443" y="588"/>
                  <a:pt x="442" y="592"/>
                  <a:pt x="438" y="590"/>
                </a:cubicBezTo>
                <a:cubicBezTo>
                  <a:pt x="436" y="590"/>
                  <a:pt x="436" y="588"/>
                  <a:pt x="434" y="587"/>
                </a:cubicBezTo>
                <a:cubicBezTo>
                  <a:pt x="433" y="587"/>
                  <a:pt x="432" y="588"/>
                  <a:pt x="430" y="588"/>
                </a:cubicBezTo>
                <a:cubicBezTo>
                  <a:pt x="428" y="589"/>
                  <a:pt x="425" y="588"/>
                  <a:pt x="423" y="587"/>
                </a:cubicBezTo>
                <a:cubicBezTo>
                  <a:pt x="423" y="587"/>
                  <a:pt x="422" y="588"/>
                  <a:pt x="421" y="588"/>
                </a:cubicBezTo>
                <a:cubicBezTo>
                  <a:pt x="420" y="588"/>
                  <a:pt x="421" y="588"/>
                  <a:pt x="420" y="589"/>
                </a:cubicBezTo>
                <a:cubicBezTo>
                  <a:pt x="421" y="592"/>
                  <a:pt x="423" y="591"/>
                  <a:pt x="426" y="592"/>
                </a:cubicBezTo>
                <a:cubicBezTo>
                  <a:pt x="427" y="593"/>
                  <a:pt x="428" y="595"/>
                  <a:pt x="429" y="595"/>
                </a:cubicBezTo>
                <a:cubicBezTo>
                  <a:pt x="431" y="596"/>
                  <a:pt x="432" y="596"/>
                  <a:pt x="434" y="596"/>
                </a:cubicBezTo>
                <a:cubicBezTo>
                  <a:pt x="435" y="596"/>
                  <a:pt x="437" y="599"/>
                  <a:pt x="438" y="600"/>
                </a:cubicBezTo>
                <a:cubicBezTo>
                  <a:pt x="444" y="600"/>
                  <a:pt x="454" y="601"/>
                  <a:pt x="460" y="599"/>
                </a:cubicBezTo>
                <a:cubicBezTo>
                  <a:pt x="465" y="598"/>
                  <a:pt x="469" y="600"/>
                  <a:pt x="473" y="600"/>
                </a:cubicBezTo>
                <a:cubicBezTo>
                  <a:pt x="473" y="600"/>
                  <a:pt x="474" y="600"/>
                  <a:pt x="474" y="599"/>
                </a:cubicBezTo>
                <a:cubicBezTo>
                  <a:pt x="475" y="596"/>
                  <a:pt x="475" y="592"/>
                  <a:pt x="476" y="589"/>
                </a:cubicBezTo>
                <a:cubicBezTo>
                  <a:pt x="476" y="587"/>
                  <a:pt x="476" y="587"/>
                  <a:pt x="475" y="586"/>
                </a:cubicBezTo>
                <a:cubicBezTo>
                  <a:pt x="474" y="586"/>
                  <a:pt x="473" y="586"/>
                  <a:pt x="472" y="586"/>
                </a:cubicBezTo>
                <a:close/>
                <a:moveTo>
                  <a:pt x="19" y="422"/>
                </a:moveTo>
                <a:cubicBezTo>
                  <a:pt x="18" y="421"/>
                  <a:pt x="15" y="421"/>
                  <a:pt x="13" y="420"/>
                </a:cubicBezTo>
                <a:cubicBezTo>
                  <a:pt x="12" y="418"/>
                  <a:pt x="14" y="418"/>
                  <a:pt x="12" y="417"/>
                </a:cubicBezTo>
                <a:cubicBezTo>
                  <a:pt x="11" y="416"/>
                  <a:pt x="9" y="416"/>
                  <a:pt x="8" y="416"/>
                </a:cubicBezTo>
                <a:cubicBezTo>
                  <a:pt x="8" y="417"/>
                  <a:pt x="7" y="417"/>
                  <a:pt x="7" y="417"/>
                </a:cubicBezTo>
                <a:cubicBezTo>
                  <a:pt x="6" y="417"/>
                  <a:pt x="6" y="418"/>
                  <a:pt x="5" y="418"/>
                </a:cubicBezTo>
                <a:cubicBezTo>
                  <a:pt x="5" y="421"/>
                  <a:pt x="5" y="423"/>
                  <a:pt x="4" y="425"/>
                </a:cubicBezTo>
                <a:cubicBezTo>
                  <a:pt x="3" y="429"/>
                  <a:pt x="4" y="432"/>
                  <a:pt x="3" y="435"/>
                </a:cubicBezTo>
                <a:cubicBezTo>
                  <a:pt x="3" y="437"/>
                  <a:pt x="3" y="440"/>
                  <a:pt x="4" y="442"/>
                </a:cubicBezTo>
                <a:cubicBezTo>
                  <a:pt x="5" y="446"/>
                  <a:pt x="3" y="451"/>
                  <a:pt x="2" y="453"/>
                </a:cubicBezTo>
                <a:cubicBezTo>
                  <a:pt x="1" y="457"/>
                  <a:pt x="3" y="466"/>
                  <a:pt x="5" y="468"/>
                </a:cubicBezTo>
                <a:cubicBezTo>
                  <a:pt x="7" y="465"/>
                  <a:pt x="11" y="465"/>
                  <a:pt x="12" y="462"/>
                </a:cubicBezTo>
                <a:cubicBezTo>
                  <a:pt x="13" y="461"/>
                  <a:pt x="13" y="460"/>
                  <a:pt x="13" y="459"/>
                </a:cubicBezTo>
                <a:cubicBezTo>
                  <a:pt x="15" y="456"/>
                  <a:pt x="17" y="455"/>
                  <a:pt x="19" y="454"/>
                </a:cubicBezTo>
                <a:cubicBezTo>
                  <a:pt x="21" y="449"/>
                  <a:pt x="19" y="447"/>
                  <a:pt x="18" y="443"/>
                </a:cubicBezTo>
                <a:lnTo>
                  <a:pt x="18" y="437"/>
                </a:lnTo>
                <a:cubicBezTo>
                  <a:pt x="18" y="436"/>
                  <a:pt x="17" y="435"/>
                  <a:pt x="17" y="434"/>
                </a:cubicBezTo>
                <a:cubicBezTo>
                  <a:pt x="16" y="430"/>
                  <a:pt x="22" y="426"/>
                  <a:pt x="19" y="422"/>
                </a:cubicBezTo>
                <a:close/>
                <a:moveTo>
                  <a:pt x="11" y="272"/>
                </a:moveTo>
                <a:cubicBezTo>
                  <a:pt x="14" y="271"/>
                  <a:pt x="13" y="268"/>
                  <a:pt x="14" y="265"/>
                </a:cubicBezTo>
                <a:cubicBezTo>
                  <a:pt x="15" y="261"/>
                  <a:pt x="11" y="257"/>
                  <a:pt x="8" y="261"/>
                </a:cubicBezTo>
                <a:cubicBezTo>
                  <a:pt x="6" y="260"/>
                  <a:pt x="6" y="260"/>
                  <a:pt x="5" y="259"/>
                </a:cubicBezTo>
                <a:cubicBezTo>
                  <a:pt x="4" y="261"/>
                  <a:pt x="3" y="265"/>
                  <a:pt x="5" y="267"/>
                </a:cubicBezTo>
                <a:cubicBezTo>
                  <a:pt x="6" y="269"/>
                  <a:pt x="9" y="270"/>
                  <a:pt x="11" y="272"/>
                </a:cubicBezTo>
                <a:close/>
                <a:moveTo>
                  <a:pt x="17" y="124"/>
                </a:moveTo>
                <a:lnTo>
                  <a:pt x="17" y="125"/>
                </a:lnTo>
                <a:cubicBezTo>
                  <a:pt x="19" y="125"/>
                  <a:pt x="19" y="125"/>
                  <a:pt x="20" y="124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18" y="122"/>
                  <a:pt x="18" y="123"/>
                  <a:pt x="17" y="124"/>
                </a:cubicBezTo>
                <a:close/>
                <a:moveTo>
                  <a:pt x="26" y="84"/>
                </a:moveTo>
                <a:lnTo>
                  <a:pt x="26" y="85"/>
                </a:lnTo>
                <a:lnTo>
                  <a:pt x="27" y="85"/>
                </a:lnTo>
                <a:cubicBezTo>
                  <a:pt x="26" y="84"/>
                  <a:pt x="27" y="85"/>
                  <a:pt x="26" y="84"/>
                </a:cubicBezTo>
                <a:close/>
                <a:moveTo>
                  <a:pt x="19" y="86"/>
                </a:moveTo>
                <a:cubicBezTo>
                  <a:pt x="19" y="85"/>
                  <a:pt x="19" y="85"/>
                  <a:pt x="19" y="84"/>
                </a:cubicBezTo>
                <a:cubicBezTo>
                  <a:pt x="18" y="84"/>
                  <a:pt x="17" y="84"/>
                  <a:pt x="16" y="84"/>
                </a:cubicBezTo>
                <a:cubicBezTo>
                  <a:pt x="16" y="84"/>
                  <a:pt x="16" y="84"/>
                  <a:pt x="15" y="84"/>
                </a:cubicBezTo>
                <a:cubicBezTo>
                  <a:pt x="15" y="85"/>
                  <a:pt x="15" y="86"/>
                  <a:pt x="15" y="87"/>
                </a:cubicBezTo>
                <a:cubicBezTo>
                  <a:pt x="16" y="88"/>
                  <a:pt x="16" y="88"/>
                  <a:pt x="17" y="88"/>
                </a:cubicBezTo>
                <a:cubicBezTo>
                  <a:pt x="18" y="87"/>
                  <a:pt x="19" y="87"/>
                  <a:pt x="19" y="86"/>
                </a:cubicBezTo>
                <a:close/>
                <a:moveTo>
                  <a:pt x="17" y="138"/>
                </a:moveTo>
                <a:cubicBezTo>
                  <a:pt x="17" y="139"/>
                  <a:pt x="17" y="139"/>
                  <a:pt x="18" y="140"/>
                </a:cubicBezTo>
                <a:cubicBezTo>
                  <a:pt x="22" y="140"/>
                  <a:pt x="29" y="133"/>
                  <a:pt x="26" y="129"/>
                </a:cubicBezTo>
                <a:cubicBezTo>
                  <a:pt x="25" y="127"/>
                  <a:pt x="24" y="127"/>
                  <a:pt x="23" y="126"/>
                </a:cubicBezTo>
                <a:cubicBezTo>
                  <a:pt x="22" y="127"/>
                  <a:pt x="23" y="127"/>
                  <a:pt x="22" y="127"/>
                </a:cubicBezTo>
                <a:cubicBezTo>
                  <a:pt x="22" y="132"/>
                  <a:pt x="20" y="135"/>
                  <a:pt x="17" y="137"/>
                </a:cubicBezTo>
                <a:cubicBezTo>
                  <a:pt x="17" y="138"/>
                  <a:pt x="17" y="138"/>
                  <a:pt x="17" y="138"/>
                </a:cubicBezTo>
                <a:close/>
                <a:moveTo>
                  <a:pt x="4" y="338"/>
                </a:moveTo>
                <a:cubicBezTo>
                  <a:pt x="5" y="338"/>
                  <a:pt x="6" y="339"/>
                  <a:pt x="6" y="340"/>
                </a:cubicBezTo>
                <a:cubicBezTo>
                  <a:pt x="7" y="343"/>
                  <a:pt x="7" y="346"/>
                  <a:pt x="10" y="347"/>
                </a:cubicBezTo>
                <a:cubicBezTo>
                  <a:pt x="10" y="348"/>
                  <a:pt x="10" y="347"/>
                  <a:pt x="11" y="348"/>
                </a:cubicBezTo>
                <a:cubicBezTo>
                  <a:pt x="11" y="347"/>
                  <a:pt x="11" y="347"/>
                  <a:pt x="12" y="347"/>
                </a:cubicBezTo>
                <a:cubicBezTo>
                  <a:pt x="12" y="345"/>
                  <a:pt x="14" y="335"/>
                  <a:pt x="13" y="333"/>
                </a:cubicBezTo>
                <a:cubicBezTo>
                  <a:pt x="13" y="332"/>
                  <a:pt x="13" y="332"/>
                  <a:pt x="12" y="330"/>
                </a:cubicBezTo>
                <a:cubicBezTo>
                  <a:pt x="15" y="327"/>
                  <a:pt x="17" y="324"/>
                  <a:pt x="20" y="322"/>
                </a:cubicBezTo>
                <a:cubicBezTo>
                  <a:pt x="20" y="320"/>
                  <a:pt x="20" y="319"/>
                  <a:pt x="19" y="318"/>
                </a:cubicBezTo>
                <a:cubicBezTo>
                  <a:pt x="17" y="314"/>
                  <a:pt x="12" y="319"/>
                  <a:pt x="9" y="316"/>
                </a:cubicBezTo>
                <a:cubicBezTo>
                  <a:pt x="6" y="315"/>
                  <a:pt x="8" y="310"/>
                  <a:pt x="5" y="308"/>
                </a:cubicBezTo>
                <a:cubicBezTo>
                  <a:pt x="5" y="306"/>
                  <a:pt x="6" y="306"/>
                  <a:pt x="7" y="305"/>
                </a:cubicBezTo>
                <a:cubicBezTo>
                  <a:pt x="9" y="305"/>
                  <a:pt x="10" y="307"/>
                  <a:pt x="10" y="309"/>
                </a:cubicBezTo>
                <a:cubicBezTo>
                  <a:pt x="11" y="310"/>
                  <a:pt x="13" y="311"/>
                  <a:pt x="14" y="312"/>
                </a:cubicBezTo>
                <a:cubicBezTo>
                  <a:pt x="16" y="312"/>
                  <a:pt x="16" y="311"/>
                  <a:pt x="16" y="309"/>
                </a:cubicBezTo>
                <a:cubicBezTo>
                  <a:pt x="19" y="303"/>
                  <a:pt x="15" y="301"/>
                  <a:pt x="14" y="295"/>
                </a:cubicBezTo>
                <a:cubicBezTo>
                  <a:pt x="14" y="295"/>
                  <a:pt x="14" y="295"/>
                  <a:pt x="13" y="295"/>
                </a:cubicBezTo>
                <a:cubicBezTo>
                  <a:pt x="12" y="296"/>
                  <a:pt x="7" y="297"/>
                  <a:pt x="5" y="296"/>
                </a:cubicBezTo>
                <a:cubicBezTo>
                  <a:pt x="5" y="297"/>
                  <a:pt x="5" y="297"/>
                  <a:pt x="4" y="297"/>
                </a:cubicBezTo>
                <a:cubicBezTo>
                  <a:pt x="3" y="300"/>
                  <a:pt x="3" y="303"/>
                  <a:pt x="4" y="306"/>
                </a:cubicBezTo>
                <a:cubicBezTo>
                  <a:pt x="5" y="306"/>
                  <a:pt x="5" y="307"/>
                  <a:pt x="5" y="308"/>
                </a:cubicBezTo>
                <a:cubicBezTo>
                  <a:pt x="4" y="310"/>
                  <a:pt x="1" y="323"/>
                  <a:pt x="1" y="325"/>
                </a:cubicBezTo>
                <a:cubicBezTo>
                  <a:pt x="1" y="327"/>
                  <a:pt x="3" y="329"/>
                  <a:pt x="3" y="330"/>
                </a:cubicBezTo>
                <a:cubicBezTo>
                  <a:pt x="4" y="333"/>
                  <a:pt x="3" y="335"/>
                  <a:pt x="4" y="338"/>
                </a:cubicBezTo>
                <a:close/>
                <a:moveTo>
                  <a:pt x="25" y="80"/>
                </a:moveTo>
                <a:cubicBezTo>
                  <a:pt x="26" y="80"/>
                  <a:pt x="27" y="80"/>
                  <a:pt x="27" y="79"/>
                </a:cubicBezTo>
                <a:cubicBezTo>
                  <a:pt x="28" y="77"/>
                  <a:pt x="25" y="74"/>
                  <a:pt x="24" y="72"/>
                </a:cubicBezTo>
                <a:cubicBezTo>
                  <a:pt x="23" y="69"/>
                  <a:pt x="26" y="67"/>
                  <a:pt x="26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3" y="64"/>
                  <a:pt x="22" y="65"/>
                  <a:pt x="21" y="66"/>
                </a:cubicBezTo>
                <a:cubicBezTo>
                  <a:pt x="20" y="67"/>
                  <a:pt x="21" y="68"/>
                  <a:pt x="20" y="69"/>
                </a:cubicBezTo>
                <a:cubicBezTo>
                  <a:pt x="19" y="71"/>
                  <a:pt x="18" y="72"/>
                  <a:pt x="17" y="75"/>
                </a:cubicBezTo>
                <a:cubicBezTo>
                  <a:pt x="19" y="76"/>
                  <a:pt x="19" y="78"/>
                  <a:pt x="21" y="79"/>
                </a:cubicBezTo>
                <a:cubicBezTo>
                  <a:pt x="22" y="79"/>
                  <a:pt x="24" y="79"/>
                  <a:pt x="25" y="80"/>
                </a:cubicBezTo>
                <a:close/>
                <a:moveTo>
                  <a:pt x="42" y="252"/>
                </a:moveTo>
                <a:cubicBezTo>
                  <a:pt x="43" y="252"/>
                  <a:pt x="44" y="251"/>
                  <a:pt x="44" y="251"/>
                </a:cubicBezTo>
                <a:lnTo>
                  <a:pt x="44" y="248"/>
                </a:lnTo>
                <a:cubicBezTo>
                  <a:pt x="44" y="248"/>
                  <a:pt x="43" y="248"/>
                  <a:pt x="42" y="248"/>
                </a:cubicBezTo>
                <a:cubicBezTo>
                  <a:pt x="42" y="248"/>
                  <a:pt x="42" y="248"/>
                  <a:pt x="41" y="249"/>
                </a:cubicBezTo>
                <a:cubicBezTo>
                  <a:pt x="41" y="250"/>
                  <a:pt x="41" y="250"/>
                  <a:pt x="42" y="251"/>
                </a:cubicBezTo>
                <a:cubicBezTo>
                  <a:pt x="42" y="251"/>
                  <a:pt x="42" y="251"/>
                  <a:pt x="42" y="252"/>
                </a:cubicBezTo>
                <a:close/>
                <a:moveTo>
                  <a:pt x="12" y="142"/>
                </a:moveTo>
                <a:cubicBezTo>
                  <a:pt x="13" y="142"/>
                  <a:pt x="13" y="142"/>
                  <a:pt x="14" y="141"/>
                </a:cubicBezTo>
                <a:cubicBezTo>
                  <a:pt x="14" y="141"/>
                  <a:pt x="14" y="140"/>
                  <a:pt x="15" y="140"/>
                </a:cubicBezTo>
                <a:cubicBezTo>
                  <a:pt x="15" y="137"/>
                  <a:pt x="13" y="134"/>
                  <a:pt x="11" y="134"/>
                </a:cubicBezTo>
                <a:cubicBezTo>
                  <a:pt x="11" y="135"/>
                  <a:pt x="9" y="138"/>
                  <a:pt x="11" y="140"/>
                </a:cubicBezTo>
                <a:cubicBezTo>
                  <a:pt x="11" y="141"/>
                  <a:pt x="11" y="141"/>
                  <a:pt x="12" y="142"/>
                </a:cubicBezTo>
                <a:close/>
                <a:moveTo>
                  <a:pt x="28" y="59"/>
                </a:moveTo>
                <a:cubicBezTo>
                  <a:pt x="29" y="59"/>
                  <a:pt x="30" y="58"/>
                  <a:pt x="31" y="58"/>
                </a:cubicBezTo>
                <a:cubicBezTo>
                  <a:pt x="32" y="54"/>
                  <a:pt x="33" y="49"/>
                  <a:pt x="35" y="48"/>
                </a:cubicBezTo>
                <a:cubicBezTo>
                  <a:pt x="38" y="46"/>
                  <a:pt x="42" y="45"/>
                  <a:pt x="45" y="42"/>
                </a:cubicBezTo>
                <a:cubicBezTo>
                  <a:pt x="49" y="37"/>
                  <a:pt x="53" y="31"/>
                  <a:pt x="59" y="28"/>
                </a:cubicBezTo>
                <a:cubicBezTo>
                  <a:pt x="62" y="26"/>
                  <a:pt x="69" y="27"/>
                  <a:pt x="71" y="26"/>
                </a:cubicBezTo>
                <a:lnTo>
                  <a:pt x="73" y="24"/>
                </a:lnTo>
                <a:cubicBezTo>
                  <a:pt x="73" y="22"/>
                  <a:pt x="72" y="22"/>
                  <a:pt x="71" y="21"/>
                </a:cubicBezTo>
                <a:lnTo>
                  <a:pt x="68" y="21"/>
                </a:lnTo>
                <a:cubicBezTo>
                  <a:pt x="67" y="22"/>
                  <a:pt x="63" y="21"/>
                  <a:pt x="61" y="22"/>
                </a:cubicBezTo>
                <a:cubicBezTo>
                  <a:pt x="59" y="23"/>
                  <a:pt x="57" y="25"/>
                  <a:pt x="55" y="26"/>
                </a:cubicBezTo>
                <a:cubicBezTo>
                  <a:pt x="50" y="28"/>
                  <a:pt x="44" y="28"/>
                  <a:pt x="40" y="31"/>
                </a:cubicBezTo>
                <a:cubicBezTo>
                  <a:pt x="39" y="31"/>
                  <a:pt x="39" y="33"/>
                  <a:pt x="39" y="34"/>
                </a:cubicBezTo>
                <a:cubicBezTo>
                  <a:pt x="38" y="34"/>
                  <a:pt x="37" y="35"/>
                  <a:pt x="37" y="36"/>
                </a:cubicBezTo>
                <a:cubicBezTo>
                  <a:pt x="34" y="41"/>
                  <a:pt x="32" y="47"/>
                  <a:pt x="27" y="51"/>
                </a:cubicBezTo>
                <a:cubicBezTo>
                  <a:pt x="27" y="52"/>
                  <a:pt x="27" y="57"/>
                  <a:pt x="28" y="59"/>
                </a:cubicBezTo>
                <a:close/>
                <a:moveTo>
                  <a:pt x="5" y="250"/>
                </a:moveTo>
                <a:cubicBezTo>
                  <a:pt x="5" y="251"/>
                  <a:pt x="5" y="252"/>
                  <a:pt x="6" y="253"/>
                </a:cubicBezTo>
                <a:cubicBezTo>
                  <a:pt x="11" y="253"/>
                  <a:pt x="14" y="250"/>
                  <a:pt x="16" y="248"/>
                </a:cubicBezTo>
                <a:cubicBezTo>
                  <a:pt x="16" y="245"/>
                  <a:pt x="14" y="245"/>
                  <a:pt x="15" y="242"/>
                </a:cubicBezTo>
                <a:cubicBezTo>
                  <a:pt x="16" y="240"/>
                  <a:pt x="17" y="237"/>
                  <a:pt x="17" y="235"/>
                </a:cubicBezTo>
                <a:lnTo>
                  <a:pt x="17" y="232"/>
                </a:lnTo>
                <a:cubicBezTo>
                  <a:pt x="17" y="231"/>
                  <a:pt x="19" y="229"/>
                  <a:pt x="19" y="228"/>
                </a:cubicBezTo>
                <a:cubicBezTo>
                  <a:pt x="19" y="227"/>
                  <a:pt x="19" y="225"/>
                  <a:pt x="19" y="224"/>
                </a:cubicBezTo>
                <a:cubicBezTo>
                  <a:pt x="18" y="223"/>
                  <a:pt x="15" y="223"/>
                  <a:pt x="13" y="222"/>
                </a:cubicBezTo>
                <a:cubicBezTo>
                  <a:pt x="10" y="221"/>
                  <a:pt x="10" y="218"/>
                  <a:pt x="6" y="217"/>
                </a:cubicBezTo>
                <a:cubicBezTo>
                  <a:pt x="6" y="219"/>
                  <a:pt x="4" y="222"/>
                  <a:pt x="5" y="224"/>
                </a:cubicBezTo>
                <a:cubicBezTo>
                  <a:pt x="6" y="226"/>
                  <a:pt x="8" y="227"/>
                  <a:pt x="9" y="228"/>
                </a:cubicBezTo>
                <a:cubicBezTo>
                  <a:pt x="8" y="231"/>
                  <a:pt x="6" y="231"/>
                  <a:pt x="4" y="232"/>
                </a:cubicBezTo>
                <a:cubicBezTo>
                  <a:pt x="4" y="237"/>
                  <a:pt x="4" y="241"/>
                  <a:pt x="6" y="246"/>
                </a:cubicBezTo>
                <a:cubicBezTo>
                  <a:pt x="6" y="247"/>
                  <a:pt x="6" y="249"/>
                  <a:pt x="5" y="250"/>
                </a:cubicBezTo>
                <a:close/>
                <a:moveTo>
                  <a:pt x="11" y="168"/>
                </a:moveTo>
                <a:cubicBezTo>
                  <a:pt x="11" y="167"/>
                  <a:pt x="12" y="167"/>
                  <a:pt x="12" y="166"/>
                </a:cubicBezTo>
                <a:cubicBezTo>
                  <a:pt x="12" y="160"/>
                  <a:pt x="11" y="160"/>
                  <a:pt x="14" y="155"/>
                </a:cubicBezTo>
                <a:cubicBezTo>
                  <a:pt x="16" y="155"/>
                  <a:pt x="17" y="155"/>
                  <a:pt x="18" y="156"/>
                </a:cubicBezTo>
                <a:cubicBezTo>
                  <a:pt x="21" y="156"/>
                  <a:pt x="21" y="152"/>
                  <a:pt x="22" y="150"/>
                </a:cubicBezTo>
                <a:cubicBezTo>
                  <a:pt x="22" y="146"/>
                  <a:pt x="19" y="146"/>
                  <a:pt x="17" y="144"/>
                </a:cubicBezTo>
                <a:lnTo>
                  <a:pt x="16" y="144"/>
                </a:lnTo>
                <a:cubicBezTo>
                  <a:pt x="16" y="146"/>
                  <a:pt x="17" y="148"/>
                  <a:pt x="16" y="150"/>
                </a:cubicBezTo>
                <a:cubicBezTo>
                  <a:pt x="15" y="152"/>
                  <a:pt x="11" y="152"/>
                  <a:pt x="10" y="154"/>
                </a:cubicBezTo>
                <a:cubicBezTo>
                  <a:pt x="8" y="157"/>
                  <a:pt x="9" y="163"/>
                  <a:pt x="10" y="167"/>
                </a:cubicBezTo>
                <a:lnTo>
                  <a:pt x="11" y="168"/>
                </a:lnTo>
                <a:close/>
                <a:moveTo>
                  <a:pt x="4" y="289"/>
                </a:moveTo>
                <a:cubicBezTo>
                  <a:pt x="7" y="289"/>
                  <a:pt x="10" y="287"/>
                  <a:pt x="11" y="286"/>
                </a:cubicBezTo>
                <a:cubicBezTo>
                  <a:pt x="14" y="287"/>
                  <a:pt x="13" y="289"/>
                  <a:pt x="14" y="290"/>
                </a:cubicBezTo>
                <a:lnTo>
                  <a:pt x="14" y="291"/>
                </a:lnTo>
                <a:cubicBezTo>
                  <a:pt x="15" y="290"/>
                  <a:pt x="15" y="290"/>
                  <a:pt x="16" y="290"/>
                </a:cubicBezTo>
                <a:cubicBezTo>
                  <a:pt x="17" y="286"/>
                  <a:pt x="17" y="279"/>
                  <a:pt x="15" y="275"/>
                </a:cubicBezTo>
                <a:lnTo>
                  <a:pt x="13" y="275"/>
                </a:lnTo>
                <a:cubicBezTo>
                  <a:pt x="13" y="276"/>
                  <a:pt x="8" y="278"/>
                  <a:pt x="7" y="277"/>
                </a:cubicBezTo>
                <a:cubicBezTo>
                  <a:pt x="4" y="277"/>
                  <a:pt x="4" y="278"/>
                  <a:pt x="2" y="279"/>
                </a:cubicBezTo>
                <a:cubicBezTo>
                  <a:pt x="2" y="280"/>
                  <a:pt x="2" y="284"/>
                  <a:pt x="2" y="285"/>
                </a:cubicBezTo>
                <a:cubicBezTo>
                  <a:pt x="2" y="287"/>
                  <a:pt x="3" y="288"/>
                  <a:pt x="4" y="289"/>
                </a:cubicBezTo>
                <a:close/>
                <a:moveTo>
                  <a:pt x="72" y="49"/>
                </a:moveTo>
                <a:cubicBezTo>
                  <a:pt x="73" y="48"/>
                  <a:pt x="73" y="48"/>
                  <a:pt x="74" y="48"/>
                </a:cubicBezTo>
                <a:cubicBezTo>
                  <a:pt x="77" y="48"/>
                  <a:pt x="78" y="49"/>
                  <a:pt x="80" y="50"/>
                </a:cubicBezTo>
                <a:lnTo>
                  <a:pt x="80" y="51"/>
                </a:lnTo>
                <a:cubicBezTo>
                  <a:pt x="77" y="51"/>
                  <a:pt x="75" y="52"/>
                  <a:pt x="72" y="52"/>
                </a:cubicBezTo>
                <a:cubicBezTo>
                  <a:pt x="72" y="51"/>
                  <a:pt x="71" y="50"/>
                  <a:pt x="72" y="49"/>
                </a:cubicBezTo>
                <a:close/>
                <a:moveTo>
                  <a:pt x="88" y="47"/>
                </a:moveTo>
                <a:cubicBezTo>
                  <a:pt x="92" y="47"/>
                  <a:pt x="95" y="47"/>
                  <a:pt x="97" y="49"/>
                </a:cubicBezTo>
                <a:cubicBezTo>
                  <a:pt x="97" y="51"/>
                  <a:pt x="94" y="52"/>
                  <a:pt x="93" y="53"/>
                </a:cubicBezTo>
                <a:cubicBezTo>
                  <a:pt x="90" y="53"/>
                  <a:pt x="88" y="51"/>
                  <a:pt x="85" y="51"/>
                </a:cubicBezTo>
                <a:cubicBezTo>
                  <a:pt x="85" y="48"/>
                  <a:pt x="86" y="48"/>
                  <a:pt x="88" y="47"/>
                </a:cubicBezTo>
                <a:close/>
                <a:moveTo>
                  <a:pt x="227" y="283"/>
                </a:moveTo>
                <a:lnTo>
                  <a:pt x="252" y="285"/>
                </a:lnTo>
                <a:cubicBezTo>
                  <a:pt x="253" y="286"/>
                  <a:pt x="255" y="286"/>
                  <a:pt x="256" y="287"/>
                </a:cubicBezTo>
                <a:cubicBezTo>
                  <a:pt x="255" y="287"/>
                  <a:pt x="254" y="287"/>
                  <a:pt x="253" y="287"/>
                </a:cubicBezTo>
                <a:cubicBezTo>
                  <a:pt x="252" y="286"/>
                  <a:pt x="252" y="286"/>
                  <a:pt x="252" y="285"/>
                </a:cubicBezTo>
                <a:cubicBezTo>
                  <a:pt x="246" y="284"/>
                  <a:pt x="239" y="284"/>
                  <a:pt x="233" y="284"/>
                </a:cubicBezTo>
                <a:cubicBezTo>
                  <a:pt x="231" y="284"/>
                  <a:pt x="230" y="283"/>
                  <a:pt x="227" y="283"/>
                </a:cubicBezTo>
                <a:lnTo>
                  <a:pt x="227" y="284"/>
                </a:lnTo>
                <a:cubicBezTo>
                  <a:pt x="228" y="284"/>
                  <a:pt x="229" y="284"/>
                  <a:pt x="229" y="286"/>
                </a:cubicBezTo>
                <a:cubicBezTo>
                  <a:pt x="225" y="289"/>
                  <a:pt x="221" y="286"/>
                  <a:pt x="217" y="285"/>
                </a:cubicBezTo>
                <a:cubicBezTo>
                  <a:pt x="214" y="284"/>
                  <a:pt x="211" y="285"/>
                  <a:pt x="209" y="285"/>
                </a:cubicBezTo>
                <a:lnTo>
                  <a:pt x="227" y="283"/>
                </a:lnTo>
                <a:close/>
                <a:moveTo>
                  <a:pt x="240" y="54"/>
                </a:moveTo>
                <a:cubicBezTo>
                  <a:pt x="241" y="53"/>
                  <a:pt x="243" y="52"/>
                  <a:pt x="244" y="51"/>
                </a:cubicBezTo>
                <a:cubicBezTo>
                  <a:pt x="246" y="51"/>
                  <a:pt x="248" y="51"/>
                  <a:pt x="249" y="51"/>
                </a:cubicBezTo>
                <a:cubicBezTo>
                  <a:pt x="247" y="53"/>
                  <a:pt x="243" y="53"/>
                  <a:pt x="241" y="54"/>
                </a:cubicBezTo>
                <a:lnTo>
                  <a:pt x="240" y="54"/>
                </a:lnTo>
                <a:close/>
                <a:moveTo>
                  <a:pt x="263" y="50"/>
                </a:moveTo>
                <a:cubicBezTo>
                  <a:pt x="264" y="51"/>
                  <a:pt x="264" y="51"/>
                  <a:pt x="264" y="51"/>
                </a:cubicBezTo>
                <a:cubicBezTo>
                  <a:pt x="263" y="51"/>
                  <a:pt x="263" y="51"/>
                  <a:pt x="262" y="51"/>
                </a:cubicBezTo>
                <a:cubicBezTo>
                  <a:pt x="261" y="51"/>
                  <a:pt x="260" y="51"/>
                  <a:pt x="260" y="50"/>
                </a:cubicBezTo>
                <a:lnTo>
                  <a:pt x="263" y="50"/>
                </a:lnTo>
                <a:close/>
                <a:moveTo>
                  <a:pt x="277" y="276"/>
                </a:moveTo>
                <a:cubicBezTo>
                  <a:pt x="278" y="276"/>
                  <a:pt x="278" y="277"/>
                  <a:pt x="279" y="277"/>
                </a:cubicBezTo>
                <a:cubicBezTo>
                  <a:pt x="280" y="275"/>
                  <a:pt x="280" y="273"/>
                  <a:pt x="281" y="271"/>
                </a:cubicBezTo>
                <a:cubicBezTo>
                  <a:pt x="280" y="271"/>
                  <a:pt x="279" y="270"/>
                  <a:pt x="278" y="269"/>
                </a:cubicBezTo>
                <a:lnTo>
                  <a:pt x="281" y="258"/>
                </a:lnTo>
                <a:cubicBezTo>
                  <a:pt x="280" y="260"/>
                  <a:pt x="280" y="262"/>
                  <a:pt x="280" y="263"/>
                </a:cubicBezTo>
                <a:cubicBezTo>
                  <a:pt x="281" y="263"/>
                  <a:pt x="281" y="263"/>
                  <a:pt x="281" y="262"/>
                </a:cubicBezTo>
                <a:cubicBezTo>
                  <a:pt x="282" y="262"/>
                  <a:pt x="283" y="262"/>
                  <a:pt x="283" y="261"/>
                </a:cubicBezTo>
                <a:cubicBezTo>
                  <a:pt x="283" y="261"/>
                  <a:pt x="283" y="261"/>
                  <a:pt x="283" y="261"/>
                </a:cubicBezTo>
                <a:lnTo>
                  <a:pt x="283" y="255"/>
                </a:lnTo>
                <a:cubicBezTo>
                  <a:pt x="283" y="255"/>
                  <a:pt x="283" y="255"/>
                  <a:pt x="283" y="255"/>
                </a:cubicBezTo>
                <a:cubicBezTo>
                  <a:pt x="283" y="254"/>
                  <a:pt x="283" y="254"/>
                  <a:pt x="282" y="254"/>
                </a:cubicBezTo>
                <a:lnTo>
                  <a:pt x="282" y="253"/>
                </a:lnTo>
                <a:lnTo>
                  <a:pt x="282" y="254"/>
                </a:lnTo>
                <a:cubicBezTo>
                  <a:pt x="282" y="254"/>
                  <a:pt x="281" y="256"/>
                  <a:pt x="281" y="258"/>
                </a:cubicBezTo>
                <a:lnTo>
                  <a:pt x="284" y="242"/>
                </a:lnTo>
                <a:cubicBezTo>
                  <a:pt x="285" y="247"/>
                  <a:pt x="284" y="251"/>
                  <a:pt x="283" y="255"/>
                </a:cubicBezTo>
                <a:cubicBezTo>
                  <a:pt x="284" y="256"/>
                  <a:pt x="284" y="259"/>
                  <a:pt x="283" y="261"/>
                </a:cubicBezTo>
                <a:lnTo>
                  <a:pt x="283" y="265"/>
                </a:lnTo>
                <a:cubicBezTo>
                  <a:pt x="283" y="267"/>
                  <a:pt x="282" y="269"/>
                  <a:pt x="281" y="271"/>
                </a:cubicBezTo>
                <a:cubicBezTo>
                  <a:pt x="282" y="273"/>
                  <a:pt x="283" y="274"/>
                  <a:pt x="284" y="274"/>
                </a:cubicBezTo>
                <a:cubicBezTo>
                  <a:pt x="283" y="276"/>
                  <a:pt x="282" y="276"/>
                  <a:pt x="280" y="277"/>
                </a:cubicBezTo>
                <a:cubicBezTo>
                  <a:pt x="280" y="277"/>
                  <a:pt x="279" y="277"/>
                  <a:pt x="279" y="277"/>
                </a:cubicBezTo>
                <a:cubicBezTo>
                  <a:pt x="278" y="279"/>
                  <a:pt x="277" y="281"/>
                  <a:pt x="276" y="282"/>
                </a:cubicBezTo>
                <a:cubicBezTo>
                  <a:pt x="277" y="279"/>
                  <a:pt x="277" y="276"/>
                  <a:pt x="277" y="276"/>
                </a:cubicBezTo>
                <a:close/>
                <a:moveTo>
                  <a:pt x="283" y="193"/>
                </a:moveTo>
                <a:cubicBezTo>
                  <a:pt x="285" y="193"/>
                  <a:pt x="289" y="198"/>
                  <a:pt x="287" y="200"/>
                </a:cubicBezTo>
                <a:cubicBezTo>
                  <a:pt x="287" y="202"/>
                  <a:pt x="285" y="202"/>
                  <a:pt x="283" y="203"/>
                </a:cubicBezTo>
                <a:cubicBezTo>
                  <a:pt x="283" y="202"/>
                  <a:pt x="282" y="202"/>
                  <a:pt x="281" y="202"/>
                </a:cubicBezTo>
                <a:cubicBezTo>
                  <a:pt x="282" y="198"/>
                  <a:pt x="283" y="196"/>
                  <a:pt x="283" y="193"/>
                </a:cubicBezTo>
                <a:close/>
                <a:moveTo>
                  <a:pt x="66" y="56"/>
                </a:moveTo>
                <a:cubicBezTo>
                  <a:pt x="63" y="57"/>
                  <a:pt x="61" y="60"/>
                  <a:pt x="59" y="62"/>
                </a:cubicBezTo>
                <a:cubicBezTo>
                  <a:pt x="58" y="62"/>
                  <a:pt x="58" y="62"/>
                  <a:pt x="58" y="61"/>
                </a:cubicBezTo>
                <a:cubicBezTo>
                  <a:pt x="57" y="61"/>
                  <a:pt x="57" y="61"/>
                  <a:pt x="57" y="60"/>
                </a:cubicBezTo>
                <a:cubicBezTo>
                  <a:pt x="57" y="57"/>
                  <a:pt x="57" y="55"/>
                  <a:pt x="58" y="54"/>
                </a:cubicBezTo>
                <a:cubicBezTo>
                  <a:pt x="62" y="54"/>
                  <a:pt x="63" y="55"/>
                  <a:pt x="66" y="55"/>
                </a:cubicBezTo>
                <a:lnTo>
                  <a:pt x="66" y="56"/>
                </a:lnTo>
                <a:close/>
                <a:moveTo>
                  <a:pt x="64" y="43"/>
                </a:moveTo>
                <a:cubicBezTo>
                  <a:pt x="63" y="44"/>
                  <a:pt x="62" y="45"/>
                  <a:pt x="61" y="46"/>
                </a:cubicBezTo>
                <a:cubicBezTo>
                  <a:pt x="58" y="47"/>
                  <a:pt x="56" y="48"/>
                  <a:pt x="54" y="49"/>
                </a:cubicBezTo>
                <a:cubicBezTo>
                  <a:pt x="52" y="50"/>
                  <a:pt x="52" y="52"/>
                  <a:pt x="50" y="53"/>
                </a:cubicBezTo>
                <a:cubicBezTo>
                  <a:pt x="49" y="54"/>
                  <a:pt x="48" y="54"/>
                  <a:pt x="47" y="54"/>
                </a:cubicBezTo>
                <a:cubicBezTo>
                  <a:pt x="46" y="60"/>
                  <a:pt x="50" y="63"/>
                  <a:pt x="51" y="67"/>
                </a:cubicBezTo>
                <a:cubicBezTo>
                  <a:pt x="52" y="71"/>
                  <a:pt x="49" y="73"/>
                  <a:pt x="48" y="75"/>
                </a:cubicBezTo>
                <a:cubicBezTo>
                  <a:pt x="47" y="76"/>
                  <a:pt x="47" y="79"/>
                  <a:pt x="47" y="81"/>
                </a:cubicBezTo>
                <a:cubicBezTo>
                  <a:pt x="47" y="81"/>
                  <a:pt x="48" y="81"/>
                  <a:pt x="48" y="81"/>
                </a:cubicBezTo>
                <a:lnTo>
                  <a:pt x="48" y="85"/>
                </a:lnTo>
                <a:cubicBezTo>
                  <a:pt x="48" y="84"/>
                  <a:pt x="47" y="83"/>
                  <a:pt x="47" y="81"/>
                </a:cubicBezTo>
                <a:cubicBezTo>
                  <a:pt x="47" y="82"/>
                  <a:pt x="47" y="82"/>
                  <a:pt x="46" y="82"/>
                </a:cubicBezTo>
                <a:cubicBezTo>
                  <a:pt x="44" y="83"/>
                  <a:pt x="41" y="86"/>
                  <a:pt x="40" y="88"/>
                </a:cubicBezTo>
                <a:cubicBezTo>
                  <a:pt x="39" y="90"/>
                  <a:pt x="39" y="92"/>
                  <a:pt x="38" y="94"/>
                </a:cubicBezTo>
                <a:cubicBezTo>
                  <a:pt x="39" y="98"/>
                  <a:pt x="42" y="102"/>
                  <a:pt x="47" y="104"/>
                </a:cubicBezTo>
                <a:lnTo>
                  <a:pt x="47" y="108"/>
                </a:lnTo>
                <a:cubicBezTo>
                  <a:pt x="46" y="110"/>
                  <a:pt x="46" y="111"/>
                  <a:pt x="46" y="113"/>
                </a:cubicBezTo>
                <a:lnTo>
                  <a:pt x="49" y="129"/>
                </a:lnTo>
                <a:cubicBezTo>
                  <a:pt x="49" y="129"/>
                  <a:pt x="49" y="129"/>
                  <a:pt x="49" y="130"/>
                </a:cubicBezTo>
                <a:lnTo>
                  <a:pt x="50" y="140"/>
                </a:lnTo>
                <a:cubicBezTo>
                  <a:pt x="50" y="140"/>
                  <a:pt x="50" y="140"/>
                  <a:pt x="50" y="141"/>
                </a:cubicBezTo>
                <a:cubicBezTo>
                  <a:pt x="49" y="144"/>
                  <a:pt x="50" y="148"/>
                  <a:pt x="49" y="151"/>
                </a:cubicBezTo>
                <a:cubicBezTo>
                  <a:pt x="48" y="153"/>
                  <a:pt x="47" y="155"/>
                  <a:pt x="46" y="157"/>
                </a:cubicBezTo>
                <a:cubicBezTo>
                  <a:pt x="45" y="160"/>
                  <a:pt x="46" y="162"/>
                  <a:pt x="44" y="163"/>
                </a:cubicBezTo>
                <a:cubicBezTo>
                  <a:pt x="44" y="165"/>
                  <a:pt x="47" y="169"/>
                  <a:pt x="48" y="170"/>
                </a:cubicBezTo>
                <a:cubicBezTo>
                  <a:pt x="48" y="172"/>
                  <a:pt x="47" y="173"/>
                  <a:pt x="46" y="175"/>
                </a:cubicBezTo>
                <a:cubicBezTo>
                  <a:pt x="46" y="177"/>
                  <a:pt x="46" y="180"/>
                  <a:pt x="46" y="182"/>
                </a:cubicBezTo>
                <a:lnTo>
                  <a:pt x="46" y="188"/>
                </a:lnTo>
                <a:cubicBezTo>
                  <a:pt x="46" y="193"/>
                  <a:pt x="46" y="198"/>
                  <a:pt x="46" y="202"/>
                </a:cubicBezTo>
                <a:lnTo>
                  <a:pt x="45" y="212"/>
                </a:lnTo>
                <a:lnTo>
                  <a:pt x="46" y="224"/>
                </a:lnTo>
                <a:cubicBezTo>
                  <a:pt x="46" y="223"/>
                  <a:pt x="45" y="223"/>
                  <a:pt x="44" y="222"/>
                </a:cubicBezTo>
                <a:cubicBezTo>
                  <a:pt x="43" y="222"/>
                  <a:pt x="43" y="222"/>
                  <a:pt x="43" y="223"/>
                </a:cubicBezTo>
                <a:cubicBezTo>
                  <a:pt x="41" y="224"/>
                  <a:pt x="43" y="226"/>
                  <a:pt x="43" y="228"/>
                </a:cubicBezTo>
                <a:cubicBezTo>
                  <a:pt x="44" y="229"/>
                  <a:pt x="43" y="231"/>
                  <a:pt x="44" y="232"/>
                </a:cubicBezTo>
                <a:cubicBezTo>
                  <a:pt x="44" y="233"/>
                  <a:pt x="44" y="232"/>
                  <a:pt x="45" y="233"/>
                </a:cubicBezTo>
                <a:cubicBezTo>
                  <a:pt x="45" y="233"/>
                  <a:pt x="46" y="232"/>
                  <a:pt x="47" y="232"/>
                </a:cubicBezTo>
                <a:lnTo>
                  <a:pt x="47" y="236"/>
                </a:lnTo>
                <a:cubicBezTo>
                  <a:pt x="46" y="246"/>
                  <a:pt x="43" y="255"/>
                  <a:pt x="44" y="265"/>
                </a:cubicBezTo>
                <a:cubicBezTo>
                  <a:pt x="44" y="266"/>
                  <a:pt x="44" y="267"/>
                  <a:pt x="43" y="268"/>
                </a:cubicBezTo>
                <a:cubicBezTo>
                  <a:pt x="45" y="267"/>
                  <a:pt x="47" y="265"/>
                  <a:pt x="49" y="264"/>
                </a:cubicBezTo>
                <a:lnTo>
                  <a:pt x="48" y="275"/>
                </a:lnTo>
                <a:cubicBezTo>
                  <a:pt x="48" y="274"/>
                  <a:pt x="47" y="273"/>
                  <a:pt x="45" y="273"/>
                </a:cubicBezTo>
                <a:cubicBezTo>
                  <a:pt x="45" y="273"/>
                  <a:pt x="45" y="273"/>
                  <a:pt x="44" y="273"/>
                </a:cubicBezTo>
                <a:cubicBezTo>
                  <a:pt x="44" y="273"/>
                  <a:pt x="44" y="273"/>
                  <a:pt x="43" y="272"/>
                </a:cubicBezTo>
                <a:cubicBezTo>
                  <a:pt x="42" y="271"/>
                  <a:pt x="42" y="269"/>
                  <a:pt x="43" y="268"/>
                </a:cubicBezTo>
                <a:cubicBezTo>
                  <a:pt x="42" y="269"/>
                  <a:pt x="41" y="270"/>
                  <a:pt x="41" y="271"/>
                </a:cubicBezTo>
                <a:cubicBezTo>
                  <a:pt x="37" y="277"/>
                  <a:pt x="39" y="281"/>
                  <a:pt x="43" y="284"/>
                </a:cubicBezTo>
                <a:cubicBezTo>
                  <a:pt x="43" y="283"/>
                  <a:pt x="43" y="283"/>
                  <a:pt x="43" y="281"/>
                </a:cubicBezTo>
                <a:lnTo>
                  <a:pt x="45" y="281"/>
                </a:lnTo>
                <a:cubicBezTo>
                  <a:pt x="45" y="283"/>
                  <a:pt x="47" y="283"/>
                  <a:pt x="48" y="284"/>
                </a:cubicBezTo>
                <a:cubicBezTo>
                  <a:pt x="49" y="285"/>
                  <a:pt x="49" y="286"/>
                  <a:pt x="49" y="287"/>
                </a:cubicBezTo>
                <a:cubicBezTo>
                  <a:pt x="50" y="287"/>
                  <a:pt x="50" y="288"/>
                  <a:pt x="51" y="288"/>
                </a:cubicBezTo>
                <a:cubicBezTo>
                  <a:pt x="55" y="288"/>
                  <a:pt x="59" y="288"/>
                  <a:pt x="64" y="288"/>
                </a:cubicBezTo>
                <a:cubicBezTo>
                  <a:pt x="65" y="288"/>
                  <a:pt x="65" y="288"/>
                  <a:pt x="65" y="287"/>
                </a:cubicBezTo>
                <a:cubicBezTo>
                  <a:pt x="63" y="287"/>
                  <a:pt x="61" y="286"/>
                  <a:pt x="59" y="285"/>
                </a:cubicBezTo>
                <a:lnTo>
                  <a:pt x="68" y="285"/>
                </a:lnTo>
                <a:cubicBezTo>
                  <a:pt x="67" y="286"/>
                  <a:pt x="66" y="287"/>
                  <a:pt x="65" y="287"/>
                </a:cubicBezTo>
                <a:cubicBezTo>
                  <a:pt x="65" y="287"/>
                  <a:pt x="65" y="287"/>
                  <a:pt x="65" y="288"/>
                </a:cubicBezTo>
                <a:lnTo>
                  <a:pt x="64" y="288"/>
                </a:lnTo>
                <a:cubicBezTo>
                  <a:pt x="64" y="288"/>
                  <a:pt x="64" y="288"/>
                  <a:pt x="64" y="288"/>
                </a:cubicBezTo>
                <a:cubicBezTo>
                  <a:pt x="59" y="290"/>
                  <a:pt x="52" y="289"/>
                  <a:pt x="46" y="289"/>
                </a:cubicBezTo>
                <a:cubicBezTo>
                  <a:pt x="45" y="287"/>
                  <a:pt x="44" y="286"/>
                  <a:pt x="43" y="284"/>
                </a:cubicBezTo>
                <a:cubicBezTo>
                  <a:pt x="42" y="287"/>
                  <a:pt x="43" y="287"/>
                  <a:pt x="44" y="291"/>
                </a:cubicBezTo>
                <a:cubicBezTo>
                  <a:pt x="45" y="291"/>
                  <a:pt x="46" y="291"/>
                  <a:pt x="47" y="292"/>
                </a:cubicBezTo>
                <a:cubicBezTo>
                  <a:pt x="50" y="292"/>
                  <a:pt x="53" y="291"/>
                  <a:pt x="54" y="291"/>
                </a:cubicBezTo>
                <a:cubicBezTo>
                  <a:pt x="57" y="291"/>
                  <a:pt x="59" y="291"/>
                  <a:pt x="61" y="291"/>
                </a:cubicBezTo>
                <a:cubicBezTo>
                  <a:pt x="65" y="292"/>
                  <a:pt x="70" y="291"/>
                  <a:pt x="72" y="290"/>
                </a:cubicBezTo>
                <a:cubicBezTo>
                  <a:pt x="75" y="289"/>
                  <a:pt x="77" y="291"/>
                  <a:pt x="79" y="291"/>
                </a:cubicBezTo>
                <a:cubicBezTo>
                  <a:pt x="82" y="290"/>
                  <a:pt x="85" y="289"/>
                  <a:pt x="88" y="289"/>
                </a:cubicBezTo>
                <a:cubicBezTo>
                  <a:pt x="93" y="287"/>
                  <a:pt x="97" y="290"/>
                  <a:pt x="100" y="291"/>
                </a:cubicBezTo>
                <a:cubicBezTo>
                  <a:pt x="102" y="291"/>
                  <a:pt x="105" y="291"/>
                  <a:pt x="107" y="291"/>
                </a:cubicBezTo>
                <a:cubicBezTo>
                  <a:pt x="111" y="292"/>
                  <a:pt x="115" y="290"/>
                  <a:pt x="117" y="290"/>
                </a:cubicBezTo>
                <a:cubicBezTo>
                  <a:pt x="124" y="290"/>
                  <a:pt x="131" y="290"/>
                  <a:pt x="138" y="290"/>
                </a:cubicBezTo>
                <a:cubicBezTo>
                  <a:pt x="149" y="290"/>
                  <a:pt x="163" y="291"/>
                  <a:pt x="172" y="289"/>
                </a:cubicBezTo>
                <a:cubicBezTo>
                  <a:pt x="176" y="288"/>
                  <a:pt x="180" y="289"/>
                  <a:pt x="182" y="287"/>
                </a:cubicBezTo>
                <a:cubicBezTo>
                  <a:pt x="186" y="287"/>
                  <a:pt x="187" y="290"/>
                  <a:pt x="189" y="291"/>
                </a:cubicBezTo>
                <a:cubicBezTo>
                  <a:pt x="191" y="291"/>
                  <a:pt x="193" y="291"/>
                  <a:pt x="195" y="290"/>
                </a:cubicBezTo>
                <a:cubicBezTo>
                  <a:pt x="194" y="290"/>
                  <a:pt x="193" y="290"/>
                  <a:pt x="192" y="289"/>
                </a:cubicBezTo>
                <a:cubicBezTo>
                  <a:pt x="191" y="289"/>
                  <a:pt x="189" y="288"/>
                  <a:pt x="188" y="287"/>
                </a:cubicBezTo>
                <a:lnTo>
                  <a:pt x="201" y="286"/>
                </a:lnTo>
                <a:cubicBezTo>
                  <a:pt x="201" y="286"/>
                  <a:pt x="201" y="286"/>
                  <a:pt x="201" y="287"/>
                </a:cubicBezTo>
                <a:cubicBezTo>
                  <a:pt x="200" y="287"/>
                  <a:pt x="198" y="289"/>
                  <a:pt x="195" y="290"/>
                </a:cubicBezTo>
                <a:cubicBezTo>
                  <a:pt x="200" y="291"/>
                  <a:pt x="205" y="290"/>
                  <a:pt x="211" y="291"/>
                </a:cubicBezTo>
                <a:cubicBezTo>
                  <a:pt x="215" y="292"/>
                  <a:pt x="222" y="292"/>
                  <a:pt x="227" y="293"/>
                </a:cubicBezTo>
                <a:lnTo>
                  <a:pt x="242" y="293"/>
                </a:lnTo>
                <a:cubicBezTo>
                  <a:pt x="249" y="295"/>
                  <a:pt x="257" y="295"/>
                  <a:pt x="264" y="293"/>
                </a:cubicBezTo>
                <a:cubicBezTo>
                  <a:pt x="265" y="292"/>
                  <a:pt x="267" y="291"/>
                  <a:pt x="268" y="290"/>
                </a:cubicBezTo>
                <a:cubicBezTo>
                  <a:pt x="268" y="290"/>
                  <a:pt x="268" y="290"/>
                  <a:pt x="268" y="290"/>
                </a:cubicBezTo>
                <a:cubicBezTo>
                  <a:pt x="269" y="290"/>
                  <a:pt x="270" y="291"/>
                  <a:pt x="270" y="291"/>
                </a:cubicBezTo>
                <a:cubicBezTo>
                  <a:pt x="274" y="291"/>
                  <a:pt x="274" y="289"/>
                  <a:pt x="276" y="288"/>
                </a:cubicBezTo>
                <a:cubicBezTo>
                  <a:pt x="278" y="287"/>
                  <a:pt x="281" y="288"/>
                  <a:pt x="283" y="288"/>
                </a:cubicBezTo>
                <a:cubicBezTo>
                  <a:pt x="286" y="287"/>
                  <a:pt x="288" y="283"/>
                  <a:pt x="290" y="281"/>
                </a:cubicBezTo>
                <a:cubicBezTo>
                  <a:pt x="290" y="277"/>
                  <a:pt x="288" y="274"/>
                  <a:pt x="285" y="273"/>
                </a:cubicBezTo>
                <a:cubicBezTo>
                  <a:pt x="286" y="270"/>
                  <a:pt x="288" y="267"/>
                  <a:pt x="289" y="264"/>
                </a:cubicBezTo>
                <a:cubicBezTo>
                  <a:pt x="290" y="259"/>
                  <a:pt x="288" y="256"/>
                  <a:pt x="289" y="252"/>
                </a:cubicBezTo>
                <a:cubicBezTo>
                  <a:pt x="290" y="248"/>
                  <a:pt x="292" y="245"/>
                  <a:pt x="293" y="242"/>
                </a:cubicBezTo>
                <a:cubicBezTo>
                  <a:pt x="294" y="239"/>
                  <a:pt x="293" y="230"/>
                  <a:pt x="292" y="228"/>
                </a:cubicBezTo>
                <a:cubicBezTo>
                  <a:pt x="291" y="226"/>
                  <a:pt x="289" y="224"/>
                  <a:pt x="290" y="221"/>
                </a:cubicBezTo>
                <a:cubicBezTo>
                  <a:pt x="291" y="217"/>
                  <a:pt x="293" y="214"/>
                  <a:pt x="294" y="210"/>
                </a:cubicBezTo>
                <a:cubicBezTo>
                  <a:pt x="294" y="206"/>
                  <a:pt x="294" y="201"/>
                  <a:pt x="294" y="196"/>
                </a:cubicBezTo>
                <a:cubicBezTo>
                  <a:pt x="294" y="195"/>
                  <a:pt x="295" y="194"/>
                  <a:pt x="295" y="193"/>
                </a:cubicBezTo>
                <a:cubicBezTo>
                  <a:pt x="294" y="192"/>
                  <a:pt x="292" y="190"/>
                  <a:pt x="291" y="189"/>
                </a:cubicBezTo>
                <a:cubicBezTo>
                  <a:pt x="291" y="184"/>
                  <a:pt x="293" y="183"/>
                  <a:pt x="296" y="182"/>
                </a:cubicBezTo>
                <a:cubicBezTo>
                  <a:pt x="296" y="180"/>
                  <a:pt x="295" y="178"/>
                  <a:pt x="296" y="176"/>
                </a:cubicBezTo>
                <a:cubicBezTo>
                  <a:pt x="296" y="173"/>
                  <a:pt x="298" y="170"/>
                  <a:pt x="297" y="166"/>
                </a:cubicBezTo>
                <a:cubicBezTo>
                  <a:pt x="297" y="163"/>
                  <a:pt x="294" y="160"/>
                  <a:pt x="293" y="156"/>
                </a:cubicBezTo>
                <a:cubicBezTo>
                  <a:pt x="293" y="154"/>
                  <a:pt x="293" y="152"/>
                  <a:pt x="293" y="150"/>
                </a:cubicBezTo>
                <a:cubicBezTo>
                  <a:pt x="293" y="149"/>
                  <a:pt x="292" y="147"/>
                  <a:pt x="292" y="145"/>
                </a:cubicBezTo>
                <a:cubicBezTo>
                  <a:pt x="292" y="142"/>
                  <a:pt x="292" y="138"/>
                  <a:pt x="292" y="135"/>
                </a:cubicBezTo>
                <a:cubicBezTo>
                  <a:pt x="292" y="134"/>
                  <a:pt x="291" y="133"/>
                  <a:pt x="290" y="132"/>
                </a:cubicBezTo>
                <a:cubicBezTo>
                  <a:pt x="290" y="130"/>
                  <a:pt x="291" y="127"/>
                  <a:pt x="292" y="126"/>
                </a:cubicBezTo>
                <a:cubicBezTo>
                  <a:pt x="293" y="122"/>
                  <a:pt x="293" y="118"/>
                  <a:pt x="294" y="114"/>
                </a:cubicBezTo>
                <a:lnTo>
                  <a:pt x="294" y="109"/>
                </a:lnTo>
                <a:cubicBezTo>
                  <a:pt x="294" y="101"/>
                  <a:pt x="293" y="96"/>
                  <a:pt x="292" y="90"/>
                </a:cubicBezTo>
                <a:cubicBezTo>
                  <a:pt x="291" y="86"/>
                  <a:pt x="294" y="80"/>
                  <a:pt x="293" y="76"/>
                </a:cubicBezTo>
                <a:cubicBezTo>
                  <a:pt x="292" y="74"/>
                  <a:pt x="291" y="69"/>
                  <a:pt x="290" y="67"/>
                </a:cubicBezTo>
                <a:cubicBezTo>
                  <a:pt x="289" y="66"/>
                  <a:pt x="287" y="64"/>
                  <a:pt x="286" y="63"/>
                </a:cubicBezTo>
                <a:cubicBezTo>
                  <a:pt x="284" y="63"/>
                  <a:pt x="283" y="63"/>
                  <a:pt x="282" y="63"/>
                </a:cubicBezTo>
                <a:cubicBezTo>
                  <a:pt x="280" y="61"/>
                  <a:pt x="278" y="58"/>
                  <a:pt x="275" y="57"/>
                </a:cubicBezTo>
                <a:cubicBezTo>
                  <a:pt x="275" y="55"/>
                  <a:pt x="275" y="55"/>
                  <a:pt x="276" y="54"/>
                </a:cubicBezTo>
                <a:cubicBezTo>
                  <a:pt x="276" y="53"/>
                  <a:pt x="277" y="53"/>
                  <a:pt x="278" y="52"/>
                </a:cubicBezTo>
                <a:cubicBezTo>
                  <a:pt x="284" y="52"/>
                  <a:pt x="281" y="59"/>
                  <a:pt x="286" y="61"/>
                </a:cubicBezTo>
                <a:cubicBezTo>
                  <a:pt x="288" y="59"/>
                  <a:pt x="294" y="51"/>
                  <a:pt x="291" y="47"/>
                </a:cubicBezTo>
                <a:cubicBezTo>
                  <a:pt x="290" y="44"/>
                  <a:pt x="286" y="45"/>
                  <a:pt x="283" y="44"/>
                </a:cubicBezTo>
                <a:cubicBezTo>
                  <a:pt x="282" y="44"/>
                  <a:pt x="281" y="44"/>
                  <a:pt x="280" y="44"/>
                </a:cubicBezTo>
                <a:cubicBezTo>
                  <a:pt x="278" y="44"/>
                  <a:pt x="277" y="48"/>
                  <a:pt x="273" y="47"/>
                </a:cubicBezTo>
                <a:cubicBezTo>
                  <a:pt x="268" y="46"/>
                  <a:pt x="265" y="42"/>
                  <a:pt x="261" y="41"/>
                </a:cubicBezTo>
                <a:cubicBezTo>
                  <a:pt x="258" y="41"/>
                  <a:pt x="256" y="43"/>
                  <a:pt x="254" y="43"/>
                </a:cubicBezTo>
                <a:cubicBezTo>
                  <a:pt x="250" y="44"/>
                  <a:pt x="246" y="41"/>
                  <a:pt x="244" y="40"/>
                </a:cubicBezTo>
                <a:cubicBezTo>
                  <a:pt x="240" y="40"/>
                  <a:pt x="239" y="43"/>
                  <a:pt x="236" y="44"/>
                </a:cubicBezTo>
                <a:cubicBezTo>
                  <a:pt x="232" y="46"/>
                  <a:pt x="227" y="47"/>
                  <a:pt x="223" y="48"/>
                </a:cubicBezTo>
                <a:cubicBezTo>
                  <a:pt x="216" y="49"/>
                  <a:pt x="215" y="44"/>
                  <a:pt x="211" y="43"/>
                </a:cubicBezTo>
                <a:cubicBezTo>
                  <a:pt x="207" y="42"/>
                  <a:pt x="204" y="44"/>
                  <a:pt x="200" y="43"/>
                </a:cubicBezTo>
                <a:cubicBezTo>
                  <a:pt x="199" y="43"/>
                  <a:pt x="197" y="42"/>
                  <a:pt x="196" y="42"/>
                </a:cubicBezTo>
                <a:cubicBezTo>
                  <a:pt x="189" y="40"/>
                  <a:pt x="186" y="46"/>
                  <a:pt x="181" y="47"/>
                </a:cubicBezTo>
                <a:cubicBezTo>
                  <a:pt x="177" y="48"/>
                  <a:pt x="173" y="47"/>
                  <a:pt x="170" y="46"/>
                </a:cubicBezTo>
                <a:cubicBezTo>
                  <a:pt x="168" y="46"/>
                  <a:pt x="166" y="47"/>
                  <a:pt x="164" y="47"/>
                </a:cubicBezTo>
                <a:cubicBezTo>
                  <a:pt x="164" y="48"/>
                  <a:pt x="165" y="48"/>
                  <a:pt x="165" y="49"/>
                </a:cubicBezTo>
                <a:cubicBezTo>
                  <a:pt x="159" y="47"/>
                  <a:pt x="154" y="47"/>
                  <a:pt x="149" y="46"/>
                </a:cubicBezTo>
                <a:cubicBezTo>
                  <a:pt x="151" y="46"/>
                  <a:pt x="154" y="45"/>
                  <a:pt x="156" y="46"/>
                </a:cubicBezTo>
                <a:cubicBezTo>
                  <a:pt x="158" y="46"/>
                  <a:pt x="160" y="48"/>
                  <a:pt x="162" y="48"/>
                </a:cubicBezTo>
                <a:cubicBezTo>
                  <a:pt x="163" y="48"/>
                  <a:pt x="163" y="47"/>
                  <a:pt x="164" y="47"/>
                </a:cubicBezTo>
                <a:cubicBezTo>
                  <a:pt x="162" y="45"/>
                  <a:pt x="160" y="42"/>
                  <a:pt x="153" y="42"/>
                </a:cubicBezTo>
                <a:cubicBezTo>
                  <a:pt x="151" y="43"/>
                  <a:pt x="148" y="43"/>
                  <a:pt x="146" y="45"/>
                </a:cubicBezTo>
                <a:cubicBezTo>
                  <a:pt x="145" y="45"/>
                  <a:pt x="144" y="46"/>
                  <a:pt x="143" y="47"/>
                </a:cubicBezTo>
                <a:cubicBezTo>
                  <a:pt x="140" y="47"/>
                  <a:pt x="138" y="47"/>
                  <a:pt x="138" y="47"/>
                </a:cubicBezTo>
                <a:lnTo>
                  <a:pt x="137" y="48"/>
                </a:lnTo>
                <a:cubicBezTo>
                  <a:pt x="133" y="48"/>
                  <a:pt x="129" y="47"/>
                  <a:pt x="127" y="47"/>
                </a:cubicBezTo>
                <a:cubicBezTo>
                  <a:pt x="126" y="46"/>
                  <a:pt x="126" y="45"/>
                  <a:pt x="125" y="43"/>
                </a:cubicBezTo>
                <a:cubicBezTo>
                  <a:pt x="124" y="42"/>
                  <a:pt x="123" y="42"/>
                  <a:pt x="122" y="41"/>
                </a:cubicBezTo>
                <a:cubicBezTo>
                  <a:pt x="119" y="41"/>
                  <a:pt x="116" y="43"/>
                  <a:pt x="113" y="44"/>
                </a:cubicBezTo>
                <a:cubicBezTo>
                  <a:pt x="111" y="45"/>
                  <a:pt x="109" y="44"/>
                  <a:pt x="106" y="45"/>
                </a:cubicBezTo>
                <a:cubicBezTo>
                  <a:pt x="104" y="46"/>
                  <a:pt x="100" y="48"/>
                  <a:pt x="96" y="46"/>
                </a:cubicBezTo>
                <a:cubicBezTo>
                  <a:pt x="94" y="46"/>
                  <a:pt x="92" y="45"/>
                  <a:pt x="90" y="44"/>
                </a:cubicBezTo>
                <a:cubicBezTo>
                  <a:pt x="89" y="44"/>
                  <a:pt x="88" y="45"/>
                  <a:pt x="88" y="45"/>
                </a:cubicBezTo>
                <a:cubicBezTo>
                  <a:pt x="87" y="45"/>
                  <a:pt x="85" y="44"/>
                  <a:pt x="84" y="44"/>
                </a:cubicBezTo>
                <a:cubicBezTo>
                  <a:pt x="81" y="43"/>
                  <a:pt x="77" y="41"/>
                  <a:pt x="74" y="42"/>
                </a:cubicBezTo>
                <a:cubicBezTo>
                  <a:pt x="72" y="42"/>
                  <a:pt x="70" y="43"/>
                  <a:pt x="68" y="44"/>
                </a:cubicBezTo>
                <a:cubicBezTo>
                  <a:pt x="66" y="44"/>
                  <a:pt x="65" y="43"/>
                  <a:pt x="64" y="43"/>
                </a:cubicBezTo>
                <a:close/>
                <a:moveTo>
                  <a:pt x="9" y="181"/>
                </a:moveTo>
                <a:cubicBezTo>
                  <a:pt x="11" y="181"/>
                  <a:pt x="11" y="180"/>
                  <a:pt x="12" y="179"/>
                </a:cubicBezTo>
                <a:cubicBezTo>
                  <a:pt x="12" y="177"/>
                  <a:pt x="12" y="177"/>
                  <a:pt x="12" y="176"/>
                </a:cubicBezTo>
                <a:cubicBezTo>
                  <a:pt x="11" y="176"/>
                  <a:pt x="10" y="176"/>
                  <a:pt x="10" y="175"/>
                </a:cubicBezTo>
                <a:cubicBezTo>
                  <a:pt x="10" y="176"/>
                  <a:pt x="9" y="176"/>
                  <a:pt x="9" y="176"/>
                </a:cubicBezTo>
                <a:cubicBezTo>
                  <a:pt x="9" y="177"/>
                  <a:pt x="8" y="179"/>
                  <a:pt x="9" y="180"/>
                </a:cubicBezTo>
                <a:cubicBezTo>
                  <a:pt x="9" y="180"/>
                  <a:pt x="9" y="181"/>
                  <a:pt x="9" y="181"/>
                </a:cubicBezTo>
                <a:close/>
                <a:moveTo>
                  <a:pt x="15" y="193"/>
                </a:moveTo>
                <a:cubicBezTo>
                  <a:pt x="17" y="193"/>
                  <a:pt x="18" y="194"/>
                  <a:pt x="19" y="193"/>
                </a:cubicBezTo>
                <a:lnTo>
                  <a:pt x="20" y="193"/>
                </a:lnTo>
                <a:cubicBezTo>
                  <a:pt x="20" y="192"/>
                  <a:pt x="20" y="192"/>
                  <a:pt x="20" y="192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15" y="190"/>
                  <a:pt x="11" y="190"/>
                  <a:pt x="8" y="189"/>
                </a:cubicBezTo>
                <a:cubicBezTo>
                  <a:pt x="8" y="189"/>
                  <a:pt x="8" y="189"/>
                  <a:pt x="8" y="190"/>
                </a:cubicBezTo>
                <a:cubicBezTo>
                  <a:pt x="7" y="190"/>
                  <a:pt x="7" y="191"/>
                  <a:pt x="7" y="192"/>
                </a:cubicBezTo>
                <a:cubicBezTo>
                  <a:pt x="7" y="192"/>
                  <a:pt x="8" y="193"/>
                  <a:pt x="8" y="194"/>
                </a:cubicBezTo>
                <a:cubicBezTo>
                  <a:pt x="12" y="195"/>
                  <a:pt x="12" y="194"/>
                  <a:pt x="15" y="193"/>
                </a:cubicBezTo>
                <a:close/>
                <a:moveTo>
                  <a:pt x="9" y="213"/>
                </a:moveTo>
                <a:cubicBezTo>
                  <a:pt x="9" y="212"/>
                  <a:pt x="9" y="212"/>
                  <a:pt x="8" y="211"/>
                </a:cubicBezTo>
                <a:cubicBezTo>
                  <a:pt x="8" y="211"/>
                  <a:pt x="8" y="211"/>
                  <a:pt x="8" y="210"/>
                </a:cubicBezTo>
                <a:lnTo>
                  <a:pt x="6" y="210"/>
                </a:lnTo>
                <a:cubicBezTo>
                  <a:pt x="6" y="211"/>
                  <a:pt x="5" y="212"/>
                  <a:pt x="5" y="212"/>
                </a:cubicBezTo>
                <a:cubicBezTo>
                  <a:pt x="5" y="214"/>
                  <a:pt x="5" y="214"/>
                  <a:pt x="6" y="215"/>
                </a:cubicBezTo>
                <a:cubicBezTo>
                  <a:pt x="8" y="215"/>
                  <a:pt x="8" y="214"/>
                  <a:pt x="9" y="213"/>
                </a:cubicBezTo>
                <a:close/>
                <a:moveTo>
                  <a:pt x="163" y="86"/>
                </a:moveTo>
                <a:cubicBezTo>
                  <a:pt x="167" y="82"/>
                  <a:pt x="171" y="80"/>
                  <a:pt x="175" y="80"/>
                </a:cubicBezTo>
                <a:cubicBezTo>
                  <a:pt x="179" y="80"/>
                  <a:pt x="183" y="82"/>
                  <a:pt x="187" y="86"/>
                </a:cubicBezTo>
                <a:lnTo>
                  <a:pt x="237" y="86"/>
                </a:lnTo>
                <a:cubicBezTo>
                  <a:pt x="251" y="86"/>
                  <a:pt x="261" y="89"/>
                  <a:pt x="267" y="96"/>
                </a:cubicBezTo>
                <a:cubicBezTo>
                  <a:pt x="273" y="102"/>
                  <a:pt x="277" y="112"/>
                  <a:pt x="277" y="126"/>
                </a:cubicBezTo>
                <a:lnTo>
                  <a:pt x="277" y="270"/>
                </a:lnTo>
                <a:cubicBezTo>
                  <a:pt x="277" y="274"/>
                  <a:pt x="274" y="276"/>
                  <a:pt x="269" y="276"/>
                </a:cubicBezTo>
                <a:cubicBezTo>
                  <a:pt x="263" y="276"/>
                  <a:pt x="261" y="274"/>
                  <a:pt x="261" y="270"/>
                </a:cubicBezTo>
                <a:lnTo>
                  <a:pt x="261" y="128"/>
                </a:lnTo>
                <a:cubicBezTo>
                  <a:pt x="261" y="119"/>
                  <a:pt x="259" y="114"/>
                  <a:pt x="255" y="110"/>
                </a:cubicBezTo>
                <a:cubicBezTo>
                  <a:pt x="251" y="106"/>
                  <a:pt x="245" y="104"/>
                  <a:pt x="237" y="104"/>
                </a:cubicBezTo>
                <a:lnTo>
                  <a:pt x="115" y="104"/>
                </a:lnTo>
                <a:cubicBezTo>
                  <a:pt x="107" y="104"/>
                  <a:pt x="101" y="106"/>
                  <a:pt x="97" y="110"/>
                </a:cubicBezTo>
                <a:cubicBezTo>
                  <a:pt x="93" y="114"/>
                  <a:pt x="91" y="119"/>
                  <a:pt x="91" y="128"/>
                </a:cubicBezTo>
                <a:lnTo>
                  <a:pt x="91" y="268"/>
                </a:lnTo>
                <a:cubicBezTo>
                  <a:pt x="91" y="272"/>
                  <a:pt x="89" y="274"/>
                  <a:pt x="83" y="274"/>
                </a:cubicBezTo>
                <a:cubicBezTo>
                  <a:pt x="78" y="274"/>
                  <a:pt x="75" y="272"/>
                  <a:pt x="75" y="268"/>
                </a:cubicBezTo>
                <a:lnTo>
                  <a:pt x="75" y="126"/>
                </a:lnTo>
                <a:cubicBezTo>
                  <a:pt x="75" y="112"/>
                  <a:pt x="78" y="102"/>
                  <a:pt x="85" y="96"/>
                </a:cubicBezTo>
                <a:cubicBezTo>
                  <a:pt x="91" y="89"/>
                  <a:pt x="101" y="86"/>
                  <a:pt x="115" y="86"/>
                </a:cubicBezTo>
                <a:lnTo>
                  <a:pt x="163" y="86"/>
                </a:lnTo>
                <a:close/>
                <a:moveTo>
                  <a:pt x="102" y="112"/>
                </a:moveTo>
                <a:cubicBezTo>
                  <a:pt x="102" y="108"/>
                  <a:pt x="105" y="106"/>
                  <a:pt x="111" y="106"/>
                </a:cubicBezTo>
                <a:cubicBezTo>
                  <a:pt x="117" y="106"/>
                  <a:pt x="120" y="108"/>
                  <a:pt x="120" y="112"/>
                </a:cubicBezTo>
                <a:lnTo>
                  <a:pt x="120" y="156"/>
                </a:lnTo>
                <a:cubicBezTo>
                  <a:pt x="120" y="160"/>
                  <a:pt x="117" y="162"/>
                  <a:pt x="111" y="162"/>
                </a:cubicBezTo>
                <a:cubicBezTo>
                  <a:pt x="105" y="162"/>
                  <a:pt x="102" y="160"/>
                  <a:pt x="102" y="156"/>
                </a:cubicBezTo>
                <a:lnTo>
                  <a:pt x="102" y="112"/>
                </a:lnTo>
                <a:close/>
                <a:moveTo>
                  <a:pt x="157" y="112"/>
                </a:moveTo>
                <a:lnTo>
                  <a:pt x="157" y="132"/>
                </a:lnTo>
                <a:cubicBezTo>
                  <a:pt x="157" y="136"/>
                  <a:pt x="157" y="139"/>
                  <a:pt x="159" y="141"/>
                </a:cubicBezTo>
                <a:cubicBezTo>
                  <a:pt x="161" y="143"/>
                  <a:pt x="164" y="144"/>
                  <a:pt x="168" y="144"/>
                </a:cubicBezTo>
                <a:lnTo>
                  <a:pt x="177" y="144"/>
                </a:lnTo>
                <a:lnTo>
                  <a:pt x="177" y="112"/>
                </a:lnTo>
                <a:cubicBezTo>
                  <a:pt x="177" y="108"/>
                  <a:pt x="180" y="106"/>
                  <a:pt x="185" y="106"/>
                </a:cubicBezTo>
                <a:cubicBezTo>
                  <a:pt x="191" y="106"/>
                  <a:pt x="194" y="108"/>
                  <a:pt x="194" y="112"/>
                </a:cubicBezTo>
                <a:lnTo>
                  <a:pt x="194" y="117"/>
                </a:lnTo>
                <a:lnTo>
                  <a:pt x="252" y="117"/>
                </a:lnTo>
                <a:cubicBezTo>
                  <a:pt x="256" y="117"/>
                  <a:pt x="257" y="119"/>
                  <a:pt x="257" y="125"/>
                </a:cubicBezTo>
                <a:cubicBezTo>
                  <a:pt x="257" y="130"/>
                  <a:pt x="256" y="132"/>
                  <a:pt x="252" y="132"/>
                </a:cubicBezTo>
                <a:lnTo>
                  <a:pt x="194" y="132"/>
                </a:lnTo>
                <a:lnTo>
                  <a:pt x="194" y="144"/>
                </a:lnTo>
                <a:lnTo>
                  <a:pt x="252" y="144"/>
                </a:lnTo>
                <a:cubicBezTo>
                  <a:pt x="256" y="144"/>
                  <a:pt x="258" y="146"/>
                  <a:pt x="258" y="152"/>
                </a:cubicBezTo>
                <a:cubicBezTo>
                  <a:pt x="258" y="157"/>
                  <a:pt x="256" y="159"/>
                  <a:pt x="252" y="159"/>
                </a:cubicBezTo>
                <a:lnTo>
                  <a:pt x="178" y="159"/>
                </a:lnTo>
                <a:cubicBezTo>
                  <a:pt x="165" y="159"/>
                  <a:pt x="155" y="157"/>
                  <a:pt x="148" y="153"/>
                </a:cubicBezTo>
                <a:cubicBezTo>
                  <a:pt x="142" y="149"/>
                  <a:pt x="139" y="142"/>
                  <a:pt x="139" y="133"/>
                </a:cubicBezTo>
                <a:lnTo>
                  <a:pt x="139" y="112"/>
                </a:lnTo>
                <a:cubicBezTo>
                  <a:pt x="139" y="108"/>
                  <a:pt x="142" y="106"/>
                  <a:pt x="148" y="106"/>
                </a:cubicBezTo>
                <a:cubicBezTo>
                  <a:pt x="154" y="106"/>
                  <a:pt x="157" y="108"/>
                  <a:pt x="157" y="112"/>
                </a:cubicBezTo>
                <a:close/>
                <a:moveTo>
                  <a:pt x="101" y="169"/>
                </a:moveTo>
                <a:lnTo>
                  <a:pt x="252" y="169"/>
                </a:lnTo>
                <a:cubicBezTo>
                  <a:pt x="256" y="169"/>
                  <a:pt x="258" y="171"/>
                  <a:pt x="258" y="176"/>
                </a:cubicBezTo>
                <a:cubicBezTo>
                  <a:pt x="258" y="181"/>
                  <a:pt x="256" y="184"/>
                  <a:pt x="252" y="184"/>
                </a:cubicBezTo>
                <a:lnTo>
                  <a:pt x="239" y="184"/>
                </a:lnTo>
                <a:lnTo>
                  <a:pt x="239" y="201"/>
                </a:lnTo>
                <a:lnTo>
                  <a:pt x="251" y="201"/>
                </a:lnTo>
                <a:cubicBezTo>
                  <a:pt x="255" y="201"/>
                  <a:pt x="257" y="203"/>
                  <a:pt x="257" y="209"/>
                </a:cubicBezTo>
                <a:cubicBezTo>
                  <a:pt x="257" y="215"/>
                  <a:pt x="255" y="218"/>
                  <a:pt x="251" y="218"/>
                </a:cubicBezTo>
                <a:lnTo>
                  <a:pt x="99" y="218"/>
                </a:lnTo>
                <a:cubicBezTo>
                  <a:pt x="95" y="218"/>
                  <a:pt x="93" y="215"/>
                  <a:pt x="93" y="209"/>
                </a:cubicBezTo>
                <a:cubicBezTo>
                  <a:pt x="93" y="203"/>
                  <a:pt x="95" y="201"/>
                  <a:pt x="99" y="201"/>
                </a:cubicBezTo>
                <a:lnTo>
                  <a:pt x="112" y="201"/>
                </a:lnTo>
                <a:lnTo>
                  <a:pt x="112" y="184"/>
                </a:lnTo>
                <a:lnTo>
                  <a:pt x="101" y="184"/>
                </a:lnTo>
                <a:cubicBezTo>
                  <a:pt x="97" y="184"/>
                  <a:pt x="95" y="181"/>
                  <a:pt x="95" y="176"/>
                </a:cubicBezTo>
                <a:cubicBezTo>
                  <a:pt x="95" y="171"/>
                  <a:pt x="97" y="169"/>
                  <a:pt x="101" y="169"/>
                </a:cubicBezTo>
                <a:close/>
                <a:moveTo>
                  <a:pt x="128" y="184"/>
                </a:moveTo>
                <a:lnTo>
                  <a:pt x="128" y="201"/>
                </a:lnTo>
                <a:lnTo>
                  <a:pt x="148" y="201"/>
                </a:lnTo>
                <a:lnTo>
                  <a:pt x="148" y="184"/>
                </a:lnTo>
                <a:lnTo>
                  <a:pt x="128" y="184"/>
                </a:lnTo>
                <a:close/>
                <a:moveTo>
                  <a:pt x="166" y="184"/>
                </a:moveTo>
                <a:lnTo>
                  <a:pt x="166" y="201"/>
                </a:lnTo>
                <a:lnTo>
                  <a:pt x="186" y="201"/>
                </a:lnTo>
                <a:lnTo>
                  <a:pt x="186" y="184"/>
                </a:lnTo>
                <a:lnTo>
                  <a:pt x="166" y="184"/>
                </a:lnTo>
                <a:close/>
                <a:moveTo>
                  <a:pt x="202" y="183"/>
                </a:moveTo>
                <a:lnTo>
                  <a:pt x="202" y="201"/>
                </a:lnTo>
                <a:lnTo>
                  <a:pt x="223" y="201"/>
                </a:lnTo>
                <a:lnTo>
                  <a:pt x="223" y="183"/>
                </a:lnTo>
                <a:lnTo>
                  <a:pt x="202" y="183"/>
                </a:lnTo>
                <a:close/>
                <a:moveTo>
                  <a:pt x="101" y="229"/>
                </a:moveTo>
                <a:lnTo>
                  <a:pt x="251" y="229"/>
                </a:lnTo>
                <a:cubicBezTo>
                  <a:pt x="255" y="229"/>
                  <a:pt x="257" y="232"/>
                  <a:pt x="257" y="238"/>
                </a:cubicBezTo>
                <a:cubicBezTo>
                  <a:pt x="257" y="244"/>
                  <a:pt x="255" y="247"/>
                  <a:pt x="251" y="247"/>
                </a:cubicBezTo>
                <a:lnTo>
                  <a:pt x="183" y="247"/>
                </a:lnTo>
                <a:cubicBezTo>
                  <a:pt x="183" y="257"/>
                  <a:pt x="180" y="264"/>
                  <a:pt x="174" y="268"/>
                </a:cubicBezTo>
                <a:cubicBezTo>
                  <a:pt x="168" y="273"/>
                  <a:pt x="158" y="275"/>
                  <a:pt x="144" y="275"/>
                </a:cubicBezTo>
                <a:lnTo>
                  <a:pt x="102" y="275"/>
                </a:lnTo>
                <a:cubicBezTo>
                  <a:pt x="98" y="275"/>
                  <a:pt x="96" y="272"/>
                  <a:pt x="96" y="267"/>
                </a:cubicBezTo>
                <a:cubicBezTo>
                  <a:pt x="96" y="262"/>
                  <a:pt x="98" y="259"/>
                  <a:pt x="102" y="259"/>
                </a:cubicBezTo>
                <a:lnTo>
                  <a:pt x="146" y="259"/>
                </a:lnTo>
                <a:cubicBezTo>
                  <a:pt x="154" y="259"/>
                  <a:pt x="159" y="258"/>
                  <a:pt x="162" y="257"/>
                </a:cubicBezTo>
                <a:cubicBezTo>
                  <a:pt x="166" y="256"/>
                  <a:pt x="168" y="254"/>
                  <a:pt x="168" y="251"/>
                </a:cubicBezTo>
                <a:lnTo>
                  <a:pt x="168" y="247"/>
                </a:lnTo>
                <a:lnTo>
                  <a:pt x="101" y="247"/>
                </a:lnTo>
                <a:cubicBezTo>
                  <a:pt x="96" y="247"/>
                  <a:pt x="94" y="244"/>
                  <a:pt x="94" y="238"/>
                </a:cubicBezTo>
                <a:cubicBezTo>
                  <a:pt x="94" y="232"/>
                  <a:pt x="96" y="229"/>
                  <a:pt x="101" y="229"/>
                </a:cubicBezTo>
                <a:close/>
                <a:moveTo>
                  <a:pt x="372" y="75"/>
                </a:moveTo>
                <a:lnTo>
                  <a:pt x="372" y="92"/>
                </a:lnTo>
                <a:cubicBezTo>
                  <a:pt x="372" y="96"/>
                  <a:pt x="373" y="98"/>
                  <a:pt x="375" y="100"/>
                </a:cubicBezTo>
                <a:cubicBezTo>
                  <a:pt x="377" y="102"/>
                  <a:pt x="380" y="102"/>
                  <a:pt x="385" y="102"/>
                </a:cubicBezTo>
                <a:lnTo>
                  <a:pt x="394" y="102"/>
                </a:lnTo>
                <a:lnTo>
                  <a:pt x="394" y="75"/>
                </a:lnTo>
                <a:cubicBezTo>
                  <a:pt x="394" y="71"/>
                  <a:pt x="397" y="69"/>
                  <a:pt x="402" y="69"/>
                </a:cubicBezTo>
                <a:cubicBezTo>
                  <a:pt x="407" y="69"/>
                  <a:pt x="410" y="71"/>
                  <a:pt x="410" y="75"/>
                </a:cubicBezTo>
                <a:lnTo>
                  <a:pt x="410" y="102"/>
                </a:lnTo>
                <a:lnTo>
                  <a:pt x="420" y="102"/>
                </a:lnTo>
                <a:cubicBezTo>
                  <a:pt x="425" y="102"/>
                  <a:pt x="429" y="102"/>
                  <a:pt x="431" y="100"/>
                </a:cubicBezTo>
                <a:cubicBezTo>
                  <a:pt x="434" y="98"/>
                  <a:pt x="435" y="96"/>
                  <a:pt x="435" y="92"/>
                </a:cubicBezTo>
                <a:lnTo>
                  <a:pt x="435" y="75"/>
                </a:lnTo>
                <a:cubicBezTo>
                  <a:pt x="435" y="71"/>
                  <a:pt x="438" y="69"/>
                  <a:pt x="443" y="69"/>
                </a:cubicBezTo>
                <a:cubicBezTo>
                  <a:pt x="449" y="69"/>
                  <a:pt x="451" y="71"/>
                  <a:pt x="451" y="75"/>
                </a:cubicBezTo>
                <a:lnTo>
                  <a:pt x="451" y="95"/>
                </a:lnTo>
                <a:cubicBezTo>
                  <a:pt x="451" y="104"/>
                  <a:pt x="448" y="110"/>
                  <a:pt x="442" y="114"/>
                </a:cubicBezTo>
                <a:cubicBezTo>
                  <a:pt x="436" y="118"/>
                  <a:pt x="426" y="120"/>
                  <a:pt x="412" y="120"/>
                </a:cubicBezTo>
                <a:lnTo>
                  <a:pt x="410" y="120"/>
                </a:lnTo>
                <a:lnTo>
                  <a:pt x="410" y="131"/>
                </a:lnTo>
                <a:lnTo>
                  <a:pt x="449" y="131"/>
                </a:lnTo>
                <a:cubicBezTo>
                  <a:pt x="453" y="131"/>
                  <a:pt x="455" y="133"/>
                  <a:pt x="455" y="139"/>
                </a:cubicBezTo>
                <a:cubicBezTo>
                  <a:pt x="455" y="144"/>
                  <a:pt x="453" y="147"/>
                  <a:pt x="449" y="147"/>
                </a:cubicBezTo>
                <a:lnTo>
                  <a:pt x="410" y="147"/>
                </a:lnTo>
                <a:lnTo>
                  <a:pt x="410" y="157"/>
                </a:lnTo>
                <a:lnTo>
                  <a:pt x="449" y="157"/>
                </a:lnTo>
                <a:cubicBezTo>
                  <a:pt x="453" y="157"/>
                  <a:pt x="455" y="161"/>
                  <a:pt x="455" y="167"/>
                </a:cubicBezTo>
                <a:cubicBezTo>
                  <a:pt x="455" y="174"/>
                  <a:pt x="453" y="177"/>
                  <a:pt x="449" y="177"/>
                </a:cubicBezTo>
                <a:lnTo>
                  <a:pt x="357" y="177"/>
                </a:lnTo>
                <a:cubicBezTo>
                  <a:pt x="353" y="177"/>
                  <a:pt x="351" y="174"/>
                  <a:pt x="351" y="167"/>
                </a:cubicBezTo>
                <a:cubicBezTo>
                  <a:pt x="351" y="161"/>
                  <a:pt x="353" y="157"/>
                  <a:pt x="357" y="157"/>
                </a:cubicBezTo>
                <a:lnTo>
                  <a:pt x="394" y="157"/>
                </a:lnTo>
                <a:lnTo>
                  <a:pt x="394" y="147"/>
                </a:lnTo>
                <a:lnTo>
                  <a:pt x="356" y="147"/>
                </a:lnTo>
                <a:cubicBezTo>
                  <a:pt x="352" y="147"/>
                  <a:pt x="350" y="144"/>
                  <a:pt x="350" y="139"/>
                </a:cubicBezTo>
                <a:cubicBezTo>
                  <a:pt x="350" y="133"/>
                  <a:pt x="352" y="131"/>
                  <a:pt x="356" y="131"/>
                </a:cubicBezTo>
                <a:lnTo>
                  <a:pt x="394" y="131"/>
                </a:lnTo>
                <a:lnTo>
                  <a:pt x="394" y="120"/>
                </a:lnTo>
                <a:cubicBezTo>
                  <a:pt x="380" y="120"/>
                  <a:pt x="370" y="118"/>
                  <a:pt x="364" y="114"/>
                </a:cubicBezTo>
                <a:cubicBezTo>
                  <a:pt x="358" y="110"/>
                  <a:pt x="355" y="104"/>
                  <a:pt x="355" y="95"/>
                </a:cubicBezTo>
                <a:lnTo>
                  <a:pt x="355" y="75"/>
                </a:lnTo>
                <a:cubicBezTo>
                  <a:pt x="355" y="71"/>
                  <a:pt x="358" y="69"/>
                  <a:pt x="363" y="69"/>
                </a:cubicBezTo>
                <a:cubicBezTo>
                  <a:pt x="369" y="69"/>
                  <a:pt x="372" y="71"/>
                  <a:pt x="372" y="75"/>
                </a:cubicBezTo>
                <a:close/>
                <a:moveTo>
                  <a:pt x="460" y="99"/>
                </a:moveTo>
                <a:cubicBezTo>
                  <a:pt x="460" y="89"/>
                  <a:pt x="464" y="82"/>
                  <a:pt x="470" y="78"/>
                </a:cubicBezTo>
                <a:cubicBezTo>
                  <a:pt x="476" y="74"/>
                  <a:pt x="486" y="72"/>
                  <a:pt x="500" y="72"/>
                </a:cubicBezTo>
                <a:lnTo>
                  <a:pt x="552" y="72"/>
                </a:lnTo>
                <a:cubicBezTo>
                  <a:pt x="556" y="72"/>
                  <a:pt x="558" y="75"/>
                  <a:pt x="558" y="81"/>
                </a:cubicBezTo>
                <a:cubicBezTo>
                  <a:pt x="558" y="86"/>
                  <a:pt x="556" y="89"/>
                  <a:pt x="552" y="89"/>
                </a:cubicBezTo>
                <a:lnTo>
                  <a:pt x="530" y="89"/>
                </a:lnTo>
                <a:lnTo>
                  <a:pt x="530" y="96"/>
                </a:lnTo>
                <a:cubicBezTo>
                  <a:pt x="530" y="99"/>
                  <a:pt x="531" y="102"/>
                  <a:pt x="532" y="103"/>
                </a:cubicBezTo>
                <a:cubicBezTo>
                  <a:pt x="534" y="105"/>
                  <a:pt x="536" y="106"/>
                  <a:pt x="539" y="106"/>
                </a:cubicBezTo>
                <a:lnTo>
                  <a:pt x="554" y="106"/>
                </a:lnTo>
                <a:cubicBezTo>
                  <a:pt x="558" y="106"/>
                  <a:pt x="560" y="108"/>
                  <a:pt x="560" y="114"/>
                </a:cubicBezTo>
                <a:cubicBezTo>
                  <a:pt x="560" y="120"/>
                  <a:pt x="558" y="123"/>
                  <a:pt x="554" y="123"/>
                </a:cubicBezTo>
                <a:lnTo>
                  <a:pt x="537" y="123"/>
                </a:lnTo>
                <a:cubicBezTo>
                  <a:pt x="529" y="123"/>
                  <a:pt x="523" y="121"/>
                  <a:pt x="519" y="115"/>
                </a:cubicBezTo>
                <a:cubicBezTo>
                  <a:pt x="516" y="110"/>
                  <a:pt x="514" y="102"/>
                  <a:pt x="514" y="90"/>
                </a:cubicBezTo>
                <a:lnTo>
                  <a:pt x="504" y="90"/>
                </a:lnTo>
                <a:lnTo>
                  <a:pt x="504" y="120"/>
                </a:lnTo>
                <a:cubicBezTo>
                  <a:pt x="504" y="125"/>
                  <a:pt x="501" y="127"/>
                  <a:pt x="495" y="127"/>
                </a:cubicBezTo>
                <a:cubicBezTo>
                  <a:pt x="490" y="127"/>
                  <a:pt x="487" y="125"/>
                  <a:pt x="487" y="120"/>
                </a:cubicBezTo>
                <a:lnTo>
                  <a:pt x="487" y="90"/>
                </a:lnTo>
                <a:lnTo>
                  <a:pt x="482" y="90"/>
                </a:lnTo>
                <a:cubicBezTo>
                  <a:pt x="480" y="90"/>
                  <a:pt x="478" y="91"/>
                  <a:pt x="477" y="92"/>
                </a:cubicBezTo>
                <a:cubicBezTo>
                  <a:pt x="476" y="94"/>
                  <a:pt x="476" y="97"/>
                  <a:pt x="476" y="100"/>
                </a:cubicBezTo>
                <a:lnTo>
                  <a:pt x="476" y="120"/>
                </a:lnTo>
                <a:cubicBezTo>
                  <a:pt x="476" y="124"/>
                  <a:pt x="473" y="126"/>
                  <a:pt x="468" y="126"/>
                </a:cubicBezTo>
                <a:cubicBezTo>
                  <a:pt x="463" y="126"/>
                  <a:pt x="460" y="124"/>
                  <a:pt x="460" y="120"/>
                </a:cubicBezTo>
                <a:lnTo>
                  <a:pt x="460" y="99"/>
                </a:lnTo>
                <a:close/>
                <a:moveTo>
                  <a:pt x="476" y="133"/>
                </a:moveTo>
                <a:lnTo>
                  <a:pt x="476" y="154"/>
                </a:lnTo>
                <a:cubicBezTo>
                  <a:pt x="476" y="158"/>
                  <a:pt x="477" y="161"/>
                  <a:pt x="480" y="163"/>
                </a:cubicBezTo>
                <a:cubicBezTo>
                  <a:pt x="482" y="165"/>
                  <a:pt x="486" y="166"/>
                  <a:pt x="491" y="166"/>
                </a:cubicBezTo>
                <a:lnTo>
                  <a:pt x="502" y="166"/>
                </a:lnTo>
                <a:lnTo>
                  <a:pt x="502" y="165"/>
                </a:lnTo>
                <a:cubicBezTo>
                  <a:pt x="502" y="153"/>
                  <a:pt x="504" y="144"/>
                  <a:pt x="509" y="139"/>
                </a:cubicBezTo>
                <a:cubicBezTo>
                  <a:pt x="513" y="133"/>
                  <a:pt x="521" y="131"/>
                  <a:pt x="531" y="131"/>
                </a:cubicBezTo>
                <a:lnTo>
                  <a:pt x="555" y="131"/>
                </a:lnTo>
                <a:cubicBezTo>
                  <a:pt x="559" y="131"/>
                  <a:pt x="561" y="134"/>
                  <a:pt x="561" y="139"/>
                </a:cubicBezTo>
                <a:cubicBezTo>
                  <a:pt x="561" y="145"/>
                  <a:pt x="559" y="148"/>
                  <a:pt x="555" y="148"/>
                </a:cubicBezTo>
                <a:lnTo>
                  <a:pt x="530" y="148"/>
                </a:lnTo>
                <a:cubicBezTo>
                  <a:pt x="526" y="148"/>
                  <a:pt x="523" y="149"/>
                  <a:pt x="520" y="151"/>
                </a:cubicBezTo>
                <a:cubicBezTo>
                  <a:pt x="519" y="152"/>
                  <a:pt x="518" y="155"/>
                  <a:pt x="518" y="158"/>
                </a:cubicBezTo>
                <a:lnTo>
                  <a:pt x="518" y="166"/>
                </a:lnTo>
                <a:cubicBezTo>
                  <a:pt x="532" y="166"/>
                  <a:pt x="541" y="169"/>
                  <a:pt x="548" y="175"/>
                </a:cubicBezTo>
                <a:cubicBezTo>
                  <a:pt x="554" y="181"/>
                  <a:pt x="557" y="191"/>
                  <a:pt x="557" y="205"/>
                </a:cubicBezTo>
                <a:lnTo>
                  <a:pt x="557" y="271"/>
                </a:lnTo>
                <a:cubicBezTo>
                  <a:pt x="557" y="275"/>
                  <a:pt x="554" y="277"/>
                  <a:pt x="549" y="277"/>
                </a:cubicBezTo>
                <a:cubicBezTo>
                  <a:pt x="544" y="277"/>
                  <a:pt x="541" y="275"/>
                  <a:pt x="541" y="271"/>
                </a:cubicBezTo>
                <a:lnTo>
                  <a:pt x="541" y="245"/>
                </a:lnTo>
                <a:lnTo>
                  <a:pt x="518" y="245"/>
                </a:lnTo>
                <a:cubicBezTo>
                  <a:pt x="518" y="255"/>
                  <a:pt x="515" y="263"/>
                  <a:pt x="510" y="268"/>
                </a:cubicBezTo>
                <a:cubicBezTo>
                  <a:pt x="505" y="272"/>
                  <a:pt x="497" y="275"/>
                  <a:pt x="487" y="275"/>
                </a:cubicBezTo>
                <a:lnTo>
                  <a:pt x="461" y="275"/>
                </a:lnTo>
                <a:cubicBezTo>
                  <a:pt x="457" y="275"/>
                  <a:pt x="455" y="272"/>
                  <a:pt x="455" y="267"/>
                </a:cubicBezTo>
                <a:cubicBezTo>
                  <a:pt x="455" y="262"/>
                  <a:pt x="457" y="259"/>
                  <a:pt x="461" y="259"/>
                </a:cubicBezTo>
                <a:lnTo>
                  <a:pt x="488" y="259"/>
                </a:lnTo>
                <a:cubicBezTo>
                  <a:pt x="493" y="259"/>
                  <a:pt x="496" y="258"/>
                  <a:pt x="498" y="257"/>
                </a:cubicBezTo>
                <a:cubicBezTo>
                  <a:pt x="501" y="256"/>
                  <a:pt x="502" y="253"/>
                  <a:pt x="502" y="251"/>
                </a:cubicBezTo>
                <a:lnTo>
                  <a:pt x="502" y="245"/>
                </a:lnTo>
                <a:lnTo>
                  <a:pt x="461" y="245"/>
                </a:lnTo>
                <a:cubicBezTo>
                  <a:pt x="457" y="245"/>
                  <a:pt x="455" y="242"/>
                  <a:pt x="455" y="236"/>
                </a:cubicBezTo>
                <a:cubicBezTo>
                  <a:pt x="455" y="230"/>
                  <a:pt x="457" y="228"/>
                  <a:pt x="461" y="228"/>
                </a:cubicBezTo>
                <a:lnTo>
                  <a:pt x="502" y="228"/>
                </a:lnTo>
                <a:lnTo>
                  <a:pt x="502" y="214"/>
                </a:lnTo>
                <a:lnTo>
                  <a:pt x="460" y="214"/>
                </a:lnTo>
                <a:cubicBezTo>
                  <a:pt x="456" y="214"/>
                  <a:pt x="454" y="211"/>
                  <a:pt x="454" y="205"/>
                </a:cubicBezTo>
                <a:cubicBezTo>
                  <a:pt x="454" y="199"/>
                  <a:pt x="456" y="197"/>
                  <a:pt x="460" y="197"/>
                </a:cubicBezTo>
                <a:lnTo>
                  <a:pt x="502" y="197"/>
                </a:lnTo>
                <a:lnTo>
                  <a:pt x="502" y="182"/>
                </a:lnTo>
                <a:lnTo>
                  <a:pt x="500" y="182"/>
                </a:lnTo>
                <a:cubicBezTo>
                  <a:pt x="486" y="182"/>
                  <a:pt x="476" y="180"/>
                  <a:pt x="470" y="175"/>
                </a:cubicBezTo>
                <a:cubicBezTo>
                  <a:pt x="464" y="171"/>
                  <a:pt x="460" y="164"/>
                  <a:pt x="460" y="155"/>
                </a:cubicBezTo>
                <a:lnTo>
                  <a:pt x="460" y="133"/>
                </a:lnTo>
                <a:cubicBezTo>
                  <a:pt x="460" y="129"/>
                  <a:pt x="463" y="127"/>
                  <a:pt x="468" y="127"/>
                </a:cubicBezTo>
                <a:cubicBezTo>
                  <a:pt x="473" y="127"/>
                  <a:pt x="476" y="129"/>
                  <a:pt x="476" y="133"/>
                </a:cubicBezTo>
                <a:close/>
                <a:moveTo>
                  <a:pt x="372" y="188"/>
                </a:moveTo>
                <a:lnTo>
                  <a:pt x="435" y="188"/>
                </a:lnTo>
                <a:lnTo>
                  <a:pt x="435" y="183"/>
                </a:lnTo>
                <a:cubicBezTo>
                  <a:pt x="435" y="181"/>
                  <a:pt x="438" y="180"/>
                  <a:pt x="443" y="180"/>
                </a:cubicBezTo>
                <a:cubicBezTo>
                  <a:pt x="449" y="180"/>
                  <a:pt x="451" y="181"/>
                  <a:pt x="451" y="183"/>
                </a:cubicBezTo>
                <a:lnTo>
                  <a:pt x="451" y="271"/>
                </a:lnTo>
                <a:cubicBezTo>
                  <a:pt x="451" y="275"/>
                  <a:pt x="449" y="277"/>
                  <a:pt x="443" y="277"/>
                </a:cubicBezTo>
                <a:cubicBezTo>
                  <a:pt x="438" y="277"/>
                  <a:pt x="435" y="275"/>
                  <a:pt x="435" y="271"/>
                </a:cubicBezTo>
                <a:lnTo>
                  <a:pt x="435" y="261"/>
                </a:lnTo>
                <a:lnTo>
                  <a:pt x="372" y="261"/>
                </a:lnTo>
                <a:lnTo>
                  <a:pt x="372" y="271"/>
                </a:lnTo>
                <a:cubicBezTo>
                  <a:pt x="372" y="275"/>
                  <a:pt x="369" y="277"/>
                  <a:pt x="363" y="277"/>
                </a:cubicBezTo>
                <a:cubicBezTo>
                  <a:pt x="358" y="277"/>
                  <a:pt x="355" y="275"/>
                  <a:pt x="355" y="271"/>
                </a:cubicBezTo>
                <a:lnTo>
                  <a:pt x="355" y="187"/>
                </a:lnTo>
                <a:cubicBezTo>
                  <a:pt x="355" y="182"/>
                  <a:pt x="358" y="180"/>
                  <a:pt x="363" y="180"/>
                </a:cubicBezTo>
                <a:cubicBezTo>
                  <a:pt x="369" y="180"/>
                  <a:pt x="372" y="182"/>
                  <a:pt x="372" y="187"/>
                </a:cubicBezTo>
                <a:lnTo>
                  <a:pt x="372" y="188"/>
                </a:lnTo>
                <a:close/>
                <a:moveTo>
                  <a:pt x="518" y="182"/>
                </a:moveTo>
                <a:lnTo>
                  <a:pt x="518" y="197"/>
                </a:lnTo>
                <a:lnTo>
                  <a:pt x="541" y="197"/>
                </a:lnTo>
                <a:lnTo>
                  <a:pt x="541" y="190"/>
                </a:lnTo>
                <a:cubicBezTo>
                  <a:pt x="541" y="187"/>
                  <a:pt x="540" y="185"/>
                  <a:pt x="538" y="184"/>
                </a:cubicBezTo>
                <a:cubicBezTo>
                  <a:pt x="535" y="182"/>
                  <a:pt x="532" y="182"/>
                  <a:pt x="527" y="182"/>
                </a:cubicBezTo>
                <a:lnTo>
                  <a:pt x="518" y="182"/>
                </a:lnTo>
                <a:close/>
                <a:moveTo>
                  <a:pt x="372" y="204"/>
                </a:moveTo>
                <a:lnTo>
                  <a:pt x="372" y="215"/>
                </a:lnTo>
                <a:lnTo>
                  <a:pt x="434" y="215"/>
                </a:lnTo>
                <a:lnTo>
                  <a:pt x="434" y="204"/>
                </a:lnTo>
                <a:lnTo>
                  <a:pt x="372" y="204"/>
                </a:lnTo>
                <a:close/>
                <a:moveTo>
                  <a:pt x="518" y="214"/>
                </a:moveTo>
                <a:lnTo>
                  <a:pt x="518" y="228"/>
                </a:lnTo>
                <a:lnTo>
                  <a:pt x="541" y="228"/>
                </a:lnTo>
                <a:lnTo>
                  <a:pt x="541" y="214"/>
                </a:lnTo>
                <a:lnTo>
                  <a:pt x="518" y="214"/>
                </a:lnTo>
                <a:close/>
                <a:moveTo>
                  <a:pt x="372" y="232"/>
                </a:moveTo>
                <a:lnTo>
                  <a:pt x="372" y="243"/>
                </a:lnTo>
                <a:lnTo>
                  <a:pt x="434" y="243"/>
                </a:lnTo>
                <a:lnTo>
                  <a:pt x="434" y="232"/>
                </a:lnTo>
                <a:lnTo>
                  <a:pt x="372" y="232"/>
                </a:lnTo>
                <a:close/>
                <a:moveTo>
                  <a:pt x="81" y="340"/>
                </a:moveTo>
                <a:lnTo>
                  <a:pt x="166" y="340"/>
                </a:lnTo>
                <a:cubicBezTo>
                  <a:pt x="170" y="340"/>
                  <a:pt x="172" y="343"/>
                  <a:pt x="172" y="349"/>
                </a:cubicBezTo>
                <a:cubicBezTo>
                  <a:pt x="172" y="355"/>
                  <a:pt x="170" y="358"/>
                  <a:pt x="166" y="358"/>
                </a:cubicBezTo>
                <a:lnTo>
                  <a:pt x="130" y="358"/>
                </a:lnTo>
                <a:lnTo>
                  <a:pt x="130" y="379"/>
                </a:lnTo>
                <a:lnTo>
                  <a:pt x="133" y="379"/>
                </a:lnTo>
                <a:cubicBezTo>
                  <a:pt x="147" y="379"/>
                  <a:pt x="157" y="382"/>
                  <a:pt x="163" y="386"/>
                </a:cubicBezTo>
                <a:cubicBezTo>
                  <a:pt x="169" y="390"/>
                  <a:pt x="172" y="397"/>
                  <a:pt x="172" y="406"/>
                </a:cubicBezTo>
                <a:lnTo>
                  <a:pt x="172" y="407"/>
                </a:lnTo>
                <a:cubicBezTo>
                  <a:pt x="172" y="416"/>
                  <a:pt x="169" y="423"/>
                  <a:pt x="163" y="427"/>
                </a:cubicBezTo>
                <a:cubicBezTo>
                  <a:pt x="157" y="431"/>
                  <a:pt x="147" y="433"/>
                  <a:pt x="133" y="433"/>
                </a:cubicBezTo>
                <a:lnTo>
                  <a:pt x="130" y="433"/>
                </a:lnTo>
                <a:lnTo>
                  <a:pt x="130" y="490"/>
                </a:lnTo>
                <a:lnTo>
                  <a:pt x="140" y="490"/>
                </a:lnTo>
                <a:cubicBezTo>
                  <a:pt x="145" y="490"/>
                  <a:pt x="149" y="489"/>
                  <a:pt x="151" y="487"/>
                </a:cubicBezTo>
                <a:cubicBezTo>
                  <a:pt x="153" y="484"/>
                  <a:pt x="155" y="480"/>
                  <a:pt x="155" y="475"/>
                </a:cubicBezTo>
                <a:lnTo>
                  <a:pt x="155" y="445"/>
                </a:lnTo>
                <a:cubicBezTo>
                  <a:pt x="155" y="440"/>
                  <a:pt x="157" y="438"/>
                  <a:pt x="163" y="438"/>
                </a:cubicBezTo>
                <a:cubicBezTo>
                  <a:pt x="168" y="438"/>
                  <a:pt x="171" y="440"/>
                  <a:pt x="171" y="445"/>
                </a:cubicBezTo>
                <a:lnTo>
                  <a:pt x="171" y="474"/>
                </a:lnTo>
                <a:cubicBezTo>
                  <a:pt x="171" y="486"/>
                  <a:pt x="168" y="494"/>
                  <a:pt x="162" y="500"/>
                </a:cubicBezTo>
                <a:cubicBezTo>
                  <a:pt x="155" y="505"/>
                  <a:pt x="145" y="508"/>
                  <a:pt x="132" y="508"/>
                </a:cubicBezTo>
                <a:lnTo>
                  <a:pt x="130" y="508"/>
                </a:lnTo>
                <a:lnTo>
                  <a:pt x="130" y="528"/>
                </a:lnTo>
                <a:lnTo>
                  <a:pt x="165" y="528"/>
                </a:lnTo>
                <a:cubicBezTo>
                  <a:pt x="169" y="528"/>
                  <a:pt x="171" y="531"/>
                  <a:pt x="171" y="536"/>
                </a:cubicBezTo>
                <a:cubicBezTo>
                  <a:pt x="171" y="541"/>
                  <a:pt x="169" y="544"/>
                  <a:pt x="165" y="544"/>
                </a:cubicBezTo>
                <a:lnTo>
                  <a:pt x="80" y="544"/>
                </a:lnTo>
                <a:cubicBezTo>
                  <a:pt x="76" y="544"/>
                  <a:pt x="74" y="541"/>
                  <a:pt x="74" y="536"/>
                </a:cubicBezTo>
                <a:cubicBezTo>
                  <a:pt x="74" y="531"/>
                  <a:pt x="76" y="528"/>
                  <a:pt x="80" y="528"/>
                </a:cubicBezTo>
                <a:lnTo>
                  <a:pt x="114" y="528"/>
                </a:lnTo>
                <a:lnTo>
                  <a:pt x="114" y="508"/>
                </a:lnTo>
                <a:lnTo>
                  <a:pt x="113" y="508"/>
                </a:lnTo>
                <a:cubicBezTo>
                  <a:pt x="100" y="508"/>
                  <a:pt x="90" y="505"/>
                  <a:pt x="84" y="500"/>
                </a:cubicBezTo>
                <a:cubicBezTo>
                  <a:pt x="78" y="494"/>
                  <a:pt x="75" y="485"/>
                  <a:pt x="75" y="473"/>
                </a:cubicBezTo>
                <a:lnTo>
                  <a:pt x="75" y="444"/>
                </a:lnTo>
                <a:cubicBezTo>
                  <a:pt x="75" y="440"/>
                  <a:pt x="78" y="438"/>
                  <a:pt x="83" y="438"/>
                </a:cubicBezTo>
                <a:cubicBezTo>
                  <a:pt x="89" y="438"/>
                  <a:pt x="91" y="440"/>
                  <a:pt x="91" y="444"/>
                </a:cubicBezTo>
                <a:lnTo>
                  <a:pt x="91" y="474"/>
                </a:lnTo>
                <a:cubicBezTo>
                  <a:pt x="91" y="480"/>
                  <a:pt x="92" y="484"/>
                  <a:pt x="94" y="487"/>
                </a:cubicBezTo>
                <a:cubicBezTo>
                  <a:pt x="97" y="489"/>
                  <a:pt x="100" y="490"/>
                  <a:pt x="104" y="490"/>
                </a:cubicBezTo>
                <a:lnTo>
                  <a:pt x="114" y="490"/>
                </a:lnTo>
                <a:lnTo>
                  <a:pt x="114" y="433"/>
                </a:lnTo>
                <a:lnTo>
                  <a:pt x="113" y="433"/>
                </a:lnTo>
                <a:cubicBezTo>
                  <a:pt x="100" y="433"/>
                  <a:pt x="90" y="431"/>
                  <a:pt x="84" y="427"/>
                </a:cubicBezTo>
                <a:cubicBezTo>
                  <a:pt x="78" y="423"/>
                  <a:pt x="75" y="416"/>
                  <a:pt x="75" y="407"/>
                </a:cubicBezTo>
                <a:lnTo>
                  <a:pt x="75" y="406"/>
                </a:lnTo>
                <a:cubicBezTo>
                  <a:pt x="75" y="397"/>
                  <a:pt x="78" y="390"/>
                  <a:pt x="84" y="386"/>
                </a:cubicBezTo>
                <a:cubicBezTo>
                  <a:pt x="90" y="382"/>
                  <a:pt x="100" y="379"/>
                  <a:pt x="113" y="379"/>
                </a:cubicBezTo>
                <a:lnTo>
                  <a:pt x="114" y="379"/>
                </a:lnTo>
                <a:lnTo>
                  <a:pt x="114" y="359"/>
                </a:lnTo>
                <a:lnTo>
                  <a:pt x="81" y="359"/>
                </a:lnTo>
                <a:cubicBezTo>
                  <a:pt x="77" y="359"/>
                  <a:pt x="75" y="356"/>
                  <a:pt x="75" y="350"/>
                </a:cubicBezTo>
                <a:cubicBezTo>
                  <a:pt x="75" y="343"/>
                  <a:pt x="77" y="340"/>
                  <a:pt x="81" y="340"/>
                </a:cubicBezTo>
                <a:close/>
                <a:moveTo>
                  <a:pt x="185" y="341"/>
                </a:moveTo>
                <a:lnTo>
                  <a:pt x="208" y="341"/>
                </a:lnTo>
                <a:cubicBezTo>
                  <a:pt x="219" y="341"/>
                  <a:pt x="226" y="344"/>
                  <a:pt x="231" y="350"/>
                </a:cubicBezTo>
                <a:cubicBezTo>
                  <a:pt x="235" y="356"/>
                  <a:pt x="237" y="366"/>
                  <a:pt x="237" y="379"/>
                </a:cubicBezTo>
                <a:lnTo>
                  <a:pt x="261" y="379"/>
                </a:lnTo>
                <a:lnTo>
                  <a:pt x="261" y="345"/>
                </a:lnTo>
                <a:cubicBezTo>
                  <a:pt x="261" y="342"/>
                  <a:pt x="263" y="340"/>
                  <a:pt x="269" y="340"/>
                </a:cubicBezTo>
                <a:cubicBezTo>
                  <a:pt x="274" y="340"/>
                  <a:pt x="277" y="342"/>
                  <a:pt x="277" y="345"/>
                </a:cubicBezTo>
                <a:lnTo>
                  <a:pt x="277" y="418"/>
                </a:lnTo>
                <a:cubicBezTo>
                  <a:pt x="277" y="432"/>
                  <a:pt x="273" y="442"/>
                  <a:pt x="267" y="448"/>
                </a:cubicBezTo>
                <a:cubicBezTo>
                  <a:pt x="261" y="454"/>
                  <a:pt x="251" y="457"/>
                  <a:pt x="238" y="457"/>
                </a:cubicBezTo>
                <a:lnTo>
                  <a:pt x="237" y="457"/>
                </a:lnTo>
                <a:lnTo>
                  <a:pt x="237" y="504"/>
                </a:lnTo>
                <a:cubicBezTo>
                  <a:pt x="237" y="513"/>
                  <a:pt x="238" y="519"/>
                  <a:pt x="239" y="522"/>
                </a:cubicBezTo>
                <a:cubicBezTo>
                  <a:pt x="240" y="526"/>
                  <a:pt x="242" y="528"/>
                  <a:pt x="244" y="528"/>
                </a:cubicBezTo>
                <a:lnTo>
                  <a:pt x="254" y="528"/>
                </a:lnTo>
                <a:cubicBezTo>
                  <a:pt x="256" y="528"/>
                  <a:pt x="258" y="526"/>
                  <a:pt x="259" y="523"/>
                </a:cubicBezTo>
                <a:cubicBezTo>
                  <a:pt x="260" y="520"/>
                  <a:pt x="261" y="515"/>
                  <a:pt x="261" y="509"/>
                </a:cubicBezTo>
                <a:lnTo>
                  <a:pt x="261" y="469"/>
                </a:lnTo>
                <a:cubicBezTo>
                  <a:pt x="261" y="465"/>
                  <a:pt x="263" y="463"/>
                  <a:pt x="269" y="463"/>
                </a:cubicBezTo>
                <a:cubicBezTo>
                  <a:pt x="274" y="463"/>
                  <a:pt x="277" y="465"/>
                  <a:pt x="277" y="469"/>
                </a:cubicBezTo>
                <a:lnTo>
                  <a:pt x="277" y="505"/>
                </a:lnTo>
                <a:cubicBezTo>
                  <a:pt x="277" y="518"/>
                  <a:pt x="274" y="528"/>
                  <a:pt x="270" y="534"/>
                </a:cubicBezTo>
                <a:cubicBezTo>
                  <a:pt x="266" y="541"/>
                  <a:pt x="259" y="544"/>
                  <a:pt x="249" y="544"/>
                </a:cubicBezTo>
                <a:cubicBezTo>
                  <a:pt x="239" y="544"/>
                  <a:pt x="232" y="541"/>
                  <a:pt x="228" y="534"/>
                </a:cubicBezTo>
                <a:cubicBezTo>
                  <a:pt x="224" y="528"/>
                  <a:pt x="222" y="518"/>
                  <a:pt x="222" y="505"/>
                </a:cubicBezTo>
                <a:lnTo>
                  <a:pt x="222" y="457"/>
                </a:lnTo>
                <a:lnTo>
                  <a:pt x="211" y="457"/>
                </a:lnTo>
                <a:cubicBezTo>
                  <a:pt x="205" y="457"/>
                  <a:pt x="202" y="459"/>
                  <a:pt x="199" y="463"/>
                </a:cubicBezTo>
                <a:cubicBezTo>
                  <a:pt x="197" y="467"/>
                  <a:pt x="196" y="473"/>
                  <a:pt x="196" y="481"/>
                </a:cubicBezTo>
                <a:lnTo>
                  <a:pt x="196" y="539"/>
                </a:lnTo>
                <a:cubicBezTo>
                  <a:pt x="196" y="543"/>
                  <a:pt x="193" y="545"/>
                  <a:pt x="188" y="545"/>
                </a:cubicBezTo>
                <a:cubicBezTo>
                  <a:pt x="183" y="545"/>
                  <a:pt x="180" y="543"/>
                  <a:pt x="180" y="539"/>
                </a:cubicBezTo>
                <a:lnTo>
                  <a:pt x="180" y="480"/>
                </a:lnTo>
                <a:cubicBezTo>
                  <a:pt x="180" y="467"/>
                  <a:pt x="183" y="456"/>
                  <a:pt x="189" y="450"/>
                </a:cubicBezTo>
                <a:cubicBezTo>
                  <a:pt x="196" y="444"/>
                  <a:pt x="206" y="441"/>
                  <a:pt x="219" y="441"/>
                </a:cubicBezTo>
                <a:lnTo>
                  <a:pt x="222" y="441"/>
                </a:lnTo>
                <a:lnTo>
                  <a:pt x="222" y="395"/>
                </a:lnTo>
                <a:lnTo>
                  <a:pt x="185" y="395"/>
                </a:lnTo>
                <a:cubicBezTo>
                  <a:pt x="181" y="395"/>
                  <a:pt x="179" y="393"/>
                  <a:pt x="179" y="387"/>
                </a:cubicBezTo>
                <a:cubicBezTo>
                  <a:pt x="179" y="382"/>
                  <a:pt x="181" y="379"/>
                  <a:pt x="185" y="379"/>
                </a:cubicBezTo>
                <a:lnTo>
                  <a:pt x="222" y="379"/>
                </a:lnTo>
                <a:lnTo>
                  <a:pt x="222" y="371"/>
                </a:lnTo>
                <a:cubicBezTo>
                  <a:pt x="222" y="367"/>
                  <a:pt x="221" y="364"/>
                  <a:pt x="219" y="362"/>
                </a:cubicBezTo>
                <a:cubicBezTo>
                  <a:pt x="216" y="360"/>
                  <a:pt x="213" y="359"/>
                  <a:pt x="209" y="359"/>
                </a:cubicBezTo>
                <a:lnTo>
                  <a:pt x="185" y="359"/>
                </a:lnTo>
                <a:cubicBezTo>
                  <a:pt x="181" y="359"/>
                  <a:pt x="179" y="356"/>
                  <a:pt x="179" y="350"/>
                </a:cubicBezTo>
                <a:cubicBezTo>
                  <a:pt x="179" y="344"/>
                  <a:pt x="181" y="341"/>
                  <a:pt x="185" y="341"/>
                </a:cubicBezTo>
                <a:close/>
                <a:moveTo>
                  <a:pt x="91" y="401"/>
                </a:moveTo>
                <a:lnTo>
                  <a:pt x="91" y="409"/>
                </a:lnTo>
                <a:cubicBezTo>
                  <a:pt x="91" y="412"/>
                  <a:pt x="93" y="413"/>
                  <a:pt x="95" y="414"/>
                </a:cubicBezTo>
                <a:cubicBezTo>
                  <a:pt x="98" y="415"/>
                  <a:pt x="103" y="416"/>
                  <a:pt x="110" y="416"/>
                </a:cubicBezTo>
                <a:lnTo>
                  <a:pt x="136" y="416"/>
                </a:lnTo>
                <a:cubicBezTo>
                  <a:pt x="142" y="416"/>
                  <a:pt x="147" y="415"/>
                  <a:pt x="150" y="414"/>
                </a:cubicBezTo>
                <a:cubicBezTo>
                  <a:pt x="153" y="413"/>
                  <a:pt x="154" y="412"/>
                  <a:pt x="154" y="409"/>
                </a:cubicBezTo>
                <a:lnTo>
                  <a:pt x="154" y="401"/>
                </a:lnTo>
                <a:cubicBezTo>
                  <a:pt x="154" y="399"/>
                  <a:pt x="153" y="398"/>
                  <a:pt x="150" y="397"/>
                </a:cubicBezTo>
                <a:cubicBezTo>
                  <a:pt x="147" y="396"/>
                  <a:pt x="142" y="395"/>
                  <a:pt x="136" y="395"/>
                </a:cubicBezTo>
                <a:lnTo>
                  <a:pt x="110" y="395"/>
                </a:lnTo>
                <a:cubicBezTo>
                  <a:pt x="103" y="395"/>
                  <a:pt x="98" y="396"/>
                  <a:pt x="95" y="397"/>
                </a:cubicBezTo>
                <a:cubicBezTo>
                  <a:pt x="93" y="398"/>
                  <a:pt x="91" y="399"/>
                  <a:pt x="91" y="401"/>
                </a:cubicBezTo>
                <a:close/>
                <a:moveTo>
                  <a:pt x="237" y="395"/>
                </a:moveTo>
                <a:lnTo>
                  <a:pt x="237" y="441"/>
                </a:lnTo>
                <a:lnTo>
                  <a:pt x="247" y="441"/>
                </a:lnTo>
                <a:cubicBezTo>
                  <a:pt x="251" y="441"/>
                  <a:pt x="255" y="439"/>
                  <a:pt x="257" y="435"/>
                </a:cubicBezTo>
                <a:cubicBezTo>
                  <a:pt x="260" y="432"/>
                  <a:pt x="261" y="425"/>
                  <a:pt x="261" y="417"/>
                </a:cubicBezTo>
                <a:lnTo>
                  <a:pt x="261" y="395"/>
                </a:lnTo>
                <a:lnTo>
                  <a:pt x="237" y="395"/>
                </a:lnTo>
                <a:close/>
                <a:moveTo>
                  <a:pt x="357" y="341"/>
                </a:moveTo>
                <a:lnTo>
                  <a:pt x="429" y="341"/>
                </a:lnTo>
                <a:cubicBezTo>
                  <a:pt x="433" y="341"/>
                  <a:pt x="435" y="344"/>
                  <a:pt x="435" y="350"/>
                </a:cubicBezTo>
                <a:cubicBezTo>
                  <a:pt x="435" y="355"/>
                  <a:pt x="433" y="358"/>
                  <a:pt x="429" y="358"/>
                </a:cubicBezTo>
                <a:lnTo>
                  <a:pt x="357" y="358"/>
                </a:lnTo>
                <a:cubicBezTo>
                  <a:pt x="353" y="358"/>
                  <a:pt x="351" y="355"/>
                  <a:pt x="351" y="350"/>
                </a:cubicBezTo>
                <a:cubicBezTo>
                  <a:pt x="351" y="344"/>
                  <a:pt x="353" y="341"/>
                  <a:pt x="357" y="341"/>
                </a:cubicBezTo>
                <a:close/>
                <a:moveTo>
                  <a:pt x="464" y="343"/>
                </a:moveTo>
                <a:lnTo>
                  <a:pt x="464" y="359"/>
                </a:lnTo>
                <a:cubicBezTo>
                  <a:pt x="464" y="362"/>
                  <a:pt x="465" y="364"/>
                  <a:pt x="468" y="365"/>
                </a:cubicBezTo>
                <a:cubicBezTo>
                  <a:pt x="470" y="367"/>
                  <a:pt x="475" y="368"/>
                  <a:pt x="481" y="368"/>
                </a:cubicBezTo>
                <a:lnTo>
                  <a:pt x="494" y="368"/>
                </a:lnTo>
                <a:lnTo>
                  <a:pt x="494" y="342"/>
                </a:lnTo>
                <a:cubicBezTo>
                  <a:pt x="494" y="338"/>
                  <a:pt x="497" y="336"/>
                  <a:pt x="502" y="336"/>
                </a:cubicBezTo>
                <a:cubicBezTo>
                  <a:pt x="508" y="336"/>
                  <a:pt x="511" y="338"/>
                  <a:pt x="511" y="342"/>
                </a:cubicBezTo>
                <a:lnTo>
                  <a:pt x="511" y="368"/>
                </a:lnTo>
                <a:lnTo>
                  <a:pt x="523" y="368"/>
                </a:lnTo>
                <a:cubicBezTo>
                  <a:pt x="529" y="368"/>
                  <a:pt x="534" y="367"/>
                  <a:pt x="537" y="365"/>
                </a:cubicBezTo>
                <a:cubicBezTo>
                  <a:pt x="540" y="364"/>
                  <a:pt x="541" y="361"/>
                  <a:pt x="541" y="358"/>
                </a:cubicBezTo>
                <a:lnTo>
                  <a:pt x="541" y="341"/>
                </a:lnTo>
                <a:cubicBezTo>
                  <a:pt x="541" y="337"/>
                  <a:pt x="544" y="336"/>
                  <a:pt x="549" y="336"/>
                </a:cubicBezTo>
                <a:cubicBezTo>
                  <a:pt x="554" y="336"/>
                  <a:pt x="557" y="337"/>
                  <a:pt x="557" y="341"/>
                </a:cubicBezTo>
                <a:lnTo>
                  <a:pt x="557" y="359"/>
                </a:lnTo>
                <a:cubicBezTo>
                  <a:pt x="557" y="367"/>
                  <a:pt x="554" y="373"/>
                  <a:pt x="548" y="377"/>
                </a:cubicBezTo>
                <a:cubicBezTo>
                  <a:pt x="541" y="381"/>
                  <a:pt x="531" y="383"/>
                  <a:pt x="518" y="383"/>
                </a:cubicBezTo>
                <a:lnTo>
                  <a:pt x="511" y="383"/>
                </a:lnTo>
                <a:lnTo>
                  <a:pt x="511" y="394"/>
                </a:lnTo>
                <a:lnTo>
                  <a:pt x="554" y="394"/>
                </a:lnTo>
                <a:cubicBezTo>
                  <a:pt x="558" y="394"/>
                  <a:pt x="560" y="397"/>
                  <a:pt x="560" y="403"/>
                </a:cubicBezTo>
                <a:cubicBezTo>
                  <a:pt x="560" y="409"/>
                  <a:pt x="558" y="412"/>
                  <a:pt x="554" y="412"/>
                </a:cubicBezTo>
                <a:lnTo>
                  <a:pt x="451" y="412"/>
                </a:lnTo>
                <a:cubicBezTo>
                  <a:pt x="447" y="412"/>
                  <a:pt x="445" y="409"/>
                  <a:pt x="445" y="403"/>
                </a:cubicBezTo>
                <a:cubicBezTo>
                  <a:pt x="445" y="397"/>
                  <a:pt x="447" y="394"/>
                  <a:pt x="451" y="394"/>
                </a:cubicBezTo>
                <a:lnTo>
                  <a:pt x="494" y="394"/>
                </a:lnTo>
                <a:lnTo>
                  <a:pt x="494" y="383"/>
                </a:lnTo>
                <a:lnTo>
                  <a:pt x="487" y="383"/>
                </a:lnTo>
                <a:cubicBezTo>
                  <a:pt x="473" y="383"/>
                  <a:pt x="463" y="381"/>
                  <a:pt x="457" y="377"/>
                </a:cubicBezTo>
                <a:cubicBezTo>
                  <a:pt x="451" y="374"/>
                  <a:pt x="448" y="368"/>
                  <a:pt x="448" y="361"/>
                </a:cubicBezTo>
                <a:lnTo>
                  <a:pt x="448" y="343"/>
                </a:lnTo>
                <a:cubicBezTo>
                  <a:pt x="448" y="339"/>
                  <a:pt x="450" y="337"/>
                  <a:pt x="456" y="337"/>
                </a:cubicBezTo>
                <a:cubicBezTo>
                  <a:pt x="461" y="337"/>
                  <a:pt x="464" y="339"/>
                  <a:pt x="464" y="343"/>
                </a:cubicBezTo>
                <a:close/>
                <a:moveTo>
                  <a:pt x="356" y="372"/>
                </a:moveTo>
                <a:lnTo>
                  <a:pt x="395" y="372"/>
                </a:lnTo>
                <a:cubicBezTo>
                  <a:pt x="408" y="372"/>
                  <a:pt x="418" y="373"/>
                  <a:pt x="424" y="377"/>
                </a:cubicBezTo>
                <a:cubicBezTo>
                  <a:pt x="430" y="380"/>
                  <a:pt x="434" y="386"/>
                  <a:pt x="434" y="394"/>
                </a:cubicBezTo>
                <a:lnTo>
                  <a:pt x="434" y="395"/>
                </a:lnTo>
                <a:cubicBezTo>
                  <a:pt x="434" y="403"/>
                  <a:pt x="431" y="408"/>
                  <a:pt x="427" y="412"/>
                </a:cubicBezTo>
                <a:cubicBezTo>
                  <a:pt x="422" y="415"/>
                  <a:pt x="414" y="417"/>
                  <a:pt x="404" y="417"/>
                </a:cubicBezTo>
                <a:lnTo>
                  <a:pt x="404" y="489"/>
                </a:lnTo>
                <a:lnTo>
                  <a:pt x="409" y="489"/>
                </a:lnTo>
                <a:cubicBezTo>
                  <a:pt x="412" y="489"/>
                  <a:pt x="414" y="488"/>
                  <a:pt x="416" y="485"/>
                </a:cubicBezTo>
                <a:cubicBezTo>
                  <a:pt x="417" y="482"/>
                  <a:pt x="418" y="478"/>
                  <a:pt x="418" y="472"/>
                </a:cubicBezTo>
                <a:lnTo>
                  <a:pt x="418" y="438"/>
                </a:lnTo>
                <a:cubicBezTo>
                  <a:pt x="418" y="434"/>
                  <a:pt x="420" y="432"/>
                  <a:pt x="426" y="432"/>
                </a:cubicBezTo>
                <a:cubicBezTo>
                  <a:pt x="431" y="432"/>
                  <a:pt x="434" y="434"/>
                  <a:pt x="434" y="438"/>
                </a:cubicBezTo>
                <a:lnTo>
                  <a:pt x="434" y="469"/>
                </a:lnTo>
                <a:cubicBezTo>
                  <a:pt x="434" y="481"/>
                  <a:pt x="431" y="491"/>
                  <a:pt x="427" y="496"/>
                </a:cubicBezTo>
                <a:cubicBezTo>
                  <a:pt x="422" y="502"/>
                  <a:pt x="414" y="505"/>
                  <a:pt x="404" y="505"/>
                </a:cubicBezTo>
                <a:lnTo>
                  <a:pt x="404" y="528"/>
                </a:lnTo>
                <a:lnTo>
                  <a:pt x="431" y="528"/>
                </a:lnTo>
                <a:cubicBezTo>
                  <a:pt x="435" y="528"/>
                  <a:pt x="437" y="531"/>
                  <a:pt x="437" y="536"/>
                </a:cubicBezTo>
                <a:cubicBezTo>
                  <a:pt x="437" y="541"/>
                  <a:pt x="435" y="544"/>
                  <a:pt x="431" y="544"/>
                </a:cubicBezTo>
                <a:lnTo>
                  <a:pt x="395" y="544"/>
                </a:lnTo>
                <a:cubicBezTo>
                  <a:pt x="381" y="544"/>
                  <a:pt x="371" y="541"/>
                  <a:pt x="365" y="534"/>
                </a:cubicBezTo>
                <a:cubicBezTo>
                  <a:pt x="359" y="528"/>
                  <a:pt x="355" y="518"/>
                  <a:pt x="355" y="505"/>
                </a:cubicBezTo>
                <a:lnTo>
                  <a:pt x="355" y="438"/>
                </a:lnTo>
                <a:cubicBezTo>
                  <a:pt x="355" y="434"/>
                  <a:pt x="358" y="432"/>
                  <a:pt x="363" y="432"/>
                </a:cubicBezTo>
                <a:cubicBezTo>
                  <a:pt x="369" y="432"/>
                  <a:pt x="372" y="434"/>
                  <a:pt x="372" y="438"/>
                </a:cubicBezTo>
                <a:lnTo>
                  <a:pt x="372" y="504"/>
                </a:lnTo>
                <a:cubicBezTo>
                  <a:pt x="372" y="513"/>
                  <a:pt x="372" y="519"/>
                  <a:pt x="374" y="522"/>
                </a:cubicBezTo>
                <a:cubicBezTo>
                  <a:pt x="375" y="526"/>
                  <a:pt x="377" y="528"/>
                  <a:pt x="380" y="528"/>
                </a:cubicBezTo>
                <a:lnTo>
                  <a:pt x="386" y="528"/>
                </a:lnTo>
                <a:lnTo>
                  <a:pt x="386" y="417"/>
                </a:lnTo>
                <a:lnTo>
                  <a:pt x="356" y="417"/>
                </a:lnTo>
                <a:cubicBezTo>
                  <a:pt x="352" y="417"/>
                  <a:pt x="350" y="415"/>
                  <a:pt x="350" y="409"/>
                </a:cubicBezTo>
                <a:cubicBezTo>
                  <a:pt x="350" y="404"/>
                  <a:pt x="352" y="402"/>
                  <a:pt x="356" y="402"/>
                </a:cubicBezTo>
                <a:lnTo>
                  <a:pt x="398" y="402"/>
                </a:lnTo>
                <a:cubicBezTo>
                  <a:pt x="404" y="402"/>
                  <a:pt x="410" y="401"/>
                  <a:pt x="413" y="400"/>
                </a:cubicBezTo>
                <a:cubicBezTo>
                  <a:pt x="416" y="400"/>
                  <a:pt x="418" y="399"/>
                  <a:pt x="418" y="398"/>
                </a:cubicBezTo>
                <a:lnTo>
                  <a:pt x="418" y="392"/>
                </a:lnTo>
                <a:cubicBezTo>
                  <a:pt x="418" y="391"/>
                  <a:pt x="416" y="390"/>
                  <a:pt x="413" y="390"/>
                </a:cubicBezTo>
                <a:cubicBezTo>
                  <a:pt x="410" y="389"/>
                  <a:pt x="405" y="389"/>
                  <a:pt x="398" y="389"/>
                </a:cubicBezTo>
                <a:lnTo>
                  <a:pt x="356" y="389"/>
                </a:lnTo>
                <a:cubicBezTo>
                  <a:pt x="352" y="389"/>
                  <a:pt x="350" y="386"/>
                  <a:pt x="350" y="380"/>
                </a:cubicBezTo>
                <a:cubicBezTo>
                  <a:pt x="350" y="374"/>
                  <a:pt x="352" y="372"/>
                  <a:pt x="356" y="372"/>
                </a:cubicBezTo>
                <a:close/>
                <a:moveTo>
                  <a:pt x="448" y="443"/>
                </a:moveTo>
                <a:cubicBezTo>
                  <a:pt x="448" y="435"/>
                  <a:pt x="451" y="430"/>
                  <a:pt x="457" y="426"/>
                </a:cubicBezTo>
                <a:cubicBezTo>
                  <a:pt x="463" y="423"/>
                  <a:pt x="473" y="421"/>
                  <a:pt x="487" y="421"/>
                </a:cubicBezTo>
                <a:lnTo>
                  <a:pt x="518" y="421"/>
                </a:lnTo>
                <a:cubicBezTo>
                  <a:pt x="531" y="421"/>
                  <a:pt x="541" y="423"/>
                  <a:pt x="548" y="426"/>
                </a:cubicBezTo>
                <a:cubicBezTo>
                  <a:pt x="554" y="430"/>
                  <a:pt x="557" y="435"/>
                  <a:pt x="557" y="443"/>
                </a:cubicBezTo>
                <a:lnTo>
                  <a:pt x="557" y="444"/>
                </a:lnTo>
                <a:cubicBezTo>
                  <a:pt x="557" y="452"/>
                  <a:pt x="554" y="458"/>
                  <a:pt x="548" y="462"/>
                </a:cubicBezTo>
                <a:cubicBezTo>
                  <a:pt x="541" y="465"/>
                  <a:pt x="531" y="467"/>
                  <a:pt x="518" y="467"/>
                </a:cubicBezTo>
                <a:lnTo>
                  <a:pt x="487" y="467"/>
                </a:lnTo>
                <a:cubicBezTo>
                  <a:pt x="473" y="467"/>
                  <a:pt x="463" y="465"/>
                  <a:pt x="457" y="462"/>
                </a:cubicBezTo>
                <a:cubicBezTo>
                  <a:pt x="451" y="458"/>
                  <a:pt x="448" y="452"/>
                  <a:pt x="448" y="444"/>
                </a:cubicBezTo>
                <a:lnTo>
                  <a:pt x="448" y="443"/>
                </a:lnTo>
                <a:close/>
                <a:moveTo>
                  <a:pt x="464" y="440"/>
                </a:moveTo>
                <a:lnTo>
                  <a:pt x="464" y="446"/>
                </a:lnTo>
                <a:cubicBezTo>
                  <a:pt x="464" y="447"/>
                  <a:pt x="465" y="448"/>
                  <a:pt x="469" y="448"/>
                </a:cubicBezTo>
                <a:cubicBezTo>
                  <a:pt x="473" y="449"/>
                  <a:pt x="479" y="449"/>
                  <a:pt x="487" y="449"/>
                </a:cubicBezTo>
                <a:lnTo>
                  <a:pt x="518" y="449"/>
                </a:lnTo>
                <a:cubicBezTo>
                  <a:pt x="526" y="449"/>
                  <a:pt x="531" y="449"/>
                  <a:pt x="535" y="448"/>
                </a:cubicBezTo>
                <a:cubicBezTo>
                  <a:pt x="539" y="448"/>
                  <a:pt x="541" y="447"/>
                  <a:pt x="541" y="446"/>
                </a:cubicBezTo>
                <a:lnTo>
                  <a:pt x="541" y="440"/>
                </a:lnTo>
                <a:cubicBezTo>
                  <a:pt x="541" y="439"/>
                  <a:pt x="539" y="438"/>
                  <a:pt x="535" y="438"/>
                </a:cubicBezTo>
                <a:cubicBezTo>
                  <a:pt x="532" y="437"/>
                  <a:pt x="526" y="437"/>
                  <a:pt x="518" y="437"/>
                </a:cubicBezTo>
                <a:lnTo>
                  <a:pt x="487" y="437"/>
                </a:lnTo>
                <a:cubicBezTo>
                  <a:pt x="478" y="437"/>
                  <a:pt x="472" y="437"/>
                  <a:pt x="469" y="438"/>
                </a:cubicBezTo>
                <a:cubicBezTo>
                  <a:pt x="465" y="438"/>
                  <a:pt x="464" y="439"/>
                  <a:pt x="464" y="440"/>
                </a:cubicBezTo>
                <a:close/>
                <a:moveTo>
                  <a:pt x="448" y="512"/>
                </a:moveTo>
                <a:cubicBezTo>
                  <a:pt x="448" y="500"/>
                  <a:pt x="449" y="492"/>
                  <a:pt x="453" y="487"/>
                </a:cubicBezTo>
                <a:cubicBezTo>
                  <a:pt x="457" y="482"/>
                  <a:pt x="462" y="479"/>
                  <a:pt x="470" y="479"/>
                </a:cubicBezTo>
                <a:lnTo>
                  <a:pt x="471" y="479"/>
                </a:lnTo>
                <a:cubicBezTo>
                  <a:pt x="479" y="479"/>
                  <a:pt x="485" y="481"/>
                  <a:pt x="488" y="485"/>
                </a:cubicBezTo>
                <a:cubicBezTo>
                  <a:pt x="492" y="489"/>
                  <a:pt x="494" y="495"/>
                  <a:pt x="494" y="503"/>
                </a:cubicBezTo>
                <a:lnTo>
                  <a:pt x="494" y="513"/>
                </a:lnTo>
                <a:cubicBezTo>
                  <a:pt x="494" y="519"/>
                  <a:pt x="494" y="522"/>
                  <a:pt x="495" y="525"/>
                </a:cubicBezTo>
                <a:cubicBezTo>
                  <a:pt x="495" y="527"/>
                  <a:pt x="496" y="528"/>
                  <a:pt x="498" y="528"/>
                </a:cubicBezTo>
                <a:lnTo>
                  <a:pt x="505" y="528"/>
                </a:lnTo>
                <a:cubicBezTo>
                  <a:pt x="507" y="528"/>
                  <a:pt x="508" y="527"/>
                  <a:pt x="508" y="525"/>
                </a:cubicBezTo>
                <a:cubicBezTo>
                  <a:pt x="509" y="522"/>
                  <a:pt x="509" y="519"/>
                  <a:pt x="509" y="513"/>
                </a:cubicBezTo>
                <a:lnTo>
                  <a:pt x="509" y="503"/>
                </a:lnTo>
                <a:cubicBezTo>
                  <a:pt x="509" y="495"/>
                  <a:pt x="511" y="489"/>
                  <a:pt x="515" y="485"/>
                </a:cubicBezTo>
                <a:cubicBezTo>
                  <a:pt x="518" y="481"/>
                  <a:pt x="524" y="479"/>
                  <a:pt x="533" y="479"/>
                </a:cubicBezTo>
                <a:lnTo>
                  <a:pt x="534" y="479"/>
                </a:lnTo>
                <a:cubicBezTo>
                  <a:pt x="542" y="479"/>
                  <a:pt x="548" y="482"/>
                  <a:pt x="551" y="487"/>
                </a:cubicBezTo>
                <a:cubicBezTo>
                  <a:pt x="555" y="492"/>
                  <a:pt x="557" y="501"/>
                  <a:pt x="557" y="512"/>
                </a:cubicBezTo>
                <a:lnTo>
                  <a:pt x="557" y="540"/>
                </a:lnTo>
                <a:cubicBezTo>
                  <a:pt x="557" y="544"/>
                  <a:pt x="554" y="546"/>
                  <a:pt x="549" y="546"/>
                </a:cubicBezTo>
                <a:cubicBezTo>
                  <a:pt x="544" y="546"/>
                  <a:pt x="541" y="544"/>
                  <a:pt x="541" y="540"/>
                </a:cubicBezTo>
                <a:lnTo>
                  <a:pt x="541" y="511"/>
                </a:lnTo>
                <a:cubicBezTo>
                  <a:pt x="541" y="506"/>
                  <a:pt x="541" y="503"/>
                  <a:pt x="540" y="500"/>
                </a:cubicBezTo>
                <a:cubicBezTo>
                  <a:pt x="539" y="498"/>
                  <a:pt x="538" y="497"/>
                  <a:pt x="537" y="497"/>
                </a:cubicBezTo>
                <a:lnTo>
                  <a:pt x="531" y="497"/>
                </a:lnTo>
                <a:cubicBezTo>
                  <a:pt x="529" y="497"/>
                  <a:pt x="528" y="498"/>
                  <a:pt x="528" y="500"/>
                </a:cubicBezTo>
                <a:cubicBezTo>
                  <a:pt x="527" y="502"/>
                  <a:pt x="527" y="506"/>
                  <a:pt x="527" y="511"/>
                </a:cubicBezTo>
                <a:lnTo>
                  <a:pt x="527" y="520"/>
                </a:lnTo>
                <a:cubicBezTo>
                  <a:pt x="527" y="529"/>
                  <a:pt x="525" y="535"/>
                  <a:pt x="521" y="538"/>
                </a:cubicBezTo>
                <a:cubicBezTo>
                  <a:pt x="517" y="542"/>
                  <a:pt x="511" y="544"/>
                  <a:pt x="503" y="544"/>
                </a:cubicBezTo>
                <a:lnTo>
                  <a:pt x="502" y="544"/>
                </a:lnTo>
                <a:cubicBezTo>
                  <a:pt x="494" y="544"/>
                  <a:pt x="488" y="542"/>
                  <a:pt x="484" y="538"/>
                </a:cubicBezTo>
                <a:cubicBezTo>
                  <a:pt x="480" y="535"/>
                  <a:pt x="478" y="529"/>
                  <a:pt x="478" y="520"/>
                </a:cubicBezTo>
                <a:lnTo>
                  <a:pt x="478" y="511"/>
                </a:lnTo>
                <a:cubicBezTo>
                  <a:pt x="478" y="506"/>
                  <a:pt x="478" y="502"/>
                  <a:pt x="478" y="500"/>
                </a:cubicBezTo>
                <a:cubicBezTo>
                  <a:pt x="477" y="498"/>
                  <a:pt x="476" y="497"/>
                  <a:pt x="474" y="497"/>
                </a:cubicBezTo>
                <a:lnTo>
                  <a:pt x="467" y="497"/>
                </a:lnTo>
                <a:cubicBezTo>
                  <a:pt x="466" y="497"/>
                  <a:pt x="465" y="498"/>
                  <a:pt x="464" y="500"/>
                </a:cubicBezTo>
                <a:cubicBezTo>
                  <a:pt x="464" y="502"/>
                  <a:pt x="464" y="506"/>
                  <a:pt x="464" y="511"/>
                </a:cubicBezTo>
                <a:lnTo>
                  <a:pt x="464" y="539"/>
                </a:lnTo>
                <a:cubicBezTo>
                  <a:pt x="464" y="543"/>
                  <a:pt x="461" y="545"/>
                  <a:pt x="456" y="545"/>
                </a:cubicBezTo>
                <a:cubicBezTo>
                  <a:pt x="450" y="545"/>
                  <a:pt x="448" y="543"/>
                  <a:pt x="448" y="539"/>
                </a:cubicBezTo>
                <a:lnTo>
                  <a:pt x="448" y="512"/>
                </a:lnTo>
                <a:close/>
              </a:path>
            </a:pathLst>
          </a:custGeom>
          <a:solidFill>
            <a:srgbClr val="C73E1A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5064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5438" y="3489325"/>
            <a:ext cx="223837" cy="261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5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0025" y="2239963"/>
            <a:ext cx="249238" cy="24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6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3363" y="458788"/>
            <a:ext cx="184150" cy="388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7" name="图片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1613" y="2486025"/>
            <a:ext cx="236537" cy="306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8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0063" y="3640138"/>
            <a:ext cx="234950" cy="306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9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250" y="2849563"/>
            <a:ext cx="6354763" cy="382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787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99"/>
                            </p:stCondLst>
                            <p:childTnLst>
                              <p:par>
                                <p:cTn id="2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99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99"/>
                            </p:stCondLst>
                            <p:childTnLst>
                              <p:par>
                                <p:cTn id="3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99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C -0.00495 -1.85185E-6 -0.01966 0.02454 -0.02487 0.04259 C -0.02982 0.06042 -0.03463 0.12616 -0.03958 0.14421 C -0.04583 0.15509 -0.06862 0.17408 -0.0789 0.20996 C -0.08906 0.2463 -0.08047 0.27963 -0.09219 0.325 C -0.10403 0.37037 -0.12591 0.44792 -0.13984 0.48611 C -0.1539 0.52408 -0.17031 0.52477 -0.17617 0.55347 C -0.1819 0.58125 -0.17799 0.63426 -0.1845 0.65046 C -0.19101 0.66667 -0.2013 0.66111 -0.20651 0.67917 C -0.21146 0.69699 -0.21536 0.73611 -0.21536 0.75949 " pathEditMode="relative" rAng="0" ptsTypes="fsfssssssf">
                                      <p:cBhvr>
                                        <p:cTn id="45" dur="6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00" y="380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111E-6 C -0.01081 1.11111E-6 -0.04193 0.03125 -0.053 0.0544 C -0.06406 0.07708 -0.07383 0.16134 -0.0849 0.18449 C -0.09792 0.19838 -0.14727 0.22245 -0.16901 0.26829 C -0.19115 0.31505 -0.1724 0.35741 -0.19792 0.41597 C -0.22305 0.47384 -0.26992 0.57268 -0.30013 0.62176 C -0.33034 0.6706 -0.3655 0.67153 -0.378 0.70787 C -0.39037 0.74375 -0.3819 0.81111 -0.39609 0.83217 C -0.40977 0.85278 -0.43164 0.8456 -0.44297 0.86875 C -0.45404 0.8919 -0.46237 0.9419 -0.46237 0.97176 " pathEditMode="relative" rAng="0" ptsTypes="fsfssssssf">
                                      <p:cBhvr>
                                        <p:cTn id="49" dur="8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486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2.22222E-6 C -0.00482 -2.22222E-6 -0.01927 0.02616 -0.02422 0.04584 C -0.02943 0.06505 -0.03398 0.13634 -0.03893 0.15579 C -0.04505 0.16736 -0.06758 0.18797 -0.0776 0.22662 C -0.08776 0.26574 -0.07916 0.30209 -0.09088 0.35093 C -0.10234 0.4 -0.12383 0.48334 -0.13776 0.52477 C -0.15169 0.56597 -0.16784 0.5669 -0.17357 0.59746 C -0.17916 0.62801 -0.17526 0.68496 -0.18164 0.70278 C -0.18828 0.71991 -0.19804 0.71412 -0.20338 0.73357 C -0.20833 0.75324 -0.21224 0.79491 -0.21224 0.82037 " pathEditMode="relative" rAng="0" ptsTypes="fsfssssssf">
                                      <p:cBhvr>
                                        <p:cTn id="53" dur="4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00" y="410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C -0.00873 -4.44444E-6 -0.03438 0.02292 -0.04336 0.04028 C -0.05235 0.05741 -0.06055 0.11991 -0.06954 0.13704 C -0.08021 0.14746 -0.12032 0.16528 -0.13829 0.19954 C -0.15638 0.23403 -0.14089 0.26575 -0.16172 0.30926 C -0.18256 0.35209 -0.22071 0.4257 -0.24519 0.46227 C -0.27019 0.49838 -0.29896 0.49931 -0.30912 0.52639 C -0.31927 0.55301 -0.31224 0.60301 -0.32357 0.61875 C -0.33529 0.63403 -0.35287 0.62871 -0.36211 0.64607 C -0.37123 0.66343 -0.378 0.70024 -0.378 0.72246 " pathEditMode="relative" rAng="0" ptsTypes="fsfssssssf">
                                      <p:cBhvr>
                                        <p:cTn id="57" dur="8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361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91 -0.10023 C 0.02644 -0.10023 0.01003 -0.07662 0.00456 -0.05857 C -0.00143 -0.04074 -0.00664 0.0243 -0.0121 0.0419 C -0.01914 0.05255 -0.0444 0.07153 -0.05559 0.10718 C -0.06718 0.14329 -0.05755 0.17639 -0.0707 0.22153 C -0.08359 0.2662 -0.10794 0.34282 -0.1233 0.38102 C -0.13893 0.41852 -0.15729 0.41944 -0.16367 0.44722 C -0.17005 0.47523 -0.16562 0.52755 -0.17291 0.54398 C -0.18033 0.55972 -0.19153 0.5544 -0.19726 0.57222 C -0.20312 0.59028 -0.20716 0.62847 -0.20716 0.65208 " pathEditMode="relative" rAng="0" ptsTypes="fsfssssssf">
                                      <p:cBhvr>
                                        <p:cTn id="61" dur="40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37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f379e65a07dcae6ba319254073e1ed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"/>
            <a:ext cx="12197080" cy="6854825"/>
          </a:xfrm>
          <a:prstGeom prst="rect">
            <a:avLst/>
          </a:prstGeom>
        </p:spPr>
      </p:pic>
    </p:spTree>
  </p:cSld>
  <p:clrMapOvr>
    <a:masterClrMapping/>
  </p:clrMapOvr>
  <p:transition spd="slow" advTm="3804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学习目标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12291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292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293" name="矩形 4"/>
          <p:cNvSpPr/>
          <p:nvPr/>
        </p:nvSpPr>
        <p:spPr>
          <a:xfrm>
            <a:off x="1754188" y="4254500"/>
            <a:ext cx="9040812" cy="1754188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rgbClr val="A6A6A6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4" name="Freeform 7"/>
          <p:cNvSpPr/>
          <p:nvPr/>
        </p:nvSpPr>
        <p:spPr>
          <a:xfrm>
            <a:off x="2376488" y="1468438"/>
            <a:ext cx="1779587" cy="1765300"/>
          </a:xfrm>
          <a:custGeom>
            <a:avLst/>
            <a:gdLst/>
            <a:ahLst/>
            <a:cxnLst>
              <a:cxn ang="0">
                <a:pos x="576224315" y="0"/>
              </a:cxn>
              <a:cxn ang="0">
                <a:pos x="1152029789" y="574932141"/>
              </a:cxn>
              <a:cxn ang="0">
                <a:pos x="673030223" y="1141914287"/>
              </a:cxn>
              <a:cxn ang="0">
                <a:pos x="5028677" y="649414346"/>
              </a:cxn>
              <a:cxn ang="0">
                <a:pos x="0" y="574932141"/>
              </a:cxn>
              <a:cxn ang="0">
                <a:pos x="576224315" y="0"/>
              </a:cxn>
            </a:cxnLst>
            <a:pathLst>
              <a:path w="2749" h="2729">
                <a:moveTo>
                  <a:pt x="1375" y="0"/>
                </a:moveTo>
                <a:cubicBezTo>
                  <a:pt x="2133" y="0"/>
                  <a:pt x="2749" y="615"/>
                  <a:pt x="2749" y="1374"/>
                </a:cubicBezTo>
                <a:cubicBezTo>
                  <a:pt x="2749" y="2054"/>
                  <a:pt x="2254" y="2619"/>
                  <a:pt x="1606" y="2729"/>
                </a:cubicBezTo>
                <a:lnTo>
                  <a:pt x="12" y="1552"/>
                </a:lnTo>
                <a:cubicBezTo>
                  <a:pt x="4" y="1494"/>
                  <a:pt x="0" y="1435"/>
                  <a:pt x="0" y="1374"/>
                </a:cubicBezTo>
                <a:cubicBezTo>
                  <a:pt x="0" y="615"/>
                  <a:pt x="616" y="0"/>
                  <a:pt x="1375" y="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2295" name="Picture 3"/>
          <p:cNvPicPr>
            <a:picLocks noChangeAspect="1"/>
          </p:cNvPicPr>
          <p:nvPr/>
        </p:nvPicPr>
        <p:blipFill>
          <a:blip r:embed="rId1"/>
          <a:srcRect l="2766" r="7205" b="57680"/>
          <a:stretch>
            <a:fillRect/>
          </a:stretch>
        </p:blipFill>
        <p:spPr>
          <a:xfrm rot="-8589795" flipH="1" flipV="1">
            <a:off x="1749425" y="2511425"/>
            <a:ext cx="2454275" cy="36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Freeform 7"/>
          <p:cNvSpPr/>
          <p:nvPr/>
        </p:nvSpPr>
        <p:spPr>
          <a:xfrm>
            <a:off x="5332413" y="1468438"/>
            <a:ext cx="1779587" cy="1765300"/>
          </a:xfrm>
          <a:custGeom>
            <a:avLst/>
            <a:gdLst/>
            <a:ahLst/>
            <a:cxnLst>
              <a:cxn ang="0">
                <a:pos x="576224315" y="0"/>
              </a:cxn>
              <a:cxn ang="0">
                <a:pos x="1152029789" y="574932141"/>
              </a:cxn>
              <a:cxn ang="0">
                <a:pos x="673030223" y="1141914287"/>
              </a:cxn>
              <a:cxn ang="0">
                <a:pos x="5028677" y="649414346"/>
              </a:cxn>
              <a:cxn ang="0">
                <a:pos x="0" y="574932141"/>
              </a:cxn>
              <a:cxn ang="0">
                <a:pos x="576224315" y="0"/>
              </a:cxn>
            </a:cxnLst>
            <a:pathLst>
              <a:path w="2749" h="2729">
                <a:moveTo>
                  <a:pt x="1375" y="0"/>
                </a:moveTo>
                <a:cubicBezTo>
                  <a:pt x="2133" y="0"/>
                  <a:pt x="2749" y="615"/>
                  <a:pt x="2749" y="1374"/>
                </a:cubicBezTo>
                <a:cubicBezTo>
                  <a:pt x="2749" y="2054"/>
                  <a:pt x="2254" y="2619"/>
                  <a:pt x="1606" y="2729"/>
                </a:cubicBezTo>
                <a:lnTo>
                  <a:pt x="12" y="1552"/>
                </a:lnTo>
                <a:cubicBezTo>
                  <a:pt x="4" y="1494"/>
                  <a:pt x="0" y="1435"/>
                  <a:pt x="0" y="1374"/>
                </a:cubicBezTo>
                <a:cubicBezTo>
                  <a:pt x="0" y="615"/>
                  <a:pt x="616" y="0"/>
                  <a:pt x="1375" y="0"/>
                </a:cubicBezTo>
                <a:close/>
              </a:path>
            </a:pathLst>
          </a:custGeom>
          <a:solidFill>
            <a:schemeClr val="bg2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2297" name="Picture 3"/>
          <p:cNvPicPr>
            <a:picLocks noChangeAspect="1"/>
          </p:cNvPicPr>
          <p:nvPr/>
        </p:nvPicPr>
        <p:blipFill>
          <a:blip r:embed="rId1"/>
          <a:srcRect l="2766" r="7205" b="57680"/>
          <a:stretch>
            <a:fillRect/>
          </a:stretch>
        </p:blipFill>
        <p:spPr>
          <a:xfrm rot="-8589795" flipH="1" flipV="1">
            <a:off x="4705350" y="2511425"/>
            <a:ext cx="2452688" cy="36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8" name="Freeform 7"/>
          <p:cNvSpPr/>
          <p:nvPr/>
        </p:nvSpPr>
        <p:spPr>
          <a:xfrm>
            <a:off x="8391525" y="1468438"/>
            <a:ext cx="1779588" cy="1765300"/>
          </a:xfrm>
          <a:custGeom>
            <a:avLst/>
            <a:gdLst/>
            <a:ahLst/>
            <a:cxnLst>
              <a:cxn ang="0">
                <a:pos x="576225286" y="0"/>
              </a:cxn>
              <a:cxn ang="0">
                <a:pos x="1152031084" y="574932141"/>
              </a:cxn>
              <a:cxn ang="0">
                <a:pos x="673030601" y="1141914287"/>
              </a:cxn>
              <a:cxn ang="0">
                <a:pos x="5028679" y="649414346"/>
              </a:cxn>
              <a:cxn ang="0">
                <a:pos x="0" y="574932141"/>
              </a:cxn>
              <a:cxn ang="0">
                <a:pos x="576225286" y="0"/>
              </a:cxn>
            </a:cxnLst>
            <a:pathLst>
              <a:path w="2749" h="2729">
                <a:moveTo>
                  <a:pt x="1375" y="0"/>
                </a:moveTo>
                <a:cubicBezTo>
                  <a:pt x="2133" y="0"/>
                  <a:pt x="2749" y="615"/>
                  <a:pt x="2749" y="1374"/>
                </a:cubicBezTo>
                <a:cubicBezTo>
                  <a:pt x="2749" y="2054"/>
                  <a:pt x="2254" y="2619"/>
                  <a:pt x="1606" y="2729"/>
                </a:cubicBezTo>
                <a:lnTo>
                  <a:pt x="12" y="1552"/>
                </a:lnTo>
                <a:cubicBezTo>
                  <a:pt x="4" y="1494"/>
                  <a:pt x="0" y="1435"/>
                  <a:pt x="0" y="1374"/>
                </a:cubicBezTo>
                <a:cubicBezTo>
                  <a:pt x="0" y="615"/>
                  <a:pt x="616" y="0"/>
                  <a:pt x="1375" y="0"/>
                </a:cubicBezTo>
                <a:close/>
              </a:path>
            </a:pathLst>
          </a:custGeom>
          <a:solidFill>
            <a:schemeClr val="tx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2299" name="Picture 3"/>
          <p:cNvPicPr>
            <a:picLocks noChangeAspect="1"/>
          </p:cNvPicPr>
          <p:nvPr/>
        </p:nvPicPr>
        <p:blipFill>
          <a:blip r:embed="rId1"/>
          <a:srcRect l="2766" r="7205" b="57680"/>
          <a:stretch>
            <a:fillRect/>
          </a:stretch>
        </p:blipFill>
        <p:spPr>
          <a:xfrm rot="-8589795" flipH="1" flipV="1">
            <a:off x="7764463" y="2511425"/>
            <a:ext cx="2454275" cy="363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0" name="TextBox 11"/>
          <p:cNvSpPr txBox="1"/>
          <p:nvPr/>
        </p:nvSpPr>
        <p:spPr>
          <a:xfrm>
            <a:off x="2908142" y="2106613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第一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301" name="TextBox 12"/>
          <p:cNvSpPr txBox="1"/>
          <p:nvPr/>
        </p:nvSpPr>
        <p:spPr>
          <a:xfrm>
            <a:off x="5906136" y="2106613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第二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302" name="TextBox 13"/>
          <p:cNvSpPr txBox="1"/>
          <p:nvPr/>
        </p:nvSpPr>
        <p:spPr>
          <a:xfrm>
            <a:off x="8534718" y="2106613"/>
            <a:ext cx="16176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第三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303" name="TextBox 14"/>
          <p:cNvSpPr txBox="1"/>
          <p:nvPr/>
        </p:nvSpPr>
        <p:spPr>
          <a:xfrm>
            <a:off x="1934845" y="4461510"/>
            <a:ext cx="894080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了解《论语》的有关常识与孔子以礼治国的政治理想，领会课文与单元话题之间的联系。把握人物的性格特点，学习通过语言、神态以及动作描写人物的方法。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掌握“知、乘、比、方、伤、与、尔、如、乎”等文言词语的意义与用法。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304" name="Freeform 12"/>
          <p:cNvSpPr/>
          <p:nvPr/>
        </p:nvSpPr>
        <p:spPr>
          <a:xfrm>
            <a:off x="1617663" y="4108450"/>
            <a:ext cx="528637" cy="530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3262156" y="0"/>
              </a:cxn>
              <a:cxn ang="0">
                <a:pos x="193262156" y="61581270"/>
              </a:cxn>
              <a:cxn ang="0">
                <a:pos x="58540150" y="61581270"/>
              </a:cxn>
              <a:cxn ang="0">
                <a:pos x="58540150" y="194425000"/>
              </a:cxn>
              <a:cxn ang="0">
                <a:pos x="0" y="194425000"/>
              </a:cxn>
              <a:cxn ang="0">
                <a:pos x="0" y="0"/>
              </a:cxn>
            </a:cxnLst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305" name="Freeform 12"/>
          <p:cNvSpPr/>
          <p:nvPr/>
        </p:nvSpPr>
        <p:spPr>
          <a:xfrm flipH="1" flipV="1">
            <a:off x="10347325" y="5551488"/>
            <a:ext cx="528638" cy="530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3262887" y="0"/>
              </a:cxn>
              <a:cxn ang="0">
                <a:pos x="193262887" y="61581270"/>
              </a:cxn>
              <a:cxn ang="0">
                <a:pos x="58540261" y="61581270"/>
              </a:cxn>
              <a:cxn ang="0">
                <a:pos x="58540261" y="194425000"/>
              </a:cxn>
              <a:cxn ang="0">
                <a:pos x="0" y="194425000"/>
              </a:cxn>
              <a:cxn ang="0">
                <a:pos x="0" y="0"/>
              </a:cxn>
            </a:cxnLst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3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031E-7 L 0.39132 0.09806 " pathEditMode="relative" rAng="0" ptsTypes="AA">
                                      <p:cBhvr>
                                        <p:cTn id="65" dur="500" spd="-999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0" y="49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-0.38194 -0.11227 " pathEditMode="relative" rAng="0" ptsTypes="AA">
                                      <p:cBhvr>
                                        <p:cTn id="69" dur="500" spd="-999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0" y="-55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303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230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3" grpId="0" animBg="1"/>
      <p:bldP spid="12300" grpId="0"/>
      <p:bldP spid="12301" grpId="0"/>
      <p:bldP spid="123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文章层次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11267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68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72" name="Rectangle 9"/>
          <p:cNvSpPr/>
          <p:nvPr/>
        </p:nvSpPr>
        <p:spPr>
          <a:xfrm>
            <a:off x="1130300" y="1628458"/>
            <a:ext cx="2138363" cy="12319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B6B5B4"/>
              </a:solidFill>
              <a:ea typeface="宋体" panose="02010600030101010101" pitchFamily="2" charset="-122"/>
            </a:endParaRPr>
          </a:p>
        </p:txBody>
      </p:sp>
      <p:sp>
        <p:nvSpPr>
          <p:cNvPr id="11273" name="Rectangle 10"/>
          <p:cNvSpPr/>
          <p:nvPr/>
        </p:nvSpPr>
        <p:spPr>
          <a:xfrm>
            <a:off x="1130300" y="2985770"/>
            <a:ext cx="2138363" cy="12319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B6B5B4"/>
              </a:solidFill>
              <a:ea typeface="宋体" panose="02010600030101010101" pitchFamily="2" charset="-122"/>
            </a:endParaRPr>
          </a:p>
        </p:txBody>
      </p:sp>
      <p:sp>
        <p:nvSpPr>
          <p:cNvPr id="11274" name="Rectangle 11"/>
          <p:cNvSpPr/>
          <p:nvPr/>
        </p:nvSpPr>
        <p:spPr>
          <a:xfrm>
            <a:off x="1129665" y="4473575"/>
            <a:ext cx="2138363" cy="131762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B6B5B4"/>
              </a:solidFill>
              <a:ea typeface="宋体" panose="02010600030101010101" pitchFamily="2" charset="-122"/>
            </a:endParaRPr>
          </a:p>
        </p:txBody>
      </p:sp>
      <p:sp>
        <p:nvSpPr>
          <p:cNvPr id="11275" name="Oval 12"/>
          <p:cNvSpPr/>
          <p:nvPr/>
        </p:nvSpPr>
        <p:spPr>
          <a:xfrm>
            <a:off x="3535363" y="1849120"/>
            <a:ext cx="509587" cy="511175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200" b="1" dirty="0">
                <a:solidFill>
                  <a:srgbClr val="FFFFFF"/>
                </a:solidFill>
                <a:ea typeface="宋体" panose="02010600030101010101" pitchFamily="2" charset="-122"/>
              </a:rPr>
              <a:t>1</a:t>
            </a:r>
            <a:endParaRPr lang="zh-CN" altLang="en-US" sz="2200" b="1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276" name="Oval 13"/>
          <p:cNvSpPr/>
          <p:nvPr/>
        </p:nvSpPr>
        <p:spPr>
          <a:xfrm>
            <a:off x="3535363" y="3412808"/>
            <a:ext cx="509587" cy="509587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200" b="1" dirty="0">
                <a:solidFill>
                  <a:srgbClr val="FFFFFF"/>
                </a:solidFill>
                <a:ea typeface="宋体" panose="02010600030101010101" pitchFamily="2" charset="-122"/>
              </a:rPr>
              <a:t>2</a:t>
            </a:r>
            <a:endParaRPr lang="zh-CN" altLang="en-US" sz="2200" b="1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277" name="Oval 14"/>
          <p:cNvSpPr/>
          <p:nvPr/>
        </p:nvSpPr>
        <p:spPr>
          <a:xfrm>
            <a:off x="3535363" y="4876483"/>
            <a:ext cx="509587" cy="511175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200" b="1" dirty="0">
                <a:solidFill>
                  <a:srgbClr val="FFFFFF"/>
                </a:solidFill>
                <a:ea typeface="宋体" panose="02010600030101010101" pitchFamily="2" charset="-122"/>
              </a:rPr>
              <a:t>3</a:t>
            </a:r>
            <a:endParaRPr lang="zh-CN" altLang="en-US" sz="2200" b="1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278" name="Oval 15"/>
          <p:cNvSpPr/>
          <p:nvPr/>
        </p:nvSpPr>
        <p:spPr>
          <a:xfrm>
            <a:off x="3705225" y="4322445"/>
            <a:ext cx="171450" cy="171450"/>
          </a:xfrm>
          <a:prstGeom prst="ellipse">
            <a:avLst/>
          </a:prstGeom>
          <a:solidFill>
            <a:schemeClr val="bg2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B6B5B4"/>
              </a:solidFill>
              <a:ea typeface="宋体" panose="02010600030101010101" pitchFamily="2" charset="-122"/>
            </a:endParaRPr>
          </a:p>
        </p:txBody>
      </p:sp>
      <p:sp>
        <p:nvSpPr>
          <p:cNvPr id="11279" name="Oval 16"/>
          <p:cNvSpPr/>
          <p:nvPr/>
        </p:nvSpPr>
        <p:spPr>
          <a:xfrm>
            <a:off x="3705225" y="2815908"/>
            <a:ext cx="171450" cy="169862"/>
          </a:xfrm>
          <a:prstGeom prst="ellipse">
            <a:avLst/>
          </a:prstGeom>
          <a:solidFill>
            <a:schemeClr val="bg2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B6B5B4"/>
              </a:solidFill>
              <a:ea typeface="宋体" panose="02010600030101010101" pitchFamily="2" charset="-122"/>
            </a:endParaRPr>
          </a:p>
        </p:txBody>
      </p:sp>
      <p:sp>
        <p:nvSpPr>
          <p:cNvPr id="11280" name="Oval 17"/>
          <p:cNvSpPr/>
          <p:nvPr/>
        </p:nvSpPr>
        <p:spPr>
          <a:xfrm>
            <a:off x="3705225" y="1344295"/>
            <a:ext cx="171450" cy="169863"/>
          </a:xfrm>
          <a:prstGeom prst="ellipse">
            <a:avLst/>
          </a:prstGeom>
          <a:solidFill>
            <a:schemeClr val="bg2"/>
          </a:solidFill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B6B5B4"/>
              </a:solidFill>
              <a:ea typeface="宋体" panose="02010600030101010101" pitchFamily="2" charset="-122"/>
            </a:endParaRPr>
          </a:p>
        </p:txBody>
      </p:sp>
      <p:sp>
        <p:nvSpPr>
          <p:cNvPr id="11283" name="TextBox 44"/>
          <p:cNvSpPr txBox="1"/>
          <p:nvPr/>
        </p:nvSpPr>
        <p:spPr>
          <a:xfrm>
            <a:off x="4137025" y="1628775"/>
            <a:ext cx="3794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第一部分（第</a:t>
            </a:r>
            <a:r>
              <a:rPr lang="en-US" altLang="zh-CN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段）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284" name="TextBox 45"/>
          <p:cNvSpPr txBox="1"/>
          <p:nvPr/>
        </p:nvSpPr>
        <p:spPr>
          <a:xfrm>
            <a:off x="4225608" y="2205038"/>
            <a:ext cx="68659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写孔子向学生问志。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285" name="TextBox 46"/>
          <p:cNvSpPr txBox="1"/>
          <p:nvPr/>
        </p:nvSpPr>
        <p:spPr>
          <a:xfrm>
            <a:off x="4137025" y="3061970"/>
            <a:ext cx="66852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第二部分（从“子路率尔而对曰”到“吾与点也”）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286" name="TextBox 47"/>
          <p:cNvSpPr txBox="1"/>
          <p:nvPr/>
        </p:nvSpPr>
        <p:spPr>
          <a:xfrm>
            <a:off x="4225608" y="3788728"/>
            <a:ext cx="68659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写弟子述志，通过简洁的对话和细腻的神态描写表现了人物的鲜明个性。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287" name="TextBox 48"/>
          <p:cNvSpPr txBox="1"/>
          <p:nvPr/>
        </p:nvSpPr>
        <p:spPr>
          <a:xfrm>
            <a:off x="4137025" y="4619308"/>
            <a:ext cx="37941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</a:rPr>
              <a:t>第三部分</a:t>
            </a:r>
            <a:endParaRPr lang="zh-CN" altLang="en-US" b="1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288" name="TextBox 49"/>
          <p:cNvSpPr txBox="1"/>
          <p:nvPr/>
        </p:nvSpPr>
        <p:spPr>
          <a:xfrm>
            <a:off x="4153853" y="5373370"/>
            <a:ext cx="68659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写孔子评志。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72" grpId="0" bldLvl="0" animBg="1"/>
      <p:bldP spid="11273" grpId="0" bldLvl="0" animBg="1"/>
      <p:bldP spid="11274" grpId="0" bldLvl="0" animBg="1"/>
      <p:bldP spid="11275" grpId="0" bldLvl="0" animBg="1"/>
      <p:bldP spid="11276" grpId="0" bldLvl="0" animBg="1"/>
      <p:bldP spid="11277" grpId="0" bldLvl="0" animBg="1"/>
      <p:bldP spid="11278" grpId="0" bldLvl="0" animBg="1"/>
      <p:bldP spid="11279" grpId="0" bldLvl="0" animBg="1"/>
      <p:bldP spid="11280" grpId="0" bldLvl="0" animBg="1"/>
      <p:bldP spid="11283" grpId="0"/>
      <p:bldP spid="11284" grpId="0"/>
      <p:bldP spid="11285" grpId="0"/>
      <p:bldP spid="11286" grpId="0"/>
      <p:bldP spid="11287" grpId="0"/>
      <p:bldP spid="112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文学常识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30723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24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0726" name="组合 5"/>
          <p:cNvGrpSpPr/>
          <p:nvPr/>
        </p:nvGrpSpPr>
        <p:grpSpPr>
          <a:xfrm>
            <a:off x="923925" y="5031105"/>
            <a:ext cx="10574655" cy="1366520"/>
            <a:chOff x="0" y="0"/>
            <a:chExt cx="5324475" cy="1366838"/>
          </a:xfrm>
        </p:grpSpPr>
        <p:sp>
          <p:nvSpPr>
            <p:cNvPr id="29721" name="Rectangle 15"/>
            <p:cNvSpPr/>
            <p:nvPr/>
          </p:nvSpPr>
          <p:spPr>
            <a:xfrm>
              <a:off x="0" y="0"/>
              <a:ext cx="5324475" cy="1366838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仿宋_GB2312" pitchFamily="1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  <p:sp>
          <p:nvSpPr>
            <p:cNvPr id="29722" name="Rectangle 17"/>
            <p:cNvSpPr/>
            <p:nvPr/>
          </p:nvSpPr>
          <p:spPr>
            <a:xfrm>
              <a:off x="5138738" y="66675"/>
              <a:ext cx="77788" cy="77788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仿宋_GB2312" pitchFamily="1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30729" name="组合 8"/>
          <p:cNvGrpSpPr/>
          <p:nvPr/>
        </p:nvGrpSpPr>
        <p:grpSpPr>
          <a:xfrm>
            <a:off x="923925" y="3152775"/>
            <a:ext cx="10574655" cy="1367155"/>
            <a:chOff x="0" y="0"/>
            <a:chExt cx="5324475" cy="1366838"/>
          </a:xfrm>
        </p:grpSpPr>
        <p:sp>
          <p:nvSpPr>
            <p:cNvPr id="29719" name="Rectangle 11"/>
            <p:cNvSpPr/>
            <p:nvPr/>
          </p:nvSpPr>
          <p:spPr>
            <a:xfrm>
              <a:off x="0" y="0"/>
              <a:ext cx="5324475" cy="1366838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仿宋_GB2312" pitchFamily="1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  <p:sp>
          <p:nvSpPr>
            <p:cNvPr id="29720" name="Rectangle 13"/>
            <p:cNvSpPr/>
            <p:nvPr/>
          </p:nvSpPr>
          <p:spPr>
            <a:xfrm>
              <a:off x="5138738" y="66675"/>
              <a:ext cx="77788" cy="77788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仿宋_GB2312" pitchFamily="1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30732" name="组合 11"/>
          <p:cNvGrpSpPr/>
          <p:nvPr/>
        </p:nvGrpSpPr>
        <p:grpSpPr>
          <a:xfrm>
            <a:off x="923925" y="977900"/>
            <a:ext cx="10574655" cy="1779905"/>
            <a:chOff x="0" y="0"/>
            <a:chExt cx="5324475" cy="1779588"/>
          </a:xfrm>
        </p:grpSpPr>
        <p:sp>
          <p:nvSpPr>
            <p:cNvPr id="29717" name="Rectangle 8"/>
            <p:cNvSpPr/>
            <p:nvPr/>
          </p:nvSpPr>
          <p:spPr>
            <a:xfrm>
              <a:off x="0" y="0"/>
              <a:ext cx="5324475" cy="1779588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仿宋_GB2312" pitchFamily="1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  <p:sp>
          <p:nvSpPr>
            <p:cNvPr id="29718" name="Rectangle 10"/>
            <p:cNvSpPr/>
            <p:nvPr/>
          </p:nvSpPr>
          <p:spPr>
            <a:xfrm>
              <a:off x="5138738" y="66675"/>
              <a:ext cx="77788" cy="7778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仿宋_GB2312" pitchFamily="1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</p:grpSp>
      <p:sp>
        <p:nvSpPr>
          <p:cNvPr id="30735" name="Freeform 6"/>
          <p:cNvSpPr/>
          <p:nvPr/>
        </p:nvSpPr>
        <p:spPr>
          <a:xfrm>
            <a:off x="841375" y="2978150"/>
            <a:ext cx="82550" cy="468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6808848" y="105423777"/>
              </a:cxn>
              <a:cxn ang="0">
                <a:pos x="66808848" y="462694232"/>
              </a:cxn>
              <a:cxn ang="0">
                <a:pos x="0" y="357270455"/>
              </a:cxn>
              <a:cxn ang="0">
                <a:pos x="0" y="0"/>
              </a:cxn>
            </a:cxnLst>
            <a:pathLst>
              <a:path w="102" h="474">
                <a:moveTo>
                  <a:pt x="0" y="0"/>
                </a:moveTo>
                <a:lnTo>
                  <a:pt x="102" y="108"/>
                </a:lnTo>
                <a:lnTo>
                  <a:pt x="102" y="474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36" name="Freeform 7"/>
          <p:cNvSpPr/>
          <p:nvPr/>
        </p:nvSpPr>
        <p:spPr>
          <a:xfrm>
            <a:off x="841375" y="823913"/>
            <a:ext cx="82550" cy="469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6808848" y="106139902"/>
              </a:cxn>
              <a:cxn ang="0">
                <a:pos x="66808848" y="465835464"/>
              </a:cxn>
              <a:cxn ang="0">
                <a:pos x="0" y="359695562"/>
              </a:cxn>
              <a:cxn ang="0">
                <a:pos x="0" y="0"/>
              </a:cxn>
            </a:cxnLst>
            <a:pathLst>
              <a:path w="102" h="474">
                <a:moveTo>
                  <a:pt x="0" y="0"/>
                </a:moveTo>
                <a:lnTo>
                  <a:pt x="102" y="108"/>
                </a:lnTo>
                <a:lnTo>
                  <a:pt x="102" y="474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37" name="Freeform 9"/>
          <p:cNvSpPr/>
          <p:nvPr/>
        </p:nvSpPr>
        <p:spPr>
          <a:xfrm>
            <a:off x="841375" y="823913"/>
            <a:ext cx="2062163" cy="363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69617683" y="0"/>
              </a:cxn>
              <a:cxn ang="0">
                <a:pos x="1573255486" y="182518419"/>
              </a:cxn>
              <a:cxn ang="0">
                <a:pos x="1669617683" y="361090575"/>
              </a:cxn>
              <a:cxn ang="0">
                <a:pos x="0" y="361090575"/>
              </a:cxn>
              <a:cxn ang="0">
                <a:pos x="0" y="0"/>
              </a:cxn>
            </a:cxnLst>
            <a:pathLst>
              <a:path w="2547" h="366">
                <a:moveTo>
                  <a:pt x="0" y="0"/>
                </a:moveTo>
                <a:lnTo>
                  <a:pt x="2547" y="0"/>
                </a:lnTo>
                <a:lnTo>
                  <a:pt x="2400" y="185"/>
                </a:lnTo>
                <a:lnTo>
                  <a:pt x="2547" y="366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38" name="Freeform 12"/>
          <p:cNvSpPr/>
          <p:nvPr/>
        </p:nvSpPr>
        <p:spPr>
          <a:xfrm>
            <a:off x="841375" y="2978150"/>
            <a:ext cx="2144713" cy="361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36426520" y="0"/>
              </a:cxn>
              <a:cxn ang="0">
                <a:pos x="1640067456" y="181906576"/>
              </a:cxn>
              <a:cxn ang="0">
                <a:pos x="1736426520" y="357944816"/>
              </a:cxn>
              <a:cxn ang="0">
                <a:pos x="0" y="357944816"/>
              </a:cxn>
              <a:cxn ang="0">
                <a:pos x="0" y="0"/>
              </a:cxn>
            </a:cxnLst>
            <a:pathLst>
              <a:path w="2649" h="366">
                <a:moveTo>
                  <a:pt x="0" y="0"/>
                </a:moveTo>
                <a:lnTo>
                  <a:pt x="2649" y="0"/>
                </a:lnTo>
                <a:lnTo>
                  <a:pt x="2502" y="186"/>
                </a:lnTo>
                <a:lnTo>
                  <a:pt x="2649" y="366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39" name="Freeform 14"/>
          <p:cNvSpPr/>
          <p:nvPr/>
        </p:nvSpPr>
        <p:spPr>
          <a:xfrm>
            <a:off x="841375" y="4876800"/>
            <a:ext cx="82550" cy="468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6808848" y="105423777"/>
              </a:cxn>
              <a:cxn ang="0">
                <a:pos x="66808848" y="462694232"/>
              </a:cxn>
              <a:cxn ang="0">
                <a:pos x="0" y="357270455"/>
              </a:cxn>
              <a:cxn ang="0">
                <a:pos x="0" y="0"/>
              </a:cxn>
            </a:cxnLst>
            <a:pathLst>
              <a:path w="102" h="474">
                <a:moveTo>
                  <a:pt x="0" y="0"/>
                </a:moveTo>
                <a:lnTo>
                  <a:pt x="102" y="108"/>
                </a:lnTo>
                <a:lnTo>
                  <a:pt x="102" y="474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40" name="Freeform 16"/>
          <p:cNvSpPr/>
          <p:nvPr/>
        </p:nvSpPr>
        <p:spPr>
          <a:xfrm>
            <a:off x="841375" y="4876800"/>
            <a:ext cx="2144713" cy="361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36426520" y="0"/>
              </a:cxn>
              <a:cxn ang="0">
                <a:pos x="1640067456" y="181906576"/>
              </a:cxn>
              <a:cxn ang="0">
                <a:pos x="1736426520" y="357944816"/>
              </a:cxn>
              <a:cxn ang="0">
                <a:pos x="0" y="357944816"/>
              </a:cxn>
              <a:cxn ang="0">
                <a:pos x="0" y="0"/>
              </a:cxn>
            </a:cxnLst>
            <a:pathLst>
              <a:path w="2649" h="366">
                <a:moveTo>
                  <a:pt x="0" y="0"/>
                </a:moveTo>
                <a:lnTo>
                  <a:pt x="2649" y="0"/>
                </a:lnTo>
                <a:lnTo>
                  <a:pt x="2502" y="186"/>
                </a:lnTo>
                <a:lnTo>
                  <a:pt x="2649" y="366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41" name="TextBox 20"/>
          <p:cNvSpPr txBox="1"/>
          <p:nvPr/>
        </p:nvSpPr>
        <p:spPr>
          <a:xfrm>
            <a:off x="1057275" y="796925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孔子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42" name="TextBox 21"/>
          <p:cNvSpPr txBox="1"/>
          <p:nvPr/>
        </p:nvSpPr>
        <p:spPr>
          <a:xfrm>
            <a:off x="1057275" y="2952750"/>
            <a:ext cx="119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《论语》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43" name="TextBox 22"/>
          <p:cNvSpPr txBox="1"/>
          <p:nvPr/>
        </p:nvSpPr>
        <p:spPr>
          <a:xfrm>
            <a:off x="1057275" y="4868863"/>
            <a:ext cx="119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sym typeface="+mn-ea"/>
              </a:rPr>
              <a:t>古人的字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44" name="TextBox 23"/>
          <p:cNvSpPr txBox="1"/>
          <p:nvPr/>
        </p:nvSpPr>
        <p:spPr>
          <a:xfrm>
            <a:off x="1244600" y="1294130"/>
            <a:ext cx="10254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公元前551年～公元前479，名丘，字仲尼，春秋末期鲁国人。鲁定公时，曾任鲁国大司寇。后来私人办学，周游列国，宣传政治主张，晚年整理“六经”（《诗》《书》《礼》《乐》《易》《春秋》）。儒家学派创始人。自汉代以后，孔子学说成为两千余年封建文化的正统。（董仲舒）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45" name="TextBox 24"/>
          <p:cNvSpPr txBox="1"/>
          <p:nvPr/>
        </p:nvSpPr>
        <p:spPr>
          <a:xfrm>
            <a:off x="1244600" y="3441700"/>
            <a:ext cx="102546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语录体散文集。孔子的门人和再传弟子所辑录的孔子的言行录，全面反映了孔子的哲学、政治、文化和教育思想。宋儒把《论语》《大学》《中庸》和《孟子》和称为“四书”。论语共</a:t>
            </a:r>
            <a:r>
              <a:rPr lang="en-US" altLang="zh-CN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20</a:t>
            </a: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篇。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46" name="TextBox 25"/>
          <p:cNvSpPr txBox="1"/>
          <p:nvPr/>
        </p:nvSpPr>
        <p:spPr>
          <a:xfrm>
            <a:off x="1083945" y="5175250"/>
            <a:ext cx="1025461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（1）“字”只是限于古代有身份的人。《礼记曲礼》上说:‘“男子二十冠而字”，“女子十五笄而字”，就是说不管男女，只有到了成年才取字，取字的目的是为了让人尊重他，供他人称呼。一般人尤其是同辈和属下只许称尊长的字而不能直呼其名。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（2）古人取表字十分讲究，情况也非常复杂。如常见的有按兄弟行辈中长幼排行的次第取字，如孔子排行老二，所以字仲尼，他还有个哥哥为老大，字孟跛。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3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3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41" grpId="0"/>
      <p:bldP spid="30742" grpId="0"/>
      <p:bldP spid="30743" grpId="0"/>
      <p:bldP spid="30744" grpId="0"/>
      <p:bldP spid="30745" grpId="0"/>
      <p:bldP spid="307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文学常识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30723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24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0732" name="组合 11"/>
          <p:cNvGrpSpPr/>
          <p:nvPr/>
        </p:nvGrpSpPr>
        <p:grpSpPr>
          <a:xfrm>
            <a:off x="923925" y="980440"/>
            <a:ext cx="10574655" cy="4876800"/>
            <a:chOff x="0" y="0"/>
            <a:chExt cx="5324475" cy="1779588"/>
          </a:xfrm>
        </p:grpSpPr>
        <p:sp>
          <p:nvSpPr>
            <p:cNvPr id="29717" name="Rectangle 8"/>
            <p:cNvSpPr/>
            <p:nvPr/>
          </p:nvSpPr>
          <p:spPr>
            <a:xfrm>
              <a:off x="0" y="0"/>
              <a:ext cx="5324475" cy="1779588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仿宋_GB2312" pitchFamily="1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  <p:sp>
          <p:nvSpPr>
            <p:cNvPr id="29718" name="Rectangle 10"/>
            <p:cNvSpPr/>
            <p:nvPr/>
          </p:nvSpPr>
          <p:spPr>
            <a:xfrm>
              <a:off x="5138738" y="66675"/>
              <a:ext cx="77788" cy="7778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仿宋_GB2312" pitchFamily="1" charset="-122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>
                <a:ea typeface="宋体" panose="02010600030101010101" pitchFamily="2" charset="-122"/>
              </a:endParaRPr>
            </a:p>
          </p:txBody>
        </p:sp>
      </p:grpSp>
      <p:sp>
        <p:nvSpPr>
          <p:cNvPr id="30736" name="Freeform 7"/>
          <p:cNvSpPr/>
          <p:nvPr/>
        </p:nvSpPr>
        <p:spPr>
          <a:xfrm>
            <a:off x="841375" y="823913"/>
            <a:ext cx="82550" cy="469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6808848" y="106139902"/>
              </a:cxn>
              <a:cxn ang="0">
                <a:pos x="66808848" y="465835464"/>
              </a:cxn>
              <a:cxn ang="0">
                <a:pos x="0" y="359695562"/>
              </a:cxn>
              <a:cxn ang="0">
                <a:pos x="0" y="0"/>
              </a:cxn>
            </a:cxnLst>
            <a:pathLst>
              <a:path w="102" h="474">
                <a:moveTo>
                  <a:pt x="0" y="0"/>
                </a:moveTo>
                <a:lnTo>
                  <a:pt x="102" y="108"/>
                </a:lnTo>
                <a:lnTo>
                  <a:pt x="102" y="474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37" name="Freeform 9"/>
          <p:cNvSpPr/>
          <p:nvPr/>
        </p:nvSpPr>
        <p:spPr>
          <a:xfrm>
            <a:off x="841375" y="823913"/>
            <a:ext cx="2062163" cy="363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69617683" y="0"/>
              </a:cxn>
              <a:cxn ang="0">
                <a:pos x="1573255486" y="182518419"/>
              </a:cxn>
              <a:cxn ang="0">
                <a:pos x="1669617683" y="361090575"/>
              </a:cxn>
              <a:cxn ang="0">
                <a:pos x="0" y="361090575"/>
              </a:cxn>
              <a:cxn ang="0">
                <a:pos x="0" y="0"/>
              </a:cxn>
            </a:cxnLst>
            <a:pathLst>
              <a:path w="2547" h="366">
                <a:moveTo>
                  <a:pt x="0" y="0"/>
                </a:moveTo>
                <a:lnTo>
                  <a:pt x="2547" y="0"/>
                </a:lnTo>
                <a:lnTo>
                  <a:pt x="2400" y="185"/>
                </a:lnTo>
                <a:lnTo>
                  <a:pt x="2547" y="366"/>
                </a:lnTo>
                <a:lnTo>
                  <a:pt x="0" y="36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41" name="TextBox 20"/>
          <p:cNvSpPr txBox="1"/>
          <p:nvPr/>
        </p:nvSpPr>
        <p:spPr>
          <a:xfrm>
            <a:off x="1057275" y="796925"/>
            <a:ext cx="69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年龄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44" name="TextBox 23"/>
          <p:cNvSpPr txBox="1"/>
          <p:nvPr/>
        </p:nvSpPr>
        <p:spPr>
          <a:xfrm>
            <a:off x="1130300" y="1412240"/>
            <a:ext cx="1025461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襁褓—— 不满周岁；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黄口——本指雏鸟，后比喻幼儿，10 岁以下；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总角、孩提——幼年泛称；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垂髫（tiáo）、始龀（chèn）——童年泛称；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幼学——10 岁； 束发——15 岁左右 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弱冠——20 岁；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而立之年——30 岁；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不惑之年——40 岁；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知命之年、年逾半百、知非之年、知命之年、艾服之年、大衍之年——50 岁；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花甲、平头甲子、耳顺之年、杖乡之年——60 岁；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古稀、杖国之年、致事之年、致政之年——70 岁 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杖朝之年——80 岁； 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耄耋（mào dié）之年——八九十岁的年纪；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4D4D4D"/>
                </a:solidFill>
                <a:latin typeface="微软雅黑" panose="020B0503020204020204" pitchFamily="34" charset="-122"/>
              </a:rPr>
              <a:t>鲐（tái）背之年——90 岁 ；期颐（jīyí）之年——100 岁。</a:t>
            </a: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rgbClr val="4D4D4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41" grpId="0"/>
      <p:bldP spid="307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课文注释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13315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16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3323" name="TextBox 43"/>
          <p:cNvSpPr txBox="1"/>
          <p:nvPr/>
        </p:nvSpPr>
        <p:spPr>
          <a:xfrm>
            <a:off x="857250" y="1196340"/>
            <a:ext cx="10253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sz="1800" dirty="0">
                <a:solidFill>
                  <a:srgbClr val="FF0000"/>
                </a:solidFill>
                <a:latin typeface="微软雅黑" panose="020B0503020204020204" pitchFamily="34" charset="-122"/>
              </a:rPr>
              <a:t>子路、曾皙、冉有、公西华侍坐。子曰：“以吾一日长乎尔，毋吾以也。居则曰：‘不吾知也！’如或知尔，则何以哉？”</a:t>
            </a:r>
            <a:endParaRPr sz="1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324" name="TextBox 44"/>
          <p:cNvSpPr txBox="1"/>
          <p:nvPr/>
        </p:nvSpPr>
        <p:spPr>
          <a:xfrm>
            <a:off x="891540" y="2060575"/>
            <a:ext cx="101993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子路、曾皙、冉有、公西华陪侍老师闲坐。孔子说：“因为我比你们年纪大一点，你们不要认为这样就不说了。（你们）平时（总在）说：‘没有人了解我呀!’如果有人了解你们，那么（你们）打算做些什么事情呢？”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325" name="TextBox 45"/>
          <p:cNvSpPr txBox="1"/>
          <p:nvPr/>
        </p:nvSpPr>
        <p:spPr>
          <a:xfrm>
            <a:off x="871220" y="3292475"/>
            <a:ext cx="1028255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sz="1800" dirty="0">
                <a:solidFill>
                  <a:srgbClr val="FF0000"/>
                </a:solidFill>
                <a:latin typeface="微软雅黑" panose="020B0503020204020204" pitchFamily="34" charset="-122"/>
              </a:rPr>
              <a:t>子路率尔而对曰：“千乘之国，摄乎大国之间，加之以师旅，因之以饥馑；由也为之，比及三年，可使有勇，且知方也。”</a:t>
            </a:r>
            <a:endParaRPr sz="18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sz="1800" dirty="0">
                <a:solidFill>
                  <a:srgbClr val="FF0000"/>
                </a:solidFill>
                <a:latin typeface="微软雅黑" panose="020B0503020204020204" pitchFamily="34" charset="-122"/>
              </a:rPr>
              <a:t>夫子哂之。</a:t>
            </a:r>
            <a:endParaRPr sz="1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326" name="TextBox 46"/>
          <p:cNvSpPr txBox="1"/>
          <p:nvPr/>
        </p:nvSpPr>
        <p:spPr>
          <a:xfrm>
            <a:off x="856615" y="4386580"/>
            <a:ext cx="1033081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子路轻率而急忙地说：“一个拥有一千辆兵车的（中等）国家，夹在（几个）大国之间，有（别国）军队来侵略他，接连下来（国内）又有饥荒；如果让我去治理，等到三年，我就可以使人人勇敢善战，而且还知道为人的道理。”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孔子（听了）微微一笑。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23" grpId="0"/>
      <p:bldP spid="13324" grpId="0"/>
      <p:bldP spid="13325" grpId="0"/>
      <p:bldP spid="133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课文注释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14339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0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44" name="TextBox 7"/>
          <p:cNvSpPr txBox="1"/>
          <p:nvPr/>
        </p:nvSpPr>
        <p:spPr>
          <a:xfrm>
            <a:off x="2347913" y="3106738"/>
            <a:ext cx="176053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8F8F8"/>
                </a:solidFill>
                <a:latin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8F8F8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346" name="TextBox 9"/>
          <p:cNvSpPr txBox="1"/>
          <p:nvPr/>
        </p:nvSpPr>
        <p:spPr>
          <a:xfrm>
            <a:off x="6637338" y="1433513"/>
            <a:ext cx="493712" cy="1190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348" name="TextBox 11"/>
          <p:cNvSpPr txBox="1"/>
          <p:nvPr/>
        </p:nvSpPr>
        <p:spPr>
          <a:xfrm>
            <a:off x="6650038" y="4006850"/>
            <a:ext cx="492125" cy="15859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rgbClr val="F8F8F8"/>
                </a:solidFill>
                <a:latin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F8F8F8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349" name="TextBox 12"/>
          <p:cNvSpPr txBox="1"/>
          <p:nvPr/>
        </p:nvSpPr>
        <p:spPr>
          <a:xfrm>
            <a:off x="859790" y="3212465"/>
            <a:ext cx="1071435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</a:rPr>
              <a:t>“赤，尔何如？”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</a:rPr>
              <a:t>对曰：“非曰能之，愿学焉。宗庙之事，如会同，端章甫，愿为小相焉。” 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350" name="TextBox 13"/>
          <p:cNvSpPr txBox="1"/>
          <p:nvPr/>
        </p:nvSpPr>
        <p:spPr>
          <a:xfrm>
            <a:off x="848360" y="2060575"/>
            <a:ext cx="10768330" cy="1050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“冉有，你怎么样？”</a:t>
            </a:r>
            <a:endParaRPr lang="zh-CN" altLang="en-US" sz="16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　冉有回答说：“一个方圆六七十里、或者五六十里（的国家），如果让我去治理，等到三年，就可以使老百姓富足起来。至于他们的礼乐教化，（我）自己的能力是不够的，那就只能等待有德行的君子了。”</a:t>
            </a:r>
            <a:endParaRPr lang="zh-CN" altLang="en-US" sz="1600" dirty="0">
              <a:latin typeface="微软雅黑" panose="020B0503020204020204" pitchFamily="34" charset="-122"/>
            </a:endParaRPr>
          </a:p>
        </p:txBody>
      </p:sp>
      <p:sp>
        <p:nvSpPr>
          <p:cNvPr id="14351" name="TextBox 14"/>
          <p:cNvSpPr txBox="1"/>
          <p:nvPr/>
        </p:nvSpPr>
        <p:spPr>
          <a:xfrm>
            <a:off x="831215" y="1216025"/>
            <a:ext cx="1074356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</a:rPr>
              <a:t>“求，尔何知？”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</a:rPr>
              <a:t>对曰：“方六七十，如五六十，求也为之，比及三年，可使足民。如其礼乐，以俟君子。”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352" name="TextBox 15"/>
          <p:cNvSpPr txBox="1"/>
          <p:nvPr/>
        </p:nvSpPr>
        <p:spPr>
          <a:xfrm>
            <a:off x="859790" y="4114165"/>
            <a:ext cx="10713720" cy="1050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“公西华，你怎么样？”</a:t>
            </a:r>
            <a:endParaRPr lang="zh-CN" altLang="en-US" sz="1600" dirty="0">
              <a:latin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</a:rPr>
              <a:t>　公西华回答说：“</a:t>
            </a:r>
            <a:r>
              <a:rPr lang="zh-CN" altLang="en-US" sz="1600" dirty="0">
                <a:latin typeface="微软雅黑" panose="020B0503020204020204" pitchFamily="34" charset="-122"/>
                <a:sym typeface="+mn-ea"/>
              </a:rPr>
              <a:t>我</a:t>
            </a:r>
            <a:r>
              <a:rPr lang="zh-CN" altLang="en-US" sz="1600" dirty="0">
                <a:latin typeface="微软雅黑" panose="020B0503020204020204" pitchFamily="34" charset="-122"/>
              </a:rPr>
              <a:t>不敢说能胜任，但是愿意学习。在宗庙祭祀的事务中，或者在诸侯会盟，朝见天子时，（我）愿意穿着礼服，戴着礼帽，做一个小的司仪。”</a:t>
            </a:r>
            <a:endParaRPr lang="zh-CN" altLang="en-US" sz="1600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4" grpId="0"/>
      <p:bldP spid="14346" grpId="0"/>
      <p:bldP spid="14348" grpId="0"/>
      <p:bldP spid="14349" grpId="0"/>
      <p:bldP spid="14350" grpId="0"/>
      <p:bldP spid="14351" grpId="0"/>
      <p:bldP spid="143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27"/>
          <p:cNvSpPr txBox="1"/>
          <p:nvPr/>
        </p:nvSpPr>
        <p:spPr>
          <a:xfrm>
            <a:off x="3833813" y="244475"/>
            <a:ext cx="4529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200" b="1" dirty="0">
                <a:latin typeface="微软雅黑" panose="020B0503020204020204" pitchFamily="34" charset="-122"/>
              </a:rPr>
              <a:t>课文注释</a:t>
            </a:r>
            <a:endParaRPr lang="zh-CN" altLang="en-US" sz="3200" b="1" dirty="0">
              <a:latin typeface="微软雅黑" panose="020B0503020204020204" pitchFamily="34" charset="-122"/>
            </a:endParaRPr>
          </a:p>
        </p:txBody>
      </p:sp>
      <p:sp>
        <p:nvSpPr>
          <p:cNvPr id="15363" name="Freeform 5"/>
          <p:cNvSpPr>
            <a:spLocks noEditPoints="1"/>
          </p:cNvSpPr>
          <p:nvPr/>
        </p:nvSpPr>
        <p:spPr>
          <a:xfrm>
            <a:off x="3444875" y="269875"/>
            <a:ext cx="430213" cy="609600"/>
          </a:xfrm>
          <a:custGeom>
            <a:avLst/>
            <a:gdLst/>
            <a:ahLst/>
            <a:cxnLst>
              <a:cxn ang="0">
                <a:pos x="195623452" y="108778794"/>
              </a:cxn>
              <a:cxn ang="0">
                <a:pos x="159981959" y="99466942"/>
              </a:cxn>
              <a:cxn ang="0">
                <a:pos x="143780876" y="139677121"/>
              </a:cxn>
              <a:cxn ang="0">
                <a:pos x="183473116" y="174807517"/>
              </a:cxn>
              <a:cxn ang="0">
                <a:pos x="243820672" y="150258268"/>
              </a:cxn>
              <a:cxn ang="0">
                <a:pos x="242605129" y="73224866"/>
              </a:cxn>
              <a:cxn ang="0">
                <a:pos x="188738134" y="8465438"/>
              </a:cxn>
              <a:cxn ang="0">
                <a:pos x="100444553" y="87192318"/>
              </a:cxn>
              <a:cxn ang="0">
                <a:pos x="101659459" y="286972616"/>
              </a:cxn>
              <a:cxn ang="0">
                <a:pos x="225594533" y="320833716"/>
              </a:cxn>
              <a:cxn ang="0">
                <a:pos x="221139665" y="202320190"/>
              </a:cxn>
              <a:cxn ang="0">
                <a:pos x="142971363" y="222213188"/>
              </a:cxn>
              <a:cxn ang="0">
                <a:pos x="182257574" y="278084296"/>
              </a:cxn>
              <a:cxn ang="0">
                <a:pos x="196838358" y="245492491"/>
              </a:cxn>
              <a:cxn ang="0">
                <a:pos x="180232518" y="244223196"/>
              </a:cxn>
              <a:cxn ang="0">
                <a:pos x="163221921" y="235334226"/>
              </a:cxn>
              <a:cxn ang="0">
                <a:pos x="219924758" y="227292320"/>
              </a:cxn>
              <a:cxn ang="0">
                <a:pos x="232885243" y="287819029"/>
              </a:cxn>
              <a:cxn ang="0">
                <a:pos x="208583936" y="309405505"/>
              </a:cxn>
              <a:cxn ang="0">
                <a:pos x="155931847" y="337763941"/>
              </a:cxn>
              <a:cxn ang="0">
                <a:pos x="123935074" y="268348913"/>
              </a:cxn>
              <a:cxn ang="0">
                <a:pos x="54272388" y="183696487"/>
              </a:cxn>
              <a:cxn ang="0">
                <a:pos x="124745223" y="102853247"/>
              </a:cxn>
              <a:cxn ang="0">
                <a:pos x="181448060" y="33861101"/>
              </a:cxn>
              <a:cxn ang="0">
                <a:pos x="221139665" y="79996826"/>
              </a:cxn>
              <a:cxn ang="0">
                <a:pos x="191573340" y="151951746"/>
              </a:cxn>
              <a:cxn ang="0">
                <a:pos x="170917388" y="123592659"/>
              </a:cxn>
              <a:cxn ang="0">
                <a:pos x="185498172" y="122323364"/>
              </a:cxn>
              <a:cxn ang="0">
                <a:pos x="195623452" y="108778794"/>
              </a:cxn>
              <a:cxn ang="0">
                <a:pos x="130010878" y="221790306"/>
              </a:cxn>
              <a:cxn ang="0">
                <a:pos x="136490802" y="148565440"/>
              </a:cxn>
              <a:cxn ang="0">
                <a:pos x="136490802" y="131211683"/>
              </a:cxn>
              <a:cxn ang="0">
                <a:pos x="130415634" y="236604172"/>
              </a:cxn>
              <a:cxn ang="0">
                <a:pos x="130010878" y="221790306"/>
              </a:cxn>
            </a:cxnLst>
            <a:pathLst>
              <a:path w="676" h="937">
                <a:moveTo>
                  <a:pt x="483" y="257"/>
                </a:moveTo>
                <a:cubicBezTo>
                  <a:pt x="467" y="226"/>
                  <a:pt x="420" y="219"/>
                  <a:pt x="395" y="235"/>
                </a:cubicBezTo>
                <a:cubicBezTo>
                  <a:pt x="361" y="257"/>
                  <a:pt x="350" y="295"/>
                  <a:pt x="355" y="330"/>
                </a:cubicBezTo>
                <a:cubicBezTo>
                  <a:pt x="361" y="373"/>
                  <a:pt x="388" y="405"/>
                  <a:pt x="453" y="413"/>
                </a:cubicBezTo>
                <a:cubicBezTo>
                  <a:pt x="506" y="417"/>
                  <a:pt x="560" y="402"/>
                  <a:pt x="602" y="355"/>
                </a:cubicBezTo>
                <a:cubicBezTo>
                  <a:pt x="641" y="320"/>
                  <a:pt x="662" y="221"/>
                  <a:pt x="599" y="173"/>
                </a:cubicBezTo>
                <a:cubicBezTo>
                  <a:pt x="633" y="110"/>
                  <a:pt x="544" y="32"/>
                  <a:pt x="466" y="20"/>
                </a:cubicBezTo>
                <a:cubicBezTo>
                  <a:pt x="317" y="0"/>
                  <a:pt x="244" y="91"/>
                  <a:pt x="248" y="206"/>
                </a:cubicBezTo>
                <a:cubicBezTo>
                  <a:pt x="0" y="247"/>
                  <a:pt x="14" y="629"/>
                  <a:pt x="251" y="678"/>
                </a:cubicBezTo>
                <a:cubicBezTo>
                  <a:pt x="202" y="862"/>
                  <a:pt x="545" y="937"/>
                  <a:pt x="557" y="758"/>
                </a:cubicBezTo>
                <a:cubicBezTo>
                  <a:pt x="676" y="719"/>
                  <a:pt x="650" y="516"/>
                  <a:pt x="546" y="478"/>
                </a:cubicBezTo>
                <a:cubicBezTo>
                  <a:pt x="468" y="446"/>
                  <a:pt x="372" y="478"/>
                  <a:pt x="353" y="525"/>
                </a:cubicBezTo>
                <a:cubicBezTo>
                  <a:pt x="323" y="584"/>
                  <a:pt x="358" y="674"/>
                  <a:pt x="450" y="657"/>
                </a:cubicBezTo>
                <a:cubicBezTo>
                  <a:pt x="483" y="650"/>
                  <a:pt x="498" y="610"/>
                  <a:pt x="486" y="580"/>
                </a:cubicBezTo>
                <a:cubicBezTo>
                  <a:pt x="475" y="558"/>
                  <a:pt x="441" y="561"/>
                  <a:pt x="445" y="577"/>
                </a:cubicBezTo>
                <a:cubicBezTo>
                  <a:pt x="461" y="631"/>
                  <a:pt x="384" y="618"/>
                  <a:pt x="403" y="556"/>
                </a:cubicBezTo>
                <a:cubicBezTo>
                  <a:pt x="424" y="504"/>
                  <a:pt x="497" y="501"/>
                  <a:pt x="543" y="537"/>
                </a:cubicBezTo>
                <a:cubicBezTo>
                  <a:pt x="588" y="568"/>
                  <a:pt x="593" y="632"/>
                  <a:pt x="575" y="680"/>
                </a:cubicBezTo>
                <a:cubicBezTo>
                  <a:pt x="565" y="704"/>
                  <a:pt x="546" y="718"/>
                  <a:pt x="515" y="731"/>
                </a:cubicBezTo>
                <a:cubicBezTo>
                  <a:pt x="517" y="795"/>
                  <a:pt x="447" y="818"/>
                  <a:pt x="385" y="798"/>
                </a:cubicBezTo>
                <a:cubicBezTo>
                  <a:pt x="309" y="764"/>
                  <a:pt x="293" y="703"/>
                  <a:pt x="306" y="634"/>
                </a:cubicBezTo>
                <a:cubicBezTo>
                  <a:pt x="192" y="616"/>
                  <a:pt x="138" y="546"/>
                  <a:pt x="134" y="434"/>
                </a:cubicBezTo>
                <a:cubicBezTo>
                  <a:pt x="131" y="329"/>
                  <a:pt x="183" y="261"/>
                  <a:pt x="308" y="243"/>
                </a:cubicBezTo>
                <a:cubicBezTo>
                  <a:pt x="291" y="134"/>
                  <a:pt x="333" y="65"/>
                  <a:pt x="448" y="80"/>
                </a:cubicBezTo>
                <a:cubicBezTo>
                  <a:pt x="505" y="91"/>
                  <a:pt x="557" y="121"/>
                  <a:pt x="546" y="189"/>
                </a:cubicBezTo>
                <a:cubicBezTo>
                  <a:pt x="602" y="239"/>
                  <a:pt x="578" y="362"/>
                  <a:pt x="473" y="359"/>
                </a:cubicBezTo>
                <a:cubicBezTo>
                  <a:pt x="420" y="361"/>
                  <a:pt x="402" y="320"/>
                  <a:pt x="422" y="292"/>
                </a:cubicBezTo>
                <a:cubicBezTo>
                  <a:pt x="427" y="282"/>
                  <a:pt x="442" y="280"/>
                  <a:pt x="458" y="289"/>
                </a:cubicBezTo>
                <a:cubicBezTo>
                  <a:pt x="478" y="296"/>
                  <a:pt x="490" y="271"/>
                  <a:pt x="483" y="257"/>
                </a:cubicBezTo>
                <a:close/>
                <a:moveTo>
                  <a:pt x="321" y="524"/>
                </a:moveTo>
                <a:cubicBezTo>
                  <a:pt x="235" y="472"/>
                  <a:pt x="246" y="392"/>
                  <a:pt x="337" y="351"/>
                </a:cubicBezTo>
                <a:cubicBezTo>
                  <a:pt x="337" y="333"/>
                  <a:pt x="337" y="323"/>
                  <a:pt x="337" y="310"/>
                </a:cubicBezTo>
                <a:cubicBezTo>
                  <a:pt x="201" y="347"/>
                  <a:pt x="176" y="516"/>
                  <a:pt x="322" y="559"/>
                </a:cubicBezTo>
                <a:cubicBezTo>
                  <a:pt x="322" y="541"/>
                  <a:pt x="322" y="536"/>
                  <a:pt x="321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4" name="Freeform 6"/>
          <p:cNvSpPr>
            <a:spLocks noEditPoints="1"/>
          </p:cNvSpPr>
          <p:nvPr/>
        </p:nvSpPr>
        <p:spPr>
          <a:xfrm>
            <a:off x="8275638" y="269875"/>
            <a:ext cx="430212" cy="609600"/>
          </a:xfrm>
          <a:custGeom>
            <a:avLst/>
            <a:gdLst/>
            <a:ahLst/>
            <a:cxnLst>
              <a:cxn ang="0">
                <a:pos x="78168120" y="108778794"/>
              </a:cxn>
              <a:cxn ang="0">
                <a:pos x="113809530" y="99466942"/>
              </a:cxn>
              <a:cxn ang="0">
                <a:pos x="130009939" y="139677121"/>
              </a:cxn>
              <a:cxn ang="0">
                <a:pos x="90318427" y="174807517"/>
              </a:cxn>
              <a:cxn ang="0">
                <a:pos x="29971012" y="150258268"/>
              </a:cxn>
              <a:cxn ang="0">
                <a:pos x="31591307" y="73224866"/>
              </a:cxn>
              <a:cxn ang="0">
                <a:pos x="85053422" y="8465438"/>
              </a:cxn>
              <a:cxn ang="0">
                <a:pos x="173346798" y="87192318"/>
              </a:cxn>
              <a:cxn ang="0">
                <a:pos x="172131894" y="286972616"/>
              </a:cxn>
              <a:cxn ang="0">
                <a:pos x="48197109" y="320833716"/>
              </a:cxn>
              <a:cxn ang="0">
                <a:pos x="53056722" y="202320190"/>
              </a:cxn>
              <a:cxn ang="0">
                <a:pos x="130820087" y="222213188"/>
              </a:cxn>
              <a:cxn ang="0">
                <a:pos x="91533331" y="278084296"/>
              </a:cxn>
              <a:cxn ang="0">
                <a:pos x="76953217" y="245492491"/>
              </a:cxn>
              <a:cxn ang="0">
                <a:pos x="93558382" y="244223196"/>
              </a:cxn>
              <a:cxn ang="0">
                <a:pos x="110568939" y="235334226"/>
              </a:cxn>
              <a:cxn ang="0">
                <a:pos x="53866870" y="227292320"/>
              </a:cxn>
              <a:cxn ang="0">
                <a:pos x="40906415" y="287819029"/>
              </a:cxn>
              <a:cxn ang="0">
                <a:pos x="65207666" y="309405505"/>
              </a:cxn>
              <a:cxn ang="0">
                <a:pos x="117859632" y="337763941"/>
              </a:cxn>
              <a:cxn ang="0">
                <a:pos x="149855695" y="268348913"/>
              </a:cxn>
              <a:cxn ang="0">
                <a:pos x="219518219" y="183696487"/>
              </a:cxn>
              <a:cxn ang="0">
                <a:pos x="149045547" y="102853247"/>
              </a:cxn>
              <a:cxn ang="0">
                <a:pos x="92343478" y="33861101"/>
              </a:cxn>
              <a:cxn ang="0">
                <a:pos x="53056722" y="79996826"/>
              </a:cxn>
              <a:cxn ang="0">
                <a:pos x="82218223" y="151951746"/>
              </a:cxn>
              <a:cxn ang="0">
                <a:pos x="102874126" y="123592659"/>
              </a:cxn>
              <a:cxn ang="0">
                <a:pos x="88293376" y="122323364"/>
              </a:cxn>
              <a:cxn ang="0">
                <a:pos x="78168120" y="108778794"/>
              </a:cxn>
              <a:cxn ang="0">
                <a:pos x="143780542" y="221790306"/>
              </a:cxn>
              <a:cxn ang="0">
                <a:pos x="137299996" y="148565440"/>
              </a:cxn>
              <a:cxn ang="0">
                <a:pos x="137299996" y="131211683"/>
              </a:cxn>
              <a:cxn ang="0">
                <a:pos x="143375786" y="236604172"/>
              </a:cxn>
              <a:cxn ang="0">
                <a:pos x="143780542" y="221790306"/>
              </a:cxn>
            </a:cxnLst>
            <a:pathLst>
              <a:path w="676" h="937">
                <a:moveTo>
                  <a:pt x="193" y="257"/>
                </a:moveTo>
                <a:cubicBezTo>
                  <a:pt x="209" y="226"/>
                  <a:pt x="256" y="219"/>
                  <a:pt x="281" y="235"/>
                </a:cubicBezTo>
                <a:cubicBezTo>
                  <a:pt x="315" y="257"/>
                  <a:pt x="326" y="295"/>
                  <a:pt x="321" y="330"/>
                </a:cubicBezTo>
                <a:cubicBezTo>
                  <a:pt x="315" y="373"/>
                  <a:pt x="288" y="405"/>
                  <a:pt x="223" y="413"/>
                </a:cubicBezTo>
                <a:cubicBezTo>
                  <a:pt x="170" y="417"/>
                  <a:pt x="116" y="402"/>
                  <a:pt x="74" y="355"/>
                </a:cubicBezTo>
                <a:cubicBezTo>
                  <a:pt x="35" y="320"/>
                  <a:pt x="14" y="221"/>
                  <a:pt x="78" y="173"/>
                </a:cubicBezTo>
                <a:cubicBezTo>
                  <a:pt x="43" y="110"/>
                  <a:pt x="132" y="32"/>
                  <a:pt x="210" y="20"/>
                </a:cubicBezTo>
                <a:cubicBezTo>
                  <a:pt x="359" y="0"/>
                  <a:pt x="432" y="91"/>
                  <a:pt x="428" y="206"/>
                </a:cubicBezTo>
                <a:cubicBezTo>
                  <a:pt x="676" y="247"/>
                  <a:pt x="662" y="629"/>
                  <a:pt x="425" y="678"/>
                </a:cubicBezTo>
                <a:cubicBezTo>
                  <a:pt x="474" y="862"/>
                  <a:pt x="131" y="937"/>
                  <a:pt x="119" y="758"/>
                </a:cubicBezTo>
                <a:cubicBezTo>
                  <a:pt x="0" y="719"/>
                  <a:pt x="27" y="516"/>
                  <a:pt x="131" y="478"/>
                </a:cubicBezTo>
                <a:cubicBezTo>
                  <a:pt x="208" y="446"/>
                  <a:pt x="304" y="478"/>
                  <a:pt x="323" y="525"/>
                </a:cubicBezTo>
                <a:cubicBezTo>
                  <a:pt x="353" y="584"/>
                  <a:pt x="318" y="674"/>
                  <a:pt x="226" y="657"/>
                </a:cubicBezTo>
                <a:cubicBezTo>
                  <a:pt x="193" y="650"/>
                  <a:pt x="178" y="610"/>
                  <a:pt x="190" y="580"/>
                </a:cubicBezTo>
                <a:cubicBezTo>
                  <a:pt x="201" y="558"/>
                  <a:pt x="235" y="561"/>
                  <a:pt x="231" y="577"/>
                </a:cubicBezTo>
                <a:cubicBezTo>
                  <a:pt x="215" y="631"/>
                  <a:pt x="292" y="618"/>
                  <a:pt x="273" y="556"/>
                </a:cubicBezTo>
                <a:cubicBezTo>
                  <a:pt x="252" y="504"/>
                  <a:pt x="179" y="501"/>
                  <a:pt x="133" y="537"/>
                </a:cubicBezTo>
                <a:cubicBezTo>
                  <a:pt x="89" y="568"/>
                  <a:pt x="83" y="632"/>
                  <a:pt x="101" y="680"/>
                </a:cubicBezTo>
                <a:cubicBezTo>
                  <a:pt x="112" y="704"/>
                  <a:pt x="130" y="718"/>
                  <a:pt x="161" y="731"/>
                </a:cubicBezTo>
                <a:cubicBezTo>
                  <a:pt x="159" y="795"/>
                  <a:pt x="229" y="818"/>
                  <a:pt x="291" y="798"/>
                </a:cubicBezTo>
                <a:cubicBezTo>
                  <a:pt x="368" y="764"/>
                  <a:pt x="383" y="703"/>
                  <a:pt x="370" y="634"/>
                </a:cubicBezTo>
                <a:cubicBezTo>
                  <a:pt x="484" y="616"/>
                  <a:pt x="538" y="546"/>
                  <a:pt x="542" y="434"/>
                </a:cubicBezTo>
                <a:cubicBezTo>
                  <a:pt x="545" y="329"/>
                  <a:pt x="493" y="261"/>
                  <a:pt x="368" y="243"/>
                </a:cubicBezTo>
                <a:cubicBezTo>
                  <a:pt x="386" y="134"/>
                  <a:pt x="343" y="65"/>
                  <a:pt x="228" y="80"/>
                </a:cubicBezTo>
                <a:cubicBezTo>
                  <a:pt x="172" y="91"/>
                  <a:pt x="119" y="121"/>
                  <a:pt x="131" y="189"/>
                </a:cubicBezTo>
                <a:cubicBezTo>
                  <a:pt x="74" y="239"/>
                  <a:pt x="98" y="362"/>
                  <a:pt x="203" y="359"/>
                </a:cubicBezTo>
                <a:cubicBezTo>
                  <a:pt x="256" y="361"/>
                  <a:pt x="274" y="320"/>
                  <a:pt x="254" y="292"/>
                </a:cubicBezTo>
                <a:cubicBezTo>
                  <a:pt x="249" y="282"/>
                  <a:pt x="234" y="280"/>
                  <a:pt x="218" y="289"/>
                </a:cubicBezTo>
                <a:cubicBezTo>
                  <a:pt x="198" y="296"/>
                  <a:pt x="186" y="271"/>
                  <a:pt x="193" y="257"/>
                </a:cubicBezTo>
                <a:close/>
                <a:moveTo>
                  <a:pt x="355" y="524"/>
                </a:moveTo>
                <a:cubicBezTo>
                  <a:pt x="441" y="472"/>
                  <a:pt x="430" y="392"/>
                  <a:pt x="339" y="351"/>
                </a:cubicBezTo>
                <a:cubicBezTo>
                  <a:pt x="339" y="333"/>
                  <a:pt x="339" y="323"/>
                  <a:pt x="339" y="310"/>
                </a:cubicBezTo>
                <a:cubicBezTo>
                  <a:pt x="475" y="347"/>
                  <a:pt x="500" y="516"/>
                  <a:pt x="354" y="559"/>
                </a:cubicBezTo>
                <a:cubicBezTo>
                  <a:pt x="354" y="541"/>
                  <a:pt x="354" y="536"/>
                  <a:pt x="355" y="5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5" name="TextBox 4"/>
          <p:cNvSpPr txBox="1"/>
          <p:nvPr/>
        </p:nvSpPr>
        <p:spPr>
          <a:xfrm>
            <a:off x="544830" y="1052195"/>
            <a:ext cx="10810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</a:rPr>
              <a:t>“点，尔何如？” 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</a:rPr>
              <a:t>鼓瑟希，铿尔，舍瑟而作，对曰：“异乎三子者之撰。”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367" name="TextBox 6"/>
          <p:cNvSpPr txBox="1"/>
          <p:nvPr/>
        </p:nvSpPr>
        <p:spPr>
          <a:xfrm>
            <a:off x="4384675" y="1665288"/>
            <a:ext cx="11001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主要问题一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368" name="TextBox 7"/>
          <p:cNvSpPr txBox="1"/>
          <p:nvPr/>
        </p:nvSpPr>
        <p:spPr>
          <a:xfrm>
            <a:off x="626110" y="1916430"/>
            <a:ext cx="112833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“曾点，你怎么样？”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（这时曾点）弹瑟的声音（逐渐）稀疏了，接着铿的一声，曾点放下琴起身，回答说：“（我的）才能和他们三位所说的不一样。”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370" name="TextBox 9"/>
          <p:cNvSpPr txBox="1"/>
          <p:nvPr/>
        </p:nvSpPr>
        <p:spPr>
          <a:xfrm>
            <a:off x="4384675" y="3543300"/>
            <a:ext cx="11001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</a:rPr>
              <a:t>主要问题二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371" name="TextBox 10"/>
          <p:cNvSpPr txBox="1"/>
          <p:nvPr/>
        </p:nvSpPr>
        <p:spPr>
          <a:xfrm>
            <a:off x="626110" y="2966720"/>
            <a:ext cx="110559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</a:rPr>
              <a:t>子曰：“何伤乎？亦各言其志也！”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</a:rPr>
              <a:t>曰：“莫春者，春服既成，冠者五六人，童子六七人，浴乎沂，风乎舞雩，咏而归。”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TextBox 7"/>
          <p:cNvSpPr txBox="1"/>
          <p:nvPr/>
        </p:nvSpPr>
        <p:spPr>
          <a:xfrm>
            <a:off x="698500" y="3860800"/>
            <a:ext cx="112833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仿宋_GB2312" pitchFamily="1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孔子说：“有什么关系呢？不过是各自谈谈自己的志向罢了！”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</a:rPr>
              <a:t>（曾点）说：“暮春时节，穿上已经做好的春服，（我和）五六（虚数，泛指几个）位成年人，六七个（虚数，泛指几个）青少年，到沂水河里洗澡，在舞雩台上吹风，（一路）唱着歌回来。”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6888E-6 3.7037E-6 L 0.19318 3.7037E-6 " pathEditMode="relative" rAng="0" ptsTypes="AA">
                                      <p:cBhvr>
                                        <p:cTn id="8" dur="500" spd="-999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323E-8 3.7037E-6 L -0.19592 3.7037E-6 " pathEditMode="relative" rAng="0" ptsTypes="AA">
                                      <p:cBhvr>
                                        <p:cTn id="12" dur="500" spd="-999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/>
      <p:bldP spid="15367" grpId="0"/>
      <p:bldP spid="15368" grpId="0"/>
      <p:bldP spid="15370" grpId="0"/>
      <p:bldP spid="15371" grpId="0"/>
      <p:bldP spid="2" grpId="0"/>
    </p:bldLst>
  </p:timing>
</p:sld>
</file>

<file path=ppt/theme/theme1.xml><?xml version="1.0" encoding="utf-8"?>
<a:theme xmlns:a="http://schemas.openxmlformats.org/drawingml/2006/main" name="2_默认设计模板">
  <a:themeElements>
    <a:clrScheme name="">
      <a:dk1>
        <a:srgbClr val="957F66"/>
      </a:dk1>
      <a:lt1>
        <a:srgbClr val="4D4D4D"/>
      </a:lt1>
      <a:dk2>
        <a:srgbClr val="C4271D"/>
      </a:dk2>
      <a:lt2>
        <a:srgbClr val="DDDDDD"/>
      </a:lt2>
      <a:accent1>
        <a:srgbClr val="000000"/>
      </a:accent1>
      <a:accent2>
        <a:srgbClr val="FFFFFF"/>
      </a:accent2>
      <a:accent3>
        <a:srgbClr val="DEACAB"/>
      </a:accent3>
      <a:accent4>
        <a:srgbClr val="404040"/>
      </a:accent4>
      <a:accent5>
        <a:srgbClr val="AAAAAA"/>
      </a:accent5>
      <a:accent6>
        <a:srgbClr val="E7E7E7"/>
      </a:accent6>
      <a:hlink>
        <a:srgbClr val="B3B3B3"/>
      </a:hlink>
      <a:folHlink>
        <a:srgbClr val="404040"/>
      </a:folHlink>
    </a:clrScheme>
    <a:fontScheme name="2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">
      <a:dk1>
        <a:srgbClr val="957F66"/>
      </a:dk1>
      <a:lt1>
        <a:srgbClr val="4D4D4D"/>
      </a:lt1>
      <a:dk2>
        <a:srgbClr val="C4271D"/>
      </a:dk2>
      <a:lt2>
        <a:srgbClr val="DDDDDD"/>
      </a:lt2>
      <a:accent1>
        <a:srgbClr val="000000"/>
      </a:accent1>
      <a:accent2>
        <a:srgbClr val="FFFFFF"/>
      </a:accent2>
      <a:accent3>
        <a:srgbClr val="DEACAB"/>
      </a:accent3>
      <a:accent4>
        <a:srgbClr val="404040"/>
      </a:accent4>
      <a:accent5>
        <a:srgbClr val="AAAAAA"/>
      </a:accent5>
      <a:accent6>
        <a:srgbClr val="E7E7E7"/>
      </a:accent6>
      <a:hlink>
        <a:srgbClr val="B3B3B3"/>
      </a:hlink>
      <a:folHlink>
        <a:srgbClr val="404040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默认设计模板">
  <a:themeElements>
    <a:clrScheme name="">
      <a:dk1>
        <a:srgbClr val="957F66"/>
      </a:dk1>
      <a:lt1>
        <a:srgbClr val="4D4D4D"/>
      </a:lt1>
      <a:dk2>
        <a:srgbClr val="C4271D"/>
      </a:dk2>
      <a:lt2>
        <a:srgbClr val="DDDDDD"/>
      </a:lt2>
      <a:accent1>
        <a:srgbClr val="000000"/>
      </a:accent1>
      <a:accent2>
        <a:srgbClr val="FFFFFF"/>
      </a:accent2>
      <a:accent3>
        <a:srgbClr val="DEACAB"/>
      </a:accent3>
      <a:accent4>
        <a:srgbClr val="404040"/>
      </a:accent4>
      <a:accent5>
        <a:srgbClr val="AAAAAA"/>
      </a:accent5>
      <a:accent6>
        <a:srgbClr val="E7E7E7"/>
      </a:accent6>
      <a:hlink>
        <a:srgbClr val="B3B3B3"/>
      </a:hlink>
      <a:folHlink>
        <a:srgbClr val="404040"/>
      </a:folHlink>
    </a:clrScheme>
    <a:fontScheme name="5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3799</Words>
  <Application>WPS 演示</Application>
  <PresentationFormat>自定义</PresentationFormat>
  <Paragraphs>274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仿宋_GB2312</vt:lpstr>
      <vt:lpstr>仿宋</vt:lpstr>
      <vt:lpstr>Calibri</vt:lpstr>
      <vt:lpstr>方正舒体</vt:lpstr>
      <vt:lpstr>方正隶变简体</vt:lpstr>
      <vt:lpstr>隶书</vt:lpstr>
      <vt:lpstr>方正字迹-吕建德字体</vt:lpstr>
      <vt:lpstr>Arial Unicode MS</vt:lpstr>
      <vt:lpstr>2_默认设计模板</vt:lpstr>
      <vt:lpstr>3_默认设计模板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hh</cp:lastModifiedBy>
  <cp:revision>764</cp:revision>
  <dcterms:created xsi:type="dcterms:W3CDTF">2021-10-03T13:14:00Z</dcterms:created>
  <dcterms:modified xsi:type="dcterms:W3CDTF">2021-10-11T12:27:31Z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2052-11.1.0.10723</vt:lpwstr>
  </property>
  <property fmtid="{D5CDD505-2E9C-101B-9397-08002B2CF9AE}" pid="3" name="ICV">
    <vt:lpwstr>FB82E29E95B64814916F071F9333207B</vt:lpwstr>
  </property>
</Properties>
</file>