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434" r:id="rId4"/>
    <p:sldId id="565" r:id="rId5"/>
    <p:sldId id="754" r:id="rId6"/>
    <p:sldId id="755" r:id="rId7"/>
    <p:sldId id="779" r:id="rId8"/>
    <p:sldId id="837" r:id="rId9"/>
    <p:sldId id="838" r:id="rId10"/>
    <p:sldId id="839" r:id="rId11"/>
    <p:sldId id="840" r:id="rId12"/>
    <p:sldId id="841" r:id="rId13"/>
    <p:sldId id="843" r:id="rId14"/>
    <p:sldId id="844" r:id="rId15"/>
    <p:sldId id="846" r:id="rId16"/>
    <p:sldId id="849" r:id="rId17"/>
    <p:sldId id="842" r:id="rId18"/>
    <p:sldId id="856" r:id="rId19"/>
    <p:sldId id="857" r:id="rId20"/>
    <p:sldId id="858" r:id="rId21"/>
    <p:sldId id="859" r:id="rId22"/>
    <p:sldId id="583" r:id="rId23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Tx/>
      <a:buNone/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1566" y="66"/>
      </p:cViewPr>
      <p:guideLst>
        <p:guide orient="horz" pos="2246"/>
        <p:guide pos="268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264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 eaLnBrk="1" hangingPunct="1"/>
            <a:fld id="{26BDD361-91CD-417A-86EE-BA84BD2E250F}" type="slidenum">
              <a:rPr lang="en-US" altLang="zh-CN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3.xml" /><Relationship Id="rId3" Type="http://schemas.openxmlformats.org/officeDocument/2006/relationships/tags" Target="../tags/tag8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0.xml" /><Relationship Id="rId11" Type="http://schemas.openxmlformats.org/officeDocument/2006/relationships/tags" Target="../tags/tag161.xml" /><Relationship Id="rId12" Type="http://schemas.openxmlformats.org/officeDocument/2006/relationships/tags" Target="../tags/tag162.xml" /><Relationship Id="rId13" Type="http://schemas.openxmlformats.org/officeDocument/2006/relationships/tags" Target="../tags/tag163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5.xml" /><Relationship Id="rId11" Type="http://schemas.openxmlformats.org/officeDocument/2006/relationships/tags" Target="../tags/tag176.xml" /><Relationship Id="rId12" Type="http://schemas.openxmlformats.org/officeDocument/2006/relationships/tags" Target="../tags/tag177.xml" /><Relationship Id="rId13" Type="http://schemas.openxmlformats.org/officeDocument/2006/relationships/tags" Target="../tags/tag178.xml" /><Relationship Id="rId14" Type="http://schemas.openxmlformats.org/officeDocument/2006/relationships/tags" Target="../tags/tag179.xml" /><Relationship Id="rId15" Type="http://schemas.openxmlformats.org/officeDocument/2006/relationships/tags" Target="../tags/tag180.xml" /><Relationship Id="rId16" Type="http://schemas.openxmlformats.org/officeDocument/2006/relationships/tags" Target="../tags/tag181.xml" /><Relationship Id="rId17" Type="http://schemas.openxmlformats.org/officeDocument/2006/relationships/tags" Target="../tags/tag182.xml" /><Relationship Id="rId18" Type="http://schemas.openxmlformats.org/officeDocument/2006/relationships/tags" Target="../tags/tag183.xml" /><Relationship Id="rId19" Type="http://schemas.openxmlformats.org/officeDocument/2006/relationships/tags" Target="../tags/tag184.xml" /><Relationship Id="rId2" Type="http://schemas.openxmlformats.org/officeDocument/2006/relationships/tags" Target="../tags/tag167.xml" /><Relationship Id="rId20" Type="http://schemas.openxmlformats.org/officeDocument/2006/relationships/tags" Target="../tags/tag185.xml" /><Relationship Id="rId21" Type="http://schemas.openxmlformats.org/officeDocument/2006/relationships/tags" Target="../tags/tag186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tags" Target="../tags/tag173.xml" /><Relationship Id="rId9" Type="http://schemas.openxmlformats.org/officeDocument/2006/relationships/tags" Target="../tags/tag17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Relationship Id="rId7" Type="http://schemas.openxmlformats.org/officeDocument/2006/relationships/tags" Target="../tags/tag192.xml" /><Relationship Id="rId8" Type="http://schemas.openxmlformats.org/officeDocument/2006/relationships/tags" Target="../tags/tag19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05.xml" /><Relationship Id="rId11" Type="http://schemas.openxmlformats.org/officeDocument/2006/relationships/tags" Target="../tags/tag206.xml" /><Relationship Id="rId12" Type="http://schemas.openxmlformats.org/officeDocument/2006/relationships/tags" Target="../tags/tag207.xml" /><Relationship Id="rId13" Type="http://schemas.openxmlformats.org/officeDocument/2006/relationships/tags" Target="../tags/tag208.xml" /><Relationship Id="rId14" Type="http://schemas.openxmlformats.org/officeDocument/2006/relationships/tags" Target="../tags/tag209.xml" /><Relationship Id="rId15" Type="http://schemas.openxmlformats.org/officeDocument/2006/relationships/tags" Target="../tags/tag210.xml" /><Relationship Id="rId16" Type="http://schemas.openxmlformats.org/officeDocument/2006/relationships/tags" Target="../tags/tag211.xml" /><Relationship Id="rId17" Type="http://schemas.openxmlformats.org/officeDocument/2006/relationships/tags" Target="../tags/tag212.xml" /><Relationship Id="rId18" Type="http://schemas.openxmlformats.org/officeDocument/2006/relationships/tags" Target="../tags/tag213.xml" /><Relationship Id="rId19" Type="http://schemas.openxmlformats.org/officeDocument/2006/relationships/tags" Target="../tags/tag214.xml" /><Relationship Id="rId2" Type="http://schemas.openxmlformats.org/officeDocument/2006/relationships/tags" Target="../tags/tag197.xml" /><Relationship Id="rId20" Type="http://schemas.openxmlformats.org/officeDocument/2006/relationships/tags" Target="../tags/tag215.xml" /><Relationship Id="rId21" Type="http://schemas.openxmlformats.org/officeDocument/2006/relationships/tags" Target="../tags/tag216.xml" /><Relationship Id="rId22" Type="http://schemas.openxmlformats.org/officeDocument/2006/relationships/tags" Target="../tags/tag217.xml" /><Relationship Id="rId23" Type="http://schemas.openxmlformats.org/officeDocument/2006/relationships/tags" Target="../tags/tag218.xml" /><Relationship Id="rId24" Type="http://schemas.openxmlformats.org/officeDocument/2006/relationships/tags" Target="../tags/tag219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tags" Target="../tags/tag203.xml" /><Relationship Id="rId9" Type="http://schemas.openxmlformats.org/officeDocument/2006/relationships/tags" Target="../tags/tag20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8.xml" /><Relationship Id="rId11" Type="http://schemas.openxmlformats.org/officeDocument/2006/relationships/tags" Target="../tags/tag229.xml" /><Relationship Id="rId12" Type="http://schemas.openxmlformats.org/officeDocument/2006/relationships/tags" Target="../tags/tag230.xml" /><Relationship Id="rId13" Type="http://schemas.openxmlformats.org/officeDocument/2006/relationships/tags" Target="../tags/tag231.xml" /><Relationship Id="rId14" Type="http://schemas.openxmlformats.org/officeDocument/2006/relationships/tags" Target="../tags/tag232.xml" /><Relationship Id="rId15" Type="http://schemas.openxmlformats.org/officeDocument/2006/relationships/tags" Target="../tags/tag233.xml" /><Relationship Id="rId16" Type="http://schemas.openxmlformats.org/officeDocument/2006/relationships/tags" Target="../tags/tag234.xml" /><Relationship Id="rId17" Type="http://schemas.openxmlformats.org/officeDocument/2006/relationships/tags" Target="../tags/tag235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tags" Target="../tags/tag225.xml" /><Relationship Id="rId8" Type="http://schemas.openxmlformats.org/officeDocument/2006/relationships/tags" Target="../tags/tag226.xml" /><Relationship Id="rId9" Type="http://schemas.openxmlformats.org/officeDocument/2006/relationships/tags" Target="../tags/tag22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44.xml" /><Relationship Id="rId11" Type="http://schemas.openxmlformats.org/officeDocument/2006/relationships/tags" Target="../tags/tag245.xml" /><Relationship Id="rId12" Type="http://schemas.openxmlformats.org/officeDocument/2006/relationships/tags" Target="../tags/tag246.xml" /><Relationship Id="rId13" Type="http://schemas.openxmlformats.org/officeDocument/2006/relationships/tags" Target="../tags/tag247.xml" /><Relationship Id="rId14" Type="http://schemas.openxmlformats.org/officeDocument/2006/relationships/tags" Target="../tags/tag248.xml" /><Relationship Id="rId2" Type="http://schemas.openxmlformats.org/officeDocument/2006/relationships/tags" Target="../tags/tag236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tags" Target="../tags/tag242.xml" /><Relationship Id="rId9" Type="http://schemas.openxmlformats.org/officeDocument/2006/relationships/tags" Target="../tags/tag24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57.xml" /><Relationship Id="rId11" Type="http://schemas.openxmlformats.org/officeDocument/2006/relationships/tags" Target="../tags/tag258.xml" /><Relationship Id="rId12" Type="http://schemas.openxmlformats.org/officeDocument/2006/relationships/tags" Target="../tags/tag259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image" Target="../media/image3.png" /><Relationship Id="rId5" Type="http://schemas.openxmlformats.org/officeDocument/2006/relationships/tags" Target="../tags/tag262.xml" /><Relationship Id="rId6" Type="http://schemas.openxmlformats.org/officeDocument/2006/relationships/image" Target="../media/image4.png" /><Relationship Id="rId7" Type="http://schemas.openxmlformats.org/officeDocument/2006/relationships/tags" Target="../tags/tag26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image" Target="../media/image1.png" /><Relationship Id="rId7" Type="http://schemas.openxmlformats.org/officeDocument/2006/relationships/tags" Target="../tags/tag95.xml" /><Relationship Id="rId8" Type="http://schemas.openxmlformats.org/officeDocument/2006/relationships/image" Target="../media/image2.png" /><Relationship Id="rId9" Type="http://schemas.openxmlformats.org/officeDocument/2006/relationships/tags" Target="../tags/tag9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23.xml" /><Relationship Id="rId11" Type="http://schemas.openxmlformats.org/officeDocument/2006/relationships/tags" Target="../tags/tag124.xml" /><Relationship Id="rId12" Type="http://schemas.openxmlformats.org/officeDocument/2006/relationships/tags" Target="../tags/tag125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Relationship Id="rId7" Type="http://schemas.openxmlformats.org/officeDocument/2006/relationships/tags" Target="../tags/tag120.xml" /><Relationship Id="rId8" Type="http://schemas.openxmlformats.org/officeDocument/2006/relationships/tags" Target="../tags/tag121.xml" /><Relationship Id="rId9" Type="http://schemas.openxmlformats.org/officeDocument/2006/relationships/tags" Target="../tags/tag12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4.xml" /><Relationship Id="rId11" Type="http://schemas.openxmlformats.org/officeDocument/2006/relationships/tags" Target="../tags/tag135.xml" /><Relationship Id="rId12" Type="http://schemas.openxmlformats.org/officeDocument/2006/relationships/tags" Target="../tags/tag136.xml" /><Relationship Id="rId13" Type="http://schemas.openxmlformats.org/officeDocument/2006/relationships/tags" Target="../tags/tag137.xml" /><Relationship Id="rId14" Type="http://schemas.openxmlformats.org/officeDocument/2006/relationships/tags" Target="../tags/tag138.xml" /><Relationship Id="rId15" Type="http://schemas.openxmlformats.org/officeDocument/2006/relationships/tags" Target="../tags/tag139.xml" /><Relationship Id="rId16" Type="http://schemas.openxmlformats.org/officeDocument/2006/relationships/tags" Target="../tags/tag140.xml" /><Relationship Id="rId17" Type="http://schemas.openxmlformats.org/officeDocument/2006/relationships/tags" Target="../tags/tag141.xml" /><Relationship Id="rId18" Type="http://schemas.openxmlformats.org/officeDocument/2006/relationships/tags" Target="../tags/tag142.xml" /><Relationship Id="rId19" Type="http://schemas.openxmlformats.org/officeDocument/2006/relationships/tags" Target="../tags/tag143.xml" /><Relationship Id="rId2" Type="http://schemas.openxmlformats.org/officeDocument/2006/relationships/tags" Target="../tags/tag126.xml" /><Relationship Id="rId20" Type="http://schemas.openxmlformats.org/officeDocument/2006/relationships/tags" Target="../tags/tag144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43255" y="1051560"/>
            <a:ext cx="7609840" cy="286131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《六国论》《五代史领官传序 》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任务群教学：雄霸天下后的悲剧收场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统编教材选择性必修（中）  第三单元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Text Box 3"/>
          <p:cNvSpPr/>
          <p:nvPr>
            <p:custDataLst>
              <p:tags r:id="rId3"/>
            </p:custDataLst>
          </p:nvPr>
        </p:nvSpPr>
        <p:spPr>
          <a:xfrm>
            <a:off x="199390" y="98425"/>
            <a:ext cx="829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艺术特色：</a:t>
            </a:r>
            <a:r>
              <a:rPr lang="zh-CN" altLang="en-US" sz="2000" b="1">
                <a:latin typeface="+mj-ea"/>
                <a:ea typeface="+mj-ea"/>
                <a:sym typeface="+mn-ea"/>
              </a:rPr>
              <a:t>分别概括两篇文章的艺术特色并结合文本加以解说</a:t>
            </a:r>
            <a:endParaRPr lang="zh-CN" altLang="en-US" sz="2000" b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26745" y="677545"/>
            <a:ext cx="5741035" cy="216852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ym typeface="+mn-ea"/>
              </a:rPr>
              <a:t>  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《过秦论》</a:t>
            </a:r>
            <a:r>
              <a:rPr lang="en-US" altLang="zh-CN" sz="18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1800" b="1">
                <a:sym typeface="+mn-ea"/>
              </a:rPr>
              <a:t>：</a:t>
            </a:r>
            <a:endParaRPr lang="zh-CN" altLang="en-US" sz="1800" b="1">
              <a:solidFill>
                <a:srgbClr val="000000"/>
              </a:solidFill>
              <a:uFillTx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rgbClr val="7030A0"/>
                </a:solidFill>
                <a:sym typeface="+mn-ea"/>
              </a:rPr>
              <a:t>   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善于叙事，精于论断 。     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chemeClr val="tx1"/>
                </a:solidFill>
                <a:sym typeface="+mn-ea"/>
              </a:rPr>
              <a:t>   对偶排比，气氛热烈 。     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chemeClr val="tx1"/>
                </a:solidFill>
                <a:sym typeface="+mn-ea"/>
              </a:rPr>
              <a:t>   反复比照，导出题旨。</a:t>
            </a:r>
            <a:endParaRPr lang="zh-CN" altLang="en-US" sz="1800" b="1">
              <a:solidFill>
                <a:schemeClr val="tx1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chemeClr val="tx1"/>
                </a:solidFill>
                <a:uFillTx/>
                <a:sym typeface="+mn-ea"/>
              </a:rPr>
              <a:t>   对偶、偶排比句和骈句的运用。</a:t>
            </a:r>
            <a:endParaRPr lang="zh-CN" altLang="en-US" sz="1800" b="1">
              <a:solidFill>
                <a:schemeClr val="tx1"/>
              </a:solidFill>
              <a:uFillTx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50545" y="2971165"/>
            <a:ext cx="5741035" cy="175323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ym typeface="+mn-ea"/>
              </a:rPr>
              <a:t>  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《五代史领官传序》</a:t>
            </a:r>
            <a:r>
              <a:rPr lang="en-US" altLang="zh-CN" sz="18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1800" b="1">
                <a:sym typeface="+mn-ea"/>
              </a:rPr>
              <a:t>：</a:t>
            </a:r>
            <a:endParaRPr lang="zh-CN" altLang="en-US" sz="1800" b="1">
              <a:solidFill>
                <a:srgbClr val="000000"/>
              </a:solidFill>
              <a:uFillTx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rgbClr val="7030A0"/>
                </a:solidFill>
                <a:sym typeface="+mn-ea"/>
              </a:rPr>
              <a:t>   </a:t>
            </a:r>
            <a:r>
              <a:rPr lang="zh-CN" altLang="en-US" sz="1800" b="1">
                <a:solidFill>
                  <a:schemeClr val="tx1"/>
                </a:solidFill>
                <a:sym typeface="+mn-ea"/>
              </a:rPr>
              <a:t>采用欲抑先扬的手法。    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chemeClr val="tx1"/>
                </a:solidFill>
                <a:sym typeface="+mn-ea"/>
              </a:rPr>
              <a:t>   叙事简约 。  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chemeClr val="tx1"/>
                </a:solidFill>
                <a:sym typeface="+mn-ea"/>
              </a:rPr>
              <a:t>   据史为理，援史论证。</a:t>
            </a:r>
            <a:endParaRPr lang="zh-CN" altLang="en-US" sz="18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Text Box 3"/>
          <p:cNvSpPr/>
          <p:nvPr>
            <p:custDataLst>
              <p:tags r:id="rId3"/>
            </p:custDataLst>
          </p:nvPr>
        </p:nvSpPr>
        <p:spPr>
          <a:xfrm>
            <a:off x="199390" y="98425"/>
            <a:ext cx="829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文言知识归纳：</a:t>
            </a:r>
            <a:r>
              <a:rPr lang="zh-CN" altLang="en-US" sz="2000" b="1">
                <a:latin typeface="+mj-ea"/>
                <a:ea typeface="+mj-ea"/>
                <a:sym typeface="+mn-ea"/>
              </a:rPr>
              <a:t>分别概括两篇文章的文言现象</a:t>
            </a:r>
            <a:endParaRPr lang="zh-CN" altLang="en-US" sz="2000" b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79780" y="1487170"/>
            <a:ext cx="5313045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ym typeface="+mn-ea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《过秦论》</a:t>
            </a:r>
            <a:r>
              <a:rPr lang="zh-CN" sz="4000" b="1">
                <a:solidFill>
                  <a:srgbClr val="FF0000"/>
                </a:solidFill>
                <a:sym typeface="+mn-ea"/>
              </a:rPr>
              <a:t>文言知识</a:t>
            </a:r>
            <a:endParaRPr lang="zh-CN" sz="4000" b="1">
              <a:solidFill>
                <a:schemeClr val="tx1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62" name="文本框 92161"/>
          <p:cNvSpPr txBox="1"/>
          <p:nvPr>
            <p:custDataLst>
              <p:tags r:id="rId3"/>
            </p:custDataLst>
          </p:nvPr>
        </p:nvSpPr>
        <p:spPr>
          <a:xfrm>
            <a:off x="95250" y="114300"/>
            <a:ext cx="2066290" cy="52197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通假字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8242" name="文本框 92162"/>
          <p:cNvSpPr txBox="1"/>
          <p:nvPr>
            <p:custDataLst>
              <p:tags r:id="rId4"/>
            </p:custDataLst>
          </p:nvPr>
        </p:nvSpPr>
        <p:spPr>
          <a:xfrm>
            <a:off x="0" y="797560"/>
            <a:ext cx="17722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合从缔交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赢粮而景从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百有余年矣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陈利兵而谁何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孝公既没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8243" name="文本框 92163"/>
          <p:cNvSpPr txBox="1"/>
          <p:nvPr>
            <p:custDataLst>
              <p:tags r:id="rId5"/>
            </p:custDataLst>
          </p:nvPr>
        </p:nvSpPr>
        <p:spPr>
          <a:xfrm>
            <a:off x="1163638" y="5318125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2165" name="矩形 92164"/>
          <p:cNvSpPr/>
          <p:nvPr>
            <p:custDataLst>
              <p:tags r:id="rId6"/>
            </p:custDataLst>
          </p:nvPr>
        </p:nvSpPr>
        <p:spPr>
          <a:xfrm>
            <a:off x="1423035" y="863600"/>
            <a:ext cx="68376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从”通“纵”，合纵之策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66" name="矩形 92165"/>
          <p:cNvSpPr/>
          <p:nvPr>
            <p:custDataLst>
              <p:tags r:id="rId7"/>
            </p:custDataLst>
          </p:nvPr>
        </p:nvSpPr>
        <p:spPr>
          <a:xfrm>
            <a:off x="1584960" y="1270000"/>
            <a:ext cx="708787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“景”通“影”。像影子一样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68" name="矩形 92167"/>
          <p:cNvSpPr/>
          <p:nvPr>
            <p:custDataLst>
              <p:tags r:id="rId8"/>
            </p:custDataLst>
          </p:nvPr>
        </p:nvSpPr>
        <p:spPr>
          <a:xfrm>
            <a:off x="1835785" y="1607185"/>
            <a:ext cx="459232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“有”通“又”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70" name="矩形 92169"/>
          <p:cNvSpPr/>
          <p:nvPr>
            <p:custDataLst>
              <p:tags r:id="rId9"/>
            </p:custDataLst>
          </p:nvPr>
        </p:nvSpPr>
        <p:spPr>
          <a:xfrm>
            <a:off x="2006600" y="2004060"/>
            <a:ext cx="56705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“何”通“呵”，呵问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71" name="矩形 92170"/>
          <p:cNvSpPr/>
          <p:nvPr>
            <p:custDataLst>
              <p:tags r:id="rId10"/>
            </p:custDataLst>
          </p:nvPr>
        </p:nvSpPr>
        <p:spPr>
          <a:xfrm>
            <a:off x="1348105" y="2341245"/>
            <a:ext cx="587629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“没”通“殁”，死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4211" name="矩形 94210"/>
          <p:cNvSpPr/>
          <p:nvPr>
            <p:custDataLst>
              <p:tags r:id="rId11"/>
            </p:custDataLst>
          </p:nvPr>
        </p:nvSpPr>
        <p:spPr>
          <a:xfrm>
            <a:off x="78105" y="2678430"/>
            <a:ext cx="2083435" cy="44132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名词做状语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61" name="文本框 94209"/>
          <p:cNvSpPr txBox="1"/>
          <p:nvPr>
            <p:custDataLst>
              <p:tags r:id="rId12"/>
            </p:custDataLst>
          </p:nvPr>
        </p:nvSpPr>
        <p:spPr>
          <a:xfrm>
            <a:off x="174625" y="3380105"/>
            <a:ext cx="216281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Char char="•"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</a:t>
            </a: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包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举宇内</a:t>
            </a: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Char char="•"/>
            </a:pP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席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卷天下</a:t>
            </a: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Char char="•"/>
            </a:pP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囊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括四海之意</a:t>
            </a: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Char char="•"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天下</a:t>
            </a: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云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集</a:t>
            </a: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响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应</a:t>
            </a: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Char char="•"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赢粮而</a:t>
            </a: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景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</a:t>
            </a: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4212" name="矩形 94211"/>
          <p:cNvSpPr/>
          <p:nvPr>
            <p:custDataLst>
              <p:tags r:id="rId13"/>
            </p:custDataLst>
          </p:nvPr>
        </p:nvSpPr>
        <p:spPr>
          <a:xfrm>
            <a:off x="2242185" y="3307080"/>
            <a:ext cx="2011680" cy="208407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rgbClr val="FF0000"/>
                </a:solidFill>
                <a:uFillTx/>
                <a:latin typeface="楷体_GB2312" charset="0"/>
                <a:ea typeface="楷体_GB2312" panose="02010609030101010101" pitchFamily="49" charset="-122"/>
              </a:rPr>
              <a:t>像包裹一样</a:t>
            </a:r>
            <a:endParaRPr lang="zh-CN" altLang="en-US" sz="1800" b="1">
              <a:solidFill>
                <a:srgbClr val="FF0000"/>
              </a:solidFill>
              <a:uFillTx/>
              <a:latin typeface="楷体_GB2312" charset="0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rgbClr val="FF0000"/>
                </a:solidFill>
                <a:uFillTx/>
                <a:latin typeface="楷体_GB2312" charset="0"/>
                <a:ea typeface="楷体_GB2312" panose="02010609030101010101" pitchFamily="49" charset="-122"/>
              </a:rPr>
              <a:t>像席子一样</a:t>
            </a:r>
            <a:endParaRPr lang="zh-CN" altLang="en-US" sz="1800" b="1">
              <a:solidFill>
                <a:srgbClr val="FF0000"/>
              </a:solidFill>
              <a:uFillTx/>
              <a:latin typeface="楷体_GB2312" charset="0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rgbClr val="FF0000"/>
                </a:solidFill>
                <a:uFillTx/>
                <a:latin typeface="楷体_GB2312" charset="0"/>
                <a:ea typeface="楷体_GB2312" panose="02010609030101010101" pitchFamily="49" charset="-122"/>
              </a:rPr>
              <a:t>像口袋一样</a:t>
            </a:r>
            <a:endParaRPr lang="zh-CN" altLang="en-US" sz="1800" b="1">
              <a:solidFill>
                <a:srgbClr val="FF0000"/>
              </a:solidFill>
              <a:uFillTx/>
              <a:latin typeface="楷体_GB2312" charset="0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rgbClr val="FF0000"/>
                </a:solidFill>
                <a:uFillTx/>
                <a:latin typeface="楷体_GB2312" charset="0"/>
                <a:ea typeface="楷体_GB2312" panose="02010609030101010101" pitchFamily="49" charset="-122"/>
              </a:rPr>
              <a:t>像云一样 </a:t>
            </a:r>
            <a:endParaRPr lang="zh-CN" altLang="en-US" sz="1800" b="1">
              <a:solidFill>
                <a:srgbClr val="FF0000"/>
              </a:solidFill>
              <a:uFillTx/>
              <a:latin typeface="楷体_GB2312" charset="0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rgbClr val="FF0000"/>
                </a:solidFill>
                <a:uFillTx/>
                <a:latin typeface="楷体_GB2312" charset="0"/>
                <a:ea typeface="楷体_GB2312" panose="02010609030101010101" pitchFamily="49" charset="-122"/>
              </a:rPr>
              <a:t>像回声一样</a:t>
            </a:r>
            <a:endParaRPr lang="zh-CN" altLang="en-US" sz="1800" b="1">
              <a:solidFill>
                <a:srgbClr val="FF0000"/>
              </a:solidFill>
              <a:uFillTx/>
              <a:latin typeface="楷体_GB2312" charset="0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rgbClr val="FF0000"/>
                </a:solidFill>
                <a:uFillTx/>
                <a:latin typeface="楷体_GB2312" charset="0"/>
                <a:ea typeface="楷体_GB2312" panose="02010609030101010101" pitchFamily="49" charset="-122"/>
              </a:rPr>
              <a:t>像影子一样</a:t>
            </a:r>
            <a:endParaRPr lang="zh-CN" altLang="en-US" sz="1800" b="1">
              <a:solidFill>
                <a:srgbClr val="FF0000"/>
              </a:solidFill>
              <a:uFillTx/>
              <a:latin typeface="楷体_GB2312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1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21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21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21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/>
      <p:bldP spid="92168" grpId="0"/>
      <p:bldP spid="92170" grpId="0"/>
      <p:bldP spid="921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9266" name="矩形 2"/>
          <p:cNvSpPr/>
          <p:nvPr>
            <p:custDataLst>
              <p:tags r:id="rId3"/>
            </p:custDataLst>
          </p:nvPr>
        </p:nvSpPr>
        <p:spPr>
          <a:xfrm>
            <a:off x="638175" y="666750"/>
            <a:ext cx="685863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判断句：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此四君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者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，皆明智而忠信 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子孙帝王万世之业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 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然陈涉瓮牖绳枢之子，氓隶之人，而迁徙之徒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 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仁义不施而攻守之势异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被动句：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一夫作难而七庙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隳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（语意上的被动）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天下笑者，何也 （“为”表被动）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状语后置句：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非尊于齐、楚、燕、赵、韩、魏、宋、卫、中山之君也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（即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“非于……之君尊也”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非抗于九国之师也 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（即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“非于九国之师抗也”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省略句：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南取百越之地，以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（之）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为桂林、象郡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蹑足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（于）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行伍之间，而倔起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（于）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阡陌之中 </a:t>
            </a:r>
            <a:endParaRPr lang="zh-CN" altLang="en-US" sz="2000"/>
          </a:p>
          <a:p>
            <a:pPr>
              <a:lnSpc>
                <a:spcPct val="120000"/>
              </a:lnSpc>
            </a:pP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62" name="文本框 92161"/>
          <p:cNvSpPr txBox="1"/>
          <p:nvPr>
            <p:custDataLst>
              <p:tags r:id="rId4"/>
            </p:custDataLst>
          </p:nvPr>
        </p:nvSpPr>
        <p:spPr>
          <a:xfrm>
            <a:off x="714375" y="144780"/>
            <a:ext cx="1951355" cy="52197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文言句式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9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9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92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3186" name="文本框 93185"/>
          <p:cNvSpPr txBox="1"/>
          <p:nvPr>
            <p:custDataLst>
              <p:tags r:id="rId3"/>
            </p:custDataLst>
          </p:nvPr>
        </p:nvSpPr>
        <p:spPr>
          <a:xfrm>
            <a:off x="0" y="706755"/>
            <a:ext cx="8697913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西河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</a:t>
            </a:r>
            <a:r>
              <a:rPr kumimoji="0" lang="en-US" altLang="zh-CN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zh-CN" altLang="en-US" sz="20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赢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粮而景从  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en-US" altLang="zh-CN" sz="20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山东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   </a:t>
            </a:r>
            <a:r>
              <a:rPr lang="zh-CN" altLang="en-US" sz="2000" b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古:</a:t>
            </a:r>
            <a:r>
              <a:rPr lang="en-US" altLang="zh-CN" sz="2000" b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              </a:t>
            </a:r>
            <a:r>
              <a:rPr lang="zh-CN" altLang="en-US" sz="2000" b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今:</a:t>
            </a:r>
            <a:endParaRPr kumimoji="0" lang="zh-CN" altLang="en-US" sz="20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橹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zh-CN" altLang="en-US" sz="20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以致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天下之士　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en-US" altLang="zh-CN" sz="20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6.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以为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桂林、象郡　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zh-CN" altLang="en-US" sz="20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7.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才能不及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中人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kumimoji="0" lang="zh-CN" altLang="en-US" sz="20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0" lang="zh-CN" altLang="en-US" sz="20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今：</a:t>
            </a:r>
            <a:endParaRPr kumimoji="0" lang="zh-CN" altLang="en-US" sz="2000" b="1" kern="1200" cap="none" spc="0" normalizeH="0" baseline="0" noProof="1">
              <a:solidFill>
                <a:srgbClr val="7030A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3187" name="矩形 93186"/>
          <p:cNvSpPr/>
          <p:nvPr>
            <p:custDataLst>
              <p:tags r:id="rId4"/>
            </p:custDataLst>
          </p:nvPr>
        </p:nvSpPr>
        <p:spPr>
          <a:xfrm>
            <a:off x="0" y="0"/>
            <a:ext cx="2107565" cy="52197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古今异义</a:t>
            </a:r>
            <a:endParaRPr kumimoji="0" lang="zh-CN" altLang="en-US" sz="2800" i="0" u="none" strike="noStrike" kern="1200" cap="none" spc="0" normalizeH="0" baseline="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025015" y="706755"/>
            <a:ext cx="171450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黄河以西一带 </a:t>
            </a:r>
            <a:endParaRPr lang="zh-CN" altLang="en-US" sz="20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479290" y="706755"/>
            <a:ext cx="12039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河的西面</a:t>
            </a:r>
            <a:endParaRPr lang="zh-CN" altLang="en-US" sz="20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339975" y="829945"/>
            <a:ext cx="6934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担负</a:t>
            </a: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479290" y="1044575"/>
            <a:ext cx="17145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90000"/>
              </a:lnSpc>
              <a:buClrTx/>
              <a:buSzTx/>
              <a:buFontTx/>
              <a:defRPr/>
            </a:pP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输赢的“赢”</a:t>
            </a:r>
            <a:endParaRPr lang="zh-CN" altLang="en-US" sz="20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790065" y="1341755"/>
            <a:ext cx="209804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崤山以东</a:t>
            </a:r>
            <a:r>
              <a:rPr lang="en-US" altLang="zh-CN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即东方</a:t>
            </a:r>
            <a:endParaRPr lang="zh-CN" altLang="en-US" sz="2000"/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4109720" y="1341755"/>
            <a:ext cx="12039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指山东省</a:t>
            </a:r>
            <a:endParaRPr lang="zh-CN" altLang="en-US" sz="20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511300" y="1646555"/>
            <a:ext cx="9499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盾牌</a:t>
            </a:r>
            <a:endParaRPr lang="zh-CN" altLang="en-US" sz="20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3375025" y="1646555"/>
            <a:ext cx="34118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使船前进的工具</a:t>
            </a:r>
            <a:endParaRPr lang="zh-CN" altLang="en-US" sz="20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2461260" y="1938020"/>
            <a:ext cx="184404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</a:t>
            </a:r>
            <a:r>
              <a:rPr lang="en-US" altLang="zh-CN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来</a:t>
            </a:r>
            <a:r>
              <a:rPr lang="en-US" altLang="zh-CN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;</a:t>
            </a: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致</a:t>
            </a:r>
            <a:r>
              <a:rPr lang="en-US" altLang="zh-CN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招纳</a:t>
            </a:r>
            <a:endParaRPr lang="zh-CN" altLang="en-US" sz="2000"/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4962525" y="1938020"/>
            <a:ext cx="158750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连词</a:t>
            </a:r>
            <a:r>
              <a:rPr lang="en-US" altLang="zh-CN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表结果</a:t>
            </a:r>
            <a:endParaRPr lang="zh-CN" altLang="en-US" sz="2000"/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2737485" y="2262505"/>
            <a:ext cx="26098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</a:t>
            </a:r>
            <a:r>
              <a:rPr lang="en-US" altLang="zh-CN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之</a:t>
            </a:r>
            <a:r>
              <a:rPr lang="en-US" altLang="zh-CN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</a:t>
            </a:r>
            <a:r>
              <a:rPr lang="en-US" altLang="zh-CN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把它设立为</a:t>
            </a:r>
            <a:endParaRPr lang="zh-CN" altLang="en-US" sz="2000"/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5786120" y="2262505"/>
            <a:ext cx="6934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认为</a:t>
            </a:r>
            <a:endParaRPr lang="zh-CN" altLang="en-US" sz="20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2535555" y="2553335"/>
            <a:ext cx="12039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一般的人</a:t>
            </a:r>
            <a:endParaRPr lang="zh-CN" altLang="en-US" sz="20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8"/>
            </p:custDataLst>
          </p:nvPr>
        </p:nvSpPr>
        <p:spPr>
          <a:xfrm>
            <a:off x="4962525" y="2661285"/>
            <a:ext cx="235331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2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中间介绍人,公证人</a:t>
            </a:r>
            <a:endParaRPr lang="zh-CN" altLang="en-US" sz="20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7287" name="矩形 97286"/>
          <p:cNvSpPr/>
          <p:nvPr>
            <p:custDataLst>
              <p:tags r:id="rId19"/>
            </p:custDataLst>
          </p:nvPr>
        </p:nvSpPr>
        <p:spPr>
          <a:xfrm>
            <a:off x="295275" y="3060065"/>
            <a:ext cx="2616200" cy="37465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zh-CN" altLang="en-US" sz="2000" b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动词活用为使动用法</a:t>
            </a:r>
            <a:endParaRPr lang="zh-CN" altLang="en-US" sz="2000" b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97283" name="内容占位符 97282"/>
          <p:cNvSpPr>
            <a:spLocks noGrp="1"/>
          </p:cNvSpPr>
          <p:nvPr>
            <p:custDataLst>
              <p:tags r:id="rId20"/>
            </p:custDataLst>
          </p:nvPr>
        </p:nvSpPr>
        <p:spPr>
          <a:xfrm>
            <a:off x="295275" y="3494405"/>
            <a:ext cx="3735070" cy="17138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>
                <a:ea typeface="黑体" panose="02010609060101010101" pitchFamily="49" charset="-122"/>
              </a:rPr>
              <a:t>外</a:t>
            </a:r>
            <a:r>
              <a:rPr lang="zh-CN" altLang="en-US" sz="2000" b="1">
                <a:solidFill>
                  <a:srgbClr val="000000"/>
                </a:solidFill>
                <a:ea typeface="黑体" panose="02010609060101010101" pitchFamily="49" charset="-122"/>
              </a:rPr>
              <a:t>连横而</a:t>
            </a:r>
            <a:r>
              <a:rPr lang="zh-CN" altLang="en-US" sz="2000" b="1" u="sng">
                <a:solidFill>
                  <a:srgbClr val="FF0000"/>
                </a:solidFill>
                <a:ea typeface="黑体" panose="02010609060101010101" pitchFamily="49" charset="-122"/>
              </a:rPr>
              <a:t>斗</a:t>
            </a:r>
            <a:r>
              <a:rPr lang="zh-CN" altLang="en-US" sz="2000" b="1">
                <a:solidFill>
                  <a:srgbClr val="000000"/>
                </a:solidFill>
                <a:ea typeface="黑体" panose="02010609060101010101" pitchFamily="49" charset="-122"/>
              </a:rPr>
              <a:t>诸侯</a:t>
            </a:r>
            <a:endParaRPr lang="zh-CN" altLang="en-US" sz="20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>
                <a:solidFill>
                  <a:srgbClr val="000000"/>
                </a:solidFill>
                <a:ea typeface="黑体" panose="02010609060101010101" pitchFamily="49" charset="-122"/>
              </a:rPr>
              <a:t>序八州而</a:t>
            </a:r>
            <a:r>
              <a:rPr lang="zh-CN" altLang="en-US" sz="2000" b="1" u="sng">
                <a:solidFill>
                  <a:srgbClr val="FF0000"/>
                </a:solidFill>
                <a:ea typeface="黑体" panose="02010609060101010101" pitchFamily="49" charset="-122"/>
              </a:rPr>
              <a:t>朝</a:t>
            </a:r>
            <a:r>
              <a:rPr lang="zh-CN" altLang="en-US" sz="2000" b="1">
                <a:solidFill>
                  <a:srgbClr val="000000"/>
                </a:solidFill>
                <a:ea typeface="黑体" panose="02010609060101010101" pitchFamily="49" charset="-122"/>
              </a:rPr>
              <a:t>同列 </a:t>
            </a:r>
            <a:endParaRPr lang="zh-CN" altLang="en-US" sz="20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>
                <a:solidFill>
                  <a:srgbClr val="000000"/>
                </a:solidFill>
                <a:ea typeface="黑体" panose="02010609060101010101" pitchFamily="49" charset="-122"/>
              </a:rPr>
              <a:t>约从</a:t>
            </a:r>
            <a:r>
              <a:rPr lang="zh-CN" altLang="en-US" sz="2000" b="1" u="sng">
                <a:solidFill>
                  <a:srgbClr val="FF0000"/>
                </a:solidFill>
                <a:ea typeface="黑体" panose="02010609060101010101" pitchFamily="49" charset="-122"/>
              </a:rPr>
              <a:t>离</a:t>
            </a:r>
            <a:r>
              <a:rPr lang="zh-CN" altLang="en-US" sz="2000" b="1">
                <a:solidFill>
                  <a:srgbClr val="000000"/>
                </a:solidFill>
                <a:ea typeface="黑体" panose="02010609060101010101" pitchFamily="49" charset="-122"/>
              </a:rPr>
              <a:t>衡</a:t>
            </a:r>
            <a:endParaRPr lang="zh-CN" altLang="en-US" sz="20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>
                <a:solidFill>
                  <a:srgbClr val="000000"/>
                </a:solidFill>
                <a:ea typeface="黑体" panose="02010609060101010101" pitchFamily="49" charset="-122"/>
              </a:rPr>
              <a:t>山东豪俊遂并起而</a:t>
            </a:r>
            <a:r>
              <a:rPr lang="zh-CN" altLang="en-US" sz="2000" b="1" u="sng">
                <a:solidFill>
                  <a:srgbClr val="FF0000"/>
                </a:solidFill>
                <a:ea typeface="黑体" panose="02010609060101010101" pitchFamily="49" charset="-122"/>
              </a:rPr>
              <a:t>亡</a:t>
            </a:r>
            <a:r>
              <a:rPr lang="zh-CN" altLang="en-US" sz="2000" b="1">
                <a:solidFill>
                  <a:srgbClr val="000000"/>
                </a:solidFill>
                <a:ea typeface="黑体" panose="02010609060101010101" pitchFamily="49" charset="-122"/>
              </a:rPr>
              <a:t>秦族矣</a:t>
            </a:r>
            <a:endParaRPr lang="zh-CN" altLang="en-US" sz="20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97284" name="矩形 97283"/>
          <p:cNvSpPr/>
          <p:nvPr>
            <p:custDataLst>
              <p:tags r:id="rId21"/>
            </p:custDataLst>
          </p:nvPr>
        </p:nvSpPr>
        <p:spPr>
          <a:xfrm>
            <a:off x="3959225" y="3494405"/>
            <a:ext cx="27546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争斗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朝拜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散 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灭亡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" fill="hold"/>
                                        <p:tgtEl>
                                          <p:spTgt spid="972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" fill="hold"/>
                                        <p:tgtEl>
                                          <p:spTgt spid="97284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" fill="hold"/>
                                        <p:tgtEl>
                                          <p:spTgt spid="97284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" fill="hold"/>
                                        <p:tgtEl>
                                          <p:spTgt spid="97284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5409" name="文本框 96257"/>
          <p:cNvSpPr txBox="1"/>
          <p:nvPr>
            <p:custDataLst>
              <p:tags r:id="rId3"/>
            </p:custDataLst>
          </p:nvPr>
        </p:nvSpPr>
        <p:spPr>
          <a:xfrm>
            <a:off x="-317" y="944880"/>
            <a:ext cx="62706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altLang="zh-CN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子孙</a:t>
            </a:r>
            <a:r>
              <a:rPr lang="zh-CN" altLang="en-US" sz="20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帝王</a:t>
            </a: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万世之业也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序</a:t>
            </a: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八州而朝同列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然陈涉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瓮</a:t>
            </a:r>
            <a:r>
              <a:rPr lang="zh-CN" altLang="en-US" sz="2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牖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绳</a:t>
            </a:r>
            <a:r>
              <a:rPr lang="zh-CN" altLang="en-US" sz="2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枢</a:t>
            </a: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之子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履</a:t>
            </a: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至尊而制六合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6259" name="矩形 96258"/>
          <p:cNvSpPr/>
          <p:nvPr>
            <p:custDataLst>
              <p:tags r:id="rId4"/>
            </p:custDataLst>
          </p:nvPr>
        </p:nvSpPr>
        <p:spPr>
          <a:xfrm>
            <a:off x="3188970" y="944880"/>
            <a:ext cx="24784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称帝、称王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招致、统治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作窗户、系户枢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登上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6262" name="标题 9626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52400" y="237490"/>
            <a:ext cx="2040255" cy="422910"/>
          </a:xfrm>
          <a:solidFill>
            <a:schemeClr val="accent3">
              <a:lumMod val="95000"/>
            </a:schemeClr>
          </a:solidFill>
          <a:ln>
            <a:solidFill>
              <a:schemeClr val="tx1">
                <a:alpha val="100000"/>
              </a:schemeClr>
            </a:solidFill>
          </a:ln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名词活用为动词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146433" name="标题 9728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95250" y="2930525"/>
            <a:ext cx="2097405" cy="48387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solidFill>
              <a:schemeClr val="tx1"/>
            </a:solidFill>
            <a:miter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0000"/>
              </a:lnSpc>
            </a:pPr>
            <a:r>
              <a:rPr lang="zh-CN" altLang="en-US" sz="2000" b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</a:rPr>
              <a:t>动词活用为名词</a:t>
            </a:r>
            <a:endParaRPr lang="zh-CN" altLang="en-US" sz="2000" b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6436" name="矩形 97284"/>
          <p:cNvSpPr/>
          <p:nvPr>
            <p:custDataLst>
              <p:tags r:id="rId7"/>
            </p:custDataLst>
          </p:nvPr>
        </p:nvSpPr>
        <p:spPr>
          <a:xfrm>
            <a:off x="95250" y="3665855"/>
            <a:ext cx="32766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</a:t>
            </a:r>
            <a:r>
              <a:rPr lang="zh-CN" altLang="en-US" sz="2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逐</a:t>
            </a:r>
            <a:r>
              <a:rPr lang="zh-CN" altLang="en-US" sz="2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</a:t>
            </a:r>
            <a:endParaRPr lang="zh-CN" altLang="en-US" sz="2000" b="1" u="sng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286" name="矩形 97285"/>
          <p:cNvSpPr/>
          <p:nvPr>
            <p:custDataLst>
              <p:tags r:id="rId8"/>
            </p:custDataLst>
          </p:nvPr>
        </p:nvSpPr>
        <p:spPr>
          <a:xfrm>
            <a:off x="1916430" y="3665855"/>
            <a:ext cx="3263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逃走的士兵、败北的军队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72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Text Box 3"/>
          <p:cNvSpPr/>
          <p:nvPr>
            <p:custDataLst>
              <p:tags r:id="rId3"/>
            </p:custDataLst>
          </p:nvPr>
        </p:nvSpPr>
        <p:spPr>
          <a:xfrm>
            <a:off x="199390" y="98425"/>
            <a:ext cx="829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文言知识归纳：</a:t>
            </a:r>
            <a:r>
              <a:rPr lang="zh-CN" altLang="en-US" sz="2000" b="1">
                <a:latin typeface="+mj-ea"/>
                <a:ea typeface="+mj-ea"/>
                <a:sym typeface="+mn-ea"/>
              </a:rPr>
              <a:t>分别概括两篇文章的文言现象</a:t>
            </a:r>
            <a:endParaRPr lang="zh-CN" altLang="en-US" sz="2000" b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26745" y="1085215"/>
            <a:ext cx="6179185" cy="115316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《五代史领官传序》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：文言知识</a:t>
            </a:r>
            <a:endParaRPr lang="zh-CN" altLang="en-US" sz="2800" b="1">
              <a:solidFill>
                <a:srgbClr val="FF0000"/>
              </a:solidFill>
              <a:uFillTx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rgbClr val="7030A0"/>
                </a:solidFill>
                <a:sym typeface="+mn-ea"/>
              </a:rPr>
              <a:t>   </a:t>
            </a:r>
            <a:endParaRPr lang="zh-CN" altLang="en-US" sz="18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6562" name="Text Box 2"/>
          <p:cNvSpPr/>
          <p:nvPr>
            <p:custDataLst>
              <p:tags r:id="rId3"/>
            </p:custDataLst>
          </p:nvPr>
        </p:nvSpPr>
        <p:spPr>
          <a:xfrm>
            <a:off x="0" y="10668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盛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3" name="Text Box 3"/>
          <p:cNvSpPr/>
          <p:nvPr>
            <p:custDataLst>
              <p:tags r:id="rId4"/>
            </p:custDataLst>
          </p:nvPr>
        </p:nvSpPr>
        <p:spPr>
          <a:xfrm>
            <a:off x="685800" y="695325"/>
            <a:ext cx="4500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盛衰之理，虽曰天命，岂非人事哉</a:t>
            </a:r>
            <a:endParaRPr lang="zh-CN" altLang="zh-CN" sz="2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请其矢，盛以锦囊</a:t>
            </a:r>
            <a:endParaRPr lang="zh-CN" altLang="zh-CN" sz="2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其意气之盛，可谓壮哉</a:t>
            </a:r>
            <a:endParaRPr lang="zh-CN" altLang="zh-CN" sz="2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方其盛也，举天下之豪杰，莫能与之争</a:t>
            </a:r>
            <a:endParaRPr lang="zh-CN" altLang="zh-CN" sz="2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564" name="Text Box 4"/>
          <p:cNvSpPr/>
          <p:nvPr>
            <p:custDataLst>
              <p:tags r:id="rId5"/>
            </p:custDataLst>
          </p:nvPr>
        </p:nvSpPr>
        <p:spPr>
          <a:xfrm>
            <a:off x="0" y="33528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困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5" name="Text Box 5"/>
          <p:cNvSpPr/>
          <p:nvPr>
            <p:custDataLst>
              <p:tags r:id="rId6"/>
            </p:custDataLst>
          </p:nvPr>
        </p:nvSpPr>
        <p:spPr>
          <a:xfrm>
            <a:off x="757555" y="2945130"/>
            <a:ext cx="452247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及其衰也，数十伶人困之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智勇多困于所溺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秦无亡矢遗镞之费，而天下诸侯已困矣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安在公子能急人之困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6566" name="Text Box 6"/>
          <p:cNvSpPr/>
          <p:nvPr>
            <p:custDataLst>
              <p:tags r:id="rId7"/>
            </p:custDataLst>
          </p:nvPr>
        </p:nvSpPr>
        <p:spPr>
          <a:xfrm>
            <a:off x="0" y="5410200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告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7" name="Text Box 7"/>
          <p:cNvSpPr/>
          <p:nvPr>
            <p:custDataLst>
              <p:tags r:id="rId8"/>
            </p:custDataLst>
          </p:nvPr>
        </p:nvSpPr>
        <p:spPr>
          <a:xfrm>
            <a:off x="762000" y="5169535"/>
            <a:ext cx="2735580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以三矢赐庄宗而告之曰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遣从事以一少牢告庙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还矢先王，而告以成功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6568" name="AutoShape 8"/>
          <p:cNvSpPr/>
          <p:nvPr>
            <p:custDataLst>
              <p:tags r:id="rId9"/>
            </p:custDataLst>
          </p:nvPr>
        </p:nvSpPr>
        <p:spPr>
          <a:xfrm>
            <a:off x="533400" y="762000"/>
            <a:ext cx="228600" cy="1295400"/>
          </a:xfrm>
          <a:prstGeom prst="leftBrace">
            <a:avLst>
              <a:gd name="adj1" fmla="val 47195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9" name="AutoShape 9"/>
          <p:cNvSpPr/>
          <p:nvPr>
            <p:custDataLst>
              <p:tags r:id="rId10"/>
            </p:custDataLst>
          </p:nvPr>
        </p:nvSpPr>
        <p:spPr>
          <a:xfrm>
            <a:off x="609600" y="2971800"/>
            <a:ext cx="228600" cy="1524000"/>
          </a:xfrm>
          <a:prstGeom prst="leftBrace">
            <a:avLst>
              <a:gd name="adj1" fmla="val 55555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70" name="AutoShape 10"/>
          <p:cNvSpPr/>
          <p:nvPr>
            <p:custDataLst>
              <p:tags r:id="rId11"/>
            </p:custDataLst>
          </p:nvPr>
        </p:nvSpPr>
        <p:spPr>
          <a:xfrm>
            <a:off x="533400" y="5105400"/>
            <a:ext cx="228600" cy="11430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71" name="AutoShape 11"/>
          <p:cNvSpPr/>
          <p:nvPr>
            <p:custDataLst>
              <p:tags r:id="rId12"/>
            </p:custDataLst>
          </p:nvPr>
        </p:nvSpPr>
        <p:spPr>
          <a:xfrm>
            <a:off x="533400" y="2971800"/>
            <a:ext cx="228600" cy="1295400"/>
          </a:xfrm>
          <a:prstGeom prst="leftBrace">
            <a:avLst>
              <a:gd name="adj1" fmla="val 47195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72" name="Text Box 12"/>
          <p:cNvSpPr/>
          <p:nvPr>
            <p:custDataLst>
              <p:tags r:id="rId13"/>
            </p:custDataLst>
          </p:nvPr>
        </p:nvSpPr>
        <p:spPr>
          <a:xfrm>
            <a:off x="4748530" y="668020"/>
            <a:ext cx="120396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（兴盛）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3" name="Text Box 13"/>
          <p:cNvSpPr/>
          <p:nvPr>
            <p:custDataLst>
              <p:tags r:id="rId14"/>
            </p:custDataLst>
          </p:nvPr>
        </p:nvSpPr>
        <p:spPr>
          <a:xfrm>
            <a:off x="2942590" y="973455"/>
            <a:ext cx="94869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（装）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4" name="Text Box 14"/>
          <p:cNvSpPr/>
          <p:nvPr>
            <p:custDataLst>
              <p:tags r:id="rId15"/>
            </p:custDataLst>
          </p:nvPr>
        </p:nvSpPr>
        <p:spPr>
          <a:xfrm>
            <a:off x="3544253" y="1247458"/>
            <a:ext cx="120396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（旺盛）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5" name="Text Box 15"/>
          <p:cNvSpPr/>
          <p:nvPr>
            <p:custDataLst>
              <p:tags r:id="rId16"/>
            </p:custDataLst>
          </p:nvPr>
        </p:nvSpPr>
        <p:spPr>
          <a:xfrm>
            <a:off x="5280025" y="1618298"/>
            <a:ext cx="16922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（强盛）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6" name="Text Box 16"/>
          <p:cNvSpPr/>
          <p:nvPr>
            <p:custDataLst>
              <p:tags r:id="rId17"/>
            </p:custDataLst>
          </p:nvPr>
        </p:nvSpPr>
        <p:spPr>
          <a:xfrm>
            <a:off x="3890963" y="2944813"/>
            <a:ext cx="120396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（围困）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7" name="Text Box 17"/>
          <p:cNvSpPr/>
          <p:nvPr>
            <p:custDataLst>
              <p:tags r:id="rId18"/>
            </p:custDataLst>
          </p:nvPr>
        </p:nvSpPr>
        <p:spPr>
          <a:xfrm>
            <a:off x="2814638" y="3229293"/>
            <a:ext cx="120396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（困扰</a:t>
            </a:r>
            <a:r>
              <a:rPr lang="zh-CN" altLang="zh-CN" sz="2000" b="1">
                <a:solidFill>
                  <a:srgbClr val="FF0066"/>
                </a:solidFill>
                <a:latin typeface="Times New Roman" panose="02020603050405020304" pitchFamily="18" charset="0"/>
              </a:rPr>
              <a:t>）</a:t>
            </a:r>
            <a:endParaRPr lang="zh-CN" altLang="zh-CN" sz="20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8" name="Text Box 18"/>
          <p:cNvSpPr/>
          <p:nvPr>
            <p:custDataLst>
              <p:tags r:id="rId19"/>
            </p:custDataLst>
          </p:nvPr>
        </p:nvSpPr>
        <p:spPr>
          <a:xfrm>
            <a:off x="5280025" y="3533458"/>
            <a:ext cx="19446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（困厄）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9" name="Text Box 19"/>
          <p:cNvSpPr/>
          <p:nvPr>
            <p:custDataLst>
              <p:tags r:id="rId20"/>
            </p:custDataLst>
          </p:nvPr>
        </p:nvSpPr>
        <p:spPr>
          <a:xfrm>
            <a:off x="3363913" y="3932555"/>
            <a:ext cx="18224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（困难）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0" name="Text Box 20"/>
          <p:cNvSpPr/>
          <p:nvPr>
            <p:custDataLst>
              <p:tags r:id="rId21"/>
            </p:custDataLst>
          </p:nvPr>
        </p:nvSpPr>
        <p:spPr>
          <a:xfrm>
            <a:off x="3767138" y="5169218"/>
            <a:ext cx="120396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（告诉）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1" name="Text Box 21"/>
          <p:cNvSpPr/>
          <p:nvPr>
            <p:custDataLst>
              <p:tags r:id="rId22"/>
            </p:custDataLst>
          </p:nvPr>
        </p:nvSpPr>
        <p:spPr>
          <a:xfrm>
            <a:off x="3767138" y="5531485"/>
            <a:ext cx="1651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（祭告）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2" name="Text Box 22"/>
          <p:cNvSpPr/>
          <p:nvPr>
            <p:custDataLst>
              <p:tags r:id="rId23"/>
            </p:custDataLst>
          </p:nvPr>
        </p:nvSpPr>
        <p:spPr>
          <a:xfrm>
            <a:off x="3673158" y="5849620"/>
            <a:ext cx="120396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（禀告）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4" name="Text Box 24"/>
          <p:cNvSpPr/>
          <p:nvPr>
            <p:custDataLst>
              <p:tags r:id="rId24"/>
            </p:custDataLst>
          </p:nvPr>
        </p:nvSpPr>
        <p:spPr>
          <a:xfrm>
            <a:off x="-317" y="-28575"/>
            <a:ext cx="4679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一词多义</a:t>
            </a:r>
            <a:endParaRPr lang="zh-CN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2" grpId="0"/>
      <p:bldP spid="66573" grpId="0"/>
      <p:bldP spid="66574" grpId="0"/>
      <p:bldP spid="66575" grpId="0"/>
      <p:bldP spid="66576" grpId="0"/>
      <p:bldP spid="66577" grpId="0"/>
      <p:bldP spid="66578" grpId="0"/>
      <p:bldP spid="66579" grpId="0"/>
      <p:bldP spid="66580" grpId="0"/>
      <p:bldP spid="66581" grpId="0"/>
      <p:bldP spid="665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7586" name="Text Box 2"/>
          <p:cNvSpPr/>
          <p:nvPr>
            <p:custDataLst>
              <p:tags r:id="rId3"/>
            </p:custDataLst>
          </p:nvPr>
        </p:nvSpPr>
        <p:spPr>
          <a:xfrm>
            <a:off x="0" y="16002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微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7" name="Text Box 3"/>
          <p:cNvSpPr/>
          <p:nvPr>
            <p:custDataLst>
              <p:tags r:id="rId4"/>
            </p:custDataLst>
          </p:nvPr>
        </p:nvSpPr>
        <p:spPr>
          <a:xfrm>
            <a:off x="685800" y="1219200"/>
            <a:ext cx="350139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祸患常积于忽微 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微指左公处，则席地倚墙而坐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从数骑出，微行入古寺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微斯人，吾谁与归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7588" name="Text Box 4"/>
          <p:cNvSpPr/>
          <p:nvPr>
            <p:custDataLst>
              <p:tags r:id="rId5"/>
            </p:custDataLst>
          </p:nvPr>
        </p:nvSpPr>
        <p:spPr>
          <a:xfrm>
            <a:off x="0" y="40386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其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9" name="Text Box 5"/>
          <p:cNvSpPr/>
          <p:nvPr>
            <p:custDataLst>
              <p:tags r:id="rId6"/>
            </p:custDataLst>
          </p:nvPr>
        </p:nvSpPr>
        <p:spPr>
          <a:xfrm>
            <a:off x="695325" y="3627755"/>
            <a:ext cx="4267200" cy="16300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尔其无忘乃父之志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至于誓天断发，泣下沾襟，何其衰也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其意气之盛，可谓壮哉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圣人之所以为圣,愚人之所以为愚,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 其皆出于此乎?</a:t>
            </a:r>
            <a:endParaRPr lang="zh-CN" altLang="zh-CN" sz="20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7590" name="AutoShape 6"/>
          <p:cNvSpPr/>
          <p:nvPr>
            <p:custDataLst>
              <p:tags r:id="rId7"/>
            </p:custDataLst>
          </p:nvPr>
        </p:nvSpPr>
        <p:spPr>
          <a:xfrm>
            <a:off x="533400" y="1219200"/>
            <a:ext cx="228600" cy="13716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1" name="AutoShape 7"/>
          <p:cNvSpPr/>
          <p:nvPr>
            <p:custDataLst>
              <p:tags r:id="rId8"/>
            </p:custDataLst>
          </p:nvPr>
        </p:nvSpPr>
        <p:spPr>
          <a:xfrm>
            <a:off x="533400" y="37338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2" name="Text Box 8"/>
          <p:cNvSpPr/>
          <p:nvPr>
            <p:custDataLst>
              <p:tags r:id="rId9"/>
            </p:custDataLst>
          </p:nvPr>
        </p:nvSpPr>
        <p:spPr>
          <a:xfrm>
            <a:off x="2619375" y="1137920"/>
            <a:ext cx="171450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66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微小的事</a:t>
            </a:r>
            <a:r>
              <a:rPr lang="zh-CN" altLang="zh-CN" sz="2000" b="1">
                <a:solidFill>
                  <a:srgbClr val="FF0066"/>
                </a:solidFill>
                <a:latin typeface="Times New Roman" panose="02020603050405020304" pitchFamily="18" charset="0"/>
              </a:rPr>
              <a:t>）</a:t>
            </a:r>
            <a:endParaRPr lang="zh-CN" altLang="zh-CN" sz="20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3" name="Text Box 9"/>
          <p:cNvSpPr/>
          <p:nvPr>
            <p:custDataLst>
              <p:tags r:id="rId10"/>
            </p:custDataLst>
          </p:nvPr>
        </p:nvSpPr>
        <p:spPr>
          <a:xfrm>
            <a:off x="4333875" y="1438275"/>
            <a:ext cx="145923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66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悄悄地</a:t>
            </a:r>
            <a:r>
              <a:rPr lang="zh-CN" altLang="zh-CN" sz="2000" b="1">
                <a:solidFill>
                  <a:srgbClr val="FF0066"/>
                </a:solidFill>
                <a:latin typeface="Times New Roman" panose="02020603050405020304" pitchFamily="18" charset="0"/>
              </a:rPr>
              <a:t>）</a:t>
            </a:r>
            <a:endParaRPr lang="zh-CN" altLang="zh-CN" sz="20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4" name="Text Box 10"/>
          <p:cNvSpPr/>
          <p:nvPr>
            <p:custDataLst>
              <p:tags r:id="rId11"/>
            </p:custDataLst>
          </p:nvPr>
        </p:nvSpPr>
        <p:spPr>
          <a:xfrm>
            <a:off x="3695700" y="1837055"/>
            <a:ext cx="27355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（为隐藏身份而改装）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5" name="Text Box 11"/>
          <p:cNvSpPr/>
          <p:nvPr>
            <p:custDataLst>
              <p:tags r:id="rId12"/>
            </p:custDataLst>
          </p:nvPr>
        </p:nvSpPr>
        <p:spPr>
          <a:xfrm>
            <a:off x="3248025" y="2142490"/>
            <a:ext cx="171450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（如果没有）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6" name="Text Box 12"/>
          <p:cNvSpPr/>
          <p:nvPr>
            <p:custDataLst>
              <p:tags r:id="rId13"/>
            </p:custDataLst>
          </p:nvPr>
        </p:nvSpPr>
        <p:spPr>
          <a:xfrm>
            <a:off x="3057525" y="3627755"/>
            <a:ext cx="27355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（词</a:t>
            </a:r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副</a:t>
            </a:r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，应当，一定）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7" name="Text Box 13"/>
          <p:cNvSpPr/>
          <p:nvPr>
            <p:custDataLst>
              <p:tags r:id="rId14"/>
            </p:custDataLst>
          </p:nvPr>
        </p:nvSpPr>
        <p:spPr>
          <a:xfrm>
            <a:off x="4972050" y="3943350"/>
            <a:ext cx="145923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（语气词）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8" name="Text Box 14"/>
          <p:cNvSpPr/>
          <p:nvPr>
            <p:custDataLst>
              <p:tags r:id="rId15"/>
            </p:custDataLst>
          </p:nvPr>
        </p:nvSpPr>
        <p:spPr>
          <a:xfrm>
            <a:off x="3905250" y="4219575"/>
            <a:ext cx="171450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（代词，他）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9" name="Text Box 15"/>
          <p:cNvSpPr/>
          <p:nvPr>
            <p:custDataLst>
              <p:tags r:id="rId16"/>
            </p:custDataLst>
          </p:nvPr>
        </p:nvSpPr>
        <p:spPr>
          <a:xfrm>
            <a:off x="3533775" y="4859020"/>
            <a:ext cx="36131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000" b="1">
                <a:solidFill>
                  <a:srgbClr val="FF0066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大概,表揣测语气)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600" name="Text Box 16"/>
          <p:cNvSpPr/>
          <p:nvPr>
            <p:custDataLst>
              <p:tags r:id="rId17"/>
            </p:custDataLst>
          </p:nvPr>
        </p:nvSpPr>
        <p:spPr>
          <a:xfrm>
            <a:off x="147320" y="104775"/>
            <a:ext cx="48244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一词多义</a:t>
            </a:r>
            <a:endParaRPr lang="zh-CN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2" grpId="0"/>
      <p:bldP spid="67593" grpId="0"/>
      <p:bldP spid="67594" grpId="0"/>
      <p:bldP spid="67595" grpId="0"/>
      <p:bldP spid="67596" grpId="0"/>
      <p:bldP spid="67597" grpId="0"/>
      <p:bldP spid="67598" grpId="0"/>
      <p:bldP spid="675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8610" name="Text Box 2"/>
          <p:cNvSpPr/>
          <p:nvPr>
            <p:custDataLst>
              <p:tags r:id="rId3"/>
            </p:custDataLst>
          </p:nvPr>
        </p:nvSpPr>
        <p:spPr>
          <a:xfrm>
            <a:off x="250825" y="138430"/>
            <a:ext cx="2674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ea typeface="楷体_GB2312" panose="02010609030101010101" pitchFamily="49" charset="-122"/>
                <a:sym typeface="+mn-ea"/>
              </a:rPr>
              <a:t>词类活用</a:t>
            </a:r>
            <a:endParaRPr lang="zh-CN" altLang="zh-CN" sz="2800" b="1">
              <a:solidFill>
                <a:srgbClr val="FF0000"/>
              </a:solidFill>
              <a:latin typeface="黑体" panose="0201060906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68611" name="Rectangle 3"/>
          <p:cNvSpPr/>
          <p:nvPr>
            <p:custDataLst>
              <p:tags r:id="rId4"/>
            </p:custDataLst>
          </p:nvPr>
        </p:nvSpPr>
        <p:spPr>
          <a:xfrm>
            <a:off x="621348" y="752793"/>
            <a:ext cx="386715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latin typeface="Times New Roman" panose="02020603050405020304" pitchFamily="18" charset="0"/>
              </a:rPr>
              <a:t>契丹与吾</a:t>
            </a:r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约</a:t>
            </a:r>
            <a:r>
              <a:rPr lang="zh-CN" altLang="zh-CN" sz="2000" b="1">
                <a:latin typeface="Times New Roman" panose="02020603050405020304" pitchFamily="18" charset="0"/>
              </a:rPr>
              <a:t>为兄弟</a:t>
            </a:r>
            <a:endParaRPr lang="zh-CN" altLang="zh-CN" sz="2000" b="1">
              <a:latin typeface="Times New Roman" panose="02020603050405020304" pitchFamily="18" charset="0"/>
            </a:endParaRPr>
          </a:p>
          <a:p>
            <a:r>
              <a:rPr lang="zh-CN" altLang="zh-CN" sz="2000" b="1">
                <a:latin typeface="Times New Roman" panose="02020603050405020304" pitchFamily="18" charset="0"/>
              </a:rPr>
              <a:t>而</a:t>
            </a:r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告</a:t>
            </a:r>
            <a:r>
              <a:rPr lang="zh-CN" altLang="zh-CN" sz="2000" b="1">
                <a:latin typeface="Times New Roman" panose="02020603050405020304" pitchFamily="18" charset="0"/>
              </a:rPr>
              <a:t>以成功</a:t>
            </a:r>
            <a:endParaRPr lang="zh-CN" altLang="zh-CN" sz="2000" b="1">
              <a:latin typeface="Times New Roman" panose="02020603050405020304" pitchFamily="18" charset="0"/>
            </a:endParaRPr>
          </a:p>
          <a:p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函</a:t>
            </a:r>
            <a:r>
              <a:rPr lang="zh-CN" altLang="zh-CN" sz="2000" b="1">
                <a:latin typeface="Times New Roman" panose="02020603050405020304" pitchFamily="18" charset="0"/>
              </a:rPr>
              <a:t>梁君臣之首</a:t>
            </a:r>
            <a:endParaRPr lang="zh-CN" altLang="zh-CN" sz="2000" b="1">
              <a:latin typeface="Times New Roman" panose="02020603050405020304" pitchFamily="18" charset="0"/>
            </a:endParaRPr>
          </a:p>
          <a:p>
            <a:r>
              <a:rPr lang="zh-CN" altLang="zh-CN" sz="2000" b="1">
                <a:latin typeface="Times New Roman" panose="02020603050405020304" pitchFamily="18" charset="0"/>
              </a:rPr>
              <a:t>一夫</a:t>
            </a:r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夜</a:t>
            </a:r>
            <a:r>
              <a:rPr lang="zh-CN" altLang="zh-CN" sz="2000" b="1">
                <a:latin typeface="Times New Roman" panose="02020603050405020304" pitchFamily="18" charset="0"/>
              </a:rPr>
              <a:t>呼</a:t>
            </a:r>
            <a:endParaRPr lang="zh-CN" altLang="zh-CN" sz="2000" b="1">
              <a:latin typeface="Times New Roman" panose="02020603050405020304" pitchFamily="18" charset="0"/>
            </a:endParaRPr>
          </a:p>
          <a:p>
            <a:r>
              <a:rPr lang="zh-CN" altLang="zh-CN" sz="2000" b="1">
                <a:latin typeface="Times New Roman" panose="02020603050405020304" pitchFamily="18" charset="0"/>
              </a:rPr>
              <a:t>乱者</a:t>
            </a:r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四</a:t>
            </a:r>
            <a:r>
              <a:rPr lang="zh-CN" altLang="zh-CN" sz="2000" b="1">
                <a:latin typeface="Times New Roman" panose="02020603050405020304" pitchFamily="18" charset="0"/>
              </a:rPr>
              <a:t>应</a:t>
            </a:r>
            <a:endParaRPr lang="zh-CN" altLang="zh-CN" sz="2000" b="1">
              <a:latin typeface="Times New Roman" panose="02020603050405020304" pitchFamily="18" charset="0"/>
            </a:endParaRPr>
          </a:p>
          <a:p>
            <a:r>
              <a:rPr lang="zh-CN" altLang="zh-CN" sz="2000" b="1">
                <a:latin typeface="Times New Roman" panose="02020603050405020304" pitchFamily="18" charset="0"/>
              </a:rPr>
              <a:t>仓皇</a:t>
            </a:r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东</a:t>
            </a:r>
            <a:r>
              <a:rPr lang="zh-CN" altLang="zh-CN" sz="2000" b="1">
                <a:latin typeface="Times New Roman" panose="02020603050405020304" pitchFamily="18" charset="0"/>
              </a:rPr>
              <a:t>出</a:t>
            </a:r>
            <a:endParaRPr lang="zh-CN" altLang="zh-CN" sz="2000" b="1">
              <a:latin typeface="Times New Roman" panose="02020603050405020304" pitchFamily="18" charset="0"/>
            </a:endParaRPr>
          </a:p>
          <a:p>
            <a:r>
              <a:rPr lang="zh-CN" altLang="zh-CN" sz="2000" b="1">
                <a:latin typeface="Times New Roman" panose="02020603050405020304" pitchFamily="18" charset="0"/>
              </a:rPr>
              <a:t>忧劳可以</a:t>
            </a:r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兴</a:t>
            </a:r>
            <a:r>
              <a:rPr lang="zh-CN" altLang="zh-CN" sz="2000" b="1">
                <a:latin typeface="Times New Roman" panose="02020603050405020304" pitchFamily="18" charset="0"/>
              </a:rPr>
              <a:t>国</a:t>
            </a:r>
            <a:endParaRPr lang="zh-CN" altLang="zh-CN" sz="2000" b="1">
              <a:latin typeface="Times New Roman" panose="02020603050405020304" pitchFamily="18" charset="0"/>
            </a:endParaRPr>
          </a:p>
          <a:p>
            <a:r>
              <a:rPr lang="zh-CN" altLang="zh-CN" sz="2000" b="1">
                <a:latin typeface="Times New Roman" panose="02020603050405020304" pitchFamily="18" charset="0"/>
              </a:rPr>
              <a:t>逸豫可以</a:t>
            </a:r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亡</a:t>
            </a:r>
            <a:r>
              <a:rPr lang="zh-CN" altLang="zh-CN" sz="2000" b="1">
                <a:latin typeface="Times New Roman" panose="02020603050405020304" pitchFamily="18" charset="0"/>
              </a:rPr>
              <a:t>身</a:t>
            </a:r>
            <a:endParaRPr lang="zh-CN" altLang="zh-CN" sz="2000" b="1">
              <a:latin typeface="Times New Roman" panose="02020603050405020304" pitchFamily="18" charset="0"/>
            </a:endParaRPr>
          </a:p>
          <a:p>
            <a:r>
              <a:rPr lang="zh-CN" altLang="zh-CN" sz="2000" b="1">
                <a:latin typeface="Times New Roman" panose="02020603050405020304" pitchFamily="18" charset="0"/>
              </a:rPr>
              <a:t>祸患常积于</a:t>
            </a:r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忽微</a:t>
            </a:r>
            <a:endParaRPr lang="zh-CN" altLang="zh-CN" sz="20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lang="zh-CN" altLang="zh-CN" sz="2000" b="1">
                <a:solidFill>
                  <a:srgbClr val="CC0000"/>
                </a:solidFill>
                <a:latin typeface="Times New Roman" panose="02020603050405020304" pitchFamily="18" charset="0"/>
              </a:rPr>
              <a:t>智勇</a:t>
            </a:r>
            <a:r>
              <a:rPr lang="zh-CN" altLang="zh-CN" sz="2000" b="1">
                <a:latin typeface="Times New Roman" panose="02020603050405020304" pitchFamily="18" charset="0"/>
              </a:rPr>
              <a:t>多困于所溺</a:t>
            </a:r>
            <a:endParaRPr lang="zh-CN" altLang="zh-CN" sz="2000" b="1">
              <a:latin typeface="Times New Roman" panose="02020603050405020304" pitchFamily="18" charset="0"/>
            </a:endParaRPr>
          </a:p>
        </p:txBody>
      </p:sp>
      <p:sp>
        <p:nvSpPr>
          <p:cNvPr id="68612" name="Rectangle 4"/>
          <p:cNvSpPr/>
          <p:nvPr>
            <p:custDataLst>
              <p:tags r:id="rId5"/>
            </p:custDataLst>
          </p:nvPr>
        </p:nvSpPr>
        <p:spPr>
          <a:xfrm>
            <a:off x="2926080" y="752793"/>
            <a:ext cx="43211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uFillTx/>
                <a:latin typeface="Times New Roman" panose="02020603050405020304" pitchFamily="18" charset="0"/>
                <a:ea typeface="楷体_GB2312" panose="02010609030101010101" pitchFamily="49" charset="-122"/>
              </a:rPr>
              <a:t>名</a:t>
            </a:r>
            <a:r>
              <a:rPr lang="zh-CN" altLang="zh-CN" sz="2000" b="1">
                <a:solidFill>
                  <a:srgbClr val="333399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zh-CN" sz="2000" b="1">
                <a:solidFill>
                  <a:srgbClr val="333399"/>
                </a:solidFill>
                <a:uFillTx/>
                <a:latin typeface="Times New Roman" panose="02020603050405020304" pitchFamily="18" charset="0"/>
                <a:ea typeface="楷体_GB2312" panose="02010609030101010101" pitchFamily="49" charset="-122"/>
              </a:rPr>
              <a:t>动，订立盟约</a:t>
            </a:r>
            <a:endParaRPr lang="zh-CN" altLang="zh-CN" sz="2000" b="1">
              <a:solidFill>
                <a:srgbClr val="333399"/>
              </a:solidFill>
              <a:uFillTx/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13" name="Text Box 5"/>
          <p:cNvSpPr/>
          <p:nvPr>
            <p:custDataLst>
              <p:tags r:id="rId6"/>
            </p:custDataLst>
          </p:nvPr>
        </p:nvSpPr>
        <p:spPr>
          <a:xfrm>
            <a:off x="2529205" y="1059180"/>
            <a:ext cx="37503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形</a:t>
            </a:r>
            <a:r>
              <a:rPr lang="zh-CN" altLang="zh-CN" sz="20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名，成功的消息</a:t>
            </a:r>
            <a:endParaRPr lang="zh-CN" altLang="zh-CN" sz="20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14" name="Rectangle 6"/>
          <p:cNvSpPr/>
          <p:nvPr>
            <p:custDataLst>
              <p:tags r:id="rId7"/>
            </p:custDataLst>
          </p:nvPr>
        </p:nvSpPr>
        <p:spPr>
          <a:xfrm>
            <a:off x="2520950" y="1371918"/>
            <a:ext cx="47259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名</a:t>
            </a:r>
            <a:r>
              <a:rPr lang="zh-CN" altLang="zh-CN" sz="20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动，用盒子装</a:t>
            </a:r>
            <a:endParaRPr lang="zh-CN" altLang="zh-CN" sz="20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15" name="Rectangle 7"/>
          <p:cNvSpPr/>
          <p:nvPr>
            <p:custDataLst>
              <p:tags r:id="rId8"/>
            </p:custDataLst>
          </p:nvPr>
        </p:nvSpPr>
        <p:spPr>
          <a:xfrm>
            <a:off x="2469198" y="1635443"/>
            <a:ext cx="42052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名</a:t>
            </a:r>
            <a:r>
              <a:rPr lang="zh-CN" altLang="zh-CN" sz="20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状，在夜里</a:t>
            </a:r>
            <a:endParaRPr lang="zh-CN" altLang="zh-CN" sz="20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16" name="Rectangle 8"/>
          <p:cNvSpPr/>
          <p:nvPr>
            <p:custDataLst>
              <p:tags r:id="rId9"/>
            </p:custDataLst>
          </p:nvPr>
        </p:nvSpPr>
        <p:spPr>
          <a:xfrm>
            <a:off x="2468880" y="1913255"/>
            <a:ext cx="42052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数</a:t>
            </a:r>
            <a:r>
              <a:rPr lang="zh-CN" altLang="zh-CN" sz="20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状，从四方</a:t>
            </a:r>
            <a:endParaRPr lang="zh-CN" altLang="zh-CN" sz="20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17" name="Rectangle 9"/>
          <p:cNvSpPr/>
          <p:nvPr>
            <p:custDataLst>
              <p:tags r:id="rId10"/>
            </p:custDataLst>
          </p:nvPr>
        </p:nvSpPr>
        <p:spPr>
          <a:xfrm>
            <a:off x="2529205" y="2220913"/>
            <a:ext cx="42052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名</a:t>
            </a:r>
            <a:r>
              <a:rPr lang="zh-CN" altLang="zh-CN" sz="20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状，向东面</a:t>
            </a:r>
            <a:endParaRPr lang="zh-CN" altLang="zh-CN" sz="20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18" name="Rectangle 10"/>
          <p:cNvSpPr/>
          <p:nvPr>
            <p:custDataLst>
              <p:tags r:id="rId11"/>
            </p:custDataLst>
          </p:nvPr>
        </p:nvSpPr>
        <p:spPr>
          <a:xfrm>
            <a:off x="2344103" y="2547938"/>
            <a:ext cx="445611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使动用法，使</a:t>
            </a:r>
            <a:r>
              <a:rPr lang="zh-CN" altLang="zh-CN" sz="2000" b="1">
                <a:solidFill>
                  <a:srgbClr val="333399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…</a:t>
            </a:r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兴盛</a:t>
            </a:r>
            <a:endParaRPr lang="zh-CN" altLang="zh-CN" sz="20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19" name="Rectangle 11"/>
          <p:cNvSpPr/>
          <p:nvPr>
            <p:custDataLst>
              <p:tags r:id="rId12"/>
            </p:custDataLst>
          </p:nvPr>
        </p:nvSpPr>
        <p:spPr>
          <a:xfrm>
            <a:off x="2529205" y="2878455"/>
            <a:ext cx="44561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使动用法，使</a:t>
            </a:r>
            <a:r>
              <a:rPr lang="zh-CN" altLang="zh-CN" sz="2000" b="1">
                <a:solidFill>
                  <a:srgbClr val="333399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…</a:t>
            </a:r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灭亡</a:t>
            </a:r>
            <a:endParaRPr lang="zh-CN" altLang="zh-CN" sz="20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20" name="Text Box 12"/>
          <p:cNvSpPr/>
          <p:nvPr>
            <p:custDataLst>
              <p:tags r:id="rId13"/>
            </p:custDataLst>
          </p:nvPr>
        </p:nvSpPr>
        <p:spPr>
          <a:xfrm>
            <a:off x="2618423" y="3155950"/>
            <a:ext cx="45307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形</a:t>
            </a:r>
            <a:r>
              <a:rPr lang="zh-CN" altLang="zh-CN" sz="20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名，细微的地方</a:t>
            </a:r>
            <a:endParaRPr lang="zh-CN" altLang="zh-CN" sz="20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21" name="Text Box 13"/>
          <p:cNvSpPr/>
          <p:nvPr>
            <p:custDataLst>
              <p:tags r:id="rId14"/>
            </p:custDataLst>
          </p:nvPr>
        </p:nvSpPr>
        <p:spPr>
          <a:xfrm>
            <a:off x="2716213" y="3523298"/>
            <a:ext cx="45307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形</a:t>
            </a:r>
            <a:r>
              <a:rPr lang="zh-CN" altLang="zh-CN" sz="20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zh-CN" sz="20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名，有智有勇的人</a:t>
            </a:r>
            <a:endParaRPr lang="zh-CN" altLang="zh-CN" sz="20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/>
      <p:bldP spid="68614" grpId="0"/>
      <p:bldP spid="68615" grpId="0"/>
      <p:bldP spid="68616" grpId="0"/>
      <p:bldP spid="68617" grpId="0"/>
      <p:bldP spid="68618" grpId="0"/>
      <p:bldP spid="68619" grpId="0"/>
      <p:bldP spid="68620" grpId="0"/>
      <p:bldP spid="686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178877" y="836930"/>
            <a:ext cx="8784976" cy="286131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了解贾谊和欧阳修的有关知识，梳理课文相应的历史背景</a:t>
            </a: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sz="24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研习史论作品，了解历史事件，理解史学家的评价和历史观</a:t>
            </a: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sz="24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学习作者思考社会问题的态度和方法</a:t>
            </a: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sz="24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丰富文言语言积累</a:t>
            </a: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24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sz="24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482" name="Text Box 3"/>
          <p:cNvSpPr/>
          <p:nvPr>
            <p:custDataLst>
              <p:tags r:id="rId4"/>
            </p:custDataLst>
          </p:nvPr>
        </p:nvSpPr>
        <p:spPr>
          <a:xfrm>
            <a:off x="35560" y="116840"/>
            <a:ext cx="90093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学习任务：</a:t>
            </a:r>
            <a:endParaRPr lang="zh-CN" altLang="en-US" sz="2800" b="1" u="sng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ll dir="r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9634" name="Text Box 2"/>
          <p:cNvSpPr/>
          <p:nvPr>
            <p:custDataLst>
              <p:tags r:id="rId3"/>
            </p:custDataLst>
          </p:nvPr>
        </p:nvSpPr>
        <p:spPr>
          <a:xfrm>
            <a:off x="328930" y="233680"/>
            <a:ext cx="2776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ea typeface="楷体_GB2312" panose="02010609030101010101" pitchFamily="49" charset="-122"/>
                <a:sym typeface="+mn-ea"/>
              </a:rPr>
              <a:t>特殊句式</a:t>
            </a:r>
            <a:endParaRPr lang="zh-CN" altLang="zh-CN" sz="2800" b="1">
              <a:solidFill>
                <a:srgbClr val="FF0000"/>
              </a:solidFill>
              <a:latin typeface="黑体" panose="0201060906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69636" name="Rectangle 4"/>
          <p:cNvSpPr/>
          <p:nvPr>
            <p:custDataLst>
              <p:tags r:id="rId4"/>
            </p:custDataLst>
          </p:nvPr>
        </p:nvSpPr>
        <p:spPr>
          <a:xfrm>
            <a:off x="531813" y="1133475"/>
            <a:ext cx="5300662" cy="326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b="1">
                <a:latin typeface="宋体" panose="02010600030101010101" pitchFamily="2" charset="-122"/>
              </a:rPr>
              <a:t>1、梁，吾仇也。</a:t>
            </a:r>
            <a:endParaRPr lang="zh-CN" altLang="zh-CN" sz="20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b="1">
                <a:latin typeface="宋体" panose="02010600030101010101" pitchFamily="2" charset="-122"/>
              </a:rPr>
              <a:t>2、此三者，吾遗恨也。    </a:t>
            </a:r>
            <a:endParaRPr lang="zh-CN" altLang="zh-CN" sz="20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b="1">
                <a:latin typeface="宋体" panose="02010600030101010101" pitchFamily="2" charset="-122"/>
              </a:rPr>
              <a:t>3、盛以锦囊。 </a:t>
            </a:r>
            <a:endParaRPr lang="zh-CN" altLang="zh-CN" sz="20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b="1">
                <a:latin typeface="宋体" panose="02010600030101010101" pitchFamily="2" charset="-122"/>
              </a:rPr>
              <a:t>4、系燕王父子以组。</a:t>
            </a:r>
            <a:endParaRPr lang="zh-CN" altLang="zh-CN" sz="20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b="1">
                <a:latin typeface="宋体" panose="02010600030101010101" pitchFamily="2" charset="-122"/>
              </a:rPr>
              <a:t>5、而告以成功。</a:t>
            </a:r>
            <a:endParaRPr lang="zh-CN" altLang="zh-CN" sz="20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b="1">
                <a:latin typeface="宋体" panose="02010600030101010101" pitchFamily="2" charset="-122"/>
              </a:rPr>
              <a:t>6、身死国灭，为天下笑。    </a:t>
            </a:r>
            <a:endParaRPr lang="zh-CN" altLang="zh-CN" sz="20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b="1">
                <a:latin typeface="宋体" panose="02010600030101010101" pitchFamily="2" charset="-122"/>
              </a:rPr>
              <a:t>7、智勇多困于所溺。</a:t>
            </a:r>
            <a:endParaRPr lang="zh-CN" altLang="zh-CN" sz="20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b="1">
                <a:latin typeface="宋体" panose="02010600030101010101" pitchFamily="2" charset="-122"/>
              </a:rPr>
              <a:t>8、燕王，吾所立</a:t>
            </a:r>
            <a:r>
              <a:rPr lang="zh-CN" altLang="zh-CN" sz="3200" b="1">
                <a:latin typeface="宋体" panose="02010600030101010101" pitchFamily="2" charset="-122"/>
              </a:rPr>
              <a:t>。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69637" name="Rectangle 5"/>
          <p:cNvSpPr/>
          <p:nvPr>
            <p:custDataLst>
              <p:tags r:id="rId5"/>
            </p:custDataLst>
          </p:nvPr>
        </p:nvSpPr>
        <p:spPr>
          <a:xfrm>
            <a:off x="3104833" y="1133475"/>
            <a:ext cx="16652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</a:rPr>
              <a:t>判断句</a:t>
            </a:r>
            <a:endParaRPr lang="zh-CN" altLang="zh-CN" sz="2000" b="1">
              <a:solidFill>
                <a:srgbClr val="333399"/>
              </a:solidFill>
              <a:ea typeface="楷体_GB2312" panose="02010609030101010101" pitchFamily="49" charset="-122"/>
            </a:endParaRPr>
          </a:p>
        </p:txBody>
      </p:sp>
      <p:sp>
        <p:nvSpPr>
          <p:cNvPr id="69638" name="Rectangle 6"/>
          <p:cNvSpPr/>
          <p:nvPr>
            <p:custDataLst>
              <p:tags r:id="rId6"/>
            </p:custDataLst>
          </p:nvPr>
        </p:nvSpPr>
        <p:spPr>
          <a:xfrm>
            <a:off x="3436938" y="1531938"/>
            <a:ext cx="16652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</a:rPr>
              <a:t>判断句</a:t>
            </a:r>
            <a:endParaRPr lang="zh-CN" altLang="zh-CN" sz="2000" b="1">
              <a:solidFill>
                <a:srgbClr val="333399"/>
              </a:solidFill>
              <a:ea typeface="楷体_GB2312" panose="02010609030101010101" pitchFamily="49" charset="-122"/>
            </a:endParaRPr>
          </a:p>
        </p:txBody>
      </p:sp>
      <p:sp>
        <p:nvSpPr>
          <p:cNvPr id="69639" name="Rectangle 7"/>
          <p:cNvSpPr/>
          <p:nvPr>
            <p:custDataLst>
              <p:tags r:id="rId7"/>
            </p:custDataLst>
          </p:nvPr>
        </p:nvSpPr>
        <p:spPr>
          <a:xfrm>
            <a:off x="3019425" y="1931035"/>
            <a:ext cx="38973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</a:rPr>
              <a:t>介词短语后置句  </a:t>
            </a:r>
            <a:r>
              <a:rPr lang="zh-CN" altLang="zh-CN" sz="20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省略句</a:t>
            </a:r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</a:rPr>
              <a:t>  </a:t>
            </a:r>
            <a:endParaRPr lang="zh-CN" altLang="zh-CN" sz="2000" b="1">
              <a:ea typeface="楷体_GB2312" panose="02010609030101010101" pitchFamily="49" charset="-122"/>
            </a:endParaRPr>
          </a:p>
        </p:txBody>
      </p:sp>
      <p:sp>
        <p:nvSpPr>
          <p:cNvPr id="69641" name="Rectangle 9"/>
          <p:cNvSpPr/>
          <p:nvPr>
            <p:custDataLst>
              <p:tags r:id="rId8"/>
            </p:custDataLst>
          </p:nvPr>
        </p:nvSpPr>
        <p:spPr>
          <a:xfrm>
            <a:off x="3104833" y="2329815"/>
            <a:ext cx="389731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</a:rPr>
              <a:t>介词短语后置句</a:t>
            </a:r>
            <a:endParaRPr lang="zh-CN" altLang="zh-CN" sz="2000" b="1">
              <a:solidFill>
                <a:srgbClr val="333399"/>
              </a:solidFill>
              <a:ea typeface="楷体_GB2312" panose="02010609030101010101" pitchFamily="49" charset="-122"/>
            </a:endParaRPr>
          </a:p>
        </p:txBody>
      </p:sp>
      <p:sp>
        <p:nvSpPr>
          <p:cNvPr id="69642" name="Rectangle 10"/>
          <p:cNvSpPr/>
          <p:nvPr>
            <p:custDataLst>
              <p:tags r:id="rId9"/>
            </p:custDataLst>
          </p:nvPr>
        </p:nvSpPr>
        <p:spPr>
          <a:xfrm>
            <a:off x="3105150" y="2475230"/>
            <a:ext cx="4677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</a:rPr>
              <a:t>介词短语后置句   </a:t>
            </a:r>
            <a:r>
              <a:rPr lang="zh-CN" altLang="zh-CN" sz="20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省略句</a:t>
            </a:r>
            <a:r>
              <a:rPr lang="zh-CN" altLang="zh-CN" sz="3200" b="1">
                <a:solidFill>
                  <a:srgbClr val="333399"/>
                </a:solidFill>
                <a:ea typeface="楷体_GB2312" panose="02010609030101010101" pitchFamily="49" charset="-122"/>
              </a:rPr>
              <a:t> </a:t>
            </a:r>
            <a:endParaRPr lang="zh-CN" altLang="zh-CN" sz="3200" b="1">
              <a:ea typeface="楷体_GB2312" panose="02010609030101010101" pitchFamily="49" charset="-122"/>
            </a:endParaRPr>
          </a:p>
        </p:txBody>
      </p:sp>
      <p:sp>
        <p:nvSpPr>
          <p:cNvPr id="69644" name="Rectangle 12"/>
          <p:cNvSpPr/>
          <p:nvPr>
            <p:custDataLst>
              <p:tags r:id="rId10"/>
            </p:custDataLst>
          </p:nvPr>
        </p:nvSpPr>
        <p:spPr>
          <a:xfrm>
            <a:off x="3627438" y="2968625"/>
            <a:ext cx="220503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</a:rPr>
              <a:t>被动句</a:t>
            </a:r>
            <a:endParaRPr lang="zh-CN" altLang="zh-CN" sz="2000" b="1">
              <a:solidFill>
                <a:srgbClr val="333399"/>
              </a:solidFill>
              <a:ea typeface="楷体_GB2312" panose="02010609030101010101" pitchFamily="49" charset="-122"/>
            </a:endParaRPr>
          </a:p>
        </p:txBody>
      </p:sp>
      <p:sp>
        <p:nvSpPr>
          <p:cNvPr id="69645" name="Rectangle 13"/>
          <p:cNvSpPr/>
          <p:nvPr>
            <p:custDataLst>
              <p:tags r:id="rId11"/>
            </p:custDataLst>
          </p:nvPr>
        </p:nvSpPr>
        <p:spPr>
          <a:xfrm>
            <a:off x="3239770" y="3367405"/>
            <a:ext cx="38973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</a:rPr>
              <a:t>介词短语后置句 </a:t>
            </a:r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  <a:sym typeface="+mn-ea"/>
              </a:rPr>
              <a:t>被动句</a:t>
            </a:r>
            <a:endParaRPr lang="zh-CN" altLang="zh-CN" sz="2000" b="1">
              <a:ea typeface="楷体_GB2312" panose="02010609030101010101" pitchFamily="49" charset="-122"/>
            </a:endParaRPr>
          </a:p>
        </p:txBody>
      </p:sp>
      <p:sp>
        <p:nvSpPr>
          <p:cNvPr id="69647" name="Rectangle 15"/>
          <p:cNvSpPr/>
          <p:nvPr>
            <p:custDataLst>
              <p:tags r:id="rId12"/>
            </p:custDataLst>
          </p:nvPr>
        </p:nvSpPr>
        <p:spPr>
          <a:xfrm>
            <a:off x="3436938" y="3821113"/>
            <a:ext cx="16652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333399"/>
                </a:solidFill>
                <a:ea typeface="楷体_GB2312" panose="02010609030101010101" pitchFamily="49" charset="-122"/>
              </a:rPr>
              <a:t>判断句</a:t>
            </a:r>
            <a:endParaRPr lang="zh-CN" altLang="zh-CN" sz="2000" b="1">
              <a:solidFill>
                <a:srgbClr val="333399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  <p:bldP spid="69638" grpId="0"/>
      <p:bldP spid="69639" grpId="0"/>
      <p:bldP spid="69641" grpId="0"/>
      <p:bldP spid="69642" grpId="0"/>
      <p:bldP spid="69644" grpId="0"/>
      <p:bldP spid="69645" grpId="0"/>
      <p:bldP spid="696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95605" y="1557020"/>
            <a:ext cx="7816850" cy="1143000"/>
          </a:xfrm>
          <a:solidFill>
            <a:schemeClr val="accent3">
              <a:lumMod val="95000"/>
            </a:schemeClr>
          </a:solidFill>
        </p:spPr>
        <p:txBody>
          <a:bodyPr/>
          <a:lstStyle/>
          <a:p>
            <a:br>
              <a:rPr lang="zh-CN" altLang="en-US" b="1">
                <a:solidFill>
                  <a:srgbClr val="FF0000"/>
                </a:solidFill>
              </a:rPr>
            </a:br>
            <a:r>
              <a:rPr lang="zh-CN" altLang="en-US" b="1">
                <a:solidFill>
                  <a:srgbClr val="FF0000"/>
                </a:solidFill>
              </a:rPr>
              <a:t>谢谢观摩，敬请指教！</a:t>
            </a:r>
            <a:br>
              <a:rPr lang="zh-CN" altLang="en-US" b="1">
                <a:solidFill>
                  <a:srgbClr val="FF0000"/>
                </a:solidFill>
              </a:rPr>
            </a:b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3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77500" y="11430000"/>
            <a:ext cx="355600" cy="266700"/>
          </a:xfrm>
          <a:prstGeom prst="cube">
            <a:avLst/>
          </a:prstGeom>
        </p:spPr>
      </p:pic>
      <p:pic>
        <p:nvPicPr>
          <p:cNvPr id="4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41000" y="114554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spd="slow">
    <p:pull dir="ru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178877" y="1124585"/>
            <a:ext cx="8784976" cy="269176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1.熟读本</a:t>
            </a:r>
            <a:r>
              <a:rPr 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节课</a:t>
            </a: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所选的</a:t>
            </a:r>
            <a:r>
              <a:rPr 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两</a:t>
            </a: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篇</a:t>
            </a:r>
            <a:r>
              <a:rPr 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文章，概括文章观点</a:t>
            </a: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sz="24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学习、归纳文章论述的方法和技巧</a:t>
            </a: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sz="24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学习借古讽今的论证方法；</a:t>
            </a:r>
            <a:endParaRPr lang="zh-CN" sz="24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结合课下注释，归纳代表性的文言文知识点。</a:t>
            </a:r>
            <a:endParaRPr lang="zh-CN" altLang="en-US" sz="24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482" name="Text Box 3"/>
          <p:cNvSpPr/>
          <p:nvPr>
            <p:custDataLst>
              <p:tags r:id="rId4"/>
            </p:custDataLst>
          </p:nvPr>
        </p:nvSpPr>
        <p:spPr>
          <a:xfrm>
            <a:off x="0" y="188595"/>
            <a:ext cx="90093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课前准备：</a:t>
            </a:r>
            <a:endParaRPr lang="zh-CN" altLang="en-US" sz="2800" b="1" u="sng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ll dir="ru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Text Box 3"/>
          <p:cNvSpPr/>
          <p:nvPr>
            <p:custDataLst>
              <p:tags r:id="rId3"/>
            </p:custDataLst>
          </p:nvPr>
        </p:nvSpPr>
        <p:spPr>
          <a:xfrm>
            <a:off x="35560" y="98425"/>
            <a:ext cx="87814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了解作者：</a:t>
            </a:r>
            <a:r>
              <a:rPr lang="zh-CN" altLang="en-US" sz="2000" b="1">
                <a:solidFill>
                  <a:schemeClr val="tx1"/>
                </a:solidFill>
                <a:latin typeface="+mj-ea"/>
                <a:ea typeface="+mj-ea"/>
              </a:rPr>
              <a:t>贾谊和欧阳修</a:t>
            </a:r>
            <a:endParaRPr lang="zh-CN" altLang="en-US" sz="2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40410" y="3528695"/>
            <a:ext cx="5274310" cy="239966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b="1"/>
              <a:t>  </a:t>
            </a:r>
            <a:r>
              <a:rPr lang="en-US" altLang="zh-CN" sz="2000" b="1">
                <a:solidFill>
                  <a:srgbClr val="FF0000"/>
                </a:solidFill>
              </a:rPr>
              <a:t>     </a:t>
            </a:r>
            <a:r>
              <a:rPr lang="zh-CN" altLang="en-US" sz="2000" b="1">
                <a:solidFill>
                  <a:srgbClr val="FF0000"/>
                </a:solidFill>
              </a:rPr>
              <a:t>欧阳修，</a:t>
            </a:r>
            <a:r>
              <a:rPr sz="1600" b="1"/>
              <a:t>（1007—1072），字永叔，号醉翁、六一居士，谥号文忠。著名文学家、史学家，北宋中叶的文坛领袖，诗文革新运动的倡导者。“唐宋八大家”之一，宋代的五位苏洵、苏轼、苏辙、王安石、曾巩都是他的学生。他在诗、词、文、书法、文论等各方面都很有成就。</a:t>
            </a:r>
            <a:endParaRPr sz="1600" b="1"/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087370" y="870585"/>
            <a:ext cx="5274945" cy="221488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3175">
            <a:solidFill>
              <a:schemeClr val="accent1"/>
            </a:solidFill>
            <a:miter lim="800000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b="1"/>
              <a:t>   </a:t>
            </a:r>
            <a:r>
              <a:rPr b="1">
                <a:solidFill>
                  <a:srgbClr val="FF0000"/>
                </a:solidFill>
              </a:rPr>
              <a:t>贾谊</a:t>
            </a:r>
            <a:r>
              <a:rPr b="1"/>
              <a:t>（前200-前168），世称贾太傅、贾长沙、贾生，洛阳人。西汉初期的政论家、文学家。年少即以作诗属文闻于世人，后见用于文帝，力主改革，被贬湖南长沙，任长沙王太傅。主要文学成就是政论文，其文代表汉初政论散文的最高成就。</a:t>
            </a:r>
            <a:endParaRPr b="1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0410" y="716280"/>
            <a:ext cx="2346960" cy="2812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r="24936" b="-1505"/>
          <a:stretch>
            <a:fillRect/>
          </a:stretch>
        </p:blipFill>
        <p:spPr>
          <a:xfrm>
            <a:off x="6014720" y="3085465"/>
            <a:ext cx="2347595" cy="2842895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1920" y="566420"/>
            <a:ext cx="4259580" cy="556958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sym typeface="+mn-ea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过秦论</a:t>
            </a:r>
            <a:r>
              <a:rPr sz="2000" b="1">
                <a:solidFill>
                  <a:srgbClr val="FF0000"/>
                </a:solidFill>
                <a:sym typeface="+mn-ea"/>
              </a:rPr>
              <a:t>》简介</a:t>
            </a:r>
            <a:r>
              <a:rPr lang="zh-CN" sz="2000" b="1">
                <a:solidFill>
                  <a:srgbClr val="FF0000"/>
                </a:solidFill>
                <a:sym typeface="+mn-ea"/>
              </a:rPr>
              <a:t>：</a:t>
            </a:r>
            <a:r>
              <a:rPr sz="2000" b="1">
                <a:sym typeface="+mn-ea"/>
              </a:rPr>
              <a:t>     </a:t>
            </a:r>
            <a:endParaRPr sz="2000" b="1"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sz="2000" b="1">
                <a:sym typeface="+mn-ea"/>
              </a:rPr>
              <a:t>     </a:t>
            </a:r>
            <a:r>
              <a:rPr sz="1800" b="1">
                <a:sym typeface="+mn-ea"/>
              </a:rPr>
              <a:t>《过秦论》是贾谊政论文的代表作，分上</a:t>
            </a:r>
            <a:r>
              <a:rPr lang="zh-CN" sz="1800" b="1">
                <a:sym typeface="+mn-ea"/>
              </a:rPr>
              <a:t>、</a:t>
            </a:r>
            <a:r>
              <a:rPr sz="1800" b="1">
                <a:sym typeface="+mn-ea"/>
              </a:rPr>
              <a:t>中</a:t>
            </a:r>
            <a:r>
              <a:rPr lang="zh-CN" sz="1800" b="1">
                <a:sym typeface="+mn-ea"/>
              </a:rPr>
              <a:t>、</a:t>
            </a:r>
            <a:r>
              <a:rPr sz="1800" b="1">
                <a:sym typeface="+mn-ea"/>
              </a:rPr>
              <a:t>下三篇。全文从各个方面分析秦王朝的过失，故名为《过秦论》。此文旨在总结秦速亡的历史教训，以作为汉王朝建立制度、巩固统治的借鉴，是一组见解深刻而又极富艺术感染力的文章。</a:t>
            </a:r>
            <a:endParaRPr sz="1800" b="1"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sz="1800" b="1">
                <a:sym typeface="+mn-ea"/>
              </a:rPr>
              <a:t>      课本选取的是</a:t>
            </a:r>
            <a:r>
              <a:rPr sz="1800" b="1">
                <a:sym typeface="+mn-ea"/>
              </a:rPr>
              <a:t>《过秦论》上篇</a:t>
            </a:r>
            <a:r>
              <a:rPr lang="zh-CN" sz="1800" b="1">
                <a:sym typeface="+mn-ea"/>
              </a:rPr>
              <a:t>，</a:t>
            </a:r>
            <a:r>
              <a:rPr sz="1800" b="1">
                <a:sym typeface="+mn-ea"/>
              </a:rPr>
              <a:t>先讲述秦自孝公以迄始皇逐渐强大的原因：具有地理的优势、实行变法图强的主张、正确的战争策略、几世秦王的苦心经营等。行文中采用了排比式的句子和铺陈式的描写方法，富有气势；之后则写陈涉虽然本身力量微小，却能使强大的秦国覆灭，在对比中得出秦亡在于“仁义不施”的结论。中篇剖析秦统一天下后没有正确的政策，秦二世没有能够改正秦始皇的错误政策，主要指责秦二世的过失。</a:t>
            </a:r>
            <a:endParaRPr sz="1800" b="1">
              <a:sym typeface="+mn-ea"/>
            </a:endParaRPr>
          </a:p>
        </p:txBody>
      </p:sp>
      <p:sp>
        <p:nvSpPr>
          <p:cNvPr id="4" name="Text Box 3"/>
          <p:cNvSpPr/>
          <p:nvPr>
            <p:custDataLst>
              <p:tags r:id="rId4"/>
            </p:custDataLst>
          </p:nvPr>
        </p:nvSpPr>
        <p:spPr>
          <a:xfrm>
            <a:off x="0" y="44450"/>
            <a:ext cx="829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了解作品：</a:t>
            </a:r>
            <a:r>
              <a:rPr lang="zh-CN" altLang="en-US" sz="2000" b="1">
                <a:solidFill>
                  <a:schemeClr val="tx1"/>
                </a:solidFill>
                <a:latin typeface="+mj-ea"/>
                <a:ea typeface="+mj-ea"/>
              </a:rPr>
              <a:t>《过秦论》《五代史伶官传序》</a:t>
            </a:r>
            <a:endParaRPr lang="zh-CN" altLang="en-US" sz="2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517390" y="566420"/>
            <a:ext cx="4286250" cy="563118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800" b="1">
                <a:solidFill>
                  <a:srgbClr val="FF0000"/>
                </a:solidFill>
                <a:sym typeface="+mn-ea"/>
              </a:rPr>
              <a:t>《五代史伶官传序》简介：</a:t>
            </a:r>
            <a:endParaRPr lang="en-US" sz="1800" b="1"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sz="1800" b="1">
                <a:sym typeface="+mn-ea"/>
              </a:rPr>
              <a:t>      </a:t>
            </a:r>
            <a:r>
              <a:rPr sz="1800" b="1">
                <a:sym typeface="+mn-ea"/>
              </a:rPr>
              <a:t>《五代史伶官传序》是宋代文学家欧阳修创作的一篇史论。此文通过对五代时期的后唐盛衰过程的具体分析，推论出：“忧劳可以兴国，逸豫可以亡身”和“祸患常积于忽微，而智勇多困于所溺”的结论，说明国家兴衰败亡不由天命而取决于“人事”，借以告诫当时北宋王朝执政者要吸取历史教训，居安思危，防微杜渐，力戒骄侈纵欲。文章开门见山，提出全文主旨：盛衰之理，决定于人事。然后便从“人事”下笔，叙述庄宗由盛转衰、骤兴骤亡的过程，以史实具体论证主旨。具体写法上，采用先扬后抑和对比论证的方法，先极赞庄宗成功时意气之盛，再叹其失败时形势之衰，兴与亡、盛与衰前后对照，强烈感人，最后再辅以《尚书》古训，更增强了文章说服力。全文紧扣“盛衰”二字，夹叙夹议，感染力很强，成为历来传诵的佳作。</a:t>
            </a:r>
            <a:endParaRPr sz="1800" b="1"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Text Box 3"/>
          <p:cNvSpPr/>
          <p:nvPr>
            <p:custDataLst>
              <p:tags r:id="rId3"/>
            </p:custDataLst>
          </p:nvPr>
        </p:nvSpPr>
        <p:spPr>
          <a:xfrm>
            <a:off x="35560" y="98425"/>
            <a:ext cx="829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写作背景：</a:t>
            </a:r>
            <a:r>
              <a:rPr lang="zh-CN" altLang="en-US" sz="2400" b="1">
                <a:latin typeface="+mj-ea"/>
                <a:ea typeface="+mj-ea"/>
                <a:sym typeface="+mn-ea"/>
              </a:rPr>
              <a:t>《过秦论》《五代史伶官传序》</a:t>
            </a:r>
            <a:endParaRPr lang="zh-CN" altLang="en-US" sz="24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84530" y="589915"/>
            <a:ext cx="3646170" cy="507746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ym typeface="+mn-ea"/>
              </a:rPr>
              <a:t>  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《过秦论》</a:t>
            </a:r>
            <a:r>
              <a:rPr lang="en-US" altLang="zh-CN" sz="1800" b="1">
                <a:sym typeface="+mn-ea"/>
              </a:rPr>
              <a:t>   </a:t>
            </a:r>
            <a:r>
              <a:rPr lang="zh-CN" altLang="en-US" sz="1800" b="1">
                <a:solidFill>
                  <a:srgbClr val="000000"/>
                </a:solidFill>
                <a:uFillTx/>
                <a:sym typeface="+mn-ea"/>
              </a:rPr>
              <a:t>西汉文帝时代，是汉代所谓的“太平盛世”，即“文景之治”的前期。贾谊以他敏锐的洞察力，透过表象，看到了西汉王朝潜伏的危机。当时，权贵豪门大量侵吞农民土地，逼使农民破产流亡，苛重的压迫剥削和酷虐的刑罚，也使阶级矛盾日渐激化。国内封建割据与中央集权的矛盾、统治阶级与劳动人民的矛盾以及民族之间的矛盾都日益加剧，统治者的地位有动摇的危险。为了调和各种矛盾，使西汉王朝长治久安，贾谊在文章中向汉室提出了不少改革时弊的政治主张。本文就是以劝诫的口气，从总结历史经验教训的角度出发，分析了秦王朝政治的成败得失，为汉文帝改革政治提供借鉴。</a:t>
            </a:r>
            <a:endParaRPr lang="zh-CN" altLang="en-US" sz="1800" b="1">
              <a:solidFill>
                <a:srgbClr val="000000"/>
              </a:solidFill>
              <a:uFillTx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156835" y="620395"/>
            <a:ext cx="3037840" cy="501586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《五代史伶官传序》</a:t>
            </a:r>
            <a:r>
              <a:rPr lang="en-US" altLang="zh-CN" sz="1600" b="1">
                <a:solidFill>
                  <a:srgbClr val="FF0000"/>
                </a:solidFill>
                <a:sym typeface="+mn-ea"/>
              </a:rPr>
              <a:t>     </a:t>
            </a:r>
            <a:r>
              <a:rPr sz="1600" b="1">
                <a:sym typeface="+mn-ea"/>
              </a:rPr>
              <a:t>欧阳修进入政界后，正是北宋王朝开始由盛到衰的时期，社会上的各种矛盾日趋尖锐，政治上的一些弊端越来越严重，社会危机越来越令人不安。     </a:t>
            </a:r>
            <a:endParaRPr sz="1600" b="1">
              <a:sym typeface="+mn-ea"/>
            </a:endParaRPr>
          </a:p>
          <a:p>
            <a:r>
              <a:rPr sz="1600" b="1">
                <a:sym typeface="+mn-ea"/>
              </a:rPr>
              <a:t>       到了仁宗庆历初年，以王伦、李海等为首的人民暴动接踵而起，西夏又侵扰西北边境，屡败宋军。欧阳修、范仲淹等人针对当时的敝政，力图实行政治改革，以挽救北宋王朝的危机却接二连三地遭到当权派的打击。在这种情况下，欧阳修忧心忡忡，很</a:t>
            </a:r>
            <a:r>
              <a:rPr lang="zh-CN" sz="1600" b="1">
                <a:sym typeface="+mn-ea"/>
              </a:rPr>
              <a:t>担</a:t>
            </a:r>
            <a:r>
              <a:rPr sz="1600" b="1">
                <a:sym typeface="+mn-ea"/>
              </a:rPr>
              <a:t>心五代惨痛历史即将重演。而宋太祖时薛居正奉命主修的 《旧五代史》 又 “繁猥失实”，无助于劝善惩恶。于是</a:t>
            </a:r>
            <a:r>
              <a:rPr lang="zh-CN" sz="1600" b="1">
                <a:sym typeface="+mn-ea"/>
              </a:rPr>
              <a:t>欧阳修</a:t>
            </a:r>
            <a:r>
              <a:rPr sz="1600" b="1">
                <a:sym typeface="+mn-ea"/>
              </a:rPr>
              <a:t>自己动手，撰成了七十四卷的 《新五代史》。</a:t>
            </a:r>
            <a:endParaRPr sz="1600" b="1"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Text Box 3"/>
          <p:cNvSpPr/>
          <p:nvPr>
            <p:custDataLst>
              <p:tags r:id="rId3"/>
            </p:custDataLst>
          </p:nvPr>
        </p:nvSpPr>
        <p:spPr>
          <a:xfrm>
            <a:off x="35560" y="98425"/>
            <a:ext cx="829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了解历史：</a:t>
            </a:r>
            <a:r>
              <a:rPr lang="zh-CN" altLang="en-US" sz="2400" b="1">
                <a:latin typeface="+mj-ea"/>
                <a:ea typeface="+mj-ea"/>
                <a:sym typeface="+mn-ea"/>
              </a:rPr>
              <a:t>《过秦论》《五代史伶官传序》</a:t>
            </a:r>
            <a:endParaRPr lang="zh-CN" altLang="en-US" sz="24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66065" y="782320"/>
            <a:ext cx="4340860" cy="203009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ym typeface="+mn-ea"/>
              </a:rPr>
              <a:t>    </a:t>
            </a:r>
            <a:r>
              <a:rPr lang="en-US" altLang="zh-CN" sz="1800" b="1">
                <a:sym typeface="+mn-ea"/>
              </a:rPr>
              <a:t> </a:t>
            </a:r>
            <a:r>
              <a:rPr lang="zh-CN" altLang="en-US" sz="1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《过秦论》</a:t>
            </a:r>
            <a:r>
              <a:rPr lang="en-US" altLang="zh-CN" sz="1800" b="1">
                <a:sym typeface="+mn-ea"/>
              </a:rPr>
              <a:t>  </a:t>
            </a:r>
            <a:r>
              <a:rPr lang="zh-CN" altLang="en-US" sz="1800" b="1">
                <a:solidFill>
                  <a:srgbClr val="000000"/>
                </a:solidFill>
                <a:uFillTx/>
                <a:sym typeface="+mn-ea"/>
              </a:rPr>
              <a:t>秦孝公与商鞅变法，历代亲王励精图治，才有秦始皇统一六国。秦王统一以后，不爱惜百姓，以残暴之法待天下，融天下之金铸十二金人。还修建阿旁宫和长城，不纳忠言，以至于陈胜吴广在大泽乡起义，天下反者云从，而使秦朝灭亡！</a:t>
            </a:r>
            <a:endParaRPr lang="zh-CN" altLang="en-US" sz="1800" b="1">
              <a:solidFill>
                <a:srgbClr val="000000"/>
              </a:solidFill>
              <a:uFillTx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4966970" y="620395"/>
            <a:ext cx="3656330" cy="353822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sym typeface="+mn-ea"/>
              </a:rPr>
              <a:t>    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《五代史伶官传序》</a:t>
            </a:r>
            <a:r>
              <a:rPr lang="en-US" altLang="zh-CN" sz="1600" b="1">
                <a:solidFill>
                  <a:srgbClr val="FF0000"/>
                </a:solidFill>
                <a:sym typeface="+mn-ea"/>
              </a:rPr>
              <a:t> </a:t>
            </a:r>
            <a:endParaRPr lang="en-US" altLang="zh-CN" sz="1600" b="1">
              <a:solidFill>
                <a:srgbClr val="FF0000"/>
              </a:solidFill>
              <a:sym typeface="+mn-ea"/>
            </a:endParaRPr>
          </a:p>
          <a:p>
            <a:r>
              <a:rPr lang="en-US" altLang="zh-CN" sz="1600" b="1">
                <a:solidFill>
                  <a:srgbClr val="FF0000"/>
                </a:solidFill>
                <a:sym typeface="+mn-ea"/>
              </a:rPr>
              <a:t>     </a:t>
            </a:r>
            <a:r>
              <a:rPr sz="1600" b="1">
                <a:sym typeface="+mn-ea"/>
              </a:rPr>
              <a:t>五代（907</a:t>
            </a:r>
            <a:r>
              <a:rPr lang="en-US" sz="1600" b="1">
                <a:sym typeface="+mn-ea"/>
              </a:rPr>
              <a:t>-</a:t>
            </a:r>
            <a:r>
              <a:rPr sz="1600" b="1">
                <a:sym typeface="+mn-ea"/>
              </a:rPr>
              <a:t>960)，指唐宋之间的五个朝代,即后梁、后唐、后晋、后汉、后周，是我国历史上的动荡时期。在这短短53年间，</a:t>
            </a:r>
            <a:r>
              <a:rPr sz="1600" b="1">
                <a:solidFill>
                  <a:srgbClr val="FF0000"/>
                </a:solidFill>
                <a:sym typeface="+mn-ea"/>
              </a:rPr>
              <a:t>先后换了四姓十四个国君，篡位、弑君现象屡见不鲜，战乱频繁，后唐庄宗就是被杀的一个</a:t>
            </a:r>
            <a:r>
              <a:rPr sz="1600" b="1">
                <a:sym typeface="+mn-ea"/>
              </a:rPr>
              <a:t>。    </a:t>
            </a:r>
            <a:endParaRPr sz="1600" b="1">
              <a:sym typeface="+mn-ea"/>
            </a:endParaRPr>
          </a:p>
          <a:p>
            <a:r>
              <a:rPr sz="1600" b="1">
                <a:sym typeface="+mn-ea"/>
              </a:rPr>
              <a:t>      后唐庄宗李存勖称帝后，迷恋伶人，“常身与俳优（杂耍艺人）杂戏于庭，伶人由此用事”。被败政乱国的伶官景进、史彦琼、郭从谦等人所惑，后叛乱四起，拥有重兵的伶官拒不发兵。而庄宗亲征又告败北，众叛亲离之期，伶官又乘危作乱，用</a:t>
            </a:r>
            <a:r>
              <a:rPr sz="1600" b="1">
                <a:solidFill>
                  <a:srgbClr val="FF0000"/>
                </a:solidFill>
                <a:sym typeface="+mn-ea"/>
              </a:rPr>
              <a:t>乱箭射死了庄宗</a:t>
            </a:r>
            <a:r>
              <a:rPr sz="1600" b="1">
                <a:sym typeface="+mn-ea"/>
              </a:rPr>
              <a:t>。</a:t>
            </a:r>
            <a:endParaRPr sz="1600" b="1">
              <a:sym typeface="+mn-ea"/>
            </a:endParaRPr>
          </a:p>
        </p:txBody>
      </p:sp>
      <p:sp>
        <p:nvSpPr>
          <p:cNvPr id="128010" name="文本框 181262"/>
          <p:cNvSpPr txBox="1"/>
          <p:nvPr>
            <p:custDataLst>
              <p:tags r:id="rId6"/>
            </p:custDataLst>
          </p:nvPr>
        </p:nvSpPr>
        <p:spPr>
          <a:xfrm>
            <a:off x="266065" y="3424555"/>
            <a:ext cx="1370330" cy="706755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秦王朝的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兴衰历程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09" name="右大括号 181261"/>
          <p:cNvSpPr/>
          <p:nvPr>
            <p:custDataLst>
              <p:tags r:id="rId7"/>
            </p:custDataLst>
          </p:nvPr>
        </p:nvSpPr>
        <p:spPr>
          <a:xfrm rot="10800000">
            <a:off x="1636395" y="3032125"/>
            <a:ext cx="279400" cy="1491615"/>
          </a:xfrm>
          <a:prstGeom prst="rightBrace">
            <a:avLst>
              <a:gd name="adj1" fmla="val 5383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03" name="文本框 181255"/>
          <p:cNvSpPr txBox="1"/>
          <p:nvPr>
            <p:custDataLst>
              <p:tags r:id="rId8"/>
            </p:custDataLst>
          </p:nvPr>
        </p:nvSpPr>
        <p:spPr>
          <a:xfrm>
            <a:off x="1848485" y="2957195"/>
            <a:ext cx="22288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秦王朝势力的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崛起</a:t>
            </a:r>
            <a:endParaRPr lang="en-US" altLang="zh-CN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4" name="文本框 181256"/>
          <p:cNvSpPr txBox="1"/>
          <p:nvPr>
            <p:custDataLst>
              <p:tags r:id="rId9"/>
            </p:custDataLst>
          </p:nvPr>
        </p:nvSpPr>
        <p:spPr>
          <a:xfrm>
            <a:off x="1848485" y="3355975"/>
            <a:ext cx="22339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秦王朝势力的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扩充</a:t>
            </a:r>
            <a:endParaRPr lang="en-US" altLang="zh-CN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5" name="文本框 181257"/>
          <p:cNvSpPr txBox="1"/>
          <p:nvPr>
            <p:custDataLst>
              <p:tags r:id="rId10"/>
            </p:custDataLst>
          </p:nvPr>
        </p:nvSpPr>
        <p:spPr>
          <a:xfrm>
            <a:off x="1848485" y="3754755"/>
            <a:ext cx="24149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秦王朝势力的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极盛</a:t>
            </a:r>
            <a:endParaRPr lang="en-US" altLang="zh-CN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6" name="文本框 181258"/>
          <p:cNvSpPr txBox="1"/>
          <p:nvPr>
            <p:custDataLst>
              <p:tags r:id="rId11"/>
            </p:custDataLst>
          </p:nvPr>
        </p:nvSpPr>
        <p:spPr>
          <a:xfrm>
            <a:off x="1915795" y="4131310"/>
            <a:ext cx="24288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陈涉起义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灭亡</a:t>
            </a:r>
            <a:r>
              <a:rPr lang="zh-CN" altLang="en-US"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秦朝</a:t>
            </a:r>
            <a:r>
              <a:rPr lang="en-US" altLang="zh-CN"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en-US" altLang="zh-CN" sz="2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28010" grpId="0"/>
      <p:bldP spid="128009" grpId="0"/>
      <p:bldP spid="128003" grpId="0"/>
      <p:bldP spid="128004" grpId="0"/>
      <p:bldP spid="128005" grpId="0"/>
      <p:bldP spid="1280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Text Box 3"/>
          <p:cNvSpPr/>
          <p:nvPr>
            <p:custDataLst>
              <p:tags r:id="rId3"/>
            </p:custDataLst>
          </p:nvPr>
        </p:nvSpPr>
        <p:spPr>
          <a:xfrm>
            <a:off x="199390" y="98425"/>
            <a:ext cx="829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作者评论：</a:t>
            </a:r>
            <a:r>
              <a:rPr lang="zh-CN" altLang="en-US" sz="2400" b="1">
                <a:latin typeface="+mj-ea"/>
                <a:ea typeface="+mj-ea"/>
                <a:sym typeface="+mn-ea"/>
              </a:rPr>
              <a:t>观点与论证方法</a:t>
            </a:r>
            <a:endParaRPr lang="zh-CN" altLang="en-US" sz="24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50670" y="620395"/>
            <a:ext cx="1969135" cy="3683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ym typeface="+mn-ea"/>
              </a:rPr>
              <a:t>  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《过秦论》</a:t>
            </a:r>
            <a:r>
              <a:rPr lang="en-US" altLang="zh-CN" sz="18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观点</a:t>
            </a:r>
            <a:r>
              <a:rPr lang="zh-CN" altLang="en-US" sz="1800" b="1">
                <a:sym typeface="+mn-ea"/>
              </a:rPr>
              <a:t>：</a:t>
            </a:r>
            <a:endParaRPr lang="zh-CN" altLang="en-US" sz="1800" b="1">
              <a:solidFill>
                <a:srgbClr val="000000"/>
              </a:solidFill>
              <a:uFillTx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99390" y="1101725"/>
            <a:ext cx="1350645" cy="3683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ym typeface="+mn-ea"/>
              </a:rPr>
              <a:t>  </a:t>
            </a:r>
            <a:r>
              <a:rPr lang="zh-CN" sz="1800" b="1">
                <a:solidFill>
                  <a:srgbClr val="FF0000"/>
                </a:solidFill>
                <a:sym typeface="+mn-ea"/>
              </a:rPr>
              <a:t>论证方法</a:t>
            </a:r>
            <a:r>
              <a:rPr lang="zh-CN" altLang="en-US" sz="1800" b="1">
                <a:sym typeface="+mn-ea"/>
              </a:rPr>
              <a:t>：</a:t>
            </a:r>
            <a:endParaRPr lang="zh-CN" altLang="en-US" sz="1800" b="1">
              <a:solidFill>
                <a:srgbClr val="000000"/>
              </a:solidFill>
              <a:uFillTx/>
              <a:sym typeface="+mn-ea"/>
            </a:endParaRPr>
          </a:p>
        </p:txBody>
      </p:sp>
      <p:sp>
        <p:nvSpPr>
          <p:cNvPr id="111626" name="文本框 111625"/>
          <p:cNvSpPr txBox="1"/>
          <p:nvPr>
            <p:custDataLst>
              <p:tags r:id="rId6"/>
            </p:custDataLst>
          </p:nvPr>
        </p:nvSpPr>
        <p:spPr>
          <a:xfrm>
            <a:off x="199390" y="2066290"/>
            <a:ext cx="1656080" cy="39878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事例论证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1634" name="左大括号 111633"/>
          <p:cNvSpPr/>
          <p:nvPr>
            <p:custDataLst>
              <p:tags r:id="rId7"/>
            </p:custDataLst>
          </p:nvPr>
        </p:nvSpPr>
        <p:spPr>
          <a:xfrm>
            <a:off x="1855470" y="1582420"/>
            <a:ext cx="121920" cy="1523365"/>
          </a:xfrm>
          <a:prstGeom prst="leftBrace">
            <a:avLst>
              <a:gd name="adj1" fmla="val 6902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8" name="文本框 111627"/>
          <p:cNvSpPr txBox="1"/>
          <p:nvPr>
            <p:custDataLst>
              <p:tags r:id="rId8"/>
            </p:custDataLst>
          </p:nvPr>
        </p:nvSpPr>
        <p:spPr>
          <a:xfrm>
            <a:off x="1976755" y="1582420"/>
            <a:ext cx="3879215" cy="175323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振长策、御宇内、鞭笞天下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取百越、置郡县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筑长城、守藩篱、却匈奴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废道、焚言、愚黔首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隳名城 杀豪杰  收兵器 销锋镝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守要害、固关防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27" name="文本框 111626"/>
          <p:cNvSpPr txBox="1"/>
          <p:nvPr>
            <p:custDataLst>
              <p:tags r:id="rId9"/>
            </p:custDataLst>
          </p:nvPr>
        </p:nvSpPr>
        <p:spPr>
          <a:xfrm>
            <a:off x="199390" y="4166870"/>
            <a:ext cx="1656080" cy="39878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对比论证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10"/>
            </p:custDataLst>
          </p:nvPr>
        </p:nvSpPr>
        <p:spPr>
          <a:xfrm>
            <a:off x="1855470" y="3604895"/>
            <a:ext cx="121920" cy="1523365"/>
          </a:xfrm>
          <a:prstGeom prst="leftBrace">
            <a:avLst>
              <a:gd name="adj1" fmla="val 6902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1977390" y="3500120"/>
            <a:ext cx="1960880" cy="163004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秦取得天下前后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陈涉与九国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陈涉与始皇</a:t>
            </a:r>
            <a:endParaRPr lang="zh-CN" altLang="en-US" sz="2000"/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3602990" y="620395"/>
            <a:ext cx="3188970" cy="3683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ym typeface="+mn-ea"/>
              </a:rPr>
              <a:t>  </a:t>
            </a:r>
            <a:r>
              <a:rPr lang="zh-CN" altLang="en-US" sz="1800" b="1">
                <a:uFillTx/>
                <a:sym typeface="+mn-ea"/>
              </a:rPr>
              <a:t>仁义不施而攻守之势异也。</a:t>
            </a:r>
            <a:endParaRPr lang="zh-CN" altLang="en-US" sz="1800" b="1">
              <a:solidFill>
                <a:srgbClr val="000000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11626" grpId="0"/>
      <p:bldP spid="111634" grpId="0"/>
      <p:bldP spid="111628" grpId="0"/>
      <p:bldP spid="111627" grpId="0"/>
      <p:bldP spid="3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Text Box 3"/>
          <p:cNvSpPr/>
          <p:nvPr>
            <p:custDataLst>
              <p:tags r:id="rId3"/>
            </p:custDataLst>
          </p:nvPr>
        </p:nvSpPr>
        <p:spPr>
          <a:xfrm>
            <a:off x="199390" y="98425"/>
            <a:ext cx="829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作者评论：</a:t>
            </a:r>
            <a:r>
              <a:rPr lang="zh-CN" altLang="en-US" sz="2400" b="1">
                <a:latin typeface="+mj-ea"/>
                <a:ea typeface="+mj-ea"/>
                <a:sym typeface="+mn-ea"/>
              </a:rPr>
              <a:t>观点与论证方法</a:t>
            </a:r>
            <a:endParaRPr lang="zh-CN" altLang="en-US" sz="24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72110" y="620395"/>
            <a:ext cx="2722880" cy="3683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ym typeface="+mn-ea"/>
              </a:rPr>
              <a:t>  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《五代史伶官传序》</a:t>
            </a:r>
            <a:r>
              <a:rPr lang="en-US" altLang="zh-CN" sz="18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观点</a:t>
            </a:r>
            <a:r>
              <a:rPr lang="zh-CN" altLang="en-US" sz="1800" b="1">
                <a:sym typeface="+mn-ea"/>
              </a:rPr>
              <a:t>：</a:t>
            </a:r>
            <a:endParaRPr lang="zh-CN" altLang="en-US" sz="1800" b="1">
              <a:solidFill>
                <a:srgbClr val="000000"/>
              </a:solidFill>
              <a:uFillTx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99390" y="1101725"/>
            <a:ext cx="1331595" cy="3683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ym typeface="+mn-ea"/>
              </a:rPr>
              <a:t> </a:t>
            </a:r>
            <a:r>
              <a:rPr lang="zh-CN" sz="1800" b="1">
                <a:solidFill>
                  <a:srgbClr val="FF0000"/>
                </a:solidFill>
                <a:sym typeface="+mn-ea"/>
              </a:rPr>
              <a:t>论证方法</a:t>
            </a:r>
            <a:r>
              <a:rPr lang="zh-CN" altLang="en-US" sz="1800" b="1">
                <a:sym typeface="+mn-ea"/>
              </a:rPr>
              <a:t>：</a:t>
            </a:r>
            <a:endParaRPr lang="zh-CN" altLang="en-US" sz="1800" b="1">
              <a:solidFill>
                <a:srgbClr val="000000"/>
              </a:solidFill>
              <a:uFillTx/>
              <a:sym typeface="+mn-ea"/>
            </a:endParaRPr>
          </a:p>
        </p:txBody>
      </p:sp>
      <p:sp>
        <p:nvSpPr>
          <p:cNvPr id="111634" name="左大括号 111633"/>
          <p:cNvSpPr/>
          <p:nvPr>
            <p:custDataLst>
              <p:tags r:id="rId6"/>
            </p:custDataLst>
          </p:nvPr>
        </p:nvSpPr>
        <p:spPr>
          <a:xfrm>
            <a:off x="1692910" y="1607185"/>
            <a:ext cx="121920" cy="1523365"/>
          </a:xfrm>
          <a:prstGeom prst="leftBrace">
            <a:avLst>
              <a:gd name="adj1" fmla="val 6902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7" name="文本框 111626"/>
          <p:cNvSpPr txBox="1"/>
          <p:nvPr>
            <p:custDataLst>
              <p:tags r:id="rId7"/>
            </p:custDataLst>
          </p:nvPr>
        </p:nvSpPr>
        <p:spPr>
          <a:xfrm>
            <a:off x="239395" y="3859530"/>
            <a:ext cx="1331595" cy="39878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引证论证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140585" y="1409065"/>
            <a:ext cx="2087880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继承父志（908） 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灭燕    （912）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灭梁    （923） 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9397" name="Text Box 5"/>
          <p:cNvSpPr/>
          <p:nvPr>
            <p:custDataLst>
              <p:tags r:id="rId9"/>
            </p:custDataLst>
          </p:nvPr>
        </p:nvSpPr>
        <p:spPr>
          <a:xfrm>
            <a:off x="1724025" y="1584960"/>
            <a:ext cx="4476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CC0000"/>
                </a:solidFill>
                <a:ea typeface="隶书" panose="02010509060101010101" pitchFamily="49" charset="-122"/>
              </a:rPr>
              <a:t>盛</a:t>
            </a:r>
            <a:endParaRPr lang="zh-CN" altLang="en-US" sz="2400">
              <a:solidFill>
                <a:srgbClr val="CC0000"/>
              </a:solidFill>
              <a:ea typeface="隶书" panose="02010509060101010101" pitchFamily="49" charset="-122"/>
            </a:endParaRPr>
          </a:p>
          <a:p>
            <a:endParaRPr lang="zh-CN" altLang="en-US" sz="2400">
              <a:ea typeface="隶书" panose="02010509060101010101" pitchFamily="49" charset="-122"/>
            </a:endParaRPr>
          </a:p>
          <a:p>
            <a:endParaRPr lang="zh-CN" altLang="en-US" sz="2400">
              <a:ea typeface="隶书" panose="02010509060101010101" pitchFamily="49" charset="-122"/>
            </a:endParaRPr>
          </a:p>
          <a:p>
            <a:r>
              <a:rPr lang="zh-CN" altLang="en-US" sz="2400">
                <a:ea typeface="隶书" panose="02010509060101010101" pitchFamily="49" charset="-122"/>
              </a:rPr>
              <a:t>衰</a:t>
            </a:r>
            <a:endParaRPr lang="zh-CN" altLang="en-US" sz="2400">
              <a:ea typeface="隶书" panose="02010509060101010101" pitchFamily="49" charset="-122"/>
            </a:endParaRPr>
          </a:p>
        </p:txBody>
      </p:sp>
      <p:sp>
        <p:nvSpPr>
          <p:cNvPr id="59398" name="Text Box 6"/>
          <p:cNvSpPr/>
          <p:nvPr>
            <p:custDataLst>
              <p:tags r:id="rId10"/>
            </p:custDataLst>
          </p:nvPr>
        </p:nvSpPr>
        <p:spPr>
          <a:xfrm>
            <a:off x="2007870" y="1532573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59402" name="Rectangle 10"/>
          <p:cNvSpPr/>
          <p:nvPr>
            <p:custDataLst>
              <p:tags r:id="rId11"/>
            </p:custDataLst>
          </p:nvPr>
        </p:nvSpPr>
        <p:spPr>
          <a:xfrm>
            <a:off x="2171383" y="2739708"/>
            <a:ext cx="11607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/>
              <a:t> 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宠幸伶人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9401" name="Text Box 9"/>
          <p:cNvSpPr/>
          <p:nvPr>
            <p:custDataLst>
              <p:tags r:id="rId12"/>
            </p:custDataLst>
          </p:nvPr>
        </p:nvSpPr>
        <p:spPr>
          <a:xfrm>
            <a:off x="4889500" y="1717040"/>
            <a:ext cx="19481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忧劳可以兴国</a:t>
            </a:r>
            <a:endParaRPr lang="zh-CN" altLang="en-US" sz="2000" b="1">
              <a:solidFill>
                <a:srgbClr val="A5002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9403" name="Rectangle 11"/>
          <p:cNvSpPr/>
          <p:nvPr>
            <p:custDataLst>
              <p:tags r:id="rId13"/>
            </p:custDataLst>
          </p:nvPr>
        </p:nvSpPr>
        <p:spPr>
          <a:xfrm>
            <a:off x="4897120" y="2709545"/>
            <a:ext cx="19405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/>
              <a:t> </a:t>
            </a:r>
            <a:r>
              <a:rPr lang="zh-CN" altLang="en-US" sz="2000" b="1">
                <a:ea typeface="隶书" panose="02010509060101010101" pitchFamily="49" charset="-122"/>
              </a:rPr>
              <a:t>逸豫可以亡身</a:t>
            </a:r>
            <a:endParaRPr lang="zh-CN" altLang="en-US" sz="2000" b="1">
              <a:ea typeface="隶书" panose="02010509060101010101" pitchFamily="49" charset="-122"/>
            </a:endParaRPr>
          </a:p>
        </p:txBody>
      </p:sp>
      <p:sp>
        <p:nvSpPr>
          <p:cNvPr id="7" name="右箭头 6"/>
          <p:cNvSpPr/>
          <p:nvPr>
            <p:custDataLst>
              <p:tags r:id="rId14"/>
            </p:custDataLst>
          </p:nvPr>
        </p:nvSpPr>
        <p:spPr>
          <a:xfrm>
            <a:off x="4383405" y="1878965"/>
            <a:ext cx="431800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>
            <p:custDataLst>
              <p:tags r:id="rId15"/>
            </p:custDataLst>
          </p:nvPr>
        </p:nvSpPr>
        <p:spPr>
          <a:xfrm flipV="1">
            <a:off x="3509645" y="2885440"/>
            <a:ext cx="1305560" cy="768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6"/>
            </p:custDataLst>
          </p:nvPr>
        </p:nvSpPr>
        <p:spPr>
          <a:xfrm>
            <a:off x="1814830" y="3890010"/>
            <a:ext cx="22517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“满招损，谦受益”</a:t>
            </a:r>
            <a:endParaRPr lang="zh-CN" altLang="en-US"/>
          </a:p>
        </p:txBody>
      </p:sp>
      <p:sp>
        <p:nvSpPr>
          <p:cNvPr id="55298" name="Rectangle 2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4994275" y="3629025"/>
            <a:ext cx="2395220" cy="85979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eaLnBrk="1" hangingPunct="1"/>
            <a:r>
              <a:rPr lang="zh-CN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忧劳可以</a:t>
            </a:r>
            <a:r>
              <a:rPr lang="zh-CN" altLang="zh-CN" sz="20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兴</a:t>
            </a:r>
            <a:r>
              <a:rPr lang="zh-CN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国</a:t>
            </a:r>
            <a:br>
              <a:rPr lang="zh-CN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逸豫可以亡身</a:t>
            </a:r>
            <a:endParaRPr lang="zh-CN" altLang="zh-CN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右箭头 9"/>
          <p:cNvSpPr/>
          <p:nvPr>
            <p:custDataLst>
              <p:tags r:id="rId18"/>
            </p:custDataLst>
          </p:nvPr>
        </p:nvSpPr>
        <p:spPr>
          <a:xfrm>
            <a:off x="4171315" y="4001770"/>
            <a:ext cx="992505" cy="1136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117475" y="2169160"/>
            <a:ext cx="1575435" cy="39878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ea typeface="楷体_GB2312" panose="02010609030101010101" pitchFamily="49" charset="-122"/>
                <a:sym typeface="+mn-ea"/>
              </a:rPr>
              <a:t>例证、对比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Text Box 9"/>
          <p:cNvSpPr/>
          <p:nvPr>
            <p:custDataLst>
              <p:tags r:id="rId20"/>
            </p:custDataLst>
          </p:nvPr>
        </p:nvSpPr>
        <p:spPr>
          <a:xfrm>
            <a:off x="3232785" y="605155"/>
            <a:ext cx="41567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uFillTx/>
                <a:sym typeface="+mn-ea"/>
              </a:rPr>
              <a:t>盛衰之理，虽曰天命，岂非人事哉！</a:t>
            </a:r>
            <a:endParaRPr lang="zh-CN" altLang="en-US" sz="2000" b="1">
              <a:solidFill>
                <a:srgbClr val="A5002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16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93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94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594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594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116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552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2" grpId="0"/>
      <p:bldP spid="11" grpId="0"/>
      <p:bldP spid="111634" grpId="0"/>
      <p:bldP spid="59397" grpId="0"/>
      <p:bldP spid="4" grpId="0"/>
      <p:bldP spid="59402" grpId="0"/>
      <p:bldP spid="7" grpId="0"/>
      <p:bldP spid="59401" grpId="0"/>
      <p:bldP spid="8" grpId="0"/>
      <p:bldP spid="59403" grpId="0"/>
      <p:bldP spid="111627" grpId="0"/>
      <p:bldP spid="9" grpId="0"/>
      <p:bldP spid="10" grpId="0"/>
      <p:bldP spid="55298" grpId="0"/>
    </p:bldLst>
  </p:timing>
</p:sld>
</file>

<file path=ppt/tags/tag1.xml><?xml version="1.0" encoding="utf-8"?>
<p:tagLst xmlns:p="http://schemas.openxmlformats.org/presentationml/2006/main">
  <p:tag name="AS_UNIQUEID" val="205"/>
</p:tagLst>
</file>

<file path=ppt/tags/tag10.xml><?xml version="1.0" encoding="utf-8"?>
<p:tagLst xmlns:p="http://schemas.openxmlformats.org/presentationml/2006/main">
  <p:tag name="AS_UNIQUEID" val="214"/>
</p:tagLst>
</file>

<file path=ppt/tags/tag100.xml><?xml version="1.0" encoding="utf-8"?>
<p:tagLst xmlns:p="http://schemas.openxmlformats.org/presentationml/2006/main">
  <p:tag name="AS_UNIQUEID" val="304"/>
</p:tagLst>
</file>

<file path=ppt/tags/tag101.xml><?xml version="1.0" encoding="utf-8"?>
<p:tagLst xmlns:p="http://schemas.openxmlformats.org/presentationml/2006/main">
  <p:tag name="AS_UNIQUEID" val="305"/>
</p:tagLst>
</file>

<file path=ppt/tags/tag102.xml><?xml version="1.0" encoding="utf-8"?>
<p:tagLst xmlns:p="http://schemas.openxmlformats.org/presentationml/2006/main">
  <p:tag name="AS_UNIQUEID" val="306"/>
</p:tagLst>
</file>

<file path=ppt/tags/tag103.xml><?xml version="1.0" encoding="utf-8"?>
<p:tagLst xmlns:p="http://schemas.openxmlformats.org/presentationml/2006/main">
  <p:tag name="AS_UNIQUEID" val="307"/>
</p:tagLst>
</file>

<file path=ppt/tags/tag104.xml><?xml version="1.0" encoding="utf-8"?>
<p:tagLst xmlns:p="http://schemas.openxmlformats.org/presentationml/2006/main">
  <p:tag name="AS_UNIQUEID" val="308"/>
</p:tagLst>
</file>

<file path=ppt/tags/tag105.xml><?xml version="1.0" encoding="utf-8"?>
<p:tagLst xmlns:p="http://schemas.openxmlformats.org/presentationml/2006/main">
  <p:tag name="AS_UNIQUEID" val="309"/>
</p:tagLst>
</file>

<file path=ppt/tags/tag106.xml><?xml version="1.0" encoding="utf-8"?>
<p:tagLst xmlns:p="http://schemas.openxmlformats.org/presentationml/2006/main">
  <p:tag name="AS_UNIQUEID" val="310"/>
</p:tagLst>
</file>

<file path=ppt/tags/tag107.xml><?xml version="1.0" encoding="utf-8"?>
<p:tagLst xmlns:p="http://schemas.openxmlformats.org/presentationml/2006/main">
  <p:tag name="AS_UNIQUEID" val="311"/>
</p:tagLst>
</file>

<file path=ppt/tags/tag108.xml><?xml version="1.0" encoding="utf-8"?>
<p:tagLst xmlns:p="http://schemas.openxmlformats.org/presentationml/2006/main">
  <p:tag name="AS_UNIQUEID" val="312"/>
</p:tagLst>
</file>

<file path=ppt/tags/tag109.xml><?xml version="1.0" encoding="utf-8"?>
<p:tagLst xmlns:p="http://schemas.openxmlformats.org/presentationml/2006/main">
  <p:tag name="AS_UNIQUEID" val="313"/>
</p:tagLst>
</file>

<file path=ppt/tags/tag11.xml><?xml version="1.0" encoding="utf-8"?>
<p:tagLst xmlns:p="http://schemas.openxmlformats.org/presentationml/2006/main">
  <p:tag name="AS_UNIQUEID" val="215"/>
</p:tagLst>
</file>

<file path=ppt/tags/tag110.xml><?xml version="1.0" encoding="utf-8"?>
<p:tagLst xmlns:p="http://schemas.openxmlformats.org/presentationml/2006/main">
  <p:tag name="AS_UNIQUEID" val="314"/>
</p:tagLst>
</file>

<file path=ppt/tags/tag111.xml><?xml version="1.0" encoding="utf-8"?>
<p:tagLst xmlns:p="http://schemas.openxmlformats.org/presentationml/2006/main">
  <p:tag name="AS_UNIQUEID" val="315"/>
</p:tagLst>
</file>

<file path=ppt/tags/tag112.xml><?xml version="1.0" encoding="utf-8"?>
<p:tagLst xmlns:p="http://schemas.openxmlformats.org/presentationml/2006/main">
  <p:tag name="AS_UNIQUEID" val="316"/>
</p:tagLst>
</file>

<file path=ppt/tags/tag113.xml><?xml version="1.0" encoding="utf-8"?>
<p:tagLst xmlns:p="http://schemas.openxmlformats.org/presentationml/2006/main">
  <p:tag name="AS_UNIQUEID" val="317"/>
</p:tagLst>
</file>

<file path=ppt/tags/tag114.xml><?xml version="1.0" encoding="utf-8"?>
<p:tagLst xmlns:p="http://schemas.openxmlformats.org/presentationml/2006/main">
  <p:tag name="AS_UNIQUEID" val="318"/>
</p:tagLst>
</file>

<file path=ppt/tags/tag115.xml><?xml version="1.0" encoding="utf-8"?>
<p:tagLst xmlns:p="http://schemas.openxmlformats.org/presentationml/2006/main">
  <p:tag name="AS_UNIQUEID" val="319"/>
</p:tagLst>
</file>

<file path=ppt/tags/tag116.xml><?xml version="1.0" encoding="utf-8"?>
<p:tagLst xmlns:p="http://schemas.openxmlformats.org/presentationml/2006/main">
  <p:tag name="AS_UNIQUEID" val="320"/>
</p:tagLst>
</file>

<file path=ppt/tags/tag117.xml><?xml version="1.0" encoding="utf-8"?>
<p:tagLst xmlns:p="http://schemas.openxmlformats.org/presentationml/2006/main">
  <p:tag name="AS_UNIQUEID" val="321"/>
</p:tagLst>
</file>

<file path=ppt/tags/tag118.xml><?xml version="1.0" encoding="utf-8"?>
<p:tagLst xmlns:p="http://schemas.openxmlformats.org/presentationml/2006/main">
  <p:tag name="AS_UNIQUEID" val="322"/>
</p:tagLst>
</file>

<file path=ppt/tags/tag119.xml><?xml version="1.0" encoding="utf-8"?>
<p:tagLst xmlns:p="http://schemas.openxmlformats.org/presentationml/2006/main">
  <p:tag name="AS_UNIQUEID" val="323"/>
</p:tagLst>
</file>

<file path=ppt/tags/tag12.xml><?xml version="1.0" encoding="utf-8"?>
<p:tagLst xmlns:p="http://schemas.openxmlformats.org/presentationml/2006/main">
  <p:tag name="AS_UNIQUEID" val="216"/>
</p:tagLst>
</file>

<file path=ppt/tags/tag120.xml><?xml version="1.0" encoding="utf-8"?>
<p:tagLst xmlns:p="http://schemas.openxmlformats.org/presentationml/2006/main">
  <p:tag name="AS_UNIQUEID" val="324"/>
</p:tagLst>
</file>

<file path=ppt/tags/tag121.xml><?xml version="1.0" encoding="utf-8"?>
<p:tagLst xmlns:p="http://schemas.openxmlformats.org/presentationml/2006/main">
  <p:tag name="AS_UNIQUEID" val="325"/>
</p:tagLst>
</file>

<file path=ppt/tags/tag122.xml><?xml version="1.0" encoding="utf-8"?>
<p:tagLst xmlns:p="http://schemas.openxmlformats.org/presentationml/2006/main">
  <p:tag name="AS_UNIQUEID" val="326"/>
</p:tagLst>
</file>

<file path=ppt/tags/tag123.xml><?xml version="1.0" encoding="utf-8"?>
<p:tagLst xmlns:p="http://schemas.openxmlformats.org/presentationml/2006/main">
  <p:tag name="AS_UNIQUEID" val="327"/>
</p:tagLst>
</file>

<file path=ppt/tags/tag124.xml><?xml version="1.0" encoding="utf-8"?>
<p:tagLst xmlns:p="http://schemas.openxmlformats.org/presentationml/2006/main">
  <p:tag name="AS_UNIQUEID" val="328"/>
</p:tagLst>
</file>

<file path=ppt/tags/tag125.xml><?xml version="1.0" encoding="utf-8"?>
<p:tagLst xmlns:p="http://schemas.openxmlformats.org/presentationml/2006/main">
  <p:tag name="AS_UNIQUEID" val="329"/>
</p:tagLst>
</file>

<file path=ppt/tags/tag126.xml><?xml version="1.0" encoding="utf-8"?>
<p:tagLst xmlns:p="http://schemas.openxmlformats.org/presentationml/2006/main">
  <p:tag name="AS_UNIQUEID" val="330"/>
</p:tagLst>
</file>

<file path=ppt/tags/tag127.xml><?xml version="1.0" encoding="utf-8"?>
<p:tagLst xmlns:p="http://schemas.openxmlformats.org/presentationml/2006/main">
  <p:tag name="AS_UNIQUEID" val="331"/>
</p:tagLst>
</file>

<file path=ppt/tags/tag128.xml><?xml version="1.0" encoding="utf-8"?>
<p:tagLst xmlns:p="http://schemas.openxmlformats.org/presentationml/2006/main">
  <p:tag name="AS_UNIQUEID" val="332"/>
</p:tagLst>
</file>

<file path=ppt/tags/tag129.xml><?xml version="1.0" encoding="utf-8"?>
<p:tagLst xmlns:p="http://schemas.openxmlformats.org/presentationml/2006/main">
  <p:tag name="AS_UNIQUEID" val="333"/>
</p:tagLst>
</file>

<file path=ppt/tags/tag13.xml><?xml version="1.0" encoding="utf-8"?>
<p:tagLst xmlns:p="http://schemas.openxmlformats.org/presentationml/2006/main">
  <p:tag name="AS_UNIQUEID" val="217"/>
</p:tagLst>
</file>

<file path=ppt/tags/tag130.xml><?xml version="1.0" encoding="utf-8"?>
<p:tagLst xmlns:p="http://schemas.openxmlformats.org/presentationml/2006/main">
  <p:tag name="AS_UNIQUEID" val="334"/>
</p:tagLst>
</file>

<file path=ppt/tags/tag131.xml><?xml version="1.0" encoding="utf-8"?>
<p:tagLst xmlns:p="http://schemas.openxmlformats.org/presentationml/2006/main">
  <p:tag name="AS_UNIQUEID" val="335"/>
</p:tagLst>
</file>

<file path=ppt/tags/tag132.xml><?xml version="1.0" encoding="utf-8"?>
<p:tagLst xmlns:p="http://schemas.openxmlformats.org/presentationml/2006/main">
  <p:tag name="AS_UNIQUEID" val="336"/>
</p:tagLst>
</file>

<file path=ppt/tags/tag133.xml><?xml version="1.0" encoding="utf-8"?>
<p:tagLst xmlns:p="http://schemas.openxmlformats.org/presentationml/2006/main">
  <p:tag name="AS_UNIQUEID" val="98"/>
</p:tagLst>
</file>

<file path=ppt/tags/tag134.xml><?xml version="1.0" encoding="utf-8"?>
<p:tagLst xmlns:p="http://schemas.openxmlformats.org/presentationml/2006/main">
  <p:tag name="AS_UNIQUEID" val="99"/>
</p:tagLst>
</file>

<file path=ppt/tags/tag135.xml><?xml version="1.0" encoding="utf-8"?>
<p:tagLst xmlns:p="http://schemas.openxmlformats.org/presentationml/2006/main">
  <p:tag name="AS_UNIQUEID" val="103"/>
</p:tagLst>
</file>

<file path=ppt/tags/tag136.xml><?xml version="1.0" encoding="utf-8"?>
<p:tagLst xmlns:p="http://schemas.openxmlformats.org/presentationml/2006/main">
  <p:tag name="AS_UNIQUEID" val="102"/>
</p:tagLst>
</file>

<file path=ppt/tags/tag137.xml><?xml version="1.0" encoding="utf-8"?>
<p:tagLst xmlns:p="http://schemas.openxmlformats.org/presentationml/2006/main">
  <p:tag name="AS_UNIQUEID" val="104"/>
</p:tagLst>
</file>

<file path=ppt/tags/tag138.xml><?xml version="1.0" encoding="utf-8"?>
<p:tagLst xmlns:p="http://schemas.openxmlformats.org/presentationml/2006/main">
  <p:tag name="AS_UNIQUEID" val="337"/>
</p:tagLst>
</file>

<file path=ppt/tags/tag139.xml><?xml version="1.0" encoding="utf-8"?>
<p:tagLst xmlns:p="http://schemas.openxmlformats.org/presentationml/2006/main">
  <p:tag name="AS_UNIQUEID" val="338"/>
</p:tagLst>
</file>

<file path=ppt/tags/tag14.xml><?xml version="1.0" encoding="utf-8"?>
<p:tagLst xmlns:p="http://schemas.openxmlformats.org/presentationml/2006/main">
  <p:tag name="AS_UNIQUEID" val="218"/>
</p:tagLst>
</file>

<file path=ppt/tags/tag140.xml><?xml version="1.0" encoding="utf-8"?>
<p:tagLst xmlns:p="http://schemas.openxmlformats.org/presentationml/2006/main">
  <p:tag name="AS_UNIQUEID" val="339"/>
</p:tagLst>
</file>

<file path=ppt/tags/tag141.xml><?xml version="1.0" encoding="utf-8"?>
<p:tagLst xmlns:p="http://schemas.openxmlformats.org/presentationml/2006/main">
  <p:tag name="AS_UNIQUEID" val="83"/>
</p:tagLst>
</file>

<file path=ppt/tags/tag142.xml><?xml version="1.0" encoding="utf-8"?>
<p:tagLst xmlns:p="http://schemas.openxmlformats.org/presentationml/2006/main">
  <p:tag name="AS_UNIQUEID" val="340"/>
</p:tagLst>
</file>

<file path=ppt/tags/tag143.xml><?xml version="1.0" encoding="utf-8"?>
<p:tagLst xmlns:p="http://schemas.openxmlformats.org/presentationml/2006/main">
  <p:tag name="AS_UNIQUEID" val="341"/>
</p:tagLst>
</file>

<file path=ppt/tags/tag144.xml><?xml version="1.0" encoding="utf-8"?>
<p:tagLst xmlns:p="http://schemas.openxmlformats.org/presentationml/2006/main">
  <p:tag name="AS_UNIQUEID" val="102"/>
</p:tagLst>
</file>

<file path=ppt/tags/tag145.xml><?xml version="1.0" encoding="utf-8"?>
<p:tagLst xmlns:p="http://schemas.openxmlformats.org/presentationml/2006/main">
  <p:tag name="AS_UNIQUEID" val="342"/>
</p:tagLst>
</file>

<file path=ppt/tags/tag146.xml><?xml version="1.0" encoding="utf-8"?>
<p:tagLst xmlns:p="http://schemas.openxmlformats.org/presentationml/2006/main">
  <p:tag name="AS_UNIQUEID" val="343"/>
</p:tagLst>
</file>

<file path=ppt/tags/tag147.xml><?xml version="1.0" encoding="utf-8"?>
<p:tagLst xmlns:p="http://schemas.openxmlformats.org/presentationml/2006/main">
  <p:tag name="AS_UNIQUEID" val="344"/>
</p:tagLst>
</file>

<file path=ppt/tags/tag148.xml><?xml version="1.0" encoding="utf-8"?>
<p:tagLst xmlns:p="http://schemas.openxmlformats.org/presentationml/2006/main">
  <p:tag name="AS_UNIQUEID" val="345"/>
</p:tagLst>
</file>

<file path=ppt/tags/tag149.xml><?xml version="1.0" encoding="utf-8"?>
<p:tagLst xmlns:p="http://schemas.openxmlformats.org/presentationml/2006/main">
  <p:tag name="AS_UNIQUEID" val="346"/>
</p:tagLst>
</file>

<file path=ppt/tags/tag15.xml><?xml version="1.0" encoding="utf-8"?>
<p:tagLst xmlns:p="http://schemas.openxmlformats.org/presentationml/2006/main">
  <p:tag name="AS_UNIQUEID" val="219"/>
</p:tagLst>
</file>

<file path=ppt/tags/tag150.xml><?xml version="1.0" encoding="utf-8"?>
<p:tagLst xmlns:p="http://schemas.openxmlformats.org/presentationml/2006/main">
  <p:tag name="AS_UNIQUEID" val="347"/>
</p:tagLst>
</file>

<file path=ppt/tags/tag151.xml><?xml version="1.0" encoding="utf-8"?>
<p:tagLst xmlns:p="http://schemas.openxmlformats.org/presentationml/2006/main">
  <p:tag name="AS_UNIQUEID" val="348"/>
</p:tagLst>
</file>

<file path=ppt/tags/tag152.xml><?xml version="1.0" encoding="utf-8"?>
<p:tagLst xmlns:p="http://schemas.openxmlformats.org/presentationml/2006/main">
  <p:tag name="AS_UNIQUEID" val="349"/>
</p:tagLst>
</file>

<file path=ppt/tags/tag153.xml><?xml version="1.0" encoding="utf-8"?>
<p:tagLst xmlns:p="http://schemas.openxmlformats.org/presentationml/2006/main">
  <p:tag name="AS_UNIQUEID" val="350"/>
</p:tagLst>
</file>

<file path=ppt/tags/tag154.xml><?xml version="1.0" encoding="utf-8"?>
<p:tagLst xmlns:p="http://schemas.openxmlformats.org/presentationml/2006/main">
  <p:tag name="AS_UNIQUEID" val="351"/>
</p:tagLst>
</file>

<file path=ppt/tags/tag155.xml><?xml version="1.0" encoding="utf-8"?>
<p:tagLst xmlns:p="http://schemas.openxmlformats.org/presentationml/2006/main">
  <p:tag name="AS_UNIQUEID" val="352"/>
</p:tagLst>
</file>

<file path=ppt/tags/tag156.xml><?xml version="1.0" encoding="utf-8"?>
<p:tagLst xmlns:p="http://schemas.openxmlformats.org/presentationml/2006/main">
  <p:tag name="AS_UNIQUEID" val="353"/>
</p:tagLst>
</file>

<file path=ppt/tags/tag157.xml><?xml version="1.0" encoding="utf-8"?>
<p:tagLst xmlns:p="http://schemas.openxmlformats.org/presentationml/2006/main">
  <p:tag name="AS_UNIQUEID" val="354"/>
</p:tagLst>
</file>

<file path=ppt/tags/tag158.xml><?xml version="1.0" encoding="utf-8"?>
<p:tagLst xmlns:p="http://schemas.openxmlformats.org/presentationml/2006/main">
  <p:tag name="AS_UNIQUEID" val="355"/>
</p:tagLst>
</file>

<file path=ppt/tags/tag159.xml><?xml version="1.0" encoding="utf-8"?>
<p:tagLst xmlns:p="http://schemas.openxmlformats.org/presentationml/2006/main">
  <p:tag name="AS_UNIQUEID" val="356"/>
</p:tagLst>
</file>

<file path=ppt/tags/tag16.xml><?xml version="1.0" encoding="utf-8"?>
<p:tagLst xmlns:p="http://schemas.openxmlformats.org/presentationml/2006/main">
  <p:tag name="AS_UNIQUEID" val="220"/>
</p:tagLst>
</file>

<file path=ppt/tags/tag160.xml><?xml version="1.0" encoding="utf-8"?>
<p:tagLst xmlns:p="http://schemas.openxmlformats.org/presentationml/2006/main">
  <p:tag name="AS_UNIQUEID" val="357"/>
</p:tagLst>
</file>

<file path=ppt/tags/tag161.xml><?xml version="1.0" encoding="utf-8"?>
<p:tagLst xmlns:p="http://schemas.openxmlformats.org/presentationml/2006/main">
  <p:tag name="AS_UNIQUEID" val="358"/>
</p:tagLst>
</file>

<file path=ppt/tags/tag162.xml><?xml version="1.0" encoding="utf-8"?>
<p:tagLst xmlns:p="http://schemas.openxmlformats.org/presentationml/2006/main">
  <p:tag name="AS_UNIQUEID" val="359"/>
</p:tagLst>
</file>

<file path=ppt/tags/tag163.xml><?xml version="1.0" encoding="utf-8"?>
<p:tagLst xmlns:p="http://schemas.openxmlformats.org/presentationml/2006/main">
  <p:tag name="AS_UNIQUEID" val="360"/>
</p:tagLst>
</file>

<file path=ppt/tags/tag164.xml><?xml version="1.0" encoding="utf-8"?>
<p:tagLst xmlns:p="http://schemas.openxmlformats.org/presentationml/2006/main">
  <p:tag name="AS_UNIQUEID" val="361"/>
</p:tagLst>
</file>

<file path=ppt/tags/tag165.xml><?xml version="1.0" encoding="utf-8"?>
<p:tagLst xmlns:p="http://schemas.openxmlformats.org/presentationml/2006/main">
  <p:tag name="AS_UNIQUEID" val="362"/>
</p:tagLst>
</file>

<file path=ppt/tags/tag166.xml><?xml version="1.0" encoding="utf-8"?>
<p:tagLst xmlns:p="http://schemas.openxmlformats.org/presentationml/2006/main">
  <p:tag name="AS_UNIQUEID" val="363"/>
</p:tagLst>
</file>

<file path=ppt/tags/tag167.xml><?xml version="1.0" encoding="utf-8"?>
<p:tagLst xmlns:p="http://schemas.openxmlformats.org/presentationml/2006/main">
  <p:tag name="AS_UNIQUEID" val="364"/>
</p:tagLst>
</file>

<file path=ppt/tags/tag168.xml><?xml version="1.0" encoding="utf-8"?>
<p:tagLst xmlns:p="http://schemas.openxmlformats.org/presentationml/2006/main">
  <p:tag name="AS_UNIQUEID" val="365"/>
</p:tagLst>
</file>

<file path=ppt/tags/tag169.xml><?xml version="1.0" encoding="utf-8"?>
<p:tagLst xmlns:p="http://schemas.openxmlformats.org/presentationml/2006/main">
  <p:tag name="AS_UNIQUEID" val="366"/>
</p:tagLst>
</file>

<file path=ppt/tags/tag17.xml><?xml version="1.0" encoding="utf-8"?>
<p:tagLst xmlns:p="http://schemas.openxmlformats.org/presentationml/2006/main">
  <p:tag name="AS_UNIQUEID" val="221"/>
</p:tagLst>
</file>

<file path=ppt/tags/tag170.xml><?xml version="1.0" encoding="utf-8"?>
<p:tagLst xmlns:p="http://schemas.openxmlformats.org/presentationml/2006/main">
  <p:tag name="AS_UNIQUEID" val="367"/>
</p:tagLst>
</file>

<file path=ppt/tags/tag171.xml><?xml version="1.0" encoding="utf-8"?>
<p:tagLst xmlns:p="http://schemas.openxmlformats.org/presentationml/2006/main">
  <p:tag name="AS_UNIQUEID" val="368"/>
</p:tagLst>
</file>

<file path=ppt/tags/tag172.xml><?xml version="1.0" encoding="utf-8"?>
<p:tagLst xmlns:p="http://schemas.openxmlformats.org/presentationml/2006/main">
  <p:tag name="AS_UNIQUEID" val="369"/>
</p:tagLst>
</file>

<file path=ppt/tags/tag173.xml><?xml version="1.0" encoding="utf-8"?>
<p:tagLst xmlns:p="http://schemas.openxmlformats.org/presentationml/2006/main">
  <p:tag name="AS_UNIQUEID" val="370"/>
</p:tagLst>
</file>

<file path=ppt/tags/tag174.xml><?xml version="1.0" encoding="utf-8"?>
<p:tagLst xmlns:p="http://schemas.openxmlformats.org/presentationml/2006/main">
  <p:tag name="AS_UNIQUEID" val="371"/>
</p:tagLst>
</file>

<file path=ppt/tags/tag175.xml><?xml version="1.0" encoding="utf-8"?>
<p:tagLst xmlns:p="http://schemas.openxmlformats.org/presentationml/2006/main">
  <p:tag name="AS_UNIQUEID" val="372"/>
</p:tagLst>
</file>

<file path=ppt/tags/tag176.xml><?xml version="1.0" encoding="utf-8"?>
<p:tagLst xmlns:p="http://schemas.openxmlformats.org/presentationml/2006/main">
  <p:tag name="AS_UNIQUEID" val="373"/>
</p:tagLst>
</file>

<file path=ppt/tags/tag177.xml><?xml version="1.0" encoding="utf-8"?>
<p:tagLst xmlns:p="http://schemas.openxmlformats.org/presentationml/2006/main">
  <p:tag name="AS_UNIQUEID" val="374"/>
</p:tagLst>
</file>

<file path=ppt/tags/tag178.xml><?xml version="1.0" encoding="utf-8"?>
<p:tagLst xmlns:p="http://schemas.openxmlformats.org/presentationml/2006/main">
  <p:tag name="AS_UNIQUEID" val="375"/>
</p:tagLst>
</file>

<file path=ppt/tags/tag179.xml><?xml version="1.0" encoding="utf-8"?>
<p:tagLst xmlns:p="http://schemas.openxmlformats.org/presentationml/2006/main">
  <p:tag name="AS_UNIQUEID" val="376"/>
</p:tagLst>
</file>

<file path=ppt/tags/tag18.xml><?xml version="1.0" encoding="utf-8"?>
<p:tagLst xmlns:p="http://schemas.openxmlformats.org/presentationml/2006/main">
  <p:tag name="AS_UNIQUEID" val="222"/>
</p:tagLst>
</file>

<file path=ppt/tags/tag180.xml><?xml version="1.0" encoding="utf-8"?>
<p:tagLst xmlns:p="http://schemas.openxmlformats.org/presentationml/2006/main">
  <p:tag name="AS_UNIQUEID" val="377"/>
</p:tagLst>
</file>

<file path=ppt/tags/tag181.xml><?xml version="1.0" encoding="utf-8"?>
<p:tagLst xmlns:p="http://schemas.openxmlformats.org/presentationml/2006/main">
  <p:tag name="AS_UNIQUEID" val="378"/>
</p:tagLst>
</file>

<file path=ppt/tags/tag182.xml><?xml version="1.0" encoding="utf-8"?>
<p:tagLst xmlns:p="http://schemas.openxmlformats.org/presentationml/2006/main">
  <p:tag name="AS_UNIQUEID" val="379"/>
</p:tagLst>
</file>

<file path=ppt/tags/tag183.xml><?xml version="1.0" encoding="utf-8"?>
<p:tagLst xmlns:p="http://schemas.openxmlformats.org/presentationml/2006/main">
  <p:tag name="AS_UNIQUEID" val="380"/>
</p:tagLst>
</file>

<file path=ppt/tags/tag184.xml><?xml version="1.0" encoding="utf-8"?>
<p:tagLst xmlns:p="http://schemas.openxmlformats.org/presentationml/2006/main">
  <p:tag name="AS_UNIQUEID" val="381"/>
</p:tagLst>
</file>

<file path=ppt/tags/tag185.xml><?xml version="1.0" encoding="utf-8"?>
<p:tagLst xmlns:p="http://schemas.openxmlformats.org/presentationml/2006/main">
  <p:tag name="AS_UNIQUEID" val="382"/>
</p:tagLst>
</file>

<file path=ppt/tags/tag186.xml><?xml version="1.0" encoding="utf-8"?>
<p:tagLst xmlns:p="http://schemas.openxmlformats.org/presentationml/2006/main">
  <p:tag name="AS_UNIQUEID" val="383"/>
</p:tagLst>
</file>

<file path=ppt/tags/tag187.xml><?xml version="1.0" encoding="utf-8"?>
<p:tagLst xmlns:p="http://schemas.openxmlformats.org/presentationml/2006/main">
  <p:tag name="AS_UNIQUEID" val="384"/>
</p:tagLst>
</file>

<file path=ppt/tags/tag188.xml><?xml version="1.0" encoding="utf-8"?>
<p:tagLst xmlns:p="http://schemas.openxmlformats.org/presentationml/2006/main">
  <p:tag name="AS_UNIQUEID" val="385"/>
</p:tagLst>
</file>

<file path=ppt/tags/tag189.xml><?xml version="1.0" encoding="utf-8"?>
<p:tagLst xmlns:p="http://schemas.openxmlformats.org/presentationml/2006/main">
  <p:tag name="AS_UNIQUEID" val="386"/>
</p:tagLst>
</file>

<file path=ppt/tags/tag19.xml><?xml version="1.0" encoding="utf-8"?>
<p:tagLst xmlns:p="http://schemas.openxmlformats.org/presentationml/2006/main">
  <p:tag name="AS_UNIQUEID" val="223"/>
</p:tagLst>
</file>

<file path=ppt/tags/tag190.xml><?xml version="1.0" encoding="utf-8"?>
<p:tagLst xmlns:p="http://schemas.openxmlformats.org/presentationml/2006/main">
  <p:tag name="AS_UNIQUEID" val="387"/>
</p:tagLst>
</file>

<file path=ppt/tags/tag191.xml><?xml version="1.0" encoding="utf-8"?>
<p:tagLst xmlns:p="http://schemas.openxmlformats.org/presentationml/2006/main">
  <p:tag name="AS_UNIQUEID" val="388"/>
</p:tagLst>
</file>

<file path=ppt/tags/tag192.xml><?xml version="1.0" encoding="utf-8"?>
<p:tagLst xmlns:p="http://schemas.openxmlformats.org/presentationml/2006/main">
  <p:tag name="AS_UNIQUEID" val="389"/>
</p:tagLst>
</file>

<file path=ppt/tags/tag193.xml><?xml version="1.0" encoding="utf-8"?>
<p:tagLst xmlns:p="http://schemas.openxmlformats.org/presentationml/2006/main">
  <p:tag name="AS_UNIQUEID" val="390"/>
</p:tagLst>
</file>

<file path=ppt/tags/tag194.xml><?xml version="1.0" encoding="utf-8"?>
<p:tagLst xmlns:p="http://schemas.openxmlformats.org/presentationml/2006/main">
  <p:tag name="AS_UNIQUEID" val="391"/>
</p:tagLst>
</file>

<file path=ppt/tags/tag195.xml><?xml version="1.0" encoding="utf-8"?>
<p:tagLst xmlns:p="http://schemas.openxmlformats.org/presentationml/2006/main">
  <p:tag name="AS_UNIQUEID" val="392"/>
</p:tagLst>
</file>

<file path=ppt/tags/tag196.xml><?xml version="1.0" encoding="utf-8"?>
<p:tagLst xmlns:p="http://schemas.openxmlformats.org/presentationml/2006/main">
  <p:tag name="AS_UNIQUEID" val="393"/>
</p:tagLst>
</file>

<file path=ppt/tags/tag197.xml><?xml version="1.0" encoding="utf-8"?>
<p:tagLst xmlns:p="http://schemas.openxmlformats.org/presentationml/2006/main">
  <p:tag name="AS_UNIQUEID" val="394"/>
</p:tagLst>
</file>

<file path=ppt/tags/tag198.xml><?xml version="1.0" encoding="utf-8"?>
<p:tagLst xmlns:p="http://schemas.openxmlformats.org/presentationml/2006/main">
  <p:tag name="AS_UNIQUEID" val="140"/>
</p:tagLst>
</file>

<file path=ppt/tags/tag199.xml><?xml version="1.0" encoding="utf-8"?>
<p:tagLst xmlns:p="http://schemas.openxmlformats.org/presentationml/2006/main">
  <p:tag name="AS_UNIQUEID" val="141"/>
</p:tagLst>
</file>

<file path=ppt/tags/tag2.xml><?xml version="1.0" encoding="utf-8"?>
<p:tagLst xmlns:p="http://schemas.openxmlformats.org/presentationml/2006/main">
  <p:tag name="AS_UNIQUEID" val="206"/>
</p:tagLst>
</file>

<file path=ppt/tags/tag20.xml><?xml version="1.0" encoding="utf-8"?>
<p:tagLst xmlns:p="http://schemas.openxmlformats.org/presentationml/2006/main">
  <p:tag name="AS_UNIQUEID" val="224"/>
</p:tagLst>
</file>

<file path=ppt/tags/tag200.xml><?xml version="1.0" encoding="utf-8"?>
<p:tagLst xmlns:p="http://schemas.openxmlformats.org/presentationml/2006/main">
  <p:tag name="AS_UNIQUEID" val="142"/>
</p:tagLst>
</file>

<file path=ppt/tags/tag201.xml><?xml version="1.0" encoding="utf-8"?>
<p:tagLst xmlns:p="http://schemas.openxmlformats.org/presentationml/2006/main">
  <p:tag name="AS_UNIQUEID" val="143"/>
</p:tagLst>
</file>

<file path=ppt/tags/tag202.xml><?xml version="1.0" encoding="utf-8"?>
<p:tagLst xmlns:p="http://schemas.openxmlformats.org/presentationml/2006/main">
  <p:tag name="AS_UNIQUEID" val="144"/>
</p:tagLst>
</file>

<file path=ppt/tags/tag203.xml><?xml version="1.0" encoding="utf-8"?>
<p:tagLst xmlns:p="http://schemas.openxmlformats.org/presentationml/2006/main">
  <p:tag name="AS_UNIQUEID" val="145"/>
</p:tagLst>
</file>

<file path=ppt/tags/tag204.xml><?xml version="1.0" encoding="utf-8"?>
<p:tagLst xmlns:p="http://schemas.openxmlformats.org/presentationml/2006/main">
  <p:tag name="AS_UNIQUEID" val="146"/>
</p:tagLst>
</file>

<file path=ppt/tags/tag205.xml><?xml version="1.0" encoding="utf-8"?>
<p:tagLst xmlns:p="http://schemas.openxmlformats.org/presentationml/2006/main">
  <p:tag name="AS_UNIQUEID" val="147"/>
</p:tagLst>
</file>

<file path=ppt/tags/tag206.xml><?xml version="1.0" encoding="utf-8"?>
<p:tagLst xmlns:p="http://schemas.openxmlformats.org/presentationml/2006/main">
  <p:tag name="AS_UNIQUEID" val="148"/>
</p:tagLst>
</file>

<file path=ppt/tags/tag207.xml><?xml version="1.0" encoding="utf-8"?>
<p:tagLst xmlns:p="http://schemas.openxmlformats.org/presentationml/2006/main">
  <p:tag name="AS_UNIQUEID" val="149"/>
</p:tagLst>
</file>

<file path=ppt/tags/tag208.xml><?xml version="1.0" encoding="utf-8"?>
<p:tagLst xmlns:p="http://schemas.openxmlformats.org/presentationml/2006/main">
  <p:tag name="AS_UNIQUEID" val="150"/>
</p:tagLst>
</file>

<file path=ppt/tags/tag209.xml><?xml version="1.0" encoding="utf-8"?>
<p:tagLst xmlns:p="http://schemas.openxmlformats.org/presentationml/2006/main">
  <p:tag name="AS_UNIQUEID" val="151"/>
</p:tagLst>
</file>

<file path=ppt/tags/tag21.xml><?xml version="1.0" encoding="utf-8"?>
<p:tagLst xmlns:p="http://schemas.openxmlformats.org/presentationml/2006/main">
  <p:tag name="AS_UNIQUEID" val="225"/>
</p:tagLst>
</file>

<file path=ppt/tags/tag210.xml><?xml version="1.0" encoding="utf-8"?>
<p:tagLst xmlns:p="http://schemas.openxmlformats.org/presentationml/2006/main">
  <p:tag name="AS_UNIQUEID" val="152"/>
</p:tagLst>
</file>

<file path=ppt/tags/tag211.xml><?xml version="1.0" encoding="utf-8"?>
<p:tagLst xmlns:p="http://schemas.openxmlformats.org/presentationml/2006/main">
  <p:tag name="AS_UNIQUEID" val="153"/>
</p:tagLst>
</file>

<file path=ppt/tags/tag212.xml><?xml version="1.0" encoding="utf-8"?>
<p:tagLst xmlns:p="http://schemas.openxmlformats.org/presentationml/2006/main">
  <p:tag name="AS_UNIQUEID" val="154"/>
</p:tagLst>
</file>

<file path=ppt/tags/tag213.xml><?xml version="1.0" encoding="utf-8"?>
<p:tagLst xmlns:p="http://schemas.openxmlformats.org/presentationml/2006/main">
  <p:tag name="AS_UNIQUEID" val="155"/>
</p:tagLst>
</file>

<file path=ppt/tags/tag214.xml><?xml version="1.0" encoding="utf-8"?>
<p:tagLst xmlns:p="http://schemas.openxmlformats.org/presentationml/2006/main">
  <p:tag name="AS_UNIQUEID" val="156"/>
</p:tagLst>
</file>

<file path=ppt/tags/tag215.xml><?xml version="1.0" encoding="utf-8"?>
<p:tagLst xmlns:p="http://schemas.openxmlformats.org/presentationml/2006/main">
  <p:tag name="AS_UNIQUEID" val="157"/>
</p:tagLst>
</file>

<file path=ppt/tags/tag216.xml><?xml version="1.0" encoding="utf-8"?>
<p:tagLst xmlns:p="http://schemas.openxmlformats.org/presentationml/2006/main">
  <p:tag name="AS_UNIQUEID" val="158"/>
</p:tagLst>
</file>

<file path=ppt/tags/tag217.xml><?xml version="1.0" encoding="utf-8"?>
<p:tagLst xmlns:p="http://schemas.openxmlformats.org/presentationml/2006/main">
  <p:tag name="AS_UNIQUEID" val="159"/>
</p:tagLst>
</file>

<file path=ppt/tags/tag218.xml><?xml version="1.0" encoding="utf-8"?>
<p:tagLst xmlns:p="http://schemas.openxmlformats.org/presentationml/2006/main">
  <p:tag name="AS_UNIQUEID" val="160"/>
</p:tagLst>
</file>

<file path=ppt/tags/tag219.xml><?xml version="1.0" encoding="utf-8"?>
<p:tagLst xmlns:p="http://schemas.openxmlformats.org/presentationml/2006/main">
  <p:tag name="AS_UNIQUEID" val="162"/>
</p:tagLst>
</file>

<file path=ppt/tags/tag22.xml><?xml version="1.0" encoding="utf-8"?>
<p:tagLst xmlns:p="http://schemas.openxmlformats.org/presentationml/2006/main">
  <p:tag name="AS_UNIQUEID" val="226"/>
</p:tagLst>
</file>

<file path=ppt/tags/tag220.xml><?xml version="1.0" encoding="utf-8"?>
<p:tagLst xmlns:p="http://schemas.openxmlformats.org/presentationml/2006/main">
  <p:tag name="AS_UNIQUEID" val="395"/>
</p:tagLst>
</file>

<file path=ppt/tags/tag221.xml><?xml version="1.0" encoding="utf-8"?>
<p:tagLst xmlns:p="http://schemas.openxmlformats.org/presentationml/2006/main">
  <p:tag name="AS_UNIQUEID" val="163"/>
</p:tagLst>
</file>

<file path=ppt/tags/tag222.xml><?xml version="1.0" encoding="utf-8"?>
<p:tagLst xmlns:p="http://schemas.openxmlformats.org/presentationml/2006/main">
  <p:tag name="AS_UNIQUEID" val="164"/>
</p:tagLst>
</file>

<file path=ppt/tags/tag223.xml><?xml version="1.0" encoding="utf-8"?>
<p:tagLst xmlns:p="http://schemas.openxmlformats.org/presentationml/2006/main">
  <p:tag name="AS_UNIQUEID" val="165"/>
</p:tagLst>
</file>

<file path=ppt/tags/tag224.xml><?xml version="1.0" encoding="utf-8"?>
<p:tagLst xmlns:p="http://schemas.openxmlformats.org/presentationml/2006/main">
  <p:tag name="AS_UNIQUEID" val="166"/>
</p:tagLst>
</file>

<file path=ppt/tags/tag225.xml><?xml version="1.0" encoding="utf-8"?>
<p:tagLst xmlns:p="http://schemas.openxmlformats.org/presentationml/2006/main">
  <p:tag name="AS_UNIQUEID" val="167"/>
</p:tagLst>
</file>

<file path=ppt/tags/tag226.xml><?xml version="1.0" encoding="utf-8"?>
<p:tagLst xmlns:p="http://schemas.openxmlformats.org/presentationml/2006/main">
  <p:tag name="AS_UNIQUEID" val="168"/>
</p:tagLst>
</file>

<file path=ppt/tags/tag227.xml><?xml version="1.0" encoding="utf-8"?>
<p:tagLst xmlns:p="http://schemas.openxmlformats.org/presentationml/2006/main">
  <p:tag name="AS_UNIQUEID" val="169"/>
</p:tagLst>
</file>

<file path=ppt/tags/tag228.xml><?xml version="1.0" encoding="utf-8"?>
<p:tagLst xmlns:p="http://schemas.openxmlformats.org/presentationml/2006/main">
  <p:tag name="AS_UNIQUEID" val="170"/>
</p:tagLst>
</file>

<file path=ppt/tags/tag229.xml><?xml version="1.0" encoding="utf-8"?>
<p:tagLst xmlns:p="http://schemas.openxmlformats.org/presentationml/2006/main">
  <p:tag name="AS_UNIQUEID" val="171"/>
</p:tagLst>
</file>

<file path=ppt/tags/tag23.xml><?xml version="1.0" encoding="utf-8"?>
<p:tagLst xmlns:p="http://schemas.openxmlformats.org/presentationml/2006/main">
  <p:tag name="AS_UNIQUEID" val="227"/>
</p:tagLst>
</file>

<file path=ppt/tags/tag230.xml><?xml version="1.0" encoding="utf-8"?>
<p:tagLst xmlns:p="http://schemas.openxmlformats.org/presentationml/2006/main">
  <p:tag name="AS_UNIQUEID" val="172"/>
</p:tagLst>
</file>

<file path=ppt/tags/tag231.xml><?xml version="1.0" encoding="utf-8"?>
<p:tagLst xmlns:p="http://schemas.openxmlformats.org/presentationml/2006/main">
  <p:tag name="AS_UNIQUEID" val="173"/>
</p:tagLst>
</file>

<file path=ppt/tags/tag232.xml><?xml version="1.0" encoding="utf-8"?>
<p:tagLst xmlns:p="http://schemas.openxmlformats.org/presentationml/2006/main">
  <p:tag name="AS_UNIQUEID" val="174"/>
</p:tagLst>
</file>

<file path=ppt/tags/tag233.xml><?xml version="1.0" encoding="utf-8"?>
<p:tagLst xmlns:p="http://schemas.openxmlformats.org/presentationml/2006/main">
  <p:tag name="AS_UNIQUEID" val="175"/>
</p:tagLst>
</file>

<file path=ppt/tags/tag234.xml><?xml version="1.0" encoding="utf-8"?>
<p:tagLst xmlns:p="http://schemas.openxmlformats.org/presentationml/2006/main">
  <p:tag name="AS_UNIQUEID" val="176"/>
</p:tagLst>
</file>

<file path=ppt/tags/tag235.xml><?xml version="1.0" encoding="utf-8"?>
<p:tagLst xmlns:p="http://schemas.openxmlformats.org/presentationml/2006/main">
  <p:tag name="AS_UNIQUEID" val="177"/>
</p:tagLst>
</file>

<file path=ppt/tags/tag236.xml><?xml version="1.0" encoding="utf-8"?>
<p:tagLst xmlns:p="http://schemas.openxmlformats.org/presentationml/2006/main">
  <p:tag name="AS_UNIQUEID" val="396"/>
</p:tagLst>
</file>

<file path=ppt/tags/tag237.xml><?xml version="1.0" encoding="utf-8"?>
<p:tagLst xmlns:p="http://schemas.openxmlformats.org/presentationml/2006/main">
  <p:tag name="AS_UNIQUEID" val="178"/>
</p:tagLst>
</file>

<file path=ppt/tags/tag238.xml><?xml version="1.0" encoding="utf-8"?>
<p:tagLst xmlns:p="http://schemas.openxmlformats.org/presentationml/2006/main">
  <p:tag name="AS_UNIQUEID" val="179"/>
</p:tagLst>
</file>

<file path=ppt/tags/tag239.xml><?xml version="1.0" encoding="utf-8"?>
<p:tagLst xmlns:p="http://schemas.openxmlformats.org/presentationml/2006/main">
  <p:tag name="AS_UNIQUEID" val="180"/>
</p:tagLst>
</file>

<file path=ppt/tags/tag24.xml><?xml version="1.0" encoding="utf-8"?>
<p:tagLst xmlns:p="http://schemas.openxmlformats.org/presentationml/2006/main">
  <p:tag name="AS_UNIQUEID" val="228"/>
</p:tagLst>
</file>

<file path=ppt/tags/tag240.xml><?xml version="1.0" encoding="utf-8"?>
<p:tagLst xmlns:p="http://schemas.openxmlformats.org/presentationml/2006/main">
  <p:tag name="AS_UNIQUEID" val="181"/>
</p:tagLst>
</file>

<file path=ppt/tags/tag241.xml><?xml version="1.0" encoding="utf-8"?>
<p:tagLst xmlns:p="http://schemas.openxmlformats.org/presentationml/2006/main">
  <p:tag name="AS_UNIQUEID" val="182"/>
</p:tagLst>
</file>

<file path=ppt/tags/tag242.xml><?xml version="1.0" encoding="utf-8"?>
<p:tagLst xmlns:p="http://schemas.openxmlformats.org/presentationml/2006/main">
  <p:tag name="AS_UNIQUEID" val="183"/>
</p:tagLst>
</file>

<file path=ppt/tags/tag243.xml><?xml version="1.0" encoding="utf-8"?>
<p:tagLst xmlns:p="http://schemas.openxmlformats.org/presentationml/2006/main">
  <p:tag name="AS_UNIQUEID" val="184"/>
</p:tagLst>
</file>

<file path=ppt/tags/tag244.xml><?xml version="1.0" encoding="utf-8"?>
<p:tagLst xmlns:p="http://schemas.openxmlformats.org/presentationml/2006/main">
  <p:tag name="AS_UNIQUEID" val="185"/>
</p:tagLst>
</file>

<file path=ppt/tags/tag245.xml><?xml version="1.0" encoding="utf-8"?>
<p:tagLst xmlns:p="http://schemas.openxmlformats.org/presentationml/2006/main">
  <p:tag name="AS_UNIQUEID" val="186"/>
</p:tagLst>
</file>

<file path=ppt/tags/tag246.xml><?xml version="1.0" encoding="utf-8"?>
<p:tagLst xmlns:p="http://schemas.openxmlformats.org/presentationml/2006/main">
  <p:tag name="AS_UNIQUEID" val="187"/>
</p:tagLst>
</file>

<file path=ppt/tags/tag247.xml><?xml version="1.0" encoding="utf-8"?>
<p:tagLst xmlns:p="http://schemas.openxmlformats.org/presentationml/2006/main">
  <p:tag name="AS_UNIQUEID" val="188"/>
</p:tagLst>
</file>

<file path=ppt/tags/tag248.xml><?xml version="1.0" encoding="utf-8"?>
<p:tagLst xmlns:p="http://schemas.openxmlformats.org/presentationml/2006/main">
  <p:tag name="AS_UNIQUEID" val="189"/>
</p:tagLst>
</file>

<file path=ppt/tags/tag249.xml><?xml version="1.0" encoding="utf-8"?>
<p:tagLst xmlns:p="http://schemas.openxmlformats.org/presentationml/2006/main">
  <p:tag name="AS_UNIQUEID" val="397"/>
</p:tagLst>
</file>

<file path=ppt/tags/tag25.xml><?xml version="1.0" encoding="utf-8"?>
<p:tagLst xmlns:p="http://schemas.openxmlformats.org/presentationml/2006/main">
  <p:tag name="AS_UNIQUEID" val="229"/>
</p:tagLst>
</file>

<file path=ppt/tags/tag250.xml><?xml version="1.0" encoding="utf-8"?>
<p:tagLst xmlns:p="http://schemas.openxmlformats.org/presentationml/2006/main">
  <p:tag name="AS_UNIQUEID" val="191"/>
</p:tagLst>
</file>

<file path=ppt/tags/tag251.xml><?xml version="1.0" encoding="utf-8"?>
<p:tagLst xmlns:p="http://schemas.openxmlformats.org/presentationml/2006/main">
  <p:tag name="AS_UNIQUEID" val="193"/>
</p:tagLst>
</file>

<file path=ppt/tags/tag252.xml><?xml version="1.0" encoding="utf-8"?>
<p:tagLst xmlns:p="http://schemas.openxmlformats.org/presentationml/2006/main">
  <p:tag name="AS_UNIQUEID" val="194"/>
</p:tagLst>
</file>

<file path=ppt/tags/tag253.xml><?xml version="1.0" encoding="utf-8"?>
<p:tagLst xmlns:p="http://schemas.openxmlformats.org/presentationml/2006/main">
  <p:tag name="AS_UNIQUEID" val="195"/>
</p:tagLst>
</file>

<file path=ppt/tags/tag254.xml><?xml version="1.0" encoding="utf-8"?>
<p:tagLst xmlns:p="http://schemas.openxmlformats.org/presentationml/2006/main">
  <p:tag name="AS_UNIQUEID" val="196"/>
</p:tagLst>
</file>

<file path=ppt/tags/tag255.xml><?xml version="1.0" encoding="utf-8"?>
<p:tagLst xmlns:p="http://schemas.openxmlformats.org/presentationml/2006/main">
  <p:tag name="AS_UNIQUEID" val="198"/>
</p:tagLst>
</file>

<file path=ppt/tags/tag256.xml><?xml version="1.0" encoding="utf-8"?>
<p:tagLst xmlns:p="http://schemas.openxmlformats.org/presentationml/2006/main">
  <p:tag name="AS_UNIQUEID" val="199"/>
</p:tagLst>
</file>

<file path=ppt/tags/tag257.xml><?xml version="1.0" encoding="utf-8"?>
<p:tagLst xmlns:p="http://schemas.openxmlformats.org/presentationml/2006/main">
  <p:tag name="AS_UNIQUEID" val="201"/>
</p:tagLst>
</file>

<file path=ppt/tags/tag258.xml><?xml version="1.0" encoding="utf-8"?>
<p:tagLst xmlns:p="http://schemas.openxmlformats.org/presentationml/2006/main">
  <p:tag name="AS_UNIQUEID" val="202"/>
</p:tagLst>
</file>

<file path=ppt/tags/tag259.xml><?xml version="1.0" encoding="utf-8"?>
<p:tagLst xmlns:p="http://schemas.openxmlformats.org/presentationml/2006/main">
  <p:tag name="AS_UNIQUEID" val="204"/>
</p:tagLst>
</file>

<file path=ppt/tags/tag26.xml><?xml version="1.0" encoding="utf-8"?>
<p:tagLst xmlns:p="http://schemas.openxmlformats.org/presentationml/2006/main">
  <p:tag name="AS_UNIQUEID" val="230"/>
</p:tagLst>
</file>

<file path=ppt/tags/tag260.xml><?xml version="1.0" encoding="utf-8"?>
<p:tagLst xmlns:p="http://schemas.openxmlformats.org/presentationml/2006/main">
  <p:tag name="AS_UNIQUEID" val="398"/>
</p:tagLst>
</file>

<file path=ppt/tags/tag261.xml><?xml version="1.0" encoding="utf-8"?>
<p:tagLst xmlns:p="http://schemas.openxmlformats.org/presentationml/2006/main">
  <p:tag name="AS_UNIQUEID" val="399"/>
</p:tagLst>
</file>

<file path=ppt/tags/tag262.xml><?xml version="1.0" encoding="utf-8"?>
<p:tagLst xmlns:p="http://schemas.openxmlformats.org/presentationml/2006/main">
  <p:tag name="AS_UNIQUEID" val="400"/>
</p:tagLst>
</file>

<file path=ppt/tags/tag263.xml><?xml version="1.0" encoding="utf-8"?>
<p:tagLst xmlns:p="http://schemas.openxmlformats.org/presentationml/2006/main">
  <p:tag name="AS_UNIQUEID" val="401"/>
</p:tagLst>
</file>

<file path=ppt/tags/tag2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7.xml><?xml version="1.0" encoding="utf-8"?>
<p:tagLst xmlns:p="http://schemas.openxmlformats.org/presentationml/2006/main">
  <p:tag name="AS_UNIQUEID" val="231"/>
</p:tagLst>
</file>

<file path=ppt/tags/tag28.xml><?xml version="1.0" encoding="utf-8"?>
<p:tagLst xmlns:p="http://schemas.openxmlformats.org/presentationml/2006/main">
  <p:tag name="AS_UNIQUEID" val="232"/>
</p:tagLst>
</file>

<file path=ppt/tags/tag29.xml><?xml version="1.0" encoding="utf-8"?>
<p:tagLst xmlns:p="http://schemas.openxmlformats.org/presentationml/2006/main">
  <p:tag name="AS_UNIQUEID" val="233"/>
</p:tagLst>
</file>

<file path=ppt/tags/tag3.xml><?xml version="1.0" encoding="utf-8"?>
<p:tagLst xmlns:p="http://schemas.openxmlformats.org/presentationml/2006/main">
  <p:tag name="AS_UNIQUEID" val="207"/>
</p:tagLst>
</file>

<file path=ppt/tags/tag30.xml><?xml version="1.0" encoding="utf-8"?>
<p:tagLst xmlns:p="http://schemas.openxmlformats.org/presentationml/2006/main">
  <p:tag name="AS_UNIQUEID" val="234"/>
</p:tagLst>
</file>

<file path=ppt/tags/tag31.xml><?xml version="1.0" encoding="utf-8"?>
<p:tagLst xmlns:p="http://schemas.openxmlformats.org/presentationml/2006/main">
  <p:tag name="AS_UNIQUEID" val="235"/>
</p:tagLst>
</file>

<file path=ppt/tags/tag32.xml><?xml version="1.0" encoding="utf-8"?>
<p:tagLst xmlns:p="http://schemas.openxmlformats.org/presentationml/2006/main">
  <p:tag name="AS_UNIQUEID" val="236"/>
</p:tagLst>
</file>

<file path=ppt/tags/tag33.xml><?xml version="1.0" encoding="utf-8"?>
<p:tagLst xmlns:p="http://schemas.openxmlformats.org/presentationml/2006/main">
  <p:tag name="AS_UNIQUEID" val="237"/>
</p:tagLst>
</file>

<file path=ppt/tags/tag34.xml><?xml version="1.0" encoding="utf-8"?>
<p:tagLst xmlns:p="http://schemas.openxmlformats.org/presentationml/2006/main">
  <p:tag name="AS_UNIQUEID" val="238"/>
</p:tagLst>
</file>

<file path=ppt/tags/tag35.xml><?xml version="1.0" encoding="utf-8"?>
<p:tagLst xmlns:p="http://schemas.openxmlformats.org/presentationml/2006/main">
  <p:tag name="AS_UNIQUEID" val="239"/>
</p:tagLst>
</file>

<file path=ppt/tags/tag36.xml><?xml version="1.0" encoding="utf-8"?>
<p:tagLst xmlns:p="http://schemas.openxmlformats.org/presentationml/2006/main">
  <p:tag name="AS_UNIQUEID" val="240"/>
</p:tagLst>
</file>

<file path=ppt/tags/tag37.xml><?xml version="1.0" encoding="utf-8"?>
<p:tagLst xmlns:p="http://schemas.openxmlformats.org/presentationml/2006/main">
  <p:tag name="AS_UNIQUEID" val="241"/>
</p:tagLst>
</file>

<file path=ppt/tags/tag38.xml><?xml version="1.0" encoding="utf-8"?>
<p:tagLst xmlns:p="http://schemas.openxmlformats.org/presentationml/2006/main">
  <p:tag name="AS_UNIQUEID" val="242"/>
</p:tagLst>
</file>

<file path=ppt/tags/tag39.xml><?xml version="1.0" encoding="utf-8"?>
<p:tagLst xmlns:p="http://schemas.openxmlformats.org/presentationml/2006/main">
  <p:tag name="AS_UNIQUEID" val="243"/>
</p:tagLst>
</file>

<file path=ppt/tags/tag4.xml><?xml version="1.0" encoding="utf-8"?>
<p:tagLst xmlns:p="http://schemas.openxmlformats.org/presentationml/2006/main">
  <p:tag name="AS_UNIQUEID" val="208"/>
</p:tagLst>
</file>

<file path=ppt/tags/tag40.xml><?xml version="1.0" encoding="utf-8"?>
<p:tagLst xmlns:p="http://schemas.openxmlformats.org/presentationml/2006/main">
  <p:tag name="AS_UNIQUEID" val="244"/>
</p:tagLst>
</file>

<file path=ppt/tags/tag41.xml><?xml version="1.0" encoding="utf-8"?>
<p:tagLst xmlns:p="http://schemas.openxmlformats.org/presentationml/2006/main">
  <p:tag name="AS_UNIQUEID" val="245"/>
</p:tagLst>
</file>

<file path=ppt/tags/tag42.xml><?xml version="1.0" encoding="utf-8"?>
<p:tagLst xmlns:p="http://schemas.openxmlformats.org/presentationml/2006/main">
  <p:tag name="AS_UNIQUEID" val="246"/>
</p:tagLst>
</file>

<file path=ppt/tags/tag43.xml><?xml version="1.0" encoding="utf-8"?>
<p:tagLst xmlns:p="http://schemas.openxmlformats.org/presentationml/2006/main">
  <p:tag name="AS_UNIQUEID" val="247"/>
</p:tagLst>
</file>

<file path=ppt/tags/tag44.xml><?xml version="1.0" encoding="utf-8"?>
<p:tagLst xmlns:p="http://schemas.openxmlformats.org/presentationml/2006/main">
  <p:tag name="AS_UNIQUEID" val="248"/>
</p:tagLst>
</file>

<file path=ppt/tags/tag45.xml><?xml version="1.0" encoding="utf-8"?>
<p:tagLst xmlns:p="http://schemas.openxmlformats.org/presentationml/2006/main">
  <p:tag name="AS_UNIQUEID" val="249"/>
</p:tagLst>
</file>

<file path=ppt/tags/tag46.xml><?xml version="1.0" encoding="utf-8"?>
<p:tagLst xmlns:p="http://schemas.openxmlformats.org/presentationml/2006/main">
  <p:tag name="AS_UNIQUEID" val="250"/>
</p:tagLst>
</file>

<file path=ppt/tags/tag47.xml><?xml version="1.0" encoding="utf-8"?>
<p:tagLst xmlns:p="http://schemas.openxmlformats.org/presentationml/2006/main">
  <p:tag name="AS_UNIQUEID" val="251"/>
</p:tagLst>
</file>

<file path=ppt/tags/tag48.xml><?xml version="1.0" encoding="utf-8"?>
<p:tagLst xmlns:p="http://schemas.openxmlformats.org/presentationml/2006/main">
  <p:tag name="AS_UNIQUEID" val="252"/>
</p:tagLst>
</file>

<file path=ppt/tags/tag49.xml><?xml version="1.0" encoding="utf-8"?>
<p:tagLst xmlns:p="http://schemas.openxmlformats.org/presentationml/2006/main">
  <p:tag name="AS_UNIQUEID" val="253"/>
</p:tagLst>
</file>

<file path=ppt/tags/tag5.xml><?xml version="1.0" encoding="utf-8"?>
<p:tagLst xmlns:p="http://schemas.openxmlformats.org/presentationml/2006/main">
  <p:tag name="AS_UNIQUEID" val="209"/>
</p:tagLst>
</file>

<file path=ppt/tags/tag50.xml><?xml version="1.0" encoding="utf-8"?>
<p:tagLst xmlns:p="http://schemas.openxmlformats.org/presentationml/2006/main">
  <p:tag name="AS_UNIQUEID" val="254"/>
</p:tagLst>
</file>

<file path=ppt/tags/tag51.xml><?xml version="1.0" encoding="utf-8"?>
<p:tagLst xmlns:p="http://schemas.openxmlformats.org/presentationml/2006/main">
  <p:tag name="AS_UNIQUEID" val="255"/>
</p:tagLst>
</file>

<file path=ppt/tags/tag52.xml><?xml version="1.0" encoding="utf-8"?>
<p:tagLst xmlns:p="http://schemas.openxmlformats.org/presentationml/2006/main">
  <p:tag name="AS_UNIQUEID" val="256"/>
</p:tagLst>
</file>

<file path=ppt/tags/tag53.xml><?xml version="1.0" encoding="utf-8"?>
<p:tagLst xmlns:p="http://schemas.openxmlformats.org/presentationml/2006/main">
  <p:tag name="AS_UNIQUEID" val="257"/>
</p:tagLst>
</file>

<file path=ppt/tags/tag54.xml><?xml version="1.0" encoding="utf-8"?>
<p:tagLst xmlns:p="http://schemas.openxmlformats.org/presentationml/2006/main">
  <p:tag name="AS_UNIQUEID" val="258"/>
</p:tagLst>
</file>

<file path=ppt/tags/tag55.xml><?xml version="1.0" encoding="utf-8"?>
<p:tagLst xmlns:p="http://schemas.openxmlformats.org/presentationml/2006/main">
  <p:tag name="AS_UNIQUEID" val="259"/>
</p:tagLst>
</file>

<file path=ppt/tags/tag56.xml><?xml version="1.0" encoding="utf-8"?>
<p:tagLst xmlns:p="http://schemas.openxmlformats.org/presentationml/2006/main">
  <p:tag name="AS_UNIQUEID" val="260"/>
</p:tagLst>
</file>

<file path=ppt/tags/tag57.xml><?xml version="1.0" encoding="utf-8"?>
<p:tagLst xmlns:p="http://schemas.openxmlformats.org/presentationml/2006/main">
  <p:tag name="AS_UNIQUEID" val="261"/>
</p:tagLst>
</file>

<file path=ppt/tags/tag58.xml><?xml version="1.0" encoding="utf-8"?>
<p:tagLst xmlns:p="http://schemas.openxmlformats.org/presentationml/2006/main">
  <p:tag name="AS_UNIQUEID" val="262"/>
</p:tagLst>
</file>

<file path=ppt/tags/tag59.xml><?xml version="1.0" encoding="utf-8"?>
<p:tagLst xmlns:p="http://schemas.openxmlformats.org/presentationml/2006/main">
  <p:tag name="AS_UNIQUEID" val="263"/>
</p:tagLst>
</file>

<file path=ppt/tags/tag6.xml><?xml version="1.0" encoding="utf-8"?>
<p:tagLst xmlns:p="http://schemas.openxmlformats.org/presentationml/2006/main">
  <p:tag name="AS_UNIQUEID" val="210"/>
</p:tagLst>
</file>

<file path=ppt/tags/tag60.xml><?xml version="1.0" encoding="utf-8"?>
<p:tagLst xmlns:p="http://schemas.openxmlformats.org/presentationml/2006/main">
  <p:tag name="AS_UNIQUEID" val="264"/>
</p:tagLst>
</file>

<file path=ppt/tags/tag61.xml><?xml version="1.0" encoding="utf-8"?>
<p:tagLst xmlns:p="http://schemas.openxmlformats.org/presentationml/2006/main">
  <p:tag name="AS_UNIQUEID" val="265"/>
</p:tagLst>
</file>

<file path=ppt/tags/tag62.xml><?xml version="1.0" encoding="utf-8"?>
<p:tagLst xmlns:p="http://schemas.openxmlformats.org/presentationml/2006/main">
  <p:tag name="AS_UNIQUEID" val="266"/>
</p:tagLst>
</file>

<file path=ppt/tags/tag63.xml><?xml version="1.0" encoding="utf-8"?>
<p:tagLst xmlns:p="http://schemas.openxmlformats.org/presentationml/2006/main">
  <p:tag name="AS_UNIQUEID" val="267"/>
</p:tagLst>
</file>

<file path=ppt/tags/tag64.xml><?xml version="1.0" encoding="utf-8"?>
<p:tagLst xmlns:p="http://schemas.openxmlformats.org/presentationml/2006/main">
  <p:tag name="AS_UNIQUEID" val="268"/>
</p:tagLst>
</file>

<file path=ppt/tags/tag65.xml><?xml version="1.0" encoding="utf-8"?>
<p:tagLst xmlns:p="http://schemas.openxmlformats.org/presentationml/2006/main">
  <p:tag name="AS_UNIQUEID" val="269"/>
</p:tagLst>
</file>

<file path=ppt/tags/tag66.xml><?xml version="1.0" encoding="utf-8"?>
<p:tagLst xmlns:p="http://schemas.openxmlformats.org/presentationml/2006/main">
  <p:tag name="AS_UNIQUEID" val="270"/>
</p:tagLst>
</file>

<file path=ppt/tags/tag67.xml><?xml version="1.0" encoding="utf-8"?>
<p:tagLst xmlns:p="http://schemas.openxmlformats.org/presentationml/2006/main">
  <p:tag name="AS_UNIQUEID" val="271"/>
</p:tagLst>
</file>

<file path=ppt/tags/tag68.xml><?xml version="1.0" encoding="utf-8"?>
<p:tagLst xmlns:p="http://schemas.openxmlformats.org/presentationml/2006/main">
  <p:tag name="AS_UNIQUEID" val="272"/>
</p:tagLst>
</file>

<file path=ppt/tags/tag69.xml><?xml version="1.0" encoding="utf-8"?>
<p:tagLst xmlns:p="http://schemas.openxmlformats.org/presentationml/2006/main">
  <p:tag name="AS_UNIQUEID" val="273"/>
</p:tagLst>
</file>

<file path=ppt/tags/tag7.xml><?xml version="1.0" encoding="utf-8"?>
<p:tagLst xmlns:p="http://schemas.openxmlformats.org/presentationml/2006/main">
  <p:tag name="AS_UNIQUEID" val="211"/>
</p:tagLst>
</file>

<file path=ppt/tags/tag70.xml><?xml version="1.0" encoding="utf-8"?>
<p:tagLst xmlns:p="http://schemas.openxmlformats.org/presentationml/2006/main">
  <p:tag name="AS_UNIQUEID" val="274"/>
</p:tagLst>
</file>

<file path=ppt/tags/tag71.xml><?xml version="1.0" encoding="utf-8"?>
<p:tagLst xmlns:p="http://schemas.openxmlformats.org/presentationml/2006/main">
  <p:tag name="AS_UNIQUEID" val="275"/>
</p:tagLst>
</file>

<file path=ppt/tags/tag72.xml><?xml version="1.0" encoding="utf-8"?>
<p:tagLst xmlns:p="http://schemas.openxmlformats.org/presentationml/2006/main">
  <p:tag name="AS_UNIQUEID" val="276"/>
</p:tagLst>
</file>

<file path=ppt/tags/tag73.xml><?xml version="1.0" encoding="utf-8"?>
<p:tagLst xmlns:p="http://schemas.openxmlformats.org/presentationml/2006/main">
  <p:tag name="AS_UNIQUEID" val="277"/>
</p:tagLst>
</file>

<file path=ppt/tags/tag74.xml><?xml version="1.0" encoding="utf-8"?>
<p:tagLst xmlns:p="http://schemas.openxmlformats.org/presentationml/2006/main">
  <p:tag name="AS_UNIQUEID" val="278"/>
</p:tagLst>
</file>

<file path=ppt/tags/tag75.xml><?xml version="1.0" encoding="utf-8"?>
<p:tagLst xmlns:p="http://schemas.openxmlformats.org/presentationml/2006/main">
  <p:tag name="AS_UNIQUEID" val="279"/>
</p:tagLst>
</file>

<file path=ppt/tags/tag76.xml><?xml version="1.0" encoding="utf-8"?>
<p:tagLst xmlns:p="http://schemas.openxmlformats.org/presentationml/2006/main">
  <p:tag name="AS_UNIQUEID" val="280"/>
</p:tagLst>
</file>

<file path=ppt/tags/tag77.xml><?xml version="1.0" encoding="utf-8"?>
<p:tagLst xmlns:p="http://schemas.openxmlformats.org/presentationml/2006/main">
  <p:tag name="AS_UNIQUEID" val="281"/>
</p:tagLst>
</file>

<file path=ppt/tags/tag78.xml><?xml version="1.0" encoding="utf-8"?>
<p:tagLst xmlns:p="http://schemas.openxmlformats.org/presentationml/2006/main">
  <p:tag name="AS_UNIQUEID" val="282"/>
</p:tagLst>
</file>

<file path=ppt/tags/tag79.xml><?xml version="1.0" encoding="utf-8"?>
<p:tagLst xmlns:p="http://schemas.openxmlformats.org/presentationml/2006/main">
  <p:tag name="AS_UNIQUEID" val="283"/>
</p:tagLst>
</file>

<file path=ppt/tags/tag8.xml><?xml version="1.0" encoding="utf-8"?>
<p:tagLst xmlns:p="http://schemas.openxmlformats.org/presentationml/2006/main">
  <p:tag name="AS_UNIQUEID" val="212"/>
</p:tagLst>
</file>

<file path=ppt/tags/tag80.xml><?xml version="1.0" encoding="utf-8"?>
<p:tagLst xmlns:p="http://schemas.openxmlformats.org/presentationml/2006/main">
  <p:tag name="AS_UNIQUEID" val="284"/>
</p:tagLst>
</file>

<file path=ppt/tags/tag81.xml><?xml version="1.0" encoding="utf-8"?>
<p:tagLst xmlns:p="http://schemas.openxmlformats.org/presentationml/2006/main">
  <p:tag name="AS_UNIQUEID" val="285"/>
</p:tagLst>
</file>

<file path=ppt/tags/tag82.xml><?xml version="1.0" encoding="utf-8"?>
<p:tagLst xmlns:p="http://schemas.openxmlformats.org/presentationml/2006/main">
  <p:tag name="AS_UNIQUEID" val="286"/>
</p:tagLst>
</file>

<file path=ppt/tags/tag83.xml><?xml version="1.0" encoding="utf-8"?>
<p:tagLst xmlns:p="http://schemas.openxmlformats.org/presentationml/2006/main">
  <p:tag name="AS_UNIQUEID" val="287"/>
</p:tagLst>
</file>

<file path=ppt/tags/tag84.xml><?xml version="1.0" encoding="utf-8"?>
<p:tagLst xmlns:p="http://schemas.openxmlformats.org/presentationml/2006/main">
  <p:tag name="AS_UNIQUEID" val="288"/>
</p:tagLst>
</file>

<file path=ppt/tags/tag85.xml><?xml version="1.0" encoding="utf-8"?>
<p:tagLst xmlns:p="http://schemas.openxmlformats.org/presentationml/2006/main">
  <p:tag name="AS_UNIQUEID" val="289"/>
</p:tagLst>
</file>

<file path=ppt/tags/tag86.xml><?xml version="1.0" encoding="utf-8"?>
<p:tagLst xmlns:p="http://schemas.openxmlformats.org/presentationml/2006/main">
  <p:tag name="AS_UNIQUEID" val="290"/>
</p:tagLst>
</file>

<file path=ppt/tags/tag87.xml><?xml version="1.0" encoding="utf-8"?>
<p:tagLst xmlns:p="http://schemas.openxmlformats.org/presentationml/2006/main">
  <p:tag name="AS_UNIQUEID" val="291"/>
</p:tagLst>
</file>

<file path=ppt/tags/tag88.xml><?xml version="1.0" encoding="utf-8"?>
<p:tagLst xmlns:p="http://schemas.openxmlformats.org/presentationml/2006/main">
  <p:tag name="AS_UNIQUEID" val="292"/>
</p:tagLst>
</file>

<file path=ppt/tags/tag89.xml><?xml version="1.0" encoding="utf-8"?>
<p:tagLst xmlns:p="http://schemas.openxmlformats.org/presentationml/2006/main">
  <p:tag name="AS_UNIQUEID" val="293"/>
</p:tagLst>
</file>

<file path=ppt/tags/tag9.xml><?xml version="1.0" encoding="utf-8"?>
<p:tagLst xmlns:p="http://schemas.openxmlformats.org/presentationml/2006/main">
  <p:tag name="AS_UNIQUEID" val="213"/>
</p:tagLst>
</file>

<file path=ppt/tags/tag90.xml><?xml version="1.0" encoding="utf-8"?>
<p:tagLst xmlns:p="http://schemas.openxmlformats.org/presentationml/2006/main">
  <p:tag name="AS_UNIQUEID" val="294"/>
</p:tagLst>
</file>

<file path=ppt/tags/tag91.xml><?xml version="1.0" encoding="utf-8"?>
<p:tagLst xmlns:p="http://schemas.openxmlformats.org/presentationml/2006/main">
  <p:tag name="AS_UNIQUEID" val="295"/>
</p:tagLst>
</file>

<file path=ppt/tags/tag92.xml><?xml version="1.0" encoding="utf-8"?>
<p:tagLst xmlns:p="http://schemas.openxmlformats.org/presentationml/2006/main">
  <p:tag name="AS_UNIQUEID" val="296"/>
</p:tagLst>
</file>

<file path=ppt/tags/tag93.xml><?xml version="1.0" encoding="utf-8"?>
<p:tagLst xmlns:p="http://schemas.openxmlformats.org/presentationml/2006/main">
  <p:tag name="AS_UNIQUEID" val="297"/>
</p:tagLst>
</file>

<file path=ppt/tags/tag94.xml><?xml version="1.0" encoding="utf-8"?>
<p:tagLst xmlns:p="http://schemas.openxmlformats.org/presentationml/2006/main">
  <p:tag name="AS_UNIQUEID" val="298"/>
</p:tagLst>
</file>

<file path=ppt/tags/tag95.xml><?xml version="1.0" encoding="utf-8"?>
<p:tagLst xmlns:p="http://schemas.openxmlformats.org/presentationml/2006/main">
  <p:tag name="AS_UNIQUEID" val="299"/>
</p:tagLst>
</file>

<file path=ppt/tags/tag96.xml><?xml version="1.0" encoding="utf-8"?>
<p:tagLst xmlns:p="http://schemas.openxmlformats.org/presentationml/2006/main">
  <p:tag name="AS_UNIQUEID" val="300"/>
</p:tagLst>
</file>

<file path=ppt/tags/tag97.xml><?xml version="1.0" encoding="utf-8"?>
<p:tagLst xmlns:p="http://schemas.openxmlformats.org/presentationml/2006/main">
  <p:tag name="AS_UNIQUEID" val="301"/>
</p:tagLst>
</file>

<file path=ppt/tags/tag98.xml><?xml version="1.0" encoding="utf-8"?>
<p:tagLst xmlns:p="http://schemas.openxmlformats.org/presentationml/2006/main">
  <p:tag name="AS_UNIQUEID" val="302"/>
</p:tagLst>
</file>

<file path=ppt/tags/tag99.xml><?xml version="1.0" encoding="utf-8"?>
<p:tagLst xmlns:p="http://schemas.openxmlformats.org/presentationml/2006/main">
  <p:tag name="AS_UNIQUEID" val="303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250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3">
      <vt:lpstr>Arial</vt:lpstr>
      <vt:lpstr>宋体</vt:lpstr>
      <vt:lpstr>Calibri Light</vt:lpstr>
      <vt:lpstr>Calibri</vt:lpstr>
      <vt:lpstr>微软雅黑</vt:lpstr>
      <vt:lpstr>Wingdings</vt:lpstr>
      <vt:lpstr>黑体</vt:lpstr>
      <vt:lpstr>隶书</vt:lpstr>
      <vt:lpstr>楷体_GB2312</vt:lpstr>
      <vt:lpstr>楷体</vt:lpstr>
      <vt:lpstr>Times New Roman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名词活用为动词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谢谢观摩，敬请指教！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2021-10-22T18:04:07.889</cp:lastPrinted>
  <dcterms:created xsi:type="dcterms:W3CDTF">2021-10-22T18:04:07Z</dcterms:created>
  <dcterms:modified xsi:type="dcterms:W3CDTF">2021-10-22T10:04:08Z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