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97" r:id="rId5"/>
    <p:sldId id="296" r:id="rId6"/>
    <p:sldId id="258" r:id="rId7"/>
    <p:sldId id="287" r:id="rId8"/>
    <p:sldId id="310" r:id="rId9"/>
    <p:sldId id="312" r:id="rId10"/>
    <p:sldId id="309" r:id="rId11"/>
    <p:sldId id="288" r:id="rId12"/>
    <p:sldId id="313" r:id="rId13"/>
    <p:sldId id="263" r:id="rId14"/>
    <p:sldId id="314" r:id="rId15"/>
    <p:sldId id="315" r:id="rId16"/>
    <p:sldId id="316" r:id="rId17"/>
    <p:sldId id="317" r:id="rId18"/>
    <p:sldId id="279" r:id="rId19"/>
    <p:sldId id="262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90"/>
    <p:restoredTop sz="94660"/>
  </p:normalViewPr>
  <p:slideViewPr>
    <p:cSldViewPr snapToGrid="0" showGuides="1">
      <p:cViewPr varScale="1">
        <p:scale>
          <a:sx n="41" d="100"/>
          <a:sy n="41" d="100"/>
        </p:scale>
        <p:origin x="-858" y="-108"/>
      </p:cViewPr>
      <p:guideLst>
        <p:guide orient="horz" pos="220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D90C472C-CBB6-4CAB-9229-297613FB4B3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330A3BD3-A5E4-4E05-AD86-36B95BE837F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3" name="图片 4"/>
          <p:cNvPicPr>
            <a:picLocks noChangeAspect="1"/>
          </p:cNvPicPr>
          <p:nvPr/>
        </p:nvPicPr>
        <p:blipFill>
          <a:blip r:embed="rId3"/>
          <a:srcRect t="64546" r="71780"/>
          <a:stretch>
            <a:fillRect/>
          </a:stretch>
        </p:blipFill>
        <p:spPr>
          <a:xfrm>
            <a:off x="0" y="4565650"/>
            <a:ext cx="4133850" cy="229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5"/>
          <p:cNvPicPr>
            <a:picLocks noChangeAspect="1"/>
          </p:cNvPicPr>
          <p:nvPr/>
        </p:nvPicPr>
        <p:blipFill>
          <a:blip r:embed="rId3"/>
          <a:srcRect r="85039" b="64064"/>
          <a:stretch>
            <a:fillRect/>
          </a:stretch>
        </p:blipFill>
        <p:spPr>
          <a:xfrm>
            <a:off x="0" y="0"/>
            <a:ext cx="2228850" cy="2370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7"/>
          <p:cNvPicPr>
            <a:picLocks noChangeAspect="1"/>
          </p:cNvPicPr>
          <p:nvPr/>
        </p:nvPicPr>
        <p:blipFill>
          <a:blip r:embed="rId3"/>
          <a:srcRect l="40343" t="11069" r="55113" b="74385"/>
          <a:stretch>
            <a:fillRect/>
          </a:stretch>
        </p:blipFill>
        <p:spPr>
          <a:xfrm>
            <a:off x="3660775" y="569913"/>
            <a:ext cx="4572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/>
        </p:nvPicPr>
        <p:blipFill>
          <a:blip r:embed="rId3"/>
          <a:srcRect l="9091" t="44946" r="81439" b="33662"/>
          <a:stretch>
            <a:fillRect/>
          </a:stretch>
        </p:blipFill>
        <p:spPr>
          <a:xfrm>
            <a:off x="1752600" y="424180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11"/>
          <p:cNvPicPr>
            <a:picLocks noChangeAspect="1"/>
          </p:cNvPicPr>
          <p:nvPr/>
        </p:nvPicPr>
        <p:blipFill>
          <a:blip r:embed="rId3"/>
          <a:srcRect l="15154" t="7179" r="79355" b="80415"/>
          <a:stretch>
            <a:fillRect/>
          </a:stretch>
        </p:blipFill>
        <p:spPr>
          <a:xfrm>
            <a:off x="2965450" y="2576513"/>
            <a:ext cx="552450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12"/>
          <p:cNvPicPr>
            <a:picLocks noChangeAspect="1"/>
          </p:cNvPicPr>
          <p:nvPr/>
        </p:nvPicPr>
        <p:blipFill>
          <a:blip r:embed="rId3"/>
          <a:srcRect l="14017" t="34558" r="78598" b="52995"/>
          <a:stretch>
            <a:fillRect/>
          </a:stretch>
        </p:blipFill>
        <p:spPr>
          <a:xfrm>
            <a:off x="742950" y="2941638"/>
            <a:ext cx="742950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323850" y="-396875"/>
            <a:ext cx="9934575" cy="5022850"/>
            <a:chOff x="2819568" y="1735350"/>
            <a:chExt cx="7046294" cy="4014066"/>
          </a:xfrm>
        </p:grpSpPr>
        <p:grpSp>
          <p:nvGrpSpPr>
            <p:cNvPr id="3080" name="组合 21"/>
            <p:cNvGrpSpPr/>
            <p:nvPr/>
          </p:nvGrpSpPr>
          <p:grpSpPr>
            <a:xfrm>
              <a:off x="2987696" y="1890749"/>
              <a:ext cx="1022597" cy="842735"/>
              <a:chOff x="3446038" y="1904196"/>
              <a:chExt cx="590333" cy="842735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3446038" y="1904196"/>
                <a:ext cx="590333" cy="0"/>
              </a:xfrm>
              <a:prstGeom prst="line">
                <a:avLst/>
              </a:prstGeom>
              <a:ln w="28575">
                <a:solidFill>
                  <a:srgbClr val="6BC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3446154" y="2018657"/>
                <a:ext cx="0" cy="728274"/>
              </a:xfrm>
              <a:prstGeom prst="line">
                <a:avLst/>
              </a:prstGeom>
              <a:ln w="28575">
                <a:solidFill>
                  <a:srgbClr val="6BC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H="1">
              <a:off x="4980911" y="1735350"/>
              <a:ext cx="158580" cy="310798"/>
            </a:xfrm>
            <a:prstGeom prst="line">
              <a:avLst/>
            </a:prstGeom>
            <a:ln w="28575">
              <a:solidFill>
                <a:srgbClr val="6BC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84" name="文本框 26"/>
            <p:cNvSpPr txBox="1"/>
            <p:nvPr/>
          </p:nvSpPr>
          <p:spPr>
            <a:xfrm>
              <a:off x="5832517" y="5012265"/>
              <a:ext cx="4033345" cy="737001"/>
            </a:xfrm>
            <a:prstGeom prst="rect">
              <a:avLst/>
            </a:prstGeom>
            <a:noFill/>
            <a:ln w="28575" cap="flat" cmpd="sng">
              <a:solidFill>
                <a:srgbClr val="6BC0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sz="5400" b="1">
                  <a:solidFill>
                    <a:srgbClr val="6BC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我们的初中生活</a:t>
              </a:r>
              <a:endParaRPr lang="zh-CN" sz="5400" b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85" name="组合 27"/>
            <p:cNvGrpSpPr/>
            <p:nvPr/>
          </p:nvGrpSpPr>
          <p:grpSpPr>
            <a:xfrm rot="-5400000">
              <a:off x="2645716" y="2482590"/>
              <a:ext cx="3440677" cy="3092974"/>
              <a:chOff x="3266145" y="693818"/>
              <a:chExt cx="3440677" cy="3092974"/>
            </a:xfrm>
          </p:grpSpPr>
          <p:cxnSp>
            <p:nvCxnSpPr>
              <p:cNvPr id="33" name="直接连接符 32"/>
              <p:cNvCxnSpPr/>
              <p:nvPr/>
            </p:nvCxnSpPr>
            <p:spPr>
              <a:xfrm rot="5400000" flipH="1" flipV="1">
                <a:off x="4881276" y="471628"/>
                <a:ext cx="0" cy="444380"/>
              </a:xfrm>
              <a:prstGeom prst="line">
                <a:avLst/>
              </a:prstGeom>
              <a:ln w="28575">
                <a:solidFill>
                  <a:srgbClr val="6BC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5400000">
                <a:off x="2322764" y="2763866"/>
                <a:ext cx="1886762" cy="0"/>
              </a:xfrm>
              <a:prstGeom prst="line">
                <a:avLst/>
              </a:prstGeom>
              <a:ln w="28575">
                <a:solidFill>
                  <a:srgbClr val="6BC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5400000" flipH="1" flipV="1">
                <a:off x="4095805" y="3005463"/>
                <a:ext cx="0" cy="1403201"/>
              </a:xfrm>
              <a:prstGeom prst="line">
                <a:avLst/>
              </a:prstGeom>
              <a:ln w="28575">
                <a:solidFill>
                  <a:srgbClr val="6BC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5400000" flipH="1" flipV="1">
                <a:off x="6504615" y="3584585"/>
                <a:ext cx="0" cy="404413"/>
              </a:xfrm>
              <a:prstGeom prst="line">
                <a:avLst/>
              </a:prstGeom>
              <a:ln w="28575">
                <a:solidFill>
                  <a:srgbClr val="6BC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直接连接符 29"/>
            <p:cNvCxnSpPr/>
            <p:nvPr/>
          </p:nvCxnSpPr>
          <p:spPr>
            <a:xfrm flipH="1">
              <a:off x="5833043" y="2139827"/>
              <a:ext cx="158580" cy="310798"/>
            </a:xfrm>
            <a:prstGeom prst="line">
              <a:avLst/>
            </a:prstGeom>
            <a:ln w="28575">
              <a:solidFill>
                <a:srgbClr val="6BC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91" name="文本框 30"/>
            <p:cNvSpPr txBox="1"/>
            <p:nvPr/>
          </p:nvSpPr>
          <p:spPr>
            <a:xfrm>
              <a:off x="4636250" y="2941859"/>
              <a:ext cx="5071971" cy="12537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9600" b="1">
                  <a:solidFill>
                    <a:srgbClr val="6BC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岁月如歌</a:t>
              </a:r>
              <a:endParaRPr lang="zh-CN" altLang="en-US" sz="9600" b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图片 5"/>
          <p:cNvPicPr>
            <a:picLocks noChangeAspect="1"/>
          </p:cNvPicPr>
          <p:nvPr/>
        </p:nvPicPr>
        <p:blipFill>
          <a:blip r:embed="rId2"/>
          <a:srcRect r="85039" b="64064"/>
          <a:stretch>
            <a:fillRect/>
          </a:stretch>
        </p:blipFill>
        <p:spPr>
          <a:xfrm>
            <a:off x="0" y="0"/>
            <a:ext cx="2228850" cy="2370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6"/>
          <p:cNvPicPr>
            <a:picLocks noChangeAspect="1"/>
          </p:cNvPicPr>
          <p:nvPr/>
        </p:nvPicPr>
        <p:blipFill>
          <a:blip r:embed="rId2"/>
          <a:srcRect l="82008" t="73262" r="10606" b="7059"/>
          <a:stretch>
            <a:fillRect/>
          </a:stretch>
        </p:blipFill>
        <p:spPr>
          <a:xfrm>
            <a:off x="10339388" y="5303838"/>
            <a:ext cx="742950" cy="87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7"/>
          <p:cNvPicPr>
            <a:picLocks noChangeAspect="1"/>
          </p:cNvPicPr>
          <p:nvPr/>
        </p:nvPicPr>
        <p:blipFill>
          <a:blip r:embed="rId2"/>
          <a:srcRect l="40343" t="11069" r="55113" b="74385"/>
          <a:stretch>
            <a:fillRect/>
          </a:stretch>
        </p:blipFill>
        <p:spPr>
          <a:xfrm>
            <a:off x="3660775" y="569913"/>
            <a:ext cx="4572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8"/>
          <p:cNvPicPr>
            <a:picLocks noChangeAspect="1"/>
          </p:cNvPicPr>
          <p:nvPr/>
        </p:nvPicPr>
        <p:blipFill>
          <a:blip r:embed="rId2"/>
          <a:srcRect l="9091" t="44946" r="81439" b="33662"/>
          <a:stretch>
            <a:fillRect/>
          </a:stretch>
        </p:blipFill>
        <p:spPr>
          <a:xfrm>
            <a:off x="1752600" y="424180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1"/>
          <p:cNvPicPr>
            <a:picLocks noChangeAspect="1"/>
          </p:cNvPicPr>
          <p:nvPr/>
        </p:nvPicPr>
        <p:blipFill>
          <a:blip r:embed="rId2"/>
          <a:srcRect l="15154" t="7179" r="79355" b="80415"/>
          <a:stretch>
            <a:fillRect/>
          </a:stretch>
        </p:blipFill>
        <p:spPr>
          <a:xfrm>
            <a:off x="2495550" y="2259013"/>
            <a:ext cx="552450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2"/>
          <p:cNvPicPr>
            <a:picLocks noChangeAspect="1"/>
          </p:cNvPicPr>
          <p:nvPr/>
        </p:nvPicPr>
        <p:blipFill>
          <a:blip r:embed="rId2"/>
          <a:srcRect l="14017" t="34558" r="78598" b="52995"/>
          <a:stretch>
            <a:fillRect/>
          </a:stretch>
        </p:blipFill>
        <p:spPr>
          <a:xfrm>
            <a:off x="742950" y="2941638"/>
            <a:ext cx="742950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13"/>
          <p:cNvPicPr>
            <a:picLocks noChangeAspect="1"/>
          </p:cNvPicPr>
          <p:nvPr/>
        </p:nvPicPr>
        <p:blipFill>
          <a:blip r:embed="rId3"/>
          <a:srcRect l="76894" b="57634"/>
          <a:stretch>
            <a:fillRect/>
          </a:stretch>
        </p:blipFill>
        <p:spPr>
          <a:xfrm>
            <a:off x="9505950" y="0"/>
            <a:ext cx="2686050" cy="2179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文本框 59"/>
          <p:cNvSpPr txBox="1"/>
          <p:nvPr/>
        </p:nvSpPr>
        <p:spPr>
          <a:xfrm>
            <a:off x="122238" y="111125"/>
            <a:ext cx="11947525" cy="6923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noProof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</a:t>
            </a:r>
            <a:r>
              <a:rPr lang="zh-CN" altLang="zh-CN" sz="3200" noProof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范文</a:t>
            </a:r>
            <a:endParaRPr lang="en-US" altLang="zh-CN" noProof="1">
              <a:solidFill>
                <a:srgbClr val="6BC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/>
            <a:r>
              <a:rPr lang="en-US" altLang="zh-CN" noProof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sz="2800" noProof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我们班的班史</a:t>
            </a:r>
            <a:r>
              <a:rPr sz="1600" noProof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   </a:t>
            </a:r>
            <a:r>
              <a:rPr noProof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 </a:t>
            </a:r>
            <a:endParaRPr noProof="1">
              <a:solidFill>
                <a:srgbClr val="6BC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/>
            <a:r>
              <a:rPr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  <a:r>
              <a:rPr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无论多大的困难在她面前似乎都不算什么。    </a:t>
            </a:r>
            <a:endParaRPr sz="2400" noProof="1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/>
            <a:r>
              <a:rPr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——我的班主任还记得处一刚入学的时候，是她给我做的登记，第一眼的感觉就是：矮，比我小学的语文老师还要矮。一双厚底的凉鞋，白色的裤子，紫色的上衣，深红色的眼镜，点点刘海，头发梳起，那时候我觉得我日后的生活不会轻松。    </a:t>
            </a:r>
            <a:endParaRPr sz="2400" noProof="1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/>
            <a:r>
              <a:rPr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第一次陪我们去食堂的人是她，我们都站好了队，每个人的手中都拿着一个饭卡，整齐的向食堂走去，我们在二楼打饭吃饭，一楼是初二和初三的人。打完饭后男生和女生都很自觉的分开吃，当初我们谁也不认识谁，就那样静静的吃饭。   </a:t>
            </a:r>
            <a:endParaRPr sz="2400" noProof="1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/>
            <a:r>
              <a:rPr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 一直陪着我们军训的人是她，给我们这一届军训的是正规的军人，那时候，我还没看过军干小说。   </a:t>
            </a:r>
            <a:endParaRPr sz="2400" noProof="1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/>
            <a:r>
              <a:rPr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当时很苦，很累，很无奈。偶尔大家也会趁休息的时候，讨论这那班哪班的教官长什么样子，最后大家的结论就是：还是我们班的教官最帅。 烈日炎炎，大家的脸上满是汗水，笔直的站着，被太阳摧残着。而她。我们的班主任，没有像其他班的老师一样在阴凉处站着，也没有像其他的班主任一样戴着遮阳帽，擦着护肤霜，她和我们一起被太阳晒着，拿着相机，记录着我们的点点滴滴，还记得她当初说过的话：  老师应该和学生同甘共苦。当时的她也是一个有着雄心壮志的班主任呀。    </a:t>
            </a:r>
            <a:endParaRPr sz="2400" noProof="1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/>
            <a:r>
              <a:rPr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  <a:endParaRPr noProof="1">
              <a:solidFill>
                <a:srgbClr val="6BC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0" grpId="1"/>
      <p:bldP spid="60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9775" y="2976563"/>
            <a:ext cx="10515600" cy="1325563"/>
          </a:xfrm>
        </p:spPr>
        <p:txBody>
          <a:bodyPr>
            <a:normAutofit fontScale="90000"/>
          </a:bodyPr>
          <a:lstStyle/>
          <a:p>
            <a:pPr fontAlgn="auto"/>
            <a:r>
              <a:rPr sz="2800" strike="noStrike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次月考，我们班排名第二，她并没有说什么，但是大家都知道，她还是希望我们考第一的，于是我们一起努力，终于不负所望，在第二次月考中拿到第一，并且在以后一年多的考试中第一也被我们班占着，当时的我们，还都是一群听话的孩子。    </a:t>
            </a:r>
            <a:br>
              <a:rPr sz="28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sz="2800" strike="noStrike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初二，班主任的家里有事，暂停班主任之职，由其他的老师代之。   那一年我们都变了，抽烟的，喝酒的，搞对象的，打群架的，都在我们班发生，那时候年级里发生了什么事情，年级主任首先想到的就是我们班。    </a:t>
            </a:r>
            <a:br>
              <a:rPr sz="28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sz="2800" strike="noStrike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初二下半年，班主任回归，而我们却再也没了从前的样子，从未拿过第一，从未被表扬过，反而抽烟打架不断。    初三我们还在混混噩噩的过着日子，没有学习的气氛没有中考的紧张，似乎那些都与我们无关。而我也在时时刻刻的堕落着，曾经的辉煌的七班，早已不见，当初的骄傲，也早已散去，但是却多了一份愧疚，一份可笑的愧疚。</a:t>
            </a:r>
            <a:r>
              <a:rPr strike="noStrike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 </a:t>
            </a:r>
            <a:r>
              <a:rPr strike="noStrike" noProof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  </a:t>
            </a:r>
            <a:br>
              <a:rPr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1" name="组合 6"/>
          <p:cNvGrpSpPr/>
          <p:nvPr/>
        </p:nvGrpSpPr>
        <p:grpSpPr>
          <a:xfrm>
            <a:off x="-214312" y="2428875"/>
            <a:ext cx="5751512" cy="2719388"/>
            <a:chOff x="1182952" y="2942503"/>
            <a:chExt cx="5751249" cy="2719152"/>
          </a:xfrm>
        </p:grpSpPr>
        <p:grpSp>
          <p:nvGrpSpPr>
            <p:cNvPr id="15362" name="组合 8"/>
            <p:cNvGrpSpPr/>
            <p:nvPr/>
          </p:nvGrpSpPr>
          <p:grpSpPr>
            <a:xfrm>
              <a:off x="6523697" y="2991513"/>
              <a:ext cx="410504" cy="2499982"/>
              <a:chOff x="6659993" y="3590801"/>
              <a:chExt cx="291629" cy="1776036"/>
            </a:xfrm>
          </p:grpSpPr>
          <p:grpSp>
            <p:nvGrpSpPr>
              <p:cNvPr id="15363" name="Group 4551"/>
              <p:cNvGrpSpPr/>
              <p:nvPr/>
            </p:nvGrpSpPr>
            <p:grpSpPr>
              <a:xfrm>
                <a:off x="6659993" y="5075208"/>
                <a:ext cx="291629" cy="291629"/>
                <a:chExt cx="624331" cy="624331"/>
              </a:xfrm>
            </p:grpSpPr>
            <p:sp>
              <p:nvSpPr>
                <p:cNvPr id="15364" name="Shape 4549"/>
                <p:cNvSpPr/>
                <p:nvPr/>
              </p:nvSpPr>
              <p:spPr>
                <a:xfrm>
                  <a:off x="0" y="0"/>
                  <a:ext cx="624332" cy="624332"/>
                </a:xfrm>
                <a:custGeom>
                  <a:cxnLst>
                    <a:cxn ang="0">
                      <a:pos x="312166" y="312166"/>
                    </a:cxn>
                    <a:cxn ang="5400000">
                      <a:pos x="312166" y="312166"/>
                    </a:cxn>
                    <a:cxn ang="10800000">
                      <a:pos x="312166" y="312166"/>
                    </a:cxn>
                    <a:cxn ang="16200000">
                      <a:pos x="312166" y="312166"/>
                    </a:cxn>
                  </a:cxnLst>
                  <a:rect l="l" t="t" r="r" b="b"/>
                  <a:pathLst>
                    <a:path w="19679" h="19679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6BC066"/>
                </a:solidFill>
                <a:ln w="1270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65" name="Shape 4550"/>
                <p:cNvSpPr/>
                <p:nvPr/>
              </p:nvSpPr>
              <p:spPr>
                <a:xfrm>
                  <a:off x="166531" y="159396"/>
                  <a:ext cx="291270" cy="305540"/>
                </a:xfrm>
                <a:custGeom>
                  <a:cxnLst>
                    <a:cxn ang="0">
                      <a:pos x="145635" y="152770"/>
                    </a:cxn>
                    <a:cxn ang="5400000">
                      <a:pos x="145635" y="152770"/>
                    </a:cxn>
                    <a:cxn ang="10800000">
                      <a:pos x="145635" y="152770"/>
                    </a:cxn>
                    <a:cxn ang="16200000">
                      <a:pos x="145635" y="152770"/>
                    </a:cxn>
                  </a:cxnLst>
                  <a:rect l="l" t="t" r="r" b="b"/>
                  <a:pathLst>
                    <a:path w="21005" h="21302">
                      <a:moveTo>
                        <a:pt x="7820" y="21302"/>
                      </a:moveTo>
                      <a:cubicBezTo>
                        <a:pt x="7134" y="21302"/>
                        <a:pt x="6486" y="20992"/>
                        <a:pt x="6071" y="20461"/>
                      </a:cubicBezTo>
                      <a:lnTo>
                        <a:pt x="446" y="13281"/>
                      </a:lnTo>
                      <a:cubicBezTo>
                        <a:pt x="-286" y="12346"/>
                        <a:pt x="-96" y="11016"/>
                        <a:pt x="870" y="10309"/>
                      </a:cubicBezTo>
                      <a:cubicBezTo>
                        <a:pt x="1839" y="9601"/>
                        <a:pt x="3213" y="9787"/>
                        <a:pt x="3944" y="10719"/>
                      </a:cubicBezTo>
                      <a:lnTo>
                        <a:pt x="7644" y="15443"/>
                      </a:lnTo>
                      <a:lnTo>
                        <a:pt x="16947" y="999"/>
                      </a:lnTo>
                      <a:cubicBezTo>
                        <a:pt x="17588" y="6"/>
                        <a:pt x="18941" y="-298"/>
                        <a:pt x="19970" y="321"/>
                      </a:cubicBezTo>
                      <a:cubicBezTo>
                        <a:pt x="20999" y="939"/>
                        <a:pt x="21314" y="2249"/>
                        <a:pt x="20673" y="3242"/>
                      </a:cubicBezTo>
                      <a:lnTo>
                        <a:pt x="9683" y="20302"/>
                      </a:lnTo>
                      <a:cubicBezTo>
                        <a:pt x="9300" y="20895"/>
                        <a:pt x="8641" y="21269"/>
                        <a:pt x="7920" y="21300"/>
                      </a:cubicBezTo>
                      <a:cubicBezTo>
                        <a:pt x="7886" y="21302"/>
                        <a:pt x="7852" y="21302"/>
                        <a:pt x="7820" y="21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66" name="Group 4551"/>
              <p:cNvGrpSpPr/>
              <p:nvPr/>
            </p:nvGrpSpPr>
            <p:grpSpPr>
              <a:xfrm>
                <a:off x="6659993" y="4583913"/>
                <a:ext cx="291629" cy="291629"/>
                <a:chExt cx="624331" cy="624331"/>
              </a:xfrm>
            </p:grpSpPr>
            <p:sp>
              <p:nvSpPr>
                <p:cNvPr id="15367" name="Shape 4549"/>
                <p:cNvSpPr/>
                <p:nvPr/>
              </p:nvSpPr>
              <p:spPr>
                <a:xfrm>
                  <a:off x="0" y="0"/>
                  <a:ext cx="624332" cy="624332"/>
                </a:xfrm>
                <a:custGeom>
                  <a:cxnLst>
                    <a:cxn ang="0">
                      <a:pos x="312166" y="312166"/>
                    </a:cxn>
                    <a:cxn ang="5400000">
                      <a:pos x="312166" y="312166"/>
                    </a:cxn>
                    <a:cxn ang="10800000">
                      <a:pos x="312166" y="312166"/>
                    </a:cxn>
                    <a:cxn ang="16200000">
                      <a:pos x="312166" y="312166"/>
                    </a:cxn>
                  </a:cxnLst>
                  <a:rect l="l" t="t" r="r" b="b"/>
                  <a:pathLst>
                    <a:path w="19679" h="19679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6BC066"/>
                </a:solidFill>
                <a:ln w="1270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68" name="Shape 4550"/>
                <p:cNvSpPr/>
                <p:nvPr/>
              </p:nvSpPr>
              <p:spPr>
                <a:xfrm>
                  <a:off x="166531" y="159396"/>
                  <a:ext cx="291270" cy="305540"/>
                </a:xfrm>
                <a:custGeom>
                  <a:cxnLst>
                    <a:cxn ang="0">
                      <a:pos x="145635" y="152770"/>
                    </a:cxn>
                    <a:cxn ang="5400000">
                      <a:pos x="145635" y="152770"/>
                    </a:cxn>
                    <a:cxn ang="10800000">
                      <a:pos x="145635" y="152770"/>
                    </a:cxn>
                    <a:cxn ang="16200000">
                      <a:pos x="145635" y="152770"/>
                    </a:cxn>
                  </a:cxnLst>
                  <a:rect l="l" t="t" r="r" b="b"/>
                  <a:pathLst>
                    <a:path w="21005" h="21302">
                      <a:moveTo>
                        <a:pt x="7820" y="21302"/>
                      </a:moveTo>
                      <a:cubicBezTo>
                        <a:pt x="7134" y="21302"/>
                        <a:pt x="6486" y="20992"/>
                        <a:pt x="6071" y="20461"/>
                      </a:cubicBezTo>
                      <a:lnTo>
                        <a:pt x="446" y="13281"/>
                      </a:lnTo>
                      <a:cubicBezTo>
                        <a:pt x="-286" y="12346"/>
                        <a:pt x="-96" y="11016"/>
                        <a:pt x="870" y="10309"/>
                      </a:cubicBezTo>
                      <a:cubicBezTo>
                        <a:pt x="1839" y="9601"/>
                        <a:pt x="3213" y="9787"/>
                        <a:pt x="3944" y="10719"/>
                      </a:cubicBezTo>
                      <a:lnTo>
                        <a:pt x="7644" y="15443"/>
                      </a:lnTo>
                      <a:lnTo>
                        <a:pt x="16947" y="999"/>
                      </a:lnTo>
                      <a:cubicBezTo>
                        <a:pt x="17588" y="6"/>
                        <a:pt x="18941" y="-298"/>
                        <a:pt x="19970" y="321"/>
                      </a:cubicBezTo>
                      <a:cubicBezTo>
                        <a:pt x="20999" y="939"/>
                        <a:pt x="21314" y="2249"/>
                        <a:pt x="20673" y="3242"/>
                      </a:cubicBezTo>
                      <a:lnTo>
                        <a:pt x="9683" y="20302"/>
                      </a:lnTo>
                      <a:cubicBezTo>
                        <a:pt x="9300" y="20895"/>
                        <a:pt x="8641" y="21269"/>
                        <a:pt x="7920" y="21300"/>
                      </a:cubicBezTo>
                      <a:cubicBezTo>
                        <a:pt x="7886" y="21302"/>
                        <a:pt x="7852" y="21302"/>
                        <a:pt x="7820" y="21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69" name="Group 4551"/>
              <p:cNvGrpSpPr/>
              <p:nvPr/>
            </p:nvGrpSpPr>
            <p:grpSpPr>
              <a:xfrm>
                <a:off x="6659993" y="4087357"/>
                <a:ext cx="291629" cy="291629"/>
                <a:chExt cx="624331" cy="624331"/>
              </a:xfrm>
            </p:grpSpPr>
            <p:sp>
              <p:nvSpPr>
                <p:cNvPr id="15370" name="Shape 4549"/>
                <p:cNvSpPr/>
                <p:nvPr/>
              </p:nvSpPr>
              <p:spPr>
                <a:xfrm>
                  <a:off x="0" y="0"/>
                  <a:ext cx="624332" cy="624332"/>
                </a:xfrm>
                <a:custGeom>
                  <a:cxnLst>
                    <a:cxn ang="0">
                      <a:pos x="312166" y="312166"/>
                    </a:cxn>
                    <a:cxn ang="5400000">
                      <a:pos x="312166" y="312166"/>
                    </a:cxn>
                    <a:cxn ang="10800000">
                      <a:pos x="312166" y="312166"/>
                    </a:cxn>
                    <a:cxn ang="16200000">
                      <a:pos x="312166" y="312166"/>
                    </a:cxn>
                  </a:cxnLst>
                  <a:rect l="l" t="t" r="r" b="b"/>
                  <a:pathLst>
                    <a:path w="19679" h="19679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6BC066"/>
                </a:solidFill>
                <a:ln w="1270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1" name="Shape 4550"/>
                <p:cNvSpPr/>
                <p:nvPr/>
              </p:nvSpPr>
              <p:spPr>
                <a:xfrm>
                  <a:off x="166531" y="159396"/>
                  <a:ext cx="291270" cy="305540"/>
                </a:xfrm>
                <a:custGeom>
                  <a:cxnLst>
                    <a:cxn ang="0">
                      <a:pos x="145635" y="152770"/>
                    </a:cxn>
                    <a:cxn ang="5400000">
                      <a:pos x="145635" y="152770"/>
                    </a:cxn>
                    <a:cxn ang="10800000">
                      <a:pos x="145635" y="152770"/>
                    </a:cxn>
                    <a:cxn ang="16200000">
                      <a:pos x="145635" y="152770"/>
                    </a:cxn>
                  </a:cxnLst>
                  <a:rect l="l" t="t" r="r" b="b"/>
                  <a:pathLst>
                    <a:path w="21005" h="21302">
                      <a:moveTo>
                        <a:pt x="7820" y="21302"/>
                      </a:moveTo>
                      <a:cubicBezTo>
                        <a:pt x="7134" y="21302"/>
                        <a:pt x="6486" y="20992"/>
                        <a:pt x="6071" y="20461"/>
                      </a:cubicBezTo>
                      <a:lnTo>
                        <a:pt x="446" y="13281"/>
                      </a:lnTo>
                      <a:cubicBezTo>
                        <a:pt x="-286" y="12346"/>
                        <a:pt x="-96" y="11016"/>
                        <a:pt x="870" y="10309"/>
                      </a:cubicBezTo>
                      <a:cubicBezTo>
                        <a:pt x="1839" y="9601"/>
                        <a:pt x="3213" y="9787"/>
                        <a:pt x="3944" y="10719"/>
                      </a:cubicBezTo>
                      <a:lnTo>
                        <a:pt x="7644" y="15443"/>
                      </a:lnTo>
                      <a:lnTo>
                        <a:pt x="16947" y="999"/>
                      </a:lnTo>
                      <a:cubicBezTo>
                        <a:pt x="17588" y="6"/>
                        <a:pt x="18941" y="-298"/>
                        <a:pt x="19970" y="321"/>
                      </a:cubicBezTo>
                      <a:cubicBezTo>
                        <a:pt x="20999" y="939"/>
                        <a:pt x="21314" y="2249"/>
                        <a:pt x="20673" y="3242"/>
                      </a:cubicBezTo>
                      <a:lnTo>
                        <a:pt x="9683" y="20302"/>
                      </a:lnTo>
                      <a:cubicBezTo>
                        <a:pt x="9300" y="20895"/>
                        <a:pt x="8641" y="21269"/>
                        <a:pt x="7920" y="21300"/>
                      </a:cubicBezTo>
                      <a:cubicBezTo>
                        <a:pt x="7886" y="21302"/>
                        <a:pt x="7852" y="21302"/>
                        <a:pt x="7820" y="21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72" name="Group 4551"/>
              <p:cNvGrpSpPr/>
              <p:nvPr/>
            </p:nvGrpSpPr>
            <p:grpSpPr>
              <a:xfrm>
                <a:off x="6659993" y="3590801"/>
                <a:ext cx="291629" cy="291629"/>
                <a:chExt cx="624331" cy="624331"/>
              </a:xfrm>
            </p:grpSpPr>
            <p:sp>
              <p:nvSpPr>
                <p:cNvPr id="15373" name="Shape 4549"/>
                <p:cNvSpPr/>
                <p:nvPr/>
              </p:nvSpPr>
              <p:spPr>
                <a:xfrm>
                  <a:off x="0" y="0"/>
                  <a:ext cx="624332" cy="624332"/>
                </a:xfrm>
                <a:custGeom>
                  <a:cxnLst>
                    <a:cxn ang="0">
                      <a:pos x="312166" y="312166"/>
                    </a:cxn>
                    <a:cxn ang="5400000">
                      <a:pos x="312166" y="312166"/>
                    </a:cxn>
                    <a:cxn ang="10800000">
                      <a:pos x="312166" y="312166"/>
                    </a:cxn>
                    <a:cxn ang="16200000">
                      <a:pos x="312166" y="312166"/>
                    </a:cxn>
                  </a:cxnLst>
                  <a:rect l="l" t="t" r="r" b="b"/>
                  <a:pathLst>
                    <a:path w="19679" h="19679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6BC066"/>
                </a:solidFill>
                <a:ln w="1270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4" name="Shape 4550"/>
                <p:cNvSpPr/>
                <p:nvPr/>
              </p:nvSpPr>
              <p:spPr>
                <a:xfrm>
                  <a:off x="166531" y="159396"/>
                  <a:ext cx="291270" cy="305540"/>
                </a:xfrm>
                <a:custGeom>
                  <a:cxnLst>
                    <a:cxn ang="0">
                      <a:pos x="145635" y="152770"/>
                    </a:cxn>
                    <a:cxn ang="5400000">
                      <a:pos x="145635" y="152770"/>
                    </a:cxn>
                    <a:cxn ang="10800000">
                      <a:pos x="145635" y="152770"/>
                    </a:cxn>
                    <a:cxn ang="16200000">
                      <a:pos x="145635" y="152770"/>
                    </a:cxn>
                  </a:cxnLst>
                  <a:rect l="l" t="t" r="r" b="b"/>
                  <a:pathLst>
                    <a:path w="21005" h="21302">
                      <a:moveTo>
                        <a:pt x="7820" y="21302"/>
                      </a:moveTo>
                      <a:cubicBezTo>
                        <a:pt x="7134" y="21302"/>
                        <a:pt x="6486" y="20992"/>
                        <a:pt x="6071" y="20461"/>
                      </a:cubicBezTo>
                      <a:lnTo>
                        <a:pt x="446" y="13281"/>
                      </a:lnTo>
                      <a:cubicBezTo>
                        <a:pt x="-286" y="12346"/>
                        <a:pt x="-96" y="11016"/>
                        <a:pt x="870" y="10309"/>
                      </a:cubicBezTo>
                      <a:cubicBezTo>
                        <a:pt x="1839" y="9601"/>
                        <a:pt x="3213" y="9787"/>
                        <a:pt x="3944" y="10719"/>
                      </a:cubicBezTo>
                      <a:lnTo>
                        <a:pt x="7644" y="15443"/>
                      </a:lnTo>
                      <a:lnTo>
                        <a:pt x="16947" y="999"/>
                      </a:lnTo>
                      <a:cubicBezTo>
                        <a:pt x="17588" y="6"/>
                        <a:pt x="18941" y="-298"/>
                        <a:pt x="19970" y="321"/>
                      </a:cubicBezTo>
                      <a:cubicBezTo>
                        <a:pt x="20999" y="939"/>
                        <a:pt x="21314" y="2249"/>
                        <a:pt x="20673" y="3242"/>
                      </a:cubicBezTo>
                      <a:lnTo>
                        <a:pt x="9683" y="20302"/>
                      </a:lnTo>
                      <a:cubicBezTo>
                        <a:pt x="9300" y="20895"/>
                        <a:pt x="8641" y="21269"/>
                        <a:pt x="7920" y="21300"/>
                      </a:cubicBezTo>
                      <a:cubicBezTo>
                        <a:pt x="7886" y="21302"/>
                        <a:pt x="7852" y="21302"/>
                        <a:pt x="7820" y="21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375" name="Group 78"/>
            <p:cNvGrpSpPr/>
            <p:nvPr/>
          </p:nvGrpSpPr>
          <p:grpSpPr>
            <a:xfrm>
              <a:off x="1182952" y="2942503"/>
              <a:ext cx="4724869" cy="2719152"/>
              <a:chOff x="8440747" y="4796156"/>
              <a:chExt cx="2786063" cy="1603375"/>
            </a:xfrm>
          </p:grpSpPr>
          <p:sp>
            <p:nvSpPr>
              <p:cNvPr id="15376" name="Freeform 45"/>
              <p:cNvSpPr/>
              <p:nvPr/>
            </p:nvSpPr>
            <p:spPr>
              <a:xfrm>
                <a:off x="8440747" y="6337618"/>
                <a:ext cx="1403350" cy="61913"/>
              </a:xfrm>
              <a:custGeom>
                <a:cxnLst>
                  <a:cxn ang="0">
                    <a:pos x="0" y="25400"/>
                  </a:cxn>
                  <a:cxn ang="0">
                    <a:pos x="123685" y="61913"/>
                  </a:cxn>
                  <a:cxn ang="0">
                    <a:pos x="1403350" y="61913"/>
                  </a:cxn>
                  <a:cxn ang="0">
                    <a:pos x="1403350" y="0"/>
                  </a:cxn>
                  <a:cxn ang="0">
                    <a:pos x="0" y="0"/>
                  </a:cxn>
                  <a:cxn ang="0">
                    <a:pos x="0" y="25400"/>
                  </a:cxn>
                </a:cxnLst>
                <a:rect l="l" t="t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7" name="Freeform 46"/>
              <p:cNvSpPr/>
              <p:nvPr/>
            </p:nvSpPr>
            <p:spPr>
              <a:xfrm>
                <a:off x="9823459" y="6337618"/>
                <a:ext cx="1403350" cy="61913"/>
              </a:xfrm>
              <a:custGeom>
                <a:cxnLst>
                  <a:cxn ang="0">
                    <a:pos x="1403350" y="25400"/>
                  </a:cxn>
                  <a:cxn ang="0">
                    <a:pos x="1279525" y="61913"/>
                  </a:cxn>
                  <a:cxn ang="0">
                    <a:pos x="0" y="61913"/>
                  </a:cxn>
                  <a:cxn ang="0">
                    <a:pos x="0" y="0"/>
                  </a:cxn>
                  <a:cxn ang="0">
                    <a:pos x="1403350" y="0"/>
                  </a:cxn>
                  <a:cxn ang="0">
                    <a:pos x="1403350" y="25400"/>
                  </a:cxn>
                </a:cxnLst>
                <a:rect l="l" t="t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8" name="Freeform 47"/>
              <p:cNvSpPr/>
              <p:nvPr/>
            </p:nvSpPr>
            <p:spPr>
              <a:xfrm>
                <a:off x="8715384" y="4796156"/>
                <a:ext cx="2257425" cy="1546225"/>
              </a:xfrm>
              <a:custGeom>
                <a:cxnLst>
                  <a:cxn ang="0">
                    <a:pos x="2186037" y="0"/>
                  </a:cxn>
                  <a:cxn ang="0">
                    <a:pos x="71387" y="0"/>
                  </a:cxn>
                  <a:cxn ang="0">
                    <a:pos x="0" y="71437"/>
                  </a:cxn>
                  <a:cxn ang="0">
                    <a:pos x="0" y="346075"/>
                  </a:cxn>
                  <a:cxn ang="0">
                    <a:pos x="0" y="1474787"/>
                  </a:cxn>
                  <a:cxn ang="0">
                    <a:pos x="71387" y="1546225"/>
                  </a:cxn>
                  <a:cxn ang="0">
                    <a:pos x="2186037" y="1546225"/>
                  </a:cxn>
                  <a:cxn ang="0">
                    <a:pos x="2257425" y="1474787"/>
                  </a:cxn>
                  <a:cxn ang="0">
                    <a:pos x="2257425" y="71437"/>
                  </a:cxn>
                  <a:cxn ang="0">
                    <a:pos x="2186037" y="0"/>
                  </a:cxn>
                </a:cxnLst>
                <a:rect l="l" t="t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9" name="Freeform 48"/>
              <p:cNvSpPr/>
              <p:nvPr/>
            </p:nvSpPr>
            <p:spPr>
              <a:xfrm>
                <a:off x="8723322" y="4804093"/>
                <a:ext cx="2243138" cy="1530350"/>
              </a:xfrm>
              <a:custGeom>
                <a:cxnLst>
                  <a:cxn ang="0">
                    <a:pos x="63455" y="1530350"/>
                  </a:cxn>
                  <a:cxn ang="0">
                    <a:pos x="0" y="1466850"/>
                  </a:cxn>
                  <a:cxn ang="0">
                    <a:pos x="0" y="63500"/>
                  </a:cxn>
                  <a:cxn ang="0">
                    <a:pos x="63455" y="0"/>
                  </a:cxn>
                  <a:cxn ang="0">
                    <a:pos x="2178096" y="0"/>
                  </a:cxn>
                  <a:cxn ang="0">
                    <a:pos x="2243138" y="63500"/>
                  </a:cxn>
                  <a:cxn ang="0">
                    <a:pos x="2243138" y="1466850"/>
                  </a:cxn>
                  <a:cxn ang="0">
                    <a:pos x="2178096" y="1530350"/>
                  </a:cxn>
                  <a:cxn ang="0">
                    <a:pos x="63455" y="1530350"/>
                  </a:cxn>
                </a:cxnLst>
                <a:rect l="l" t="t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18181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0" name="Freeform 49"/>
              <p:cNvSpPr/>
              <p:nvPr/>
            </p:nvSpPr>
            <p:spPr>
              <a:xfrm>
                <a:off x="8723322" y="6269356"/>
                <a:ext cx="2243138" cy="65088"/>
              </a:xfrm>
              <a:custGeom>
                <a:cxnLst>
                  <a:cxn ang="0">
                    <a:pos x="2243138" y="0"/>
                  </a:cxn>
                  <a:cxn ang="0">
                    <a:pos x="2214583" y="14287"/>
                  </a:cxn>
                  <a:cxn ang="0">
                    <a:pos x="28554" y="14287"/>
                  </a:cxn>
                  <a:cxn ang="0">
                    <a:pos x="0" y="0"/>
                  </a:cxn>
                  <a:cxn ang="0">
                    <a:pos x="0" y="1587"/>
                  </a:cxn>
                  <a:cxn ang="0">
                    <a:pos x="63455" y="65088"/>
                  </a:cxn>
                  <a:cxn ang="0">
                    <a:pos x="2178096" y="65088"/>
                  </a:cxn>
                  <a:cxn ang="0">
                    <a:pos x="2243138" y="1587"/>
                  </a:cxn>
                  <a:cxn ang="0">
                    <a:pos x="2243138" y="0"/>
                  </a:cxn>
                </a:cxnLst>
                <a:rect l="l" t="t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rgbClr val="0C0D1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1" name="Rectangle 50"/>
              <p:cNvSpPr/>
              <p:nvPr/>
            </p:nvSpPr>
            <p:spPr>
              <a:xfrm>
                <a:off x="8440747" y="6312218"/>
                <a:ext cx="2786063" cy="50800"/>
              </a:xfrm>
              <a:prstGeom prst="rect">
                <a:avLst/>
              </a:prstGeom>
              <a:solidFill>
                <a:srgbClr val="D2D6D7"/>
              </a:solidFill>
              <a:ln w="9525">
                <a:noFill/>
              </a:ln>
            </p:spPr>
            <p:txBody>
              <a:bodyPr wrap="square" lIns="91440" tIns="45720" rIns="91440" bIns="45720" anchor="t"/>
              <a:lstStyle/>
              <a:p>
                <a:endParaRPr lang="id-ID" altLang="zh-CN"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382" name="Freeform 51"/>
              <p:cNvSpPr/>
              <p:nvPr/>
            </p:nvSpPr>
            <p:spPr>
              <a:xfrm>
                <a:off x="9632959" y="6312218"/>
                <a:ext cx="400050" cy="28575"/>
              </a:xfrm>
              <a:custGeom>
                <a:cxnLst>
                  <a:cxn ang="0">
                    <a:pos x="0" y="0"/>
                  </a:cxn>
                  <a:cxn ang="0">
                    <a:pos x="34925" y="28575"/>
                  </a:cxn>
                  <a:cxn ang="0">
                    <a:pos x="365125" y="28575"/>
                  </a:cxn>
                  <a:cxn ang="0">
                    <a:pos x="400050" y="0"/>
                  </a:cxn>
                  <a:cxn ang="0">
                    <a:pos x="0" y="0"/>
                  </a:cxn>
                </a:cxnLst>
                <a:rect l="l" t="t" r="r" b="b"/>
                <a:pathLst>
                  <a:path w="251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Rectangle 52"/>
              <p:cNvSpPr/>
              <p:nvPr/>
            </p:nvSpPr>
            <p:spPr>
              <a:xfrm>
                <a:off x="8797934" y="4900931"/>
                <a:ext cx="2093913" cy="1322388"/>
              </a:xfrm>
              <a:prstGeom prst="rect">
                <a:avLst/>
              </a:prstGeom>
              <a:solidFill>
                <a:srgbClr val="0C0D11"/>
              </a:solidFill>
              <a:ln w="9525">
                <a:noFill/>
              </a:ln>
            </p:spPr>
            <p:txBody>
              <a:bodyPr wrap="square" lIns="91440" tIns="45720" rIns="91440" bIns="45720" anchor="t"/>
              <a:lstStyle/>
              <a:p>
                <a:endParaRPr lang="id-ID" altLang="zh-CN"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384" name="Rectangle 53"/>
              <p:cNvSpPr/>
              <p:nvPr/>
            </p:nvSpPr>
            <p:spPr>
              <a:xfrm>
                <a:off x="8804284" y="4908868"/>
                <a:ext cx="2079625" cy="1308100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</a:ln>
            </p:spPr>
            <p:txBody>
              <a:bodyPr wrap="square" lIns="91440" tIns="45720" rIns="91440" bIns="45720" anchor="t"/>
              <a:lstStyle/>
              <a:p>
                <a:endParaRPr lang="id-ID" altLang="zh-CN"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385" name="Oval 54"/>
              <p:cNvSpPr/>
              <p:nvPr/>
            </p:nvSpPr>
            <p:spPr>
              <a:xfrm>
                <a:off x="9831397" y="484536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 w="9525">
                <a:noFill/>
              </a:ln>
            </p:spPr>
            <p:txBody>
              <a:bodyPr wrap="square" lIns="91440" tIns="45720" rIns="91440" bIns="45720" anchor="t"/>
              <a:lstStyle/>
              <a:p>
                <a:endParaRPr lang="id-ID" altLang="zh-CN"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386" name="Oval 55"/>
              <p:cNvSpPr/>
              <p:nvPr/>
            </p:nvSpPr>
            <p:spPr>
              <a:xfrm>
                <a:off x="9831397" y="4843781"/>
                <a:ext cx="23813" cy="22225"/>
              </a:xfrm>
              <a:prstGeom prst="ellipse">
                <a:avLst/>
              </a:prstGeom>
              <a:solidFill>
                <a:srgbClr val="0A0A0A"/>
              </a:solidFill>
              <a:ln w="9525">
                <a:noFill/>
              </a:ln>
            </p:spPr>
            <p:txBody>
              <a:bodyPr wrap="square" lIns="91440" tIns="45720" rIns="91440" bIns="45720" anchor="t"/>
              <a:lstStyle/>
              <a:p>
                <a:endParaRPr lang="id-ID" altLang="zh-CN"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387" name="Oval 56"/>
              <p:cNvSpPr/>
              <p:nvPr/>
            </p:nvSpPr>
            <p:spPr>
              <a:xfrm>
                <a:off x="9836159" y="4846956"/>
                <a:ext cx="14288" cy="15875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</a:ln>
            </p:spPr>
            <p:txBody>
              <a:bodyPr wrap="square" lIns="91440" tIns="45720" rIns="91440" bIns="45720" anchor="t"/>
              <a:lstStyle/>
              <a:p>
                <a:endParaRPr lang="id-ID" altLang="zh-CN"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388" name="Oval 57"/>
              <p:cNvSpPr/>
              <p:nvPr/>
            </p:nvSpPr>
            <p:spPr>
              <a:xfrm>
                <a:off x="9839334" y="485171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 w="9525">
                <a:noFill/>
              </a:ln>
            </p:spPr>
            <p:txBody>
              <a:bodyPr wrap="square" lIns="91440" tIns="45720" rIns="91440" bIns="45720" anchor="t"/>
              <a:lstStyle/>
              <a:p>
                <a:endParaRPr lang="id-ID" altLang="zh-CN"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389" name="Freeform 58"/>
              <p:cNvSpPr/>
              <p:nvPr/>
            </p:nvSpPr>
            <p:spPr>
              <a:xfrm>
                <a:off x="9842509" y="4853306"/>
                <a:ext cx="1588" cy="3175"/>
              </a:xfrm>
              <a:custGeom>
                <a:cxnLst>
                  <a:cxn ang="0">
                    <a:pos x="1588" y="1587"/>
                  </a:cxn>
                  <a:cxn ang="0">
                    <a:pos x="1588" y="3175"/>
                  </a:cxn>
                  <a:cxn ang="0">
                    <a:pos x="0" y="1587"/>
                  </a:cxn>
                  <a:cxn ang="0">
                    <a:pos x="1588" y="0"/>
                  </a:cxn>
                  <a:cxn ang="0">
                    <a:pos x="1588" y="1587"/>
                  </a:cxn>
                </a:cxnLst>
                <a:rect l="l" t="t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5390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67963" y="3079805"/>
              <a:ext cx="3600614" cy="22722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0" name="文本框 99"/>
          <p:cNvSpPr txBox="1"/>
          <p:nvPr/>
        </p:nvSpPr>
        <p:spPr>
          <a:xfrm>
            <a:off x="5750560" y="2425065"/>
            <a:ext cx="620458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6700" indent="-266700" fontAlgn="auto"/>
            <a:r>
              <a:rPr lang="zh-CN" sz="40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   </a:t>
            </a:r>
            <a:r>
              <a:rPr lang="zh-CN" sz="40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仿宋" panose="02010609060101010101" charset="-122"/>
              </a:rPr>
              <a:t>方案确立</a:t>
            </a:r>
            <a:endParaRPr lang="zh-CN" sz="40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</a:endParaRPr>
          </a:p>
          <a:p>
            <a:pPr fontAlgn="auto"/>
            <a:r>
              <a:rPr lang="zh-CN" sz="40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 资料收集整理筛选</a:t>
            </a:r>
            <a:endParaRPr lang="zh-CN" sz="40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</a:endParaRPr>
          </a:p>
          <a:p>
            <a:pPr fontAlgn="auto"/>
            <a:r>
              <a:rPr lang="zh-CN" sz="40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 修改检查</a:t>
            </a:r>
            <a:endParaRPr lang="zh-CN" sz="40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</a:endParaRPr>
          </a:p>
          <a:p>
            <a:pPr fontAlgn="auto"/>
            <a:r>
              <a:rPr lang="zh-CN" sz="40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 编辑加工、设计制作</a:t>
            </a:r>
            <a:endParaRPr lang="zh-CN" altLang="en-US" sz="40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950" y="164465"/>
            <a:ext cx="81165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66700" indent="-266700" fontAlgn="auto"/>
            <a:r>
              <a:rPr lang="en-US" altLang="zh-CN" sz="400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  </a:t>
            </a:r>
            <a:r>
              <a:rPr lang="zh-CN" sz="400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每项活动的开展都要经过一系列准备工作，看看本次活动开展要做哪些工作：</a:t>
            </a:r>
            <a:endParaRPr lang="zh-CN" altLang="en-US" sz="400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pPr algn="ctr"/>
            <a:r>
              <a:rPr lang="zh-CN" altLang="en-US" sz="6000">
                <a:solidFill>
                  <a:srgbClr val="2E75B6"/>
                </a:solidFill>
                <a:latin typeface="黑体" panose="02010609060101010101" charset="-122"/>
                <a:ea typeface="黑体" panose="02010609060101010101" charset="-122"/>
              </a:rPr>
              <a:t>招聘启事</a:t>
            </a:r>
            <a:endParaRPr lang="zh-CN" altLang="en-US" sz="6000">
              <a:solidFill>
                <a:srgbClr val="2E75B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105025"/>
            <a:ext cx="11287125" cy="4351338"/>
          </a:xfrm>
        </p:spPr>
        <p:txBody>
          <a:bodyPr/>
          <a:lstStyle/>
          <a:p>
            <a:pPr fontAlgn="auto"/>
            <a:r>
              <a:rPr lang="en-US" altLang="zh-CN" sz="3200" strike="noStrike" noProof="1">
                <a:solidFill>
                  <a:schemeClr val="accent3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strike="noStrike" noProof="1">
                <a:solidFill>
                  <a:schemeClr val="accent3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、编写组：以时间顺序记述班级成长轨迹，从日常、集体活动、大事记、成员素描等方面编写。</a:t>
            </a:r>
            <a:endParaRPr lang="zh-CN" altLang="en-US" sz="3200" strike="noStrike" noProof="1">
              <a:solidFill>
                <a:schemeClr val="accent3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/>
            <a:endParaRPr lang="zh-CN" altLang="en-US" sz="3200" strike="noStrike" noProof="1">
              <a:solidFill>
                <a:schemeClr val="accent3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buNone/>
            </a:pPr>
            <a:r>
              <a:rPr lang="zh-CN" altLang="en-US" sz="3200" strike="noStrike" noProof="1">
                <a:solidFill>
                  <a:schemeClr val="accent3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 strike="noStrike" noProof="1">
              <a:solidFill>
                <a:schemeClr val="accent3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buNone/>
            </a:pPr>
            <a:r>
              <a:rPr lang="zh-CN" altLang="en-US" sz="3200" strike="noStrike" noProof="1">
                <a:solidFill>
                  <a:schemeClr val="accent3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现需招聘组长（主编）、组员：（编委、信息员、编辑）。</a:t>
            </a:r>
            <a:endParaRPr lang="zh-CN" altLang="en-US" sz="3200" strike="noStrike" noProof="1">
              <a:solidFill>
                <a:schemeClr val="accent3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buNone/>
            </a:pPr>
            <a:r>
              <a:rPr lang="zh-CN" altLang="en-US" sz="3200" strike="noStrike" noProof="1">
                <a:solidFill>
                  <a:schemeClr val="accent3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注：全班配合提供资料。</a:t>
            </a:r>
            <a:endParaRPr lang="zh-CN" altLang="en-US" sz="3200" strike="noStrike" noProof="1">
              <a:solidFill>
                <a:schemeClr val="accent3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1713" y="593725"/>
            <a:ext cx="10515600" cy="4351338"/>
          </a:xfrm>
        </p:spPr>
        <p:txBody>
          <a:bodyPr/>
          <a:lstStyle/>
          <a:p>
            <a:pPr marL="0" indent="0" algn="ctr" fontAlgn="auto">
              <a:buNone/>
            </a:pPr>
            <a:r>
              <a:rPr lang="zh-CN" altLang="en-US" sz="6000" strike="noStrike" noProof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招聘启事</a:t>
            </a:r>
            <a:endParaRPr lang="zh-CN" altLang="en-US" sz="4800" b="1" strike="noStrike" noProof="1">
              <a:solidFill>
                <a:srgbClr val="6BC06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 fontAlgn="auto">
              <a:buNone/>
            </a:pPr>
            <a:endParaRPr lang="zh-CN" altLang="en-US" sz="3200" strike="noStrike" noProof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/>
            <a:r>
              <a:rPr lang="zh-CN" altLang="en-US" sz="320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2、表演组：以节目表演形式突出成长主题，内容不限（舞蹈、话剧、朗诵、合唱节目数量要求两个以上现招聘组长导演、编制演员后勤（服装场地策划实施）、节目审核人员</a:t>
            </a:r>
            <a:endParaRPr lang="zh-CN" altLang="en-US" sz="3200" strike="noStrike" noProof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pPr algn="ctr"/>
            <a:r>
              <a:rPr lang="zh-CN" altLang="en-US" sz="6000">
                <a:solidFill>
                  <a:srgbClr val="2E75B6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招聘启事</a:t>
            </a:r>
            <a:endParaRPr lang="zh-CN" altLang="en-US" sz="6000">
              <a:solidFill>
                <a:srgbClr val="2E75B6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30350"/>
            <a:ext cx="10515600" cy="4351338"/>
          </a:xfrm>
        </p:spPr>
        <p:txBody>
          <a:bodyPr vert="horz" lIns="91440" tIns="45720" rIns="91440" bIns="45720" anchor="t"/>
          <a:lstStyle/>
          <a:p>
            <a:endParaRPr lang="zh-CN" altLang="en-US" sz="3200"/>
          </a:p>
          <a:p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3、美工组：以美术、书法、摄影形式制作画册（参考资料夹一）,画册与编写组材料一致（A4大小）现招聘：组长总策划、组员设计师、绘画师、小书法家摄影师、制作师</a:t>
            </a:r>
            <a:endParaRPr lang="zh-CN" altLang="en-US" sz="3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pPr algn="ctr"/>
            <a:r>
              <a:rPr lang="zh-CN" altLang="en-US" sz="6000">
                <a:solidFill>
                  <a:srgbClr val="2E75B6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招聘启事</a:t>
            </a:r>
            <a:endParaRPr lang="zh-CN" altLang="en-US" sz="6000">
              <a:solidFill>
                <a:srgbClr val="2E75B6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31925"/>
            <a:ext cx="10515600" cy="4351338"/>
          </a:xfrm>
        </p:spPr>
        <p:txBody>
          <a:bodyPr vert="horz" lIns="91440" tIns="45720" rIns="91440" bIns="45720" anchor="t"/>
          <a:lstStyle/>
          <a:p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4、影视组：以视频电子图书影像形式记录制作电子班史，视频寄语电子相册等，</a:t>
            </a:r>
            <a:endParaRPr lang="zh-CN" altLang="en-US" sz="32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现招聘：组长编导，组:策划师、剪辑师、特效师、资料助理</a:t>
            </a:r>
            <a:endParaRPr lang="zh-CN" altLang="en-US" sz="32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863090" y="1892935"/>
            <a:ext cx="49980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、</a:t>
            </a:r>
            <a:r>
              <a:rPr lang="zh-CN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资料收集要求真实准确，不夸张不掩饰</a:t>
            </a:r>
            <a:endParaRPr lang="zh-CN" altLang="en-US" sz="32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6825" y="3250565"/>
            <a:ext cx="6345554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、</a:t>
            </a:r>
            <a:r>
              <a:rPr lang="zh-CN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参照参考材料，采用多种方式方法收集资料</a:t>
            </a:r>
            <a:endParaRPr lang="zh-CN" altLang="en-US" sz="32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9135" y="4557395"/>
            <a:ext cx="627761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3</a:t>
            </a:r>
            <a:r>
              <a:rPr lang="zh-CN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、每个小组在明确分工的前提下，人人参与，发挥特长，认真、庄严地完成任务，最终作品将进行展示评比。</a:t>
            </a:r>
            <a:endParaRPr lang="zh-CN" altLang="en-US" sz="32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33215" y="513080"/>
            <a:ext cx="5080000" cy="11068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en-US" sz="660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cs typeface="+mn-cs"/>
              </a:rPr>
              <a:t>活动提示</a:t>
            </a:r>
            <a:endParaRPr lang="zh-CN" altLang="en-US" sz="660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图片 5"/>
          <p:cNvPicPr>
            <a:picLocks noChangeAspect="1"/>
          </p:cNvPicPr>
          <p:nvPr/>
        </p:nvPicPr>
        <p:blipFill>
          <a:blip r:embed="rId2"/>
          <a:srcRect r="85039" b="64064"/>
          <a:stretch>
            <a:fillRect/>
          </a:stretch>
        </p:blipFill>
        <p:spPr>
          <a:xfrm>
            <a:off x="0" y="0"/>
            <a:ext cx="2228850" cy="2370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7"/>
          <p:cNvPicPr>
            <a:picLocks noChangeAspect="1"/>
          </p:cNvPicPr>
          <p:nvPr/>
        </p:nvPicPr>
        <p:blipFill>
          <a:blip r:embed="rId2"/>
          <a:srcRect l="40343" t="11069" r="55113" b="74385"/>
          <a:stretch>
            <a:fillRect/>
          </a:stretch>
        </p:blipFill>
        <p:spPr>
          <a:xfrm>
            <a:off x="3660775" y="569913"/>
            <a:ext cx="4572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8"/>
          <p:cNvPicPr>
            <a:picLocks noChangeAspect="1"/>
          </p:cNvPicPr>
          <p:nvPr/>
        </p:nvPicPr>
        <p:blipFill>
          <a:blip r:embed="rId2"/>
          <a:srcRect l="9091" t="44946" r="81439" b="33662"/>
          <a:stretch>
            <a:fillRect/>
          </a:stretch>
        </p:blipFill>
        <p:spPr>
          <a:xfrm>
            <a:off x="1752600" y="424180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11"/>
          <p:cNvPicPr>
            <a:picLocks noChangeAspect="1"/>
          </p:cNvPicPr>
          <p:nvPr/>
        </p:nvPicPr>
        <p:blipFill>
          <a:blip r:embed="rId2"/>
          <a:srcRect l="15154" t="7179" r="79355" b="80415"/>
          <a:stretch>
            <a:fillRect/>
          </a:stretch>
        </p:blipFill>
        <p:spPr>
          <a:xfrm>
            <a:off x="2495550" y="2259013"/>
            <a:ext cx="552450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12"/>
          <p:cNvPicPr>
            <a:picLocks noChangeAspect="1"/>
          </p:cNvPicPr>
          <p:nvPr/>
        </p:nvPicPr>
        <p:blipFill>
          <a:blip r:embed="rId2"/>
          <a:srcRect l="14017" t="34558" r="78598" b="52995"/>
          <a:stretch>
            <a:fillRect/>
          </a:stretch>
        </p:blipFill>
        <p:spPr>
          <a:xfrm>
            <a:off x="742950" y="2941638"/>
            <a:ext cx="742950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1485900" y="2076450"/>
            <a:ext cx="6895529" cy="2165350"/>
            <a:chOff x="1500190" y="2326505"/>
            <a:chExt cx="6895960" cy="2164762"/>
          </a:xfrm>
        </p:grpSpPr>
        <p:sp>
          <p:nvSpPr>
            <p:cNvPr id="21511" name="原创设计师QQ598969553      _5"/>
            <p:cNvSpPr/>
            <p:nvPr/>
          </p:nvSpPr>
          <p:spPr>
            <a:xfrm>
              <a:off x="3824150" y="3383827"/>
              <a:ext cx="4572000" cy="11074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algn="ctr"/>
              <a:r>
                <a:rPr lang="zh-CN" altLang="en-US" sz="7200">
                  <a:solidFill>
                    <a:srgbClr val="6BC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感谢观看！</a:t>
              </a:r>
              <a:endParaRPr lang="en-US" altLang="zh-CN" sz="7200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12" name="原创设计师QQ598969553      _12"/>
            <p:cNvSpPr/>
            <p:nvPr/>
          </p:nvSpPr>
          <p:spPr>
            <a:xfrm>
              <a:off x="1500190" y="2326505"/>
              <a:ext cx="127008" cy="9230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endParaRPr lang="zh-CN" altLang="en-US" sz="6000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51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61900" y="102362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图片 5"/>
          <p:cNvPicPr>
            <a:picLocks noChangeAspect="1"/>
          </p:cNvPicPr>
          <p:nvPr/>
        </p:nvPicPr>
        <p:blipFill>
          <a:blip r:embed="rId2"/>
          <a:srcRect r="85039" b="64064"/>
          <a:stretch>
            <a:fillRect/>
          </a:stretch>
        </p:blipFill>
        <p:spPr>
          <a:xfrm>
            <a:off x="-347662" y="31750"/>
            <a:ext cx="2228850" cy="236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40343" t="11069" r="55113" b="74385"/>
          <a:stretch>
            <a:fillRect/>
          </a:stretch>
        </p:blipFill>
        <p:spPr>
          <a:xfrm>
            <a:off x="3660775" y="569913"/>
            <a:ext cx="4572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8"/>
          <p:cNvPicPr>
            <a:picLocks noChangeAspect="1"/>
          </p:cNvPicPr>
          <p:nvPr/>
        </p:nvPicPr>
        <p:blipFill>
          <a:blip r:embed="rId2"/>
          <a:srcRect l="9091" t="44946" r="81439" b="33662"/>
          <a:stretch>
            <a:fillRect/>
          </a:stretch>
        </p:blipFill>
        <p:spPr>
          <a:xfrm>
            <a:off x="1752600" y="424180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11"/>
          <p:cNvPicPr>
            <a:picLocks noChangeAspect="1"/>
          </p:cNvPicPr>
          <p:nvPr/>
        </p:nvPicPr>
        <p:blipFill>
          <a:blip r:embed="rId2"/>
          <a:srcRect l="15154" t="7179" r="79355" b="80415"/>
          <a:stretch>
            <a:fillRect/>
          </a:stretch>
        </p:blipFill>
        <p:spPr>
          <a:xfrm>
            <a:off x="2152650" y="1117600"/>
            <a:ext cx="552450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2"/>
          <p:cNvPicPr>
            <a:picLocks noChangeAspect="1"/>
          </p:cNvPicPr>
          <p:nvPr/>
        </p:nvPicPr>
        <p:blipFill>
          <a:blip r:embed="rId2"/>
          <a:srcRect l="14017" t="34558" r="78598" b="52995"/>
          <a:stretch>
            <a:fillRect/>
          </a:stretch>
        </p:blipFill>
        <p:spPr>
          <a:xfrm>
            <a:off x="742950" y="2941638"/>
            <a:ext cx="742950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6" name="组合 15"/>
          <p:cNvGrpSpPr/>
          <p:nvPr/>
        </p:nvGrpSpPr>
        <p:grpSpPr>
          <a:xfrm>
            <a:off x="1246188" y="828675"/>
            <a:ext cx="2416175" cy="4232275"/>
            <a:chOff x="4124712" y="1189257"/>
            <a:chExt cx="1622667" cy="4231619"/>
          </a:xfrm>
        </p:grpSpPr>
        <p:sp>
          <p:nvSpPr>
            <p:cNvPr id="5127" name="文本框 38"/>
            <p:cNvSpPr txBox="1"/>
            <p:nvPr/>
          </p:nvSpPr>
          <p:spPr>
            <a:xfrm>
              <a:off x="4124712" y="1189257"/>
              <a:ext cx="804908" cy="4231619"/>
            </a:xfrm>
            <a:prstGeom prst="rect">
              <a:avLst/>
            </a:prstGeom>
            <a:noFill/>
            <a:ln w="28575" cap="flat" cmpd="sng">
              <a:solidFill>
                <a:srgbClr val="6BC0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square" anchor="t">
              <a:spAutoFit/>
            </a:bodyPr>
            <a:lstStyle/>
            <a:p>
              <a:pPr algn="ctr"/>
              <a:r>
                <a:rPr lang="zh-CN" altLang="zh-CN" sz="6600" b="1">
                  <a:solidFill>
                    <a:srgbClr val="6BC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zh-CN" sz="6600" b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109171" y="1434330"/>
              <a:ext cx="638208" cy="638208"/>
            </a:xfrm>
            <a:prstGeom prst="ellipse">
              <a:avLst/>
            </a:prstGeom>
            <a:solidFill>
              <a:srgbClr val="6BC06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32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104905" y="3218327"/>
              <a:ext cx="638208" cy="638208"/>
            </a:xfrm>
            <a:prstGeom prst="ellipse">
              <a:avLst/>
            </a:prstGeom>
            <a:solidFill>
              <a:srgbClr val="6BC06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3200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109171" y="4723873"/>
              <a:ext cx="638208" cy="638208"/>
            </a:xfrm>
            <a:prstGeom prst="ellipse">
              <a:avLst/>
            </a:prstGeom>
            <a:solidFill>
              <a:srgbClr val="6BC06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z="32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92880" y="829310"/>
            <a:ext cx="62972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latin typeface="+mn-lt"/>
                <a:ea typeface="宋体" panose="02010600030101010101" pitchFamily="2" charset="-122"/>
                <a:cs typeface="+mn-cs"/>
              </a:rPr>
              <a:t>提高写作、口语交际能力，特别是对搜集的资料进行筛选、分类整理的能力</a:t>
            </a:r>
            <a:endParaRPr lang="zh-CN" altLang="en-US" sz="32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92880" y="2681605"/>
            <a:ext cx="62972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通过小组分工合作，搜集资料、整理资料，交流创作出班史</a:t>
            </a:r>
            <a:endParaRPr lang="zh-CN" altLang="en-US" sz="32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92880" y="4241800"/>
            <a:ext cx="6453506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sz="3200" b="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宋体" panose="02010600030101010101" pitchFamily="2" charset="-122"/>
                <a:cs typeface="+mn-cs"/>
              </a:rPr>
              <a:t>正确认识自我、助力成长，培养健康的个性和积极的人生观</a:t>
            </a:r>
            <a:endParaRPr lang="zh-CN" altLang="en-US" sz="3200" b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5" name="图片 5"/>
          <p:cNvPicPr>
            <a:picLocks noChangeAspect="1"/>
          </p:cNvPicPr>
          <p:nvPr/>
        </p:nvPicPr>
        <p:blipFill>
          <a:blip r:embed="rId2"/>
          <a:srcRect r="85039" b="64064"/>
          <a:stretch>
            <a:fillRect/>
          </a:stretch>
        </p:blipFill>
        <p:spPr>
          <a:xfrm>
            <a:off x="0" y="0"/>
            <a:ext cx="2228850" cy="2370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图片 7"/>
          <p:cNvPicPr>
            <a:picLocks noChangeAspect="1"/>
          </p:cNvPicPr>
          <p:nvPr/>
        </p:nvPicPr>
        <p:blipFill>
          <a:blip r:embed="rId2"/>
          <a:srcRect l="40343" t="11069" r="55113" b="74385"/>
          <a:stretch>
            <a:fillRect/>
          </a:stretch>
        </p:blipFill>
        <p:spPr>
          <a:xfrm>
            <a:off x="3660775" y="569913"/>
            <a:ext cx="4572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8"/>
          <p:cNvPicPr>
            <a:picLocks noChangeAspect="1"/>
          </p:cNvPicPr>
          <p:nvPr/>
        </p:nvPicPr>
        <p:blipFill>
          <a:blip r:embed="rId2"/>
          <a:srcRect l="9091" t="44946" r="81439" b="33662"/>
          <a:stretch>
            <a:fillRect/>
          </a:stretch>
        </p:blipFill>
        <p:spPr>
          <a:xfrm>
            <a:off x="533400" y="523875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12"/>
          <p:cNvPicPr>
            <a:picLocks noChangeAspect="1"/>
          </p:cNvPicPr>
          <p:nvPr/>
        </p:nvPicPr>
        <p:blipFill>
          <a:blip r:embed="rId2"/>
          <a:srcRect l="14017" t="34558" r="78598" b="52995"/>
          <a:stretch>
            <a:fillRect/>
          </a:stretch>
        </p:blipFill>
        <p:spPr>
          <a:xfrm>
            <a:off x="742950" y="2941638"/>
            <a:ext cx="742950" cy="55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文本框 59"/>
          <p:cNvSpPr txBox="1"/>
          <p:nvPr/>
        </p:nvSpPr>
        <p:spPr>
          <a:xfrm>
            <a:off x="2085975" y="1393825"/>
            <a:ext cx="8020050" cy="3044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en-US" altLang="zh-CN" sz="4400">
                <a:solidFill>
                  <a:srgbClr val="6BC066"/>
                </a:solidFill>
                <a:latin typeface="华文行楷" charset="-122"/>
                <a:ea typeface="华文行楷" charset="-122"/>
              </a:rPr>
              <a:t> </a:t>
            </a:r>
            <a:r>
              <a:rPr lang="en-US" altLang="zh-CN" sz="4800">
                <a:solidFill>
                  <a:srgbClr val="6BC066"/>
                </a:solidFill>
                <a:latin typeface="华文行楷" charset="-122"/>
                <a:ea typeface="华文行楷" charset="-122"/>
              </a:rPr>
              <a:t>  </a:t>
            </a:r>
            <a:r>
              <a:rPr lang="zh-CN" altLang="zh-CN" sz="4800">
                <a:solidFill>
                  <a:srgbClr val="6BC066"/>
                </a:solidFill>
                <a:latin typeface="华文行楷" charset="-122"/>
                <a:ea typeface="华文行楷" charset="-122"/>
              </a:rPr>
              <a:t>回顾这初中三年，相信大家一定有很多深刻的记忆，那么你印象最深刻的事是什么呢，一起来分享一下吧！</a:t>
            </a:r>
            <a:endParaRPr lang="zh-CN" altLang="zh-CN" sz="4800">
              <a:solidFill>
                <a:srgbClr val="6BC066"/>
              </a:solidFill>
              <a:latin typeface="华文行楷" charset="-122"/>
              <a:ea typeface="华文行楷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图片 5"/>
          <p:cNvPicPr>
            <a:picLocks noChangeAspect="1"/>
          </p:cNvPicPr>
          <p:nvPr/>
        </p:nvPicPr>
        <p:blipFill>
          <a:blip r:embed="rId2"/>
          <a:srcRect r="85039" b="64064"/>
          <a:stretch>
            <a:fillRect/>
          </a:stretch>
        </p:blipFill>
        <p:spPr>
          <a:xfrm>
            <a:off x="0" y="0"/>
            <a:ext cx="2228850" cy="2370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图片 7"/>
          <p:cNvPicPr>
            <a:picLocks noChangeAspect="1"/>
          </p:cNvPicPr>
          <p:nvPr/>
        </p:nvPicPr>
        <p:blipFill>
          <a:blip r:embed="rId2"/>
          <a:srcRect l="40343" t="11069" r="55113" b="74385"/>
          <a:stretch>
            <a:fillRect/>
          </a:stretch>
        </p:blipFill>
        <p:spPr>
          <a:xfrm>
            <a:off x="3660775" y="569913"/>
            <a:ext cx="4572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8"/>
          <p:cNvPicPr>
            <a:picLocks noChangeAspect="1"/>
          </p:cNvPicPr>
          <p:nvPr/>
        </p:nvPicPr>
        <p:blipFill>
          <a:blip r:embed="rId2"/>
          <a:srcRect l="9091" t="44946" r="81439" b="33662"/>
          <a:stretch>
            <a:fillRect/>
          </a:stretch>
        </p:blipFill>
        <p:spPr>
          <a:xfrm>
            <a:off x="800100" y="4995863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12"/>
          <p:cNvPicPr>
            <a:picLocks noChangeAspect="1"/>
          </p:cNvPicPr>
          <p:nvPr/>
        </p:nvPicPr>
        <p:blipFill>
          <a:blip r:embed="rId2"/>
          <a:srcRect l="14017" t="34558" r="78598" b="52995"/>
          <a:stretch>
            <a:fillRect/>
          </a:stretch>
        </p:blipFill>
        <p:spPr>
          <a:xfrm>
            <a:off x="742950" y="2941638"/>
            <a:ext cx="742950" cy="55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文本框 59"/>
          <p:cNvSpPr txBox="1"/>
          <p:nvPr/>
        </p:nvSpPr>
        <p:spPr>
          <a:xfrm>
            <a:off x="1752600" y="1217613"/>
            <a:ext cx="8020050" cy="3414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en-US" altLang="zh-CN" sz="5400">
                <a:solidFill>
                  <a:srgbClr val="6BC066"/>
                </a:solidFill>
                <a:latin typeface="华文行楷" charset="-122"/>
                <a:ea typeface="华文行楷" charset="-122"/>
              </a:rPr>
              <a:t>    </a:t>
            </a:r>
            <a:r>
              <a:rPr lang="zh-CN" altLang="en-US" sz="5400">
                <a:solidFill>
                  <a:srgbClr val="6BC066"/>
                </a:solidFill>
                <a:latin typeface="华文行楷" charset="-122"/>
                <a:ea typeface="华文行楷" charset="-122"/>
              </a:rPr>
              <a:t>青春一去不复返，怎样将这美好的回忆留存下来呢？</a:t>
            </a:r>
            <a:endParaRPr lang="zh-CN" altLang="en-US" sz="5400">
              <a:solidFill>
                <a:srgbClr val="6BC066"/>
              </a:solidFill>
              <a:latin typeface="华文行楷" charset="-122"/>
              <a:ea typeface="华文行楷" charset="-122"/>
            </a:endParaRPr>
          </a:p>
          <a:p>
            <a:pPr algn="just"/>
            <a:r>
              <a:rPr lang="zh-CN" altLang="en-US" sz="5400">
                <a:solidFill>
                  <a:srgbClr val="6BC066"/>
                </a:solidFill>
                <a:latin typeface="华文行楷" charset="-122"/>
                <a:ea typeface="华文行楷" charset="-122"/>
              </a:rPr>
              <a:t>    大家都有什么</a:t>
            </a:r>
            <a:r>
              <a:rPr lang="en-US" altLang="zh-CN" sz="5400">
                <a:solidFill>
                  <a:srgbClr val="6BC066"/>
                </a:solidFill>
                <a:latin typeface="华文行楷" charset="-122"/>
                <a:ea typeface="华文行楷" charset="-122"/>
              </a:rPr>
              <a:t>good idea?</a:t>
            </a:r>
            <a:endParaRPr lang="en-US" altLang="zh-CN" sz="5400">
              <a:solidFill>
                <a:srgbClr val="6BC066"/>
              </a:solidFill>
              <a:latin typeface="华文行楷" charset="-122"/>
              <a:ea typeface="华文行楷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图片 5"/>
          <p:cNvPicPr>
            <a:picLocks noChangeAspect="1"/>
          </p:cNvPicPr>
          <p:nvPr/>
        </p:nvPicPr>
        <p:blipFill>
          <a:blip r:embed="rId2"/>
          <a:srcRect r="85039" b="64064"/>
          <a:stretch>
            <a:fillRect/>
          </a:stretch>
        </p:blipFill>
        <p:spPr>
          <a:xfrm>
            <a:off x="0" y="0"/>
            <a:ext cx="2228850" cy="2370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图片 7"/>
          <p:cNvPicPr>
            <a:picLocks noChangeAspect="1"/>
          </p:cNvPicPr>
          <p:nvPr/>
        </p:nvPicPr>
        <p:blipFill>
          <a:blip r:embed="rId2"/>
          <a:srcRect l="40343" t="11069" r="55113" b="74385"/>
          <a:stretch>
            <a:fillRect/>
          </a:stretch>
        </p:blipFill>
        <p:spPr>
          <a:xfrm>
            <a:off x="3660775" y="569913"/>
            <a:ext cx="4572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"/>
          <p:cNvPicPr>
            <a:picLocks noChangeAspect="1"/>
          </p:cNvPicPr>
          <p:nvPr/>
        </p:nvPicPr>
        <p:blipFill>
          <a:blip r:embed="rId2"/>
          <a:srcRect l="9091" t="44946" r="81439" b="33662"/>
          <a:stretch>
            <a:fillRect/>
          </a:stretch>
        </p:blipFill>
        <p:spPr>
          <a:xfrm>
            <a:off x="533400" y="504190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11"/>
          <p:cNvPicPr>
            <a:picLocks noChangeAspect="1"/>
          </p:cNvPicPr>
          <p:nvPr/>
        </p:nvPicPr>
        <p:blipFill>
          <a:blip r:embed="rId2"/>
          <a:srcRect l="15154" t="7179" r="79355" b="80415"/>
          <a:stretch>
            <a:fillRect/>
          </a:stretch>
        </p:blipFill>
        <p:spPr>
          <a:xfrm>
            <a:off x="2495550" y="2259013"/>
            <a:ext cx="552450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12"/>
          <p:cNvPicPr>
            <a:picLocks noChangeAspect="1"/>
          </p:cNvPicPr>
          <p:nvPr/>
        </p:nvPicPr>
        <p:blipFill>
          <a:blip r:embed="rId2"/>
          <a:srcRect l="14017" t="34558" r="78598" b="52995"/>
          <a:stretch>
            <a:fillRect/>
          </a:stretch>
        </p:blipFill>
        <p:spPr>
          <a:xfrm>
            <a:off x="742950" y="2941638"/>
            <a:ext cx="742950" cy="55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文本框 59"/>
          <p:cNvSpPr txBox="1"/>
          <p:nvPr/>
        </p:nvSpPr>
        <p:spPr>
          <a:xfrm>
            <a:off x="1620838" y="1073150"/>
            <a:ext cx="8018462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en-US" altLang="zh-CN" sz="3600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3600" b="1">
                <a:solidFill>
                  <a:srgbClr val="6BC066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>
                <a:solidFill>
                  <a:srgbClr val="6BC066"/>
                </a:solidFill>
                <a:latin typeface="楷体" panose="02010609060101010101" charset="-122"/>
                <a:ea typeface="楷体" panose="02010609060101010101" charset="-122"/>
              </a:rPr>
              <a:t>本次活动任务是编撰班史，也就是记录一个班级的形成和发展过程，以及班级成员的成长轨迹。最终成果可以是图文兼具的纸质图书，也可以是包含影像声音的电子图书形式。为了呈现完整的班史，我们分成四组来整理四种不同形式的班史，一起参与吧！</a:t>
            </a:r>
            <a:endParaRPr lang="zh-CN" altLang="en-US" sz="3600" b="1">
              <a:solidFill>
                <a:srgbClr val="6BC0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7" name="图片 5"/>
          <p:cNvPicPr>
            <a:picLocks noChangeAspect="1"/>
          </p:cNvPicPr>
          <p:nvPr/>
        </p:nvPicPr>
        <p:blipFill>
          <a:blip r:embed="rId2"/>
          <a:srcRect r="85039" b="64064"/>
          <a:stretch>
            <a:fillRect/>
          </a:stretch>
        </p:blipFill>
        <p:spPr>
          <a:xfrm>
            <a:off x="0" y="0"/>
            <a:ext cx="2228850" cy="2370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图片 7"/>
          <p:cNvPicPr>
            <a:picLocks noChangeAspect="1"/>
          </p:cNvPicPr>
          <p:nvPr/>
        </p:nvPicPr>
        <p:blipFill>
          <a:blip r:embed="rId2"/>
          <a:srcRect l="40343" t="11069" r="55113" b="74385"/>
          <a:stretch>
            <a:fillRect/>
          </a:stretch>
        </p:blipFill>
        <p:spPr>
          <a:xfrm>
            <a:off x="3660775" y="569913"/>
            <a:ext cx="4572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8"/>
          <p:cNvPicPr>
            <a:picLocks noChangeAspect="1"/>
          </p:cNvPicPr>
          <p:nvPr/>
        </p:nvPicPr>
        <p:blipFill>
          <a:blip r:embed="rId2"/>
          <a:srcRect l="9091" t="44946" r="81439" b="33662"/>
          <a:stretch>
            <a:fillRect/>
          </a:stretch>
        </p:blipFill>
        <p:spPr>
          <a:xfrm>
            <a:off x="533400" y="5260975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11"/>
          <p:cNvPicPr>
            <a:picLocks noChangeAspect="1"/>
          </p:cNvPicPr>
          <p:nvPr/>
        </p:nvPicPr>
        <p:blipFill>
          <a:blip r:embed="rId2"/>
          <a:srcRect l="15154" t="7179" r="79355" b="80415"/>
          <a:stretch>
            <a:fillRect/>
          </a:stretch>
        </p:blipFill>
        <p:spPr>
          <a:xfrm>
            <a:off x="2495550" y="2259013"/>
            <a:ext cx="552450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12"/>
          <p:cNvPicPr>
            <a:picLocks noChangeAspect="1"/>
          </p:cNvPicPr>
          <p:nvPr/>
        </p:nvPicPr>
        <p:blipFill>
          <a:blip r:embed="rId2"/>
          <a:srcRect l="14017" t="34558" r="78598" b="52995"/>
          <a:stretch>
            <a:fillRect/>
          </a:stretch>
        </p:blipFill>
        <p:spPr>
          <a:xfrm>
            <a:off x="742950" y="2941638"/>
            <a:ext cx="742950" cy="55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文本框 59"/>
          <p:cNvSpPr txBox="1"/>
          <p:nvPr/>
        </p:nvSpPr>
        <p:spPr>
          <a:xfrm>
            <a:off x="2228850" y="2711450"/>
            <a:ext cx="8020050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en-US" altLang="zh-CN" sz="3600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rgbClr val="6BC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000" b="1">
                <a:solidFill>
                  <a:srgbClr val="6BC066"/>
                </a:solidFill>
                <a:latin typeface="楷体" panose="02010609060101010101" charset="-122"/>
                <a:ea typeface="楷体" panose="02010609060101010101" charset="-122"/>
              </a:rPr>
              <a:t>我们也可以这样</a:t>
            </a:r>
            <a:r>
              <a:rPr lang="en-US" altLang="zh-CN" sz="6000" b="1">
                <a:solidFill>
                  <a:srgbClr val="6BC066"/>
                </a:solidFill>
                <a:latin typeface="楷体" panose="02010609060101010101" charset="-122"/>
                <a:ea typeface="楷体" panose="02010609060101010101" charset="-122"/>
              </a:rPr>
              <a:t>......</a:t>
            </a:r>
            <a:endParaRPr lang="en-US" altLang="zh-CN" sz="6000" b="1">
              <a:solidFill>
                <a:srgbClr val="6BC0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58813" y="1684338"/>
            <a:ext cx="11361738" cy="4646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 noProof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  10月10日  星期三  </a:t>
            </a:r>
            <a:endParaRPr lang="zh-CN" altLang="en-US" sz="3200" b="1" noProof="1">
              <a:solidFill>
                <a:schemeClr val="accent6">
                  <a:lumMod val="50000"/>
                </a:schemeClr>
              </a:solidFill>
            </a:endParaRPr>
          </a:p>
          <a:p>
            <a:pPr fontAlgn="auto"/>
            <a:r>
              <a:rPr lang="zh-CN" altLang="en-US" sz="3200" b="1" noProof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        李老师</a:t>
            </a:r>
            <a:r>
              <a:rPr lang="zh-CN" altLang="en-US" sz="3200" noProof="1">
                <a:latin typeface="+mn-lt"/>
                <a:ea typeface="+mn-ea"/>
                <a:cs typeface="+mn-cs"/>
              </a:rPr>
              <a:t>花了几节课的时间来大讲特讲读书和写作，不惜搬出大家来助阵。第一场周国平先生有幸打主力，想必这学期里买《人与永恒》的同学一定不会比去年买余秋雨先生的《文化苦旅》的少。  储藏室的“图书角”开放在即，李老师在提出一系列的取用图书注意事项后自信地郑重强调：“相信我们班的同学有不让任何一本图书遗失的素质！”相信大家也可以做得到哟！也期待大家的典藏精品图书能从家中抱来上架</a:t>
            </a:r>
            <a:r>
              <a:rPr lang="zh-CN" altLang="en-US" sz="3600" noProof="1">
                <a:latin typeface="+mn-lt"/>
                <a:ea typeface="+mn-ea"/>
                <a:cs typeface="+mn-cs"/>
              </a:rPr>
              <a:t>。  </a:t>
            </a:r>
            <a:endParaRPr lang="zh-CN" altLang="en-US" sz="3600" noProof="1"/>
          </a:p>
          <a:p>
            <a:pPr fontAlgn="auto"/>
            <a:endParaRPr lang="zh-CN" altLang="en-US" sz="3600" noProof="1"/>
          </a:p>
        </p:txBody>
      </p:sp>
      <p:sp>
        <p:nvSpPr>
          <p:cNvPr id="5" name="文本框 4"/>
          <p:cNvSpPr txBox="1"/>
          <p:nvPr/>
        </p:nvSpPr>
        <p:spPr>
          <a:xfrm>
            <a:off x="3860800" y="628650"/>
            <a:ext cx="4108450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noProof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班主任：李老师</a:t>
            </a:r>
            <a:endParaRPr lang="en-US" altLang="zh-CN" sz="3600" b="1" noProof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85813" y="850900"/>
            <a:ext cx="11242675" cy="52625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10月11日 星期四 </a:t>
            </a:r>
            <a:endParaRPr lang="zh-CN" altLang="en-US" sz="2800" b="1" noProof="1">
              <a:solidFill>
                <a:schemeClr val="accent6">
                  <a:lumMod val="50000"/>
                </a:schemeClr>
              </a:solidFill>
              <a:sym typeface="+mn-ea"/>
            </a:endParaRPr>
          </a:p>
          <a:p>
            <a:pPr fontAlgn="auto"/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        </a:t>
            </a:r>
            <a:r>
              <a:rPr lang="zh-CN" altLang="en-US" sz="2800" noProof="1">
                <a:latin typeface="+mn-lt"/>
                <a:ea typeface="+mn-ea"/>
                <a:cs typeface="+mn-cs"/>
                <a:sym typeface="+mn-ea"/>
              </a:rPr>
              <a:t> 李老师“读书与写作”的讲座继续进行着。周国平先生退场休息，林语堂、胡适、鲁迅、朱光潜、王力等人群起上场，阵容强大：“选好书，找‘情人’，做摘抄，写眉批，归大意，作报告，记日记。”说得同学们点头频频。但当李老师说到“听了三节课，原来没有写日记习惯而现在已经开始写了的同学举手”时……环视，观望，窃喜……舒一口气——副班主任王</a:t>
            </a:r>
            <a:r>
              <a:rPr lang="en-US" altLang="zh-CN" sz="2800" noProof="1">
                <a:latin typeface="+mn-lt"/>
                <a:ea typeface="+mn-ea"/>
                <a:cs typeface="+mn-cs"/>
                <a:sym typeface="+mn-ea"/>
              </a:rPr>
              <a:t>XX</a:t>
            </a:r>
            <a:r>
              <a:rPr lang="zh-CN" altLang="en-US" sz="2800" noProof="1">
                <a:latin typeface="+mn-lt"/>
                <a:ea typeface="+mn-ea"/>
                <a:cs typeface="+mn-cs"/>
                <a:sym typeface="+mn-ea"/>
              </a:rPr>
              <a:t>举起了手，既而纪律院院长吴</a:t>
            </a:r>
            <a:r>
              <a:rPr lang="en-US" altLang="zh-CN" sz="2800" noProof="1">
                <a:latin typeface="+mn-lt"/>
                <a:ea typeface="+mn-ea"/>
                <a:cs typeface="+mn-cs"/>
                <a:sym typeface="+mn-ea"/>
              </a:rPr>
              <a:t>XX</a:t>
            </a:r>
            <a:r>
              <a:rPr lang="zh-CN" altLang="en-US" sz="2800" noProof="1">
                <a:latin typeface="+mn-lt"/>
                <a:ea typeface="+mn-ea"/>
                <a:cs typeface="+mn-cs"/>
                <a:sym typeface="+mn-ea"/>
              </a:rPr>
              <a:t>犹豫地举起了手、又放下、又举手——“这……算半个！”李老师有些尴尬地说道，大家哄堂大笑。李老师随即又很快自我安慰道：“只要有哪怕一个半人开始写日记了，我就‘莫大’的安慰了</a:t>
            </a:r>
            <a:r>
              <a:rPr lang="en-US" altLang="zh-CN" sz="2800" noProof="1">
                <a:latin typeface="+mn-lt"/>
                <a:ea typeface="+mn-ea"/>
                <a:cs typeface="+mn-cs"/>
                <a:sym typeface="+mn-ea"/>
              </a:rPr>
              <a:t>!</a:t>
            </a:r>
            <a:r>
              <a:rPr lang="zh-CN" altLang="en-US" sz="2800" noProof="1">
                <a:latin typeface="+mn-lt"/>
                <a:ea typeface="+mn-ea"/>
                <a:cs typeface="+mn-cs"/>
                <a:sym typeface="+mn-ea"/>
              </a:rPr>
              <a:t>”大家又哄堂大笑，李老师作生气状：“孺子不可教”，“竖子不足与谋”。  看来，听起舒服不等于做起来爽，知、行难以合一呀。</a:t>
            </a:r>
            <a:endParaRPr lang="zh-CN" altLang="en-US" sz="2800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175" y="790575"/>
            <a:ext cx="10515600" cy="4351338"/>
          </a:xfrm>
        </p:spPr>
        <p:txBody>
          <a:bodyPr>
            <a:normAutofit/>
          </a:bodyPr>
          <a:lstStyle/>
          <a:p>
            <a:pPr marL="0" indent="0" fontAlgn="auto">
              <a:buNone/>
            </a:pPr>
            <a:r>
              <a:rPr lang="zh-CN" altLang="en-US" sz="3200" strike="noStrike" noProof="1">
                <a:sym typeface="+mn-ea"/>
              </a:rPr>
              <a:t>     </a:t>
            </a:r>
            <a:endParaRPr lang="zh-CN" altLang="en-US" sz="3200" strike="noStrike" noProof="1"/>
          </a:p>
          <a:p>
            <a:pPr marL="0" indent="0" fontAlgn="auto">
              <a:buNone/>
            </a:pPr>
            <a:r>
              <a:rPr lang="zh-CN" altLang="en-US" sz="3200" b="1" strike="noStrike" noProof="1">
                <a:solidFill>
                  <a:schemeClr val="accent6">
                    <a:lumMod val="50000"/>
                  </a:schemeClr>
                </a:solidFill>
                <a:sym typeface="+mn-ea"/>
              </a:rPr>
              <a:t>10月17日  星期三</a:t>
            </a:r>
            <a:r>
              <a:rPr lang="zh-CN" altLang="en-US" sz="3200" b="1" strike="noStrike" noProof="1">
                <a:sym typeface="+mn-ea"/>
              </a:rPr>
              <a:t> </a:t>
            </a:r>
            <a:endParaRPr lang="zh-CN" altLang="en-US" sz="3200" b="1" strike="noStrike" noProof="1">
              <a:sym typeface="+mn-ea"/>
            </a:endParaRPr>
          </a:p>
          <a:p>
            <a:pPr marL="0" indent="0" fontAlgn="auto">
              <a:buNone/>
            </a:pPr>
            <a:r>
              <a:rPr lang="zh-CN" altLang="en-US" sz="3200" strike="noStrike" noProof="1">
                <a:sym typeface="+mn-ea"/>
              </a:rPr>
              <a:t>        今天，经全班同学民主投票，历时月余，起草讨论修改多次的班规终于获得通过，并从即日起生效。我班将进入法治新阶段。  晚上，张</a:t>
            </a:r>
            <a:r>
              <a:rPr lang="en-US" altLang="zh-CN" sz="3200" strike="noStrike" noProof="1">
                <a:sym typeface="+mn-ea"/>
              </a:rPr>
              <a:t>XX</a:t>
            </a:r>
            <a:r>
              <a:rPr lang="zh-CN" altLang="en-US" sz="3200" strike="noStrike" noProof="1">
                <a:sym typeface="+mn-ea"/>
              </a:rPr>
              <a:t>、赵</a:t>
            </a:r>
            <a:r>
              <a:rPr lang="en-US" altLang="zh-CN" sz="3200" strike="noStrike" noProof="1">
                <a:sym typeface="+mn-ea"/>
              </a:rPr>
              <a:t>XX</a:t>
            </a:r>
            <a:r>
              <a:rPr lang="zh-CN" altLang="en-US" sz="3200" strike="noStrike" noProof="1">
                <a:sym typeface="+mn-ea"/>
              </a:rPr>
              <a:t>违纪，诚恳接受班规处罚，态度端正。李老师很是高兴，认为开了一个好头。</a:t>
            </a:r>
            <a:endParaRPr lang="zh-CN" altLang="en-US" strike="noStrike" noProof="1"/>
          </a:p>
          <a:p>
            <a:pPr fontAlgn="auto"/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53</Paragraphs>
  <Slides>18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8">
      <vt:lpstr>Arial</vt:lpstr>
      <vt:lpstr>Calibri Light</vt:lpstr>
      <vt:lpstr>Calibri</vt:lpstr>
      <vt:lpstr>微软雅黑</vt:lpstr>
      <vt:lpstr>宋体</vt:lpstr>
      <vt:lpstr>华文行楷</vt:lpstr>
      <vt:lpstr>楷体</vt:lpstr>
      <vt:lpstr>仿宋</vt:lpstr>
      <vt:lpstr>黑体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次月考，我们班排名第二，她并没有说什么，但是大家都知道，她还是希望我们考第一的，于是我们一起努力，终于不负所望，在第二次月考中拿到第一，并且在以后一年多的考试中第一也被我们班占着，当时的我们，还都是一群听话的孩子。          初二，班主任的家里有事，暂停班主任之职，由其他的老师代之。   那一年我们都变了，抽烟的，喝酒的，搞对象的，打群架的，都在我们班发生，那时候年级里发生了什么事情，年级主任首先想到的就是我们班。          初二下半年，班主任回归，而我们却再也没了从前的样子，从未拿过第一，从未被表扬过，反而抽烟打架不断。    初三我们还在混混噩噩的过着日子，没有学习的气氛没有中考的紧张，似乎那些都与我们无关。而我也在时时刻刻的堕落着，曾经的辉煌的七班，早已不见，当初的骄傲，也早已散去，但是却多了一份愧疚，一份可笑的愧疚。   </vt:lpstr>
      <vt:lpstr>PowerPoint Presentation</vt:lpstr>
      <vt:lpstr>招聘启事</vt:lpstr>
      <vt:lpstr>PowerPoint Presentation</vt:lpstr>
      <vt:lpstr>招聘启事</vt:lpstr>
      <vt:lpstr>招聘启事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2021-02-19T22:06:21.372</cp:lastPrinted>
  <dcterms:created xsi:type="dcterms:W3CDTF">2021-02-19T22:06:21Z</dcterms:created>
  <dcterms:modified xsi:type="dcterms:W3CDTF">2021-02-19T14:06:27Z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