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5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image" Target="../media/image10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3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9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69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2124145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43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03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7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74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92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15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5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0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0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6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0.vml"/><Relationship Id="rId6" Type="http://schemas.openxmlformats.org/officeDocument/2006/relationships/image" Target="../media/image108.e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07.emf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Word_97_-_2003___1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72.e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1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3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4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5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77.e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6" Type="http://schemas.openxmlformats.org/officeDocument/2006/relationships/image" Target="../media/image83.e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82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4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5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89.e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8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90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2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4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96.emf"/><Relationship Id="rId5" Type="http://schemas.openxmlformats.org/officeDocument/2006/relationships/oleObject" Target="../embeddings/oleObject95.bin"/><Relationship Id="rId4" Type="http://schemas.openxmlformats.org/officeDocument/2006/relationships/image" Target="../media/image95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7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8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9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4.vml"/><Relationship Id="rId6" Type="http://schemas.openxmlformats.org/officeDocument/2006/relationships/image" Target="../media/image101.e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100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102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3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4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95736" y="3717032"/>
            <a:ext cx="547260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古代</a:t>
            </a:r>
            <a:r>
              <a:rPr lang="zh-CN" altLang="en-US" sz="340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诗歌</a:t>
            </a:r>
            <a:r>
              <a:rPr lang="zh-CN" altLang="en-US" sz="340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鉴赏入门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专题</a:t>
            </a:r>
          </a:p>
        </p:txBody>
      </p:sp>
    </p:spTree>
    <p:extLst>
      <p:ext uri="{BB962C8B-B14F-4D97-AF65-F5344CB8AC3E}">
        <p14:creationId xmlns:p14="http://schemas.microsoft.com/office/powerpoint/2010/main" val="11035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67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346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29384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9384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83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313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228568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571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229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229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229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229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9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29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229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9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34155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267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13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771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57263"/>
          <a:ext cx="8067675" cy="524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7263"/>
                        <a:ext cx="8067675" cy="524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341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699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27225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7225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883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2565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65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903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62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960174"/>
              </p:ext>
            </p:extLst>
          </p:nvPr>
        </p:nvGraphicFramePr>
        <p:xfrm>
          <a:off x="452438" y="23622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4" imgW="8504693" imgH="5381606" progId="Word.Document.8">
                  <p:embed/>
                </p:oleObj>
              </mc:Choice>
              <mc:Fallback>
                <p:oleObj name="Document" r:id="rId4" imgW="8504693" imgH="538160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622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8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354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2349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49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218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46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3" imgW="8647436" imgH="5767314" progId="Word.Document.8">
                  <p:embed/>
                </p:oleObj>
              </mc:Choice>
              <mc:Fallback>
                <p:oleObj name="文档" r:id="rId3" imgW="8647436" imgH="57673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46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541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文档" r:id="rId3" imgW="8647436" imgH="5553331" progId="Word.Document.8">
                  <p:embed/>
                </p:oleObj>
              </mc:Choice>
              <mc:Fallback>
                <p:oleObj name="文档" r:id="rId3" imgW="8647436" imgH="55533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11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4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文档" r:id="rId3" imgW="8504255" imgH="5544100" progId="Word.Document.8">
                  <p:embed/>
                </p:oleObj>
              </mc:Choice>
              <mc:Fallback>
                <p:oleObj name="文档" r:id="rId3" imgW="8504255" imgH="55441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4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103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92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324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508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4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4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171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0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100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2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23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97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67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10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454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7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33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154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876300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6300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522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2827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749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305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951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69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09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346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文档" r:id="rId3" imgW="8647436" imgH="5701372" progId="Word.Document.8">
                  <p:embed/>
                </p:oleObj>
              </mc:Choice>
              <mc:Fallback>
                <p:oleObj name="文档" r:id="rId3" imgW="8647436" imgH="57013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40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19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7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文档" r:id="rId3" imgW="8647436" imgH="5559596" progId="Word.Document.8">
                  <p:embed/>
                </p:oleObj>
              </mc:Choice>
              <mc:Fallback>
                <p:oleObj name="文档" r:id="rId3" imgW="8647436" imgH="5559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7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466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95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184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87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2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22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631825"/>
          <a:ext cx="8196262" cy="560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文档" r:id="rId3" imgW="8647436" imgH="5915355" progId="Word.Document.8">
                  <p:embed/>
                </p:oleObj>
              </mc:Choice>
              <mc:Fallback>
                <p:oleObj name="文档" r:id="rId3" imgW="8647436" imgH="591535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31825"/>
                        <a:ext cx="8196262" cy="560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573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019175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9175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900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81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8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58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766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04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960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9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7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8647436" imgH="5559596" progId="Word.Document.8">
                  <p:embed/>
                </p:oleObj>
              </mc:Choice>
              <mc:Fallback>
                <p:oleObj name="文档" r:id="rId3" imgW="8647436" imgH="5559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7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76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620713"/>
          <a:ext cx="8196262" cy="574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5" name="文档" r:id="rId3" imgW="8647436" imgH="6063395" progId="Word.Document.8">
                  <p:embed/>
                </p:oleObj>
              </mc:Choice>
              <mc:Fallback>
                <p:oleObj name="文档" r:id="rId3" imgW="8647436" imgH="606339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196262" cy="574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87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847725"/>
          <a:ext cx="8196262" cy="611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9" name="文档" r:id="rId3" imgW="8647436" imgH="6447839" progId="Word.Document.8">
                  <p:embed/>
                </p:oleObj>
              </mc:Choice>
              <mc:Fallback>
                <p:oleObj name="文档" r:id="rId3" imgW="8647436" imgH="644783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47725"/>
                        <a:ext cx="8196262" cy="611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138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7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文档" r:id="rId3" imgW="8647436" imgH="5559596" progId="Word.Document.8">
                  <p:embed/>
                </p:oleObj>
              </mc:Choice>
              <mc:Fallback>
                <p:oleObj name="文档" r:id="rId3" imgW="8647436" imgH="5559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7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917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7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274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59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604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25066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066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27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694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文档" r:id="rId3" imgW="8647436" imgH="5526295" progId="Word.Document.8">
                  <p:embed/>
                </p:oleObj>
              </mc:Choice>
              <mc:Fallback>
                <p:oleObj name="文档" r:id="rId3" imgW="8647436" imgH="552629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3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769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99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717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717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717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717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7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7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717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7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9035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793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56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3" name="Object 3"/>
          <p:cNvGraphicFramePr>
            <a:graphicFrameLocks noChangeAspect="1"/>
          </p:cNvGraphicFramePr>
          <p:nvPr/>
        </p:nvGraphicFramePr>
        <p:xfrm>
          <a:off x="542925" y="37893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893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637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544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684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7" name="文档" r:id="rId3" imgW="8504255" imgH="7218045" progId="Word.Document.8">
                  <p:embed/>
                </p:oleObj>
              </mc:Choice>
              <mc:Fallback>
                <p:oleObj name="文档" r:id="rId3" imgW="8504255" imgH="721804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684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788988"/>
          <a:ext cx="8067675" cy="580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文档" r:id="rId3" imgW="8504255" imgH="6127689" progId="Word.Document.8">
                  <p:embed/>
                </p:oleObj>
              </mc:Choice>
              <mc:Fallback>
                <p:oleObj name="文档" r:id="rId3" imgW="8504255" imgH="612768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88988"/>
                        <a:ext cx="8067675" cy="580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656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59" name="Object 3"/>
          <p:cNvGraphicFramePr>
            <a:graphicFrameLocks noChangeAspect="1"/>
          </p:cNvGraphicFramePr>
          <p:nvPr/>
        </p:nvGraphicFramePr>
        <p:xfrm>
          <a:off x="542925" y="41497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1497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52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文档" r:id="rId3" imgW="8647436" imgH="5895242" progId="Word.Document.8">
                  <p:embed/>
                </p:oleObj>
              </mc:Choice>
              <mc:Fallback>
                <p:oleObj name="文档" r:id="rId3" imgW="8647436" imgH="58952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6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0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3" name="文档" r:id="rId3" imgW="8504255" imgH="5912058" progId="Word.Document.8">
                  <p:embed/>
                </p:oleObj>
              </mc:Choice>
              <mc:Fallback>
                <p:oleObj name="文档" r:id="rId3" imgW="8504255" imgH="591205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0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18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699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101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62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79" name="Object 3"/>
          <p:cNvGraphicFramePr>
            <a:graphicFrameLocks noChangeAspect="1"/>
          </p:cNvGraphicFramePr>
          <p:nvPr/>
        </p:nvGraphicFramePr>
        <p:xfrm>
          <a:off x="538163" y="42211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9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42211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214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70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9" name="文档" r:id="rId3" imgW="8647436" imgH="6010641" progId="Word.Document.8">
                  <p:embed/>
                </p:oleObj>
              </mc:Choice>
              <mc:Fallback>
                <p:oleObj name="文档" r:id="rId3" imgW="8647436" imgH="60106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70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335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3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568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6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149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899" name="Object 3"/>
          <p:cNvGraphicFramePr>
            <a:graphicFrameLocks noChangeAspect="1"/>
          </p:cNvGraphicFramePr>
          <p:nvPr/>
        </p:nvGraphicFramePr>
        <p:xfrm>
          <a:off x="542925" y="3644900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644900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3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765175"/>
          <a:ext cx="8196262" cy="536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9" name="文档" r:id="rId3" imgW="8647436" imgH="5664774" progId="Word.Document.8">
                  <p:embed/>
                </p:oleObj>
              </mc:Choice>
              <mc:Fallback>
                <p:oleObj name="文档" r:id="rId3" imgW="8647436" imgH="56647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96262" cy="536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21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3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285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9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38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520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16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43" name="Object 3"/>
          <p:cNvGraphicFramePr>
            <a:graphicFrameLocks noChangeAspect="1"/>
          </p:cNvGraphicFramePr>
          <p:nvPr/>
        </p:nvGraphicFramePr>
        <p:xfrm>
          <a:off x="538163" y="33575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3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3575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76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773113"/>
          <a:ext cx="8196262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3" name="文档" r:id="rId3" imgW="8647436" imgH="6218030" progId="Word.Document.8">
                  <p:embed/>
                </p:oleObj>
              </mc:Choice>
              <mc:Fallback>
                <p:oleObj name="文档" r:id="rId3" imgW="8647436" imgH="621803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73113"/>
                        <a:ext cx="8196262" cy="589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815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7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659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468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>
          <a:off x="542925" y="40052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052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96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11382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792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2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154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210026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1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0026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856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全屏显示(4:3)</PresentationFormat>
  <Paragraphs>6</Paragraphs>
  <Slides>102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102</vt:i4>
      </vt:variant>
    </vt:vector>
  </HeadingPairs>
  <TitlesOfParts>
    <vt:vector size="105" baseType="lpstr">
      <vt:lpstr>1_Office 主题</vt:lpstr>
      <vt:lpstr>Document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4</cp:revision>
  <dcterms:created xsi:type="dcterms:W3CDTF">2018-07-30T08:07:41Z</dcterms:created>
  <dcterms:modified xsi:type="dcterms:W3CDTF">2018-07-30T09:28:33Z</dcterms:modified>
</cp:coreProperties>
</file>