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5" r:id="rId1"/>
    <p:sldMasterId id="2147483676" r:id="rId2"/>
    <p:sldMasterId id="2147483678" r:id="rId3"/>
    <p:sldMasterId id="2147483683" r:id="rId4"/>
  </p:sldMasterIdLst>
  <p:sldIdLst>
    <p:sldId id="276" r:id="rId5"/>
    <p:sldId id="305" r:id="rId6"/>
    <p:sldId id="329" r:id="rId7"/>
    <p:sldId id="330" r:id="rId8"/>
    <p:sldId id="331" r:id="rId9"/>
    <p:sldId id="332" r:id="rId10"/>
    <p:sldId id="346" r:id="rId11"/>
    <p:sldId id="347" r:id="rId12"/>
    <p:sldId id="333" r:id="rId13"/>
    <p:sldId id="334" r:id="rId14"/>
    <p:sldId id="306" r:id="rId15"/>
    <p:sldId id="301" r:id="rId16"/>
    <p:sldId id="307" r:id="rId17"/>
    <p:sldId id="348" r:id="rId18"/>
    <p:sldId id="303" r:id="rId19"/>
    <p:sldId id="295" r:id="rId20"/>
    <p:sldId id="308" r:id="rId21"/>
    <p:sldId id="302" r:id="rId22"/>
    <p:sldId id="296" r:id="rId23"/>
    <p:sldId id="261" r:id="rId24"/>
    <p:sldId id="310" r:id="rId25"/>
    <p:sldId id="312" r:id="rId26"/>
    <p:sldId id="309" r:id="rId27"/>
    <p:sldId id="313" r:id="rId28"/>
    <p:sldId id="314" r:id="rId29"/>
    <p:sldId id="262" r:id="rId30"/>
    <p:sldId id="282" r:id="rId31"/>
    <p:sldId id="311" r:id="rId32"/>
    <p:sldId id="300" r:id="rId33"/>
    <p:sldId id="340" r:id="rId34"/>
    <p:sldId id="349" r:id="rId35"/>
    <p:sldId id="350" r:id="rId36"/>
    <p:sldId id="315" r:id="rId37"/>
    <p:sldId id="316" r:id="rId38"/>
    <p:sldId id="317" r:id="rId39"/>
  </p:sldIdLst>
  <p:sldSz cx="9144000" cy="6858000" type="screen4x3"/>
  <p:notesSz cx="6858000" cy="9144000"/>
  <p:custDataLst>
    <p:tags r:id="rId40"/>
  </p:custDataLst>
  <p:defaultTextStyle>
    <a:defPPr algn="l" eaLnBrk="1" hangingPunct="1">
      <a:defRPr lang="zh-CN" sz="1800">
        <a:latin typeface="Arial"/>
      </a:defRPr>
    </a:defPPr>
    <a:lvl1pPr marL="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2400" b="0" i="0" u="none" baseline="0">
        <a:solidFill>
          <a:schemeClr val="tx1"/>
        </a:solidFill>
        <a:latin typeface="Times New Roman" pitchFamily="2" charset="0"/>
        <a:ea typeface="宋体" charset="-122"/>
      </a:defRPr>
    </a:lvl1pPr>
    <a:lvl2pPr marL="45720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2400" b="0" i="0" u="none" baseline="0">
        <a:solidFill>
          <a:schemeClr val="tx1"/>
        </a:solidFill>
        <a:latin typeface="Times New Roman" pitchFamily="2" charset="0"/>
        <a:ea typeface="宋体" charset="-122"/>
      </a:defRPr>
    </a:lvl2pPr>
    <a:lvl3pPr marL="91440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2400" b="0" i="0" u="none" baseline="0">
        <a:solidFill>
          <a:schemeClr val="tx1"/>
        </a:solidFill>
        <a:latin typeface="Times New Roman" pitchFamily="2" charset="0"/>
        <a:ea typeface="宋体" charset="-122"/>
      </a:defRPr>
    </a:lvl3pPr>
    <a:lvl4pPr marL="137160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2400" b="0" i="0" u="none" baseline="0">
        <a:solidFill>
          <a:schemeClr val="tx1"/>
        </a:solidFill>
        <a:latin typeface="Times New Roman" pitchFamily="2" charset="0"/>
        <a:ea typeface="宋体" charset="-122"/>
      </a:defRPr>
    </a:lvl4pPr>
    <a:lvl5pPr marL="1828800" indent="0" algn="l" defTabSz="91440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2400" b="0" i="0" u="none" baseline="0">
        <a:solidFill>
          <a:schemeClr val="tx1"/>
        </a:solidFill>
        <a:latin typeface="Times New Roman" pitchFamily="2" charset="0"/>
        <a:ea typeface="宋体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0"/>
    <p:restoredTop sz="0"/>
  </p:normalViewPr>
  <p:slideViewPr>
    <p:cSldViewPr>
      <p:cViewPr>
        <p:scale>
          <a:sx n="73" d="100"/>
          <a:sy n="73" d="100"/>
        </p:scale>
        <p:origin x="-72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pPr lvl="0"/>
            <a:endParaRPr sz="1400">
              <a:latin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EAA3728C-A58C-4740-9CA5-59473F1EBC7E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400">
                <a:latin typeface="Arial"/>
              </a:r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lvl="0"/>
            <a:endParaRPr sz="1400"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lvl="0" algn="ctr"/>
            <a:fld id="{DCA91A3A-DB7B-42F4-81A3-F8D90C92B5F4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400">
                <a:latin typeface="Arial"/>
              </a:r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pPr lvl="0"/>
            <a:endParaRPr sz="140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pPr lvl="0" algn="ctr"/>
            <a:fld id="{499C03CA-142B-4390-B894-FCA687A5AA7E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400">
                <a:latin typeface="Arial"/>
              </a:r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pPr lvl="0"/>
            <a:endParaRPr sz="1200">
              <a:effectLst>
                <a:outerShdw blurRad="38100" dist="38100" dir="2700000" algn="tl">
                  <a:schemeClr val="bg2"/>
                </a:outerShdw>
              </a:effectLst>
              <a:latin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42897848-375B-4027-B670-F3FF8C4D5054}" type="footer">
              <a:rPr sz="1200">
                <a:effectLst>
                  <a:outerShdw blurRad="38100" dist="38100" dir="2700000" algn="tl">
                    <a:schemeClr val="bg2"/>
                  </a:outerShdw>
                </a:effectLst>
                <a:latin typeface="Arial"/>
              </a:rPr>
              <a:t></a:t>
            </a:fld>
            <a:endParaRPr sz="1200">
              <a:effectLst>
                <a:outerShdw blurRad="38100" dist="38100" dir="2700000" algn="tl">
                  <a:schemeClr val="bg2"/>
                </a:outerShdw>
              </a:effectLst>
              <a:latin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200">
                <a:effectLst>
                  <a:outerShdw blurRad="38100" dist="38100" dir="2700000" algn="tl">
                    <a:schemeClr val="bg2"/>
                  </a:outerShdw>
                </a:effectLst>
                <a:latin typeface="Arial"/>
              </a:r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lvl="0"/>
            <a:endParaRPr sz="1200">
              <a:effectLst>
                <a:outerShdw blurRad="38100" dist="38100" dir="2700000" algn="tl">
                  <a:schemeClr val="bg2"/>
                </a:outerShdw>
              </a:effectLst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lvl="0" algn="ctr"/>
            <a:fld id="{98E52271-A2FB-4B3D-94F9-6B3F797B91AD}" type="footer">
              <a:rPr sz="1200">
                <a:effectLst>
                  <a:outerShdw blurRad="38100" dist="38100" dir="2700000" algn="tl">
                    <a:schemeClr val="bg2"/>
                  </a:outerShdw>
                </a:effectLst>
                <a:latin typeface="Arial"/>
              </a:rPr>
              <a:t></a:t>
            </a:fld>
            <a:endParaRPr sz="1200">
              <a:effectLst>
                <a:outerShdw blurRad="38100" dist="38100" dir="2700000" algn="tl">
                  <a:schemeClr val="bg2"/>
                </a:outerShdw>
              </a:effectLst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200">
                <a:effectLst>
                  <a:outerShdw blurRad="38100" dist="38100" dir="2700000" algn="tl">
                    <a:schemeClr val="bg2"/>
                  </a:outerShdw>
                </a:effectLst>
                <a:latin typeface="Arial"/>
              </a:r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735EE9FC-2C7D-4255-A4D7-ADB58221B5B7}" type="footer">
              <a:rPr sz="1400"/>
              <a:t></a:t>
            </a:fld>
            <a:endParaRPr sz="1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40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lvl="0"/>
            <a:endParaRPr sz="14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lvl="0" algn="ctr"/>
            <a:fld id="{4E85A1AD-DA66-4C95-BAFC-3FF9494AAB17}" type="footer">
              <a:rPr sz="1400"/>
              <a:t></a:t>
            </a:fld>
            <a:endParaRPr sz="14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 algn="r"/>
            <a:fld id="{93AE1883-0942-4AA3-9DB2-9C7C3A0314B1}" type="slidenum">
              <a:rPr sz="140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baseline="0">
                <a:solidFill>
                  <a:schemeClr val="tx2"/>
                </a:solidFill>
                <a:latin typeface="Arial"/>
                <a:ea typeface="宋体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lvl="0"/>
            <a:endParaRPr sz="1400">
              <a:latin typeface="Arial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lvl="0" algn="ctr"/>
            <a:fld id="{574DF22D-C2AD-422D-B018-2F0AB462DBFF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lvl="0" algn="r"/>
            <a:fld id="{1DB6FE0B-B150-4114-BB7F-3CDCAFC8DB6E}" type="slidenum">
              <a:rPr sz="1400">
                <a:latin typeface="Arial"/>
              </a:rPr>
              <a:t>‹#›</a:t>
            </a:fld>
            <a:endParaRPr sz="1400">
              <a:latin typeface="Arial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4" r:id="rId1"/>
    <p:sldLayoutId id="2147483688" r:id="rId2"/>
    <p:sldLayoutId id="2147483689" r:id="rId3"/>
  </p:sldLayoutIdLst>
  <p:transition/>
  <p:hf sldNum="0" hdr="0" dt="0"/>
  <p:txStyles>
    <p:titleStyle>
      <a:lvl1pPr marL="0" indent="0" algn="ctr" defTabSz="91440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baseline="0">
          <a:solidFill>
            <a:schemeClr val="tx2"/>
          </a:solidFill>
          <a:latin typeface="Arial"/>
          <a:ea typeface="宋体" charset="-122"/>
        </a:defRPr>
      </a:lvl1pPr>
    </p:titleStyle>
    <p:bodyStyle>
      <a:lvl1pPr marL="342900" indent="-34290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 b="0" i="0" u="none" baseline="0">
          <a:solidFill>
            <a:schemeClr val="tx1"/>
          </a:solidFill>
          <a:latin typeface="Arial"/>
          <a:ea typeface="宋体" charset="-122"/>
        </a:defRPr>
      </a:lvl1pPr>
      <a:lvl2pPr marL="742950" indent="-28575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 b="0" i="0" u="none" baseline="0">
          <a:solidFill>
            <a:schemeClr val="tx1"/>
          </a:solidFill>
          <a:latin typeface="Arial"/>
          <a:ea typeface="宋体" charset="-122"/>
        </a:defRPr>
      </a:lvl2pPr>
      <a:lvl3pPr marL="1143000" indent="-22860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 b="0" i="0" u="none" baseline="0">
          <a:solidFill>
            <a:schemeClr val="tx1"/>
          </a:solidFill>
          <a:latin typeface="Arial"/>
          <a:ea typeface="宋体" charset="-122"/>
        </a:defRPr>
      </a:lvl3pPr>
      <a:lvl4pPr marL="1600200" indent="-22860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 b="0" i="0" u="none" baseline="0">
          <a:solidFill>
            <a:schemeClr val="tx1"/>
          </a:solidFill>
          <a:latin typeface="Arial"/>
          <a:ea typeface="宋体" charset="-122"/>
        </a:defRPr>
      </a:lvl4pPr>
      <a:lvl5pPr marL="2057400" indent="-22860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baseline="0">
          <a:solidFill>
            <a:schemeClr val="tx1"/>
          </a:solidFill>
          <a:latin typeface="Arial"/>
          <a:ea typeface="宋体" charset="-122"/>
        </a:defRPr>
      </a:lvl5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>
            <a:alphaModFix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2049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051" name="未知"/>
            <p:cNvSpPr/>
            <p:nvPr/>
          </p:nvSpPr>
          <p:spPr>
            <a:xfrm>
              <a:off x="0" y="3072"/>
              <a:ext cx="5760" cy="1248"/>
            </a:xfrm>
            <a:custGeom>
              <a:avLst/>
              <a:gdLst/>
              <a:ahLst/>
              <a:cxnLst/>
              <a:rect l="0" t="0" r="0" b="0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  <a:miter lim="800000"/>
            </a:ln>
          </p:spPr>
        </p:sp>
        <p:sp>
          <p:nvSpPr>
            <p:cNvPr id="2052" name="未知"/>
            <p:cNvSpPr/>
            <p:nvPr/>
          </p:nvSpPr>
          <p:spPr>
            <a:xfrm>
              <a:off x="0" y="0"/>
              <a:ext cx="5760" cy="3072"/>
            </a:xfrm>
            <a:custGeom>
              <a:avLst/>
              <a:gdLst/>
              <a:ahLst/>
              <a:cxnLst/>
              <a:rect l="0" t="0" r="0" b="0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  <a:miter lim="800000"/>
            </a:ln>
          </p:spPr>
        </p:sp>
      </p:grpSp>
      <p:sp>
        <p:nvSpPr>
          <p:cNvPr id="2053" name="未知"/>
          <p:cNvSpPr/>
          <p:nvPr/>
        </p:nvSpPr>
        <p:spPr>
          <a:xfrm>
            <a:off x="6248400" y="6262688"/>
            <a:ext cx="2895600" cy="609600"/>
          </a:xfrm>
          <a:custGeom>
            <a:avLst/>
            <a:gdLst/>
            <a:ahLst/>
            <a:cxnLst/>
            <a:rect l="0" t="0" r="0" b="0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  <a:miter lim="800000"/>
          </a:ln>
        </p:spPr>
      </p:sp>
      <p:grpSp>
        <p:nvGrpSpPr>
          <p:cNvPr id="2054" name="组合 2053"/>
          <p:cNvGrpSpPr/>
          <p:nvPr/>
        </p:nvGrpSpPr>
        <p:grpSpPr>
          <a:xfrm>
            <a:off x="0" y="6019800"/>
            <a:ext cx="7848600" cy="857250"/>
            <a:chOff x="0" y="0"/>
            <a:chExt cx="4944" cy="540"/>
          </a:xfrm>
        </p:grpSpPr>
        <p:sp>
          <p:nvSpPr>
            <p:cNvPr id="2055" name="未知"/>
            <p:cNvSpPr/>
            <p:nvPr/>
          </p:nvSpPr>
          <p:spPr>
            <a:xfrm>
              <a:off x="1488" y="0"/>
              <a:ext cx="3240" cy="536"/>
            </a:xfrm>
            <a:custGeom>
              <a:avLst/>
              <a:gdLst/>
              <a:ahLst/>
              <a:cxnLst/>
              <a:rect l="0" t="0" r="0" b="0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  <a:miter lim="800000"/>
            </a:ln>
          </p:spPr>
        </p:sp>
        <p:grpSp>
          <p:nvGrpSpPr>
            <p:cNvPr id="2056" name="组合 2055"/>
            <p:cNvGrpSpPr/>
            <p:nvPr/>
          </p:nvGrpSpPr>
          <p:grpSpPr>
            <a:xfrm>
              <a:off x="2486" y="0"/>
              <a:ext cx="2458" cy="540"/>
              <a:chOff x="0" y="0"/>
              <a:chExt cx="2458" cy="540"/>
            </a:xfrm>
          </p:grpSpPr>
          <p:sp>
            <p:nvSpPr>
              <p:cNvPr id="2057" name="未知"/>
              <p:cNvSpPr/>
              <p:nvPr/>
            </p:nvSpPr>
            <p:spPr>
              <a:xfrm>
                <a:off x="1462" y="7"/>
                <a:ext cx="996" cy="533"/>
              </a:xfrm>
              <a:custGeom>
                <a:avLst/>
                <a:gdLst/>
                <a:ahLst/>
                <a:cxnLst/>
                <a:rect l="0" t="0" r="0" b="0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  <a:miter lim="800000"/>
              </a:ln>
            </p:spPr>
          </p:sp>
          <p:sp>
            <p:nvSpPr>
              <p:cNvPr id="2058" name="未知"/>
              <p:cNvSpPr/>
              <p:nvPr/>
            </p:nvSpPr>
            <p:spPr>
              <a:xfrm>
                <a:off x="191" y="0"/>
                <a:ext cx="186" cy="395"/>
              </a:xfrm>
              <a:custGeom>
                <a:avLst/>
                <a:gdLst/>
                <a:ahLst/>
                <a:cxnLst/>
                <a:rect l="0" t="0" r="0" b="0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  <a:miter lim="800000"/>
              </a:ln>
            </p:spPr>
          </p:sp>
          <p:sp>
            <p:nvSpPr>
              <p:cNvPr id="2059" name="未知"/>
              <p:cNvSpPr/>
              <p:nvPr/>
            </p:nvSpPr>
            <p:spPr>
              <a:xfrm>
                <a:off x="544" y="101"/>
                <a:ext cx="378" cy="271"/>
              </a:xfrm>
              <a:custGeom>
                <a:avLst/>
                <a:gdLst/>
                <a:ahLst/>
                <a:cxnLst/>
                <a:rect l="0" t="0" r="0" b="0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  <a:miter lim="800000"/>
              </a:ln>
            </p:spPr>
          </p:sp>
          <p:sp>
            <p:nvSpPr>
              <p:cNvPr id="2060" name="未知"/>
              <p:cNvSpPr/>
              <p:nvPr/>
            </p:nvSpPr>
            <p:spPr>
              <a:xfrm>
                <a:off x="1142" y="74"/>
                <a:ext cx="155" cy="74"/>
              </a:xfrm>
              <a:custGeom>
                <a:avLst/>
                <a:gdLst/>
                <a:ahLst/>
                <a:cxnLst/>
                <a:rect l="0" t="0" r="0" b="0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  <a:miter lim="800000"/>
              </a:ln>
            </p:spPr>
          </p:sp>
          <p:sp>
            <p:nvSpPr>
              <p:cNvPr id="2061" name="未知"/>
              <p:cNvSpPr/>
              <p:nvPr/>
            </p:nvSpPr>
            <p:spPr>
              <a:xfrm>
                <a:off x="0" y="67"/>
                <a:ext cx="42" cy="81"/>
              </a:xfrm>
              <a:custGeom>
                <a:avLst/>
                <a:gdLst/>
                <a:ahLst/>
                <a:cxnLst/>
                <a:rect l="0" t="0" r="0" b="0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  <a:miter lim="800000"/>
              </a:ln>
            </p:spPr>
          </p:sp>
        </p:grpSp>
        <p:sp>
          <p:nvSpPr>
            <p:cNvPr id="2062" name="未知"/>
            <p:cNvSpPr/>
            <p:nvPr/>
          </p:nvSpPr>
          <p:spPr>
            <a:xfrm>
              <a:off x="0" y="0"/>
              <a:ext cx="3976" cy="535"/>
            </a:xfrm>
            <a:custGeom>
              <a:avLst/>
              <a:gdLst/>
              <a:ahLst/>
              <a:cxnLst/>
              <a:rect l="0" t="0" r="0" b="0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  <a:miter lim="800000"/>
            </a:ln>
          </p:spPr>
        </p:sp>
      </p:grpSp>
      <p:grpSp>
        <p:nvGrpSpPr>
          <p:cNvPr id="2063" name="组合 2062"/>
          <p:cNvGrpSpPr/>
          <p:nvPr/>
        </p:nvGrpSpPr>
        <p:grpSpPr>
          <a:xfrm>
            <a:off x="627062" y="6021388"/>
            <a:ext cx="5684838" cy="849312"/>
            <a:chOff x="0" y="0"/>
            <a:chExt cx="3581" cy="535"/>
          </a:xfrm>
        </p:grpSpPr>
        <p:sp>
          <p:nvSpPr>
            <p:cNvPr id="2064" name="未知"/>
            <p:cNvSpPr/>
            <p:nvPr/>
          </p:nvSpPr>
          <p:spPr>
            <a:xfrm>
              <a:off x="801" y="0"/>
              <a:ext cx="365" cy="291"/>
            </a:xfrm>
            <a:custGeom>
              <a:avLst/>
              <a:gdLst/>
              <a:ahLst/>
              <a:cxnLst/>
              <a:rect l="0" t="0" r="0" b="0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  <a:miter lim="800000"/>
            </a:ln>
          </p:spPr>
        </p:sp>
        <p:sp>
          <p:nvSpPr>
            <p:cNvPr id="2065" name="未知"/>
            <p:cNvSpPr/>
            <p:nvPr/>
          </p:nvSpPr>
          <p:spPr>
            <a:xfrm>
              <a:off x="1548" y="36"/>
              <a:ext cx="2033" cy="499"/>
            </a:xfrm>
            <a:custGeom>
              <a:avLst/>
              <a:gdLst/>
              <a:ahLst/>
              <a:cxnLst/>
              <a:rect l="0" t="0" r="0" b="0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  <a:miter lim="800000"/>
            </a:ln>
          </p:spPr>
        </p:sp>
        <p:sp>
          <p:nvSpPr>
            <p:cNvPr id="2066" name="未知"/>
            <p:cNvSpPr/>
            <p:nvPr/>
          </p:nvSpPr>
          <p:spPr>
            <a:xfrm>
              <a:off x="1435" y="30"/>
              <a:ext cx="71" cy="61"/>
            </a:xfrm>
            <a:custGeom>
              <a:avLst/>
              <a:gdLst/>
              <a:ahLst/>
              <a:cxnLst/>
              <a:rect l="0" t="0" r="0" b="0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  <a:miter lim="800000"/>
            </a:ln>
          </p:spPr>
        </p:sp>
        <p:sp>
          <p:nvSpPr>
            <p:cNvPr id="2067" name="未知"/>
            <p:cNvSpPr/>
            <p:nvPr/>
          </p:nvSpPr>
          <p:spPr>
            <a:xfrm>
              <a:off x="460" y="49"/>
              <a:ext cx="161" cy="164"/>
            </a:xfrm>
            <a:custGeom>
              <a:avLst/>
              <a:gdLst/>
              <a:ahLst/>
              <a:cxnLst/>
              <a:rect l="0" t="0" r="0" b="0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  <a:miter lim="800000"/>
            </a:ln>
          </p:spPr>
        </p:sp>
        <p:sp>
          <p:nvSpPr>
            <p:cNvPr id="2068" name="未知"/>
            <p:cNvSpPr/>
            <p:nvPr/>
          </p:nvSpPr>
          <p:spPr>
            <a:xfrm>
              <a:off x="311" y="61"/>
              <a:ext cx="59" cy="61"/>
            </a:xfrm>
            <a:custGeom>
              <a:avLst/>
              <a:gdLst/>
              <a:ahLst/>
              <a:cxnLst/>
              <a:rect l="0" t="0" r="0" b="0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  <a:miter lim="800000"/>
            </a:ln>
          </p:spPr>
        </p:sp>
        <p:sp>
          <p:nvSpPr>
            <p:cNvPr id="2069" name="未知"/>
            <p:cNvSpPr/>
            <p:nvPr/>
          </p:nvSpPr>
          <p:spPr>
            <a:xfrm>
              <a:off x="0" y="18"/>
              <a:ext cx="245" cy="207"/>
            </a:xfrm>
            <a:custGeom>
              <a:avLst/>
              <a:gdLst/>
              <a:ahLst/>
              <a:cxnLst/>
              <a:rect l="0" t="0" r="0" b="0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  <a:miter lim="800000"/>
            </a:ln>
          </p:spPr>
        </p:sp>
      </p:grpSp>
      <p:sp>
        <p:nvSpPr>
          <p:cNvPr id="2070" name="标题占位符 2069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baseline="0">
                <a:solidFill>
                  <a:schemeClr val="tx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Arial"/>
                <a:ea typeface="宋体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71" name="文本占位符 207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defRPr lang="zh-CN" altLang="en-US" sz="32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defRPr lang="zh-CN" altLang="en-US" sz="24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defRPr lang="zh-CN" altLang="en-US" sz="20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72" name="日期占位符 2071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/>
          <a:p>
            <a:pPr lvl="0"/>
            <a:endParaRPr sz="1200">
              <a:effectLst>
                <a:outerShdw blurRad="38100" dist="38100" dir="2700000" algn="tl">
                  <a:schemeClr val="bg2"/>
                </a:outerShdw>
              </a:effectLst>
              <a:latin typeface="Arial"/>
            </a:endParaRPr>
          </a:p>
        </p:txBody>
      </p:sp>
      <p:sp>
        <p:nvSpPr>
          <p:cNvPr id="2073" name="页脚占位符 2072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/>
          <a:p>
            <a:pPr lvl="0" algn="ctr"/>
            <a:fld id="{E3054A9C-EB26-4242-B1E6-CE0B0A7A0BD0}" type="footer">
              <a:rPr sz="1200">
                <a:effectLst>
                  <a:outerShdw blurRad="38100" dist="38100" dir="2700000" algn="tl">
                    <a:schemeClr val="bg2"/>
                  </a:outerShdw>
                </a:effectLst>
                <a:latin typeface="Arial"/>
              </a:rPr>
              <a:t></a:t>
            </a:fld>
            <a:endParaRPr sz="1200">
              <a:effectLst>
                <a:outerShdw blurRad="38100" dist="38100" dir="2700000" algn="tl">
                  <a:schemeClr val="bg2"/>
                </a:outerShdw>
              </a:effectLst>
              <a:latin typeface="Arial"/>
            </a:endParaRPr>
          </a:p>
        </p:txBody>
      </p:sp>
      <p:sp>
        <p:nvSpPr>
          <p:cNvPr id="2074" name="灯片编号占位符 2073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/>
          <a:p>
            <a:pPr lvl="0" algn="r"/>
            <a:fld id="{FDAA91AF-EABE-4DD0-8BA4-48BA6F17C4FB}" type="slidenum">
              <a:rPr sz="1200">
                <a:effectLst>
                  <a:outerShdw blurRad="38100" dist="38100" dir="2700000" algn="tl">
                    <a:schemeClr val="bg2"/>
                  </a:outerShdw>
                </a:effectLst>
                <a:latin typeface="Arial"/>
              </a:rPr>
              <a:t>‹#›</a:t>
            </a:fld>
            <a:endParaRPr sz="1200">
              <a:effectLst>
                <a:outerShdw blurRad="38100" dist="38100" dir="2700000" algn="tl">
                  <a:schemeClr val="bg2"/>
                </a:outerShdw>
              </a:effectLst>
              <a:latin typeface="Arial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</p:sldLayoutIdLst>
  <p:transition/>
  <p:txStyles>
    <p:titleStyle>
      <a:lvl1pPr marL="0" indent="0" algn="ctr" defTabSz="91440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baseline="0">
          <a:solidFill>
            <a:schemeClr val="tx2"/>
          </a:solidFill>
          <a:effectLst>
            <a:outerShdw blurRad="38100" dist="38100" dir="2700000" algn="tl">
              <a:schemeClr val="bg2"/>
            </a:outerShdw>
          </a:effectLst>
          <a:latin typeface="Arial"/>
          <a:ea typeface="宋体" charset="-122"/>
        </a:defRPr>
      </a:lvl1pPr>
    </p:titleStyle>
    <p:bodyStyle>
      <a:lvl1pPr marL="342900" indent="-34290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Tx/>
        <a:buFontTx/>
        <a:buChar char="•"/>
        <a:defRPr sz="3200" b="0" i="0" u="none" baseline="0">
          <a:solidFill>
            <a:schemeClr val="tx1"/>
          </a:solidFill>
          <a:latin typeface="Arial"/>
          <a:ea typeface="宋体" charset="-122"/>
        </a:defRPr>
      </a:lvl1pPr>
      <a:lvl2pPr marL="742950" indent="-28575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 b="0" i="0" u="none" baseline="0">
          <a:solidFill>
            <a:schemeClr val="tx1"/>
          </a:solidFill>
          <a:latin typeface="Arial"/>
          <a:ea typeface="宋体" charset="-122"/>
        </a:defRPr>
      </a:lvl2pPr>
      <a:lvl3pPr marL="1143000" indent="-22860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Tx/>
        <a:buFontTx/>
        <a:buChar char="•"/>
        <a:defRPr sz="2400" b="0" i="0" u="none" baseline="0">
          <a:solidFill>
            <a:schemeClr val="tx1"/>
          </a:solidFill>
          <a:latin typeface="Arial"/>
          <a:ea typeface="宋体" charset="-122"/>
        </a:defRPr>
      </a:lvl3pPr>
      <a:lvl4pPr marL="1600200" indent="-22860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 b="0" i="0" u="none" baseline="0">
          <a:solidFill>
            <a:schemeClr val="tx1"/>
          </a:solidFill>
          <a:latin typeface="Arial"/>
          <a:ea typeface="宋体" charset="-122"/>
        </a:defRPr>
      </a:lvl4pPr>
      <a:lvl5pPr marL="2057400" indent="-22860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Tx/>
        <a:buFontTx/>
        <a:buChar char="•"/>
        <a:defRPr sz="2000" b="0" i="0" u="none" baseline="0">
          <a:solidFill>
            <a:schemeClr val="tx1"/>
          </a:solidFill>
          <a:latin typeface="Arial"/>
          <a:ea typeface="宋体" charset="-122"/>
        </a:defRPr>
      </a:lvl5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>
            <a:alphaModFix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4097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baseline="0">
                <a:solidFill>
                  <a:schemeClr val="tx2"/>
                </a:solidFill>
                <a:latin typeface="Times New Roman" pitchFamily="2" charset="0"/>
                <a:ea typeface="宋体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742950" indent="-28575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11430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6002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20574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4100" name="日期占位符 4099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lvl="0"/>
            <a:endParaRPr sz="1400"/>
          </a:p>
        </p:txBody>
      </p:sp>
      <p:sp>
        <p:nvSpPr>
          <p:cNvPr id="4101" name="页脚占位符 410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lvl="0" algn="ctr"/>
            <a:fld id="{526CE33F-1EC4-49D0-AEFC-D88BDAAA565E}" type="footer">
              <a:rPr sz="1400"/>
              <a:t></a:t>
            </a:fld>
            <a:endParaRPr sz="1400"/>
          </a:p>
        </p:txBody>
      </p:sp>
      <p:sp>
        <p:nvSpPr>
          <p:cNvPr id="4102" name="灯片编号占位符 4101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lvl="0" algn="r"/>
            <a:fld id="{85A5789A-E477-4813-8558-26C9BE48AF34}" type="slidenum">
              <a:rPr sz="1400"/>
              <a:t>‹#›</a:t>
            </a:fld>
            <a:endParaRPr sz="140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</p:sldLayoutIdLst>
  <p:transition/>
  <p:txStyles>
    <p:titleStyle>
      <a:lvl1pPr marL="0" indent="0" algn="ctr" defTabSz="91440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baseline="0">
          <a:solidFill>
            <a:schemeClr val="tx2"/>
          </a:solidFill>
          <a:latin typeface="Times New Roman" pitchFamily="2" charset="0"/>
          <a:ea typeface="宋体" charset="-122"/>
        </a:defRPr>
      </a:lvl1pPr>
    </p:titleStyle>
    <p:bodyStyle>
      <a:lvl1pPr marL="342900" indent="-34290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 b="0" i="0" u="none" baseline="0">
          <a:solidFill>
            <a:schemeClr val="tx1"/>
          </a:solidFill>
          <a:latin typeface="Times New Roman" pitchFamily="2" charset="0"/>
          <a:ea typeface="宋体" charset="-122"/>
        </a:defRPr>
      </a:lvl1pPr>
      <a:lvl2pPr marL="742950" indent="-28575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 b="0" i="0" u="none" baseline="0">
          <a:solidFill>
            <a:schemeClr val="tx1"/>
          </a:solidFill>
          <a:latin typeface="Times New Roman" pitchFamily="2" charset="0"/>
          <a:ea typeface="宋体" charset="-122"/>
        </a:defRPr>
      </a:lvl2pPr>
      <a:lvl3pPr marL="1143000" indent="-22860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 b="0" i="0" u="none" baseline="0">
          <a:solidFill>
            <a:schemeClr val="tx1"/>
          </a:solidFill>
          <a:latin typeface="Times New Roman" pitchFamily="2" charset="0"/>
          <a:ea typeface="宋体" charset="-122"/>
        </a:defRPr>
      </a:lvl3pPr>
      <a:lvl4pPr marL="1600200" indent="-22860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 b="0" i="0" u="none" baseline="0">
          <a:solidFill>
            <a:schemeClr val="tx1"/>
          </a:solidFill>
          <a:latin typeface="Times New Roman" pitchFamily="2" charset="0"/>
          <a:ea typeface="宋体" charset="-122"/>
        </a:defRPr>
      </a:lvl4pPr>
      <a:lvl5pPr marL="2057400" indent="-22860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baseline="0">
          <a:solidFill>
            <a:schemeClr val="tx1"/>
          </a:solidFill>
          <a:latin typeface="Times New Roman" pitchFamily="2" charset="0"/>
          <a:ea typeface="宋体" charset="-122"/>
        </a:defRPr>
      </a:lvl5pPr>
    </p:bodyStyle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512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baseline="0">
                <a:solidFill>
                  <a:schemeClr val="tx2"/>
                </a:solidFill>
                <a:latin typeface="Times New Roman" pitchFamily="2" charset="0"/>
                <a:ea typeface="宋体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742950" indent="-28575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11430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6002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20574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124" name="日期占位符 5123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lvl="0"/>
            <a:endParaRPr sz="1400"/>
          </a:p>
        </p:txBody>
      </p:sp>
      <p:sp>
        <p:nvSpPr>
          <p:cNvPr id="5125" name="页脚占位符 512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lvl="0" algn="ctr"/>
            <a:fld id="{394AC996-D0DB-4B7A-B5B7-73F3C44C987B}" type="footer">
              <a:rPr sz="1400"/>
              <a:t></a:t>
            </a:fld>
            <a:endParaRPr sz="1400"/>
          </a:p>
        </p:txBody>
      </p:sp>
      <p:sp>
        <p:nvSpPr>
          <p:cNvPr id="5126" name="灯片编号占位符 512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/>
          <a:p>
            <a:pPr lvl="0" algn="r"/>
            <a:fld id="{24AD5E59-F48A-4037-A794-11DF1A4B6800}" type="slidenum">
              <a:rPr sz="1400"/>
              <a:t>‹#›</a:t>
            </a:fld>
            <a:endParaRPr sz="140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 marL="0" indent="0" algn="ctr" defTabSz="91440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baseline="0">
          <a:solidFill>
            <a:schemeClr val="tx2"/>
          </a:solidFill>
          <a:latin typeface="Times New Roman" pitchFamily="2" charset="0"/>
          <a:ea typeface="宋体" charset="-122"/>
        </a:defRPr>
      </a:lvl1pPr>
    </p:titleStyle>
    <p:bodyStyle>
      <a:lvl1pPr marL="342900" indent="-34290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 b="0" i="0" u="none" baseline="0">
          <a:solidFill>
            <a:schemeClr val="tx1"/>
          </a:solidFill>
          <a:latin typeface="Times New Roman" pitchFamily="2" charset="0"/>
          <a:ea typeface="宋体" charset="-122"/>
        </a:defRPr>
      </a:lvl1pPr>
      <a:lvl2pPr marL="742950" indent="-28575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 b="0" i="0" u="none" baseline="0">
          <a:solidFill>
            <a:schemeClr val="tx1"/>
          </a:solidFill>
          <a:latin typeface="Times New Roman" pitchFamily="2" charset="0"/>
          <a:ea typeface="宋体" charset="-122"/>
        </a:defRPr>
      </a:lvl2pPr>
      <a:lvl3pPr marL="1143000" indent="-22860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 b="0" i="0" u="none" baseline="0">
          <a:solidFill>
            <a:schemeClr val="tx1"/>
          </a:solidFill>
          <a:latin typeface="Times New Roman" pitchFamily="2" charset="0"/>
          <a:ea typeface="宋体" charset="-122"/>
        </a:defRPr>
      </a:lvl3pPr>
      <a:lvl4pPr marL="1600200" indent="-22860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 b="0" i="0" u="none" baseline="0">
          <a:solidFill>
            <a:schemeClr val="tx1"/>
          </a:solidFill>
          <a:latin typeface="Times New Roman" pitchFamily="2" charset="0"/>
          <a:ea typeface="宋体" charset="-122"/>
        </a:defRPr>
      </a:lvl4pPr>
      <a:lvl5pPr marL="2057400" indent="-228600" algn="l" defTabSz="914400" eaLnBrk="1" fontAlgn="base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baseline="0">
          <a:solidFill>
            <a:schemeClr val="tx1"/>
          </a:solidFill>
          <a:latin typeface="Times New Roman" pitchFamily="2" charset="0"/>
          <a:ea typeface="宋体" charset="-122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30331;&#27888;&#23665;&#35760;\&#30331;&#27888;&#23665;&#35760;.mp3" TargetMode="Externa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8193"/>
          <p:cNvPicPr/>
          <p:nvPr/>
        </p:nvPicPr>
        <p:blipFill>
          <a:blip r:embed="rId2"/>
          <a:stretch>
            <a:fillRect/>
          </a:stretch>
        </p:blipFill>
        <p:spPr>
          <a:xfrm>
            <a:off x="-4762" y="0"/>
            <a:ext cx="9148762" cy="7010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8195" name=" 8194"/>
          <p:cNvSpPr/>
          <p:nvPr/>
        </p:nvSpPr>
        <p:spPr>
          <a:xfrm>
            <a:off x="1524000" y="1143000"/>
            <a:ext cx="6172200" cy="2362200"/>
          </a:xfrm>
          <a:gradFill rotWithShape="0">
            <a:gsLst>
              <a:gs pos="0">
                <a:srgbClr val="FFFFCC"/>
              </a:gs>
              <a:gs pos="100000">
                <a:srgbClr val="FF9999"/>
              </a:gs>
            </a:gsLst>
            <a:lin ang="5400000" scaled="1"/>
          </a:gradFill>
          <a:ln cmpd="sng">
            <a:solidFill>
              <a:prstClr val="black"/>
            </a:solidFill>
            <a:miter lim="800000"/>
          </a:ln>
          <a:effectLst/>
          <a:scene3d>
            <a:camera prst="legacyObliqueTopLeft">
              <a:rot lat="0" lon="0" rev="0"/>
            </a:camera>
            <a:lightRig rig="legacyNormal3" dir="r"/>
          </a:scene3d>
          <a:sp3d extrusionH="201600" prstMaterial="legacyMatte">
            <a:bevelT w="13500" h="13500" prst="angle"/>
            <a:bevelB w="13500" h="13500" prst="angle"/>
            <a:extrusionClr>
              <a:srgbClr val="0066CC"/>
            </a:extrusionClr>
          </a:sp3d>
        </p:spPr>
        <p:txBody>
          <a:bodyPr fromWordArt="1">
            <a:prstTxWarp prst="textTriangle">
              <a:avLst/>
            </a:prstTxWarp>
          </a:bodyPr>
          <a:lstStyle/>
          <a:p>
            <a:pPr algn="ctr"/>
            <a:r>
              <a:rPr sz="3600">
                <a:ln cmpd="sng">
                  <a:solidFill>
                    <a:prstClr val="black"/>
                  </a:solidFill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effectLst/>
                <a:latin typeface="隶书"/>
              </a:rPr>
              <a:t>登泰山记</a:t>
            </a:r>
          </a:p>
        </p:txBody>
      </p:sp>
      <p:sp>
        <p:nvSpPr>
          <p:cNvPr id="8196" name=" 8195"/>
          <p:cNvSpPr/>
          <p:nvPr/>
        </p:nvSpPr>
        <p:spPr>
          <a:xfrm>
            <a:off x="3352800" y="4419600"/>
            <a:ext cx="2362200" cy="457200"/>
          </a:xfrm>
          <a:solidFill>
            <a:srgbClr val="993300"/>
          </a:solidFill>
          <a:ln cmpd="sng">
            <a:solidFill>
              <a:srgbClr val="FFFF00"/>
            </a:solidFill>
            <a:miter lim="800000"/>
          </a:ln>
          <a:effectLst/>
        </p:spPr>
        <p:txBody>
          <a:bodyPr fromWordArt="1">
            <a:prstTxWarp prst="textPlain">
              <a:avLst/>
            </a:prstTxWarp>
          </a:bodyPr>
          <a:lstStyle/>
          <a:p>
            <a:pPr algn="ctr"/>
            <a:r>
              <a:rPr sz="3600">
                <a:ln cmpd="sng">
                  <a:solidFill>
                    <a:srgbClr val="FFFF00"/>
                  </a:solidFill>
                </a:ln>
                <a:solidFill>
                  <a:srgbClr val="993300"/>
                </a:solidFill>
                <a:effectLst/>
                <a:latin typeface="宋体" charset="-122"/>
              </a:rPr>
              <a:t>作者：姚鼐</a:t>
            </a:r>
          </a:p>
        </p:txBody>
      </p:sp>
      <p:sp>
        <p:nvSpPr>
          <p:cNvPr id="8198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6FD4E693-3E5D-453D-A2EB-E357D4256F40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 anchorCtr="0"/>
          <a:lstStyle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baseline="0">
                <a:solidFill>
                  <a:schemeClr val="tx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Arial"/>
                <a:ea typeface="宋体" charset="-122"/>
              </a:defRPr>
            </a:lvl1pPr>
          </a:lstStyle>
          <a:p>
            <a:pPr lvl="0"/>
            <a:r>
              <a:rPr sz="5400" b="1">
                <a:ea typeface="华文行楷" pitchFamily="2" charset="-122"/>
              </a:rPr>
              <a:t>桐城派</a:t>
            </a:r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>
            <a:lvl1pPr marL="342900" indent="-3429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defRPr lang="zh-CN" altLang="en-US" sz="32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defRPr lang="zh-CN" altLang="en-US" sz="24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defRPr lang="zh-CN" altLang="en-US" sz="20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5pPr>
          </a:lstStyle>
          <a:p>
            <a:pPr lvl="0"/>
            <a:r>
              <a:t>       </a:t>
            </a:r>
            <a:r>
              <a:rPr b="1">
                <a:solidFill>
                  <a:schemeClr val="accent2"/>
                </a:solidFill>
              </a:rPr>
              <a:t>清代中期影响最大的一个</a:t>
            </a:r>
            <a:r>
              <a:rPr b="1">
                <a:solidFill>
                  <a:srgbClr val="FF0000"/>
                </a:solidFill>
              </a:rPr>
              <a:t>散文</a:t>
            </a:r>
            <a:r>
              <a:rPr b="1">
                <a:solidFill>
                  <a:schemeClr val="accent2"/>
                </a:solidFill>
              </a:rPr>
              <a:t>流派。创始人为方苞，经刘大魁、姚鼐等人的发展，形成完整的理论，三人并称“</a:t>
            </a:r>
            <a:r>
              <a:rPr b="1">
                <a:solidFill>
                  <a:srgbClr val="FF0000"/>
                </a:solidFill>
              </a:rPr>
              <a:t>桐城三祖</a:t>
            </a:r>
            <a:r>
              <a:rPr b="1">
                <a:solidFill>
                  <a:schemeClr val="accent2"/>
                </a:solidFill>
              </a:rPr>
              <a:t>”，姚鼐被称为领袖，他秉承了“</a:t>
            </a:r>
            <a:r>
              <a:rPr b="1">
                <a:solidFill>
                  <a:srgbClr val="FF0000"/>
                </a:solidFill>
              </a:rPr>
              <a:t>文道合一</a:t>
            </a:r>
            <a:r>
              <a:rPr b="1">
                <a:solidFill>
                  <a:schemeClr val="accent2"/>
                </a:solidFill>
              </a:rPr>
              <a:t>”的主张，讲究</a:t>
            </a:r>
            <a:r>
              <a:rPr b="1">
                <a:solidFill>
                  <a:srgbClr val="FF0000"/>
                </a:solidFill>
              </a:rPr>
              <a:t>义理、考据、辞章</a:t>
            </a:r>
            <a:r>
              <a:rPr b="1">
                <a:solidFill>
                  <a:schemeClr val="accent2"/>
                </a:solidFill>
              </a:rPr>
              <a:t>三者兼长，注重内容和形式的关系。写景散文尤有独特成就。</a:t>
            </a:r>
          </a:p>
        </p:txBody>
      </p:sp>
      <p:sp>
        <p:nvSpPr>
          <p:cNvPr id="17413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lvl="0" algn="ctr"/>
            <a:fld id="{3C6667BC-B23C-4788-A4D1-9E2323C5B1B7}" type="footer">
              <a:rPr sz="1200">
                <a:effectLst>
                  <a:outerShdw blurRad="38100" dist="38100" dir="2700000" algn="tl">
                    <a:schemeClr val="bg2"/>
                  </a:outerShdw>
                </a:effectLst>
                <a:latin typeface="Arial"/>
              </a:rPr>
              <a:t></a:t>
            </a:fld>
            <a:endParaRPr sz="1200">
              <a:effectLst>
                <a:outerShdw blurRad="38100" dist="38100" dir="2700000" algn="tl">
                  <a:schemeClr val="bg2"/>
                </a:outerShdw>
              </a:effectLst>
              <a:latin typeface="Arial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8433"/>
          <p:cNvSpPr/>
          <p:nvPr/>
        </p:nvSpPr>
        <p:spPr>
          <a:xfrm>
            <a:off x="304800" y="533400"/>
            <a:ext cx="2622550" cy="823912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sz="4800">
                <a:latin typeface="Tahoma" pitchFamily="2" charset="0"/>
                <a:ea typeface="隶书" pitchFamily="1" charset="-122"/>
              </a:rPr>
              <a:t>朗读课文</a:t>
            </a:r>
          </a:p>
        </p:txBody>
      </p:sp>
      <p:pic>
        <p:nvPicPr>
          <p:cNvPr id="18435" name="图片 18434"/>
          <p:cNvPicPr/>
          <p:nvPr/>
        </p:nvPicPr>
        <p:blipFill>
          <a:blip r:embed="rId3"/>
          <a:srcRect l="8064"/>
          <a:stretch>
            <a:fillRect/>
          </a:stretch>
        </p:blipFill>
        <p:spPr>
          <a:xfrm>
            <a:off x="0" y="1371600"/>
            <a:ext cx="9144000" cy="417988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8436" name="图片 18435">
            <a:hlinkClick r:id="" action="ppaction://media"/>
          </p:cNvPr>
          <p:cNvPicPr>
            <a:picLocks noRot="1" noChangeAspect="1"/>
          </p:cNvPicPr>
          <p:nvPr>
            <a:audioFile r:link="rId1"/>
            <p:extLst/>
          </p:nvPr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24750" y="693738"/>
            <a:ext cx="576262" cy="57626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8438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3BA62589-00E4-4354-95CE-56ED8E8152BC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cmd="playFrom(0.0)">
                                      <p:cBhvr additive="base">
                                        <p:cTn id="6" dur="230427" fill="hold"/>
                                        <p:tgtEl>
                                          <p:spTgt spid="184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1371600" y="685800"/>
            <a:ext cx="335280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 anchorCtr="0"/>
          <a:lstStyle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baseline="0">
                <a:solidFill>
                  <a:schemeClr val="tx2"/>
                </a:solidFill>
                <a:latin typeface="Arial"/>
                <a:ea typeface="宋体" charset="-122"/>
              </a:defRPr>
            </a:lvl1pPr>
          </a:lstStyle>
          <a:p>
            <a:pPr lvl="0"/>
            <a:r>
              <a:rPr sz="7200">
                <a:ea typeface="隶书" pitchFamily="1" charset="-122"/>
              </a:rPr>
              <a:t>想一想</a:t>
            </a:r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1027112" y="2362200"/>
            <a:ext cx="8116888" cy="2706688"/>
          </a:xfrm>
          <a:prstGeom prst="rect">
            <a:avLst/>
          </a:prstGeom>
          <a:noFill/>
          <a:ln>
            <a:miter lim="800000"/>
          </a:ln>
        </p:spPr>
        <p:txBody>
          <a:bodyPr/>
          <a:lstStyle>
            <a:lvl1pPr marL="342900" indent="-3429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sz="3600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1、思考全文写作思路。</a:t>
            </a:r>
          </a:p>
          <a:p>
            <a:pPr lvl="0">
              <a:lnSpc>
                <a:spcPct val="150000"/>
              </a:lnSpc>
            </a:pPr>
            <a:r>
              <a:rPr sz="3600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2、作者为我们描绘了几幅壮丽的图画？</a:t>
            </a:r>
          </a:p>
          <a:p>
            <a:pPr lvl="0">
              <a:lnSpc>
                <a:spcPct val="150000"/>
              </a:lnSpc>
            </a:pPr>
            <a:r>
              <a:rPr sz="3600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3、你认为画面中最精彩的是哪一幅？</a:t>
            </a:r>
          </a:p>
        </p:txBody>
      </p:sp>
      <p:pic>
        <p:nvPicPr>
          <p:cNvPr id="19460" name="图片 19459"/>
          <p:cNvPicPr/>
          <p:nvPr/>
        </p:nvPicPr>
        <p:blipFill>
          <a:blip r:embed="rId2"/>
          <a:stretch>
            <a:fillRect/>
          </a:stretch>
        </p:blipFill>
        <p:spPr>
          <a:xfrm>
            <a:off x="7080250" y="152400"/>
            <a:ext cx="1377950" cy="22098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9462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lvl="0" algn="ctr"/>
            <a:fld id="{806A20EF-2A7F-4DA7-967F-18798111C4E3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2048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08288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 anchorCtr="0"/>
          <a:lstStyle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baseline="0">
                <a:solidFill>
                  <a:schemeClr val="tx2"/>
                </a:solidFill>
                <a:latin typeface="Arial"/>
                <a:ea typeface="宋体" charset="-122"/>
              </a:defRPr>
            </a:lvl1pPr>
          </a:lstStyle>
          <a:p>
            <a:pPr lvl="0" algn="dist"/>
            <a:r>
              <a:rPr sz="7200">
                <a:ea typeface="隶书" pitchFamily="1" charset="-122"/>
              </a:rPr>
              <a:t>思路</a:t>
            </a:r>
          </a:p>
        </p:txBody>
      </p:sp>
      <p:sp>
        <p:nvSpPr>
          <p:cNvPr id="20483" name="左箭头 20482"/>
          <p:cNvSpPr/>
          <p:nvPr/>
        </p:nvSpPr>
        <p:spPr>
          <a:xfrm flipH="1">
            <a:off x="2057400" y="3886200"/>
            <a:ext cx="685800" cy="152400"/>
          </a:xfrm>
          <a:prstGeom prst="leftArrow">
            <a:avLst>
              <a:gd name="adj1" fmla="val 50000"/>
              <a:gd name="adj2" fmla="val 112500"/>
            </a:avLst>
          </a:prstGeom>
          <a:solidFill>
            <a:schemeClr val="accent1"/>
          </a:solidFill>
          <a:ln cmpd="sng">
            <a:solidFill>
              <a:schemeClr val="tx1"/>
            </a:solidFill>
            <a:miter lim="800000"/>
          </a:ln>
          <a:effectLst/>
        </p:spPr>
      </p:sp>
      <p:sp>
        <p:nvSpPr>
          <p:cNvPr id="20484" name="矩形 20483"/>
          <p:cNvSpPr/>
          <p:nvPr/>
        </p:nvSpPr>
        <p:spPr>
          <a:xfrm>
            <a:off x="1295400" y="1905000"/>
            <a:ext cx="854075" cy="44196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vert="vert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buClr>
                <a:schemeClr val="folHlink"/>
              </a:buClr>
              <a:buFont typeface="Wingdings"/>
              <a:buChar char="k"/>
            </a:pPr>
            <a:r>
              <a:rPr sz="4400">
                <a:latin typeface="楷体_GB2312" pitchFamily="1" charset="-122"/>
                <a:ea typeface="楷体_GB2312" pitchFamily="1" charset="-122"/>
              </a:rPr>
              <a:t>交待泰山位置</a:t>
            </a:r>
          </a:p>
        </p:txBody>
      </p:sp>
      <p:sp>
        <p:nvSpPr>
          <p:cNvPr id="20485" name="矩形 20484"/>
          <p:cNvSpPr/>
          <p:nvPr/>
        </p:nvSpPr>
        <p:spPr>
          <a:xfrm>
            <a:off x="2819400" y="1905000"/>
            <a:ext cx="854075" cy="44196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vert="vert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buClr>
                <a:schemeClr val="folHlink"/>
              </a:buClr>
              <a:buFont typeface="Wingdings"/>
              <a:buChar char="k"/>
            </a:pPr>
            <a:r>
              <a:rPr sz="4400">
                <a:latin typeface="楷体_GB2312" pitchFamily="1" charset="-122"/>
                <a:ea typeface="楷体_GB2312" pitchFamily="1" charset="-122"/>
              </a:rPr>
              <a:t>记述登山过程</a:t>
            </a:r>
          </a:p>
        </p:txBody>
      </p:sp>
      <p:sp>
        <p:nvSpPr>
          <p:cNvPr id="20486" name="左箭头 20485"/>
          <p:cNvSpPr/>
          <p:nvPr/>
        </p:nvSpPr>
        <p:spPr>
          <a:xfrm flipH="1">
            <a:off x="3657600" y="3886200"/>
            <a:ext cx="685800" cy="152400"/>
          </a:xfrm>
          <a:prstGeom prst="leftArrow">
            <a:avLst>
              <a:gd name="adj1" fmla="val 50000"/>
              <a:gd name="adj2" fmla="val 112500"/>
            </a:avLst>
          </a:prstGeom>
          <a:solidFill>
            <a:schemeClr val="accent1"/>
          </a:solidFill>
          <a:ln cmpd="sng">
            <a:solidFill>
              <a:schemeClr val="tx1"/>
            </a:solidFill>
            <a:miter lim="800000"/>
          </a:ln>
          <a:effectLst/>
        </p:spPr>
      </p:sp>
      <p:sp>
        <p:nvSpPr>
          <p:cNvPr id="20487" name="矩形 20486"/>
          <p:cNvSpPr/>
          <p:nvPr/>
        </p:nvSpPr>
        <p:spPr>
          <a:xfrm>
            <a:off x="4419600" y="1905000"/>
            <a:ext cx="854075" cy="44196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vert="vert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buClr>
                <a:schemeClr val="folHlink"/>
              </a:buClr>
              <a:buFont typeface="Wingdings"/>
              <a:buChar char="k"/>
            </a:pPr>
            <a:r>
              <a:rPr sz="4400">
                <a:latin typeface="楷体_GB2312" pitchFamily="1" charset="-122"/>
                <a:ea typeface="楷体_GB2312" pitchFamily="1" charset="-122"/>
              </a:rPr>
              <a:t>描绘日出美景</a:t>
            </a:r>
          </a:p>
        </p:txBody>
      </p:sp>
      <p:sp>
        <p:nvSpPr>
          <p:cNvPr id="20488" name="左箭头 20487"/>
          <p:cNvSpPr/>
          <p:nvPr/>
        </p:nvSpPr>
        <p:spPr>
          <a:xfrm flipH="1">
            <a:off x="5257800" y="3886200"/>
            <a:ext cx="685800" cy="152400"/>
          </a:xfrm>
          <a:prstGeom prst="leftArrow">
            <a:avLst>
              <a:gd name="adj1" fmla="val 50000"/>
              <a:gd name="adj2" fmla="val 112500"/>
            </a:avLst>
          </a:prstGeom>
          <a:solidFill>
            <a:schemeClr val="accent1"/>
          </a:solidFill>
          <a:ln cmpd="sng">
            <a:solidFill>
              <a:schemeClr val="tx1"/>
            </a:solidFill>
            <a:miter lim="800000"/>
          </a:ln>
          <a:effectLst/>
        </p:spPr>
      </p:sp>
      <p:sp>
        <p:nvSpPr>
          <p:cNvPr id="20489" name="矩形 20488"/>
          <p:cNvSpPr/>
          <p:nvPr/>
        </p:nvSpPr>
        <p:spPr>
          <a:xfrm>
            <a:off x="5899150" y="1905000"/>
            <a:ext cx="854075" cy="44196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vert="vert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buClr>
                <a:schemeClr val="folHlink"/>
              </a:buClr>
              <a:buFont typeface="Wingdings"/>
              <a:buChar char="k"/>
            </a:pPr>
            <a:r>
              <a:rPr sz="4400">
                <a:latin typeface="楷体_GB2312" pitchFamily="1" charset="-122"/>
                <a:ea typeface="楷体_GB2312" pitchFamily="1" charset="-122"/>
              </a:rPr>
              <a:t>返记人文景观</a:t>
            </a:r>
          </a:p>
        </p:txBody>
      </p:sp>
      <p:sp>
        <p:nvSpPr>
          <p:cNvPr id="20490" name="左箭头 20489"/>
          <p:cNvSpPr/>
          <p:nvPr/>
        </p:nvSpPr>
        <p:spPr>
          <a:xfrm flipH="1">
            <a:off x="6705600" y="3886200"/>
            <a:ext cx="685800" cy="152400"/>
          </a:xfrm>
          <a:prstGeom prst="leftArrow">
            <a:avLst>
              <a:gd name="adj1" fmla="val 50000"/>
              <a:gd name="adj2" fmla="val 112500"/>
            </a:avLst>
          </a:prstGeom>
          <a:solidFill>
            <a:schemeClr val="accent1"/>
          </a:solidFill>
          <a:ln cmpd="sng">
            <a:solidFill>
              <a:schemeClr val="tx1"/>
            </a:solidFill>
            <a:miter lim="800000"/>
          </a:ln>
          <a:effectLst/>
        </p:spPr>
      </p:sp>
      <p:sp>
        <p:nvSpPr>
          <p:cNvPr id="20491" name="矩形 20490"/>
          <p:cNvSpPr/>
          <p:nvPr/>
        </p:nvSpPr>
        <p:spPr>
          <a:xfrm>
            <a:off x="7375525" y="1905000"/>
            <a:ext cx="854075" cy="426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vert="vert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buClr>
                <a:schemeClr val="folHlink"/>
              </a:buClr>
              <a:buFont typeface="Wingdings"/>
              <a:buChar char="k"/>
            </a:pPr>
            <a:r>
              <a:rPr sz="4400">
                <a:latin typeface="楷体_GB2312" pitchFamily="1" charset="-122"/>
                <a:ea typeface="楷体_GB2312" pitchFamily="1" charset="-122"/>
              </a:rPr>
              <a:t>补写自然景观</a:t>
            </a:r>
          </a:p>
        </p:txBody>
      </p:sp>
      <p:pic>
        <p:nvPicPr>
          <p:cNvPr id="20492" name="图片 20491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1400" y="0"/>
            <a:ext cx="1295400" cy="2057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0494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lvl="0" algn="ctr"/>
            <a:fld id="{83383ECA-F678-4D37-A370-A53558B7BC6C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1" nodeType="afterEffect"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4" fill="hold" grpId="2" nodeType="afterEffect"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4" fill="hold" grpId="3" nodeType="afterEffect"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4" fill="hold" grpId="4" nodeType="afterEffect">
                                  <p:childTnLs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1"/>
      <p:bldP spid="20487" grpId="2"/>
      <p:bldP spid="20489" grpId="3"/>
      <p:bldP spid="20491" grpId="4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1505"/>
          <p:cNvSpPr/>
          <p:nvPr/>
        </p:nvSpPr>
        <p:spPr>
          <a:xfrm>
            <a:off x="2819400" y="76200"/>
            <a:ext cx="35052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200">
                <a:solidFill>
                  <a:srgbClr val="FF3300"/>
                </a:solidFill>
                <a:ea typeface="华文行楷" pitchFamily="2" charset="-122"/>
              </a:rPr>
              <a:t>整体感知课文内容</a:t>
            </a:r>
          </a:p>
        </p:txBody>
      </p:sp>
      <p:sp>
        <p:nvSpPr>
          <p:cNvPr id="21507" name="矩形 21506"/>
          <p:cNvSpPr/>
          <p:nvPr/>
        </p:nvSpPr>
        <p:spPr>
          <a:xfrm>
            <a:off x="457200" y="533400"/>
            <a:ext cx="2667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/>
              <a:t>泰山的位置</a:t>
            </a:r>
          </a:p>
        </p:txBody>
      </p:sp>
      <p:sp>
        <p:nvSpPr>
          <p:cNvPr id="21508" name="矩形 21507"/>
          <p:cNvSpPr/>
          <p:nvPr/>
        </p:nvSpPr>
        <p:spPr>
          <a:xfrm>
            <a:off x="457200" y="914400"/>
            <a:ext cx="2667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/>
              <a:t>登山的经过</a:t>
            </a:r>
          </a:p>
        </p:txBody>
      </p:sp>
      <p:sp>
        <p:nvSpPr>
          <p:cNvPr id="21509" name="矩形 21508"/>
          <p:cNvSpPr/>
          <p:nvPr/>
        </p:nvSpPr>
        <p:spPr>
          <a:xfrm>
            <a:off x="457200" y="2133600"/>
            <a:ext cx="2667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/>
              <a:t>山巅之所见</a:t>
            </a:r>
          </a:p>
        </p:txBody>
      </p:sp>
      <p:sp>
        <p:nvSpPr>
          <p:cNvPr id="21510" name="矩形 21509"/>
          <p:cNvSpPr/>
          <p:nvPr/>
        </p:nvSpPr>
        <p:spPr>
          <a:xfrm>
            <a:off x="457200" y="3276600"/>
            <a:ext cx="2667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/>
              <a:t>观日出奇景</a:t>
            </a:r>
          </a:p>
        </p:txBody>
      </p:sp>
      <p:sp>
        <p:nvSpPr>
          <p:cNvPr id="21511" name="矩形 21510"/>
          <p:cNvSpPr/>
          <p:nvPr/>
        </p:nvSpPr>
        <p:spPr>
          <a:xfrm>
            <a:off x="2133600" y="1295400"/>
            <a:ext cx="2667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/>
              <a:t>至于泰安</a:t>
            </a:r>
          </a:p>
        </p:txBody>
      </p:sp>
      <p:sp>
        <p:nvSpPr>
          <p:cNvPr id="21512" name="矩形 21511"/>
          <p:cNvSpPr/>
          <p:nvPr/>
        </p:nvSpPr>
        <p:spPr>
          <a:xfrm>
            <a:off x="4495800" y="1295400"/>
            <a:ext cx="2667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/>
              <a:t>由南麓登</a:t>
            </a:r>
          </a:p>
        </p:txBody>
      </p:sp>
      <p:sp>
        <p:nvSpPr>
          <p:cNvPr id="21513" name="矩形 21512"/>
          <p:cNvSpPr/>
          <p:nvPr/>
        </p:nvSpPr>
        <p:spPr>
          <a:xfrm>
            <a:off x="6934200" y="1295400"/>
            <a:ext cx="17526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/>
              <a:t>循中谷入</a:t>
            </a:r>
          </a:p>
        </p:txBody>
      </p:sp>
      <p:sp>
        <p:nvSpPr>
          <p:cNvPr id="21514" name="矩形 21513"/>
          <p:cNvSpPr/>
          <p:nvPr/>
        </p:nvSpPr>
        <p:spPr>
          <a:xfrm>
            <a:off x="2133600" y="1752600"/>
            <a:ext cx="2667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/>
              <a:t>越过中岭</a:t>
            </a:r>
          </a:p>
        </p:txBody>
      </p:sp>
      <p:sp>
        <p:nvSpPr>
          <p:cNvPr id="21515" name="矩形 21514"/>
          <p:cNvSpPr/>
          <p:nvPr/>
        </p:nvSpPr>
        <p:spPr>
          <a:xfrm>
            <a:off x="4495800" y="1766888"/>
            <a:ext cx="2667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/>
              <a:t>复循西谷</a:t>
            </a:r>
          </a:p>
        </p:txBody>
      </p:sp>
      <p:sp>
        <p:nvSpPr>
          <p:cNvPr id="21516" name="矩形 21515"/>
          <p:cNvSpPr/>
          <p:nvPr/>
        </p:nvSpPr>
        <p:spPr>
          <a:xfrm>
            <a:off x="6934200" y="1828800"/>
            <a:ext cx="18288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/>
              <a:t>遂至其巅</a:t>
            </a:r>
          </a:p>
        </p:txBody>
      </p:sp>
      <p:sp>
        <p:nvSpPr>
          <p:cNvPr id="21517" name="矩形 21516"/>
          <p:cNvSpPr/>
          <p:nvPr/>
        </p:nvSpPr>
        <p:spPr>
          <a:xfrm>
            <a:off x="2362200" y="2819400"/>
            <a:ext cx="18288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endParaRPr sz="2800"/>
          </a:p>
        </p:txBody>
      </p:sp>
      <p:sp>
        <p:nvSpPr>
          <p:cNvPr id="21518" name="矩形 21517"/>
          <p:cNvSpPr/>
          <p:nvPr/>
        </p:nvSpPr>
        <p:spPr>
          <a:xfrm>
            <a:off x="2133600" y="2514600"/>
            <a:ext cx="41148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/>
              <a:t>苍山负雪          明烛天南</a:t>
            </a:r>
          </a:p>
        </p:txBody>
      </p:sp>
      <p:sp>
        <p:nvSpPr>
          <p:cNvPr id="21519" name="矩形 21518"/>
          <p:cNvSpPr/>
          <p:nvPr/>
        </p:nvSpPr>
        <p:spPr>
          <a:xfrm>
            <a:off x="2133600" y="2895600"/>
            <a:ext cx="41148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/>
              <a:t>山水如画          居雾若带</a:t>
            </a:r>
          </a:p>
        </p:txBody>
      </p:sp>
      <p:sp>
        <p:nvSpPr>
          <p:cNvPr id="21520" name="矩形 21519"/>
          <p:cNvSpPr/>
          <p:nvPr/>
        </p:nvSpPr>
        <p:spPr>
          <a:xfrm>
            <a:off x="2133600" y="3657600"/>
            <a:ext cx="61722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/>
              <a:t>五鼓——面迎风雪待日出</a:t>
            </a:r>
          </a:p>
        </p:txBody>
      </p:sp>
      <p:sp>
        <p:nvSpPr>
          <p:cNvPr id="21521" name="矩形 21520"/>
          <p:cNvSpPr/>
          <p:nvPr/>
        </p:nvSpPr>
        <p:spPr>
          <a:xfrm>
            <a:off x="2133600" y="4038600"/>
            <a:ext cx="61722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/>
              <a:t>稍后——白山矗立若樗蒲</a:t>
            </a:r>
          </a:p>
        </p:txBody>
      </p:sp>
      <p:sp>
        <p:nvSpPr>
          <p:cNvPr id="21522" name="矩形 21521"/>
          <p:cNvSpPr/>
          <p:nvPr/>
        </p:nvSpPr>
        <p:spPr>
          <a:xfrm>
            <a:off x="2133600" y="4419600"/>
            <a:ext cx="61722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/>
              <a:t>须臾——一线异色成五彩</a:t>
            </a:r>
          </a:p>
        </p:txBody>
      </p:sp>
      <p:sp>
        <p:nvSpPr>
          <p:cNvPr id="21523" name="矩形 21522"/>
          <p:cNvSpPr/>
          <p:nvPr/>
        </p:nvSpPr>
        <p:spPr>
          <a:xfrm>
            <a:off x="2133600" y="4800600"/>
            <a:ext cx="61722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/>
              <a:t>日上——正赤如丹红光承</a:t>
            </a:r>
          </a:p>
        </p:txBody>
      </p:sp>
      <p:sp>
        <p:nvSpPr>
          <p:cNvPr id="21524" name="矩形 21523"/>
          <p:cNvSpPr/>
          <p:nvPr/>
        </p:nvSpPr>
        <p:spPr>
          <a:xfrm>
            <a:off x="2133600" y="5181600"/>
            <a:ext cx="61722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/>
              <a:t>回视——群山异色拜日观</a:t>
            </a:r>
          </a:p>
        </p:txBody>
      </p:sp>
      <p:sp>
        <p:nvSpPr>
          <p:cNvPr id="21525" name="矩形 21524"/>
          <p:cNvSpPr/>
          <p:nvPr/>
        </p:nvSpPr>
        <p:spPr>
          <a:xfrm>
            <a:off x="381000" y="5562600"/>
            <a:ext cx="2667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/>
              <a:t>人文之景观</a:t>
            </a:r>
          </a:p>
        </p:txBody>
      </p:sp>
      <p:sp>
        <p:nvSpPr>
          <p:cNvPr id="21526" name="矩形 21525"/>
          <p:cNvSpPr/>
          <p:nvPr/>
        </p:nvSpPr>
        <p:spPr>
          <a:xfrm>
            <a:off x="381000" y="5957888"/>
            <a:ext cx="2667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 b="1"/>
              <a:t>自然之风貌</a:t>
            </a:r>
          </a:p>
        </p:txBody>
      </p:sp>
      <p:cxnSp>
        <p:nvCxnSpPr>
          <p:cNvPr id="21527" name="直接连接符 21526"/>
          <p:cNvCxnSpPr/>
          <p:nvPr/>
        </p:nvCxnSpPr>
        <p:spPr>
          <a:xfrm flipH="1">
            <a:off x="1295400" y="1524000"/>
            <a:ext cx="0" cy="533400"/>
          </a:xfrm>
          <a:prstGeom prst="line">
            <a:avLst/>
          </a:prstGeom>
          <a:noFill/>
          <a:ln cmpd="sng">
            <a:solidFill>
              <a:schemeClr val="tx1"/>
            </a:solidFill>
            <a:miter lim="800000"/>
            <a:tailEnd type="triangle"/>
          </a:ln>
        </p:spPr>
      </p:cxnSp>
      <p:cxnSp>
        <p:nvCxnSpPr>
          <p:cNvPr id="21528" name="直接连接符 21527"/>
          <p:cNvCxnSpPr/>
          <p:nvPr/>
        </p:nvCxnSpPr>
        <p:spPr>
          <a:xfrm flipH="1">
            <a:off x="1295400" y="2667000"/>
            <a:ext cx="0" cy="685800"/>
          </a:xfrm>
          <a:prstGeom prst="line">
            <a:avLst/>
          </a:prstGeom>
          <a:noFill/>
          <a:ln cmpd="sng">
            <a:solidFill>
              <a:schemeClr val="tx1"/>
            </a:solidFill>
            <a:miter lim="800000"/>
            <a:tailEnd type="triangle"/>
          </a:ln>
        </p:spPr>
      </p:cxnSp>
      <p:cxnSp>
        <p:nvCxnSpPr>
          <p:cNvPr id="21529" name="直接连接符 21528"/>
          <p:cNvCxnSpPr/>
          <p:nvPr/>
        </p:nvCxnSpPr>
        <p:spPr>
          <a:xfrm flipH="1">
            <a:off x="1295400" y="3810000"/>
            <a:ext cx="0" cy="1676400"/>
          </a:xfrm>
          <a:prstGeom prst="line">
            <a:avLst/>
          </a:prstGeom>
          <a:noFill/>
          <a:ln cmpd="sng">
            <a:solidFill>
              <a:schemeClr val="tx1"/>
            </a:solidFill>
            <a:miter lim="800000"/>
            <a:tailEnd type="triangle"/>
          </a:ln>
        </p:spPr>
      </p:cxnSp>
      <p:cxnSp>
        <p:nvCxnSpPr>
          <p:cNvPr id="21530" name="直接连接符 21529"/>
          <p:cNvCxnSpPr/>
          <p:nvPr/>
        </p:nvCxnSpPr>
        <p:spPr>
          <a:xfrm>
            <a:off x="3810000" y="1600200"/>
            <a:ext cx="685800" cy="0"/>
          </a:xfrm>
          <a:prstGeom prst="line">
            <a:avLst/>
          </a:prstGeom>
          <a:noFill/>
          <a:ln cmpd="sng">
            <a:solidFill>
              <a:schemeClr val="tx1"/>
            </a:solidFill>
            <a:miter lim="800000"/>
            <a:tailEnd type="triangle"/>
          </a:ln>
        </p:spPr>
      </p:cxnSp>
      <p:cxnSp>
        <p:nvCxnSpPr>
          <p:cNvPr id="21531" name="直接连接符 21530"/>
          <p:cNvCxnSpPr/>
          <p:nvPr/>
        </p:nvCxnSpPr>
        <p:spPr>
          <a:xfrm>
            <a:off x="6172200" y="1600200"/>
            <a:ext cx="685800" cy="0"/>
          </a:xfrm>
          <a:prstGeom prst="line">
            <a:avLst/>
          </a:prstGeom>
          <a:noFill/>
          <a:ln cmpd="sng">
            <a:solidFill>
              <a:schemeClr val="tx1"/>
            </a:solidFill>
            <a:miter lim="800000"/>
            <a:tailEnd type="triangle"/>
          </a:ln>
        </p:spPr>
      </p:cxnSp>
      <p:cxnSp>
        <p:nvCxnSpPr>
          <p:cNvPr id="21532" name="直接连接符 21531"/>
          <p:cNvCxnSpPr/>
          <p:nvPr/>
        </p:nvCxnSpPr>
        <p:spPr>
          <a:xfrm>
            <a:off x="3810000" y="2057400"/>
            <a:ext cx="685800" cy="0"/>
          </a:xfrm>
          <a:prstGeom prst="line">
            <a:avLst/>
          </a:prstGeom>
          <a:noFill/>
          <a:ln cmpd="sng">
            <a:solidFill>
              <a:schemeClr val="tx1"/>
            </a:solidFill>
            <a:miter lim="800000"/>
            <a:tailEnd type="triangle"/>
          </a:ln>
        </p:spPr>
      </p:cxnSp>
      <p:cxnSp>
        <p:nvCxnSpPr>
          <p:cNvPr id="21533" name="直接连接符 21532"/>
          <p:cNvCxnSpPr/>
          <p:nvPr/>
        </p:nvCxnSpPr>
        <p:spPr>
          <a:xfrm>
            <a:off x="6172200" y="2057400"/>
            <a:ext cx="685800" cy="0"/>
          </a:xfrm>
          <a:prstGeom prst="line">
            <a:avLst/>
          </a:prstGeom>
          <a:noFill/>
          <a:ln cmpd="sng">
            <a:solidFill>
              <a:schemeClr val="tx1"/>
            </a:solidFill>
            <a:miter lim="800000"/>
            <a:tailEnd type="triangle"/>
          </a:ln>
        </p:spPr>
      </p:cxnSp>
      <p:sp>
        <p:nvSpPr>
          <p:cNvPr id="21534" name="左弧形箭头 21533"/>
          <p:cNvSpPr/>
          <p:nvPr/>
        </p:nvSpPr>
        <p:spPr>
          <a:xfrm>
            <a:off x="228600" y="838200"/>
            <a:ext cx="228600" cy="381000"/>
          </a:xfrm>
          <a:prstGeom prst="curvedRightArrow">
            <a:avLst>
              <a:gd name="adj1" fmla="val 33333"/>
              <a:gd name="adj2" fmla="val 66667"/>
              <a:gd name="adj3" fmla="val 33333"/>
            </a:avLst>
          </a:prstGeom>
          <a:solidFill>
            <a:schemeClr val="accent1"/>
          </a:solidFill>
          <a:ln cmpd="sng">
            <a:solidFill>
              <a:schemeClr val="tx1"/>
            </a:solidFill>
            <a:miter lim="800000"/>
          </a:ln>
        </p:spPr>
      </p:sp>
      <p:sp>
        <p:nvSpPr>
          <p:cNvPr id="21535" name="左弧形箭头 21534"/>
          <p:cNvSpPr/>
          <p:nvPr/>
        </p:nvSpPr>
        <p:spPr>
          <a:xfrm>
            <a:off x="152400" y="5867400"/>
            <a:ext cx="228600" cy="381000"/>
          </a:xfrm>
          <a:prstGeom prst="curvedRightArrow">
            <a:avLst>
              <a:gd name="adj1" fmla="val 33333"/>
              <a:gd name="adj2" fmla="val 66667"/>
              <a:gd name="adj3" fmla="val 33333"/>
            </a:avLst>
          </a:prstGeom>
          <a:solidFill>
            <a:schemeClr val="accent1"/>
          </a:solidFill>
          <a:ln cmpd="sng">
            <a:solidFill>
              <a:schemeClr val="tx1"/>
            </a:solidFill>
            <a:miter lim="800000"/>
          </a:ln>
        </p:spPr>
      </p:sp>
      <p:pic>
        <p:nvPicPr>
          <p:cNvPr id="21536" name="图片 21535"/>
          <p:cNvPicPr/>
          <p:nvPr/>
        </p:nvPicPr>
        <p:blipFill>
          <a:blip r:embed="rId2"/>
          <a:stretch>
            <a:fillRect/>
          </a:stretch>
        </p:blipFill>
        <p:spPr>
          <a:xfrm>
            <a:off x="6248400" y="2514600"/>
            <a:ext cx="2209800" cy="1590675"/>
          </a:xfrm>
          <a:prstGeom prst="rect">
            <a:avLst/>
          </a:prstGeom>
          <a:noFill/>
          <a:ln cmpd="sng">
            <a:solidFill>
              <a:srgbClr val="FF3300"/>
            </a:solidFill>
            <a:miter lim="800000"/>
          </a:ln>
        </p:spPr>
      </p:pic>
      <p:pic>
        <p:nvPicPr>
          <p:cNvPr id="21537" name="图片 21536"/>
          <p:cNvPicPr/>
          <p:nvPr/>
        </p:nvPicPr>
        <p:blipFill>
          <a:blip r:embed="rId3"/>
          <a:stretch>
            <a:fillRect/>
          </a:stretch>
        </p:blipFill>
        <p:spPr>
          <a:xfrm flipH="1">
            <a:off x="6248400" y="4572000"/>
            <a:ext cx="2209800" cy="1509712"/>
          </a:xfrm>
          <a:prstGeom prst="rect">
            <a:avLst/>
          </a:prstGeom>
          <a:noFill/>
          <a:ln cmpd="sng">
            <a:solidFill>
              <a:srgbClr val="FF3300"/>
            </a:solidFill>
            <a:miter lim="800000"/>
          </a:ln>
        </p:spPr>
      </p:pic>
      <p:sp>
        <p:nvSpPr>
          <p:cNvPr id="21538" name="矩形 21537"/>
          <p:cNvSpPr/>
          <p:nvPr/>
        </p:nvSpPr>
        <p:spPr>
          <a:xfrm>
            <a:off x="7772400" y="4114800"/>
            <a:ext cx="990600" cy="396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000">
                <a:ea typeface="楷体_GB2312" pitchFamily="1" charset="-122"/>
              </a:rPr>
              <a:t> 岱祠</a:t>
            </a:r>
          </a:p>
        </p:txBody>
      </p:sp>
      <p:sp>
        <p:nvSpPr>
          <p:cNvPr id="21539" name="矩形 21538"/>
          <p:cNvSpPr/>
          <p:nvPr/>
        </p:nvSpPr>
        <p:spPr>
          <a:xfrm>
            <a:off x="6324600" y="6096000"/>
            <a:ext cx="2438400" cy="396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000">
                <a:latin typeface="楷体_GB2312" pitchFamily="1" charset="-122"/>
                <a:ea typeface="楷体_GB2312" pitchFamily="1" charset="-122"/>
              </a:rPr>
              <a:t>      碧霞元君祠</a:t>
            </a:r>
          </a:p>
        </p:txBody>
      </p:sp>
      <p:sp>
        <p:nvSpPr>
          <p:cNvPr id="21540" name="矩形 21539"/>
          <p:cNvSpPr/>
          <p:nvPr/>
        </p:nvSpPr>
        <p:spPr>
          <a:xfrm>
            <a:off x="2895600" y="609600"/>
            <a:ext cx="4191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>
                <a:solidFill>
                  <a:schemeClr val="accent2"/>
                </a:solidFill>
                <a:ea typeface="隶书" pitchFamily="1" charset="-122"/>
              </a:rPr>
              <a:t>以作者的游踪为线索</a:t>
            </a:r>
          </a:p>
        </p:txBody>
      </p:sp>
      <p:sp>
        <p:nvSpPr>
          <p:cNvPr id="21542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F75B25B1-80F3-449E-AC56-BC4624773FAC}" type="footer">
              <a:rPr sz="1400"/>
              <a:t></a:t>
            </a:fld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7" dur="500" fill="hold"/>
                                        <p:tgtEl>
                                          <p:spTgt spid="2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24" dur="500" fill="hold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35" dur="500" fill="hold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46" dur="500" fill="hold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57" dur="500" fill="hold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68" dur="500" fill="hold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74" dur="500" fill="hold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85" dur="500" fill="hold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96" dur="500" fill="hold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102" dur="500" fill="hold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113" dur="500" fill="hold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12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124" dur="500" fill="hold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2" presetClass="entr" presetSubtype="2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 additive="base">
                                        <p:cTn id="130" dur="500" fill="hold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12" presetClass="entr" presetSubtype="2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 additive="base">
                                        <p:cTn id="136" dur="500" fill="hold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12" presetClass="entr" presetSubtype="2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 additive="base">
                                        <p:cTn id="142" dur="500" fill="hold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12" presetClass="entr" presetSubtype="2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 additive="base">
                                        <p:cTn id="148" dur="500" fill="hold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12" presetClass="entr" presetSubtype="2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 additive="base">
                                        <p:cTn id="154" dur="500" fill="hold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12" presetClass="entr" presetSubtype="2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 additive="base">
                                        <p:cTn id="160" dur="500" fill="hold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12" presetClass="entr" presetSubtype="2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 additive="base">
                                        <p:cTn id="166" dur="500" fill="hold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 nodeType="clickPar">
                      <p:stCondLst>
                        <p:cond delay="indefinite"/>
                      </p:stCondLst>
                      <p:childTnLst>
                        <p:par>
                          <p:cTn id="16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10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10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 nodeType="clickPar">
                      <p:stCondLst>
                        <p:cond delay="indefinite"/>
                      </p:stCondLst>
                      <p:childTnLst>
                        <p:par>
                          <p:cTn id="18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10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10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1000" fill="hold"/>
                                        <p:tgtEl>
                                          <p:spTgt spid="21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 nodeType="clickPar">
                      <p:stCondLst>
                        <p:cond delay="indefinite"/>
                      </p:stCondLst>
                      <p:childTnLst>
                        <p:par>
                          <p:cTn id="19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1"/>
      <p:bldP spid="21508" grpId="2"/>
      <p:bldP spid="21509" grpId="3"/>
      <p:bldP spid="21510" grpId="4"/>
      <p:bldP spid="21511" grpId="7"/>
      <p:bldP spid="21512" grpId="8"/>
      <p:bldP spid="21513" grpId="9"/>
      <p:bldP spid="21514" grpId="10"/>
      <p:bldP spid="21515" grpId="11"/>
      <p:bldP spid="21516" grpId="12"/>
      <p:bldP spid="21518" grpId="13"/>
      <p:bldP spid="21519" grpId="14"/>
      <p:bldP spid="21520" grpId="15"/>
      <p:bldP spid="21521" grpId="16"/>
      <p:bldP spid="21522" grpId="17"/>
      <p:bldP spid="21523" grpId="18"/>
      <p:bldP spid="21524" grpId="19"/>
      <p:bldP spid="21525" grpId="5"/>
      <p:bldP spid="21526" grpId="6"/>
      <p:bldP spid="21538" grpId="20"/>
      <p:bldP spid="21539" grpId="21"/>
      <p:bldP spid="215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2529"/>
          <p:cNvPicPr/>
          <p:nvPr/>
        </p:nvPicPr>
        <p:blipFill>
          <a:blip r:embed="rId2"/>
          <a:stretch>
            <a:fillRect/>
          </a:stretch>
        </p:blipFill>
        <p:spPr>
          <a:xfrm>
            <a:off x="-4762" y="0"/>
            <a:ext cx="9148762" cy="7010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2532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B2C69A41-28C3-467E-AC29-936600BD8133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355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3555" name="矩形 23554"/>
          <p:cNvSpPr/>
          <p:nvPr/>
        </p:nvSpPr>
        <p:spPr>
          <a:xfrm>
            <a:off x="304800" y="228600"/>
            <a:ext cx="2514600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sz="4800" i="1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隶书" pitchFamily="1" charset="-122"/>
              </a:rPr>
              <a:t>日观峰</a:t>
            </a:r>
          </a:p>
        </p:txBody>
      </p:sp>
      <p:sp>
        <p:nvSpPr>
          <p:cNvPr id="23557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11FC6308-2340-4451-A715-07F9DD155BAD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4577"/>
          <p:cNvPicPr/>
          <p:nvPr/>
        </p:nvPicPr>
        <p:blipFill>
          <a:blip r:embed="rId2"/>
          <a:stretch>
            <a:fillRect/>
          </a:stretch>
        </p:blipFill>
        <p:spPr>
          <a:xfrm>
            <a:off x="4800600" y="0"/>
            <a:ext cx="4343400" cy="55626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4579" name="矩形 24578"/>
          <p:cNvSpPr/>
          <p:nvPr/>
        </p:nvSpPr>
        <p:spPr>
          <a:xfrm>
            <a:off x="5791200" y="5791200"/>
            <a:ext cx="2514600" cy="823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lang="zh-CN" altLang="en-US" sz="4800" b="1" i="1">
                <a:solidFill>
                  <a:srgbClr val="3333FF"/>
                </a:solidFill>
                <a:ea typeface="隶书" pitchFamily="1" charset="-122"/>
              </a:rPr>
              <a:t>十八盘</a:t>
            </a:r>
            <a:endParaRPr lang="en-US" altLang="en-US" sz="4800" b="1" i="1">
              <a:solidFill>
                <a:srgbClr val="3333FF"/>
              </a:solidFill>
              <a:ea typeface="隶书" pitchFamily="1" charset="-122"/>
            </a:endParaRPr>
          </a:p>
        </p:txBody>
      </p:sp>
      <p:pic>
        <p:nvPicPr>
          <p:cNvPr id="24580" name="图片 24579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-22225"/>
            <a:ext cx="4572000" cy="55848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4581" name="矩形 24580"/>
          <p:cNvSpPr/>
          <p:nvPr/>
        </p:nvSpPr>
        <p:spPr>
          <a:xfrm>
            <a:off x="1219200" y="5729288"/>
            <a:ext cx="2362200" cy="823912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sz="4800" b="1" i="1">
                <a:solidFill>
                  <a:srgbClr val="3333FF"/>
                </a:solidFill>
                <a:ea typeface="隶书" pitchFamily="1" charset="-122"/>
              </a:rPr>
              <a:t>南天门</a:t>
            </a:r>
          </a:p>
        </p:txBody>
      </p:sp>
      <p:sp>
        <p:nvSpPr>
          <p:cNvPr id="2458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5BC621DC-7A03-4CAC-BAF7-5E83C26A11A2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3055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 anchorCtr="0"/>
          <a:lstStyle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baseline="0">
                <a:solidFill>
                  <a:schemeClr val="tx2"/>
                </a:solidFill>
                <a:latin typeface="Arial"/>
                <a:ea typeface="宋体" charset="-122"/>
              </a:defRPr>
            </a:lvl1pPr>
          </a:lstStyle>
          <a:p>
            <a:pPr lvl="0"/>
            <a:r>
              <a:rPr sz="7200">
                <a:effectLst>
                  <a:outerShdw blurRad="38100" dist="38100" dir="2700000" algn="tl">
                    <a:schemeClr val="bg2"/>
                  </a:outerShdw>
                </a:effectLst>
                <a:ea typeface="隶书" pitchFamily="1" charset="-122"/>
              </a:rPr>
              <a:t>议一议</a:t>
            </a:r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1066800" y="2133600"/>
            <a:ext cx="7772400" cy="2554288"/>
          </a:xfrm>
          <a:prstGeom prst="rect">
            <a:avLst/>
          </a:prstGeom>
          <a:noFill/>
          <a:ln>
            <a:miter lim="800000"/>
          </a:ln>
        </p:spPr>
        <p:txBody>
          <a:bodyPr/>
          <a:lstStyle>
            <a:lvl1pPr marL="342900" indent="-3429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1、第二段详写登山过程，说出登山路线。</a:t>
            </a:r>
          </a:p>
          <a:p>
            <a:pPr lvl="0">
              <a:lnSpc>
                <a:spcPct val="120000"/>
              </a:lnSpc>
            </a:pPr>
            <a:r>
              <a:rPr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2、本段哪些句子写山顶所见景物，表现出泰山什么样的特点？</a:t>
            </a:r>
          </a:p>
          <a:p>
            <a:pPr lvl="0">
              <a:lnSpc>
                <a:spcPct val="120000"/>
              </a:lnSpc>
            </a:pPr>
            <a:r>
              <a:rPr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3、你认为哪些句子写的精妙。</a:t>
            </a:r>
          </a:p>
        </p:txBody>
      </p:sp>
      <p:pic>
        <p:nvPicPr>
          <p:cNvPr id="25604" name="图片 25603"/>
          <p:cNvPicPr/>
          <p:nvPr/>
        </p:nvPicPr>
        <p:blipFill>
          <a:blip r:embed="rId2"/>
          <a:stretch>
            <a:fillRect/>
          </a:stretch>
        </p:blipFill>
        <p:spPr>
          <a:xfrm>
            <a:off x="7162800" y="4191000"/>
            <a:ext cx="1474788" cy="25908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5606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lvl="0" algn="ctr"/>
            <a:fld id="{FC988215-141F-403D-B07E-15A0747AFA09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26625"/>
          <p:cNvSpPr/>
          <p:nvPr/>
        </p:nvSpPr>
        <p:spPr>
          <a:xfrm>
            <a:off x="381000" y="0"/>
            <a:ext cx="3232150" cy="100647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sz="6000">
                <a:solidFill>
                  <a:srgbClr val="F1EE66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ahoma" pitchFamily="2" charset="0"/>
                <a:ea typeface="隶书" pitchFamily="1" charset="-122"/>
              </a:rPr>
              <a:t>晚霞夕照</a:t>
            </a:r>
          </a:p>
        </p:txBody>
      </p:sp>
      <p:sp>
        <p:nvSpPr>
          <p:cNvPr id="26628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74CF53CA-454D-4EC9-8622-1D3A3A9B8194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9217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9219" name="矩形 9218"/>
          <p:cNvSpPr/>
          <p:nvPr/>
        </p:nvSpPr>
        <p:spPr>
          <a:xfrm>
            <a:off x="179388" y="4724400"/>
            <a:ext cx="8763000" cy="2043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sz="2800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隶书" pitchFamily="1" charset="-122"/>
                <a:ea typeface="隶书" pitchFamily="1" charset="-122"/>
              </a:rPr>
              <a:t>     </a:t>
            </a:r>
            <a:r>
              <a:rPr sz="3200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隶书" pitchFamily="1" charset="-122"/>
                <a:ea typeface="隶书" pitchFamily="1" charset="-122"/>
              </a:rPr>
              <a:t>泰山风景以壮丽著称。累叠的山势，厚重的形体，苍松巨石的烘托，云烟岚光的变化，使它在雄浑中兼有明丽，静穆中透着神奇，成为我国山水名胜的集大成者。</a:t>
            </a:r>
          </a:p>
        </p:txBody>
      </p:sp>
      <p:sp>
        <p:nvSpPr>
          <p:cNvPr id="9221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74BD67BD-6663-4354-93C9-40087CEC0BD2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xfrm>
            <a:off x="990600" y="685800"/>
            <a:ext cx="7793038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 anchorCtr="0"/>
          <a:lstStyle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baseline="0">
                <a:solidFill>
                  <a:schemeClr val="tx2"/>
                </a:solidFill>
                <a:latin typeface="Arial"/>
                <a:ea typeface="宋体" charset="-122"/>
              </a:defRPr>
            </a:lvl1pPr>
          </a:lstStyle>
          <a:p>
            <a:pPr lvl="0"/>
            <a:r>
              <a:rPr sz="5400">
                <a:ea typeface="隶书" pitchFamily="1" charset="-122"/>
              </a:rPr>
              <a:t>作者登山线路及山顶景物</a:t>
            </a:r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609600" y="2286000"/>
            <a:ext cx="8382000" cy="1411288"/>
          </a:xfrm>
          <a:prstGeom prst="rect">
            <a:avLst/>
          </a:prstGeom>
          <a:noFill/>
          <a:ln>
            <a:miter lim="800000"/>
          </a:ln>
        </p:spPr>
        <p:txBody>
          <a:bodyPr/>
          <a:lstStyle>
            <a:lvl1pPr marL="342900" indent="-3429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5pPr>
          </a:lstStyle>
          <a:p>
            <a:pPr lvl="0">
              <a:buNone/>
            </a:pPr>
            <a:r>
              <a:rPr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登山路线：</a:t>
            </a:r>
          </a:p>
          <a:p>
            <a:pPr lvl="0">
              <a:buNone/>
            </a:pPr>
            <a:r>
              <a:rPr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由南麓—入中谷—越中岭—循西谷—至山巅</a:t>
            </a:r>
          </a:p>
        </p:txBody>
      </p:sp>
      <p:grpSp>
        <p:nvGrpSpPr>
          <p:cNvPr id="27652" name="组合 27651"/>
          <p:cNvGrpSpPr/>
          <p:nvPr/>
        </p:nvGrpSpPr>
        <p:grpSpPr>
          <a:xfrm>
            <a:off x="685800" y="3429000"/>
            <a:ext cx="6889750" cy="2578100"/>
            <a:chOff x="0" y="0"/>
            <a:chExt cx="4340" cy="1624"/>
          </a:xfrm>
        </p:grpSpPr>
        <p:sp>
          <p:nvSpPr>
            <p:cNvPr id="27653" name="左大括号 27652"/>
            <p:cNvSpPr/>
            <p:nvPr/>
          </p:nvSpPr>
          <p:spPr>
            <a:xfrm>
              <a:off x="576" y="288"/>
              <a:ext cx="240" cy="1248"/>
            </a:xfrm>
            <a:prstGeom prst="leftBrace">
              <a:avLst>
                <a:gd name="adj1" fmla="val 43333"/>
                <a:gd name="adj2" fmla="val 50000"/>
              </a:avLst>
            </a:prstGeom>
            <a:noFill/>
            <a:ln cmpd="sng">
              <a:solidFill>
                <a:schemeClr val="tx1"/>
              </a:solidFill>
              <a:round/>
            </a:ln>
            <a:effectLst/>
          </p:spPr>
        </p:sp>
        <p:sp>
          <p:nvSpPr>
            <p:cNvPr id="27654" name="矩形 27653"/>
            <p:cNvSpPr/>
            <p:nvPr/>
          </p:nvSpPr>
          <p:spPr>
            <a:xfrm>
              <a:off x="768" y="0"/>
              <a:ext cx="3572" cy="1624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 wrap="none" anchor="t" anchorCtr="0">
              <a:spAutoFit/>
            </a:bodyPr>
            <a:lstStyle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5pPr>
            </a:lstStyle>
            <a:p>
              <a:pPr lvl="0">
                <a:lnSpc>
                  <a:spcPct val="170000"/>
                </a:lnSpc>
              </a:pPr>
              <a:r>
                <a:rPr sz="3200">
                  <a:effectLst>
                    <a:outerShdw blurRad="38100" dist="38100" dir="2700000" algn="tl">
                      <a:schemeClr val="bg2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苍山负雪，明烛天南         </a:t>
              </a:r>
            </a:p>
            <a:p>
              <a:pPr lvl="0">
                <a:lnSpc>
                  <a:spcPct val="170000"/>
                </a:lnSpc>
              </a:pPr>
              <a:r>
                <a:rPr sz="3200">
                  <a:effectLst>
                    <a:outerShdw blurRad="38100" dist="38100" dir="2700000" algn="tl">
                      <a:schemeClr val="bg2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晚日照城，汶水、徂徕如画</a:t>
              </a:r>
            </a:p>
            <a:p>
              <a:pPr lvl="0">
                <a:lnSpc>
                  <a:spcPct val="170000"/>
                </a:lnSpc>
              </a:pPr>
              <a:r>
                <a:rPr sz="3200">
                  <a:effectLst>
                    <a:outerShdw blurRad="38100" dist="38100" dir="2700000" algn="tl">
                      <a:schemeClr val="bg2"/>
                    </a:outerShdw>
                  </a:effectLst>
                  <a:latin typeface="楷体_GB2312" pitchFamily="1" charset="-122"/>
                  <a:ea typeface="楷体_GB2312" pitchFamily="1" charset="-122"/>
                </a:rPr>
                <a:t>半山居雾若带然</a:t>
              </a:r>
            </a:p>
          </p:txBody>
        </p:sp>
        <p:sp>
          <p:nvSpPr>
            <p:cNvPr id="27655" name="矩形 27654"/>
            <p:cNvSpPr/>
            <p:nvPr/>
          </p:nvSpPr>
          <p:spPr>
            <a:xfrm>
              <a:off x="0" y="528"/>
              <a:ext cx="692" cy="750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 wrap="none" anchor="t" anchorCtr="0">
              <a:spAutoFit/>
            </a:bodyPr>
            <a:lstStyle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5pPr>
            </a:lstStyle>
            <a:p>
              <a:pPr lvl="0"/>
              <a:r>
                <a:rPr sz="3600">
                  <a:latin typeface="Tahoma" pitchFamily="2" charset="0"/>
                  <a:ea typeface="黑体" pitchFamily="2" charset="-122"/>
                </a:rPr>
                <a:t>山巅</a:t>
              </a:r>
            </a:p>
            <a:p>
              <a:pPr lvl="0"/>
              <a:r>
                <a:rPr sz="3600">
                  <a:latin typeface="Tahoma" pitchFamily="2" charset="0"/>
                  <a:ea typeface="黑体" pitchFamily="2" charset="-122"/>
                </a:rPr>
                <a:t>景象</a:t>
              </a:r>
            </a:p>
          </p:txBody>
        </p:sp>
      </p:grpSp>
      <p:grpSp>
        <p:nvGrpSpPr>
          <p:cNvPr id="27656" name="组合 27655"/>
          <p:cNvGrpSpPr/>
          <p:nvPr/>
        </p:nvGrpSpPr>
        <p:grpSpPr>
          <a:xfrm>
            <a:off x="7010400" y="3733800"/>
            <a:ext cx="1327150" cy="2359025"/>
            <a:chOff x="0" y="0"/>
            <a:chExt cx="836" cy="1486"/>
          </a:xfrm>
        </p:grpSpPr>
        <p:cxnSp>
          <p:nvCxnSpPr>
            <p:cNvPr id="27657" name="直接连接符 27656"/>
            <p:cNvCxnSpPr/>
            <p:nvPr/>
          </p:nvCxnSpPr>
          <p:spPr>
            <a:xfrm flipH="1">
              <a:off x="0" y="96"/>
              <a:ext cx="0" cy="720"/>
            </a:xfrm>
            <a:prstGeom prst="line">
              <a:avLst/>
            </a:prstGeom>
            <a:noFill/>
            <a:ln w="38100" cmpd="sng">
              <a:solidFill>
                <a:schemeClr val="hlink"/>
              </a:solidFill>
              <a:miter lim="800000"/>
              <a:tailEnd type="triangle"/>
            </a:ln>
            <a:effectLst/>
          </p:spPr>
        </p:cxnSp>
        <p:sp>
          <p:nvSpPr>
            <p:cNvPr id="27658" name="矩形 27657"/>
            <p:cNvSpPr/>
            <p:nvPr/>
          </p:nvSpPr>
          <p:spPr>
            <a:xfrm>
              <a:off x="39" y="26"/>
              <a:ext cx="306" cy="886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 wrap="none" anchor="t" anchorCtr="0">
              <a:spAutoFit/>
            </a:bodyPr>
            <a:lstStyle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5pPr>
            </a:lstStyle>
            <a:p>
              <a:pPr lvl="0" algn="ctr">
                <a:lnSpc>
                  <a:spcPct val="120000"/>
                </a:lnSpc>
              </a:pPr>
              <a:r>
                <a:rPr b="1">
                  <a:solidFill>
                    <a:schemeClr val="hlink"/>
                  </a:solidFill>
                  <a:latin typeface="黑体" pitchFamily="2" charset="-122"/>
                  <a:ea typeface="黑体" pitchFamily="2" charset="-122"/>
                </a:rPr>
                <a:t>上</a:t>
              </a:r>
            </a:p>
            <a:p>
              <a:pPr lvl="0" algn="ctr">
                <a:lnSpc>
                  <a:spcPct val="120000"/>
                </a:lnSpc>
              </a:pPr>
              <a:r>
                <a:rPr b="1">
                  <a:solidFill>
                    <a:schemeClr val="hlink"/>
                  </a:solidFill>
                  <a:latin typeface="黑体" pitchFamily="2" charset="-122"/>
                  <a:ea typeface="黑体" pitchFamily="2" charset="-122"/>
                </a:rPr>
                <a:t>|</a:t>
              </a:r>
            </a:p>
            <a:p>
              <a:pPr lvl="0" algn="ctr">
                <a:lnSpc>
                  <a:spcPct val="120000"/>
                </a:lnSpc>
              </a:pPr>
              <a:r>
                <a:rPr b="1">
                  <a:solidFill>
                    <a:schemeClr val="hlink"/>
                  </a:solidFill>
                  <a:latin typeface="黑体" pitchFamily="2" charset="-122"/>
                  <a:ea typeface="黑体" pitchFamily="2" charset="-122"/>
                </a:rPr>
                <a:t>下</a:t>
              </a:r>
            </a:p>
          </p:txBody>
        </p:sp>
        <p:sp>
          <p:nvSpPr>
            <p:cNvPr id="27659" name="右大括号 27658"/>
            <p:cNvSpPr/>
            <p:nvPr/>
          </p:nvSpPr>
          <p:spPr>
            <a:xfrm>
              <a:off x="336" y="0"/>
              <a:ext cx="144" cy="1440"/>
            </a:xfrm>
            <a:prstGeom prst="rightBrace">
              <a:avLst>
                <a:gd name="adj1" fmla="val 83333"/>
                <a:gd name="adj2" fmla="val 50000"/>
              </a:avLst>
            </a:prstGeom>
            <a:noFill/>
            <a:ln cmpd="sng">
              <a:solidFill>
                <a:schemeClr val="hlink"/>
              </a:solidFill>
              <a:round/>
            </a:ln>
            <a:effectLst/>
          </p:spPr>
        </p:sp>
        <p:sp>
          <p:nvSpPr>
            <p:cNvPr id="27660" name="矩形 27659"/>
            <p:cNvSpPr/>
            <p:nvPr/>
          </p:nvSpPr>
          <p:spPr>
            <a:xfrm>
              <a:off x="526" y="48"/>
              <a:ext cx="310" cy="1438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 wrap="none" anchor="t" anchorCtr="0">
              <a:spAutoFit/>
            </a:bodyPr>
            <a:lstStyle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5pPr>
            </a:lstStyle>
            <a:p>
              <a:pPr lvl="0" algn="ctr">
                <a:lnSpc>
                  <a:spcPct val="120000"/>
                </a:lnSpc>
              </a:pPr>
              <a:r>
                <a:rPr b="1">
                  <a:solidFill>
                    <a:schemeClr val="hlink"/>
                  </a:solidFill>
                  <a:latin typeface="黑体" pitchFamily="2" charset="-122"/>
                  <a:ea typeface="黑体" pitchFamily="2" charset="-122"/>
                </a:rPr>
                <a:t>远</a:t>
              </a:r>
            </a:p>
            <a:p>
              <a:pPr lvl="0" algn="ctr">
                <a:lnSpc>
                  <a:spcPct val="120000"/>
                </a:lnSpc>
              </a:pPr>
              <a:endParaRPr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endParaRPr>
            </a:p>
            <a:p>
              <a:pPr lvl="0" algn="ctr">
                <a:lnSpc>
                  <a:spcPct val="120000"/>
                </a:lnSpc>
              </a:pPr>
              <a:endParaRPr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endParaRPr>
            </a:p>
            <a:p>
              <a:pPr lvl="0" algn="ctr">
                <a:lnSpc>
                  <a:spcPct val="120000"/>
                </a:lnSpc>
              </a:pPr>
              <a:endParaRPr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endParaRPr>
            </a:p>
            <a:p>
              <a:pPr lvl="0" algn="ctr">
                <a:lnSpc>
                  <a:spcPct val="120000"/>
                </a:lnSpc>
              </a:pPr>
              <a:r>
                <a:rPr b="1">
                  <a:solidFill>
                    <a:schemeClr val="hlink"/>
                  </a:solidFill>
                  <a:latin typeface="黑体" pitchFamily="2" charset="-122"/>
                  <a:ea typeface="黑体" pitchFamily="2" charset="-122"/>
                </a:rPr>
                <a:t>近</a:t>
              </a:r>
            </a:p>
          </p:txBody>
        </p:sp>
        <p:cxnSp>
          <p:nvCxnSpPr>
            <p:cNvPr id="27661" name="直接连接符 27660"/>
            <p:cNvCxnSpPr/>
            <p:nvPr/>
          </p:nvCxnSpPr>
          <p:spPr>
            <a:xfrm flipH="1">
              <a:off x="696" y="384"/>
              <a:ext cx="0" cy="816"/>
            </a:xfrm>
            <a:prstGeom prst="line">
              <a:avLst/>
            </a:prstGeom>
            <a:noFill/>
            <a:ln w="38100" cmpd="sng">
              <a:solidFill>
                <a:schemeClr val="hlink"/>
              </a:solidFill>
              <a:miter lim="800000"/>
              <a:tailEnd type="triangle"/>
            </a:ln>
            <a:effectLst/>
          </p:spPr>
        </p:cxnSp>
      </p:grpSp>
      <p:sp>
        <p:nvSpPr>
          <p:cNvPr id="27663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lvl="0" algn="ctr"/>
            <a:fld id="{1CA641E5-009D-4457-B18E-78D00F2628BC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3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3" dur="3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9" dur="500" fill="hold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 additive="base">
                                        <p:cTn id="25" dur="500" fill="hold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8925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 anchorCtr="0"/>
          <a:lstStyle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baseline="0">
                <a:solidFill>
                  <a:schemeClr val="tx2"/>
                </a:solidFill>
                <a:latin typeface="Arial"/>
                <a:ea typeface="宋体" charset="-122"/>
              </a:defRPr>
            </a:lvl1pPr>
          </a:lstStyle>
          <a:p>
            <a:pPr lvl="0" algn="dist"/>
            <a:r>
              <a:rPr sz="7200">
                <a:ea typeface="隶书" pitchFamily="1" charset="-122"/>
              </a:rPr>
              <a:t>讨论</a:t>
            </a:r>
          </a:p>
        </p:txBody>
      </p:sp>
      <p:sp>
        <p:nvSpPr>
          <p:cNvPr id="28675" name="矩形 28674"/>
          <p:cNvSpPr/>
          <p:nvPr/>
        </p:nvSpPr>
        <p:spPr>
          <a:xfrm>
            <a:off x="762000" y="2133600"/>
            <a:ext cx="8229600" cy="320992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marL="666750" lvl="0" indent="-666750">
              <a:lnSpc>
                <a:spcPct val="160000"/>
              </a:lnSpc>
            </a:pP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1、第三段按什么顺序描写泰山日出的动人景象？试找出相应的描写语句。</a:t>
            </a:r>
          </a:p>
          <a:p>
            <a:pPr marL="666750" lvl="0" indent="-666750">
              <a:lnSpc>
                <a:spcPct val="160000"/>
              </a:lnSpc>
            </a:pP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2、本段运用了哪些写景状物的方法？</a:t>
            </a:r>
          </a:p>
          <a:p>
            <a:pPr marL="666750" lvl="0" indent="-666750">
              <a:lnSpc>
                <a:spcPct val="160000"/>
              </a:lnSpc>
            </a:pP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3、通过景物描写抒发了作者怎样的思想感情？</a:t>
            </a:r>
          </a:p>
        </p:txBody>
      </p:sp>
      <p:pic>
        <p:nvPicPr>
          <p:cNvPr id="28676" name="图片 28675"/>
          <p:cNvPicPr/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5788" y="228600"/>
            <a:ext cx="1522412" cy="1676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8678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pPr lvl="0" algn="ctr"/>
            <a:fld id="{BEDB8F07-B96C-4458-A6D6-960DBF38AE78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29697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9699" name="矩形 29698"/>
          <p:cNvSpPr/>
          <p:nvPr/>
        </p:nvSpPr>
        <p:spPr>
          <a:xfrm>
            <a:off x="381000" y="304800"/>
            <a:ext cx="24384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 algn="dist"/>
            <a:r>
              <a:rPr sz="4400" b="1" i="1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隶书" pitchFamily="1" charset="-122"/>
              </a:rPr>
              <a:t>日出前</a:t>
            </a:r>
          </a:p>
        </p:txBody>
      </p:sp>
      <p:sp>
        <p:nvSpPr>
          <p:cNvPr id="29701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81C184BF-1A2A-4F45-A998-89B72FF8E4E1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072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0723" name="矩形 30722"/>
          <p:cNvSpPr/>
          <p:nvPr/>
        </p:nvSpPr>
        <p:spPr>
          <a:xfrm>
            <a:off x="457200" y="381000"/>
            <a:ext cx="23622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 algn="dist"/>
            <a:r>
              <a:rPr sz="4400" b="1" i="1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隶书" pitchFamily="1" charset="-122"/>
              </a:rPr>
              <a:t>日出时</a:t>
            </a:r>
          </a:p>
        </p:txBody>
      </p:sp>
      <p:sp>
        <p:nvSpPr>
          <p:cNvPr id="30724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pPr lvl="0"/>
            <a:endParaRPr sz="1400">
              <a:latin typeface="Arial"/>
            </a:endParaRPr>
          </a:p>
        </p:txBody>
      </p:sp>
      <p:sp>
        <p:nvSpPr>
          <p:cNvPr id="30725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51405C63-4AFC-4C00-B123-392E07BBB9AE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31745"/>
          <p:cNvPicPr/>
          <p:nvPr/>
        </p:nvPicPr>
        <p:blipFill>
          <a:blip r:embed="rId2"/>
          <a:srcRect l="153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1747" name="矩形 31746"/>
          <p:cNvSpPr/>
          <p:nvPr/>
        </p:nvSpPr>
        <p:spPr>
          <a:xfrm>
            <a:off x="533400" y="304800"/>
            <a:ext cx="20574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 algn="dist"/>
            <a:r>
              <a:rPr sz="4400" b="1" i="1">
                <a:solidFill>
                  <a:schemeClr val="fol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隶书" pitchFamily="1" charset="-122"/>
              </a:rPr>
              <a:t>日出后</a:t>
            </a:r>
          </a:p>
        </p:txBody>
      </p:sp>
      <p:sp>
        <p:nvSpPr>
          <p:cNvPr id="31749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33C086BB-E073-4F53-82D3-4B0051D5F3FD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3276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105400" cy="35052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2771" name="图片 32770"/>
          <p:cNvPicPr/>
          <p:nvPr/>
        </p:nvPicPr>
        <p:blipFill>
          <a:blip r:embed="rId3"/>
          <a:stretch>
            <a:fillRect/>
          </a:stretch>
        </p:blipFill>
        <p:spPr>
          <a:xfrm>
            <a:off x="5105400" y="0"/>
            <a:ext cx="4038600" cy="355123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2772" name="图片 32771"/>
          <p:cNvPicPr/>
          <p:nvPr/>
        </p:nvPicPr>
        <p:blipFill>
          <a:blip r:embed="rId4"/>
          <a:srcRect l="15344"/>
          <a:stretch>
            <a:fillRect/>
          </a:stretch>
        </p:blipFill>
        <p:spPr>
          <a:xfrm>
            <a:off x="0" y="3505200"/>
            <a:ext cx="5181600" cy="33528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2773" name="矩形 32772"/>
          <p:cNvSpPr/>
          <p:nvPr/>
        </p:nvSpPr>
        <p:spPr>
          <a:xfrm>
            <a:off x="5334000" y="3886200"/>
            <a:ext cx="3657600" cy="242887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sz="3200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幼圆" pitchFamily="1" charset="-122"/>
              </a:rPr>
              <a:t>泰山日出是壮观而动人心弦的，是岱顶奇观之一，也是泰山的重要标志，</a:t>
            </a:r>
          </a:p>
        </p:txBody>
      </p:sp>
      <p:sp>
        <p:nvSpPr>
          <p:cNvPr id="32775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pPr lvl="0" algn="ctr"/>
            <a:fld id="{9974AC71-4863-4AC2-A29B-21E4D6B1611E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33793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59312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 anchorCtr="0"/>
          <a:lstStyle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baseline="0">
                <a:solidFill>
                  <a:schemeClr val="tx2"/>
                </a:solidFill>
                <a:latin typeface="Arial"/>
                <a:ea typeface="宋体" charset="-122"/>
              </a:defRPr>
            </a:lvl1pPr>
          </a:lstStyle>
          <a:p>
            <a:pPr lvl="0"/>
            <a:r>
              <a:rPr sz="6600">
                <a:ea typeface="隶书" pitchFamily="1" charset="-122"/>
              </a:rPr>
              <a:t>泰山日出图</a:t>
            </a:r>
          </a:p>
        </p:txBody>
      </p:sp>
      <p:sp>
        <p:nvSpPr>
          <p:cNvPr id="33795" name="左大括号 33794"/>
          <p:cNvSpPr/>
          <p:nvPr/>
        </p:nvSpPr>
        <p:spPr>
          <a:xfrm>
            <a:off x="1981200" y="2155825"/>
            <a:ext cx="76200" cy="1066800"/>
          </a:xfrm>
          <a:prstGeom prst="leftBrace">
            <a:avLst>
              <a:gd name="adj1" fmla="val 116667"/>
              <a:gd name="adj2" fmla="val 50000"/>
            </a:avLst>
          </a:prstGeom>
          <a:noFill/>
          <a:ln cmpd="sng">
            <a:solidFill>
              <a:schemeClr val="tx1"/>
            </a:solidFill>
            <a:round/>
          </a:ln>
          <a:effectLst/>
        </p:spPr>
      </p:sp>
      <p:sp>
        <p:nvSpPr>
          <p:cNvPr id="33796" name="右大括号 33795"/>
          <p:cNvSpPr/>
          <p:nvPr/>
        </p:nvSpPr>
        <p:spPr>
          <a:xfrm>
            <a:off x="7696200" y="1828800"/>
            <a:ext cx="304800" cy="4495800"/>
          </a:xfrm>
          <a:prstGeom prst="rightBrace">
            <a:avLst>
              <a:gd name="adj1" fmla="val 122917"/>
              <a:gd name="adj2" fmla="val 50000"/>
            </a:avLst>
          </a:prstGeom>
          <a:noFill/>
          <a:ln cmpd="sng">
            <a:solidFill>
              <a:schemeClr val="tx1"/>
            </a:solidFill>
            <a:round/>
          </a:ln>
          <a:effectLst/>
        </p:spPr>
      </p:sp>
      <p:sp>
        <p:nvSpPr>
          <p:cNvPr id="33797" name="矩形 33796"/>
          <p:cNvSpPr/>
          <p:nvPr/>
        </p:nvSpPr>
        <p:spPr>
          <a:xfrm>
            <a:off x="2133600" y="1820862"/>
            <a:ext cx="5156200" cy="1630362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sz="2800">
                <a:effectLst>
                  <a:outerShdw blurRad="38100" dist="38100" dir="2700000" algn="tl">
                    <a:schemeClr val="bg2"/>
                  </a:outerShdw>
                </a:effectLst>
                <a:ea typeface="幼圆" pitchFamily="1" charset="-122"/>
              </a:rPr>
              <a:t>大风扬积</a:t>
            </a:r>
            <a:r>
              <a:rPr sz="2800" u="sng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幼圆" pitchFamily="1" charset="-122"/>
              </a:rPr>
              <a:t>雪</a:t>
            </a:r>
            <a:r>
              <a:rPr sz="2800">
                <a:effectLst>
                  <a:outerShdw blurRad="38100" dist="38100" dir="2700000" algn="tl">
                    <a:schemeClr val="bg2"/>
                  </a:outerShdw>
                </a:effectLst>
                <a:ea typeface="幼圆" pitchFamily="1" charset="-122"/>
              </a:rPr>
              <a:t>击面</a:t>
            </a:r>
          </a:p>
          <a:p>
            <a:pPr lvl="0">
              <a:lnSpc>
                <a:spcPct val="120000"/>
              </a:lnSpc>
            </a:pPr>
            <a:r>
              <a:rPr sz="2800">
                <a:effectLst>
                  <a:outerShdw blurRad="38100" dist="38100" dir="2700000" algn="tl">
                    <a:schemeClr val="bg2"/>
                  </a:outerShdw>
                </a:effectLst>
                <a:ea typeface="幼圆" pitchFamily="1" charset="-122"/>
              </a:rPr>
              <a:t>亭东自足下皆云漫彩</a:t>
            </a:r>
          </a:p>
          <a:p>
            <a:pPr lvl="0">
              <a:lnSpc>
                <a:spcPct val="120000"/>
              </a:lnSpc>
            </a:pPr>
            <a:r>
              <a:rPr sz="2800">
                <a:effectLst>
                  <a:outerShdw blurRad="38100" dist="38100" dir="2700000" algn="tl">
                    <a:schemeClr val="bg2"/>
                  </a:outerShdw>
                </a:effectLst>
                <a:ea typeface="幼圆" pitchFamily="1" charset="-122"/>
              </a:rPr>
              <a:t>云中</a:t>
            </a:r>
            <a:r>
              <a:rPr sz="2800" u="sng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幼圆" pitchFamily="1" charset="-122"/>
              </a:rPr>
              <a:t>白</a:t>
            </a:r>
            <a:r>
              <a:rPr sz="2800">
                <a:effectLst>
                  <a:outerShdw blurRad="38100" dist="38100" dir="2700000" algn="tl">
                    <a:schemeClr val="bg2"/>
                  </a:outerShdw>
                </a:effectLst>
                <a:ea typeface="幼圆" pitchFamily="1" charset="-122"/>
              </a:rPr>
              <a:t>若数十立者，山也</a:t>
            </a:r>
          </a:p>
        </p:txBody>
      </p:sp>
      <p:sp>
        <p:nvSpPr>
          <p:cNvPr id="33798" name="矩形 33797"/>
          <p:cNvSpPr/>
          <p:nvPr/>
        </p:nvSpPr>
        <p:spPr>
          <a:xfrm>
            <a:off x="381000" y="2460625"/>
            <a:ext cx="1447800" cy="519112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 algn="dist"/>
            <a:r>
              <a:rPr sz="2800">
                <a:solidFill>
                  <a:schemeClr val="hlink"/>
                </a:solidFill>
                <a:ea typeface="黑体" pitchFamily="2" charset="-122"/>
              </a:rPr>
              <a:t>日出前</a:t>
            </a:r>
          </a:p>
        </p:txBody>
      </p:sp>
      <p:sp>
        <p:nvSpPr>
          <p:cNvPr id="33799" name="矩形 33798"/>
          <p:cNvSpPr/>
          <p:nvPr/>
        </p:nvSpPr>
        <p:spPr>
          <a:xfrm>
            <a:off x="381000" y="3908425"/>
            <a:ext cx="1447800" cy="519112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 algn="dist"/>
            <a:r>
              <a:rPr sz="2800">
                <a:solidFill>
                  <a:schemeClr val="hlink"/>
                </a:solidFill>
                <a:ea typeface="黑体" pitchFamily="2" charset="-122"/>
              </a:rPr>
              <a:t>日出时</a:t>
            </a:r>
          </a:p>
        </p:txBody>
      </p:sp>
      <p:sp>
        <p:nvSpPr>
          <p:cNvPr id="33800" name="左大括号 33799"/>
          <p:cNvSpPr/>
          <p:nvPr/>
        </p:nvSpPr>
        <p:spPr>
          <a:xfrm>
            <a:off x="1905000" y="3679825"/>
            <a:ext cx="76200" cy="1066800"/>
          </a:xfrm>
          <a:prstGeom prst="leftBrace">
            <a:avLst>
              <a:gd name="adj1" fmla="val 116667"/>
              <a:gd name="adj2" fmla="val 50000"/>
            </a:avLst>
          </a:prstGeom>
          <a:noFill/>
          <a:ln cmpd="sng">
            <a:solidFill>
              <a:schemeClr val="tx1"/>
            </a:solidFill>
            <a:round/>
          </a:ln>
          <a:effectLst/>
        </p:spPr>
      </p:sp>
      <p:sp>
        <p:nvSpPr>
          <p:cNvPr id="33801" name="矩形 33800"/>
          <p:cNvSpPr/>
          <p:nvPr/>
        </p:nvSpPr>
        <p:spPr>
          <a:xfrm>
            <a:off x="2114550" y="3371850"/>
            <a:ext cx="6096000" cy="150177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sz="2800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极天云一线异色</a:t>
            </a:r>
          </a:p>
          <a:p>
            <a:pPr lvl="0">
              <a:lnSpc>
                <a:spcPct val="110000"/>
              </a:lnSpc>
            </a:pPr>
            <a:r>
              <a:rPr sz="2800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须臾成</a:t>
            </a:r>
            <a:r>
              <a:rPr sz="2800" u="sng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五采</a:t>
            </a:r>
            <a:r>
              <a:rPr sz="2800" u="sng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                                         </a:t>
            </a:r>
          </a:p>
          <a:p>
            <a:pPr lvl="0">
              <a:lnSpc>
                <a:spcPct val="110000"/>
              </a:lnSpc>
            </a:pPr>
            <a:r>
              <a:rPr sz="2800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日上，</a:t>
            </a:r>
            <a:r>
              <a:rPr sz="2800" u="sng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正赤</a:t>
            </a:r>
            <a:r>
              <a:rPr sz="2800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如丹，下有</a:t>
            </a:r>
            <a:r>
              <a:rPr sz="2800" u="sng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红光</a:t>
            </a:r>
            <a:r>
              <a:rPr sz="2800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动摇承之</a:t>
            </a:r>
          </a:p>
        </p:txBody>
      </p:sp>
      <p:sp>
        <p:nvSpPr>
          <p:cNvPr id="33802" name="矩形 33801"/>
          <p:cNvSpPr/>
          <p:nvPr/>
        </p:nvSpPr>
        <p:spPr>
          <a:xfrm>
            <a:off x="381000" y="5432425"/>
            <a:ext cx="1447800" cy="519112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 algn="dist"/>
            <a:r>
              <a:rPr sz="2800">
                <a:solidFill>
                  <a:schemeClr val="hlink"/>
                </a:solidFill>
                <a:ea typeface="黑体" pitchFamily="2" charset="-122"/>
              </a:rPr>
              <a:t>日出后</a:t>
            </a:r>
          </a:p>
        </p:txBody>
      </p:sp>
      <p:sp>
        <p:nvSpPr>
          <p:cNvPr id="33803" name="左大括号 33802"/>
          <p:cNvSpPr/>
          <p:nvPr/>
        </p:nvSpPr>
        <p:spPr>
          <a:xfrm>
            <a:off x="1905000" y="5203825"/>
            <a:ext cx="76200" cy="1066800"/>
          </a:xfrm>
          <a:prstGeom prst="leftBrace">
            <a:avLst>
              <a:gd name="adj1" fmla="val 116667"/>
              <a:gd name="adj2" fmla="val 50000"/>
            </a:avLst>
          </a:prstGeom>
          <a:noFill/>
          <a:ln cmpd="sng">
            <a:solidFill>
              <a:schemeClr val="tx1"/>
            </a:solidFill>
            <a:round/>
          </a:ln>
          <a:effectLst/>
        </p:spPr>
      </p:sp>
      <p:sp>
        <p:nvSpPr>
          <p:cNvPr id="33804" name="矩形 33803"/>
          <p:cNvSpPr/>
          <p:nvPr/>
        </p:nvSpPr>
        <p:spPr>
          <a:xfrm>
            <a:off x="2057400" y="4899025"/>
            <a:ext cx="6096000" cy="150177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sz="2800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回视日观以西峰</a:t>
            </a:r>
          </a:p>
          <a:p>
            <a:pPr lvl="0">
              <a:lnSpc>
                <a:spcPct val="110000"/>
              </a:lnSpc>
            </a:pPr>
            <a:r>
              <a:rPr sz="2800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或得日，或否，</a:t>
            </a:r>
            <a:r>
              <a:rPr sz="2800" u="sng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绛皓驳色</a:t>
            </a:r>
            <a:r>
              <a:rPr sz="2800" u="sng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                                         </a:t>
            </a:r>
          </a:p>
          <a:p>
            <a:pPr lvl="0">
              <a:lnSpc>
                <a:spcPct val="110000"/>
              </a:lnSpc>
            </a:pPr>
            <a:r>
              <a:rPr sz="2800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而皆若偻</a:t>
            </a:r>
          </a:p>
        </p:txBody>
      </p:sp>
      <p:sp>
        <p:nvSpPr>
          <p:cNvPr id="33805" name="矩形 33804"/>
          <p:cNvSpPr/>
          <p:nvPr/>
        </p:nvSpPr>
        <p:spPr>
          <a:xfrm>
            <a:off x="7988300" y="1927225"/>
            <a:ext cx="611188" cy="447357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vert="vert"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sz="2800">
                <a:latin typeface="黑体" pitchFamily="2" charset="-122"/>
                <a:ea typeface="黑体" pitchFamily="2" charset="-122"/>
              </a:rPr>
              <a:t>色彩点染   ——  绚丽壮美</a:t>
            </a:r>
          </a:p>
        </p:txBody>
      </p:sp>
      <p:sp>
        <p:nvSpPr>
          <p:cNvPr id="33807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lvl="0" algn="ctr"/>
            <a:fld id="{FA7F36FD-0FF3-4742-979B-695E7EE0C025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23" presetClass="entr" presetSubtype="272" fill="hold" grpId="6" nodeType="afterEffect">
                                  <p:childTnLst>
                                    <p:set>
                                      <p:cBhvr additive="base"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3798" grpId="1"/>
      <p:bldP spid="33799" grpId="2"/>
      <p:bldP spid="33801" grpId="3"/>
      <p:bldP spid="33802" grpId="4"/>
      <p:bldP spid="33804" grpId="5"/>
      <p:bldP spid="33805" grpId="6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34817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419600" cy="58928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4819" name="矩形 34818"/>
          <p:cNvSpPr/>
          <p:nvPr/>
        </p:nvSpPr>
        <p:spPr>
          <a:xfrm>
            <a:off x="1431925" y="5730875"/>
            <a:ext cx="2025650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sz="3600" b="1" i="1">
                <a:solidFill>
                  <a:srgbClr val="009900"/>
                </a:solidFill>
                <a:ea typeface="隶书" pitchFamily="1" charset="-122"/>
              </a:rPr>
              <a:t>石多平方</a:t>
            </a:r>
          </a:p>
          <a:p>
            <a:pPr lvl="0"/>
            <a:r>
              <a:rPr sz="3600" b="1" i="1">
                <a:solidFill>
                  <a:srgbClr val="009900"/>
                </a:solidFill>
                <a:ea typeface="隶书" pitchFamily="1" charset="-122"/>
              </a:rPr>
              <a:t>利于刻字</a:t>
            </a:r>
          </a:p>
        </p:txBody>
      </p:sp>
      <p:sp>
        <p:nvSpPr>
          <p:cNvPr id="34820" name="矩形 34819"/>
          <p:cNvSpPr/>
          <p:nvPr/>
        </p:nvSpPr>
        <p:spPr>
          <a:xfrm>
            <a:off x="5699125" y="5959475"/>
            <a:ext cx="15652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sz="3600" b="1" i="1">
                <a:solidFill>
                  <a:srgbClr val="009900"/>
                </a:solidFill>
                <a:ea typeface="隶书" pitchFamily="1" charset="-122"/>
              </a:rPr>
              <a:t>姊妹松</a:t>
            </a:r>
          </a:p>
        </p:txBody>
      </p:sp>
      <p:pic>
        <p:nvPicPr>
          <p:cNvPr id="34821" name="图片 34820"/>
          <p:cNvPicPr/>
          <p:nvPr/>
        </p:nvPicPr>
        <p:blipFill>
          <a:blip r:embed="rId3"/>
          <a:srcRect l="3334" t="3751" b="6250"/>
          <a:stretch>
            <a:fillRect/>
          </a:stretch>
        </p:blipFill>
        <p:spPr>
          <a:xfrm>
            <a:off x="4724400" y="0"/>
            <a:ext cx="4725988" cy="5867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482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61F8FCE3-3421-4FD8-8925-F692CD0487C2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584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5844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41AD482E-07E5-4355-BBBB-53380CAFE522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6865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35052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6867" name="SmartArt 占位符 36866"/>
          <p:cNvPicPr>
            <a:picLocks noGrp="1"/>
          </p:cNvPicPr>
          <p:nvPr>
            <p:ph type="dgm" sz="half" idx="4294967295"/>
          </p:nvPr>
        </p:nvPicPr>
        <p:blipFill>
          <a:blip r:embed="rId3"/>
          <a:srcRect l="15344"/>
          <a:stretch>
            <a:fillRect/>
          </a:stretch>
        </p:blipFill>
        <p:spPr>
          <a:xfrm>
            <a:off x="0" y="3505200"/>
            <a:ext cx="4572000" cy="3352800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</p:pic>
      <p:pic>
        <p:nvPicPr>
          <p:cNvPr id="36868" name="图片 36867"/>
          <p:cNvPicPr/>
          <p:nvPr/>
        </p:nvPicPr>
        <p:blipFill>
          <a:blip r:embed="rId4"/>
          <a:stretch>
            <a:fillRect/>
          </a:stretch>
        </p:blipFill>
        <p:spPr>
          <a:xfrm>
            <a:off x="4572000" y="0"/>
            <a:ext cx="4572000" cy="35052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6869" name="文本占位符 36868"/>
          <p:cNvPicPr>
            <a:picLocks noGrp="1"/>
          </p:cNvPicPr>
          <p:nvPr>
            <p:ph type="body" sz="half" idx="4294967295"/>
          </p:nvPr>
        </p:nvPicPr>
        <p:blipFill>
          <a:blip r:embed="rId5"/>
          <a:stretch>
            <a:fillRect/>
          </a:stretch>
        </p:blipFill>
        <p:spPr>
          <a:xfrm>
            <a:off x="4572000" y="3505200"/>
            <a:ext cx="4572000" cy="3429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6871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8722BD15-C464-47CE-B613-2D492B7F3127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0241"/>
          <p:cNvSpPr/>
          <p:nvPr/>
        </p:nvSpPr>
        <p:spPr>
          <a:xfrm>
            <a:off x="4429125" y="620712"/>
            <a:ext cx="4572000" cy="6021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泰山，古称东岳，又称岱山，岱宗，是我国五大名山之一，和南岳衡山、西岳华山、北岳恒山、中岳嵩山并称“五岳”，因其居东，突兀挺拔，雄伟壮丽，被称为“五岳独长”，“五岳独尊”。</a:t>
            </a:r>
            <a:r>
              <a:rPr dirty="0">
                <a:latin typeface="楷体_GB2312" pitchFamily="1" charset="-122"/>
                <a:ea typeface="楷体_GB2312" pitchFamily="1" charset="-122"/>
              </a:rPr>
              <a:t>它位于山东省中部，最高峰玉皇顶，又叫天柱峰，海拔1524米。历代封建帝王把泰山作为神的化身，常常登山封禅，给它加上许多封号，到处建庙塑神，从而使泰山文物荟萃，和中国几千年的历史文化熔为一体，人们常常把泰山当作崇高伟大的象征，因而泰山成为游览的胜地，历代文人留下了许多记游作品。 </a:t>
            </a:r>
          </a:p>
        </p:txBody>
      </p:sp>
      <p:sp>
        <p:nvSpPr>
          <p:cNvPr id="10243" name="矩形 10242"/>
          <p:cNvSpPr/>
          <p:nvPr/>
        </p:nvSpPr>
        <p:spPr>
          <a:xfrm>
            <a:off x="3657600" y="76200"/>
            <a:ext cx="19812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200">
                <a:solidFill>
                  <a:srgbClr val="FF3300"/>
                </a:solidFill>
                <a:ea typeface="华文行楷" pitchFamily="2" charset="-122"/>
              </a:rPr>
              <a:t>简介泰山</a:t>
            </a:r>
          </a:p>
        </p:txBody>
      </p:sp>
      <p:pic>
        <p:nvPicPr>
          <p:cNvPr id="10244" name="图片 10243"/>
          <p:cNvPicPr/>
          <p:nvPr/>
        </p:nvPicPr>
        <p:blipFill>
          <a:blip r:embed="rId2"/>
          <a:stretch>
            <a:fillRect/>
          </a:stretch>
        </p:blipFill>
        <p:spPr>
          <a:xfrm>
            <a:off x="307975" y="685800"/>
            <a:ext cx="3959225" cy="5943600"/>
          </a:xfrm>
          <a:prstGeom prst="rect">
            <a:avLst/>
          </a:prstGeom>
          <a:noFill/>
          <a:ln w="57150" cmpd="thinThick">
            <a:solidFill>
              <a:srgbClr val="969696"/>
            </a:solidFill>
            <a:miter lim="800000"/>
          </a:ln>
        </p:spPr>
      </p:pic>
      <p:sp>
        <p:nvSpPr>
          <p:cNvPr id="10246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8947B423-3747-4201-BF6A-C12F039DA591}" type="footer">
              <a:rPr sz="1400"/>
              <a:t></a:t>
            </a:fld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 fill="hold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37889"/>
          <p:cNvSpPr/>
          <p:nvPr/>
        </p:nvSpPr>
        <p:spPr>
          <a:xfrm>
            <a:off x="0" y="1066800"/>
            <a:ext cx="9144000" cy="25304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sz="4000" b="1">
                <a:solidFill>
                  <a:srgbClr val="0000FF"/>
                </a:solidFill>
                <a:latin typeface="隶书" pitchFamily="1" charset="-122"/>
                <a:ea typeface="隶书" pitchFamily="1" charset="-122"/>
              </a:rPr>
              <a:t>    山多石，少土。石苍黑色，多平方，少圜。少杂树，多松，生石罅，皆平原。冰雪，无瀑水，无鸟兽音迹。至日观数里内无树，而雪与人膝齐。 </a:t>
            </a:r>
            <a:endParaRPr sz="8000" b="1">
              <a:solidFill>
                <a:srgbClr val="0000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37891" name="标题 37890"/>
          <p:cNvSpPr>
            <a:spLocks noGrp="1"/>
          </p:cNvSpPr>
          <p:nvPr>
            <p:ph type="title"/>
          </p:nvPr>
        </p:nvSpPr>
        <p:spPr>
          <a:xfrm>
            <a:off x="-300038" y="0"/>
            <a:ext cx="4262438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rot="0" vert="horz" wrap="square" anchor="ctr" anchorCtr="0"/>
          <a:lstStyle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baseline="0">
                <a:solidFill>
                  <a:schemeClr val="tx2"/>
                </a:solidFill>
                <a:latin typeface="Times New Roman" pitchFamily="2" charset="0"/>
                <a:ea typeface="宋体" charset="-122"/>
              </a:defRPr>
            </a:lvl1pPr>
          </a:lstStyle>
          <a:p>
            <a:pPr lvl="0">
              <a:spcBef>
                <a:spcPct val="50000"/>
              </a:spcBef>
            </a:pPr>
            <a:r>
              <a:rPr sz="5400" b="1">
                <a:solidFill>
                  <a:schemeClr val="tx1"/>
                </a:solidFill>
                <a:ea typeface="华文彩云" pitchFamily="2" charset="-122"/>
              </a:rPr>
              <a:t>泰山九怪图</a:t>
            </a:r>
          </a:p>
        </p:txBody>
      </p:sp>
      <p:sp>
        <p:nvSpPr>
          <p:cNvPr id="37892" name="矩形 37891"/>
          <p:cNvSpPr/>
          <p:nvPr/>
        </p:nvSpPr>
        <p:spPr>
          <a:xfrm>
            <a:off x="0" y="4038600"/>
            <a:ext cx="9144000" cy="22891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600" b="1" dirty="0">
                <a:ea typeface="隶书" pitchFamily="1" charset="-122"/>
              </a:rPr>
              <a:t>三多：</a:t>
            </a:r>
          </a:p>
          <a:p>
            <a:pPr lvl="0">
              <a:spcBef>
                <a:spcPct val="50000"/>
              </a:spcBef>
            </a:pPr>
            <a:r>
              <a:rPr sz="3600" b="1" dirty="0">
                <a:ea typeface="隶书" pitchFamily="1" charset="-122"/>
              </a:rPr>
              <a:t>三少：</a:t>
            </a:r>
          </a:p>
          <a:p>
            <a:pPr lvl="0">
              <a:spcBef>
                <a:spcPct val="50000"/>
              </a:spcBef>
            </a:pPr>
            <a:r>
              <a:rPr sz="3600" b="1" dirty="0">
                <a:ea typeface="隶书" pitchFamily="1" charset="-122"/>
              </a:rPr>
              <a:t>三无：</a:t>
            </a:r>
          </a:p>
        </p:txBody>
      </p:sp>
      <p:sp>
        <p:nvSpPr>
          <p:cNvPr id="37893" name="矩形 37892"/>
          <p:cNvSpPr/>
          <p:nvPr/>
        </p:nvSpPr>
        <p:spPr>
          <a:xfrm>
            <a:off x="1524000" y="4038600"/>
            <a:ext cx="43275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600" b="1">
                <a:ea typeface="隶书" pitchFamily="1" charset="-122"/>
              </a:rPr>
              <a:t>多石；多平方；多松</a:t>
            </a:r>
          </a:p>
        </p:txBody>
      </p:sp>
      <p:sp>
        <p:nvSpPr>
          <p:cNvPr id="37894" name="矩形 37893"/>
          <p:cNvSpPr/>
          <p:nvPr/>
        </p:nvSpPr>
        <p:spPr>
          <a:xfrm>
            <a:off x="1524000" y="4800600"/>
            <a:ext cx="43275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600" b="1">
                <a:ea typeface="隶书" pitchFamily="1" charset="-122"/>
              </a:rPr>
              <a:t>少土；少圜；少杂树</a:t>
            </a:r>
          </a:p>
        </p:txBody>
      </p:sp>
      <p:sp>
        <p:nvSpPr>
          <p:cNvPr id="37895" name="矩形 37894"/>
          <p:cNvSpPr/>
          <p:nvPr/>
        </p:nvSpPr>
        <p:spPr>
          <a:xfrm>
            <a:off x="1524000" y="5638800"/>
            <a:ext cx="57086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600" b="1">
                <a:ea typeface="隶书" pitchFamily="1" charset="-122"/>
              </a:rPr>
              <a:t>无瀑水；无鸟兽音迹；无树</a:t>
            </a:r>
          </a:p>
        </p:txBody>
      </p:sp>
      <p:sp>
        <p:nvSpPr>
          <p:cNvPr id="37896" name="动作按钮: 开始 37895">
            <a:hlinkClick r:id="rId2" action="ppaction://hlinksldjump"/>
          </p:cNvPr>
          <p:cNvSpPr/>
          <p:nvPr/>
        </p:nvSpPr>
        <p:spPr>
          <a:xfrm>
            <a:off x="8686800" y="6477000"/>
            <a:ext cx="457200" cy="381000"/>
          </a:xfrm>
          <a:prstGeom prst="actionButtonBeginning">
            <a:avLst/>
          </a:prstGeom>
          <a:solidFill>
            <a:srgbClr val="CCFFFF"/>
          </a:solidFill>
          <a:ln cmpd="sng">
            <a:solidFill>
              <a:schemeClr val="tx1"/>
            </a:solidFill>
            <a:miter lim="800000"/>
          </a:ln>
        </p:spPr>
      </p:sp>
      <p:sp>
        <p:nvSpPr>
          <p:cNvPr id="37898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lvl="0" algn="ctr"/>
            <a:fld id="{5330CF1B-D47B-4ACC-93E1-F21A41C99890}" type="footer">
              <a:rPr sz="1400"/>
              <a:t></a:t>
            </a:fld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1" grpId="1"/>
      <p:bldP spid="37892" grpId="2" animBg="1"/>
      <p:bldP spid="37893" grpId="3"/>
      <p:bldP spid="37894" grpId="4"/>
      <p:bldP spid="37895" grpId="5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38913"/>
          <p:cNvSpPr/>
          <p:nvPr/>
        </p:nvSpPr>
        <p:spPr>
          <a:xfrm>
            <a:off x="1066800" y="334962"/>
            <a:ext cx="75438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3200">
                <a:solidFill>
                  <a:srgbClr val="FF3300"/>
                </a:solidFill>
                <a:ea typeface="华文行楷" pitchFamily="2" charset="-122"/>
              </a:rPr>
              <a:t>体会比喻、拟人在写景中的运用和作用</a:t>
            </a:r>
          </a:p>
        </p:txBody>
      </p:sp>
      <p:sp>
        <p:nvSpPr>
          <p:cNvPr id="38915" name="矩形 38914"/>
          <p:cNvSpPr/>
          <p:nvPr/>
        </p:nvSpPr>
        <p:spPr>
          <a:xfrm>
            <a:off x="381000" y="852488"/>
            <a:ext cx="8382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>
                <a:solidFill>
                  <a:schemeClr val="accent2"/>
                </a:solidFill>
                <a:ea typeface="楷体_GB2312" pitchFamily="1" charset="-122"/>
              </a:rPr>
              <a:t>1、苍山负雪，明烛天南</a:t>
            </a:r>
            <a:r>
              <a:rPr sz="280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38916" name="矩形 38915"/>
          <p:cNvSpPr/>
          <p:nvPr/>
        </p:nvSpPr>
        <p:spPr>
          <a:xfrm>
            <a:off x="381000" y="1323975"/>
            <a:ext cx="8382000" cy="1800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>
                <a:ea typeface="楷体_GB2312" pitchFamily="1" charset="-122"/>
              </a:rPr>
              <a:t>        这是作者初登山巅的感受。作者不说冰雪覆盖青山，却说青山背负着雪，赋予静态的青山以动态，用语新颖传神。进而说苍山上的雪照亮了天南，形象生动的绘出了积雪的光彩。 </a:t>
            </a:r>
            <a:endParaRPr sz="2800"/>
          </a:p>
        </p:txBody>
      </p:sp>
      <p:sp>
        <p:nvSpPr>
          <p:cNvPr id="38917" name="矩形 38916"/>
          <p:cNvSpPr/>
          <p:nvPr/>
        </p:nvSpPr>
        <p:spPr>
          <a:xfrm>
            <a:off x="381000" y="3062288"/>
            <a:ext cx="8382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>
                <a:solidFill>
                  <a:schemeClr val="accent2"/>
                </a:solidFill>
                <a:ea typeface="楷体_GB2312" pitchFamily="1" charset="-122"/>
              </a:rPr>
              <a:t>2、汶水、徂徕如画，而半山居雾若带然</a:t>
            </a:r>
            <a:endParaRPr sz="2800">
              <a:solidFill>
                <a:schemeClr val="accent2"/>
              </a:solidFill>
            </a:endParaRPr>
          </a:p>
        </p:txBody>
      </p:sp>
      <p:sp>
        <p:nvSpPr>
          <p:cNvPr id="38918" name="矩形 38917"/>
          <p:cNvSpPr/>
          <p:nvPr/>
        </p:nvSpPr>
        <p:spPr>
          <a:xfrm>
            <a:off x="381000" y="3503612"/>
            <a:ext cx="8382000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 algn="just">
              <a:spcBef>
                <a:spcPct val="50000"/>
              </a:spcBef>
            </a:pPr>
            <a:r>
              <a:rPr sz="2800">
                <a:ea typeface="楷体_GB2312" pitchFamily="1" charset="-122"/>
              </a:rPr>
              <a:t>        这是作者山巅远望和俯视所得的画面。特别是“半山居雾”，不仅把动态的雾写成静态，而且设喻新奇，给人美的享受。</a:t>
            </a:r>
          </a:p>
        </p:txBody>
      </p:sp>
      <p:sp>
        <p:nvSpPr>
          <p:cNvPr id="38919" name="矩形 38918"/>
          <p:cNvSpPr/>
          <p:nvPr/>
        </p:nvSpPr>
        <p:spPr>
          <a:xfrm>
            <a:off x="381000" y="4876800"/>
            <a:ext cx="83820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>
                <a:solidFill>
                  <a:schemeClr val="accent2"/>
                </a:solidFill>
                <a:ea typeface="楷体_GB2312" pitchFamily="1" charset="-122"/>
              </a:rPr>
              <a:t>3、绛皓驳色，而皆若偻 </a:t>
            </a:r>
          </a:p>
        </p:txBody>
      </p:sp>
      <p:sp>
        <p:nvSpPr>
          <p:cNvPr id="38920" name="矩形 38919"/>
          <p:cNvSpPr/>
          <p:nvPr/>
        </p:nvSpPr>
        <p:spPr>
          <a:xfrm>
            <a:off x="381000" y="5257800"/>
            <a:ext cx="6858000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>
                <a:ea typeface="楷体_GB2312" pitchFamily="1" charset="-122"/>
              </a:rPr>
              <a:t>        这一比喻不仅写出了西南诸峰的特点，更显出日观峰的雄俊，并且赋予山峰以人的感情，形象而生动。 </a:t>
            </a:r>
          </a:p>
        </p:txBody>
      </p:sp>
      <p:pic>
        <p:nvPicPr>
          <p:cNvPr id="38921" name="图片 38920"/>
          <p:cNvPicPr/>
          <p:nvPr/>
        </p:nvPicPr>
        <p:blipFill>
          <a:blip r:embed="rId2"/>
          <a:stretch>
            <a:fillRect/>
          </a:stretch>
        </p:blipFill>
        <p:spPr>
          <a:xfrm>
            <a:off x="7086600" y="4495800"/>
            <a:ext cx="1443038" cy="1981200"/>
          </a:xfrm>
          <a:prstGeom prst="rect">
            <a:avLst/>
          </a:prstGeom>
          <a:noFill/>
          <a:ln cmpd="sng">
            <a:solidFill>
              <a:srgbClr val="FF3300"/>
            </a:solidFill>
            <a:miter lim="800000"/>
          </a:ln>
        </p:spPr>
      </p:pic>
      <p:sp>
        <p:nvSpPr>
          <p:cNvPr id="3892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410077CE-45B2-498B-95DB-0BA9E9B3B2EA}" type="footer">
              <a:rPr sz="1400"/>
              <a:t></a:t>
            </a:fld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 additive="base">
                                        <p:cTn id="13" dur="500" fill="hold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19" dur="500" fill="hold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8" grpId="1"/>
      <p:bldP spid="38920" grpId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39937"/>
          <p:cNvSpPr/>
          <p:nvPr/>
        </p:nvSpPr>
        <p:spPr>
          <a:xfrm>
            <a:off x="3132138" y="188912"/>
            <a:ext cx="30480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4000">
                <a:solidFill>
                  <a:srgbClr val="FF3300"/>
                </a:solidFill>
                <a:ea typeface="隶书" pitchFamily="1" charset="-122"/>
              </a:rPr>
              <a:t>课堂小结</a:t>
            </a:r>
          </a:p>
        </p:txBody>
      </p:sp>
      <p:sp>
        <p:nvSpPr>
          <p:cNvPr id="39939" name="矩形 39938"/>
          <p:cNvSpPr/>
          <p:nvPr/>
        </p:nvSpPr>
        <p:spPr>
          <a:xfrm>
            <a:off x="396875" y="908050"/>
            <a:ext cx="8351838" cy="6127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 algn="just">
              <a:spcBef>
                <a:spcPct val="50000"/>
              </a:spcBef>
            </a:pPr>
            <a:r>
              <a:rPr sz="2800">
                <a:ea typeface="楷体_GB2312" pitchFamily="1" charset="-122"/>
              </a:rPr>
              <a:t>     </a:t>
            </a:r>
            <a:r>
              <a:rPr sz="3600" b="1">
                <a:solidFill>
                  <a:schemeClr val="bg1"/>
                </a:solidFill>
                <a:ea typeface="楷体_GB2312" pitchFamily="1" charset="-122"/>
              </a:rPr>
              <a:t>本文是一篇山水游记，叙述作者与朋友冬日登泰山观日出的经过，生动的描写了泰山雪后初晴的瑰丽景色和日出时的雄浑景象，</a:t>
            </a:r>
            <a:r>
              <a:rPr sz="3600" b="1">
                <a:solidFill>
                  <a:schemeClr val="bg1"/>
                </a:solidFill>
                <a:ea typeface="楷体_GB2312" pitchFamily="1" charset="-122"/>
                <a:sym typeface="Arial"/>
              </a:rPr>
              <a:t>表达出作者的喜悦之情，抒发了热爱祖国山河，赞美祖国山河的强烈感情。     </a:t>
            </a:r>
          </a:p>
          <a:p>
            <a:pPr lvl="0" algn="just">
              <a:spcBef>
                <a:spcPct val="50000"/>
              </a:spcBef>
            </a:pPr>
            <a:r>
              <a:rPr sz="3600" b="1">
                <a:solidFill>
                  <a:schemeClr val="bg1"/>
                </a:solidFill>
                <a:ea typeface="楷体_GB2312" pitchFamily="1" charset="-122"/>
                <a:sym typeface="Arial"/>
              </a:rPr>
              <a:t>作者在冰天雪地的冬日登临泰山，其</a:t>
            </a:r>
            <a:r>
              <a:rPr sz="3600" b="1">
                <a:solidFill>
                  <a:schemeClr val="bg1"/>
                </a:solidFill>
                <a:ea typeface="楷体_GB2312" pitchFamily="1" charset="-122"/>
              </a:rPr>
              <a:t>艰难可知，又在文中全不见一丝寒气，到处是雪后的奇景和明媚的阳光。</a:t>
            </a:r>
          </a:p>
          <a:p>
            <a:pPr lvl="0" algn="just">
              <a:spcBef>
                <a:spcPct val="50000"/>
              </a:spcBef>
            </a:pPr>
            <a:r>
              <a:rPr sz="3600" b="1">
                <a:solidFill>
                  <a:schemeClr val="bg1"/>
                </a:solidFill>
                <a:ea typeface="楷体_GB2312" pitchFamily="1" charset="-122"/>
              </a:rPr>
              <a:t>     </a:t>
            </a:r>
            <a:endParaRPr sz="3600" b="1">
              <a:solidFill>
                <a:schemeClr val="bg1"/>
              </a:solidFill>
            </a:endParaRPr>
          </a:p>
        </p:txBody>
      </p:sp>
      <p:sp>
        <p:nvSpPr>
          <p:cNvPr id="39941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01DF6B80-ABE2-419B-A23E-80B5A6F42DBE}" type="footer">
              <a:rPr sz="1400"/>
              <a:t></a:t>
            </a:fld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40961"/>
          <p:cNvSpPr/>
          <p:nvPr/>
        </p:nvSpPr>
        <p:spPr>
          <a:xfrm>
            <a:off x="381000" y="-87312"/>
            <a:ext cx="2149475" cy="1001712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 algn="dist"/>
            <a:r>
              <a:rPr sz="6000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ahoma" pitchFamily="2" charset="0"/>
                <a:ea typeface="隶书" pitchFamily="1" charset="-122"/>
              </a:rPr>
              <a:t>练习</a:t>
            </a:r>
          </a:p>
        </p:txBody>
      </p:sp>
      <p:sp>
        <p:nvSpPr>
          <p:cNvPr id="40963" name="矩形 40962"/>
          <p:cNvSpPr/>
          <p:nvPr/>
        </p:nvSpPr>
        <p:spPr>
          <a:xfrm>
            <a:off x="228600" y="1036638"/>
            <a:ext cx="8763000" cy="4525962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黑体" pitchFamily="2" charset="-122"/>
                <a:ea typeface="黑体" pitchFamily="2" charset="-122"/>
              </a:rPr>
              <a:t>对下列划线词解释错误的一项是：</a:t>
            </a:r>
            <a:endParaRPr sz="3200">
              <a:effectLst>
                <a:outerShdw blurRad="38100" dist="38100" dir="2700000" algn="tl">
                  <a:schemeClr val="bg2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lvl="0">
              <a:lnSpc>
                <a:spcPct val="130000"/>
              </a:lnSpc>
            </a:pP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A、泰山之</a:t>
            </a:r>
            <a:r>
              <a:rPr sz="3200" u="sng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阳</a:t>
            </a: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（山之南）   泰山之</a:t>
            </a:r>
            <a:r>
              <a:rPr sz="3200" u="sng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阴</a:t>
            </a: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（山之北）</a:t>
            </a:r>
          </a:p>
          <a:p>
            <a:pPr lvl="0">
              <a:lnSpc>
                <a:spcPct val="130000"/>
              </a:lnSpc>
            </a:pP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B、南</a:t>
            </a:r>
            <a:r>
              <a:rPr sz="3200" u="sng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麓</a:t>
            </a: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（山坡）         石</a:t>
            </a:r>
            <a:r>
              <a:rPr sz="3200" u="sng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罅</a:t>
            </a: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（缝隙）</a:t>
            </a:r>
          </a:p>
          <a:p>
            <a:pPr lvl="0">
              <a:lnSpc>
                <a:spcPct val="130000"/>
              </a:lnSpc>
            </a:pP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C、复</a:t>
            </a:r>
            <a:r>
              <a:rPr sz="3200" u="sng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循</a:t>
            </a: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西谷（沿着行走）</a:t>
            </a:r>
          </a:p>
          <a:p>
            <a:pPr lvl="0">
              <a:lnSpc>
                <a:spcPct val="130000"/>
              </a:lnSpc>
            </a:pP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   绛皓</a:t>
            </a:r>
            <a:r>
              <a:rPr sz="3200" u="sng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驳</a:t>
            </a: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色（错杂）</a:t>
            </a:r>
          </a:p>
          <a:p>
            <a:pPr lvl="0">
              <a:lnSpc>
                <a:spcPct val="130000"/>
              </a:lnSpc>
            </a:pP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D、明</a:t>
            </a:r>
            <a:r>
              <a:rPr sz="3200" u="sng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烛</a:t>
            </a: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天南（照）          </a:t>
            </a:r>
          </a:p>
          <a:p>
            <a:pPr lvl="0">
              <a:lnSpc>
                <a:spcPct val="130000"/>
              </a:lnSpc>
            </a:pP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   戊申</a:t>
            </a:r>
            <a:r>
              <a:rPr sz="3200" u="sng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晦</a:t>
            </a:r>
            <a:r>
              <a:rPr sz="32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（农历每月最后一天）</a:t>
            </a:r>
          </a:p>
        </p:txBody>
      </p:sp>
      <p:sp>
        <p:nvSpPr>
          <p:cNvPr id="40964" name="矩形 40963"/>
          <p:cNvSpPr/>
          <p:nvPr/>
        </p:nvSpPr>
        <p:spPr>
          <a:xfrm>
            <a:off x="0" y="914400"/>
            <a:ext cx="9144000" cy="152400"/>
          </a:xfrm>
          <a:prstGeom prst="rect">
            <a:avLst/>
          </a:prstGeom>
          <a:gradFill rotWithShape="0">
            <a:gsLst>
              <a:gs pos="0">
                <a:schemeClr val="tx2"/>
              </a:gs>
              <a:gs pos="100000">
                <a:schemeClr val="bg1"/>
              </a:gs>
            </a:gsLst>
            <a:lin ang="0" scaled="1"/>
          </a:gradFill>
          <a:ln>
            <a:noFill/>
            <a:miter lim="800000"/>
          </a:ln>
          <a:effectLst/>
        </p:spPr>
      </p:sp>
      <p:grpSp>
        <p:nvGrpSpPr>
          <p:cNvPr id="40965" name="组合 40964"/>
          <p:cNvGrpSpPr/>
          <p:nvPr/>
        </p:nvGrpSpPr>
        <p:grpSpPr>
          <a:xfrm>
            <a:off x="5562600" y="5410200"/>
            <a:ext cx="2470150" cy="1162050"/>
            <a:chOff x="0" y="0"/>
            <a:chExt cx="1556" cy="732"/>
          </a:xfrm>
        </p:grpSpPr>
        <p:sp>
          <p:nvSpPr>
            <p:cNvPr id="40966" name="矩形 40965"/>
            <p:cNvSpPr/>
            <p:nvPr/>
          </p:nvSpPr>
          <p:spPr>
            <a:xfrm>
              <a:off x="432" y="220"/>
              <a:ext cx="1124" cy="404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 wrap="none" anchor="t" anchorCtr="0">
              <a:spAutoFit/>
            </a:bodyPr>
            <a:lstStyle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5pPr>
            </a:lstStyle>
            <a:p>
              <a:pPr lvl="0"/>
              <a:r>
                <a:rPr sz="3600">
                  <a:solidFill>
                    <a:schemeClr val="hlink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隶书" pitchFamily="1" charset="-122"/>
                  <a:ea typeface="隶书" pitchFamily="1" charset="-122"/>
                </a:rPr>
                <a:t>答案：B</a:t>
              </a:r>
            </a:p>
          </p:txBody>
        </p:sp>
        <p:pic>
          <p:nvPicPr>
            <p:cNvPr id="40967" name="图片 40966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54" cy="732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40969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4194D79F-0B53-4719-BFD8-94F6F2BF110A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41985"/>
          <p:cNvSpPr/>
          <p:nvPr/>
        </p:nvSpPr>
        <p:spPr>
          <a:xfrm>
            <a:off x="381000" y="-87312"/>
            <a:ext cx="2149475" cy="1001712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 algn="dist"/>
            <a:r>
              <a:rPr sz="6000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ahoma" pitchFamily="2" charset="0"/>
                <a:ea typeface="隶书" pitchFamily="1" charset="-122"/>
              </a:rPr>
              <a:t>练习</a:t>
            </a:r>
          </a:p>
        </p:txBody>
      </p:sp>
      <p:sp>
        <p:nvSpPr>
          <p:cNvPr id="41987" name="矩形 41986"/>
          <p:cNvSpPr/>
          <p:nvPr/>
        </p:nvSpPr>
        <p:spPr>
          <a:xfrm>
            <a:off x="228600" y="1036638"/>
            <a:ext cx="8763000" cy="564832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marL="571500" lvl="0" indent="-571500"/>
            <a:r>
              <a:rPr sz="2600">
                <a:effectLst>
                  <a:outerShdw blurRad="38100" dist="38100" dir="2700000" algn="tl">
                    <a:schemeClr val="bg2"/>
                  </a:outerShdw>
                </a:effectLst>
                <a:latin typeface="黑体" pitchFamily="2" charset="-122"/>
                <a:ea typeface="黑体" pitchFamily="2" charset="-122"/>
              </a:rPr>
              <a:t>对下列文段分析鉴赏错误的一项是：</a:t>
            </a:r>
            <a:endParaRPr sz="2600">
              <a:effectLst>
                <a:outerShdw blurRad="38100" dist="38100" dir="2700000" algn="tl">
                  <a:schemeClr val="bg2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marL="571500" lvl="0" indent="-571500"/>
            <a:r>
              <a:rPr sz="26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    </a:t>
            </a:r>
            <a:r>
              <a:rPr sz="2600">
                <a:effectLst>
                  <a:outerShdw blurRad="38100" dist="38100" dir="2700000" algn="tl">
                    <a:schemeClr val="bg2"/>
                  </a:outerShdw>
                </a:effectLst>
                <a:latin typeface="幼圆" pitchFamily="1" charset="-122"/>
                <a:ea typeface="幼圆" pitchFamily="1" charset="-122"/>
              </a:rPr>
              <a:t>泰山之阳，汶水西流；其阴，济水东流，阳谷皆入汶，阴谷皆入济。当其南北分者，古长城也。最高日观峰，在长城南十五里。</a:t>
            </a:r>
            <a:endParaRPr sz="2600">
              <a:effectLst>
                <a:outerShdw blurRad="38100" dist="38100" dir="2700000" algn="tl">
                  <a:schemeClr val="bg2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marL="571500" lvl="0" indent="-571500"/>
            <a:r>
              <a:rPr sz="26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A、文章先写汶水和济水分流，再写两水的分界线——古长城，然后点明泰山最高峰——日观峰的位置，这是由面到线再到点的写法。</a:t>
            </a:r>
          </a:p>
          <a:p>
            <a:pPr marL="571500" lvl="0" indent="-571500"/>
            <a:r>
              <a:rPr sz="26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B、日观峰是以古长城为参照来写的，作者写日观峰为下文叙述登山线路和观日出作好了铺垫。</a:t>
            </a:r>
          </a:p>
          <a:p>
            <a:pPr marL="571500" lvl="0" indent="-571500"/>
            <a:r>
              <a:rPr sz="26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C、全段文字是登上泰山之前看泰山，是高瞻远瞩，山外看山，使读者在入泰山探胜之前，就先产生一种气势雄峻的总体感受。</a:t>
            </a:r>
          </a:p>
          <a:p>
            <a:pPr marL="571500" lvl="0" indent="-571500"/>
            <a:r>
              <a:rPr sz="26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D、这段文字中点出古长城，表明泰山曾是古代两国的边界，并且是重要的战略要地，从而进一步突出了泰山的地位。</a:t>
            </a:r>
          </a:p>
        </p:txBody>
      </p:sp>
      <p:sp>
        <p:nvSpPr>
          <p:cNvPr id="41988" name="矩形 41987"/>
          <p:cNvSpPr/>
          <p:nvPr/>
        </p:nvSpPr>
        <p:spPr>
          <a:xfrm>
            <a:off x="0" y="914400"/>
            <a:ext cx="9144000" cy="152400"/>
          </a:xfrm>
          <a:prstGeom prst="rect">
            <a:avLst/>
          </a:prstGeom>
          <a:gradFill rotWithShape="0">
            <a:gsLst>
              <a:gs pos="0">
                <a:schemeClr val="tx2"/>
              </a:gs>
              <a:gs pos="100000">
                <a:schemeClr val="bg1"/>
              </a:gs>
            </a:gsLst>
            <a:lin ang="0" scaled="1"/>
          </a:gradFill>
          <a:ln>
            <a:noFill/>
            <a:miter lim="800000"/>
          </a:ln>
          <a:effectLst/>
        </p:spPr>
        <p:txBody>
          <a:bodyPr wrap="none" anchor="ctr" anchorCtr="0"/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 algn="ctr"/>
            <a:endParaRPr sz="1600">
              <a:latin typeface="Tahoma" pitchFamily="2" charset="0"/>
            </a:endParaRPr>
          </a:p>
        </p:txBody>
      </p:sp>
      <p:grpSp>
        <p:nvGrpSpPr>
          <p:cNvPr id="41989" name="组合 41988"/>
          <p:cNvGrpSpPr/>
          <p:nvPr/>
        </p:nvGrpSpPr>
        <p:grpSpPr>
          <a:xfrm>
            <a:off x="6172200" y="228600"/>
            <a:ext cx="2470150" cy="1162050"/>
            <a:chOff x="0" y="0"/>
            <a:chExt cx="1556" cy="732"/>
          </a:xfrm>
        </p:grpSpPr>
        <p:sp>
          <p:nvSpPr>
            <p:cNvPr id="41990" name="矩形 41989"/>
            <p:cNvSpPr/>
            <p:nvPr/>
          </p:nvSpPr>
          <p:spPr>
            <a:xfrm>
              <a:off x="432" y="220"/>
              <a:ext cx="1124" cy="404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 wrap="none" anchor="t" anchorCtr="0">
              <a:spAutoFit/>
            </a:bodyPr>
            <a:lstStyle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5pPr>
            </a:lstStyle>
            <a:p>
              <a:pPr lvl="0"/>
              <a:r>
                <a:rPr sz="3600">
                  <a:solidFill>
                    <a:schemeClr val="hlink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隶书" pitchFamily="1" charset="-122"/>
                  <a:ea typeface="隶书" pitchFamily="1" charset="-122"/>
                </a:rPr>
                <a:t>答案：D</a:t>
              </a:r>
            </a:p>
          </p:txBody>
        </p:sp>
        <p:pic>
          <p:nvPicPr>
            <p:cNvPr id="41991" name="图片 41990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54" cy="732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4199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7AF39635-AF45-4D2E-B7C9-AAA8B7589DCA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43009"/>
          <p:cNvSpPr/>
          <p:nvPr/>
        </p:nvSpPr>
        <p:spPr>
          <a:xfrm>
            <a:off x="381000" y="-87312"/>
            <a:ext cx="2149475" cy="1001712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 algn="dist"/>
            <a:r>
              <a:rPr sz="6000">
                <a:solidFill>
                  <a:schemeClr val="hlink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Tahoma" pitchFamily="2" charset="0"/>
                <a:ea typeface="隶书" pitchFamily="1" charset="-122"/>
              </a:rPr>
              <a:t>练习</a:t>
            </a:r>
          </a:p>
        </p:txBody>
      </p:sp>
      <p:sp>
        <p:nvSpPr>
          <p:cNvPr id="43011" name="矩形 43010"/>
          <p:cNvSpPr/>
          <p:nvPr/>
        </p:nvSpPr>
        <p:spPr>
          <a:xfrm>
            <a:off x="76200" y="1050925"/>
            <a:ext cx="8915400" cy="512127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marL="476250" lvl="0" indent="-476250"/>
            <a:r>
              <a:rPr sz="3000">
                <a:effectLst>
                  <a:outerShdw blurRad="38100" dist="38100" dir="2700000" algn="tl">
                    <a:schemeClr val="bg2"/>
                  </a:outerShdw>
                </a:effectLst>
                <a:latin typeface="黑体" pitchFamily="2" charset="-122"/>
                <a:ea typeface="黑体" pitchFamily="2" charset="-122"/>
              </a:rPr>
              <a:t>对泰山日出这段文字分析鉴赏错误的一项是：</a:t>
            </a:r>
            <a:endParaRPr sz="3000">
              <a:effectLst>
                <a:outerShdw blurRad="38100" dist="38100" dir="2700000" algn="tl">
                  <a:schemeClr val="bg2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marL="476250" lvl="0" indent="-476250"/>
            <a:r>
              <a:rPr sz="30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A、先从日出前的风、雪、云写起，与上文”苍山负雪“照应；”大风扬积雪击面“，这是日出前在寒山之顶的感受，十分真切。</a:t>
            </a:r>
          </a:p>
          <a:p>
            <a:pPr marL="476250" lvl="0" indent="-476250"/>
            <a:r>
              <a:rPr sz="30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B、作者抓住日出时色彩变幻这一特点，以鲜明的色彩勾勒出了日出的雄伟、壮丽的景象。</a:t>
            </a:r>
          </a:p>
          <a:p>
            <a:pPr marL="476250" lvl="0" indent="-476250"/>
            <a:r>
              <a:rPr sz="30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C、作者回头看西边山峰，是由高向低处俯视；”绛皓驳色“，显示了红装素素，分外妖娆的日出美景。</a:t>
            </a:r>
          </a:p>
          <a:p>
            <a:pPr marL="476250" lvl="0" indent="-476250"/>
            <a:r>
              <a:rPr sz="3000">
                <a:effectLst>
                  <a:outerShdw blurRad="38100" dist="38100" dir="2700000" algn="tl">
                    <a:schemeClr val="bg2"/>
                  </a:outerShdw>
                </a:effectLst>
                <a:latin typeface="楷体_GB2312" pitchFamily="1" charset="-122"/>
                <a:ea typeface="楷体_GB2312" pitchFamily="1" charset="-122"/>
              </a:rPr>
              <a:t>D、本段上文是泰山夕照图，本段是泰山日出图，前者着力描”静“状，后者有意绘”动“态，动静相宜，相辅而又相承。</a:t>
            </a:r>
            <a:endParaRPr sz="2600">
              <a:effectLst>
                <a:outerShdw blurRad="38100" dist="38100" dir="2700000" algn="tl">
                  <a:schemeClr val="bg2"/>
                </a:outerShdw>
              </a:effectLst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3012" name="矩形 43011"/>
          <p:cNvSpPr/>
          <p:nvPr/>
        </p:nvSpPr>
        <p:spPr>
          <a:xfrm>
            <a:off x="0" y="914400"/>
            <a:ext cx="9144000" cy="152400"/>
          </a:xfrm>
          <a:prstGeom prst="rect">
            <a:avLst/>
          </a:prstGeom>
          <a:gradFill rotWithShape="0">
            <a:gsLst>
              <a:gs pos="0">
                <a:schemeClr val="tx2"/>
              </a:gs>
              <a:gs pos="100000">
                <a:schemeClr val="bg1"/>
              </a:gs>
            </a:gsLst>
            <a:lin ang="0" scaled="1"/>
          </a:gradFill>
          <a:ln>
            <a:noFill/>
            <a:miter lim="800000"/>
          </a:ln>
          <a:effectLst/>
        </p:spPr>
      </p:sp>
      <p:grpSp>
        <p:nvGrpSpPr>
          <p:cNvPr id="43013" name="组合 43012"/>
          <p:cNvGrpSpPr/>
          <p:nvPr/>
        </p:nvGrpSpPr>
        <p:grpSpPr>
          <a:xfrm>
            <a:off x="5715000" y="5695950"/>
            <a:ext cx="2470150" cy="1162050"/>
            <a:chOff x="0" y="0"/>
            <a:chExt cx="1556" cy="732"/>
          </a:xfrm>
        </p:grpSpPr>
        <p:sp>
          <p:nvSpPr>
            <p:cNvPr id="43014" name="矩形 43013"/>
            <p:cNvSpPr/>
            <p:nvPr/>
          </p:nvSpPr>
          <p:spPr>
            <a:xfrm>
              <a:off x="432" y="220"/>
              <a:ext cx="1124" cy="404"/>
            </a:xfrm>
            <a:prstGeom prst="rect">
              <a:avLst/>
            </a:prstGeom>
            <a:noFill/>
            <a:ln>
              <a:noFill/>
              <a:miter lim="800000"/>
            </a:ln>
            <a:effectLst/>
          </p:spPr>
          <p:txBody>
            <a:bodyPr wrap="none" anchor="t" anchorCtr="0">
              <a:spAutoFit/>
            </a:bodyPr>
            <a:lstStyle>
              <a:lvl1pPr marL="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1pPr>
              <a:lvl2pPr marL="4572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2pPr>
              <a:lvl3pPr marL="9144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3pPr>
              <a:lvl4pPr marL="13716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4pPr>
              <a:lvl5pPr marL="1828800" indent="0" algn="l" defTabSz="91440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400" b="0" i="0" u="none" baseline="0">
                  <a:solidFill>
                    <a:schemeClr val="tx1"/>
                  </a:solidFill>
                  <a:latin typeface="Times New Roman" pitchFamily="2" charset="0"/>
                  <a:ea typeface="宋体" charset="-122"/>
                </a:defRPr>
              </a:lvl5pPr>
            </a:lstStyle>
            <a:p>
              <a:pPr lvl="0"/>
              <a:r>
                <a:rPr sz="3600">
                  <a:solidFill>
                    <a:schemeClr val="hlink"/>
                  </a:solidFill>
                  <a:effectLst>
                    <a:outerShdw blurRad="38100" dist="38100" dir="2700000" algn="tl">
                      <a:schemeClr val="bg2"/>
                    </a:outerShdw>
                  </a:effectLst>
                  <a:latin typeface="隶书" pitchFamily="1" charset="-122"/>
                  <a:ea typeface="隶书" pitchFamily="1" charset="-122"/>
                </a:rPr>
                <a:t>答案：C</a:t>
              </a:r>
            </a:p>
          </p:txBody>
        </p:sp>
        <p:pic>
          <p:nvPicPr>
            <p:cNvPr id="43015" name="图片 4301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54" cy="732"/>
            </a:xfrm>
            <a:prstGeom prst="rect">
              <a:avLst/>
            </a:prstGeom>
            <a:noFill/>
            <a:ln>
              <a:noFill/>
              <a:miter lim="800000"/>
            </a:ln>
          </p:spPr>
        </p:pic>
      </p:grpSp>
      <p:sp>
        <p:nvSpPr>
          <p:cNvPr id="43017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C58634B4-5B31-473F-B84A-734C6240FED4}" type="footer">
              <a:rPr sz="1400">
                <a:latin typeface="Arial"/>
              </a:rPr>
              <a:t></a:t>
            </a:fld>
            <a:endParaRPr sz="1400">
              <a:latin typeface="Arial"/>
            </a:endParaRPr>
          </a:p>
        </p:txBody>
      </p:sp>
      <p:pic>
        <p:nvPicPr>
          <p:cNvPr id="4301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569700" y="105918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1265"/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1066800"/>
            <a:ext cx="7696200" cy="55626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1267" name="矩形 11266"/>
          <p:cNvSpPr/>
          <p:nvPr/>
        </p:nvSpPr>
        <p:spPr>
          <a:xfrm>
            <a:off x="2590800" y="381000"/>
            <a:ext cx="57308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sz="3600" b="1">
                <a:solidFill>
                  <a:srgbClr val="FF0000"/>
                </a:solidFill>
              </a:rPr>
              <a:t>泰山在祖国的位置</a:t>
            </a:r>
          </a:p>
        </p:txBody>
      </p:sp>
      <p:sp>
        <p:nvSpPr>
          <p:cNvPr id="11268" name="矩形 11267"/>
          <p:cNvSpPr/>
          <p:nvPr/>
        </p:nvSpPr>
        <p:spPr>
          <a:xfrm>
            <a:off x="1584325" y="477838"/>
            <a:ext cx="634047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endParaRPr/>
          </a:p>
        </p:txBody>
      </p:sp>
      <p:sp>
        <p:nvSpPr>
          <p:cNvPr id="11270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7D1B6AAE-D93F-4C2E-877F-305A5A32522E}" type="footer">
              <a:rPr sz="1200">
                <a:effectLst>
                  <a:outerShdw blurRad="38100" dist="38100" dir="2700000" algn="tl">
                    <a:schemeClr val="bg2"/>
                  </a:outerShdw>
                </a:effectLst>
                <a:latin typeface="Arial"/>
              </a:rPr>
              <a:t></a:t>
            </a:fld>
            <a:endParaRPr sz="1200">
              <a:effectLst>
                <a:outerShdw blurRad="38100" dist="38100" dir="2700000" algn="tl">
                  <a:schemeClr val="bg2"/>
                </a:outerShdw>
              </a:effectLst>
              <a:latin typeface="Arial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2289"/>
          <p:cNvPicPr/>
          <p:nvPr/>
        </p:nvPicPr>
        <p:blipFill>
          <a:blip r:embed="rId2"/>
          <a:stretch>
            <a:fillRect/>
          </a:stretch>
        </p:blipFill>
        <p:spPr>
          <a:xfrm>
            <a:off x="381000" y="914400"/>
            <a:ext cx="3352800" cy="2819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2291" name="矩形 12290"/>
          <p:cNvSpPr/>
          <p:nvPr/>
        </p:nvSpPr>
        <p:spPr>
          <a:xfrm>
            <a:off x="3124200" y="0"/>
            <a:ext cx="382587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sz="3200" b="1">
                <a:solidFill>
                  <a:srgbClr val="FF0000"/>
                </a:solidFill>
              </a:rPr>
              <a:t>泰山部分景点</a:t>
            </a:r>
          </a:p>
        </p:txBody>
      </p:sp>
      <p:sp>
        <p:nvSpPr>
          <p:cNvPr id="12292" name="矩形 12291"/>
          <p:cNvSpPr/>
          <p:nvPr/>
        </p:nvSpPr>
        <p:spPr>
          <a:xfrm>
            <a:off x="3886200" y="1828800"/>
            <a:ext cx="549275" cy="1219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vert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b="1">
                <a:solidFill>
                  <a:schemeClr val="accent2"/>
                </a:solidFill>
              </a:rPr>
              <a:t>岱宗坊</a:t>
            </a:r>
          </a:p>
        </p:txBody>
      </p:sp>
      <p:pic>
        <p:nvPicPr>
          <p:cNvPr id="12293" name="图片 12292"/>
          <p:cNvPicPr/>
          <p:nvPr/>
        </p:nvPicPr>
        <p:blipFill>
          <a:blip r:embed="rId3"/>
          <a:stretch>
            <a:fillRect/>
          </a:stretch>
        </p:blipFill>
        <p:spPr>
          <a:xfrm>
            <a:off x="4724400" y="914400"/>
            <a:ext cx="3352800" cy="2819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2294" name="矩形 12293"/>
          <p:cNvSpPr/>
          <p:nvPr/>
        </p:nvSpPr>
        <p:spPr>
          <a:xfrm>
            <a:off x="8305800" y="1752600"/>
            <a:ext cx="549275" cy="1524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vert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b="1">
                <a:solidFill>
                  <a:schemeClr val="accent2"/>
                </a:solidFill>
              </a:rPr>
              <a:t>壶天阁</a:t>
            </a:r>
          </a:p>
        </p:txBody>
      </p:sp>
      <p:pic>
        <p:nvPicPr>
          <p:cNvPr id="12295" name="图片 12294"/>
          <p:cNvPicPr/>
          <p:nvPr/>
        </p:nvPicPr>
        <p:blipFill>
          <a:blip r:embed="rId4"/>
          <a:stretch>
            <a:fillRect/>
          </a:stretch>
        </p:blipFill>
        <p:spPr>
          <a:xfrm>
            <a:off x="2286000" y="3886200"/>
            <a:ext cx="4343400" cy="29718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2296" name="矩形 12295"/>
          <p:cNvSpPr/>
          <p:nvPr/>
        </p:nvSpPr>
        <p:spPr>
          <a:xfrm>
            <a:off x="6791325" y="4449762"/>
            <a:ext cx="549275" cy="1951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vert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b="1">
                <a:solidFill>
                  <a:schemeClr val="accent2"/>
                </a:solidFill>
              </a:rPr>
              <a:t>孔子登临处</a:t>
            </a:r>
          </a:p>
        </p:txBody>
      </p:sp>
      <p:sp>
        <p:nvSpPr>
          <p:cNvPr id="12298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C92DDFB5-9833-4D06-AFD1-7C2F5353205A}" type="footer">
              <a:rPr sz="1200">
                <a:effectLst>
                  <a:outerShdw blurRad="38100" dist="38100" dir="2700000" algn="tl">
                    <a:schemeClr val="bg2"/>
                  </a:outerShdw>
                </a:effectLst>
                <a:latin typeface="Arial"/>
              </a:rPr>
              <a:t></a:t>
            </a:fld>
            <a:endParaRPr sz="1200">
              <a:effectLst>
                <a:outerShdw blurRad="38100" dist="38100" dir="2700000" algn="tl">
                  <a:schemeClr val="bg2"/>
                </a:outerShdw>
              </a:effectLst>
              <a:latin typeface="Arial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3313"/>
          <p:cNvPicPr/>
          <p:nvPr/>
        </p:nvPicPr>
        <p:blipFill>
          <a:blip r:embed="rId2"/>
          <a:stretch>
            <a:fillRect/>
          </a:stretch>
        </p:blipFill>
        <p:spPr>
          <a:xfrm>
            <a:off x="304800" y="838200"/>
            <a:ext cx="4038600" cy="20891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3315" name="矩形 13314"/>
          <p:cNvSpPr/>
          <p:nvPr/>
        </p:nvSpPr>
        <p:spPr>
          <a:xfrm>
            <a:off x="1752600" y="228600"/>
            <a:ext cx="1616075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b="1">
                <a:solidFill>
                  <a:schemeClr val="accent2"/>
                </a:solidFill>
              </a:rPr>
              <a:t>柏洞</a:t>
            </a:r>
          </a:p>
        </p:txBody>
      </p:sp>
      <p:pic>
        <p:nvPicPr>
          <p:cNvPr id="13316" name="图片 13315"/>
          <p:cNvPicPr/>
          <p:nvPr/>
        </p:nvPicPr>
        <p:blipFill>
          <a:blip r:embed="rId3"/>
          <a:stretch>
            <a:fillRect/>
          </a:stretch>
        </p:blipFill>
        <p:spPr>
          <a:xfrm>
            <a:off x="4572000" y="533400"/>
            <a:ext cx="3810000" cy="58674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3317" name="矩形 13316"/>
          <p:cNvSpPr/>
          <p:nvPr/>
        </p:nvSpPr>
        <p:spPr>
          <a:xfrm>
            <a:off x="8382000" y="2743200"/>
            <a:ext cx="549275" cy="1570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vert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b="1">
                <a:solidFill>
                  <a:schemeClr val="accent2"/>
                </a:solidFill>
              </a:rPr>
              <a:t>经石峪</a:t>
            </a:r>
          </a:p>
        </p:txBody>
      </p:sp>
      <p:pic>
        <p:nvPicPr>
          <p:cNvPr id="13318" name="图片 13317"/>
          <p:cNvPicPr/>
          <p:nvPr/>
        </p:nvPicPr>
        <p:blipFill>
          <a:blip r:embed="rId4"/>
          <a:stretch>
            <a:fillRect/>
          </a:stretch>
        </p:blipFill>
        <p:spPr>
          <a:xfrm>
            <a:off x="228600" y="3048000"/>
            <a:ext cx="3505200" cy="3810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3319" name="矩形 13318"/>
          <p:cNvSpPr/>
          <p:nvPr/>
        </p:nvSpPr>
        <p:spPr>
          <a:xfrm>
            <a:off x="3733800" y="4343400"/>
            <a:ext cx="549275" cy="1951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vert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/>
            <a:r>
              <a:rPr b="1">
                <a:solidFill>
                  <a:schemeClr val="accent2"/>
                </a:solidFill>
              </a:rPr>
              <a:t>十八盘</a:t>
            </a:r>
          </a:p>
        </p:txBody>
      </p:sp>
      <p:sp>
        <p:nvSpPr>
          <p:cNvPr id="13321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F56DC6DF-4EF4-4CC1-A2A8-8AAD37D90385}" type="footer">
              <a:rPr sz="1200">
                <a:effectLst>
                  <a:outerShdw blurRad="38100" dist="38100" dir="2700000" algn="tl">
                    <a:schemeClr val="bg2"/>
                  </a:outerShdw>
                </a:effectLst>
                <a:latin typeface="Arial"/>
              </a:rPr>
              <a:t></a:t>
            </a:fld>
            <a:endParaRPr sz="1200">
              <a:effectLst>
                <a:outerShdw blurRad="38100" dist="38100" dir="2700000" algn="tl">
                  <a:schemeClr val="bg2"/>
                </a:outerShdw>
              </a:effectLst>
              <a:latin typeface="Arial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4337"/>
          <p:cNvPicPr/>
          <p:nvPr/>
        </p:nvPicPr>
        <p:blipFill>
          <a:blip r:embed="rId2"/>
          <a:stretch>
            <a:fillRect/>
          </a:stretch>
        </p:blipFill>
        <p:spPr>
          <a:xfrm>
            <a:off x="533400" y="457200"/>
            <a:ext cx="8001000" cy="5475288"/>
          </a:xfrm>
          <a:prstGeom prst="rect">
            <a:avLst/>
          </a:prstGeom>
          <a:noFill/>
          <a:ln w="57150" cmpd="thinThick">
            <a:solidFill>
              <a:srgbClr val="969696"/>
            </a:solidFill>
            <a:miter lim="800000"/>
          </a:ln>
        </p:spPr>
      </p:pic>
      <p:sp>
        <p:nvSpPr>
          <p:cNvPr id="14339" name="矩形 14338"/>
          <p:cNvSpPr/>
          <p:nvPr/>
        </p:nvSpPr>
        <p:spPr>
          <a:xfrm>
            <a:off x="533400" y="6096000"/>
            <a:ext cx="2590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>
                <a:solidFill>
                  <a:srgbClr val="FF3300"/>
                </a:solidFill>
              </a:rPr>
              <a:t>——孔子登临处</a:t>
            </a:r>
          </a:p>
        </p:txBody>
      </p:sp>
      <p:sp>
        <p:nvSpPr>
          <p:cNvPr id="14340" name="矩形 14339"/>
          <p:cNvSpPr/>
          <p:nvPr/>
        </p:nvSpPr>
        <p:spPr>
          <a:xfrm>
            <a:off x="3048000" y="6096000"/>
            <a:ext cx="58674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b="1"/>
              <a:t>“孔子登东山而小鲁，登泰山而小天下。”</a:t>
            </a:r>
          </a:p>
        </p:txBody>
      </p:sp>
      <p:sp>
        <p:nvSpPr>
          <p:cNvPr id="14342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7641D23E-1FE6-4700-9CBC-AB1282A3C574}" type="footer">
              <a:rPr sz="1400"/>
              <a:t></a:t>
            </a:fld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5361"/>
          <p:cNvPicPr/>
          <p:nvPr/>
        </p:nvPicPr>
        <p:blipFill>
          <a:blip r:embed="rId2"/>
          <a:stretch>
            <a:fillRect/>
          </a:stretch>
        </p:blipFill>
        <p:spPr>
          <a:xfrm>
            <a:off x="685800" y="304800"/>
            <a:ext cx="4889500" cy="6324600"/>
          </a:xfrm>
          <a:prstGeom prst="rect">
            <a:avLst/>
          </a:prstGeom>
          <a:noFill/>
          <a:ln w="57150" cmpd="thinThick">
            <a:solidFill>
              <a:srgbClr val="969696"/>
            </a:solidFill>
            <a:miter lim="800000"/>
          </a:ln>
        </p:spPr>
      </p:pic>
      <p:sp>
        <p:nvSpPr>
          <p:cNvPr id="15363" name="矩形 15362"/>
          <p:cNvSpPr/>
          <p:nvPr/>
        </p:nvSpPr>
        <p:spPr>
          <a:xfrm>
            <a:off x="6172200" y="228600"/>
            <a:ext cx="22098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4000">
                <a:solidFill>
                  <a:srgbClr val="FF3300"/>
                </a:solidFill>
                <a:ea typeface="华文行楷" pitchFamily="2" charset="-122"/>
              </a:rPr>
              <a:t>望岳</a:t>
            </a:r>
            <a:r>
              <a:t>    </a:t>
            </a:r>
            <a:r>
              <a:rPr sz="2000"/>
              <a:t>杜甫</a:t>
            </a:r>
          </a:p>
        </p:txBody>
      </p:sp>
      <p:sp>
        <p:nvSpPr>
          <p:cNvPr id="15364" name="矩形 15363"/>
          <p:cNvSpPr/>
          <p:nvPr/>
        </p:nvSpPr>
        <p:spPr>
          <a:xfrm>
            <a:off x="6172200" y="911225"/>
            <a:ext cx="2362200" cy="3508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sz="2800">
                <a:ea typeface="楷体_GB2312" pitchFamily="1" charset="-122"/>
              </a:rPr>
              <a:t>岱宗夫如何？      齐鲁青未了。      造化钟神秀，      阴阳割昏晓。      荡胸生层云，        决眦入归鸟。        会当临绝顶，      一览众山小。</a:t>
            </a:r>
            <a:r>
              <a:rPr sz="2800"/>
              <a:t> </a:t>
            </a:r>
          </a:p>
        </p:txBody>
      </p:sp>
      <p:pic>
        <p:nvPicPr>
          <p:cNvPr id="15365" name="图片 15364"/>
          <p:cNvPicPr/>
          <p:nvPr/>
        </p:nvPicPr>
        <p:blipFill>
          <a:blip r:embed="rId3"/>
          <a:stretch>
            <a:fillRect/>
          </a:stretch>
        </p:blipFill>
        <p:spPr>
          <a:xfrm>
            <a:off x="6057900" y="4535488"/>
            <a:ext cx="2400300" cy="1636712"/>
          </a:xfrm>
          <a:prstGeom prst="rect">
            <a:avLst/>
          </a:prstGeom>
          <a:noFill/>
          <a:ln w="57150" cmpd="thinThick">
            <a:solidFill>
              <a:srgbClr val="969696"/>
            </a:solidFill>
            <a:miter lim="800000"/>
          </a:ln>
        </p:spPr>
      </p:pic>
      <p:sp>
        <p:nvSpPr>
          <p:cNvPr id="15366" name="矩形 15365"/>
          <p:cNvSpPr/>
          <p:nvPr/>
        </p:nvSpPr>
        <p:spPr>
          <a:xfrm>
            <a:off x="5943600" y="6248400"/>
            <a:ext cx="28194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400" b="0" i="0" u="none" baseline="0">
                <a:solidFill>
                  <a:schemeClr val="tx1"/>
                </a:solidFill>
                <a:latin typeface="Times New Roman" pitchFamily="2" charset="0"/>
                <a:ea typeface="宋体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>
                <a:solidFill>
                  <a:schemeClr val="accent2"/>
                </a:solidFill>
              </a:rPr>
              <a:t>——冬天的摩崖</a:t>
            </a:r>
          </a:p>
        </p:txBody>
      </p:sp>
      <p:sp>
        <p:nvSpPr>
          <p:cNvPr id="15368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pPr lvl="0" algn="ctr"/>
            <a:fld id="{E4EC8AB6-4836-47ED-806A-57E6B9FE5AD7}" type="footer">
              <a:rPr sz="1400"/>
              <a:t></a:t>
            </a:fld>
            <a:endParaRPr sz="1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>
            <a:miter lim="800000"/>
          </a:ln>
        </p:spPr>
        <p:txBody>
          <a:bodyPr anchor="ctr" anchorCtr="0"/>
          <a:lstStyle>
            <a:lvl1pPr marL="0" indent="0" algn="ctr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baseline="0">
                <a:solidFill>
                  <a:schemeClr val="tx2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Arial"/>
                <a:ea typeface="宋体" charset="-122"/>
              </a:defRPr>
            </a:lvl1pPr>
          </a:lstStyle>
          <a:p>
            <a:pPr lvl="0"/>
            <a:r>
              <a:rPr sz="4800" b="1">
                <a:ea typeface="华文行楷" pitchFamily="2" charset="-122"/>
              </a:rPr>
              <a:t>作者简介</a:t>
            </a:r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>
            <a:lvl1pPr marL="342900" indent="-3429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defRPr lang="zh-CN" altLang="en-US" sz="32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defRPr lang="zh-CN" altLang="en-US" sz="24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algn="l" defTabSz="91440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defRPr lang="zh-CN" altLang="en-US" sz="2000" b="0" i="0" u="none" baseline="0">
                <a:solidFill>
                  <a:schemeClr val="tx1"/>
                </a:solidFill>
                <a:latin typeface="Arial"/>
                <a:ea typeface="宋体" charset="-122"/>
              </a:defRPr>
            </a:lvl5pPr>
          </a:lstStyle>
          <a:p>
            <a:pPr lvl="0"/>
            <a:r>
              <a:rPr sz="2800"/>
              <a:t>     </a:t>
            </a:r>
            <a:r>
              <a:rPr sz="2800" b="1">
                <a:solidFill>
                  <a:schemeClr val="accent2"/>
                </a:solidFill>
              </a:rPr>
              <a:t>姚鼐，字姬传，一字梦谷，清代</a:t>
            </a:r>
            <a:r>
              <a:rPr sz="2800" b="1">
                <a:solidFill>
                  <a:srgbClr val="FF0000"/>
                </a:solidFill>
              </a:rPr>
              <a:t>桐城</a:t>
            </a:r>
            <a:r>
              <a:rPr sz="2800" b="1">
                <a:solidFill>
                  <a:schemeClr val="accent2"/>
                </a:solidFill>
              </a:rPr>
              <a:t>人，杰出的散文家，桐城派</a:t>
            </a:r>
            <a:r>
              <a:rPr sz="2800" b="1">
                <a:solidFill>
                  <a:srgbClr val="FF0000"/>
                </a:solidFill>
              </a:rPr>
              <a:t>集大成者</a:t>
            </a:r>
            <a:r>
              <a:rPr sz="2800" b="1">
                <a:solidFill>
                  <a:schemeClr val="accent2"/>
                </a:solidFill>
              </a:rPr>
              <a:t>。他因</a:t>
            </a:r>
            <a:r>
              <a:rPr sz="2800" b="1">
                <a:solidFill>
                  <a:srgbClr val="FF0000"/>
                </a:solidFill>
              </a:rPr>
              <a:t>室名</a:t>
            </a:r>
            <a:r>
              <a:rPr sz="2800" b="1">
                <a:solidFill>
                  <a:schemeClr val="accent2"/>
                </a:solidFill>
              </a:rPr>
              <a:t>惜抱轩而被人称为“惜抱先生”，著有《</a:t>
            </a:r>
            <a:r>
              <a:rPr sz="2800" b="1">
                <a:solidFill>
                  <a:srgbClr val="FF0000"/>
                </a:solidFill>
              </a:rPr>
              <a:t>惜抱轩全集</a:t>
            </a:r>
            <a:r>
              <a:rPr sz="2800" b="1">
                <a:solidFill>
                  <a:schemeClr val="accent2"/>
                </a:solidFill>
              </a:rPr>
              <a:t>》，他所编的《</a:t>
            </a:r>
            <a:r>
              <a:rPr sz="2800" b="1">
                <a:solidFill>
                  <a:srgbClr val="FF0000"/>
                </a:solidFill>
              </a:rPr>
              <a:t>古文辞类纂</a:t>
            </a:r>
            <a:r>
              <a:rPr sz="2800" b="1">
                <a:solidFill>
                  <a:schemeClr val="accent2"/>
                </a:solidFill>
              </a:rPr>
              <a:t>》在近代是一部家传户诵的文章总集。</a:t>
            </a:r>
          </a:p>
          <a:p>
            <a:pPr lvl="0"/>
            <a:r>
              <a:rPr sz="2800" b="1">
                <a:solidFill>
                  <a:schemeClr val="accent2"/>
                </a:solidFill>
              </a:rPr>
              <a:t>     乾隆二十八年中进士，曾参与编修《四库全书》。</a:t>
            </a:r>
          </a:p>
          <a:p>
            <a:pPr lvl="0"/>
            <a:r>
              <a:rPr sz="2800" b="1">
                <a:solidFill>
                  <a:schemeClr val="accent2"/>
                </a:solidFill>
              </a:rPr>
              <a:t>     乾隆三十九年辞官，就在这一年辞别京师南下途中登上泰山，写了,&lt;&lt;登泰山记&gt;&gt;。</a:t>
            </a:r>
          </a:p>
        </p:txBody>
      </p:sp>
      <p:sp>
        <p:nvSpPr>
          <p:cNvPr id="16389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lvl="0" algn="ctr"/>
            <a:fld id="{90FDFBCC-F1A4-4CB0-92AC-23D0D20982FC}" type="footer">
              <a:rPr sz="1200">
                <a:effectLst>
                  <a:outerShdw blurRad="38100" dist="38100" dir="2700000" algn="tl">
                    <a:schemeClr val="bg2"/>
                  </a:outerShdw>
                </a:effectLst>
                <a:latin typeface="Arial"/>
              </a:rPr>
              <a:t></a:t>
            </a:fld>
            <a:endParaRPr sz="1200">
              <a:effectLst>
                <a:outerShdw blurRad="38100" dist="38100" dir="2700000" algn="tl">
                  <a:schemeClr val="bg2"/>
                </a:outerShdw>
              </a:effectLst>
              <a:latin typeface="Arial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2">
  <a:themeElements>
    <a:clrScheme name="">
      <a:dk1>
        <a:srgbClr val="FFFFFF"/>
      </a:dk1>
      <a:lt1>
        <a:srgbClr val="000000"/>
      </a:lt1>
      <a:dk2>
        <a:srgbClr val="808080"/>
      </a:dk2>
      <a:lt2>
        <a:srgbClr val="000000"/>
      </a:lt2>
      <a:accent1>
        <a:srgbClr val="BBE0E3"/>
      </a:accent1>
      <a:accent2>
        <a:srgbClr val="333399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9999"/>
        </a:hlink>
        <a:folHlink>
          <a:srgbClr val="99CC00"/>
        </a:folHlink>
      </a:clrScheme>
    </a:extraClrScheme>
    <a:extraClrScheme>
      <a:clrScheme name="">
        <a:dk1>
          <a:srgbClr val="FFFFFF"/>
        </a:dk1>
        <a:lt1>
          <a:srgbClr val="000000"/>
        </a:lt1>
        <a:dk2>
          <a:srgbClr val="969696"/>
        </a:dk2>
        <a:lt2>
          <a:srgbClr val="000000"/>
        </a:lt2>
        <a:accent1>
          <a:srgbClr val="FBDF53"/>
        </a:accent1>
        <a:accent2>
          <a:srgbClr val="FF9966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996600"/>
        </a:folHlink>
      </a:clrScheme>
    </a:extraClrScheme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99CCFF"/>
        </a:accent1>
        <a:accent2>
          <a:srgbClr val="CCCC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3333CC"/>
        </a:hlink>
        <a:folHlink>
          <a:srgbClr val="AF67FF"/>
        </a:folHlink>
      </a:clrScheme>
    </a:extraClrScheme>
    <a:extraClrScheme>
      <a:clrScheme name="">
        <a:dk1>
          <a:srgbClr val="DEF6F1"/>
        </a:dk1>
        <a:lt1>
          <a:srgbClr val="000000"/>
        </a:lt1>
        <a:dk2>
          <a:srgbClr val="969696"/>
        </a:dk2>
        <a:lt2>
          <a:srgbClr val="000000"/>
        </a:lt2>
        <a:accent1>
          <a:srgbClr val="FFFFFF"/>
        </a:accent1>
        <a:accent2>
          <a:srgbClr val="8DC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00A800"/>
        </a:folHlink>
      </a:clrScheme>
    </a:extraClrScheme>
    <a:extraClrScheme>
      <a:clrScheme name="">
        <a:dk1>
          <a:srgbClr val="FFFFD9"/>
        </a:dk1>
        <a:lt1>
          <a:srgbClr val="000000"/>
        </a:lt1>
        <a:dk2>
          <a:srgbClr val="777777"/>
        </a:dk2>
        <a:lt2>
          <a:srgbClr val="000000"/>
        </a:lt2>
        <a:accent1>
          <a:srgbClr val="FFFFF7"/>
        </a:accent1>
        <a:accent2>
          <a:srgbClr val="33CC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5050"/>
        </a:hlink>
        <a:folHlink>
          <a:srgbClr val="FF9900"/>
        </a:folHlink>
      </a:clrScheme>
    </a:extraClrScheme>
    <a:extraClrScheme>
      <a:clrScheme name="">
        <a:dk1>
          <a:srgbClr val="008080"/>
        </a:dk1>
        <a:lt1>
          <a:srgbClr val="FFFFFF"/>
        </a:lt1>
        <a:dk2>
          <a:srgbClr val="005A58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FFFF"/>
        </a:hlink>
        <a:folHlink>
          <a:srgbClr val="00FF00"/>
        </a:folHlink>
      </a:clrScheme>
    </a:extraClrScheme>
    <a:extraClrScheme>
      <a:clrScheme name="">
        <a:dk1>
          <a:srgbClr val="800000"/>
        </a:dk1>
        <a:lt1>
          <a:srgbClr val="FFFFFF"/>
        </a:lt1>
        <a:dk2>
          <a:srgbClr val="5C1F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FF99"/>
        </a:hlink>
        <a:folHlink>
          <a:srgbClr val="D3A219"/>
        </a:folHlink>
      </a:clrScheme>
    </a:extraClrScheme>
    <a:extraClrScheme>
      <a:clrScheme name="">
        <a:dk1>
          <a:srgbClr val="000099"/>
        </a:dk1>
        <a:lt1>
          <a:srgbClr val="FFFFFF"/>
        </a:lt1>
        <a:dk2>
          <a:srgbClr val="003366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FE701"/>
        </a:folHlink>
      </a:clrScheme>
    </a:extraClrScheme>
    <a:extraClrScheme>
      <a:clrScheme name="">
        <a:dk1>
          <a:srgbClr val="000000"/>
        </a:dk1>
        <a:lt1>
          <a:srgbClr val="FFFFFF"/>
        </a:lt1>
        <a:dk2>
          <a:srgbClr val="336699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CCFF"/>
        </a:hlink>
        <a:folHlink>
          <a:srgbClr val="F0E500"/>
        </a:folHlink>
      </a:clrScheme>
    </a:extraClrScheme>
    <a:extraClrScheme>
      <a:clrScheme name="">
        <a:dk1>
          <a:srgbClr val="686B5D"/>
        </a:dk1>
        <a:lt1>
          <a:srgbClr val="FFFFFF"/>
        </a:lt1>
        <a:dk2>
          <a:srgbClr val="777777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C66"/>
        </a:hlink>
        <a:folHlink>
          <a:srgbClr val="E9DCB9"/>
        </a:folHlink>
      </a:clrScheme>
    </a:extraClrScheme>
    <a:extraClrScheme>
      <a:clrScheme name="">
        <a:dk1>
          <a:srgbClr val="666699"/>
        </a:dk1>
        <a:lt1>
          <a:srgbClr val="FFFFFF"/>
        </a:lt1>
        <a:dk2>
          <a:srgbClr val="3E3E5C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CCFF"/>
        </a:hlink>
        <a:folHlink>
          <a:srgbClr val="FFFF99"/>
        </a:folHlink>
      </a:clrScheme>
    </a:extraClrScheme>
    <a:extraClrScheme>
      <a:clrScheme name="">
        <a:dk1>
          <a:srgbClr val="523E26"/>
        </a:dk1>
        <a:lt1>
          <a:srgbClr val="FFFFFF"/>
        </a:lt1>
        <a:dk2>
          <a:srgbClr val="2D2015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B400"/>
        </a:hlink>
        <a:folHlink>
          <a:srgbClr val="8C9EA0"/>
        </a:folHlink>
      </a:clrScheme>
    </a:extraClrScheme>
  </a:extraClrSchemeLst>
</a:theme>
</file>

<file path=ppt/theme/theme2.xml><?xml version="1.0" encoding="utf-8"?>
<a:theme xmlns:a="http://schemas.openxmlformats.org/drawingml/2006/main" name="Mountain Top">
  <a:themeElements>
    <a:clrScheme name="">
      <a:dk1>
        <a:srgbClr val="003399"/>
      </a:dk1>
      <a:lt1>
        <a:srgbClr val="FFFFFF"/>
      </a:lt1>
      <a:dk2>
        <a:srgbClr val="463416"/>
      </a:dk2>
      <a:lt2>
        <a:srgbClr val="E3E3FF"/>
      </a:lt2>
      <a:accent1>
        <a:srgbClr val="3399FF"/>
      </a:accent1>
      <a:accent2>
        <a:srgbClr val="33CCCC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FFCC"/>
      </a:hlink>
      <a:folHlink>
        <a:srgbClr val="808000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993300"/>
        </a:dk1>
        <a:lt1>
          <a:srgbClr val="FFFFFF"/>
        </a:lt1>
        <a:dk2>
          <a:srgbClr val="4C3A1C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C00"/>
        </a:hlink>
        <a:folHlink>
          <a:srgbClr val="F7DC97"/>
        </a:folHlink>
      </a:clrScheme>
    </a:extraClrScheme>
    <a:extraClrScheme>
      <a:clrScheme name="">
        <a:dk1>
          <a:srgbClr val="9188B0"/>
        </a:dk1>
        <a:lt1>
          <a:srgbClr val="FFFFFF"/>
        </a:lt1>
        <a:dk2>
          <a:srgbClr val="3D0058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743D78"/>
        </a:hlink>
        <a:folHlink>
          <a:srgbClr val="CC9900"/>
        </a:folHlink>
      </a:clrScheme>
    </a:extraClrScheme>
    <a:extraClrScheme>
      <a:clrScheme name="">
        <a:dk1>
          <a:srgbClr val="003366"/>
        </a:dk1>
        <a:lt1>
          <a:srgbClr val="FFFFFF"/>
        </a:lt1>
        <a:dk2>
          <a:srgbClr val="10104C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4529AB"/>
        </a:hlink>
        <a:folHlink>
          <a:srgbClr val="00CC99"/>
        </a:folHlink>
      </a:clrScheme>
    </a:extraClrScheme>
    <a:extraClrScheme>
      <a:clrScheme name="">
        <a:dk1>
          <a:srgbClr val="000099"/>
        </a:dk1>
        <a:lt1>
          <a:srgbClr val="FFFFFF"/>
        </a:lt1>
        <a:dk2>
          <a:srgbClr val="B0C8CA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66FF"/>
        </a:hlink>
        <a:folHlink>
          <a:srgbClr val="C0C0C0"/>
        </a:folHlink>
      </a:clrScheme>
    </a:extraClrScheme>
    <a:extraClrScheme>
      <a:clrScheme name="">
        <a:dk1>
          <a:srgbClr val="003399"/>
        </a:dk1>
        <a:lt1>
          <a:srgbClr val="FFFFFF"/>
        </a:lt1>
        <a:dk2>
          <a:srgbClr val="463416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FFCC"/>
        </a:hlink>
        <a:folHlink>
          <a:srgbClr val="808000"/>
        </a:folHlink>
      </a:clrScheme>
    </a:extraClrScheme>
    <a:extraClrScheme>
      <a:clrScheme name="">
        <a:dk1>
          <a:srgbClr val="6699FF"/>
        </a:dk1>
        <a:lt1>
          <a:srgbClr val="FFFFFF"/>
        </a:lt1>
        <a:dk2>
          <a:srgbClr val="809296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CFAB"/>
        </a:hlink>
        <a:folHlink>
          <a:srgbClr val="CC9900"/>
        </a:folHlink>
      </a:clrScheme>
    </a:extraClrScheme>
    <a:extraClrScheme>
      <a:clrScheme name="">
        <a:dk1>
          <a:srgbClr val="85D1E3"/>
        </a:dk1>
        <a:lt1>
          <a:srgbClr val="FFFFFF"/>
        </a:lt1>
        <a:dk2>
          <a:srgbClr val="006666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99FF"/>
        </a:hlink>
        <a:folHlink>
          <a:srgbClr val="6600CC"/>
        </a:folHlink>
      </a:clrScheme>
    </a:extraClrScheme>
    <a:extraClrScheme>
      <a:clrScheme name="">
        <a:dk1>
          <a:srgbClr val="A7A491"/>
        </a:dk1>
        <a:lt1>
          <a:srgbClr val="FFFFFF"/>
        </a:lt1>
        <a:dk2>
          <a:srgbClr val="404B3D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477781"/>
        </a:hlink>
        <a:folHlink>
          <a:srgbClr val="85CC74"/>
        </a:folHlink>
      </a:clrScheme>
    </a:extraClrScheme>
    <a:extraClrScheme>
      <a:clrScheme name="">
        <a:dk1>
          <a:srgbClr val="FFFFFF"/>
        </a:dk1>
        <a:lt1>
          <a:srgbClr val="000000"/>
        </a:lt1>
        <a:dk2>
          <a:srgbClr val="676597"/>
        </a:dk2>
        <a:lt2>
          <a:srgbClr val="FFFFAF"/>
        </a:lt2>
        <a:accent1>
          <a:srgbClr val="66CCFF"/>
        </a:accent1>
        <a:accent2>
          <a:srgbClr val="CCEC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6600CC"/>
        </a:hlink>
        <a:folHlink>
          <a:srgbClr val="008080"/>
        </a:folHlink>
      </a:clrScheme>
    </a:extraClrScheme>
  </a:extraClrScheme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FFFFFF"/>
      </a:dk1>
      <a:lt1>
        <a:srgbClr val="000000"/>
      </a:lt1>
      <a:dk2>
        <a:srgbClr val="808080"/>
      </a:dk2>
      <a:lt2>
        <a:srgbClr val="000000"/>
      </a:lt2>
      <a:accent1>
        <a:srgbClr val="00CC99"/>
      </a:accent1>
      <a:accent2>
        <a:srgbClr val="3333CC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CCCFF"/>
      </a:hlink>
      <a:folHlink>
        <a:srgbClr val="B2B2B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FF"/>
        </a:dk1>
        <a:lt1>
          <a:srgbClr val="FFFFFF"/>
        </a:lt1>
        <a:dk2>
          <a:srgbClr val="000000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969696"/>
        </a:folHlink>
      </a:clrScheme>
    </a:extraClrScheme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00CC99"/>
        </a:accent1>
        <a:accent2>
          <a:srgbClr val="3333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CCFF"/>
        </a:hlink>
        <a:folHlink>
          <a:srgbClr val="B2B2B2"/>
        </a:folHlink>
      </a:clrScheme>
    </a:extraClrScheme>
    <a:extraClrScheme>
      <a:clrScheme name="">
        <a:dk1>
          <a:srgbClr val="FFFFFF"/>
        </a:dk1>
        <a:lt1>
          <a:srgbClr val="000000"/>
        </a:lt1>
        <a:dk2>
          <a:srgbClr val="333333"/>
        </a:dk2>
        <a:lt2>
          <a:srgbClr val="000000"/>
        </a:lt2>
        <a:accent1>
          <a:srgbClr val="DDDDDD"/>
        </a:accent1>
        <a:accent2>
          <a:srgbClr val="80808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4D4D4D"/>
        </a:hlink>
        <a:folHlink>
          <a:srgbClr val="EAEAEA"/>
        </a:folHlink>
      </a:clrScheme>
    </a:extraClrScheme>
    <a:extraClrScheme>
      <a:clrScheme name="">
        <a:dk1>
          <a:srgbClr val="FFFFCC"/>
        </a:dk1>
        <a:lt1>
          <a:srgbClr val="000000"/>
        </a:lt1>
        <a:dk2>
          <a:srgbClr val="6666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33CC"/>
        </a:hlink>
        <a:folHlink>
          <a:srgbClr val="FFCC66"/>
        </a:folHlink>
      </a:clrScheme>
    </a:extraClrScheme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FFCC66"/>
        </a:accent1>
        <a:accent2>
          <a:srgbClr val="0000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00CC"/>
        </a:hlink>
        <a:folHlink>
          <a:srgbClr val="C0C0C0"/>
        </a:folHlink>
      </a:clrScheme>
    </a:extraClrScheme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C0C0C0"/>
        </a:accent1>
        <a:accent2>
          <a:srgbClr val="00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009900"/>
        </a:folHlink>
      </a:clrScheme>
    </a:extraClrScheme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3399FF"/>
        </a:accent1>
        <a:accent2>
          <a:srgbClr val="99FF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00CC"/>
        </a:hlink>
        <a:folHlink>
          <a:srgbClr val="B2B2B2"/>
        </a:folHlink>
      </a:clrScheme>
    </a:extraClrScheme>
  </a:extraClrSchemeLst>
</a:theme>
</file>

<file path=ppt/theme/theme4.xml><?xml version="1.0" encoding="utf-8"?>
<a:theme xmlns:a="http://schemas.openxmlformats.org/drawingml/2006/main" name="默认设计模板_2">
  <a:themeElements>
    <a:clrScheme name="">
      <a:dk1>
        <a:srgbClr val="FFFFFF"/>
      </a:dk1>
      <a:lt1>
        <a:srgbClr val="000000"/>
      </a:lt1>
      <a:dk2>
        <a:srgbClr val="808080"/>
      </a:dk2>
      <a:lt2>
        <a:srgbClr val="000000"/>
      </a:lt2>
      <a:accent1>
        <a:srgbClr val="00CC99"/>
      </a:accent1>
      <a:accent2>
        <a:srgbClr val="3333CC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3300"/>
      </a:hlink>
      <a:folHlink>
        <a:srgbClr val="B2B2B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prstClr val="black">
                <a:alpha val="38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</a:effectStyle>
        <a:effectStyle>
          <a:effectLst>
            <a:outerShdw blurRad="40000" dist="23000" dir="5400000" rotWithShape="0">
              <a:prstClr val="black">
                <a:alpha val="35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FF"/>
        </a:dk1>
        <a:lt1>
          <a:srgbClr val="FFFFFF"/>
        </a:lt1>
        <a:dk2>
          <a:srgbClr val="000000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969696"/>
        </a:folHlink>
      </a:clrScheme>
    </a:extraClrScheme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00CC99"/>
        </a:accent1>
        <a:accent2>
          <a:srgbClr val="3333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CCFF"/>
        </a:hlink>
        <a:folHlink>
          <a:srgbClr val="B2B2B2"/>
        </a:folHlink>
      </a:clrScheme>
    </a:extraClrScheme>
    <a:extraClrScheme>
      <a:clrScheme name="">
        <a:dk1>
          <a:srgbClr val="FFFFFF"/>
        </a:dk1>
        <a:lt1>
          <a:srgbClr val="000000"/>
        </a:lt1>
        <a:dk2>
          <a:srgbClr val="333333"/>
        </a:dk2>
        <a:lt2>
          <a:srgbClr val="000000"/>
        </a:lt2>
        <a:accent1>
          <a:srgbClr val="DDDDDD"/>
        </a:accent1>
        <a:accent2>
          <a:srgbClr val="80808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4D4D4D"/>
        </a:hlink>
        <a:folHlink>
          <a:srgbClr val="EAEAEA"/>
        </a:folHlink>
      </a:clrScheme>
    </a:extraClrScheme>
    <a:extraClrScheme>
      <a:clrScheme name="">
        <a:dk1>
          <a:srgbClr val="FFFFCC"/>
        </a:dk1>
        <a:lt1>
          <a:srgbClr val="000000"/>
        </a:lt1>
        <a:dk2>
          <a:srgbClr val="6666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33CC"/>
        </a:hlink>
        <a:folHlink>
          <a:srgbClr val="FFCC66"/>
        </a:folHlink>
      </a:clrScheme>
    </a:extraClrScheme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FFCC66"/>
        </a:accent1>
        <a:accent2>
          <a:srgbClr val="0000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00CC"/>
        </a:hlink>
        <a:folHlink>
          <a:srgbClr val="C0C0C0"/>
        </a:folHlink>
      </a:clrScheme>
    </a:extraClrScheme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C0C0C0"/>
        </a:accent1>
        <a:accent2>
          <a:srgbClr val="0066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009900"/>
        </a:folHlink>
      </a:clrScheme>
    </a:extraClrScheme>
    <a:extraClrScheme>
      <a:clrScheme name="">
        <a:dk1>
          <a:srgbClr val="FFFFFF"/>
        </a:dk1>
        <a:lt1>
          <a:srgbClr val="000000"/>
        </a:lt1>
        <a:dk2>
          <a:srgbClr val="808080"/>
        </a:dk2>
        <a:lt2>
          <a:srgbClr val="000000"/>
        </a:lt2>
        <a:accent1>
          <a:srgbClr val="3399FF"/>
        </a:accent1>
        <a:accent2>
          <a:srgbClr val="99FFCC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00CC"/>
        </a:hlink>
        <a:folHlink>
          <a:srgbClr val="B2B2B2"/>
        </a:folHlink>
      </a:clrScheme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707</Words>
  <Application>Microsoft Office PowerPoint</Application>
  <PresentationFormat>全屏显示(4:3)</PresentationFormat>
  <Paragraphs>185</Paragraphs>
  <Slides>35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2</vt:lpstr>
      <vt:lpstr>Mountain Top</vt:lpstr>
      <vt:lpstr>默认设计模板</vt:lpstr>
      <vt:lpstr>默认设计模板_2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作者简介</vt:lpstr>
      <vt:lpstr>桐城派</vt:lpstr>
      <vt:lpstr>PowerPoint 演示文稿</vt:lpstr>
      <vt:lpstr>想一想</vt:lpstr>
      <vt:lpstr>思路</vt:lpstr>
      <vt:lpstr>PowerPoint 演示文稿</vt:lpstr>
      <vt:lpstr>PowerPoint 演示文稿</vt:lpstr>
      <vt:lpstr>PowerPoint 演示文稿</vt:lpstr>
      <vt:lpstr>PowerPoint 演示文稿</vt:lpstr>
      <vt:lpstr>议一议</vt:lpstr>
      <vt:lpstr>PowerPoint 演示文稿</vt:lpstr>
      <vt:lpstr>作者登山线路及山顶景物</vt:lpstr>
      <vt:lpstr>讨论</vt:lpstr>
      <vt:lpstr>PowerPoint 演示文稿</vt:lpstr>
      <vt:lpstr>PowerPoint 演示文稿</vt:lpstr>
      <vt:lpstr>PowerPoint 演示文稿</vt:lpstr>
      <vt:lpstr>PowerPoint 演示文稿</vt:lpstr>
      <vt:lpstr>泰山日出图</vt:lpstr>
      <vt:lpstr>PowerPoint 演示文稿</vt:lpstr>
      <vt:lpstr>PowerPoint 演示文稿</vt:lpstr>
      <vt:lpstr>PowerPoint 演示文稿</vt:lpstr>
      <vt:lpstr>泰山九怪图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hj</cp:lastModifiedBy>
  <cp:revision>2</cp:revision>
  <cp:lastPrinted>2020-10-15T11:24:34Z</cp:lastPrinted>
  <dcterms:created xsi:type="dcterms:W3CDTF">2020-10-15T11:24:34Z</dcterms:created>
  <dcterms:modified xsi:type="dcterms:W3CDTF">2020-11-09T06:42:02Z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