
<file path=[Content_Types].xml><?xml version="1.0" encoding="utf-8"?>
<Types xmlns="http://schemas.openxmlformats.org/package/2006/content-types">
  <Default Extension="jpeg" ContentType="image/jpeg"/>
  <Default Extension="wav" ContentType="audio/x-wav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10.xml" ContentType="application/vnd.openxmlformats-officedocument.theme+xml"/>
  <Override PartName="/ppt/theme/theme11.xml" ContentType="application/vnd.openxmlformats-officedocument.theme+xml"/>
  <Override PartName="/ppt/theme/theme12.xml" ContentType="application/vnd.openxmlformats-officedocument.theme+xml"/>
  <Override PartName="/ppt/theme/theme13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theme/theme8.xml" ContentType="application/vnd.openxmlformats-officedocument.theme+xml"/>
  <Override PartName="/ppt/theme/theme9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  <p:sldMasterId id="2147483672" r:id="rId4"/>
    <p:sldMasterId id="2147483687" r:id="rId5"/>
    <p:sldMasterId id="2147483702" r:id="rId6"/>
    <p:sldMasterId id="2147483717" r:id="rId7"/>
    <p:sldMasterId id="2147483732" r:id="rId8"/>
    <p:sldMasterId id="2147483744" r:id="rId9"/>
    <p:sldMasterId id="2147483756" r:id="rId10"/>
    <p:sldMasterId id="2147483768" r:id="rId11"/>
    <p:sldMasterId id="2147483780" r:id="rId12"/>
    <p:sldMasterId id="2147483793" r:id="rId13"/>
  </p:sldMasterIdLst>
  <p:notesMasterIdLst>
    <p:notesMasterId r:id="rId19"/>
  </p:notesMasterIdLst>
  <p:sldIdLst>
    <p:sldId id="321" r:id="rId14"/>
    <p:sldId id="368" r:id="rId15"/>
    <p:sldId id="266" r:id="rId16"/>
    <p:sldId id="323" r:id="rId17"/>
    <p:sldId id="324" r:id="rId18"/>
    <p:sldId id="325" r:id="rId20"/>
    <p:sldId id="369" r:id="rId21"/>
    <p:sldId id="295" r:id="rId22"/>
    <p:sldId id="367" r:id="rId23"/>
    <p:sldId id="405" r:id="rId24"/>
    <p:sldId id="406" r:id="rId25"/>
    <p:sldId id="407" r:id="rId26"/>
    <p:sldId id="408" r:id="rId27"/>
    <p:sldId id="409" r:id="rId28"/>
    <p:sldId id="410" r:id="rId29"/>
    <p:sldId id="411" r:id="rId30"/>
    <p:sldId id="412" r:id="rId31"/>
    <p:sldId id="413" r:id="rId32"/>
    <p:sldId id="414" r:id="rId33"/>
    <p:sldId id="415" r:id="rId34"/>
    <p:sldId id="416" r:id="rId35"/>
    <p:sldId id="417" r:id="rId36"/>
    <p:sldId id="418" r:id="rId37"/>
    <p:sldId id="419" r:id="rId38"/>
    <p:sldId id="420" r:id="rId39"/>
    <p:sldId id="421" r:id="rId40"/>
    <p:sldId id="422" r:id="rId41"/>
    <p:sldId id="423" r:id="rId42"/>
    <p:sldId id="424" r:id="rId43"/>
    <p:sldId id="425" r:id="rId44"/>
    <p:sldId id="426" r:id="rId45"/>
    <p:sldId id="427" r:id="rId46"/>
    <p:sldId id="428" r:id="rId47"/>
    <p:sldId id="429" r:id="rId48"/>
    <p:sldId id="430" r:id="rId49"/>
    <p:sldId id="431" r:id="rId50"/>
    <p:sldId id="432" r:id="rId51"/>
    <p:sldId id="433" r:id="rId52"/>
    <p:sldId id="434" r:id="rId53"/>
    <p:sldId id="435" r:id="rId54"/>
    <p:sldId id="436" r:id="rId55"/>
    <p:sldId id="437" r:id="rId56"/>
    <p:sldId id="438" r:id="rId57"/>
    <p:sldId id="439" r:id="rId58"/>
    <p:sldId id="440" r:id="rId59"/>
    <p:sldId id="441" r:id="rId60"/>
    <p:sldId id="442" r:id="rId61"/>
    <p:sldId id="443" r:id="rId62"/>
    <p:sldId id="444" r:id="rId63"/>
    <p:sldId id="445" r:id="rId64"/>
    <p:sldId id="334" r:id="rId65"/>
    <p:sldId id="351" r:id="rId66"/>
    <p:sldId id="446" r:id="rId67"/>
    <p:sldId id="447" r:id="rId68"/>
    <p:sldId id="448" r:id="rId69"/>
    <p:sldId id="449" r:id="rId70"/>
    <p:sldId id="450" r:id="rId71"/>
    <p:sldId id="451" r:id="rId72"/>
    <p:sldId id="452" r:id="rId73"/>
    <p:sldId id="453" r:id="rId74"/>
    <p:sldId id="454" r:id="rId75"/>
    <p:sldId id="455" r:id="rId76"/>
    <p:sldId id="456" r:id="rId77"/>
    <p:sldId id="457" r:id="rId78"/>
    <p:sldId id="458" r:id="rId79"/>
    <p:sldId id="459" r:id="rId80"/>
    <p:sldId id="460" r:id="rId81"/>
    <p:sldId id="461" r:id="rId82"/>
    <p:sldId id="462" r:id="rId83"/>
    <p:sldId id="463" r:id="rId84"/>
    <p:sldId id="464" r:id="rId85"/>
    <p:sldId id="342" r:id="rId86"/>
    <p:sldId id="343" r:id="rId87"/>
    <p:sldId id="465" r:id="rId88"/>
    <p:sldId id="466" r:id="rId89"/>
    <p:sldId id="479" r:id="rId90"/>
    <p:sldId id="467" r:id="rId91"/>
    <p:sldId id="468" r:id="rId92"/>
    <p:sldId id="469" r:id="rId93"/>
    <p:sldId id="470" r:id="rId94"/>
    <p:sldId id="480" r:id="rId95"/>
    <p:sldId id="481" r:id="rId96"/>
    <p:sldId id="482" r:id="rId97"/>
    <p:sldId id="483" r:id="rId98"/>
    <p:sldId id="484" r:id="rId99"/>
    <p:sldId id="471" r:id="rId100"/>
    <p:sldId id="472" r:id="rId101"/>
    <p:sldId id="473" r:id="rId102"/>
    <p:sldId id="345" r:id="rId103"/>
    <p:sldId id="474" r:id="rId104"/>
    <p:sldId id="475" r:id="rId105"/>
    <p:sldId id="476" r:id="rId106"/>
    <p:sldId id="477" r:id="rId107"/>
    <p:sldId id="478" r:id="rId108"/>
    <p:sldId id="354" r:id="rId109"/>
    <p:sldId id="355" r:id="rId110"/>
    <p:sldId id="320" r:id="rId111"/>
  </p:sldIdLst>
  <p:sldSz cx="9144000" cy="6858000" type="screen4x3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hfzx" initials="h" lastIdx="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33CC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napToObjects="1" showGuides="1">
      <p:cViewPr varScale="1">
        <p:scale>
          <a:sx n="76" d="100"/>
          <a:sy n="76" d="100"/>
        </p:scale>
        <p:origin x="-1122" y="-102"/>
      </p:cViewPr>
      <p:guideLst>
        <p:guide orient="horz" pos="2158"/>
        <p:guide pos="2835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1999" cy="71999"/>
</p:viewPr>
</file>

<file path=ppt/_rels/presentation.xml.rels><?xml version="1.0" encoding="UTF-8" standalone="yes"?>
<Relationships xmlns="http://schemas.openxmlformats.org/package/2006/relationships"><Relationship Id="rId99" Type="http://schemas.openxmlformats.org/officeDocument/2006/relationships/slide" Target="slides/slide85.xml"/><Relationship Id="rId98" Type="http://schemas.openxmlformats.org/officeDocument/2006/relationships/slide" Target="slides/slide84.xml"/><Relationship Id="rId97" Type="http://schemas.openxmlformats.org/officeDocument/2006/relationships/slide" Target="slides/slide83.xml"/><Relationship Id="rId96" Type="http://schemas.openxmlformats.org/officeDocument/2006/relationships/slide" Target="slides/slide82.xml"/><Relationship Id="rId95" Type="http://schemas.openxmlformats.org/officeDocument/2006/relationships/slide" Target="slides/slide81.xml"/><Relationship Id="rId94" Type="http://schemas.openxmlformats.org/officeDocument/2006/relationships/slide" Target="slides/slide80.xml"/><Relationship Id="rId93" Type="http://schemas.openxmlformats.org/officeDocument/2006/relationships/slide" Target="slides/slide79.xml"/><Relationship Id="rId92" Type="http://schemas.openxmlformats.org/officeDocument/2006/relationships/slide" Target="slides/slide78.xml"/><Relationship Id="rId91" Type="http://schemas.openxmlformats.org/officeDocument/2006/relationships/slide" Target="slides/slide77.xml"/><Relationship Id="rId90" Type="http://schemas.openxmlformats.org/officeDocument/2006/relationships/slide" Target="slides/slide76.xml"/><Relationship Id="rId9" Type="http://schemas.openxmlformats.org/officeDocument/2006/relationships/slideMaster" Target="slideMasters/slideMaster8.xml"/><Relationship Id="rId89" Type="http://schemas.openxmlformats.org/officeDocument/2006/relationships/slide" Target="slides/slide75.xml"/><Relationship Id="rId88" Type="http://schemas.openxmlformats.org/officeDocument/2006/relationships/slide" Target="slides/slide74.xml"/><Relationship Id="rId87" Type="http://schemas.openxmlformats.org/officeDocument/2006/relationships/slide" Target="slides/slide73.xml"/><Relationship Id="rId86" Type="http://schemas.openxmlformats.org/officeDocument/2006/relationships/slide" Target="slides/slide72.xml"/><Relationship Id="rId85" Type="http://schemas.openxmlformats.org/officeDocument/2006/relationships/slide" Target="slides/slide71.xml"/><Relationship Id="rId84" Type="http://schemas.openxmlformats.org/officeDocument/2006/relationships/slide" Target="slides/slide70.xml"/><Relationship Id="rId83" Type="http://schemas.openxmlformats.org/officeDocument/2006/relationships/slide" Target="slides/slide69.xml"/><Relationship Id="rId82" Type="http://schemas.openxmlformats.org/officeDocument/2006/relationships/slide" Target="slides/slide68.xml"/><Relationship Id="rId81" Type="http://schemas.openxmlformats.org/officeDocument/2006/relationships/slide" Target="slides/slide67.xml"/><Relationship Id="rId80" Type="http://schemas.openxmlformats.org/officeDocument/2006/relationships/slide" Target="slides/slide66.xml"/><Relationship Id="rId8" Type="http://schemas.openxmlformats.org/officeDocument/2006/relationships/slideMaster" Target="slideMasters/slideMaster7.xml"/><Relationship Id="rId79" Type="http://schemas.openxmlformats.org/officeDocument/2006/relationships/slide" Target="slides/slide65.xml"/><Relationship Id="rId78" Type="http://schemas.openxmlformats.org/officeDocument/2006/relationships/slide" Target="slides/slide64.xml"/><Relationship Id="rId77" Type="http://schemas.openxmlformats.org/officeDocument/2006/relationships/slide" Target="slides/slide63.xml"/><Relationship Id="rId76" Type="http://schemas.openxmlformats.org/officeDocument/2006/relationships/slide" Target="slides/slide62.xml"/><Relationship Id="rId75" Type="http://schemas.openxmlformats.org/officeDocument/2006/relationships/slide" Target="slides/slide61.xml"/><Relationship Id="rId74" Type="http://schemas.openxmlformats.org/officeDocument/2006/relationships/slide" Target="slides/slide60.xml"/><Relationship Id="rId73" Type="http://schemas.openxmlformats.org/officeDocument/2006/relationships/slide" Target="slides/slide59.xml"/><Relationship Id="rId72" Type="http://schemas.openxmlformats.org/officeDocument/2006/relationships/slide" Target="slides/slide58.xml"/><Relationship Id="rId71" Type="http://schemas.openxmlformats.org/officeDocument/2006/relationships/slide" Target="slides/slide57.xml"/><Relationship Id="rId70" Type="http://schemas.openxmlformats.org/officeDocument/2006/relationships/slide" Target="slides/slide56.xml"/><Relationship Id="rId7" Type="http://schemas.openxmlformats.org/officeDocument/2006/relationships/slideMaster" Target="slideMasters/slideMaster6.xml"/><Relationship Id="rId69" Type="http://schemas.openxmlformats.org/officeDocument/2006/relationships/slide" Target="slides/slide55.xml"/><Relationship Id="rId68" Type="http://schemas.openxmlformats.org/officeDocument/2006/relationships/slide" Target="slides/slide54.xml"/><Relationship Id="rId67" Type="http://schemas.openxmlformats.org/officeDocument/2006/relationships/slide" Target="slides/slide53.xml"/><Relationship Id="rId66" Type="http://schemas.openxmlformats.org/officeDocument/2006/relationships/slide" Target="slides/slide52.xml"/><Relationship Id="rId65" Type="http://schemas.openxmlformats.org/officeDocument/2006/relationships/slide" Target="slides/slide51.xml"/><Relationship Id="rId64" Type="http://schemas.openxmlformats.org/officeDocument/2006/relationships/slide" Target="slides/slide50.xml"/><Relationship Id="rId63" Type="http://schemas.openxmlformats.org/officeDocument/2006/relationships/slide" Target="slides/slide49.xml"/><Relationship Id="rId62" Type="http://schemas.openxmlformats.org/officeDocument/2006/relationships/slide" Target="slides/slide48.xml"/><Relationship Id="rId61" Type="http://schemas.openxmlformats.org/officeDocument/2006/relationships/slide" Target="slides/slide47.xml"/><Relationship Id="rId60" Type="http://schemas.openxmlformats.org/officeDocument/2006/relationships/slide" Target="slides/slide46.xml"/><Relationship Id="rId6" Type="http://schemas.openxmlformats.org/officeDocument/2006/relationships/slideMaster" Target="slideMasters/slideMaster5.xml"/><Relationship Id="rId59" Type="http://schemas.openxmlformats.org/officeDocument/2006/relationships/slide" Target="slides/slide45.xml"/><Relationship Id="rId58" Type="http://schemas.openxmlformats.org/officeDocument/2006/relationships/slide" Target="slides/slide44.xml"/><Relationship Id="rId57" Type="http://schemas.openxmlformats.org/officeDocument/2006/relationships/slide" Target="slides/slide43.xml"/><Relationship Id="rId56" Type="http://schemas.openxmlformats.org/officeDocument/2006/relationships/slide" Target="slides/slide42.xml"/><Relationship Id="rId55" Type="http://schemas.openxmlformats.org/officeDocument/2006/relationships/slide" Target="slides/slide41.xml"/><Relationship Id="rId54" Type="http://schemas.openxmlformats.org/officeDocument/2006/relationships/slide" Target="slides/slide40.xml"/><Relationship Id="rId53" Type="http://schemas.openxmlformats.org/officeDocument/2006/relationships/slide" Target="slides/slide39.xml"/><Relationship Id="rId52" Type="http://schemas.openxmlformats.org/officeDocument/2006/relationships/slide" Target="slides/slide38.xml"/><Relationship Id="rId51" Type="http://schemas.openxmlformats.org/officeDocument/2006/relationships/slide" Target="slides/slide37.xml"/><Relationship Id="rId50" Type="http://schemas.openxmlformats.org/officeDocument/2006/relationships/slide" Target="slides/slide36.xml"/><Relationship Id="rId5" Type="http://schemas.openxmlformats.org/officeDocument/2006/relationships/slideMaster" Target="slideMasters/slideMaster4.xml"/><Relationship Id="rId49" Type="http://schemas.openxmlformats.org/officeDocument/2006/relationships/slide" Target="slides/slide35.xml"/><Relationship Id="rId48" Type="http://schemas.openxmlformats.org/officeDocument/2006/relationships/slide" Target="slides/slide34.xml"/><Relationship Id="rId47" Type="http://schemas.openxmlformats.org/officeDocument/2006/relationships/slide" Target="slides/slide33.xml"/><Relationship Id="rId46" Type="http://schemas.openxmlformats.org/officeDocument/2006/relationships/slide" Target="slides/slide32.xml"/><Relationship Id="rId45" Type="http://schemas.openxmlformats.org/officeDocument/2006/relationships/slide" Target="slides/slide31.xml"/><Relationship Id="rId44" Type="http://schemas.openxmlformats.org/officeDocument/2006/relationships/slide" Target="slides/slide30.xml"/><Relationship Id="rId43" Type="http://schemas.openxmlformats.org/officeDocument/2006/relationships/slide" Target="slides/slide29.xml"/><Relationship Id="rId42" Type="http://schemas.openxmlformats.org/officeDocument/2006/relationships/slide" Target="slides/slide28.xml"/><Relationship Id="rId41" Type="http://schemas.openxmlformats.org/officeDocument/2006/relationships/slide" Target="slides/slide27.xml"/><Relationship Id="rId40" Type="http://schemas.openxmlformats.org/officeDocument/2006/relationships/slide" Target="slides/slide26.xml"/><Relationship Id="rId4" Type="http://schemas.openxmlformats.org/officeDocument/2006/relationships/slideMaster" Target="slideMasters/slideMaster3.xml"/><Relationship Id="rId39" Type="http://schemas.openxmlformats.org/officeDocument/2006/relationships/slide" Target="slides/slide25.xml"/><Relationship Id="rId38" Type="http://schemas.openxmlformats.org/officeDocument/2006/relationships/slide" Target="slides/slide24.xml"/><Relationship Id="rId37" Type="http://schemas.openxmlformats.org/officeDocument/2006/relationships/slide" Target="slides/slide23.xml"/><Relationship Id="rId36" Type="http://schemas.openxmlformats.org/officeDocument/2006/relationships/slide" Target="slides/slide22.xml"/><Relationship Id="rId35" Type="http://schemas.openxmlformats.org/officeDocument/2006/relationships/slide" Target="slides/slide21.xml"/><Relationship Id="rId34" Type="http://schemas.openxmlformats.org/officeDocument/2006/relationships/slide" Target="slides/slide20.xml"/><Relationship Id="rId33" Type="http://schemas.openxmlformats.org/officeDocument/2006/relationships/slide" Target="slides/slide19.xml"/><Relationship Id="rId32" Type="http://schemas.openxmlformats.org/officeDocument/2006/relationships/slide" Target="slides/slide18.xml"/><Relationship Id="rId31" Type="http://schemas.openxmlformats.org/officeDocument/2006/relationships/slide" Target="slides/slide17.xml"/><Relationship Id="rId30" Type="http://schemas.openxmlformats.org/officeDocument/2006/relationships/slide" Target="slides/slide1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15.xml"/><Relationship Id="rId28" Type="http://schemas.openxmlformats.org/officeDocument/2006/relationships/slide" Target="slides/slide14.xml"/><Relationship Id="rId27" Type="http://schemas.openxmlformats.org/officeDocument/2006/relationships/slide" Target="slides/slide13.xml"/><Relationship Id="rId26" Type="http://schemas.openxmlformats.org/officeDocument/2006/relationships/slide" Target="slides/slide12.xml"/><Relationship Id="rId25" Type="http://schemas.openxmlformats.org/officeDocument/2006/relationships/slide" Target="slides/slide11.xml"/><Relationship Id="rId24" Type="http://schemas.openxmlformats.org/officeDocument/2006/relationships/slide" Target="slides/slide10.xml"/><Relationship Id="rId23" Type="http://schemas.openxmlformats.org/officeDocument/2006/relationships/slide" Target="slides/slide9.xml"/><Relationship Id="rId22" Type="http://schemas.openxmlformats.org/officeDocument/2006/relationships/slide" Target="slides/slide8.xml"/><Relationship Id="rId21" Type="http://schemas.openxmlformats.org/officeDocument/2006/relationships/slide" Target="slides/slide7.xml"/><Relationship Id="rId20" Type="http://schemas.openxmlformats.org/officeDocument/2006/relationships/slide" Target="slides/slide6.xml"/><Relationship Id="rId2" Type="http://schemas.openxmlformats.org/officeDocument/2006/relationships/theme" Target="theme/theme1.xml"/><Relationship Id="rId19" Type="http://schemas.openxmlformats.org/officeDocument/2006/relationships/notesMaster" Target="notesMasters/notesMaster1.xml"/><Relationship Id="rId18" Type="http://schemas.openxmlformats.org/officeDocument/2006/relationships/slide" Target="slides/slide5.xml"/><Relationship Id="rId17" Type="http://schemas.openxmlformats.org/officeDocument/2006/relationships/slide" Target="slides/slide4.xml"/><Relationship Id="rId16" Type="http://schemas.openxmlformats.org/officeDocument/2006/relationships/slide" Target="slides/slide3.xml"/><Relationship Id="rId15" Type="http://schemas.openxmlformats.org/officeDocument/2006/relationships/slide" Target="slides/slide2.xml"/><Relationship Id="rId14" Type="http://schemas.openxmlformats.org/officeDocument/2006/relationships/slide" Target="slides/slide1.xml"/><Relationship Id="rId13" Type="http://schemas.openxmlformats.org/officeDocument/2006/relationships/slideMaster" Target="slideMasters/slideMaster12.xml"/><Relationship Id="rId12" Type="http://schemas.openxmlformats.org/officeDocument/2006/relationships/slideMaster" Target="slideMasters/slideMaster11.xml"/><Relationship Id="rId115" Type="http://schemas.openxmlformats.org/officeDocument/2006/relationships/commentAuthors" Target="commentAuthors.xml"/><Relationship Id="rId114" Type="http://schemas.openxmlformats.org/officeDocument/2006/relationships/tableStyles" Target="tableStyles.xml"/><Relationship Id="rId113" Type="http://schemas.openxmlformats.org/officeDocument/2006/relationships/viewProps" Target="viewProps.xml"/><Relationship Id="rId112" Type="http://schemas.openxmlformats.org/officeDocument/2006/relationships/presProps" Target="presProps.xml"/><Relationship Id="rId111" Type="http://schemas.openxmlformats.org/officeDocument/2006/relationships/slide" Target="slides/slide97.xml"/><Relationship Id="rId110" Type="http://schemas.openxmlformats.org/officeDocument/2006/relationships/slide" Target="slides/slide96.xml"/><Relationship Id="rId11" Type="http://schemas.openxmlformats.org/officeDocument/2006/relationships/slideMaster" Target="slideMasters/slideMaster10.xml"/><Relationship Id="rId109" Type="http://schemas.openxmlformats.org/officeDocument/2006/relationships/slide" Target="slides/slide95.xml"/><Relationship Id="rId108" Type="http://schemas.openxmlformats.org/officeDocument/2006/relationships/slide" Target="slides/slide94.xml"/><Relationship Id="rId107" Type="http://schemas.openxmlformats.org/officeDocument/2006/relationships/slide" Target="slides/slide93.xml"/><Relationship Id="rId106" Type="http://schemas.openxmlformats.org/officeDocument/2006/relationships/slide" Target="slides/slide92.xml"/><Relationship Id="rId105" Type="http://schemas.openxmlformats.org/officeDocument/2006/relationships/slide" Target="slides/slide91.xml"/><Relationship Id="rId104" Type="http://schemas.openxmlformats.org/officeDocument/2006/relationships/slide" Target="slides/slide90.xml"/><Relationship Id="rId103" Type="http://schemas.openxmlformats.org/officeDocument/2006/relationships/slide" Target="slides/slide89.xml"/><Relationship Id="rId102" Type="http://schemas.openxmlformats.org/officeDocument/2006/relationships/slide" Target="slides/slide88.xml"/><Relationship Id="rId101" Type="http://schemas.openxmlformats.org/officeDocument/2006/relationships/slide" Target="slides/slide87.xml"/><Relationship Id="rId100" Type="http://schemas.openxmlformats.org/officeDocument/2006/relationships/slide" Target="slides/slide86.xml"/><Relationship Id="rId10" Type="http://schemas.openxmlformats.org/officeDocument/2006/relationships/slideMaster" Target="slideMasters/slideMaster9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D85582C-7F0F-46E0-90E5-4990614305BC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p>
            <a:pPr lvl="0" algn="r" eaLnBrk="1" fontAlgn="base" hangingPunct="1">
              <a:buNone/>
            </a:pPr>
            <a:fld id="{9A0DB2DC-4C9A-4742-B13C-FB6460FD3503}" type="slidenum">
              <a:rPr lang="zh-CN" altLang="en-US" sz="12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z="1200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1793" name="幻灯片图像占位符 1"/>
          <p:cNvSpPr/>
          <p:nvPr>
            <p:ph type="sldImg"/>
          </p:nvPr>
        </p:nvSpPr>
        <p:spPr>
          <a:ln>
            <a:solidFill>
              <a:srgbClr val="000000"/>
            </a:solidFill>
          </a:ln>
        </p:spPr>
      </p:sp>
      <p:sp>
        <p:nvSpPr>
          <p:cNvPr id="161794" name="文本占位符 2"/>
          <p:cNvSpPr/>
          <p:nvPr>
            <p:ph type="body"/>
          </p:nvPr>
        </p:nvSpPr>
        <p:spPr>
          <a:noFill/>
          <a:ln>
            <a:noFill/>
          </a:ln>
        </p:spPr>
        <p:txBody>
          <a:bodyPr lIns="91440" tIns="45720" rIns="91440" bIns="45720" anchor="t"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87042" name="Rectangle 2"/>
          <p:cNvSpPr>
            <a:spLocks noGrp="1" noRot="1" noTextEdit="1"/>
          </p:cNvSpPr>
          <p:nvPr>
            <p:ph type="sldImg"/>
          </p:nvPr>
        </p:nvSpPr>
        <p:spPr>
          <a:xfrm>
            <a:off x="1139825" y="684213"/>
            <a:ext cx="4573588" cy="3429000"/>
          </a:xfrm>
        </p:spPr>
      </p:sp>
      <p:sp>
        <p:nvSpPr>
          <p:cNvPr id="87043" name="Rectangle 3"/>
          <p:cNvSpPr>
            <a:spLocks noGrp="1" noRot="1"/>
          </p:cNvSpPr>
          <p:nvPr>
            <p:ph type="body" idx="1"/>
          </p:nvPr>
        </p:nvSpPr>
        <p:spPr>
          <a:xfrm>
            <a:off x="912813" y="4341813"/>
            <a:ext cx="5029200" cy="4114800"/>
          </a:xfrm>
        </p:spPr>
        <p:txBody>
          <a:bodyPr wrap="square" lIns="91440" tIns="45720" rIns="91440" bIns="45720" anchor="t"/>
          <a:p>
            <a:pPr lvl="0" eaLnBrk="1" hangingPunct="1"/>
            <a:r>
              <a:rPr lang="zh-CN" altLang="en-US" dirty="0"/>
              <a:t>大概</a:t>
            </a:r>
            <a:endParaRPr lang="zh-CN" alt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8.xml"/></Relationships>
</file>

<file path=ppt/slideLayouts/_rels/slideLayout1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9.xml"/></Relationships>
</file>

<file path=ppt/slideLayouts/_rels/slideLayout1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9.xml"/></Relationships>
</file>

<file path=ppt/slideLayouts/_rels/slideLayout10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9.xml"/></Relationships>
</file>

<file path=ppt/slideLayouts/_rels/slideLayout10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9.xml"/></Relationships>
</file>

<file path=ppt/slideLayouts/_rels/slideLayout10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9.xml"/></Relationships>
</file>

<file path=ppt/slideLayouts/_rels/slideLayout10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9.xml"/></Relationships>
</file>

<file path=ppt/slideLayouts/_rels/slideLayout10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9.xml"/></Relationships>
</file>

<file path=ppt/slideLayouts/_rels/slideLayout10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9.xml"/></Relationships>
</file>

<file path=ppt/slideLayouts/_rels/slideLayout10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9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9.xml"/></Relationships>
</file>

<file path=ppt/slideLayouts/_rels/slideLayout1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9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1.xml.rels><?xml version="1.0" encoding="UTF-8" standalone="yes"?>
<Relationships xmlns="http://schemas.openxmlformats.org/package/2006/relationships"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5.xml.rels><?xml version="1.0" encoding="UTF-8" standalone="yes"?>
<Relationships xmlns="http://schemas.openxmlformats.org/package/2006/relationships"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7.xml"/></Relationships>
</file>

<file path=ppt/slideLayouts/_rels/slideLayout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7.xml"/></Relationships>
</file>

<file path=ppt/slideLayouts/_rels/slideLayout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7.xml"/></Relationships>
</file>

<file path=ppt/slideLayouts/_rels/slideLayout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7.xml"/></Relationships>
</file>

<file path=ppt/slideLayouts/_rels/slideLayout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7.xml"/></Relationships>
</file>

<file path=ppt/slideLayouts/_rels/slideLayout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7.xml"/></Relationships>
</file>

<file path=ppt/slideLayouts/_rels/slideLayout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7.xml"/></Relationships>
</file>

<file path=ppt/slideLayouts/_rels/slideLayout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7.xml"/></Relationships>
</file>

<file path=ppt/slideLayouts/_rels/slideLayout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7.xml"/></Relationships>
</file>

<file path=ppt/slideLayouts/_rels/slideLayout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7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8.xml"/></Relationships>
</file>

<file path=ppt/slideLayouts/_rels/slideLayout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8.xml"/></Relationships>
</file>

<file path=ppt/slideLayouts/_rels/slideLayout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8.xml"/></Relationships>
</file>

<file path=ppt/slideLayouts/_rels/slideLayout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8.xml"/></Relationships>
</file>

<file path=ppt/slideLayouts/_rels/slideLayout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8.xml"/></Relationships>
</file>

<file path=ppt/slideLayouts/_rels/slideLayout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8.xml"/></Relationships>
</file>

<file path=ppt/slideLayouts/_rels/slideLayout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8.xml"/></Relationships>
</file>

<file path=ppt/slideLayouts/_rels/slideLayout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8.xml"/></Relationships>
</file>

<file path=ppt/slideLayouts/_rels/slideLayout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8.xml"/></Relationships>
</file>

<file path=ppt/slideLayouts/_rels/slideLayout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8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l">
              <a:defRPr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p>
            <a:pPr algn="r" fontAlgn="base">
              <a:buNone/>
            </a:pPr>
            <a:fld id="{9A0DB2DC-4C9A-4742-B13C-FB6460FD3503}" type="slidenum">
              <a:rPr lang="zh-CN" altLang="zh-CN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zh-CN" strike="noStrike" noProof="1" dirty="0"/>
          </a:p>
        </p:txBody>
      </p:sp>
    </p:spTree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l">
              <a:defRPr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p>
            <a:pPr algn="r" fontAlgn="base">
              <a:buNone/>
            </a:pPr>
            <a:fld id="{9A0DB2DC-4C9A-4742-B13C-FB6460FD3503}" type="slidenum">
              <a:rPr lang="zh-CN" altLang="zh-CN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zh-CN" strike="noStrike" noProof="1" dirty="0"/>
          </a:p>
        </p:txBody>
      </p:sp>
    </p:spTree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l">
              <a:defRPr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p>
            <a:pPr algn="r" fontAlgn="base">
              <a:buNone/>
            </a:pPr>
            <a:fld id="{9A0DB2DC-4C9A-4742-B13C-FB6460FD3503}" type="slidenum">
              <a:rPr lang="zh-CN" altLang="zh-CN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zh-CN" strike="noStrike" noProof="1" dirty="0"/>
          </a:p>
        </p:txBody>
      </p:sp>
    </p:spTree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l">
              <a:defRPr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p>
            <a:pPr algn="r" fontAlgn="base">
              <a:buNone/>
            </a:pPr>
            <a:fld id="{9A0DB2DC-4C9A-4742-B13C-FB6460FD3503}" type="slidenum">
              <a:rPr lang="zh-CN" altLang="zh-CN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zh-CN" strike="noStrike" noProof="1" dirty="0"/>
          </a:p>
        </p:txBody>
      </p:sp>
    </p:spTree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l">
              <a:defRPr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p>
            <a:pPr algn="r" fontAlgn="base">
              <a:buNone/>
            </a:pPr>
            <a:fld id="{9A0DB2DC-4C9A-4742-B13C-FB6460FD3503}" type="slidenum">
              <a:rPr lang="zh-CN" altLang="zh-CN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zh-CN" strike="noStrike" noProof="1" dirty="0"/>
          </a:p>
        </p:txBody>
      </p:sp>
    </p:spTree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l">
              <a:defRPr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p>
            <a:pPr algn="r" fontAlgn="base">
              <a:buNone/>
            </a:pPr>
            <a:fld id="{9A0DB2DC-4C9A-4742-B13C-FB6460FD3503}" type="slidenum">
              <a:rPr lang="zh-CN" altLang="zh-CN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zh-CN" strike="noStrike" noProof="1" dirty="0"/>
          </a:p>
        </p:txBody>
      </p:sp>
    </p:spTree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l">
              <a:defRPr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p>
            <a:pPr algn="r" fontAlgn="base">
              <a:buNone/>
            </a:pPr>
            <a:fld id="{9A0DB2DC-4C9A-4742-B13C-FB6460FD3503}" type="slidenum">
              <a:rPr lang="zh-CN" altLang="zh-CN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zh-CN" strike="noStrike" noProof="1" dirty="0"/>
          </a:p>
        </p:txBody>
      </p:sp>
    </p:spTree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l">
              <a:defRPr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p>
            <a:pPr algn="r" fontAlgn="base">
              <a:buNone/>
            </a:pPr>
            <a:fld id="{9A0DB2DC-4C9A-4742-B13C-FB6460FD3503}" type="slidenum">
              <a:rPr lang="zh-CN" altLang="zh-CN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zh-CN" strike="noStrike" noProof="1" dirty="0"/>
          </a:p>
        </p:txBody>
      </p:sp>
    </p:spTree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l">
              <a:defRPr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p>
            <a:pPr algn="r" fontAlgn="base">
              <a:buNone/>
            </a:pPr>
            <a:fld id="{9A0DB2DC-4C9A-4742-B13C-FB6460FD3503}" type="slidenum">
              <a:rPr lang="zh-CN" altLang="zh-CN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zh-CN" strike="noStrike" noProof="1" dirty="0"/>
          </a:p>
        </p:txBody>
      </p:sp>
    </p:spTree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l">
              <a:defRPr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p>
            <a:pPr algn="r" fontAlgn="base">
              <a:buNone/>
            </a:pPr>
            <a:fld id="{9A0DB2DC-4C9A-4742-B13C-FB6460FD3503}" type="slidenum">
              <a:rPr lang="zh-CN" altLang="zh-CN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zh-CN" strike="noStrike" noProof="1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l">
              <a:defRPr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p>
            <a:pPr algn="r" fontAlgn="base">
              <a:buNone/>
            </a:pPr>
            <a:fld id="{9A0DB2DC-4C9A-4742-B13C-FB6460FD3503}" type="slidenum">
              <a:rPr lang="zh-CN" altLang="zh-CN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zh-CN" strike="noStrike" noProof="1" dirty="0"/>
          </a:p>
        </p:txBody>
      </p:sp>
    </p:spTree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l">
              <a:defRPr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p>
            <a:pPr algn="r" fontAlgn="base">
              <a:buNone/>
            </a:pPr>
            <a:fld id="{9A0DB2DC-4C9A-4742-B13C-FB6460FD3503}" type="slidenum">
              <a:rPr lang="zh-CN" altLang="zh-CN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zh-CN" strike="noStrike" noProof="1" dirty="0"/>
          </a:p>
        </p:txBody>
      </p:sp>
    </p:spTree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04800" y="1981200"/>
            <a:ext cx="4194175" cy="3886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1375" y="1981200"/>
            <a:ext cx="4194175" cy="3886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p>
            <a:pPr algn="r" fontAlgn="base">
              <a:buNone/>
            </a:pPr>
            <a:fld id="{9A0DB2DC-4C9A-4742-B13C-FB6460FD3503}" type="slidenum"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10363" y="685800"/>
            <a:ext cx="2135187" cy="51816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01625" y="685800"/>
            <a:ext cx="6256338" cy="51816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p>
            <a:pPr algn="r" fontAlgn="base">
              <a:buNone/>
            </a:pPr>
            <a:fld id="{9A0DB2DC-4C9A-4742-B13C-FB6460FD3503}" type="slidenum"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p>
            <a:pPr algn="r" fontAlgn="base">
              <a:buNone/>
            </a:pPr>
            <a:fld id="{9A0DB2DC-4C9A-4742-B13C-FB6460FD3503}" type="slidenum"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4"/>
          <p:cNvSpPr>
            <a:spLocks noGrp="1"/>
          </p:cNvSpPr>
          <p:nvPr>
            <p:ph type="dt" sz="half" idx="1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5"/>
          <p:cNvSpPr>
            <a:spLocks noGrp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6"/>
          <p:cNvSpPr>
            <a:spLocks noGrp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p>
            <a:pPr algn="r" fontAlgn="base">
              <a:buNone/>
            </a:pPr>
            <a:fld id="{9A0DB2DC-4C9A-4742-B13C-FB6460FD3503}" type="slidenum"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p>
            <a:pPr algn="r" fontAlgn="base">
              <a:buNone/>
            </a:pPr>
            <a:fld id="{9A0DB2DC-4C9A-4742-B13C-FB6460FD3503}" type="slidenum"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7" name="日期占位符 2"/>
          <p:cNvSpPr>
            <a:spLocks noGrp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3"/>
          <p:cNvSpPr>
            <a:spLocks noGrp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4"/>
          <p:cNvSpPr>
            <a:spLocks noGrp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p>
            <a:pPr algn="r" fontAlgn="base">
              <a:buNone/>
            </a:pPr>
            <a:fld id="{9A0DB2DC-4C9A-4742-B13C-FB6460FD3503}" type="slidenum"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1"/>
          <p:cNvSpPr>
            <a:spLocks noGrp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2"/>
          <p:cNvSpPr>
            <a:spLocks noGrp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3"/>
          <p:cNvSpPr>
            <a:spLocks noGrp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p>
            <a:pPr algn="r" fontAlgn="base">
              <a:buNone/>
            </a:pPr>
            <a:fld id="{9A0DB2DC-4C9A-4742-B13C-FB6460FD3503}" type="slidenum"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7" name="日期占位符 4"/>
          <p:cNvSpPr>
            <a:spLocks noGrp="1"/>
          </p:cNvSpPr>
          <p:nvPr>
            <p:ph type="dt" sz="half" idx="1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5"/>
          <p:cNvSpPr>
            <a:spLocks noGrp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6"/>
          <p:cNvSpPr>
            <a:spLocks noGrp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p>
            <a:pPr algn="r" fontAlgn="base">
              <a:buNone/>
            </a:pPr>
            <a:fld id="{9A0DB2DC-4C9A-4742-B13C-FB6460FD3503}" type="slidenum"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7" name="日期占位符 4"/>
          <p:cNvSpPr>
            <a:spLocks noGrp="1"/>
          </p:cNvSpPr>
          <p:nvPr>
            <p:ph type="dt" sz="half" idx="1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5"/>
          <p:cNvSpPr>
            <a:spLocks noGrp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6"/>
          <p:cNvSpPr>
            <a:spLocks noGrp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p>
            <a:pPr algn="r" fontAlgn="base">
              <a:buNone/>
            </a:pPr>
            <a:fld id="{9A0DB2DC-4C9A-4742-B13C-FB6460FD3503}" type="slidenum"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p>
            <a:pPr algn="r" fontAlgn="base">
              <a:buNone/>
            </a:pPr>
            <a:fld id="{9A0DB2DC-4C9A-4742-B13C-FB6460FD3503}" type="slidenum"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p>
            <a:pPr algn="r" fontAlgn="base">
              <a:buNone/>
            </a:pPr>
            <a:fld id="{9A0DB2DC-4C9A-4742-B13C-FB6460FD3503}" type="slidenum"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8132" name="Group 7"/>
          <p:cNvGrpSpPr/>
          <p:nvPr/>
        </p:nvGrpSpPr>
        <p:grpSpPr>
          <a:xfrm>
            <a:off x="0" y="0"/>
            <a:ext cx="6362700" cy="6858000"/>
            <a:chOff x="0" y="0"/>
            <a:chExt cx="4008" cy="4320"/>
          </a:xfrm>
        </p:grpSpPr>
        <p:pic>
          <p:nvPicPr>
            <p:cNvPr id="48133" name="Picture 8" descr="Expbanna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0"/>
              <a:ext cx="432" cy="432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48134" name="Picture 9" descr="EXPHORSA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208" y="3600"/>
              <a:ext cx="1800" cy="60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48135" name="Picture 10" descr="EXPHORSA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981200" y="3657600"/>
            <a:ext cx="5715000" cy="952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2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752600" y="990600"/>
            <a:ext cx="6400800" cy="2514600"/>
          </a:xfrm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76200">
                <a:solidFill>
                  <a:schemeClr val="folHlink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/>
            </a:lvl1pPr>
          </a:lstStyle>
          <a:p>
            <a:pPr lvl="0" fontAlgn="base"/>
            <a:r>
              <a:rPr lang="zh-CN" altLang="en-US" strike="noStrike" noProof="0" smtClean="0"/>
              <a:t>单击此处编辑母版标题样式</a:t>
            </a:r>
            <a:endParaRPr lang="zh-CN" altLang="en-US" strike="noStrike" noProof="0" smtClean="0"/>
          </a:p>
        </p:txBody>
      </p:sp>
      <p:sp>
        <p:nvSpPr>
          <p:cNvPr id="3072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752600" y="3886200"/>
            <a:ext cx="6400800" cy="1752600"/>
          </a:xfrm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chemeClr val="folHlink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pPr lvl="0" fontAlgn="base"/>
            <a:r>
              <a:rPr lang="zh-CN" altLang="en-US" strike="noStrike" noProof="0" smtClean="0"/>
              <a:t>单击此处编辑母版副标题样式</a:t>
            </a:r>
            <a:endParaRPr lang="zh-CN" altLang="en-US" strike="noStrike" noProof="0" smtClean="0"/>
          </a:p>
        </p:txBody>
      </p:sp>
      <p:sp>
        <p:nvSpPr>
          <p:cNvPr id="13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914400" y="64008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4824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505200" y="64008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4824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4008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p>
            <a:pPr algn="r" fontAlgn="base">
              <a:buNone/>
            </a:pPr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4824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4824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buNone/>
            </a:pPr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4824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4824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buNone/>
            </a:pPr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062038" y="1766888"/>
            <a:ext cx="3808412" cy="41132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022850" y="1766888"/>
            <a:ext cx="3808413" cy="41132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4824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4824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buNone/>
            </a:pPr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4824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4824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buNone/>
            </a:pPr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4824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4824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buNone/>
            </a:pPr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4824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4824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buNone/>
            </a:pPr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4824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4824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buNone/>
            </a:pPr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4824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4824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buNone/>
            </a:pPr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4824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4824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buNone/>
            </a:pPr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896100" y="381000"/>
            <a:ext cx="1943100" cy="5499100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062038" y="381000"/>
            <a:ext cx="5681662" cy="5499100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4824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4824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buNone/>
            </a:pPr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1062038" y="381000"/>
            <a:ext cx="7777162" cy="5499100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4824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4824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buNone/>
            </a:pPr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标题，一项大型内容和两项小型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66800" y="381000"/>
            <a:ext cx="7772400" cy="1143000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062038" y="1766888"/>
            <a:ext cx="3808412" cy="4113212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5022850" y="1766888"/>
            <a:ext cx="3808413" cy="1979612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5022850" y="3898900"/>
            <a:ext cx="3808413" cy="1981200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4824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4824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buNone/>
            </a:pPr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66800" y="381000"/>
            <a:ext cx="7772400" cy="1143000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1062038" y="1766888"/>
            <a:ext cx="3808412" cy="4113212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022850" y="1766888"/>
            <a:ext cx="3808413" cy="4113212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4824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4824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buNone/>
            </a:pPr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0180" name="Group 7"/>
          <p:cNvGrpSpPr/>
          <p:nvPr/>
        </p:nvGrpSpPr>
        <p:grpSpPr>
          <a:xfrm>
            <a:off x="0" y="0"/>
            <a:ext cx="6362700" cy="6858000"/>
            <a:chOff x="0" y="0"/>
            <a:chExt cx="4008" cy="4320"/>
          </a:xfrm>
        </p:grpSpPr>
        <p:pic>
          <p:nvPicPr>
            <p:cNvPr id="50181" name="Picture 8" descr="Expbanna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0"/>
              <a:ext cx="432" cy="432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182" name="Picture 9" descr="EXPHORSA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208" y="3600"/>
              <a:ext cx="1800" cy="60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50183" name="Picture 10" descr="EXPHORSA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981200" y="3657600"/>
            <a:ext cx="5715000" cy="952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2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752600" y="990600"/>
            <a:ext cx="6400800" cy="2514600"/>
          </a:xfrm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76200">
                <a:solidFill>
                  <a:schemeClr val="folHlink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/>
            </a:lvl1pPr>
          </a:lstStyle>
          <a:p>
            <a:pPr lvl="0" fontAlgn="base"/>
            <a:r>
              <a:rPr lang="zh-CN" altLang="en-US" strike="noStrike" noProof="0" smtClean="0"/>
              <a:t>单击此处编辑母版标题样式</a:t>
            </a:r>
            <a:endParaRPr lang="zh-CN" altLang="en-US" strike="noStrike" noProof="0" smtClean="0"/>
          </a:p>
        </p:txBody>
      </p:sp>
      <p:sp>
        <p:nvSpPr>
          <p:cNvPr id="3072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752600" y="3886200"/>
            <a:ext cx="6400800" cy="1752600"/>
          </a:xfrm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chemeClr val="folHlink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pPr lvl="0" fontAlgn="base"/>
            <a:r>
              <a:rPr lang="zh-CN" altLang="en-US" strike="noStrike" noProof="0" smtClean="0"/>
              <a:t>单击此处编辑母版副标题样式</a:t>
            </a:r>
            <a:endParaRPr lang="zh-CN" altLang="en-US" strike="noStrike" noProof="0" smtClean="0"/>
          </a:p>
        </p:txBody>
      </p:sp>
      <p:sp>
        <p:nvSpPr>
          <p:cNvPr id="13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914400" y="64008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4824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505200" y="64008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4824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4008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p>
            <a:pPr algn="r" fontAlgn="base">
              <a:buNone/>
            </a:pPr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4824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4824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buNone/>
            </a:pPr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4824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4824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buNone/>
            </a:pPr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062038" y="1766888"/>
            <a:ext cx="3808412" cy="41132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022850" y="1766888"/>
            <a:ext cx="3808413" cy="41132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4824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4824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buNone/>
            </a:pPr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4824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4824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buNone/>
            </a:pPr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4824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4824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buNone/>
            </a:pPr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4824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4824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buNone/>
            </a:pPr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4824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4824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buNone/>
            </a:pPr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4824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4824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buNone/>
            </a:pPr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4824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4824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buNone/>
            </a:pPr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896100" y="381000"/>
            <a:ext cx="1943100" cy="5499100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062038" y="381000"/>
            <a:ext cx="5681662" cy="5499100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4824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4824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buNone/>
            </a:pPr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1062038" y="381000"/>
            <a:ext cx="7777162" cy="5499100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4824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4824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buNone/>
            </a:pPr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标题，一项大型内容和两项小型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66800" y="381000"/>
            <a:ext cx="7772400" cy="1143000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062038" y="1766888"/>
            <a:ext cx="3808412" cy="4113212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5022850" y="1766888"/>
            <a:ext cx="3808413" cy="1979612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5022850" y="3898900"/>
            <a:ext cx="3808413" cy="1981200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4824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4824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buNone/>
            </a:pPr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66800" y="381000"/>
            <a:ext cx="7772400" cy="1143000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1062038" y="1766888"/>
            <a:ext cx="3808412" cy="4113212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022850" y="1766888"/>
            <a:ext cx="3808413" cy="4113212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4824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4824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buNone/>
            </a:pPr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04" name="Group 7"/>
          <p:cNvGrpSpPr/>
          <p:nvPr/>
        </p:nvGrpSpPr>
        <p:grpSpPr>
          <a:xfrm>
            <a:off x="0" y="0"/>
            <a:ext cx="6362700" cy="6858000"/>
            <a:chOff x="0" y="0"/>
            <a:chExt cx="4008" cy="4320"/>
          </a:xfrm>
        </p:grpSpPr>
        <p:pic>
          <p:nvPicPr>
            <p:cNvPr id="51205" name="Picture 8" descr="Expbanna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0"/>
              <a:ext cx="432" cy="432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1206" name="Picture 9" descr="EXPHORSA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208" y="3600"/>
              <a:ext cx="1800" cy="60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51207" name="Picture 10" descr="EXPHORSA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981200" y="3657600"/>
            <a:ext cx="5715000" cy="952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2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752600" y="990600"/>
            <a:ext cx="6400800" cy="2514600"/>
          </a:xfrm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76200">
                <a:solidFill>
                  <a:schemeClr val="folHlink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/>
            </a:lvl1pPr>
          </a:lstStyle>
          <a:p>
            <a:pPr lvl="0" fontAlgn="base"/>
            <a:r>
              <a:rPr lang="zh-CN" altLang="en-US" strike="noStrike" noProof="0" smtClean="0"/>
              <a:t>单击此处编辑母版标题样式</a:t>
            </a:r>
            <a:endParaRPr lang="zh-CN" altLang="en-US" strike="noStrike" noProof="0" smtClean="0"/>
          </a:p>
        </p:txBody>
      </p:sp>
      <p:sp>
        <p:nvSpPr>
          <p:cNvPr id="3072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752600" y="3886200"/>
            <a:ext cx="6400800" cy="1752600"/>
          </a:xfrm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chemeClr val="folHlink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pPr lvl="0" fontAlgn="base"/>
            <a:r>
              <a:rPr lang="zh-CN" altLang="en-US" strike="noStrike" noProof="0" smtClean="0"/>
              <a:t>单击此处编辑母版副标题样式</a:t>
            </a:r>
            <a:endParaRPr lang="zh-CN" altLang="en-US" strike="noStrike" noProof="0" smtClean="0"/>
          </a:p>
        </p:txBody>
      </p:sp>
      <p:sp>
        <p:nvSpPr>
          <p:cNvPr id="13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914400" y="64008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4824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505200" y="64008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4824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4008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p>
            <a:pPr algn="r" fontAlgn="base">
              <a:buNone/>
            </a:pPr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4824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4824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buNone/>
            </a:pPr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4824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4824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buNone/>
            </a:pPr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062038" y="1766888"/>
            <a:ext cx="3808412" cy="41132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022850" y="1766888"/>
            <a:ext cx="3808413" cy="41132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4824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4824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buNone/>
            </a:pPr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4824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4824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buNone/>
            </a:pPr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4824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4824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buNone/>
            </a:pPr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4824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4824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buNone/>
            </a:pPr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4824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4824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buNone/>
            </a:pPr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4824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4824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buNone/>
            </a:pPr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4824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4824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buNone/>
            </a:pPr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896100" y="381000"/>
            <a:ext cx="1943100" cy="5499100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062038" y="381000"/>
            <a:ext cx="5681662" cy="5499100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4824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4824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buNone/>
            </a:pPr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1062038" y="381000"/>
            <a:ext cx="7777162" cy="5499100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4824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4824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buNone/>
            </a:pPr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标题，一项大型内容和两项小型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66800" y="381000"/>
            <a:ext cx="7772400" cy="1143000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062038" y="1766888"/>
            <a:ext cx="3808412" cy="4113212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5022850" y="1766888"/>
            <a:ext cx="3808413" cy="1979612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5022850" y="3898900"/>
            <a:ext cx="3808413" cy="1981200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4824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4824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buNone/>
            </a:pPr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66800" y="381000"/>
            <a:ext cx="7772400" cy="1143000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1062038" y="1766888"/>
            <a:ext cx="3808412" cy="4113212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022850" y="1766888"/>
            <a:ext cx="3808413" cy="4113212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4824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4824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buNone/>
            </a:pPr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3252" name="Group 7"/>
          <p:cNvGrpSpPr/>
          <p:nvPr/>
        </p:nvGrpSpPr>
        <p:grpSpPr>
          <a:xfrm>
            <a:off x="0" y="0"/>
            <a:ext cx="6362700" cy="6858000"/>
            <a:chOff x="0" y="0"/>
            <a:chExt cx="4008" cy="4320"/>
          </a:xfrm>
        </p:grpSpPr>
        <p:pic>
          <p:nvPicPr>
            <p:cNvPr id="53253" name="Picture 8" descr="Expbanna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0"/>
              <a:ext cx="432" cy="432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3254" name="Picture 9" descr="EXPHORSA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208" y="3600"/>
              <a:ext cx="1800" cy="60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53255" name="Picture 10" descr="EXPHORSA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981200" y="3657600"/>
            <a:ext cx="5715000" cy="952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2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752600" y="990600"/>
            <a:ext cx="6400800" cy="2514600"/>
          </a:xfrm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76200">
                <a:solidFill>
                  <a:schemeClr val="folHlink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/>
            </a:lvl1pPr>
          </a:lstStyle>
          <a:p>
            <a:pPr lvl="0" fontAlgn="base"/>
            <a:r>
              <a:rPr lang="zh-CN" altLang="en-US" strike="noStrike" noProof="0" smtClean="0"/>
              <a:t>单击此处编辑母版标题样式</a:t>
            </a:r>
            <a:endParaRPr lang="zh-CN" altLang="en-US" strike="noStrike" noProof="0" smtClean="0"/>
          </a:p>
        </p:txBody>
      </p:sp>
      <p:sp>
        <p:nvSpPr>
          <p:cNvPr id="3072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752600" y="3886200"/>
            <a:ext cx="6400800" cy="1752600"/>
          </a:xfrm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chemeClr val="folHlink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pPr lvl="0" fontAlgn="base"/>
            <a:r>
              <a:rPr lang="zh-CN" altLang="en-US" strike="noStrike" noProof="0" smtClean="0"/>
              <a:t>单击此处编辑母版副标题样式</a:t>
            </a:r>
            <a:endParaRPr lang="zh-CN" altLang="en-US" strike="noStrike" noProof="0" smtClean="0"/>
          </a:p>
        </p:txBody>
      </p:sp>
      <p:sp>
        <p:nvSpPr>
          <p:cNvPr id="13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914400" y="64008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4824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505200" y="64008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4824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4008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p>
            <a:pPr algn="r" fontAlgn="base">
              <a:buNone/>
            </a:pPr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/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4824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4824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buNone/>
            </a:pPr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4824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4824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buNone/>
            </a:pPr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062038" y="1766888"/>
            <a:ext cx="3808412" cy="41132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022850" y="1766888"/>
            <a:ext cx="3808413" cy="41132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4824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4824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buNone/>
            </a:pPr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4824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4824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buNone/>
            </a:pPr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4824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4824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buNone/>
            </a:pPr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4824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4824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buNone/>
            </a:pPr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4824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4824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buNone/>
            </a:pPr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4824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4824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buNone/>
            </a:pPr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4824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4824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buNone/>
            </a:pPr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896100" y="381000"/>
            <a:ext cx="1943100" cy="5499100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062038" y="381000"/>
            <a:ext cx="5681662" cy="5499100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4824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4824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buNone/>
            </a:pPr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1062038" y="381000"/>
            <a:ext cx="7777162" cy="5499100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4824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4824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buNone/>
            </a:pPr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标题，一项大型内容和两项小型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66800" y="381000"/>
            <a:ext cx="7772400" cy="1143000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062038" y="1766888"/>
            <a:ext cx="3808412" cy="4113212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5022850" y="1766888"/>
            <a:ext cx="3808413" cy="1979612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5022850" y="3898900"/>
            <a:ext cx="3808413" cy="1981200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4824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4824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buNone/>
            </a:pPr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66800" y="381000"/>
            <a:ext cx="7772400" cy="1143000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1062038" y="1766888"/>
            <a:ext cx="3808412" cy="4113212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022850" y="1766888"/>
            <a:ext cx="3808413" cy="4113212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4824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4824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buNone/>
            </a:pPr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l">
              <a:defRPr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p>
            <a:pPr algn="r" fontAlgn="base">
              <a:buNone/>
            </a:pPr>
            <a:fld id="{9A0DB2DC-4C9A-4742-B13C-FB6460FD3503}" type="slidenum">
              <a:rPr lang="zh-CN" altLang="zh-CN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zh-CN" strike="noStrike" noProof="1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l">
              <a:defRPr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p>
            <a:pPr algn="r" fontAlgn="base">
              <a:buNone/>
            </a:pPr>
            <a:fld id="{9A0DB2DC-4C9A-4742-B13C-FB6460FD3503}" type="slidenum">
              <a:rPr lang="zh-CN" altLang="zh-CN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zh-CN" strike="noStrike" noProof="1" dirty="0"/>
          </a:p>
        </p:txBody>
      </p:sp>
    </p:spTree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l">
              <a:defRPr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p>
            <a:pPr algn="r" fontAlgn="base">
              <a:buNone/>
            </a:pPr>
            <a:fld id="{9A0DB2DC-4C9A-4742-B13C-FB6460FD3503}" type="slidenum">
              <a:rPr lang="zh-CN" altLang="zh-CN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zh-CN" strike="noStrike" noProof="1" dirty="0"/>
          </a:p>
        </p:txBody>
      </p:sp>
    </p:spTree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l">
              <a:defRPr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p>
            <a:pPr algn="r" fontAlgn="base">
              <a:buNone/>
            </a:pPr>
            <a:fld id="{9A0DB2DC-4C9A-4742-B13C-FB6460FD3503}" type="slidenum">
              <a:rPr lang="zh-CN" altLang="zh-CN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zh-CN" strike="noStrike" noProof="1" dirty="0"/>
          </a:p>
        </p:txBody>
      </p:sp>
    </p:spTree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l">
              <a:defRPr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p>
            <a:pPr algn="r" fontAlgn="base">
              <a:buNone/>
            </a:pPr>
            <a:fld id="{9A0DB2DC-4C9A-4742-B13C-FB6460FD3503}" type="slidenum">
              <a:rPr lang="zh-CN" altLang="zh-CN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zh-CN" strike="noStrike" noProof="1" dirty="0"/>
          </a:p>
        </p:txBody>
      </p:sp>
    </p:spTree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l">
              <a:defRPr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p>
            <a:pPr algn="r" fontAlgn="base">
              <a:buNone/>
            </a:pPr>
            <a:fld id="{9A0DB2DC-4C9A-4742-B13C-FB6460FD3503}" type="slidenum">
              <a:rPr lang="zh-CN" altLang="zh-CN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zh-CN" strike="noStrike" noProof="1" dirty="0"/>
          </a:p>
        </p:txBody>
      </p:sp>
    </p:spTree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l">
              <a:defRPr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p>
            <a:pPr algn="r" fontAlgn="base">
              <a:buNone/>
            </a:pPr>
            <a:fld id="{9A0DB2DC-4C9A-4742-B13C-FB6460FD3503}" type="slidenum">
              <a:rPr lang="zh-CN" altLang="zh-CN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zh-CN" strike="noStrike" noProof="1" dirty="0"/>
          </a:p>
        </p:txBody>
      </p:sp>
    </p:spTree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l">
              <a:defRPr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p>
            <a:pPr algn="r" fontAlgn="base">
              <a:buNone/>
            </a:pPr>
            <a:fld id="{9A0DB2DC-4C9A-4742-B13C-FB6460FD3503}" type="slidenum">
              <a:rPr lang="zh-CN" altLang="zh-CN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zh-CN" strike="noStrike" noProof="1" dirty="0"/>
          </a:p>
        </p:txBody>
      </p:sp>
    </p:spTree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l">
              <a:defRPr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p>
            <a:pPr algn="r" fontAlgn="base">
              <a:buNone/>
            </a:pPr>
            <a:fld id="{9A0DB2DC-4C9A-4742-B13C-FB6460FD3503}" type="slidenum">
              <a:rPr lang="zh-CN" altLang="zh-CN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zh-CN" strike="noStrike" noProof="1" dirty="0"/>
          </a:p>
        </p:txBody>
      </p:sp>
    </p:spTree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l">
              <a:defRPr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p>
            <a:pPr algn="r" fontAlgn="base">
              <a:buNone/>
            </a:pPr>
            <a:fld id="{9A0DB2DC-4C9A-4742-B13C-FB6460FD3503}" type="slidenum">
              <a:rPr lang="zh-CN" altLang="zh-CN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zh-CN" strike="noStrike" noProof="1" dirty="0"/>
          </a:p>
        </p:txBody>
      </p:sp>
    </p:spTree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l">
              <a:defRPr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p>
            <a:pPr algn="r" fontAlgn="base">
              <a:buNone/>
            </a:pPr>
            <a:fld id="{9A0DB2DC-4C9A-4742-B13C-FB6460FD3503}" type="slidenum">
              <a:rPr lang="zh-CN" altLang="zh-CN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zh-CN" strike="noStrike" noProof="1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l">
              <a:defRPr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p>
            <a:pPr algn="r" fontAlgn="base">
              <a:buNone/>
            </a:pPr>
            <a:fld id="{9A0DB2DC-4C9A-4742-B13C-FB6460FD3503}" type="slidenum">
              <a:rPr lang="zh-CN" altLang="zh-CN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zh-CN" strike="noStrike" noProof="1" dirty="0"/>
          </a:p>
        </p:txBody>
      </p:sp>
    </p:spTree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l">
              <a:defRPr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p>
            <a:pPr algn="r" fontAlgn="base">
              <a:buNone/>
            </a:pPr>
            <a:fld id="{9A0DB2DC-4C9A-4742-B13C-FB6460FD3503}" type="slidenum">
              <a:rPr lang="zh-CN" altLang="zh-CN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zh-CN" strike="noStrike" noProof="1" dirty="0"/>
          </a:p>
        </p:txBody>
      </p:sp>
    </p:spTree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l">
              <a:defRPr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p>
            <a:pPr algn="r" fontAlgn="base">
              <a:buNone/>
            </a:pPr>
            <a:fld id="{9A0DB2DC-4C9A-4742-B13C-FB6460FD3503}" type="slidenum">
              <a:rPr lang="zh-CN" altLang="zh-CN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zh-CN" strike="noStrike" noProof="1" dirty="0"/>
          </a:p>
        </p:txBody>
      </p:sp>
    </p:spTree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l">
              <a:defRPr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p>
            <a:pPr algn="r" fontAlgn="base">
              <a:buNone/>
            </a:pPr>
            <a:fld id="{9A0DB2DC-4C9A-4742-B13C-FB6460FD3503}" type="slidenum">
              <a:rPr lang="zh-CN" altLang="zh-CN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zh-CN" strike="noStrike" noProof="1" dirty="0"/>
          </a:p>
        </p:txBody>
      </p:sp>
    </p:spTree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l">
              <a:defRPr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p>
            <a:pPr algn="r" fontAlgn="base">
              <a:buNone/>
            </a:pPr>
            <a:fld id="{9A0DB2DC-4C9A-4742-B13C-FB6460FD3503}" type="slidenum">
              <a:rPr lang="zh-CN" altLang="zh-CN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zh-CN" strike="noStrike" noProof="1" dirty="0"/>
          </a:p>
        </p:txBody>
      </p:sp>
    </p:spTree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l">
              <a:defRPr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p>
            <a:pPr algn="r" fontAlgn="base">
              <a:buNone/>
            </a:pPr>
            <a:fld id="{9A0DB2DC-4C9A-4742-B13C-FB6460FD3503}" type="slidenum">
              <a:rPr lang="zh-CN" altLang="zh-CN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zh-CN" strike="noStrike" noProof="1" dirty="0"/>
          </a:p>
        </p:txBody>
      </p:sp>
    </p:spTree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l">
              <a:defRPr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p>
            <a:pPr algn="r" fontAlgn="base">
              <a:buNone/>
            </a:pPr>
            <a:fld id="{9A0DB2DC-4C9A-4742-B13C-FB6460FD3503}" type="slidenum">
              <a:rPr lang="zh-CN" altLang="zh-CN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zh-CN" strike="noStrike" noProof="1" dirty="0"/>
          </a:p>
        </p:txBody>
      </p:sp>
    </p:spTree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l">
              <a:defRPr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p>
            <a:pPr algn="r" fontAlgn="base">
              <a:buNone/>
            </a:pPr>
            <a:fld id="{9A0DB2DC-4C9A-4742-B13C-FB6460FD3503}" type="slidenum">
              <a:rPr lang="zh-CN" altLang="zh-CN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zh-CN" strike="noStrike" noProof="1" dirty="0"/>
          </a:p>
        </p:txBody>
      </p:sp>
    </p:spTree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l">
              <a:defRPr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p>
            <a:pPr algn="r" fontAlgn="base">
              <a:buNone/>
            </a:pPr>
            <a:fld id="{9A0DB2DC-4C9A-4742-B13C-FB6460FD3503}" type="slidenum">
              <a:rPr lang="zh-CN" altLang="zh-CN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zh-CN" strike="noStrike" noProof="1" dirty="0"/>
          </a:p>
        </p:txBody>
      </p:sp>
    </p:spTree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l">
              <a:defRPr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p>
            <a:pPr algn="r" fontAlgn="base">
              <a:buNone/>
            </a:pPr>
            <a:fld id="{9A0DB2DC-4C9A-4742-B13C-FB6460FD3503}" type="slidenum">
              <a:rPr lang="zh-CN" altLang="zh-CN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zh-CN" strike="noStrike" noProof="1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10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20.xml"/><Relationship Id="rId8" Type="http://schemas.openxmlformats.org/officeDocument/2006/relationships/slideLayout" Target="../slideLayouts/slideLayout119.xml"/><Relationship Id="rId7" Type="http://schemas.openxmlformats.org/officeDocument/2006/relationships/slideLayout" Target="../slideLayouts/slideLayout118.xml"/><Relationship Id="rId6" Type="http://schemas.openxmlformats.org/officeDocument/2006/relationships/slideLayout" Target="../slideLayouts/slideLayout117.xml"/><Relationship Id="rId5" Type="http://schemas.openxmlformats.org/officeDocument/2006/relationships/slideLayout" Target="../slideLayouts/slideLayout116.xml"/><Relationship Id="rId4" Type="http://schemas.openxmlformats.org/officeDocument/2006/relationships/slideLayout" Target="../slideLayouts/slideLayout115.xml"/><Relationship Id="rId3" Type="http://schemas.openxmlformats.org/officeDocument/2006/relationships/slideLayout" Target="../slideLayouts/slideLayout114.xml"/><Relationship Id="rId2" Type="http://schemas.openxmlformats.org/officeDocument/2006/relationships/slideLayout" Target="../slideLayouts/slideLayout113.xml"/><Relationship Id="rId13" Type="http://schemas.openxmlformats.org/officeDocument/2006/relationships/theme" Target="../theme/theme10.xml"/><Relationship Id="rId12" Type="http://schemas.openxmlformats.org/officeDocument/2006/relationships/image" Target="../media/image7.jpeg"/><Relationship Id="rId11" Type="http://schemas.openxmlformats.org/officeDocument/2006/relationships/slideLayout" Target="../slideLayouts/slideLayout122.xml"/><Relationship Id="rId10" Type="http://schemas.openxmlformats.org/officeDocument/2006/relationships/slideLayout" Target="../slideLayouts/slideLayout121.xml"/><Relationship Id="rId1" Type="http://schemas.openxmlformats.org/officeDocument/2006/relationships/slideLayout" Target="../slideLayouts/slideLayout112.xml"/></Relationships>
</file>

<file path=ppt/slideMasters/_rels/slideMaster1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31.xml"/><Relationship Id="rId8" Type="http://schemas.openxmlformats.org/officeDocument/2006/relationships/slideLayout" Target="../slideLayouts/slideLayout130.xml"/><Relationship Id="rId7" Type="http://schemas.openxmlformats.org/officeDocument/2006/relationships/slideLayout" Target="../slideLayouts/slideLayout129.xml"/><Relationship Id="rId6" Type="http://schemas.openxmlformats.org/officeDocument/2006/relationships/slideLayout" Target="../slideLayouts/slideLayout128.xml"/><Relationship Id="rId5" Type="http://schemas.openxmlformats.org/officeDocument/2006/relationships/slideLayout" Target="../slideLayouts/slideLayout127.xml"/><Relationship Id="rId4" Type="http://schemas.openxmlformats.org/officeDocument/2006/relationships/slideLayout" Target="../slideLayouts/slideLayout126.xml"/><Relationship Id="rId3" Type="http://schemas.openxmlformats.org/officeDocument/2006/relationships/slideLayout" Target="../slideLayouts/slideLayout125.xml"/><Relationship Id="rId2" Type="http://schemas.openxmlformats.org/officeDocument/2006/relationships/slideLayout" Target="../slideLayouts/slideLayout124.xml"/><Relationship Id="rId14" Type="http://schemas.openxmlformats.org/officeDocument/2006/relationships/theme" Target="../theme/theme11.xml"/><Relationship Id="rId13" Type="http://schemas.openxmlformats.org/officeDocument/2006/relationships/image" Target="../media/image8.png"/><Relationship Id="rId12" Type="http://schemas.openxmlformats.org/officeDocument/2006/relationships/slideLayout" Target="../slideLayouts/slideLayout134.xml"/><Relationship Id="rId11" Type="http://schemas.openxmlformats.org/officeDocument/2006/relationships/slideLayout" Target="../slideLayouts/slideLayout133.xml"/><Relationship Id="rId10" Type="http://schemas.openxmlformats.org/officeDocument/2006/relationships/slideLayout" Target="../slideLayouts/slideLayout132.xml"/><Relationship Id="rId1" Type="http://schemas.openxmlformats.org/officeDocument/2006/relationships/slideLayout" Target="../slideLayouts/slideLayout123.xml"/></Relationships>
</file>

<file path=ppt/slideMasters/_rels/slideMaster1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43.xml"/><Relationship Id="rId8" Type="http://schemas.openxmlformats.org/officeDocument/2006/relationships/slideLayout" Target="../slideLayouts/slideLayout142.xml"/><Relationship Id="rId7" Type="http://schemas.openxmlformats.org/officeDocument/2006/relationships/slideLayout" Target="../slideLayouts/slideLayout141.xml"/><Relationship Id="rId6" Type="http://schemas.openxmlformats.org/officeDocument/2006/relationships/slideLayout" Target="../slideLayouts/slideLayout140.xml"/><Relationship Id="rId5" Type="http://schemas.openxmlformats.org/officeDocument/2006/relationships/slideLayout" Target="../slideLayouts/slideLayout139.xml"/><Relationship Id="rId4" Type="http://schemas.openxmlformats.org/officeDocument/2006/relationships/slideLayout" Target="../slideLayouts/slideLayout138.xml"/><Relationship Id="rId3" Type="http://schemas.openxmlformats.org/officeDocument/2006/relationships/slideLayout" Target="../slideLayouts/slideLayout137.xml"/><Relationship Id="rId2" Type="http://schemas.openxmlformats.org/officeDocument/2006/relationships/slideLayout" Target="../slideLayouts/slideLayout136.xml"/><Relationship Id="rId13" Type="http://schemas.openxmlformats.org/officeDocument/2006/relationships/theme" Target="../theme/theme12.xml"/><Relationship Id="rId12" Type="http://schemas.openxmlformats.org/officeDocument/2006/relationships/image" Target="../media/image8.png"/><Relationship Id="rId11" Type="http://schemas.openxmlformats.org/officeDocument/2006/relationships/slideLayout" Target="../slideLayouts/slideLayout145.xml"/><Relationship Id="rId10" Type="http://schemas.openxmlformats.org/officeDocument/2006/relationships/slideLayout" Target="../slideLayouts/slideLayout144.xml"/><Relationship Id="rId1" Type="http://schemas.openxmlformats.org/officeDocument/2006/relationships/slideLayout" Target="../slideLayouts/slideLayout135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3" Type="http://schemas.openxmlformats.org/officeDocument/2006/relationships/theme" Target="../theme/theme2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1.xml"/><Relationship Id="rId8" Type="http://schemas.openxmlformats.org/officeDocument/2006/relationships/slideLayout" Target="../slideLayouts/slideLayout30.xml"/><Relationship Id="rId7" Type="http://schemas.openxmlformats.org/officeDocument/2006/relationships/slideLayout" Target="../slideLayouts/slideLayout29.xml"/><Relationship Id="rId6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6.xml"/><Relationship Id="rId3" Type="http://schemas.openxmlformats.org/officeDocument/2006/relationships/slideLayout" Target="../slideLayouts/slideLayout25.xml"/><Relationship Id="rId20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9" Type="http://schemas.openxmlformats.org/officeDocument/2006/relationships/image" Target="../media/image6.png"/><Relationship Id="rId18" Type="http://schemas.openxmlformats.org/officeDocument/2006/relationships/image" Target="../media/image5.png"/><Relationship Id="rId17" Type="http://schemas.openxmlformats.org/officeDocument/2006/relationships/image" Target="../media/image4.png"/><Relationship Id="rId16" Type="http://schemas.openxmlformats.org/officeDocument/2006/relationships/image" Target="../media/image2.png"/><Relationship Id="rId15" Type="http://schemas.openxmlformats.org/officeDocument/2006/relationships/image" Target="../media/image1.jpeg"/><Relationship Id="rId14" Type="http://schemas.openxmlformats.org/officeDocument/2006/relationships/slideLayout" Target="../slideLayouts/slideLayout36.xml"/><Relationship Id="rId13" Type="http://schemas.openxmlformats.org/officeDocument/2006/relationships/slideLayout" Target="../slideLayouts/slideLayout35.xml"/><Relationship Id="rId12" Type="http://schemas.openxmlformats.org/officeDocument/2006/relationships/slideLayout" Target="../slideLayouts/slideLayout34.xml"/><Relationship Id="rId11" Type="http://schemas.openxmlformats.org/officeDocument/2006/relationships/slideLayout" Target="../slideLayouts/slideLayout33.xml"/><Relationship Id="rId10" Type="http://schemas.openxmlformats.org/officeDocument/2006/relationships/slideLayout" Target="../slideLayouts/slideLayout32.xml"/><Relationship Id="rId1" Type="http://schemas.openxmlformats.org/officeDocument/2006/relationships/slideLayout" Target="../slideLayouts/slideLayout23.xml"/></Relationships>
</file>

<file path=ppt/slideMasters/_rels/slideMaster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5.xml"/><Relationship Id="rId8" Type="http://schemas.openxmlformats.org/officeDocument/2006/relationships/slideLayout" Target="../slideLayouts/slideLayout44.xml"/><Relationship Id="rId7" Type="http://schemas.openxmlformats.org/officeDocument/2006/relationships/slideLayout" Target="../slideLayouts/slideLayout43.xml"/><Relationship Id="rId6" Type="http://schemas.openxmlformats.org/officeDocument/2006/relationships/slideLayout" Target="../slideLayouts/slideLayout42.xml"/><Relationship Id="rId5" Type="http://schemas.openxmlformats.org/officeDocument/2006/relationships/slideLayout" Target="../slideLayouts/slideLayout41.xml"/><Relationship Id="rId4" Type="http://schemas.openxmlformats.org/officeDocument/2006/relationships/slideLayout" Target="../slideLayouts/slideLayout40.xml"/><Relationship Id="rId3" Type="http://schemas.openxmlformats.org/officeDocument/2006/relationships/slideLayout" Target="../slideLayouts/slideLayout39.xml"/><Relationship Id="rId20" Type="http://schemas.openxmlformats.org/officeDocument/2006/relationships/theme" Target="../theme/theme4.xml"/><Relationship Id="rId2" Type="http://schemas.openxmlformats.org/officeDocument/2006/relationships/slideLayout" Target="../slideLayouts/slideLayout38.xml"/><Relationship Id="rId19" Type="http://schemas.openxmlformats.org/officeDocument/2006/relationships/image" Target="../media/image6.png"/><Relationship Id="rId18" Type="http://schemas.openxmlformats.org/officeDocument/2006/relationships/image" Target="../media/image5.png"/><Relationship Id="rId17" Type="http://schemas.openxmlformats.org/officeDocument/2006/relationships/image" Target="../media/image4.png"/><Relationship Id="rId16" Type="http://schemas.openxmlformats.org/officeDocument/2006/relationships/image" Target="../media/image2.png"/><Relationship Id="rId15" Type="http://schemas.openxmlformats.org/officeDocument/2006/relationships/image" Target="../media/image1.jpeg"/><Relationship Id="rId14" Type="http://schemas.openxmlformats.org/officeDocument/2006/relationships/slideLayout" Target="../slideLayouts/slideLayout50.xml"/><Relationship Id="rId13" Type="http://schemas.openxmlformats.org/officeDocument/2006/relationships/slideLayout" Target="../slideLayouts/slideLayout49.xml"/><Relationship Id="rId12" Type="http://schemas.openxmlformats.org/officeDocument/2006/relationships/slideLayout" Target="../slideLayouts/slideLayout48.xml"/><Relationship Id="rId11" Type="http://schemas.openxmlformats.org/officeDocument/2006/relationships/slideLayout" Target="../slideLayouts/slideLayout47.xml"/><Relationship Id="rId10" Type="http://schemas.openxmlformats.org/officeDocument/2006/relationships/slideLayout" Target="../slideLayouts/slideLayout46.xml"/><Relationship Id="rId1" Type="http://schemas.openxmlformats.org/officeDocument/2006/relationships/slideLayout" Target="../slideLayouts/slideLayout37.xml"/></Relationships>
</file>

<file path=ppt/slideMasters/_rels/slideMaster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59.xml"/><Relationship Id="rId8" Type="http://schemas.openxmlformats.org/officeDocument/2006/relationships/slideLayout" Target="../slideLayouts/slideLayout58.xml"/><Relationship Id="rId7" Type="http://schemas.openxmlformats.org/officeDocument/2006/relationships/slideLayout" Target="../slideLayouts/slideLayout57.xml"/><Relationship Id="rId6" Type="http://schemas.openxmlformats.org/officeDocument/2006/relationships/slideLayout" Target="../slideLayouts/slideLayout56.xml"/><Relationship Id="rId5" Type="http://schemas.openxmlformats.org/officeDocument/2006/relationships/slideLayout" Target="../slideLayouts/slideLayout55.xml"/><Relationship Id="rId4" Type="http://schemas.openxmlformats.org/officeDocument/2006/relationships/slideLayout" Target="../slideLayouts/slideLayout54.xml"/><Relationship Id="rId3" Type="http://schemas.openxmlformats.org/officeDocument/2006/relationships/slideLayout" Target="../slideLayouts/slideLayout53.xml"/><Relationship Id="rId20" Type="http://schemas.openxmlformats.org/officeDocument/2006/relationships/theme" Target="../theme/theme5.xml"/><Relationship Id="rId2" Type="http://schemas.openxmlformats.org/officeDocument/2006/relationships/slideLayout" Target="../slideLayouts/slideLayout52.xml"/><Relationship Id="rId19" Type="http://schemas.openxmlformats.org/officeDocument/2006/relationships/image" Target="../media/image6.png"/><Relationship Id="rId18" Type="http://schemas.openxmlformats.org/officeDocument/2006/relationships/image" Target="../media/image5.png"/><Relationship Id="rId17" Type="http://schemas.openxmlformats.org/officeDocument/2006/relationships/image" Target="../media/image4.png"/><Relationship Id="rId16" Type="http://schemas.openxmlformats.org/officeDocument/2006/relationships/image" Target="../media/image2.png"/><Relationship Id="rId15" Type="http://schemas.openxmlformats.org/officeDocument/2006/relationships/image" Target="../media/image1.jpeg"/><Relationship Id="rId14" Type="http://schemas.openxmlformats.org/officeDocument/2006/relationships/slideLayout" Target="../slideLayouts/slideLayout64.xml"/><Relationship Id="rId13" Type="http://schemas.openxmlformats.org/officeDocument/2006/relationships/slideLayout" Target="../slideLayouts/slideLayout63.xml"/><Relationship Id="rId12" Type="http://schemas.openxmlformats.org/officeDocument/2006/relationships/slideLayout" Target="../slideLayouts/slideLayout62.xml"/><Relationship Id="rId11" Type="http://schemas.openxmlformats.org/officeDocument/2006/relationships/slideLayout" Target="../slideLayouts/slideLayout61.xml"/><Relationship Id="rId10" Type="http://schemas.openxmlformats.org/officeDocument/2006/relationships/slideLayout" Target="../slideLayouts/slideLayout60.xml"/><Relationship Id="rId1" Type="http://schemas.openxmlformats.org/officeDocument/2006/relationships/slideLayout" Target="../slideLayouts/slideLayout51.xml"/></Relationships>
</file>

<file path=ppt/slideMasters/_rels/slideMaster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3.xml"/><Relationship Id="rId8" Type="http://schemas.openxmlformats.org/officeDocument/2006/relationships/slideLayout" Target="../slideLayouts/slideLayout72.xml"/><Relationship Id="rId7" Type="http://schemas.openxmlformats.org/officeDocument/2006/relationships/slideLayout" Target="../slideLayouts/slideLayout71.xml"/><Relationship Id="rId6" Type="http://schemas.openxmlformats.org/officeDocument/2006/relationships/slideLayout" Target="../slideLayouts/slideLayout70.xml"/><Relationship Id="rId5" Type="http://schemas.openxmlformats.org/officeDocument/2006/relationships/slideLayout" Target="../slideLayouts/slideLayout69.xml"/><Relationship Id="rId4" Type="http://schemas.openxmlformats.org/officeDocument/2006/relationships/slideLayout" Target="../slideLayouts/slideLayout68.xml"/><Relationship Id="rId3" Type="http://schemas.openxmlformats.org/officeDocument/2006/relationships/slideLayout" Target="../slideLayouts/slideLayout67.xml"/><Relationship Id="rId20" Type="http://schemas.openxmlformats.org/officeDocument/2006/relationships/theme" Target="../theme/theme6.xml"/><Relationship Id="rId2" Type="http://schemas.openxmlformats.org/officeDocument/2006/relationships/slideLayout" Target="../slideLayouts/slideLayout66.xml"/><Relationship Id="rId19" Type="http://schemas.openxmlformats.org/officeDocument/2006/relationships/image" Target="../media/image6.png"/><Relationship Id="rId18" Type="http://schemas.openxmlformats.org/officeDocument/2006/relationships/image" Target="../media/image5.png"/><Relationship Id="rId17" Type="http://schemas.openxmlformats.org/officeDocument/2006/relationships/image" Target="../media/image4.png"/><Relationship Id="rId16" Type="http://schemas.openxmlformats.org/officeDocument/2006/relationships/image" Target="../media/image2.png"/><Relationship Id="rId15" Type="http://schemas.openxmlformats.org/officeDocument/2006/relationships/image" Target="../media/image1.jpeg"/><Relationship Id="rId14" Type="http://schemas.openxmlformats.org/officeDocument/2006/relationships/slideLayout" Target="../slideLayouts/slideLayout78.xml"/><Relationship Id="rId13" Type="http://schemas.openxmlformats.org/officeDocument/2006/relationships/slideLayout" Target="../slideLayouts/slideLayout77.xml"/><Relationship Id="rId12" Type="http://schemas.openxmlformats.org/officeDocument/2006/relationships/slideLayout" Target="../slideLayouts/slideLayout76.xml"/><Relationship Id="rId11" Type="http://schemas.openxmlformats.org/officeDocument/2006/relationships/slideLayout" Target="../slideLayouts/slideLayout75.xml"/><Relationship Id="rId10" Type="http://schemas.openxmlformats.org/officeDocument/2006/relationships/slideLayout" Target="../slideLayouts/slideLayout74.xml"/><Relationship Id="rId1" Type="http://schemas.openxmlformats.org/officeDocument/2006/relationships/slideLayout" Target="../slideLayouts/slideLayout65.xml"/></Relationships>
</file>

<file path=ppt/slideMasters/_rels/slideMaster7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87.xml"/><Relationship Id="rId8" Type="http://schemas.openxmlformats.org/officeDocument/2006/relationships/slideLayout" Target="../slideLayouts/slideLayout86.xml"/><Relationship Id="rId7" Type="http://schemas.openxmlformats.org/officeDocument/2006/relationships/slideLayout" Target="../slideLayouts/slideLayout85.xml"/><Relationship Id="rId6" Type="http://schemas.openxmlformats.org/officeDocument/2006/relationships/slideLayout" Target="../slideLayouts/slideLayout84.xml"/><Relationship Id="rId5" Type="http://schemas.openxmlformats.org/officeDocument/2006/relationships/slideLayout" Target="../slideLayouts/slideLayout83.xml"/><Relationship Id="rId4" Type="http://schemas.openxmlformats.org/officeDocument/2006/relationships/slideLayout" Target="../slideLayouts/slideLayout82.xml"/><Relationship Id="rId3" Type="http://schemas.openxmlformats.org/officeDocument/2006/relationships/slideLayout" Target="../slideLayouts/slideLayout81.xml"/><Relationship Id="rId2" Type="http://schemas.openxmlformats.org/officeDocument/2006/relationships/slideLayout" Target="../slideLayouts/slideLayout80.xml"/><Relationship Id="rId13" Type="http://schemas.openxmlformats.org/officeDocument/2006/relationships/theme" Target="../theme/theme7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89.xml"/><Relationship Id="rId10" Type="http://schemas.openxmlformats.org/officeDocument/2006/relationships/slideLayout" Target="../slideLayouts/slideLayout88.xml"/><Relationship Id="rId1" Type="http://schemas.openxmlformats.org/officeDocument/2006/relationships/slideLayout" Target="../slideLayouts/slideLayout79.xml"/></Relationships>
</file>

<file path=ppt/slideMasters/_rels/slideMaster8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8.xml"/><Relationship Id="rId8" Type="http://schemas.openxmlformats.org/officeDocument/2006/relationships/slideLayout" Target="../slideLayouts/slideLayout97.xml"/><Relationship Id="rId7" Type="http://schemas.openxmlformats.org/officeDocument/2006/relationships/slideLayout" Target="../slideLayouts/slideLayout96.xml"/><Relationship Id="rId6" Type="http://schemas.openxmlformats.org/officeDocument/2006/relationships/slideLayout" Target="../slideLayouts/slideLayout95.xml"/><Relationship Id="rId5" Type="http://schemas.openxmlformats.org/officeDocument/2006/relationships/slideLayout" Target="../slideLayouts/slideLayout94.xml"/><Relationship Id="rId4" Type="http://schemas.openxmlformats.org/officeDocument/2006/relationships/slideLayout" Target="../slideLayouts/slideLayout93.xml"/><Relationship Id="rId3" Type="http://schemas.openxmlformats.org/officeDocument/2006/relationships/slideLayout" Target="../slideLayouts/slideLayout92.xml"/><Relationship Id="rId2" Type="http://schemas.openxmlformats.org/officeDocument/2006/relationships/slideLayout" Target="../slideLayouts/slideLayout91.xml"/><Relationship Id="rId13" Type="http://schemas.openxmlformats.org/officeDocument/2006/relationships/theme" Target="../theme/theme8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00.xml"/><Relationship Id="rId10" Type="http://schemas.openxmlformats.org/officeDocument/2006/relationships/slideLayout" Target="../slideLayouts/slideLayout99.xml"/><Relationship Id="rId1" Type="http://schemas.openxmlformats.org/officeDocument/2006/relationships/slideLayout" Target="../slideLayouts/slideLayout90.xml"/></Relationships>
</file>

<file path=ppt/slideMasters/_rels/slideMaster9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09.xml"/><Relationship Id="rId8" Type="http://schemas.openxmlformats.org/officeDocument/2006/relationships/slideLayout" Target="../slideLayouts/slideLayout108.xml"/><Relationship Id="rId7" Type="http://schemas.openxmlformats.org/officeDocument/2006/relationships/slideLayout" Target="../slideLayouts/slideLayout107.xml"/><Relationship Id="rId6" Type="http://schemas.openxmlformats.org/officeDocument/2006/relationships/slideLayout" Target="../slideLayouts/slideLayout106.xml"/><Relationship Id="rId5" Type="http://schemas.openxmlformats.org/officeDocument/2006/relationships/slideLayout" Target="../slideLayouts/slideLayout105.xml"/><Relationship Id="rId4" Type="http://schemas.openxmlformats.org/officeDocument/2006/relationships/slideLayout" Target="../slideLayouts/slideLayout104.xml"/><Relationship Id="rId3" Type="http://schemas.openxmlformats.org/officeDocument/2006/relationships/slideLayout" Target="../slideLayouts/slideLayout103.xml"/><Relationship Id="rId2" Type="http://schemas.openxmlformats.org/officeDocument/2006/relationships/slideLayout" Target="../slideLayouts/slideLayout102.xml"/><Relationship Id="rId13" Type="http://schemas.openxmlformats.org/officeDocument/2006/relationships/theme" Target="../theme/theme9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1.xml"/><Relationship Id="rId10" Type="http://schemas.openxmlformats.org/officeDocument/2006/relationships/slideLayout" Target="../slideLayouts/slideLayout110.xml"/><Relationship Id="rId1" Type="http://schemas.openxmlformats.org/officeDocument/2006/relationships/slideLayout" Target="../slideLayouts/slideLayout10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zh-CN" dirty="0"/>
              <a:t>单击此处编辑母版标题样式</a:t>
            </a:r>
            <a:endParaRPr lang="zh-CN" altLang="zh-CN" dirty="0"/>
          </a:p>
        </p:txBody>
      </p:sp>
      <p:sp>
        <p:nvSpPr>
          <p:cNvPr id="1027" name="Rectangle 3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/>
            <a:r>
              <a:rPr lang="zh-CN" altLang="zh-CN" dirty="0"/>
              <a:t>单击此处编辑母版文本样式</a:t>
            </a:r>
            <a:endParaRPr lang="zh-CN" altLang="zh-CN" dirty="0"/>
          </a:p>
          <a:p>
            <a:pPr lvl="1" indent="-285750"/>
            <a:r>
              <a:rPr lang="zh-CN" altLang="zh-CN" dirty="0"/>
              <a:t>第二级</a:t>
            </a:r>
            <a:endParaRPr lang="zh-CN" altLang="zh-CN" dirty="0"/>
          </a:p>
          <a:p>
            <a:pPr lvl="2" indent="-228600"/>
            <a:r>
              <a:rPr lang="zh-CN" altLang="zh-CN" dirty="0"/>
              <a:t>第三级</a:t>
            </a:r>
            <a:endParaRPr lang="zh-CN" altLang="zh-CN" dirty="0"/>
          </a:p>
          <a:p>
            <a:pPr lvl="3" indent="-228600"/>
            <a:r>
              <a:rPr lang="zh-CN" altLang="zh-CN" dirty="0"/>
              <a:t>第四级</a:t>
            </a:r>
            <a:endParaRPr lang="zh-CN" altLang="zh-CN" dirty="0"/>
          </a:p>
          <a:p>
            <a:pPr lvl="4" indent="-228600"/>
            <a:r>
              <a:rPr lang="zh-CN" altLang="zh-CN" dirty="0"/>
              <a:t>第五级</a:t>
            </a:r>
            <a:endParaRPr lang="zh-CN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时尚中黑简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时尚中黑简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时尚中黑简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时尚中黑简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时尚中黑简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时尚中黑简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时尚中黑简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时尚中黑简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2"/>
          <p:cNvSpPr>
            <a:spLocks noGrp="1" noRot="1"/>
          </p:cNvSpPr>
          <p:nvPr>
            <p:ph type="title"/>
          </p:nvPr>
        </p:nvSpPr>
        <p:spPr>
          <a:xfrm>
            <a:off x="301625" y="685800"/>
            <a:ext cx="854075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Rectangle 3"/>
          <p:cNvSpPr>
            <a:spLocks noGrp="1" noRot="1"/>
          </p:cNvSpPr>
          <p:nvPr>
            <p:ph type="body" idx="1"/>
          </p:nvPr>
        </p:nvSpPr>
        <p:spPr>
          <a:xfrm>
            <a:off x="304800" y="1981200"/>
            <a:ext cx="8540750" cy="3886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3686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1625" y="6019800"/>
            <a:ext cx="2289175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4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686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019800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687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019800"/>
            <a:ext cx="2289175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anose="05000000000000000000" pitchFamily="2" charset="2"/>
        <a:buChar char="v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85000"/>
        <a:buFont typeface="Wingdings" panose="05000000000000000000" pitchFamily="2" charset="2"/>
        <a:buChar char="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anose="05000000000000000000" pitchFamily="2" charset="2"/>
        <a:buChar char="v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90000"/>
        <a:buFont typeface="Wingdings" panose="05000000000000000000" pitchFamily="2" charset="2"/>
        <a:buChar char="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Rectangle 3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 indent="-34290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-285750"/>
            <a:r>
              <a:rPr lang="zh-CN" altLang="en-US" dirty="0"/>
              <a:t>第二级</a:t>
            </a:r>
            <a:endParaRPr lang="zh-CN" altLang="en-US" dirty="0"/>
          </a:p>
          <a:p>
            <a:pPr lvl="2" indent="-228600"/>
            <a:r>
              <a:rPr lang="zh-CN" altLang="en-US" dirty="0"/>
              <a:t>第三级</a:t>
            </a:r>
            <a:endParaRPr lang="zh-CN" altLang="en-US" dirty="0"/>
          </a:p>
          <a:p>
            <a:pPr lvl="3" indent="-228600"/>
            <a:r>
              <a:rPr lang="zh-CN" altLang="en-US" dirty="0"/>
              <a:t>第四级</a:t>
            </a:r>
            <a:endParaRPr lang="zh-CN" altLang="en-US" dirty="0"/>
          </a:p>
          <a:p>
            <a:pPr lvl="4" indent="-228600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  <p:sldLayoutId id="2147483792" r:id="rId12"/>
  </p:sldLayoutIdLst>
  <p:hf sldNum="0" hdr="0" ftr="0" dt="0"/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时尚中黑简体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时尚中黑简体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时尚中黑简体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时尚中黑简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时尚中黑简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时尚中黑简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时尚中黑简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时尚中黑简体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074" name="Rectangle 2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075" name="Rectangle 3"/>
          <p:cNvSpPr>
            <a:spLocks noGrp="1"/>
          </p:cNvSpPr>
          <p:nvPr>
            <p:ph type="body"/>
          </p:nvPr>
        </p:nvSpPr>
        <p:spPr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 indent="-34290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-285750"/>
            <a:r>
              <a:rPr lang="zh-CN" altLang="en-US" dirty="0"/>
              <a:t>第二级</a:t>
            </a:r>
            <a:endParaRPr lang="zh-CN" altLang="en-US" dirty="0"/>
          </a:p>
          <a:p>
            <a:pPr lvl="2" indent="-228600"/>
            <a:r>
              <a:rPr lang="zh-CN" altLang="en-US" dirty="0"/>
              <a:t>第三级</a:t>
            </a:r>
            <a:endParaRPr lang="zh-CN" altLang="en-US" dirty="0"/>
          </a:p>
          <a:p>
            <a:pPr lvl="3" indent="-228600"/>
            <a:r>
              <a:rPr lang="zh-CN" altLang="en-US" dirty="0"/>
              <a:t>第四级</a:t>
            </a:r>
            <a:endParaRPr lang="zh-CN" altLang="en-US" dirty="0"/>
          </a:p>
          <a:p>
            <a:pPr lvl="4" indent="-228600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6246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400" b="0">
                <a:ea typeface="+mn-ea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246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 b="0">
                <a:ea typeface="+mn-ea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247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 b="0">
                <a:ea typeface="宋体" panose="02010600030101010101" pitchFamily="2" charset="-122"/>
              </a:defRPr>
            </a:lvl1pPr>
          </a:lstStyle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4" r:id="rId1"/>
    <p:sldLayoutId id="2147483795" r:id="rId2"/>
    <p:sldLayoutId id="2147483796" r:id="rId3"/>
    <p:sldLayoutId id="2147483797" r:id="rId4"/>
    <p:sldLayoutId id="2147483798" r:id="rId5"/>
    <p:sldLayoutId id="2147483799" r:id="rId6"/>
    <p:sldLayoutId id="2147483800" r:id="rId7"/>
    <p:sldLayoutId id="2147483801" r:id="rId8"/>
    <p:sldLayoutId id="2147483802" r:id="rId9"/>
    <p:sldLayoutId id="2147483803" r:id="rId10"/>
    <p:sldLayoutId id="2147483804" r:id="rId11"/>
  </p:sldLayoutIdLst>
  <p:hf sldNum="0" hdr="0" ftr="0" dt="0"/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050" name="Rectangle 2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2051" name="Rectangle 3"/>
          <p:cNvSpPr>
            <a:spLocks noGrp="1"/>
          </p:cNvSpPr>
          <p:nvPr>
            <p:ph type="body"/>
          </p:nvPr>
        </p:nvSpPr>
        <p:spPr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-285750"/>
            <a:r>
              <a:rPr lang="zh-CN" altLang="en-US" dirty="0"/>
              <a:t>第二级</a:t>
            </a:r>
            <a:endParaRPr lang="zh-CN" altLang="en-US" dirty="0"/>
          </a:p>
          <a:p>
            <a:pPr lvl="2" indent="-228600"/>
            <a:r>
              <a:rPr lang="zh-CN" altLang="en-US" dirty="0"/>
              <a:t>第三级</a:t>
            </a:r>
            <a:endParaRPr lang="zh-CN" altLang="en-US" dirty="0"/>
          </a:p>
          <a:p>
            <a:pPr lvl="3" indent="-228600"/>
            <a:r>
              <a:rPr lang="zh-CN" altLang="en-US" dirty="0"/>
              <a:t>第四级</a:t>
            </a:r>
            <a:endParaRPr lang="zh-CN" altLang="en-US" dirty="0"/>
          </a:p>
          <a:p>
            <a:pPr lvl="4" indent="-228600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 kumimoji="0" sz="14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ctr">
              <a:defRPr kumimoji="0" sz="14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</a:lstStyle>
          <a:p>
            <a:pPr lvl="0" eaLnBrk="1" fontAlgn="base" hangingPunct="1">
              <a:buNone/>
            </a:pPr>
            <a:fld id="{9A0DB2DC-4C9A-4742-B13C-FB6460FD3503}" type="slidenum"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5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7170" name="Picture 2" descr="Expbanna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0" y="0"/>
            <a:ext cx="6858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171" name="Rectangle 3"/>
          <p:cNvSpPr>
            <a:spLocks noGrp="1"/>
          </p:cNvSpPr>
          <p:nvPr>
            <p:ph type="title"/>
          </p:nvPr>
        </p:nvSpPr>
        <p:spPr>
          <a:xfrm>
            <a:off x="1066800" y="381000"/>
            <a:ext cx="7772400" cy="11430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2970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38200" y="64008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1" compatLnSpc="1"/>
          <a:lstStyle>
            <a:lvl1pPr>
              <a:spcBef>
                <a:spcPct val="0"/>
              </a:spcBef>
              <a:defRPr kumimoji="0" sz="1400">
                <a:solidFill>
                  <a:srgbClr val="482400"/>
                </a:solidFill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4824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970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429000" y="64008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1" compatLnSpc="1"/>
          <a:lstStyle>
            <a:lvl1pPr algn="ctr">
              <a:spcBef>
                <a:spcPct val="0"/>
              </a:spcBef>
              <a:defRPr kumimoji="0" sz="1400">
                <a:solidFill>
                  <a:srgbClr val="482400"/>
                </a:solidFill>
                <a:latin typeface="Arial" panose="020B0604020202020204" pitchFamily="34" charset="0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4824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970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4008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1" compatLnSpc="1"/>
          <a:lstStyle>
            <a:lvl1pPr algn="r">
              <a:defRPr sz="1400">
                <a:solidFill>
                  <a:srgbClr val="482400"/>
                </a:solidFill>
              </a:defRPr>
            </a:lvl1pPr>
          </a:lstStyle>
          <a:p>
            <a:pPr lvl="0" eaLnBrk="1" fontAlgn="base" hangingPunct="1">
              <a:buNone/>
            </a:pPr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</a:endParaRPr>
          </a:p>
        </p:txBody>
      </p:sp>
      <p:pic>
        <p:nvPicPr>
          <p:cNvPr id="7175" name="Picture 7" descr="EXPHORSA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1066800" y="1574800"/>
            <a:ext cx="7772400" cy="1301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176" name="Rectangle 8"/>
          <p:cNvSpPr>
            <a:spLocks noGrp="1"/>
          </p:cNvSpPr>
          <p:nvPr>
            <p:ph type="body"/>
          </p:nvPr>
        </p:nvSpPr>
        <p:spPr>
          <a:xfrm>
            <a:off x="1062038" y="1766888"/>
            <a:ext cx="7769225" cy="4113212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-285750"/>
            <a:r>
              <a:rPr lang="zh-CN" altLang="en-US" dirty="0"/>
              <a:t>第二级</a:t>
            </a:r>
            <a:endParaRPr lang="zh-CN" altLang="en-US" dirty="0"/>
          </a:p>
          <a:p>
            <a:pPr lvl="2" indent="-228600"/>
            <a:r>
              <a:rPr lang="zh-CN" altLang="en-US" dirty="0"/>
              <a:t>第三级</a:t>
            </a:r>
            <a:endParaRPr lang="zh-CN" altLang="en-US" dirty="0"/>
          </a:p>
          <a:p>
            <a:pPr lvl="3" indent="-228600"/>
            <a:r>
              <a:rPr lang="zh-CN" altLang="en-US" dirty="0"/>
              <a:t>第四级</a:t>
            </a:r>
            <a:endParaRPr lang="zh-CN" altLang="en-US" dirty="0"/>
          </a:p>
          <a:p>
            <a:pPr lvl="4" indent="-228600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  <p:sldLayoutId id="2147483685" r:id="rId13"/>
    <p:sldLayoutId id="2147483686" r:id="rId14"/>
  </p:sldLayoutIdLst>
  <p:hf sldNum="0"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5pPr>
      <a:lvl6pPr marL="457200" algn="l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6pPr>
      <a:lvl7pPr marL="914400" algn="l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18"/>
        </a:buBlip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Blip>
          <a:blip r:embed="rId19"/>
        </a:buBlip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Font typeface="Wingdings" panose="05000000000000000000" pitchFamily="2" charset="2"/>
        <a:buChar char="s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Font typeface="Wingdings" panose="05000000000000000000" pitchFamily="2" charset="2"/>
        <a:buChar char="s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Font typeface="Wingdings" panose="05000000000000000000" pitchFamily="2" charset="2"/>
        <a:buChar char="s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Font typeface="Wingdings" panose="05000000000000000000" pitchFamily="2" charset="2"/>
        <a:buChar char="s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Font typeface="Wingdings" panose="05000000000000000000" pitchFamily="2" charset="2"/>
        <a:buChar char="s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Font typeface="Wingdings" panose="05000000000000000000" pitchFamily="2" charset="2"/>
        <a:buChar char="s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5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9218" name="Picture 2" descr="Expbanna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0" y="0"/>
            <a:ext cx="6858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19" name="Rectangle 3"/>
          <p:cNvSpPr>
            <a:spLocks noGrp="1"/>
          </p:cNvSpPr>
          <p:nvPr>
            <p:ph type="title"/>
          </p:nvPr>
        </p:nvSpPr>
        <p:spPr>
          <a:xfrm>
            <a:off x="1066800" y="381000"/>
            <a:ext cx="7772400" cy="11430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2970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38200" y="64008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1" compatLnSpc="1"/>
          <a:lstStyle>
            <a:lvl1pPr>
              <a:spcBef>
                <a:spcPct val="0"/>
              </a:spcBef>
              <a:defRPr kumimoji="0" sz="1400">
                <a:solidFill>
                  <a:srgbClr val="482400"/>
                </a:solidFill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4824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970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429000" y="64008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1" compatLnSpc="1"/>
          <a:lstStyle>
            <a:lvl1pPr algn="ctr">
              <a:spcBef>
                <a:spcPct val="0"/>
              </a:spcBef>
              <a:defRPr kumimoji="0" sz="1400">
                <a:solidFill>
                  <a:srgbClr val="482400"/>
                </a:solidFill>
                <a:latin typeface="Arial" panose="020B0604020202020204" pitchFamily="34" charset="0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4824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970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4008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1" compatLnSpc="1"/>
          <a:lstStyle>
            <a:lvl1pPr algn="r">
              <a:defRPr sz="1400">
                <a:solidFill>
                  <a:srgbClr val="482400"/>
                </a:solidFill>
              </a:defRPr>
            </a:lvl1pPr>
          </a:lstStyle>
          <a:p>
            <a:pPr lvl="0" eaLnBrk="1" fontAlgn="base" hangingPunct="1">
              <a:buNone/>
            </a:pPr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</a:endParaRPr>
          </a:p>
        </p:txBody>
      </p:sp>
      <p:pic>
        <p:nvPicPr>
          <p:cNvPr id="9223" name="Picture 7" descr="EXPHORSA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1066800" y="1574800"/>
            <a:ext cx="7772400" cy="1301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24" name="Rectangle 8"/>
          <p:cNvSpPr>
            <a:spLocks noGrp="1"/>
          </p:cNvSpPr>
          <p:nvPr>
            <p:ph type="body"/>
          </p:nvPr>
        </p:nvSpPr>
        <p:spPr>
          <a:xfrm>
            <a:off x="1062038" y="1766888"/>
            <a:ext cx="7769225" cy="4113212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-285750"/>
            <a:r>
              <a:rPr lang="zh-CN" altLang="en-US" dirty="0"/>
              <a:t>第二级</a:t>
            </a:r>
            <a:endParaRPr lang="zh-CN" altLang="en-US" dirty="0"/>
          </a:p>
          <a:p>
            <a:pPr lvl="2" indent="-228600"/>
            <a:r>
              <a:rPr lang="zh-CN" altLang="en-US" dirty="0"/>
              <a:t>第三级</a:t>
            </a:r>
            <a:endParaRPr lang="zh-CN" altLang="en-US" dirty="0"/>
          </a:p>
          <a:p>
            <a:pPr lvl="3" indent="-228600"/>
            <a:r>
              <a:rPr lang="zh-CN" altLang="en-US" dirty="0"/>
              <a:t>第四级</a:t>
            </a:r>
            <a:endParaRPr lang="zh-CN" altLang="en-US" dirty="0"/>
          </a:p>
          <a:p>
            <a:pPr lvl="4" indent="-228600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6" r:id="rId9"/>
    <p:sldLayoutId id="2147483697" r:id="rId10"/>
    <p:sldLayoutId id="2147483698" r:id="rId11"/>
    <p:sldLayoutId id="2147483699" r:id="rId12"/>
    <p:sldLayoutId id="2147483700" r:id="rId13"/>
    <p:sldLayoutId id="2147483701" r:id="rId14"/>
  </p:sldLayoutIdLst>
  <p:hf sldNum="0"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5pPr>
      <a:lvl6pPr marL="457200" algn="l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6pPr>
      <a:lvl7pPr marL="914400" algn="l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18"/>
        </a:buBlip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Blip>
          <a:blip r:embed="rId19"/>
        </a:buBlip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Font typeface="Wingdings" panose="05000000000000000000" pitchFamily="2" charset="2"/>
        <a:buChar char="s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Font typeface="Wingdings" panose="05000000000000000000" pitchFamily="2" charset="2"/>
        <a:buChar char="s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Font typeface="Wingdings" panose="05000000000000000000" pitchFamily="2" charset="2"/>
        <a:buChar char="s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Font typeface="Wingdings" panose="05000000000000000000" pitchFamily="2" charset="2"/>
        <a:buChar char="s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Font typeface="Wingdings" panose="05000000000000000000" pitchFamily="2" charset="2"/>
        <a:buChar char="s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Font typeface="Wingdings" panose="05000000000000000000" pitchFamily="2" charset="2"/>
        <a:buChar char="s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5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10242" name="Picture 2" descr="Expbanna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0" y="0"/>
            <a:ext cx="6858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43" name="Rectangle 3"/>
          <p:cNvSpPr>
            <a:spLocks noGrp="1"/>
          </p:cNvSpPr>
          <p:nvPr>
            <p:ph type="title"/>
          </p:nvPr>
        </p:nvSpPr>
        <p:spPr>
          <a:xfrm>
            <a:off x="1066800" y="381000"/>
            <a:ext cx="7772400" cy="11430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2970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38200" y="64008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1" compatLnSpc="1"/>
          <a:lstStyle>
            <a:lvl1pPr>
              <a:spcBef>
                <a:spcPct val="0"/>
              </a:spcBef>
              <a:defRPr kumimoji="0" sz="1400">
                <a:solidFill>
                  <a:srgbClr val="482400"/>
                </a:solidFill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4824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970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429000" y="64008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1" compatLnSpc="1"/>
          <a:lstStyle>
            <a:lvl1pPr algn="ctr">
              <a:spcBef>
                <a:spcPct val="0"/>
              </a:spcBef>
              <a:defRPr kumimoji="0" sz="1400">
                <a:solidFill>
                  <a:srgbClr val="482400"/>
                </a:solidFill>
                <a:latin typeface="Arial" panose="020B0604020202020204" pitchFamily="34" charset="0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4824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970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4008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1" compatLnSpc="1"/>
          <a:lstStyle>
            <a:lvl1pPr algn="r">
              <a:defRPr sz="1400">
                <a:solidFill>
                  <a:srgbClr val="482400"/>
                </a:solidFill>
              </a:defRPr>
            </a:lvl1pPr>
          </a:lstStyle>
          <a:p>
            <a:pPr lvl="0" eaLnBrk="1" fontAlgn="base" hangingPunct="1">
              <a:buNone/>
            </a:pPr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</a:endParaRPr>
          </a:p>
        </p:txBody>
      </p:sp>
      <p:pic>
        <p:nvPicPr>
          <p:cNvPr id="10247" name="Picture 7" descr="EXPHORSA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1066800" y="1574800"/>
            <a:ext cx="7772400" cy="1301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48" name="Rectangle 8"/>
          <p:cNvSpPr>
            <a:spLocks noGrp="1"/>
          </p:cNvSpPr>
          <p:nvPr>
            <p:ph type="body"/>
          </p:nvPr>
        </p:nvSpPr>
        <p:spPr>
          <a:xfrm>
            <a:off x="1062038" y="1766888"/>
            <a:ext cx="7769225" cy="4113212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-285750"/>
            <a:r>
              <a:rPr lang="zh-CN" altLang="en-US" dirty="0"/>
              <a:t>第二级</a:t>
            </a:r>
            <a:endParaRPr lang="zh-CN" altLang="en-US" dirty="0"/>
          </a:p>
          <a:p>
            <a:pPr lvl="2" indent="-228600"/>
            <a:r>
              <a:rPr lang="zh-CN" altLang="en-US" dirty="0"/>
              <a:t>第三级</a:t>
            </a:r>
            <a:endParaRPr lang="zh-CN" altLang="en-US" dirty="0"/>
          </a:p>
          <a:p>
            <a:pPr lvl="3" indent="-228600"/>
            <a:r>
              <a:rPr lang="zh-CN" altLang="en-US" dirty="0"/>
              <a:t>第四级</a:t>
            </a:r>
            <a:endParaRPr lang="zh-CN" altLang="en-US" dirty="0"/>
          </a:p>
          <a:p>
            <a:pPr lvl="4" indent="-228600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704" r:id="rId2"/>
    <p:sldLayoutId id="2147483705" r:id="rId3"/>
    <p:sldLayoutId id="2147483706" r:id="rId4"/>
    <p:sldLayoutId id="2147483707" r:id="rId5"/>
    <p:sldLayoutId id="2147483708" r:id="rId6"/>
    <p:sldLayoutId id="2147483709" r:id="rId7"/>
    <p:sldLayoutId id="2147483710" r:id="rId8"/>
    <p:sldLayoutId id="2147483711" r:id="rId9"/>
    <p:sldLayoutId id="2147483712" r:id="rId10"/>
    <p:sldLayoutId id="2147483713" r:id="rId11"/>
    <p:sldLayoutId id="2147483714" r:id="rId12"/>
    <p:sldLayoutId id="2147483715" r:id="rId13"/>
    <p:sldLayoutId id="2147483716" r:id="rId14"/>
  </p:sldLayoutIdLst>
  <p:hf sldNum="0"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5pPr>
      <a:lvl6pPr marL="457200" algn="l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6pPr>
      <a:lvl7pPr marL="914400" algn="l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18"/>
        </a:buBlip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Blip>
          <a:blip r:embed="rId19"/>
        </a:buBlip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Font typeface="Wingdings" panose="05000000000000000000" pitchFamily="2" charset="2"/>
        <a:buChar char="s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Font typeface="Wingdings" panose="05000000000000000000" pitchFamily="2" charset="2"/>
        <a:buChar char="s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Font typeface="Wingdings" panose="05000000000000000000" pitchFamily="2" charset="2"/>
        <a:buChar char="s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Font typeface="Wingdings" panose="05000000000000000000" pitchFamily="2" charset="2"/>
        <a:buChar char="s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Font typeface="Wingdings" panose="05000000000000000000" pitchFamily="2" charset="2"/>
        <a:buChar char="s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Font typeface="Wingdings" panose="05000000000000000000" pitchFamily="2" charset="2"/>
        <a:buChar char="s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5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12290" name="Picture 2" descr="Expbanna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0" y="0"/>
            <a:ext cx="6858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291" name="Rectangle 3"/>
          <p:cNvSpPr>
            <a:spLocks noGrp="1"/>
          </p:cNvSpPr>
          <p:nvPr>
            <p:ph type="title"/>
          </p:nvPr>
        </p:nvSpPr>
        <p:spPr>
          <a:xfrm>
            <a:off x="1066800" y="381000"/>
            <a:ext cx="7772400" cy="11430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2970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38200" y="64008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1" compatLnSpc="1"/>
          <a:lstStyle>
            <a:lvl1pPr>
              <a:spcBef>
                <a:spcPct val="0"/>
              </a:spcBef>
              <a:defRPr kumimoji="0" sz="1400">
                <a:solidFill>
                  <a:srgbClr val="482400"/>
                </a:solidFill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4824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970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429000" y="64008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1" compatLnSpc="1"/>
          <a:lstStyle>
            <a:lvl1pPr algn="ctr">
              <a:spcBef>
                <a:spcPct val="0"/>
              </a:spcBef>
              <a:defRPr kumimoji="0" sz="1400">
                <a:solidFill>
                  <a:srgbClr val="482400"/>
                </a:solidFill>
                <a:latin typeface="Arial" panose="020B0604020202020204" pitchFamily="34" charset="0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4824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970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4008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1" compatLnSpc="1"/>
          <a:lstStyle>
            <a:lvl1pPr algn="r">
              <a:defRPr sz="1400">
                <a:solidFill>
                  <a:srgbClr val="482400"/>
                </a:solidFill>
              </a:defRPr>
            </a:lvl1pPr>
          </a:lstStyle>
          <a:p>
            <a:pPr lvl="0" eaLnBrk="1" fontAlgn="base" hangingPunct="1">
              <a:buNone/>
            </a:pPr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</a:endParaRPr>
          </a:p>
        </p:txBody>
      </p:sp>
      <p:pic>
        <p:nvPicPr>
          <p:cNvPr id="12295" name="Picture 7" descr="EXPHORSA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1066800" y="1574800"/>
            <a:ext cx="7772400" cy="1301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296" name="Rectangle 8"/>
          <p:cNvSpPr>
            <a:spLocks noGrp="1"/>
          </p:cNvSpPr>
          <p:nvPr>
            <p:ph type="body"/>
          </p:nvPr>
        </p:nvSpPr>
        <p:spPr>
          <a:xfrm>
            <a:off x="1062038" y="1766888"/>
            <a:ext cx="7769225" cy="4113212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-285750"/>
            <a:r>
              <a:rPr lang="zh-CN" altLang="en-US" dirty="0"/>
              <a:t>第二级</a:t>
            </a:r>
            <a:endParaRPr lang="zh-CN" altLang="en-US" dirty="0"/>
          </a:p>
          <a:p>
            <a:pPr lvl="2" indent="-228600"/>
            <a:r>
              <a:rPr lang="zh-CN" altLang="en-US" dirty="0"/>
              <a:t>第三级</a:t>
            </a:r>
            <a:endParaRPr lang="zh-CN" altLang="en-US" dirty="0"/>
          </a:p>
          <a:p>
            <a:pPr lvl="3" indent="-228600"/>
            <a:r>
              <a:rPr lang="zh-CN" altLang="en-US" dirty="0"/>
              <a:t>第四级</a:t>
            </a:r>
            <a:endParaRPr lang="zh-CN" altLang="en-US" dirty="0"/>
          </a:p>
          <a:p>
            <a:pPr lvl="4" indent="-228600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0" r:id="rId3"/>
    <p:sldLayoutId id="2147483721" r:id="rId4"/>
    <p:sldLayoutId id="2147483722" r:id="rId5"/>
    <p:sldLayoutId id="2147483723" r:id="rId6"/>
    <p:sldLayoutId id="2147483724" r:id="rId7"/>
    <p:sldLayoutId id="2147483725" r:id="rId8"/>
    <p:sldLayoutId id="2147483726" r:id="rId9"/>
    <p:sldLayoutId id="2147483727" r:id="rId10"/>
    <p:sldLayoutId id="2147483728" r:id="rId11"/>
    <p:sldLayoutId id="2147483729" r:id="rId12"/>
    <p:sldLayoutId id="2147483730" r:id="rId13"/>
    <p:sldLayoutId id="2147483731" r:id="rId14"/>
  </p:sldLayoutIdLst>
  <p:hf sldNum="0"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5pPr>
      <a:lvl6pPr marL="457200" algn="l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6pPr>
      <a:lvl7pPr marL="914400" algn="l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18"/>
        </a:buBlip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Blip>
          <a:blip r:embed="rId19"/>
        </a:buBlip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Font typeface="Wingdings" panose="05000000000000000000" pitchFamily="2" charset="2"/>
        <a:buChar char="s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Font typeface="Wingdings" panose="05000000000000000000" pitchFamily="2" charset="2"/>
        <a:buChar char="s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Font typeface="Wingdings" panose="05000000000000000000" pitchFamily="2" charset="2"/>
        <a:buChar char="s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Font typeface="Wingdings" panose="05000000000000000000" pitchFamily="2" charset="2"/>
        <a:buChar char="s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Font typeface="Wingdings" panose="05000000000000000000" pitchFamily="2" charset="2"/>
        <a:buChar char="s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Font typeface="Wingdings" panose="05000000000000000000" pitchFamily="2" charset="2"/>
        <a:buChar char="s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7410" name="Rectangle 2"/>
          <p:cNvSpPr/>
          <p:nvPr>
            <p:ph type="title"/>
          </p:nvPr>
        </p:nvSpPr>
        <p:spPr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zh-CN" dirty="0"/>
              <a:t>单击此处编辑母版标题样式</a:t>
            </a:r>
            <a:endParaRPr lang="zh-CN" altLang="zh-CN" dirty="0"/>
          </a:p>
        </p:txBody>
      </p:sp>
      <p:sp>
        <p:nvSpPr>
          <p:cNvPr id="17411" name="Rectangle 3"/>
          <p:cNvSpPr/>
          <p:nvPr>
            <p:ph type="body"/>
          </p:nvPr>
        </p:nvSpPr>
        <p:spPr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/>
            <a:r>
              <a:rPr lang="zh-CN" altLang="zh-CN" dirty="0"/>
              <a:t>单击此处编辑母版文本样式</a:t>
            </a:r>
            <a:endParaRPr lang="zh-CN" altLang="zh-CN" dirty="0"/>
          </a:p>
          <a:p>
            <a:pPr lvl="1" indent="-285750"/>
            <a:r>
              <a:rPr lang="zh-CN" altLang="zh-CN" dirty="0"/>
              <a:t>第二级</a:t>
            </a:r>
            <a:endParaRPr lang="zh-CN" altLang="zh-CN" dirty="0"/>
          </a:p>
          <a:p>
            <a:pPr lvl="2" indent="-228600"/>
            <a:r>
              <a:rPr lang="zh-CN" altLang="zh-CN" dirty="0"/>
              <a:t>第三级</a:t>
            </a:r>
            <a:endParaRPr lang="zh-CN" altLang="zh-CN" dirty="0"/>
          </a:p>
          <a:p>
            <a:pPr lvl="3" indent="-228600"/>
            <a:r>
              <a:rPr lang="zh-CN" altLang="zh-CN" dirty="0"/>
              <a:t>第四级</a:t>
            </a:r>
            <a:endParaRPr lang="zh-CN" altLang="zh-CN" dirty="0"/>
          </a:p>
          <a:p>
            <a:pPr lvl="4" indent="-228600"/>
            <a:r>
              <a:rPr lang="zh-CN" altLang="zh-CN" dirty="0"/>
              <a:t>第五级</a:t>
            </a:r>
            <a:endParaRPr lang="zh-CN" altLang="zh-CN" dirty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 b="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 b="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</a:lstStyle>
          <a:p>
            <a:pPr lvl="0" eaLnBrk="1" fontAlgn="base" hangingPunct="1">
              <a:buNone/>
            </a:pPr>
            <a:fld id="{9A0DB2DC-4C9A-4742-B13C-FB6460FD3503}" type="slidenum">
              <a:rPr lang="zh-CN" altLang="zh-CN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zh-CN" strike="noStrike" noProof="1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0482" name="Rectangle 2"/>
          <p:cNvSpPr/>
          <p:nvPr>
            <p:ph type="title"/>
          </p:nvPr>
        </p:nvSpPr>
        <p:spPr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zh-CN" dirty="0"/>
              <a:t>单击此处编辑母版标题样式</a:t>
            </a:r>
            <a:endParaRPr lang="zh-CN" altLang="zh-CN" dirty="0"/>
          </a:p>
        </p:txBody>
      </p:sp>
      <p:sp>
        <p:nvSpPr>
          <p:cNvPr id="20483" name="Rectangle 3"/>
          <p:cNvSpPr/>
          <p:nvPr>
            <p:ph type="body"/>
          </p:nvPr>
        </p:nvSpPr>
        <p:spPr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/>
            <a:r>
              <a:rPr lang="zh-CN" altLang="zh-CN" dirty="0"/>
              <a:t>单击此处编辑母版文本样式</a:t>
            </a:r>
            <a:endParaRPr lang="zh-CN" altLang="zh-CN" dirty="0"/>
          </a:p>
          <a:p>
            <a:pPr lvl="1" indent="-285750"/>
            <a:r>
              <a:rPr lang="zh-CN" altLang="zh-CN" dirty="0"/>
              <a:t>第二级</a:t>
            </a:r>
            <a:endParaRPr lang="zh-CN" altLang="zh-CN" dirty="0"/>
          </a:p>
          <a:p>
            <a:pPr lvl="2" indent="-228600"/>
            <a:r>
              <a:rPr lang="zh-CN" altLang="zh-CN" dirty="0"/>
              <a:t>第三级</a:t>
            </a:r>
            <a:endParaRPr lang="zh-CN" altLang="zh-CN" dirty="0"/>
          </a:p>
          <a:p>
            <a:pPr lvl="3" indent="-228600"/>
            <a:r>
              <a:rPr lang="zh-CN" altLang="zh-CN" dirty="0"/>
              <a:t>第四级</a:t>
            </a:r>
            <a:endParaRPr lang="zh-CN" altLang="zh-CN" dirty="0"/>
          </a:p>
          <a:p>
            <a:pPr lvl="4" indent="-228600"/>
            <a:r>
              <a:rPr lang="zh-CN" altLang="zh-CN" dirty="0"/>
              <a:t>第五级</a:t>
            </a:r>
            <a:endParaRPr lang="zh-CN" altLang="zh-CN" dirty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 b="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 b="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</a:lstStyle>
          <a:p>
            <a:pPr lvl="0" eaLnBrk="1" fontAlgn="base" hangingPunct="1">
              <a:buNone/>
            </a:pPr>
            <a:fld id="{9A0DB2DC-4C9A-4742-B13C-FB6460FD3503}" type="slidenum">
              <a:rPr lang="zh-CN" altLang="zh-CN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zh-CN" strike="noStrike" noProof="1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1506" name="Rectangle 2"/>
          <p:cNvSpPr/>
          <p:nvPr>
            <p:ph type="title"/>
          </p:nvPr>
        </p:nvSpPr>
        <p:spPr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zh-CN" dirty="0"/>
              <a:t>单击此处编辑母版标题样式</a:t>
            </a:r>
            <a:endParaRPr lang="zh-CN" altLang="zh-CN" dirty="0"/>
          </a:p>
        </p:txBody>
      </p:sp>
      <p:sp>
        <p:nvSpPr>
          <p:cNvPr id="21507" name="Rectangle 3"/>
          <p:cNvSpPr/>
          <p:nvPr>
            <p:ph type="body"/>
          </p:nvPr>
        </p:nvSpPr>
        <p:spPr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/>
            <a:r>
              <a:rPr lang="zh-CN" altLang="zh-CN" dirty="0"/>
              <a:t>单击此处编辑母版文本样式</a:t>
            </a:r>
            <a:endParaRPr lang="zh-CN" altLang="zh-CN" dirty="0"/>
          </a:p>
          <a:p>
            <a:pPr lvl="1" indent="-285750"/>
            <a:r>
              <a:rPr lang="zh-CN" altLang="zh-CN" dirty="0"/>
              <a:t>第二级</a:t>
            </a:r>
            <a:endParaRPr lang="zh-CN" altLang="zh-CN" dirty="0"/>
          </a:p>
          <a:p>
            <a:pPr lvl="2" indent="-228600"/>
            <a:r>
              <a:rPr lang="zh-CN" altLang="zh-CN" dirty="0"/>
              <a:t>第三级</a:t>
            </a:r>
            <a:endParaRPr lang="zh-CN" altLang="zh-CN" dirty="0"/>
          </a:p>
          <a:p>
            <a:pPr lvl="3" indent="-228600"/>
            <a:r>
              <a:rPr lang="zh-CN" altLang="zh-CN" dirty="0"/>
              <a:t>第四级</a:t>
            </a:r>
            <a:endParaRPr lang="zh-CN" altLang="zh-CN" dirty="0"/>
          </a:p>
          <a:p>
            <a:pPr lvl="4" indent="-228600"/>
            <a:r>
              <a:rPr lang="zh-CN" altLang="zh-CN" dirty="0"/>
              <a:t>第五级</a:t>
            </a:r>
            <a:endParaRPr lang="zh-CN" altLang="zh-CN" dirty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 b="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 b="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</a:lstStyle>
          <a:p>
            <a:pPr lvl="0" eaLnBrk="1" fontAlgn="base" hangingPunct="1">
              <a:buNone/>
            </a:pPr>
            <a:fld id="{9A0DB2DC-4C9A-4742-B13C-FB6460FD3503}" type="slidenum">
              <a:rPr lang="zh-CN" altLang="zh-CN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zh-CN" strike="noStrike" noProof="1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9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2.xml"/></Relationships>
</file>

<file path=ppt/slides/_rels/slide1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17.xml"/><Relationship Id="rId4" Type="http://schemas.openxmlformats.org/officeDocument/2006/relationships/image" Target="../media/image24.jpeg"/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image" Target="../media/image21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2.xml"/><Relationship Id="rId1" Type="http://schemas.openxmlformats.org/officeDocument/2006/relationships/image" Target="../media/image25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7.xml"/><Relationship Id="rId1" Type="http://schemas.openxmlformats.org/officeDocument/2006/relationships/image" Target="../media/image26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7.xml"/><Relationship Id="rId1" Type="http://schemas.openxmlformats.org/officeDocument/2006/relationships/image" Target="../media/image27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7.xml"/><Relationship Id="rId2" Type="http://schemas.openxmlformats.org/officeDocument/2006/relationships/image" Target="../media/image29.jpeg"/><Relationship Id="rId1" Type="http://schemas.openxmlformats.org/officeDocument/2006/relationships/image" Target="../media/image28.jpe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9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jpe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2.xml"/><Relationship Id="rId1" Type="http://schemas.openxmlformats.org/officeDocument/2006/relationships/image" Target="../media/image30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7.xml"/><Relationship Id="rId1" Type="http://schemas.openxmlformats.org/officeDocument/2006/relationships/image" Target="../media/image31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2.xml"/><Relationship Id="rId2" Type="http://schemas.openxmlformats.org/officeDocument/2006/relationships/image" Target="../media/image33.jpeg"/><Relationship Id="rId1" Type="http://schemas.openxmlformats.org/officeDocument/2006/relationships/image" Target="../media/image32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7.xml"/><Relationship Id="rId1" Type="http://schemas.openxmlformats.org/officeDocument/2006/relationships/image" Target="../media/image34.jpe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7.xml"/><Relationship Id="rId1" Type="http://schemas.openxmlformats.org/officeDocument/2006/relationships/image" Target="../media/image35.jpe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7.xml"/><Relationship Id="rId1" Type="http://schemas.openxmlformats.org/officeDocument/2006/relationships/image" Target="../media/image36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2.xml"/><Relationship Id="rId2" Type="http://schemas.openxmlformats.org/officeDocument/2006/relationships/image" Target="../media/image37.jpeg"/><Relationship Id="rId1" Type="http://schemas.openxmlformats.org/officeDocument/2006/relationships/image" Target="../media/image23.jpe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2.xml"/><Relationship Id="rId1" Type="http://schemas.openxmlformats.org/officeDocument/2006/relationships/image" Target="../media/image38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7.xml"/><Relationship Id="rId1" Type="http://schemas.openxmlformats.org/officeDocument/2006/relationships/image" Target="../media/image39.jpe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2.xml"/><Relationship Id="rId2" Type="http://schemas.openxmlformats.org/officeDocument/2006/relationships/audio" Target="../media/audio1.wav"/><Relationship Id="rId1" Type="http://schemas.openxmlformats.org/officeDocument/2006/relationships/image" Target="../media/image40.jpe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2.xml"/><Relationship Id="rId2" Type="http://schemas.openxmlformats.org/officeDocument/2006/relationships/audio" Target="../media/audio1.wav"/><Relationship Id="rId1" Type="http://schemas.openxmlformats.org/officeDocument/2006/relationships/image" Target="../media/image41.jpe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7.xml"/><Relationship Id="rId1" Type="http://schemas.openxmlformats.org/officeDocument/2006/relationships/image" Target="../media/image42.jpe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4.xml"/><Relationship Id="rId2" Type="http://schemas.openxmlformats.org/officeDocument/2006/relationships/image" Target="../media/image44.jpeg"/><Relationship Id="rId1" Type="http://schemas.openxmlformats.org/officeDocument/2006/relationships/image" Target="../media/image43.jpe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7.xml"/><Relationship Id="rId1" Type="http://schemas.openxmlformats.org/officeDocument/2006/relationships/image" Target="../media/image45.jpeg"/></Relationships>
</file>

<file path=ppt/slides/_rels/slide4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12.xml"/><Relationship Id="rId4" Type="http://schemas.openxmlformats.org/officeDocument/2006/relationships/image" Target="../media/image48.jpeg"/><Relationship Id="rId3" Type="http://schemas.openxmlformats.org/officeDocument/2006/relationships/image" Target="../media/image47.jpeg"/><Relationship Id="rId2" Type="http://schemas.openxmlformats.org/officeDocument/2006/relationships/image" Target="../media/image34.jpeg"/><Relationship Id="rId1" Type="http://schemas.openxmlformats.org/officeDocument/2006/relationships/image" Target="../media/image46.jpeg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7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2.xml"/><Relationship Id="rId1" Type="http://schemas.openxmlformats.org/officeDocument/2006/relationships/image" Target="../media/image49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png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4.xml"/><Relationship Id="rId1" Type="http://schemas.openxmlformats.org/officeDocument/2006/relationships/image" Target="../media/image49.jpeg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5.xml"/><Relationship Id="rId1" Type="http://schemas.openxmlformats.org/officeDocument/2006/relationships/image" Target="../media/image49.jpeg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1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png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2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2.xml"/><Relationship Id="rId1" Type="http://schemas.openxmlformats.org/officeDocument/2006/relationships/image" Target="../media/image50.jpeg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7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2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2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2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2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2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2.xml"/></Relationships>
</file>

<file path=ppt/slides/_rels/slide7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7.xml"/><Relationship Id="rId7" Type="http://schemas.openxmlformats.org/officeDocument/2006/relationships/image" Target="../media/image55.jpeg"/><Relationship Id="rId6" Type="http://schemas.openxmlformats.org/officeDocument/2006/relationships/image" Target="../media/image54.GIF"/><Relationship Id="rId5" Type="http://schemas.openxmlformats.org/officeDocument/2006/relationships/image" Target="../media/image53.jpeg"/><Relationship Id="rId4" Type="http://schemas.openxmlformats.org/officeDocument/2006/relationships/image" Target="../media/image52.jpeg"/><Relationship Id="rId3" Type="http://schemas.openxmlformats.org/officeDocument/2006/relationships/image" Target="../media/image16.png"/><Relationship Id="rId2" Type="http://schemas.openxmlformats.org/officeDocument/2006/relationships/image" Target="../media/image51.jpeg"/><Relationship Id="rId1" Type="http://schemas.openxmlformats.org/officeDocument/2006/relationships/hyperlink" Target="file:///D:\001&#22791;&#20221;&#26448;&#26009;\&#37257;&#32705;&#20141;&#35760;\&#20154;&#25945;&#29256;&#35821;&#25991;&#20843;&#24180;&#32423;&#65288;&#19979;&#65289;&#35838;&#20214;&#30446;&#24405;(&#19979;&#32534;).ppt" TargetMode="Externa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7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7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2.xml"/><Relationship Id="rId1" Type="http://schemas.openxmlformats.org/officeDocument/2006/relationships/image" Target="../media/image56.GIF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4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2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7.xml"/><Relationship Id="rId1" Type="http://schemas.openxmlformats.org/officeDocument/2006/relationships/image" Target="../media/image57.jpeg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png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7.xml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2.xml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2.xml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2.xml"/></Relationships>
</file>

<file path=ppt/slides/_rels/slide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2.xml"/></Relationships>
</file>

<file path=ppt/slides/_rels/slide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2.xml"/></Relationships>
</file>

<file path=ppt/slides/_rels/slide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2.xml"/></Relationships>
</file>

<file path=ppt/slides/_rels/slide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2.xml"/></Relationships>
</file>

<file path=ppt/slides/_rels/slide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2.xml"/></Relationships>
</file>

<file path=ppt/slides/_rels/slide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6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.xml"/><Relationship Id="rId7" Type="http://schemas.openxmlformats.org/officeDocument/2006/relationships/image" Target="../media/image20.GIF"/><Relationship Id="rId6" Type="http://schemas.openxmlformats.org/officeDocument/2006/relationships/image" Target="../media/image19.GIF"/><Relationship Id="rId5" Type="http://schemas.openxmlformats.org/officeDocument/2006/relationships/image" Target="../media/image18.png"/><Relationship Id="rId4" Type="http://schemas.openxmlformats.org/officeDocument/2006/relationships/image" Target="../media/image17.png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hyperlink" Target="file:///D:\001&#22791;&#20221;&#26448;&#26009;\&#37257;&#32705;&#20141;&#35760;\&#20154;&#25945;&#29256;&#35821;&#25991;&#20843;&#24180;&#32423;&#65288;&#19979;&#65289;&#35838;&#20214;&#30446;&#24405;(&#19979;&#32534;).ppt" TargetMode="External"/></Relationships>
</file>

<file path=ppt/slides/_rels/slide9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7.xml"/></Relationships>
</file>

<file path=ppt/slides/_rels/slide9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7.xml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7.xml"/><Relationship Id="rId1" Type="http://schemas.openxmlformats.org/officeDocument/2006/relationships/image" Target="../media/image58.jpeg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7.xml"/><Relationship Id="rId1" Type="http://schemas.openxmlformats.org/officeDocument/2006/relationships/image" Target="../media/image59.GIF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17.xml"/></Relationships>
</file>

<file path=ppt/slides/_rels/slide9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6.xml"/><Relationship Id="rId1" Type="http://schemas.openxmlformats.org/officeDocument/2006/relationships/image" Target="../media/image49.jpeg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7.xml"/><Relationship Id="rId2" Type="http://schemas.openxmlformats.org/officeDocument/2006/relationships/audio" Target="../media/audio2.wav"/><Relationship Id="rId1" Type="http://schemas.openxmlformats.org/officeDocument/2006/relationships/image" Target="../media/image49.jpeg"/></Relationships>
</file>

<file path=ppt/slides/_rels/slide9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56673" name="Picture 11" descr="20071286582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7421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6674" name="Text Box 3"/>
          <p:cNvSpPr txBox="1"/>
          <p:nvPr/>
        </p:nvSpPr>
        <p:spPr>
          <a:xfrm>
            <a:off x="2917825" y="754063"/>
            <a:ext cx="511175" cy="457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</a:t>
            </a:r>
            <a:endParaRPr lang="zh-CN" altLang="en-US" sz="2400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56675" name="Text Box 4"/>
          <p:cNvSpPr txBox="1"/>
          <p:nvPr/>
        </p:nvSpPr>
        <p:spPr>
          <a:xfrm>
            <a:off x="1889125" y="955675"/>
            <a:ext cx="3521075" cy="457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2400" dirty="0">
                <a:solidFill>
                  <a:srgbClr val="3333CC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</a:t>
            </a:r>
            <a:endParaRPr lang="zh-CN" altLang="en-US" sz="2400" dirty="0">
              <a:solidFill>
                <a:srgbClr val="3333CC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56676" name="Text Box 6"/>
          <p:cNvSpPr txBox="1"/>
          <p:nvPr/>
        </p:nvSpPr>
        <p:spPr>
          <a:xfrm>
            <a:off x="179388" y="692150"/>
            <a:ext cx="854075" cy="5329238"/>
          </a:xfrm>
          <a:prstGeom prst="rect">
            <a:avLst/>
          </a:prstGeom>
          <a:solidFill>
            <a:srgbClr val="FF0000"/>
          </a:solidFill>
          <a:ln w="9525">
            <a:noFill/>
          </a:ln>
        </p:spPr>
        <p:txBody>
          <a:bodyPr vert="eaVert" anchor="t">
            <a:spAutoFit/>
          </a:bodyPr>
          <a:p>
            <a:r>
              <a:rPr lang="zh-CN" altLang="en-US" sz="4400" dirty="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山行六七里亭影不孤</a:t>
            </a:r>
            <a:endParaRPr lang="zh-CN" altLang="en-US" sz="4400" dirty="0">
              <a:solidFill>
                <a:srgbClr val="FFFF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56677" name="Text Box 7"/>
          <p:cNvSpPr txBox="1"/>
          <p:nvPr/>
        </p:nvSpPr>
        <p:spPr>
          <a:xfrm>
            <a:off x="8243888" y="620713"/>
            <a:ext cx="549275" cy="5184775"/>
          </a:xfrm>
          <a:prstGeom prst="rect">
            <a:avLst/>
          </a:prstGeom>
          <a:noFill/>
          <a:ln w="9525">
            <a:noFill/>
          </a:ln>
        </p:spPr>
        <p:txBody>
          <a:bodyPr vert="eaVert" anchor="t">
            <a:spAutoFit/>
          </a:bodyPr>
          <a:p>
            <a:pPr>
              <a:spcBef>
                <a:spcPct val="50000"/>
              </a:spcBef>
            </a:pPr>
            <a:endParaRPr lang="zh-CN" altLang="en-US" sz="2400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56678" name="Text Box 8"/>
          <p:cNvSpPr txBox="1"/>
          <p:nvPr/>
        </p:nvSpPr>
        <p:spPr>
          <a:xfrm flipH="1">
            <a:off x="8289925" y="549275"/>
            <a:ext cx="854075" cy="5543550"/>
          </a:xfrm>
          <a:prstGeom prst="rect">
            <a:avLst/>
          </a:prstGeom>
          <a:solidFill>
            <a:srgbClr val="FF0000"/>
          </a:solidFill>
          <a:ln w="9525">
            <a:noFill/>
          </a:ln>
        </p:spPr>
        <p:txBody>
          <a:bodyPr vert="eaVert"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4400" dirty="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翁去八百载醉乡犹在</a:t>
            </a:r>
            <a:endParaRPr lang="zh-CN" altLang="en-US" sz="4400" dirty="0">
              <a:solidFill>
                <a:srgbClr val="FFFF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Rectangle 2"/>
          <p:cNvSpPr>
            <a:spLocks noGrp="1" noRot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p>
            <a:r>
              <a:rPr lang="zh-CN" altLang="en-US" dirty="0"/>
              <a:t>注音</a:t>
            </a:r>
            <a:endParaRPr lang="zh-CN" altLang="en-US" dirty="0"/>
          </a:p>
        </p:txBody>
      </p:sp>
      <p:sp>
        <p:nvSpPr>
          <p:cNvPr id="125955" name="Rectangle 3"/>
          <p:cNvSpPr>
            <a:spLocks noGrp="1" noRot="1"/>
          </p:cNvSpPr>
          <p:nvPr>
            <p:ph idx="1"/>
          </p:nvPr>
        </p:nvSpPr>
        <p:spPr/>
        <p:txBody>
          <a:bodyPr vert="horz" wrap="square" lIns="91440" tIns="45720" rIns="91440" bIns="45720" anchor="t"/>
          <a:p>
            <a:pPr eaLnBrk="1" hangingPunct="1">
              <a:lnSpc>
                <a:spcPct val="80000"/>
              </a:lnSpc>
              <a:buNone/>
            </a:pPr>
            <a:r>
              <a:rPr lang="zh-CN" altLang="en-US" sz="2800" b="1" dirty="0"/>
              <a:t>环</a:t>
            </a:r>
            <a:r>
              <a:rPr lang="zh-CN" altLang="en-US" sz="2800" b="1" dirty="0">
                <a:solidFill>
                  <a:srgbClr val="FF0000"/>
                </a:solidFill>
              </a:rPr>
              <a:t>滁</a:t>
            </a:r>
            <a:r>
              <a:rPr lang="zh-CN" altLang="en-US" sz="2800" b="1" dirty="0"/>
              <a:t>                   林</a:t>
            </a:r>
            <a:r>
              <a:rPr lang="zh-CN" altLang="en-US" sz="2800" b="1" dirty="0">
                <a:solidFill>
                  <a:srgbClr val="FF0000"/>
                </a:solidFill>
              </a:rPr>
              <a:t>壑</a:t>
            </a:r>
            <a:endParaRPr lang="zh-CN" altLang="en-US" sz="2800" b="1" dirty="0">
              <a:solidFill>
                <a:srgbClr val="FF0000"/>
              </a:solidFill>
            </a:endParaRPr>
          </a:p>
          <a:p>
            <a:pPr eaLnBrk="1" hangingPunct="1">
              <a:lnSpc>
                <a:spcPct val="80000"/>
              </a:lnSpc>
              <a:buNone/>
            </a:pPr>
            <a:r>
              <a:rPr lang="zh-CN" altLang="en-US" sz="2800" b="1" dirty="0">
                <a:solidFill>
                  <a:srgbClr val="FF0000"/>
                </a:solidFill>
              </a:rPr>
              <a:t>（chú）</a:t>
            </a:r>
            <a:r>
              <a:rPr lang="zh-CN" altLang="en-US" sz="2800" b="1" dirty="0"/>
              <a:t>           </a:t>
            </a:r>
            <a:r>
              <a:rPr lang="zh-CN" altLang="en-US" sz="2800" b="1" dirty="0">
                <a:solidFill>
                  <a:srgbClr val="FF0000"/>
                </a:solidFill>
              </a:rPr>
              <a:t>（hè）</a:t>
            </a:r>
            <a:endParaRPr lang="zh-CN" altLang="en-US" sz="2800" b="1" dirty="0">
              <a:solidFill>
                <a:srgbClr val="FF0000"/>
              </a:solidFill>
            </a:endParaRPr>
          </a:p>
          <a:p>
            <a:pPr eaLnBrk="1" hangingPunct="1">
              <a:lnSpc>
                <a:spcPct val="80000"/>
              </a:lnSpc>
              <a:buNone/>
            </a:pPr>
            <a:r>
              <a:rPr lang="zh-CN" altLang="en-US" sz="2800" b="1" dirty="0">
                <a:solidFill>
                  <a:srgbClr val="FF0000"/>
                </a:solidFill>
              </a:rPr>
              <a:t>琅琊</a:t>
            </a:r>
            <a:r>
              <a:rPr lang="zh-CN" altLang="en-US" sz="2800" b="1" dirty="0"/>
              <a:t>               水声潺</a:t>
            </a:r>
            <a:r>
              <a:rPr lang="zh-CN" altLang="en-US" sz="2800" b="1" dirty="0">
                <a:solidFill>
                  <a:srgbClr val="FF0000"/>
                </a:solidFill>
              </a:rPr>
              <a:t>潺</a:t>
            </a:r>
            <a:endParaRPr lang="zh-CN" altLang="en-US" sz="2800" b="1" dirty="0">
              <a:solidFill>
                <a:srgbClr val="FF0000"/>
              </a:solidFill>
            </a:endParaRPr>
          </a:p>
          <a:p>
            <a:pPr eaLnBrk="1" hangingPunct="1">
              <a:lnSpc>
                <a:spcPct val="80000"/>
              </a:lnSpc>
              <a:buNone/>
            </a:pPr>
            <a:r>
              <a:rPr lang="zh-CN" altLang="en-US" sz="2800" b="1" dirty="0">
                <a:solidFill>
                  <a:srgbClr val="FF0000"/>
                </a:solidFill>
              </a:rPr>
              <a:t>（láng yá）</a:t>
            </a:r>
            <a:r>
              <a:rPr lang="zh-CN" altLang="en-US" sz="2800" b="1" dirty="0"/>
              <a:t>      （</a:t>
            </a:r>
            <a:r>
              <a:rPr lang="zh-CN" altLang="en-US" sz="2800" b="1" dirty="0">
                <a:solidFill>
                  <a:srgbClr val="FF0000"/>
                </a:solidFill>
              </a:rPr>
              <a:t>chán）</a:t>
            </a:r>
            <a:endParaRPr lang="zh-CN" altLang="en-US" sz="2800" b="1" dirty="0">
              <a:solidFill>
                <a:srgbClr val="FF0000"/>
              </a:solidFill>
            </a:endParaRPr>
          </a:p>
          <a:p>
            <a:pPr eaLnBrk="1" hangingPunct="1">
              <a:lnSpc>
                <a:spcPct val="80000"/>
              </a:lnSpc>
              <a:buNone/>
            </a:pPr>
            <a:r>
              <a:rPr lang="zh-CN" altLang="en-US" sz="2800" b="1" dirty="0"/>
              <a:t>饮少</a:t>
            </a:r>
            <a:r>
              <a:rPr lang="zh-CN" altLang="en-US" sz="2800" b="1" dirty="0">
                <a:solidFill>
                  <a:srgbClr val="FF0000"/>
                </a:solidFill>
              </a:rPr>
              <a:t>辄</a:t>
            </a:r>
            <a:r>
              <a:rPr lang="zh-CN" altLang="en-US" sz="2800" b="1" dirty="0"/>
              <a:t>醉                  若</a:t>
            </a:r>
            <a:r>
              <a:rPr lang="zh-CN" altLang="en-US" sz="2800" b="1" dirty="0">
                <a:solidFill>
                  <a:srgbClr val="FF0000"/>
                </a:solidFill>
              </a:rPr>
              <a:t>夫</a:t>
            </a:r>
            <a:endParaRPr lang="zh-CN" altLang="en-US" sz="2800" b="1" dirty="0">
              <a:solidFill>
                <a:srgbClr val="FF0000"/>
              </a:solidFill>
            </a:endParaRPr>
          </a:p>
          <a:p>
            <a:pPr eaLnBrk="1" hangingPunct="1">
              <a:lnSpc>
                <a:spcPct val="80000"/>
              </a:lnSpc>
              <a:buNone/>
            </a:pPr>
            <a:r>
              <a:rPr lang="zh-CN" altLang="en-US" sz="2800" b="1" dirty="0">
                <a:solidFill>
                  <a:srgbClr val="FF0000"/>
                </a:solidFill>
              </a:rPr>
              <a:t>（zhé）</a:t>
            </a:r>
            <a:r>
              <a:rPr lang="zh-CN" altLang="en-US" sz="2800" b="1" dirty="0"/>
              <a:t>                   </a:t>
            </a:r>
            <a:r>
              <a:rPr lang="zh-CN" altLang="en-US" sz="2800" b="1" dirty="0">
                <a:solidFill>
                  <a:srgbClr val="FF0000"/>
                </a:solidFill>
              </a:rPr>
              <a:t>（fú）</a:t>
            </a:r>
            <a:endParaRPr lang="zh-CN" altLang="en-US" sz="2800" b="1" dirty="0">
              <a:solidFill>
                <a:srgbClr val="FF0000"/>
              </a:solidFill>
            </a:endParaRPr>
          </a:p>
          <a:p>
            <a:pPr eaLnBrk="1" hangingPunct="1">
              <a:lnSpc>
                <a:spcPct val="80000"/>
              </a:lnSpc>
              <a:buNone/>
            </a:pPr>
            <a:r>
              <a:rPr lang="zh-CN" altLang="en-US" sz="2800" b="1" dirty="0"/>
              <a:t>林</a:t>
            </a:r>
            <a:r>
              <a:rPr lang="zh-CN" altLang="en-US" sz="2800" b="1" dirty="0">
                <a:solidFill>
                  <a:srgbClr val="FF0000"/>
                </a:solidFill>
              </a:rPr>
              <a:t>霏</a:t>
            </a:r>
            <a:r>
              <a:rPr lang="zh-CN" altLang="en-US" sz="2800" b="1" dirty="0"/>
              <a:t>                      岩</a:t>
            </a:r>
            <a:r>
              <a:rPr lang="zh-CN" altLang="en-US" sz="2800" b="1" dirty="0">
                <a:solidFill>
                  <a:srgbClr val="FF0000"/>
                </a:solidFill>
              </a:rPr>
              <a:t>穴暝</a:t>
            </a:r>
            <a:endParaRPr lang="zh-CN" altLang="en-US" sz="2800" b="1" dirty="0">
              <a:solidFill>
                <a:srgbClr val="FF0000"/>
              </a:solidFill>
            </a:endParaRPr>
          </a:p>
          <a:p>
            <a:pPr eaLnBrk="1" hangingPunct="1">
              <a:lnSpc>
                <a:spcPct val="80000"/>
              </a:lnSpc>
              <a:buNone/>
            </a:pPr>
            <a:r>
              <a:rPr lang="zh-CN" altLang="en-US" sz="2800" b="1" dirty="0">
                <a:solidFill>
                  <a:srgbClr val="FF0000"/>
                </a:solidFill>
              </a:rPr>
              <a:t>（fēi）                （xué）（míng）</a:t>
            </a:r>
            <a:endParaRPr lang="zh-CN" altLang="en-US" sz="2800" b="1" dirty="0">
              <a:solidFill>
                <a:srgbClr val="FF0000"/>
              </a:solidFill>
            </a:endParaRPr>
          </a:p>
          <a:p>
            <a:pPr eaLnBrk="1" hangingPunct="1">
              <a:lnSpc>
                <a:spcPct val="80000"/>
              </a:lnSpc>
              <a:buNone/>
            </a:pPr>
            <a:r>
              <a:rPr lang="zh-CN" altLang="en-US" sz="2800" b="1" dirty="0">
                <a:solidFill>
                  <a:srgbClr val="FF0000"/>
                </a:solidFill>
              </a:rPr>
              <a:t>晦</a:t>
            </a:r>
            <a:r>
              <a:rPr lang="zh-CN" altLang="en-US" sz="2800" b="1" dirty="0"/>
              <a:t>明变化</a:t>
            </a:r>
            <a:endParaRPr lang="zh-CN" altLang="en-US" sz="2800" b="1" dirty="0"/>
          </a:p>
          <a:p>
            <a:pPr eaLnBrk="1" hangingPunct="1">
              <a:lnSpc>
                <a:spcPct val="80000"/>
              </a:lnSpc>
              <a:buNone/>
            </a:pPr>
            <a:r>
              <a:rPr lang="zh-CN" altLang="en-US" sz="2800" b="1" dirty="0">
                <a:solidFill>
                  <a:srgbClr val="FF0000"/>
                </a:solidFill>
              </a:rPr>
              <a:t>（huì）</a:t>
            </a:r>
            <a:endParaRPr lang="zh-CN" altLang="en-US" sz="2800" b="1" dirty="0">
              <a:solidFill>
                <a:srgbClr val="FF0000"/>
              </a:solidFill>
            </a:endParaRPr>
          </a:p>
          <a:p>
            <a:pPr eaLnBrk="1" hangingPunct="1">
              <a:lnSpc>
                <a:spcPct val="80000"/>
              </a:lnSpc>
              <a:buNone/>
            </a:pPr>
            <a:endParaRPr lang="zh-CN" altLang="en-US" sz="2800" b="1" dirty="0"/>
          </a:p>
          <a:p>
            <a:pPr>
              <a:lnSpc>
                <a:spcPct val="80000"/>
              </a:lnSpc>
            </a:pPr>
            <a:endParaRPr lang="zh-CN" alt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55">
                                            <p:txEl>
                                              <p:charRg st="0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5955">
                                            <p:txEl>
                                              <p:charRg st="0" end="2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55">
                                            <p:txEl>
                                              <p:charRg st="24" end="4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5955">
                                            <p:txEl>
                                              <p:charRg st="24" end="4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55">
                                            <p:txEl>
                                              <p:charRg st="45" end="6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25955">
                                            <p:txEl>
                                              <p:charRg st="45" end="6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55">
                                            <p:txEl>
                                              <p:charRg st="67" end="8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25955">
                                            <p:txEl>
                                              <p:charRg st="67" end="8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55">
                                            <p:txEl>
                                              <p:charRg st="89" end="1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25955">
                                            <p:txEl>
                                              <p:charRg st="89" end="1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55">
                                            <p:txEl>
                                              <p:charRg st="114" end="14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25955">
                                            <p:txEl>
                                              <p:charRg st="114" end="14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55">
                                            <p:txEl>
                                              <p:charRg st="143" end="17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25955">
                                            <p:txEl>
                                              <p:charRg st="143" end="17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55">
                                            <p:txEl>
                                              <p:charRg st="171" end="20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25955">
                                            <p:txEl>
                                              <p:charRg st="171" end="20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55">
                                            <p:txEl>
                                              <p:charRg st="204" end="20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25955">
                                            <p:txEl>
                                              <p:charRg st="204" end="20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55">
                                            <p:txEl>
                                              <p:charRg st="209" end="2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25955">
                                            <p:txEl>
                                              <p:charRg st="209" end="2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5955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6979" name="Rectangle 3"/>
          <p:cNvSpPr>
            <a:spLocks noGrp="1" noRot="1"/>
          </p:cNvSpPr>
          <p:nvPr>
            <p:ph idx="1"/>
          </p:nvPr>
        </p:nvSpPr>
        <p:spPr>
          <a:xfrm>
            <a:off x="304800" y="693738"/>
            <a:ext cx="8540750" cy="5975350"/>
          </a:xfrm>
        </p:spPr>
        <p:txBody>
          <a:bodyPr vert="horz" wrap="square" lIns="91440" tIns="45720" rIns="91440" bIns="45720" anchor="t"/>
          <a:p>
            <a:pPr>
              <a:lnSpc>
                <a:spcPct val="90000"/>
              </a:lnSpc>
            </a:pPr>
            <a:r>
              <a:rPr lang="zh-CN" altLang="en-US" sz="2800" b="1" dirty="0">
                <a:solidFill>
                  <a:srgbClr val="FF0000"/>
                </a:solidFill>
              </a:rPr>
              <a:t>伛偻               </a:t>
            </a:r>
            <a:r>
              <a:rPr lang="zh-CN" altLang="en-US" sz="2800" b="1" dirty="0"/>
              <a:t>提</a:t>
            </a:r>
            <a:r>
              <a:rPr lang="zh-CN" altLang="en-US" sz="2800" b="1" dirty="0">
                <a:solidFill>
                  <a:srgbClr val="FF0000"/>
                </a:solidFill>
              </a:rPr>
              <a:t>携</a:t>
            </a:r>
            <a:endParaRPr lang="zh-CN" altLang="en-US" sz="2800" b="1" dirty="0">
              <a:solidFill>
                <a:srgbClr val="FF0000"/>
              </a:solidFill>
            </a:endParaRPr>
          </a:p>
          <a:p>
            <a:pPr>
              <a:lnSpc>
                <a:spcPct val="90000"/>
              </a:lnSpc>
            </a:pPr>
            <a:r>
              <a:rPr lang="zh-CN" altLang="en-US" sz="2800" b="1" dirty="0">
                <a:solidFill>
                  <a:srgbClr val="FF0000"/>
                </a:solidFill>
              </a:rPr>
              <a:t>（yǔ）（lǚ）（xié）</a:t>
            </a:r>
            <a:endParaRPr lang="zh-CN" altLang="en-US" sz="2800" b="1" dirty="0">
              <a:solidFill>
                <a:srgbClr val="FF0000"/>
              </a:solidFill>
            </a:endParaRPr>
          </a:p>
          <a:p>
            <a:pPr>
              <a:lnSpc>
                <a:spcPct val="90000"/>
              </a:lnSpc>
            </a:pPr>
            <a:r>
              <a:rPr lang="zh-CN" altLang="en-US" sz="2800" b="1" dirty="0"/>
              <a:t>酒</a:t>
            </a:r>
            <a:r>
              <a:rPr lang="zh-CN" altLang="en-US" sz="2800" b="1" dirty="0">
                <a:solidFill>
                  <a:srgbClr val="FF0000"/>
                </a:solidFill>
              </a:rPr>
              <a:t>洌</a:t>
            </a:r>
            <a:endParaRPr lang="zh-CN" altLang="en-US" sz="2800" b="1" dirty="0">
              <a:solidFill>
                <a:srgbClr val="FF0000"/>
              </a:solidFill>
            </a:endParaRPr>
          </a:p>
          <a:p>
            <a:pPr>
              <a:lnSpc>
                <a:spcPct val="90000"/>
              </a:lnSpc>
            </a:pPr>
            <a:r>
              <a:rPr lang="zh-CN" altLang="en-US" sz="2800" b="1" dirty="0">
                <a:solidFill>
                  <a:srgbClr val="FF0000"/>
                </a:solidFill>
              </a:rPr>
              <a:t>（liè）</a:t>
            </a:r>
            <a:endParaRPr lang="zh-CN" altLang="en-US" sz="2800" b="1" dirty="0">
              <a:solidFill>
                <a:srgbClr val="FF0000"/>
              </a:solidFill>
            </a:endParaRPr>
          </a:p>
          <a:p>
            <a:pPr>
              <a:lnSpc>
                <a:spcPct val="90000"/>
              </a:lnSpc>
            </a:pPr>
            <a:r>
              <a:rPr lang="zh-CN" altLang="en-US" sz="2800" b="1" dirty="0"/>
              <a:t>山</a:t>
            </a:r>
            <a:r>
              <a:rPr lang="zh-CN" altLang="en-US" sz="2800" b="1" dirty="0">
                <a:solidFill>
                  <a:srgbClr val="FF0000"/>
                </a:solidFill>
              </a:rPr>
              <a:t>肴</a:t>
            </a:r>
            <a:r>
              <a:rPr lang="zh-CN" altLang="en-US" sz="2800" b="1" dirty="0"/>
              <a:t>野</a:t>
            </a:r>
            <a:r>
              <a:rPr lang="zh-CN" altLang="en-US" sz="2800" b="1" dirty="0">
                <a:solidFill>
                  <a:srgbClr val="FF0000"/>
                </a:solidFill>
              </a:rPr>
              <a:t>蔌</a:t>
            </a:r>
            <a:endParaRPr lang="zh-CN" altLang="en-US" sz="2800" b="1" dirty="0">
              <a:solidFill>
                <a:srgbClr val="FF0000"/>
              </a:solidFill>
            </a:endParaRPr>
          </a:p>
          <a:p>
            <a:pPr>
              <a:lnSpc>
                <a:spcPct val="90000"/>
              </a:lnSpc>
            </a:pPr>
            <a:r>
              <a:rPr lang="zh-CN" altLang="en-US" sz="2800" b="1" dirty="0">
                <a:solidFill>
                  <a:srgbClr val="FF0000"/>
                </a:solidFill>
              </a:rPr>
              <a:t>（yáo）（sù）</a:t>
            </a:r>
            <a:endParaRPr lang="zh-CN" altLang="en-US" sz="2800" b="1" dirty="0">
              <a:solidFill>
                <a:srgbClr val="FF0000"/>
              </a:solidFill>
            </a:endParaRPr>
          </a:p>
          <a:p>
            <a:pPr>
              <a:lnSpc>
                <a:spcPct val="90000"/>
              </a:lnSpc>
            </a:pPr>
            <a:r>
              <a:rPr lang="zh-CN" altLang="en-US" sz="2800" b="1" dirty="0"/>
              <a:t>宴</a:t>
            </a:r>
            <a:r>
              <a:rPr lang="zh-CN" altLang="en-US" sz="2800" b="1" dirty="0">
                <a:solidFill>
                  <a:srgbClr val="FF0000"/>
                </a:solidFill>
              </a:rPr>
              <a:t>酣</a:t>
            </a:r>
            <a:r>
              <a:rPr lang="zh-CN" altLang="en-US" sz="2800" b="1" dirty="0"/>
              <a:t>之乐            </a:t>
            </a:r>
            <a:r>
              <a:rPr lang="zh-CN" altLang="en-US" sz="2800" b="1" dirty="0">
                <a:solidFill>
                  <a:srgbClr val="FF0000"/>
                </a:solidFill>
              </a:rPr>
              <a:t>弈</a:t>
            </a:r>
            <a:r>
              <a:rPr lang="zh-CN" altLang="en-US" sz="2800" b="1" dirty="0"/>
              <a:t>者胜</a:t>
            </a:r>
            <a:endParaRPr lang="zh-CN" altLang="en-US" sz="2800" b="1" dirty="0"/>
          </a:p>
          <a:p>
            <a:pPr>
              <a:lnSpc>
                <a:spcPct val="90000"/>
              </a:lnSpc>
            </a:pPr>
            <a:r>
              <a:rPr lang="zh-CN" altLang="en-US" sz="2800" b="1" dirty="0">
                <a:solidFill>
                  <a:srgbClr val="FF0000"/>
                </a:solidFill>
              </a:rPr>
              <a:t>（hān）          （yì）</a:t>
            </a:r>
            <a:endParaRPr lang="zh-CN" altLang="en-US" sz="2800" b="1" dirty="0">
              <a:solidFill>
                <a:srgbClr val="FF0000"/>
              </a:solidFill>
            </a:endParaRPr>
          </a:p>
          <a:p>
            <a:pPr>
              <a:lnSpc>
                <a:spcPct val="90000"/>
              </a:lnSpc>
            </a:pPr>
            <a:r>
              <a:rPr lang="zh-CN" altLang="en-US" sz="2800" b="1" dirty="0">
                <a:solidFill>
                  <a:srgbClr val="FF0000"/>
                </a:solidFill>
              </a:rPr>
              <a:t>觥筹</a:t>
            </a:r>
            <a:r>
              <a:rPr lang="zh-CN" altLang="en-US" sz="2800" b="1" dirty="0"/>
              <a:t>交错</a:t>
            </a:r>
            <a:endParaRPr lang="zh-CN" altLang="en-US" sz="2800" b="1" dirty="0"/>
          </a:p>
          <a:p>
            <a:pPr>
              <a:lnSpc>
                <a:spcPct val="90000"/>
              </a:lnSpc>
            </a:pPr>
            <a:r>
              <a:rPr lang="zh-CN" altLang="en-US" sz="2800" b="1" dirty="0">
                <a:solidFill>
                  <a:srgbClr val="FF0000"/>
                </a:solidFill>
              </a:rPr>
              <a:t>（gōng）（chóu）</a:t>
            </a:r>
            <a:endParaRPr lang="zh-CN" altLang="en-US" sz="2800" b="1" dirty="0">
              <a:solidFill>
                <a:srgbClr val="FF0000"/>
              </a:solidFill>
            </a:endParaRPr>
          </a:p>
          <a:p>
            <a:pPr>
              <a:lnSpc>
                <a:spcPct val="90000"/>
              </a:lnSpc>
            </a:pPr>
            <a:r>
              <a:rPr lang="zh-CN" altLang="en-US" sz="2800" b="1" dirty="0">
                <a:solidFill>
                  <a:srgbClr val="FF0000"/>
                </a:solidFill>
              </a:rPr>
              <a:t>颓</a:t>
            </a:r>
            <a:r>
              <a:rPr lang="zh-CN" altLang="en-US" sz="2800" b="1" dirty="0"/>
              <a:t>然                      树林阴</a:t>
            </a:r>
            <a:r>
              <a:rPr lang="zh-CN" altLang="en-US" sz="2800" b="1" dirty="0">
                <a:solidFill>
                  <a:srgbClr val="FF0000"/>
                </a:solidFill>
              </a:rPr>
              <a:t>翳</a:t>
            </a:r>
            <a:endParaRPr lang="zh-CN" altLang="en-US" sz="2800" b="1" dirty="0">
              <a:solidFill>
                <a:srgbClr val="FF0000"/>
              </a:solidFill>
            </a:endParaRPr>
          </a:p>
          <a:p>
            <a:pPr>
              <a:lnSpc>
                <a:spcPct val="90000"/>
              </a:lnSpc>
            </a:pPr>
            <a:r>
              <a:rPr lang="zh-CN" altLang="en-US" sz="2800" b="1" dirty="0">
                <a:solidFill>
                  <a:srgbClr val="FF0000"/>
                </a:solidFill>
              </a:rPr>
              <a:t>（tuí）                           （yì）</a:t>
            </a:r>
            <a:endParaRPr lang="zh-CN" altLang="en-US" sz="2800" b="1" dirty="0">
              <a:solidFill>
                <a:srgbClr val="FF0000"/>
              </a:solidFill>
            </a:endParaRPr>
          </a:p>
          <a:p>
            <a:pPr>
              <a:lnSpc>
                <a:spcPct val="90000"/>
              </a:lnSpc>
            </a:pPr>
            <a:endParaRPr lang="zh-CN" altLang="en-US" sz="2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79">
                                            <p:txEl>
                                              <p:charRg st="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6979">
                                            <p:txEl>
                                              <p:charRg st="0" end="2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79">
                                            <p:txEl>
                                              <p:charRg st="20" end="3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6979">
                                            <p:txEl>
                                              <p:charRg st="20" end="3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79">
                                            <p:txEl>
                                              <p:charRg st="34" end="3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26979">
                                            <p:txEl>
                                              <p:charRg st="34" end="3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79">
                                            <p:txEl>
                                              <p:charRg st="37" end="4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26979">
                                            <p:txEl>
                                              <p:charRg st="37" end="4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79">
                                            <p:txEl>
                                              <p:charRg st="43" end="4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26979">
                                            <p:txEl>
                                              <p:charRg st="43" end="4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79">
                                            <p:txEl>
                                              <p:charRg st="48" end="5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26979">
                                            <p:txEl>
                                              <p:charRg st="48" end="5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79">
                                            <p:txEl>
                                              <p:charRg st="58" end="7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26979">
                                            <p:txEl>
                                              <p:charRg st="58" end="7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79">
                                            <p:txEl>
                                              <p:charRg st="78" end="9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26979">
                                            <p:txEl>
                                              <p:charRg st="78" end="9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79">
                                            <p:txEl>
                                              <p:charRg st="98" end="10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26979">
                                            <p:txEl>
                                              <p:charRg st="98" end="10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79">
                                            <p:txEl>
                                              <p:charRg st="103" end="1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26979">
                                            <p:txEl>
                                              <p:charRg st="103" end="1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79">
                                            <p:txEl>
                                              <p:charRg st="116" end="14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26979">
                                            <p:txEl>
                                              <p:charRg st="116" end="14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79">
                                            <p:txEl>
                                              <p:charRg st="145" end="18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126979">
                                            <p:txEl>
                                              <p:charRg st="145" end="18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6979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6" name="Rectangle 2"/>
          <p:cNvSpPr>
            <a:spLocks noGrp="1"/>
          </p:cNvSpPr>
          <p:nvPr>
            <p:ph idx="1"/>
          </p:nvPr>
        </p:nvSpPr>
        <p:spPr>
          <a:xfrm>
            <a:off x="457200" y="0"/>
            <a:ext cx="8229600" cy="6858000"/>
          </a:xfrm>
        </p:spPr>
        <p:txBody>
          <a:bodyPr vert="horz" wrap="square" lIns="91440" tIns="45720" rIns="91440" bIns="45720" anchor="t"/>
          <a:p>
            <a:pPr eaLnBrk="1" hangingPunct="1">
              <a:lnSpc>
                <a:spcPct val="240000"/>
              </a:lnSpc>
              <a:spcBef>
                <a:spcPct val="25000"/>
              </a:spcBef>
              <a:buNone/>
            </a:pPr>
            <a:r>
              <a:rPr lang="zh-CN" altLang="en-US" dirty="0">
                <a:latin typeface="迷你简启体" charset="-122"/>
              </a:rPr>
              <a:t>    </a:t>
            </a:r>
            <a:r>
              <a:rPr lang="zh-CN" altLang="en-US" b="1" dirty="0">
                <a:solidFill>
                  <a:srgbClr val="FF0000"/>
                </a:solidFill>
                <a:latin typeface="迷你简启体" charset="-122"/>
              </a:rPr>
              <a:t>环</a:t>
            </a:r>
            <a:r>
              <a:rPr lang="zh-CN" altLang="en-US" b="1" dirty="0">
                <a:latin typeface="迷你简启体" charset="-122"/>
              </a:rPr>
              <a:t>滁</a:t>
            </a:r>
            <a:r>
              <a:rPr lang="zh-CN" altLang="en-US" b="1" dirty="0">
                <a:solidFill>
                  <a:srgbClr val="FF0000"/>
                </a:solidFill>
                <a:latin typeface="迷你简启体" charset="-122"/>
              </a:rPr>
              <a:t>皆</a:t>
            </a:r>
            <a:r>
              <a:rPr lang="zh-CN" altLang="en-US" b="1" dirty="0">
                <a:latin typeface="迷你简启体" charset="-122"/>
              </a:rPr>
              <a:t>山也。其西南诸峰，</a:t>
            </a:r>
            <a:r>
              <a:rPr lang="zh-CN" altLang="en-US" b="1" dirty="0">
                <a:solidFill>
                  <a:srgbClr val="FF0000"/>
                </a:solidFill>
                <a:latin typeface="迷你简启体" charset="-122"/>
              </a:rPr>
              <a:t>林 壑</a:t>
            </a:r>
            <a:r>
              <a:rPr lang="zh-CN" altLang="en-US" b="1" dirty="0">
                <a:latin typeface="迷你简启体" charset="-122"/>
              </a:rPr>
              <a:t>尤美，望之</a:t>
            </a:r>
            <a:r>
              <a:rPr lang="zh-CN" altLang="en-US" b="1" dirty="0">
                <a:solidFill>
                  <a:srgbClr val="FF0000"/>
                </a:solidFill>
                <a:latin typeface="迷你简启体" charset="-122"/>
              </a:rPr>
              <a:t>蔚然</a:t>
            </a:r>
            <a:r>
              <a:rPr lang="zh-CN" altLang="en-US" b="1" dirty="0">
                <a:latin typeface="迷你简启体" charset="-122"/>
              </a:rPr>
              <a:t>而</a:t>
            </a:r>
            <a:r>
              <a:rPr lang="zh-CN" altLang="en-US" b="1" dirty="0">
                <a:solidFill>
                  <a:srgbClr val="FF0000"/>
                </a:solidFill>
                <a:latin typeface="迷你简启体" charset="-122"/>
              </a:rPr>
              <a:t>深秀</a:t>
            </a:r>
            <a:r>
              <a:rPr lang="zh-CN" altLang="en-US" b="1" dirty="0">
                <a:latin typeface="迷你简启体" charset="-122"/>
              </a:rPr>
              <a:t>者，琅琊也。</a:t>
            </a:r>
            <a:r>
              <a:rPr lang="zh-CN" altLang="en-US" b="1" dirty="0">
                <a:solidFill>
                  <a:srgbClr val="FF0000"/>
                </a:solidFill>
                <a:latin typeface="迷你简启体" charset="-122"/>
              </a:rPr>
              <a:t>山 行</a:t>
            </a:r>
            <a:r>
              <a:rPr lang="zh-CN" altLang="en-US" b="1" dirty="0">
                <a:latin typeface="迷你简启体" charset="-122"/>
              </a:rPr>
              <a:t>六七里，渐闻水声潺潺而泻出于两峰之间者，酿泉也。峰</a:t>
            </a:r>
            <a:r>
              <a:rPr lang="zh-CN" altLang="en-US" b="1" dirty="0">
                <a:solidFill>
                  <a:srgbClr val="FF0000"/>
                </a:solidFill>
                <a:latin typeface="迷你简启体" charset="-122"/>
              </a:rPr>
              <a:t>回</a:t>
            </a:r>
            <a:r>
              <a:rPr lang="zh-CN" altLang="en-US" b="1" dirty="0">
                <a:latin typeface="迷你简启体" charset="-122"/>
              </a:rPr>
              <a:t>路转，有亭</a:t>
            </a:r>
            <a:r>
              <a:rPr lang="zh-CN" altLang="en-US" b="1" dirty="0">
                <a:solidFill>
                  <a:srgbClr val="FF0000"/>
                </a:solidFill>
                <a:latin typeface="迷你简启体" charset="-122"/>
              </a:rPr>
              <a:t>翼然 临</a:t>
            </a:r>
            <a:r>
              <a:rPr lang="zh-CN" altLang="en-US" b="1" dirty="0">
                <a:latin typeface="迷你简启体" charset="-122"/>
              </a:rPr>
              <a:t>于泉上者，醉翁亭也。</a:t>
            </a:r>
            <a:endParaRPr lang="zh-CN" altLang="en-US" b="1" dirty="0">
              <a:solidFill>
                <a:srgbClr val="FF0000"/>
              </a:solidFill>
              <a:latin typeface="迷你简启体" charset="-122"/>
            </a:endParaRPr>
          </a:p>
        </p:txBody>
      </p:sp>
      <p:sp>
        <p:nvSpPr>
          <p:cNvPr id="10243" name="Text Box 3"/>
          <p:cNvSpPr txBox="1"/>
          <p:nvPr/>
        </p:nvSpPr>
        <p:spPr>
          <a:xfrm>
            <a:off x="762000" y="2362200"/>
            <a:ext cx="1752600" cy="466725"/>
          </a:xfrm>
          <a:prstGeom prst="rect">
            <a:avLst/>
          </a:prstGeom>
          <a:solidFill>
            <a:srgbClr val="CCFFFF">
              <a:alpha val="56862"/>
            </a:srgbClr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400" dirty="0">
                <a:solidFill>
                  <a:srgbClr val="0000FF"/>
                </a:solidFill>
                <a:latin typeface="黑体" panose="02010609060101010101" charset="-122"/>
                <a:ea typeface="迷你简启体" charset="-122"/>
              </a:rPr>
              <a:t>茂盛的样子</a:t>
            </a:r>
            <a:endParaRPr lang="zh-CN" altLang="en-US" sz="2400" dirty="0">
              <a:solidFill>
                <a:srgbClr val="0000FF"/>
              </a:solidFill>
              <a:latin typeface="黑体" panose="02010609060101010101" charset="-122"/>
              <a:ea typeface="迷你简启体" charset="-122"/>
            </a:endParaRPr>
          </a:p>
        </p:txBody>
      </p:sp>
      <p:sp>
        <p:nvSpPr>
          <p:cNvPr id="10244" name="Text Box 4"/>
          <p:cNvSpPr txBox="1"/>
          <p:nvPr/>
        </p:nvSpPr>
        <p:spPr>
          <a:xfrm>
            <a:off x="6221413" y="4800600"/>
            <a:ext cx="1017587" cy="466725"/>
          </a:xfrm>
          <a:prstGeom prst="rect">
            <a:avLst/>
          </a:prstGeom>
          <a:solidFill>
            <a:srgbClr val="CCFFFF">
              <a:alpha val="56862"/>
            </a:srgbClr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400" dirty="0">
                <a:solidFill>
                  <a:srgbClr val="0000FF"/>
                </a:solidFill>
                <a:latin typeface="黑体" panose="02010609060101010101" charset="-122"/>
                <a:ea typeface="迷你简启体" charset="-122"/>
              </a:rPr>
              <a:t>靠近</a:t>
            </a:r>
            <a:endParaRPr lang="zh-CN" altLang="en-US" sz="2400" dirty="0">
              <a:solidFill>
                <a:srgbClr val="0000FF"/>
              </a:solidFill>
              <a:latin typeface="黑体" panose="02010609060101010101" charset="-122"/>
              <a:ea typeface="迷你简启体" charset="-122"/>
            </a:endParaRPr>
          </a:p>
        </p:txBody>
      </p:sp>
      <p:sp>
        <p:nvSpPr>
          <p:cNvPr id="10245" name="Rectangle 5"/>
          <p:cNvSpPr/>
          <p:nvPr/>
        </p:nvSpPr>
        <p:spPr>
          <a:xfrm>
            <a:off x="3352800" y="2362200"/>
            <a:ext cx="2971800" cy="466725"/>
          </a:xfrm>
          <a:prstGeom prst="rect">
            <a:avLst/>
          </a:prstGeom>
          <a:solidFill>
            <a:srgbClr val="CCFFFF">
              <a:alpha val="56862"/>
            </a:srgbClr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zh-CN" altLang="en-US" sz="2400" dirty="0">
                <a:solidFill>
                  <a:srgbClr val="0000FF"/>
                </a:solidFill>
                <a:latin typeface="黑体" panose="02010609060101010101" charset="-122"/>
                <a:ea typeface="迷你简启体" charset="-122"/>
              </a:rPr>
              <a:t>在山上，名词作状语</a:t>
            </a:r>
            <a:endParaRPr lang="zh-CN" altLang="en-US" sz="2400" dirty="0">
              <a:solidFill>
                <a:srgbClr val="0000FF"/>
              </a:solidFill>
              <a:latin typeface="黑体" panose="02010609060101010101" charset="-122"/>
              <a:ea typeface="迷你简启体" charset="-122"/>
            </a:endParaRPr>
          </a:p>
        </p:txBody>
      </p:sp>
      <p:sp>
        <p:nvSpPr>
          <p:cNvPr id="10246" name="Rectangle 6"/>
          <p:cNvSpPr/>
          <p:nvPr/>
        </p:nvSpPr>
        <p:spPr>
          <a:xfrm>
            <a:off x="1350963" y="4800600"/>
            <a:ext cx="4764087" cy="466725"/>
          </a:xfrm>
          <a:prstGeom prst="rect">
            <a:avLst/>
          </a:prstGeom>
          <a:solidFill>
            <a:srgbClr val="CCFFFF">
              <a:alpha val="56862"/>
            </a:srgbClr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>
            <a:spAutoFit/>
          </a:bodyPr>
          <a:p>
            <a:r>
              <a:rPr lang="zh-CN" altLang="en-US" sz="2400" dirty="0">
                <a:solidFill>
                  <a:srgbClr val="0000FF"/>
                </a:solidFill>
                <a:latin typeface="黑体" panose="02010609060101010101" charset="-122"/>
                <a:ea typeface="迷你简启体" charset="-122"/>
              </a:rPr>
              <a:t>像鸟张开翅膀的样子，名词作状语</a:t>
            </a:r>
            <a:endParaRPr lang="zh-CN" altLang="en-US" sz="2400" dirty="0">
              <a:solidFill>
                <a:srgbClr val="0000FF"/>
              </a:solidFill>
              <a:latin typeface="黑体" panose="02010609060101010101" charset="-122"/>
              <a:ea typeface="迷你简启体" charset="-122"/>
            </a:endParaRPr>
          </a:p>
        </p:txBody>
      </p:sp>
      <p:sp>
        <p:nvSpPr>
          <p:cNvPr id="10247" name="Rectangle 7"/>
          <p:cNvSpPr/>
          <p:nvPr/>
        </p:nvSpPr>
        <p:spPr>
          <a:xfrm>
            <a:off x="685800" y="1143000"/>
            <a:ext cx="801688" cy="466725"/>
          </a:xfrm>
          <a:prstGeom prst="rect">
            <a:avLst/>
          </a:prstGeom>
          <a:solidFill>
            <a:srgbClr val="CCFFFF">
              <a:alpha val="56862"/>
            </a:srgbClr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>
            <a:spAutoFit/>
          </a:bodyPr>
          <a:p>
            <a:r>
              <a:rPr lang="zh-CN" altLang="en-US" sz="2400" dirty="0">
                <a:solidFill>
                  <a:srgbClr val="0000FF"/>
                </a:solidFill>
                <a:latin typeface="黑体" panose="02010609060101010101" charset="-122"/>
                <a:ea typeface="迷你简启体" charset="-122"/>
              </a:rPr>
              <a:t>环绕</a:t>
            </a:r>
            <a:endParaRPr lang="zh-CN" altLang="en-US" sz="2400" dirty="0">
              <a:solidFill>
                <a:srgbClr val="0000FF"/>
              </a:solidFill>
              <a:latin typeface="黑体" panose="02010609060101010101" charset="-122"/>
              <a:ea typeface="迷你简启体" charset="-122"/>
            </a:endParaRPr>
          </a:p>
        </p:txBody>
      </p:sp>
      <p:sp>
        <p:nvSpPr>
          <p:cNvPr id="10248" name="Rectangle 8"/>
          <p:cNvSpPr/>
          <p:nvPr/>
        </p:nvSpPr>
        <p:spPr>
          <a:xfrm>
            <a:off x="1600200" y="1144588"/>
            <a:ext cx="1143000" cy="465137"/>
          </a:xfrm>
          <a:prstGeom prst="rect">
            <a:avLst/>
          </a:prstGeom>
          <a:solidFill>
            <a:srgbClr val="CCFFFF">
              <a:alpha val="56862"/>
            </a:srgbClr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>
            <a:spAutoFit/>
          </a:bodyPr>
          <a:p>
            <a:r>
              <a:rPr lang="zh-CN" altLang="en-US" sz="2400" dirty="0">
                <a:solidFill>
                  <a:srgbClr val="0000FF"/>
                </a:solidFill>
                <a:latin typeface="迷你简启体" charset="-122"/>
                <a:ea typeface="迷你简启体" charset="-122"/>
              </a:rPr>
              <a:t>全、都 </a:t>
            </a:r>
            <a:endParaRPr lang="zh-CN" altLang="en-US" sz="2400" dirty="0">
              <a:solidFill>
                <a:srgbClr val="0000FF"/>
              </a:solidFill>
              <a:latin typeface="迷你简启体" charset="-122"/>
              <a:ea typeface="迷你简启体" charset="-122"/>
            </a:endParaRPr>
          </a:p>
        </p:txBody>
      </p:sp>
      <p:sp>
        <p:nvSpPr>
          <p:cNvPr id="10249" name="Rectangle 9"/>
          <p:cNvSpPr/>
          <p:nvPr/>
        </p:nvSpPr>
        <p:spPr>
          <a:xfrm>
            <a:off x="5829300" y="1143000"/>
            <a:ext cx="838200" cy="465138"/>
          </a:xfrm>
          <a:prstGeom prst="rect">
            <a:avLst/>
          </a:prstGeom>
          <a:solidFill>
            <a:srgbClr val="CCFFFF">
              <a:alpha val="56862"/>
            </a:srgbClr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>
            <a:spAutoFit/>
          </a:bodyPr>
          <a:p>
            <a:r>
              <a:rPr lang="zh-CN" altLang="en-US" sz="2400" dirty="0">
                <a:solidFill>
                  <a:srgbClr val="0000FF"/>
                </a:solidFill>
                <a:latin typeface="迷你简启体" charset="-122"/>
                <a:ea typeface="迷你简启体" charset="-122"/>
              </a:rPr>
              <a:t>树林 </a:t>
            </a:r>
            <a:endParaRPr lang="zh-CN" altLang="en-US" sz="2400" dirty="0">
              <a:solidFill>
                <a:srgbClr val="0000FF"/>
              </a:solidFill>
              <a:latin typeface="迷你简启体" charset="-122"/>
              <a:ea typeface="迷你简启体" charset="-122"/>
            </a:endParaRPr>
          </a:p>
        </p:txBody>
      </p:sp>
      <p:sp>
        <p:nvSpPr>
          <p:cNvPr id="10250" name="Rectangle 10"/>
          <p:cNvSpPr/>
          <p:nvPr/>
        </p:nvSpPr>
        <p:spPr>
          <a:xfrm>
            <a:off x="6819900" y="1144588"/>
            <a:ext cx="838200" cy="465137"/>
          </a:xfrm>
          <a:prstGeom prst="rect">
            <a:avLst/>
          </a:prstGeom>
          <a:solidFill>
            <a:srgbClr val="CCFFFF">
              <a:alpha val="56862"/>
            </a:srgbClr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>
            <a:spAutoFit/>
          </a:bodyPr>
          <a:p>
            <a:r>
              <a:rPr lang="zh-CN" altLang="en-US" sz="2400" dirty="0">
                <a:solidFill>
                  <a:srgbClr val="0000FF"/>
                </a:solidFill>
                <a:latin typeface="迷你简启体" charset="-122"/>
                <a:ea typeface="迷你简启体" charset="-122"/>
              </a:rPr>
              <a:t>山谷 </a:t>
            </a:r>
            <a:endParaRPr lang="zh-CN" altLang="en-US" sz="2400" dirty="0">
              <a:solidFill>
                <a:srgbClr val="0000FF"/>
              </a:solidFill>
              <a:latin typeface="迷你简启体" charset="-122"/>
              <a:ea typeface="迷你简启体" charset="-122"/>
            </a:endParaRPr>
          </a:p>
        </p:txBody>
      </p:sp>
      <p:sp>
        <p:nvSpPr>
          <p:cNvPr id="10251" name="Rectangle 11"/>
          <p:cNvSpPr/>
          <p:nvPr/>
        </p:nvSpPr>
        <p:spPr>
          <a:xfrm>
            <a:off x="6477000" y="2363788"/>
            <a:ext cx="533400" cy="465137"/>
          </a:xfrm>
          <a:prstGeom prst="rect">
            <a:avLst/>
          </a:prstGeom>
          <a:solidFill>
            <a:srgbClr val="CCFFFF">
              <a:alpha val="56862"/>
            </a:srgbClr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>
            <a:spAutoFit/>
          </a:bodyPr>
          <a:p>
            <a:r>
              <a:rPr lang="zh-CN" altLang="en-US" sz="2400" dirty="0">
                <a:solidFill>
                  <a:srgbClr val="0000FF"/>
                </a:solidFill>
                <a:latin typeface="迷你简启体" charset="-122"/>
                <a:ea typeface="迷你简启体" charset="-122"/>
              </a:rPr>
              <a:t>走 </a:t>
            </a:r>
            <a:endParaRPr lang="zh-CN" altLang="en-US" sz="2400" dirty="0">
              <a:solidFill>
                <a:srgbClr val="0000FF"/>
              </a:solidFill>
              <a:latin typeface="迷你简启体" charset="-122"/>
              <a:ea typeface="迷你简启体" charset="-122"/>
            </a:endParaRPr>
          </a:p>
        </p:txBody>
      </p:sp>
      <p:sp>
        <p:nvSpPr>
          <p:cNvPr id="10252" name="Rectangle 12"/>
          <p:cNvSpPr/>
          <p:nvPr/>
        </p:nvSpPr>
        <p:spPr>
          <a:xfrm>
            <a:off x="2171700" y="3582988"/>
            <a:ext cx="2362200" cy="465137"/>
          </a:xfrm>
          <a:prstGeom prst="rect">
            <a:avLst/>
          </a:prstGeom>
          <a:solidFill>
            <a:srgbClr val="CCFFFF">
              <a:alpha val="56862"/>
            </a:srgbClr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>
            <a:spAutoFit/>
          </a:bodyPr>
          <a:p>
            <a:r>
              <a:rPr lang="zh-CN" altLang="en-US" sz="2400" dirty="0">
                <a:solidFill>
                  <a:srgbClr val="0000FF"/>
                </a:solidFill>
                <a:latin typeface="迷你简启体" charset="-122"/>
                <a:ea typeface="迷你简启体" charset="-122"/>
              </a:rPr>
              <a:t>回环，曲折环绕 </a:t>
            </a:r>
            <a:endParaRPr lang="zh-CN" altLang="en-US" sz="2400" dirty="0">
              <a:solidFill>
                <a:srgbClr val="0000FF"/>
              </a:solidFill>
              <a:latin typeface="迷你简启体" charset="-122"/>
              <a:ea typeface="迷你简启体" charset="-122"/>
            </a:endParaRPr>
          </a:p>
        </p:txBody>
      </p:sp>
      <p:sp>
        <p:nvSpPr>
          <p:cNvPr id="10253" name="Text Box 13"/>
          <p:cNvSpPr txBox="1"/>
          <p:nvPr/>
        </p:nvSpPr>
        <p:spPr>
          <a:xfrm>
            <a:off x="2987675" y="1158875"/>
            <a:ext cx="1584325" cy="466725"/>
          </a:xfrm>
          <a:prstGeom prst="rect">
            <a:avLst/>
          </a:prstGeom>
          <a:solidFill>
            <a:srgbClr val="CCFFFF">
              <a:alpha val="56862"/>
            </a:srgbClr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400" dirty="0">
                <a:solidFill>
                  <a:srgbClr val="0000FF"/>
                </a:solidFill>
                <a:latin typeface="黑体" panose="02010609060101010101" charset="-122"/>
                <a:ea typeface="迷你简启体" charset="-122"/>
              </a:rPr>
              <a:t>幽深秀丽</a:t>
            </a:r>
            <a:endParaRPr lang="zh-CN" altLang="en-US" sz="2400" dirty="0">
              <a:solidFill>
                <a:srgbClr val="0000FF"/>
              </a:solidFill>
              <a:latin typeface="黑体" panose="02010609060101010101" charset="-122"/>
              <a:ea typeface="迷你简启体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2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2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2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2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2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2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2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2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02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02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02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02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 bldLvl="0" animBg="1"/>
      <p:bldP spid="10244" grpId="0" bldLvl="0" animBg="1"/>
      <p:bldP spid="10245" grpId="0" bldLvl="0" animBg="1"/>
      <p:bldP spid="10246" grpId="0" bldLvl="0" animBg="1"/>
      <p:bldP spid="10247" grpId="0" bldLvl="0" animBg="1"/>
      <p:bldP spid="10248" grpId="0" bldLvl="0" animBg="1"/>
      <p:bldP spid="10249" grpId="0" bldLvl="0" animBg="1"/>
      <p:bldP spid="10250" grpId="0" bldLvl="0" animBg="1"/>
      <p:bldP spid="10251" grpId="0" bldLvl="0" animBg="1"/>
      <p:bldP spid="10252" grpId="0" bldLvl="0" animBg="1"/>
      <p:bldP spid="10253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90" name="Rectangle 2"/>
          <p:cNvSpPr>
            <a:spLocks noGrp="1"/>
          </p:cNvSpPr>
          <p:nvPr>
            <p:ph idx="1"/>
          </p:nvPr>
        </p:nvSpPr>
        <p:spPr>
          <a:xfrm>
            <a:off x="457200" y="0"/>
            <a:ext cx="8229600" cy="6858000"/>
          </a:xfrm>
        </p:spPr>
        <p:txBody>
          <a:bodyPr vert="horz" wrap="square" lIns="91440" tIns="45720" rIns="91440" bIns="45720" anchor="t"/>
          <a:p>
            <a:pPr eaLnBrk="1" hangingPunct="1">
              <a:lnSpc>
                <a:spcPct val="230000"/>
              </a:lnSpc>
              <a:buNone/>
            </a:pPr>
            <a:r>
              <a:rPr lang="zh-CN" altLang="en-US" dirty="0">
                <a:latin typeface="迷你简启体" charset="-122"/>
              </a:rPr>
              <a:t>   </a:t>
            </a:r>
            <a:r>
              <a:rPr lang="zh-CN" altLang="en-US" b="1" dirty="0">
                <a:solidFill>
                  <a:srgbClr val="FF0000"/>
                </a:solidFill>
                <a:latin typeface="迷你简启体" charset="-122"/>
              </a:rPr>
              <a:t>作</a:t>
            </a:r>
            <a:r>
              <a:rPr lang="zh-CN" altLang="en-US" b="1" dirty="0">
                <a:latin typeface="迷你简启体" charset="-122"/>
              </a:rPr>
              <a:t>亭者谁？山之僧智仙也。</a:t>
            </a:r>
            <a:r>
              <a:rPr lang="zh-CN" altLang="en-US" b="1" dirty="0">
                <a:solidFill>
                  <a:srgbClr val="FF0000"/>
                </a:solidFill>
                <a:latin typeface="迷你简启体" charset="-122"/>
              </a:rPr>
              <a:t>名</a:t>
            </a:r>
            <a:r>
              <a:rPr lang="zh-CN" altLang="en-US" b="1" dirty="0">
                <a:latin typeface="迷你简启体" charset="-122"/>
              </a:rPr>
              <a:t>之者谁？太守</a:t>
            </a:r>
            <a:r>
              <a:rPr lang="zh-CN" altLang="en-US" b="1" dirty="0">
                <a:solidFill>
                  <a:srgbClr val="FF0000"/>
                </a:solidFill>
                <a:latin typeface="迷你简启体" charset="-122"/>
              </a:rPr>
              <a:t>自谓</a:t>
            </a:r>
            <a:r>
              <a:rPr lang="zh-CN" altLang="en-US" b="1" dirty="0">
                <a:latin typeface="迷你简启体" charset="-122"/>
              </a:rPr>
              <a:t>也。太守与客来饮于此，饮少</a:t>
            </a:r>
            <a:r>
              <a:rPr lang="zh-CN" altLang="en-US" b="1" dirty="0">
                <a:solidFill>
                  <a:srgbClr val="FF0000"/>
                </a:solidFill>
                <a:latin typeface="迷你简启体" charset="-122"/>
              </a:rPr>
              <a:t>辄</a:t>
            </a:r>
            <a:r>
              <a:rPr lang="zh-CN" altLang="en-US" b="1" dirty="0">
                <a:latin typeface="迷你简启体" charset="-122"/>
              </a:rPr>
              <a:t>醉，而年又最高，故自</a:t>
            </a:r>
            <a:r>
              <a:rPr lang="zh-CN" altLang="en-US" b="1" dirty="0">
                <a:solidFill>
                  <a:srgbClr val="FF0000"/>
                </a:solidFill>
                <a:latin typeface="迷你简启体" charset="-122"/>
              </a:rPr>
              <a:t>号 </a:t>
            </a:r>
            <a:r>
              <a:rPr lang="zh-CN" altLang="en-US" b="1" dirty="0">
                <a:latin typeface="迷你简启体" charset="-122"/>
              </a:rPr>
              <a:t>曰醉翁也。醉翁之</a:t>
            </a:r>
            <a:r>
              <a:rPr lang="zh-CN" altLang="en-US" b="1" dirty="0">
                <a:solidFill>
                  <a:srgbClr val="FF0000"/>
                </a:solidFill>
                <a:latin typeface="迷你简启体" charset="-122"/>
              </a:rPr>
              <a:t>意</a:t>
            </a:r>
            <a:r>
              <a:rPr lang="zh-CN" altLang="en-US" b="1" dirty="0">
                <a:latin typeface="迷你简启体" charset="-122"/>
              </a:rPr>
              <a:t>不在酒，在</a:t>
            </a:r>
            <a:r>
              <a:rPr lang="zh-CN" altLang="en-US" b="1" dirty="0">
                <a:solidFill>
                  <a:srgbClr val="FF0000"/>
                </a:solidFill>
                <a:latin typeface="迷你简启体" charset="-122"/>
              </a:rPr>
              <a:t>乎</a:t>
            </a:r>
            <a:r>
              <a:rPr lang="zh-CN" altLang="en-US" b="1" dirty="0">
                <a:latin typeface="迷你简启体" charset="-122"/>
              </a:rPr>
              <a:t>山水之间也。山水之乐，</a:t>
            </a:r>
            <a:r>
              <a:rPr lang="zh-CN" altLang="en-US" b="1" dirty="0">
                <a:solidFill>
                  <a:srgbClr val="FF0000"/>
                </a:solidFill>
                <a:latin typeface="迷你简启体" charset="-122"/>
              </a:rPr>
              <a:t>得</a:t>
            </a:r>
            <a:r>
              <a:rPr lang="zh-CN" altLang="en-US" b="1" dirty="0">
                <a:latin typeface="迷你简启体" charset="-122"/>
              </a:rPr>
              <a:t>之心而</a:t>
            </a:r>
            <a:r>
              <a:rPr lang="zh-CN" altLang="en-US" b="1" dirty="0">
                <a:solidFill>
                  <a:srgbClr val="FF0000"/>
                </a:solidFill>
                <a:latin typeface="迷你简启体" charset="-122"/>
              </a:rPr>
              <a:t>寓</a:t>
            </a:r>
            <a:r>
              <a:rPr lang="zh-CN" altLang="en-US" b="1" dirty="0">
                <a:latin typeface="迷你简启体" charset="-122"/>
              </a:rPr>
              <a:t>之酒也。</a:t>
            </a:r>
            <a:endParaRPr lang="zh-CN" altLang="en-US" b="1" dirty="0">
              <a:latin typeface="迷你简启体" charset="-122"/>
            </a:endParaRPr>
          </a:p>
          <a:p>
            <a:pPr eaLnBrk="1" hangingPunct="1">
              <a:lnSpc>
                <a:spcPct val="230000"/>
              </a:lnSpc>
              <a:buNone/>
            </a:pPr>
            <a:endParaRPr lang="zh-CN" altLang="en-US" b="1" dirty="0">
              <a:latin typeface="迷你简启体" charset="-122"/>
            </a:endParaRPr>
          </a:p>
        </p:txBody>
      </p:sp>
      <p:sp>
        <p:nvSpPr>
          <p:cNvPr id="11267" name="Rectangle 3"/>
          <p:cNvSpPr/>
          <p:nvPr/>
        </p:nvSpPr>
        <p:spPr>
          <a:xfrm>
            <a:off x="609600" y="2286000"/>
            <a:ext cx="3817938" cy="457200"/>
          </a:xfrm>
          <a:prstGeom prst="rect">
            <a:avLst/>
          </a:prstGeom>
          <a:solidFill>
            <a:srgbClr val="CCFFFF">
              <a:alpha val="54901"/>
            </a:srgbClr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algn="ctr"/>
            <a:r>
              <a:rPr lang="zh-CN" altLang="en-US" sz="2400" dirty="0">
                <a:solidFill>
                  <a:srgbClr val="0000FF"/>
                </a:solidFill>
                <a:latin typeface="黑体" panose="02010609060101010101" charset="-122"/>
                <a:ea typeface="迷你简启体" charset="-122"/>
              </a:rPr>
              <a:t>自称，用自己的别号来命名</a:t>
            </a:r>
            <a:endParaRPr lang="zh-CN" altLang="en-US" sz="2400" dirty="0">
              <a:solidFill>
                <a:srgbClr val="0000FF"/>
              </a:solidFill>
              <a:latin typeface="黑体" panose="02010609060101010101" charset="-122"/>
              <a:ea typeface="迷你简启体" charset="-122"/>
            </a:endParaRPr>
          </a:p>
        </p:txBody>
      </p:sp>
      <p:sp>
        <p:nvSpPr>
          <p:cNvPr id="11268" name="Rectangle 4"/>
          <p:cNvSpPr/>
          <p:nvPr/>
        </p:nvSpPr>
        <p:spPr>
          <a:xfrm>
            <a:off x="5562600" y="1143000"/>
            <a:ext cx="838200" cy="466725"/>
          </a:xfrm>
          <a:prstGeom prst="rect">
            <a:avLst/>
          </a:prstGeom>
          <a:solidFill>
            <a:srgbClr val="CCFFFF">
              <a:alpha val="54901"/>
            </a:srgbClr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zh-CN" altLang="en-US" sz="2400" dirty="0">
                <a:solidFill>
                  <a:srgbClr val="0000FF"/>
                </a:solidFill>
                <a:latin typeface="黑体" panose="02010609060101010101" charset="-122"/>
                <a:ea typeface="迷你简启体" charset="-122"/>
              </a:rPr>
              <a:t>命名</a:t>
            </a:r>
            <a:endParaRPr lang="zh-CN" altLang="en-US" sz="2400" dirty="0">
              <a:solidFill>
                <a:srgbClr val="0000FF"/>
              </a:solidFill>
              <a:latin typeface="黑体" panose="02010609060101010101" charset="-122"/>
              <a:ea typeface="迷你简启体" charset="-122"/>
            </a:endParaRPr>
          </a:p>
        </p:txBody>
      </p:sp>
      <p:sp>
        <p:nvSpPr>
          <p:cNvPr id="11269" name="Rectangle 5"/>
          <p:cNvSpPr/>
          <p:nvPr/>
        </p:nvSpPr>
        <p:spPr>
          <a:xfrm>
            <a:off x="7391400" y="2276475"/>
            <a:ext cx="496888" cy="466725"/>
          </a:xfrm>
          <a:prstGeom prst="rect">
            <a:avLst/>
          </a:prstGeom>
          <a:solidFill>
            <a:srgbClr val="CCFFFF">
              <a:alpha val="54901"/>
            </a:srgbClr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>
            <a:spAutoFit/>
          </a:bodyPr>
          <a:p>
            <a:r>
              <a:rPr lang="zh-CN" altLang="en-US" sz="2400" dirty="0">
                <a:solidFill>
                  <a:srgbClr val="0000FF"/>
                </a:solidFill>
                <a:latin typeface="黑体" panose="02010609060101010101" charset="-122"/>
                <a:ea typeface="迷你简启体" charset="-122"/>
              </a:rPr>
              <a:t>就</a:t>
            </a:r>
            <a:endParaRPr lang="zh-CN" altLang="en-US" sz="2400" dirty="0">
              <a:solidFill>
                <a:srgbClr val="0000FF"/>
              </a:solidFill>
              <a:latin typeface="黑体" panose="02010609060101010101" charset="-122"/>
              <a:ea typeface="迷你简启体" charset="-122"/>
            </a:endParaRPr>
          </a:p>
        </p:txBody>
      </p:sp>
      <p:sp>
        <p:nvSpPr>
          <p:cNvPr id="11270" name="Rectangle 6"/>
          <p:cNvSpPr/>
          <p:nvPr/>
        </p:nvSpPr>
        <p:spPr>
          <a:xfrm>
            <a:off x="1217613" y="4572000"/>
            <a:ext cx="801687" cy="466725"/>
          </a:xfrm>
          <a:prstGeom prst="rect">
            <a:avLst/>
          </a:prstGeom>
          <a:solidFill>
            <a:srgbClr val="CCFFFF">
              <a:alpha val="54901"/>
            </a:srgbClr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>
            <a:spAutoFit/>
          </a:bodyPr>
          <a:p>
            <a:r>
              <a:rPr lang="zh-CN" altLang="en-US" sz="2400" dirty="0">
                <a:solidFill>
                  <a:srgbClr val="0000FF"/>
                </a:solidFill>
                <a:latin typeface="黑体" panose="02010609060101010101" charset="-122"/>
                <a:ea typeface="迷你简启体" charset="-122"/>
              </a:rPr>
              <a:t>情趣</a:t>
            </a:r>
            <a:endParaRPr lang="zh-CN" altLang="en-US" sz="2400" dirty="0">
              <a:solidFill>
                <a:srgbClr val="0000FF"/>
              </a:solidFill>
              <a:latin typeface="黑体" panose="02010609060101010101" charset="-122"/>
              <a:ea typeface="迷你简启体" charset="-122"/>
            </a:endParaRPr>
          </a:p>
        </p:txBody>
      </p:sp>
      <p:sp>
        <p:nvSpPr>
          <p:cNvPr id="11271" name="Rectangle 7"/>
          <p:cNvSpPr/>
          <p:nvPr/>
        </p:nvSpPr>
        <p:spPr>
          <a:xfrm>
            <a:off x="609600" y="1143000"/>
            <a:ext cx="838200" cy="466725"/>
          </a:xfrm>
          <a:prstGeom prst="rect">
            <a:avLst/>
          </a:prstGeom>
          <a:solidFill>
            <a:srgbClr val="CCFFFF">
              <a:alpha val="54901"/>
            </a:srgbClr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>
            <a:spAutoFit/>
          </a:bodyPr>
          <a:p>
            <a:r>
              <a:rPr lang="zh-CN" altLang="en-US" sz="2400" dirty="0">
                <a:solidFill>
                  <a:srgbClr val="0000FF"/>
                </a:solidFill>
                <a:latin typeface="迷你简启体" charset="-122"/>
                <a:ea typeface="迷你简启体" charset="-122"/>
              </a:rPr>
              <a:t>建造 </a:t>
            </a:r>
            <a:endParaRPr lang="zh-CN" altLang="en-US" sz="2400" dirty="0">
              <a:solidFill>
                <a:srgbClr val="0000FF"/>
              </a:solidFill>
              <a:latin typeface="迷你简启体" charset="-122"/>
              <a:ea typeface="迷你简启体" charset="-122"/>
            </a:endParaRPr>
          </a:p>
        </p:txBody>
      </p:sp>
      <p:sp>
        <p:nvSpPr>
          <p:cNvPr id="11272" name="Rectangle 8"/>
          <p:cNvSpPr/>
          <p:nvPr/>
        </p:nvSpPr>
        <p:spPr>
          <a:xfrm>
            <a:off x="4572000" y="3429000"/>
            <a:ext cx="838200" cy="466725"/>
          </a:xfrm>
          <a:prstGeom prst="rect">
            <a:avLst/>
          </a:prstGeom>
          <a:solidFill>
            <a:srgbClr val="CCFFFF">
              <a:alpha val="54901"/>
            </a:srgbClr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>
            <a:spAutoFit/>
          </a:bodyPr>
          <a:p>
            <a:r>
              <a:rPr lang="zh-CN" altLang="en-US" sz="2400" dirty="0">
                <a:solidFill>
                  <a:srgbClr val="0000FF"/>
                </a:solidFill>
                <a:latin typeface="迷你简启体" charset="-122"/>
                <a:ea typeface="迷你简启体" charset="-122"/>
              </a:rPr>
              <a:t>取名 </a:t>
            </a:r>
            <a:endParaRPr lang="zh-CN" altLang="en-US" sz="2400" dirty="0">
              <a:solidFill>
                <a:srgbClr val="0000FF"/>
              </a:solidFill>
              <a:latin typeface="迷你简启体" charset="-122"/>
              <a:ea typeface="迷你简启体" charset="-122"/>
            </a:endParaRPr>
          </a:p>
        </p:txBody>
      </p:sp>
      <p:sp>
        <p:nvSpPr>
          <p:cNvPr id="11274" name="Rectangle 10"/>
          <p:cNvSpPr/>
          <p:nvPr/>
        </p:nvSpPr>
        <p:spPr>
          <a:xfrm>
            <a:off x="3492500" y="4572000"/>
            <a:ext cx="1447800" cy="466725"/>
          </a:xfrm>
          <a:prstGeom prst="rect">
            <a:avLst/>
          </a:prstGeom>
          <a:solidFill>
            <a:srgbClr val="CCFFFF">
              <a:alpha val="54901"/>
            </a:srgbClr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>
            <a:spAutoFit/>
          </a:bodyPr>
          <a:p>
            <a:r>
              <a:rPr lang="zh-CN" altLang="en-US" sz="2400" dirty="0">
                <a:solidFill>
                  <a:srgbClr val="0000FF"/>
                </a:solidFill>
                <a:latin typeface="迷你简启体" charset="-122"/>
                <a:ea typeface="迷你简启体" charset="-122"/>
              </a:rPr>
              <a:t>于，介词 </a:t>
            </a:r>
            <a:endParaRPr lang="zh-CN" altLang="en-US" sz="2400" dirty="0">
              <a:solidFill>
                <a:srgbClr val="0000FF"/>
              </a:solidFill>
              <a:latin typeface="迷你简启体" charset="-122"/>
              <a:ea typeface="迷你简启体" charset="-122"/>
            </a:endParaRPr>
          </a:p>
        </p:txBody>
      </p:sp>
      <p:sp>
        <p:nvSpPr>
          <p:cNvPr id="11275" name="Rectangle 11"/>
          <p:cNvSpPr/>
          <p:nvPr/>
        </p:nvSpPr>
        <p:spPr>
          <a:xfrm>
            <a:off x="1600200" y="5638800"/>
            <a:ext cx="838200" cy="466725"/>
          </a:xfrm>
          <a:prstGeom prst="rect">
            <a:avLst/>
          </a:prstGeom>
          <a:solidFill>
            <a:srgbClr val="CCFFFF">
              <a:alpha val="54901"/>
            </a:srgbClr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>
            <a:spAutoFit/>
          </a:bodyPr>
          <a:p>
            <a:r>
              <a:rPr lang="zh-CN" altLang="en-US" sz="2400" dirty="0">
                <a:solidFill>
                  <a:srgbClr val="0000FF"/>
                </a:solidFill>
                <a:latin typeface="迷你简启体" charset="-122"/>
                <a:ea typeface="迷你简启体" charset="-122"/>
              </a:rPr>
              <a:t>领会 </a:t>
            </a:r>
            <a:endParaRPr lang="zh-CN" altLang="en-US" sz="2400" dirty="0">
              <a:solidFill>
                <a:srgbClr val="0000FF"/>
              </a:solidFill>
              <a:latin typeface="迷你简启体" charset="-122"/>
              <a:ea typeface="迷你简启体" charset="-122"/>
            </a:endParaRPr>
          </a:p>
        </p:txBody>
      </p:sp>
      <p:sp>
        <p:nvSpPr>
          <p:cNvPr id="11276" name="Rectangle 12"/>
          <p:cNvSpPr/>
          <p:nvPr/>
        </p:nvSpPr>
        <p:spPr>
          <a:xfrm>
            <a:off x="3276600" y="5638800"/>
            <a:ext cx="838200" cy="466725"/>
          </a:xfrm>
          <a:prstGeom prst="rect">
            <a:avLst/>
          </a:prstGeom>
          <a:solidFill>
            <a:srgbClr val="CCFFFF">
              <a:alpha val="54901"/>
            </a:srgbClr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>
            <a:spAutoFit/>
          </a:bodyPr>
          <a:p>
            <a:r>
              <a:rPr lang="zh-CN" altLang="en-US" sz="2400" dirty="0">
                <a:solidFill>
                  <a:srgbClr val="0000FF"/>
                </a:solidFill>
                <a:latin typeface="迷你简启体" charset="-122"/>
                <a:ea typeface="迷你简启体" charset="-122"/>
              </a:rPr>
              <a:t>寄托 </a:t>
            </a:r>
            <a:endParaRPr lang="zh-CN" altLang="en-US" sz="2400" dirty="0">
              <a:solidFill>
                <a:srgbClr val="0000FF"/>
              </a:solidFill>
              <a:latin typeface="迷你简启体" charset="-122"/>
              <a:ea typeface="迷你简启体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2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2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12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2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12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12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12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12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12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12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7" grpId="0" bldLvl="0" animBg="1"/>
      <p:bldP spid="11268" grpId="0" bldLvl="0" animBg="1"/>
      <p:bldP spid="11269" grpId="0" bldLvl="0" animBg="1"/>
      <p:bldP spid="11270" grpId="0" bldLvl="0" animBg="1"/>
      <p:bldP spid="11271" grpId="0" bldLvl="0" animBg="1"/>
      <p:bldP spid="11272" grpId="0" bldLvl="0" animBg="1"/>
      <p:bldP spid="11274" grpId="0" bldLvl="0" animBg="1"/>
      <p:bldP spid="11275" grpId="0" bldLvl="0" animBg="1"/>
      <p:bldP spid="11276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0051" name="Rectangle 3"/>
          <p:cNvSpPr>
            <a:spLocks noGrp="1" noRot="1"/>
          </p:cNvSpPr>
          <p:nvPr>
            <p:ph idx="1"/>
          </p:nvPr>
        </p:nvSpPr>
        <p:spPr>
          <a:xfrm>
            <a:off x="179388" y="549275"/>
            <a:ext cx="8839200" cy="5607050"/>
          </a:xfrm>
        </p:spPr>
        <p:txBody>
          <a:bodyPr vert="horz" wrap="square" lIns="91440" tIns="45720" rIns="91440" bIns="45720" anchor="t"/>
          <a:p>
            <a:r>
              <a:rPr lang="zh-CN" altLang="en-US" b="1" dirty="0">
                <a:latin typeface="迷你简启体" charset="-122"/>
              </a:rPr>
              <a:t>环滁皆山也。</a:t>
            </a:r>
            <a:endParaRPr lang="zh-CN" altLang="en-US" b="1" dirty="0">
              <a:latin typeface="迷你简启体" charset="-122"/>
            </a:endParaRPr>
          </a:p>
          <a:p>
            <a:r>
              <a:rPr lang="zh-CN" altLang="en-US" dirty="0"/>
              <a:t> </a:t>
            </a:r>
            <a:r>
              <a:rPr lang="zh-CN" altLang="en-US" b="1" dirty="0">
                <a:solidFill>
                  <a:srgbClr val="FF0000"/>
                </a:solidFill>
              </a:rPr>
              <a:t>环绕着滁州城的都是山。</a:t>
            </a:r>
            <a:endParaRPr lang="zh-CN" altLang="en-US" b="1" dirty="0">
              <a:latin typeface="迷你简启体" charset="-122"/>
            </a:endParaRPr>
          </a:p>
          <a:p>
            <a:r>
              <a:rPr lang="zh-CN" altLang="en-US" b="1" dirty="0">
                <a:latin typeface="迷你简启体" charset="-122"/>
              </a:rPr>
              <a:t>其西南诸峰，林壑尤美，</a:t>
            </a:r>
            <a:endParaRPr lang="zh-CN" altLang="en-US" b="1" dirty="0">
              <a:latin typeface="迷你简启体" charset="-122"/>
            </a:endParaRPr>
          </a:p>
          <a:p>
            <a:r>
              <a:rPr lang="zh-CN" altLang="en-US" b="1" dirty="0">
                <a:solidFill>
                  <a:srgbClr val="FF0000"/>
                </a:solidFill>
              </a:rPr>
              <a:t>它西南方向的各个山峰，树林和山谷尤其优美</a:t>
            </a:r>
            <a:endParaRPr lang="zh-CN" altLang="en-US" b="1" dirty="0">
              <a:latin typeface="迷你简启体" charset="-122"/>
            </a:endParaRPr>
          </a:p>
          <a:p>
            <a:r>
              <a:rPr lang="zh-CN" altLang="en-US" b="1" dirty="0">
                <a:latin typeface="迷你简启体" charset="-122"/>
              </a:rPr>
              <a:t>望之蔚然而深秀者，琅琊也。</a:t>
            </a:r>
            <a:endParaRPr lang="zh-CN" altLang="en-US" b="1" dirty="0">
              <a:latin typeface="迷你简启体" charset="-122"/>
            </a:endParaRPr>
          </a:p>
          <a:p>
            <a:r>
              <a:rPr lang="zh-CN" altLang="en-US" b="1" dirty="0">
                <a:solidFill>
                  <a:srgbClr val="FF0000"/>
                </a:solidFill>
              </a:rPr>
              <a:t>远望树木茂盛，又幽深又秀丽的，是琅琊山。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1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0051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1">
                                            <p:txEl>
                                              <p:charRg st="7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0051">
                                            <p:txEl>
                                              <p:charRg st="7" end="2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1">
                                            <p:txEl>
                                              <p:charRg st="20" end="3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30051">
                                            <p:txEl>
                                              <p:charRg st="20" end="3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1">
                                            <p:txEl>
                                              <p:charRg st="32" end="5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30051">
                                            <p:txEl>
                                              <p:charRg st="32" end="5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1">
                                            <p:txEl>
                                              <p:charRg st="53" end="6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30051">
                                            <p:txEl>
                                              <p:charRg st="53" end="6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1">
                                            <p:txEl>
                                              <p:charRg st="67" end="8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30051">
                                            <p:txEl>
                                              <p:charRg st="67" end="8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0051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1075" name="Rectangle 3"/>
          <p:cNvSpPr>
            <a:spLocks noGrp="1" noRot="1"/>
          </p:cNvSpPr>
          <p:nvPr>
            <p:ph idx="1"/>
          </p:nvPr>
        </p:nvSpPr>
        <p:spPr>
          <a:xfrm>
            <a:off x="304800" y="333375"/>
            <a:ext cx="8839200" cy="6524625"/>
          </a:xfrm>
        </p:spPr>
        <p:txBody>
          <a:bodyPr vert="horz" wrap="square" lIns="91440" tIns="45720" rIns="91440" bIns="45720" anchor="t"/>
          <a:p>
            <a:r>
              <a:rPr lang="zh-CN" altLang="en-US" b="1" dirty="0">
                <a:latin typeface="迷你简启体" charset="-122"/>
              </a:rPr>
              <a:t>山行六七里，</a:t>
            </a:r>
            <a:endParaRPr lang="zh-CN" altLang="en-US" b="1" dirty="0">
              <a:latin typeface="迷你简启体" charset="-122"/>
            </a:endParaRPr>
          </a:p>
          <a:p>
            <a:r>
              <a:rPr lang="zh-CN" altLang="en-US" b="1" dirty="0">
                <a:solidFill>
                  <a:srgbClr val="FF0000"/>
                </a:solidFill>
              </a:rPr>
              <a:t>沿着山路走六七里，</a:t>
            </a:r>
            <a:endParaRPr lang="zh-CN" altLang="en-US" b="1" dirty="0">
              <a:latin typeface="迷你简启体" charset="-122"/>
            </a:endParaRPr>
          </a:p>
          <a:p>
            <a:r>
              <a:rPr lang="zh-CN" altLang="en-US" b="1" dirty="0">
                <a:latin typeface="迷你简启体" charset="-122"/>
              </a:rPr>
              <a:t>渐闻水声潺潺而泻出于两峰之间者，酿泉也。</a:t>
            </a:r>
            <a:endParaRPr lang="zh-CN" altLang="en-US" b="1" dirty="0">
              <a:latin typeface="迷你简启体" charset="-122"/>
            </a:endParaRPr>
          </a:p>
          <a:p>
            <a:pPr eaLnBrk="1" hangingPunct="1"/>
            <a:r>
              <a:rPr lang="zh-CN" altLang="en-US" b="1" dirty="0">
                <a:solidFill>
                  <a:srgbClr val="FF0000"/>
                </a:solidFill>
              </a:rPr>
              <a:t>渐渐听到水声潺潺，从两座山峰中间倾泻出来的，是酿泉。</a:t>
            </a:r>
            <a:endParaRPr lang="zh-CN" altLang="en-US" b="1" dirty="0">
              <a:solidFill>
                <a:srgbClr val="FF0000"/>
              </a:solidFill>
            </a:endParaRPr>
          </a:p>
          <a:p>
            <a:r>
              <a:rPr lang="zh-CN" altLang="en-US" b="1" dirty="0">
                <a:latin typeface="迷你简启体" charset="-122"/>
              </a:rPr>
              <a:t>峰回路转，</a:t>
            </a:r>
            <a:endParaRPr lang="zh-CN" altLang="en-US" b="1" dirty="0">
              <a:latin typeface="迷你简启体" charset="-122"/>
            </a:endParaRPr>
          </a:p>
          <a:p>
            <a:r>
              <a:rPr lang="zh-CN" altLang="en-US" b="1" dirty="0">
                <a:solidFill>
                  <a:srgbClr val="FF0000"/>
                </a:solidFill>
              </a:rPr>
              <a:t>山势回环，路也跟着拐弯，</a:t>
            </a:r>
            <a:endParaRPr lang="zh-CN" altLang="en-US" b="1" dirty="0">
              <a:latin typeface="迷你简启体" charset="-122"/>
            </a:endParaRPr>
          </a:p>
          <a:p>
            <a:r>
              <a:rPr lang="zh-CN" altLang="en-US" b="1" dirty="0">
                <a:latin typeface="迷你简启体" charset="-122"/>
              </a:rPr>
              <a:t>有亭翼然临于泉上者，醉翁亭也。</a:t>
            </a:r>
            <a:endParaRPr lang="zh-CN" altLang="en-US" b="1" dirty="0">
              <a:latin typeface="迷你简启体" charset="-122"/>
            </a:endParaRPr>
          </a:p>
          <a:p>
            <a:r>
              <a:rPr lang="zh-CN" altLang="en-US" b="1" dirty="0">
                <a:solidFill>
                  <a:srgbClr val="FF0000"/>
                </a:solidFill>
              </a:rPr>
              <a:t>有个亭子四角翘起，像鸟张开翅膀一样，高踞在泉水之上的，是醉翁亭。</a:t>
            </a:r>
            <a:endParaRPr lang="zh-CN" altLang="en-US" b="1" dirty="0">
              <a:latin typeface="迷你简启体" charset="-122"/>
            </a:endParaRPr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75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1075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75">
                                            <p:txEl>
                                              <p:charRg st="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1075">
                                            <p:txEl>
                                              <p:charRg st="7" end="1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75">
                                            <p:txEl>
                                              <p:charRg st="17" end="3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31075">
                                            <p:txEl>
                                              <p:charRg st="17" end="3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75">
                                            <p:txEl>
                                              <p:charRg st="38" end="6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31075">
                                            <p:txEl>
                                              <p:charRg st="38" end="6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75">
                                            <p:txEl>
                                              <p:charRg st="65" end="7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31075">
                                            <p:txEl>
                                              <p:charRg st="65" end="7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75">
                                            <p:txEl>
                                              <p:charRg st="71" end="8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31075">
                                            <p:txEl>
                                              <p:charRg st="71" end="8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75">
                                            <p:txEl>
                                              <p:charRg st="84" end="10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31075">
                                            <p:txEl>
                                              <p:charRg st="84" end="10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75">
                                            <p:txEl>
                                              <p:charRg st="100" end="13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31075">
                                            <p:txEl>
                                              <p:charRg st="100" end="13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1075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2099" name="Rectangle 3"/>
          <p:cNvSpPr>
            <a:spLocks noGrp="1" noRot="1"/>
          </p:cNvSpPr>
          <p:nvPr>
            <p:ph idx="1"/>
          </p:nvPr>
        </p:nvSpPr>
        <p:spPr>
          <a:xfrm>
            <a:off x="0" y="549275"/>
            <a:ext cx="8845550" cy="6119813"/>
          </a:xfrm>
        </p:spPr>
        <p:txBody>
          <a:bodyPr vert="horz" wrap="square" lIns="91440" tIns="45720" rIns="91440" bIns="45720" anchor="t"/>
          <a:p>
            <a:pPr eaLnBrk="1" hangingPunct="1">
              <a:lnSpc>
                <a:spcPct val="230000"/>
              </a:lnSpc>
              <a:buNone/>
            </a:pPr>
            <a:r>
              <a:rPr lang="zh-CN" altLang="en-US" b="1" dirty="0">
                <a:latin typeface="迷你简启体" charset="-122"/>
              </a:rPr>
              <a:t>作亭者谁？山之僧智仙也。</a:t>
            </a:r>
            <a:endParaRPr lang="zh-CN" altLang="en-US" b="1" dirty="0">
              <a:latin typeface="迷你简启体" charset="-122"/>
            </a:endParaRPr>
          </a:p>
          <a:p>
            <a:pPr eaLnBrk="1" hangingPunct="1">
              <a:lnSpc>
                <a:spcPct val="90000"/>
              </a:lnSpc>
            </a:pPr>
            <a:r>
              <a:rPr lang="zh-CN" altLang="en-US" b="1" dirty="0">
                <a:solidFill>
                  <a:srgbClr val="FF0000"/>
                </a:solidFill>
              </a:rPr>
              <a:t>造亭子的人是谁？是山中的和尚智仙。</a:t>
            </a:r>
            <a:endParaRPr lang="zh-CN" altLang="en-US" b="1" dirty="0">
              <a:solidFill>
                <a:srgbClr val="FF0000"/>
              </a:solidFill>
            </a:endParaRPr>
          </a:p>
          <a:p>
            <a:pPr eaLnBrk="1" hangingPunct="1">
              <a:lnSpc>
                <a:spcPct val="90000"/>
              </a:lnSpc>
            </a:pPr>
            <a:r>
              <a:rPr lang="zh-CN" altLang="en-US" b="1" dirty="0">
                <a:latin typeface="迷你简启体" charset="-122"/>
              </a:rPr>
              <a:t>名之者谁？太守自谓也。</a:t>
            </a:r>
            <a:endParaRPr lang="zh-CN" altLang="en-US" b="1" dirty="0">
              <a:latin typeface="迷你简启体" charset="-122"/>
            </a:endParaRPr>
          </a:p>
          <a:p>
            <a:pPr eaLnBrk="1" hangingPunct="1">
              <a:lnSpc>
                <a:spcPct val="90000"/>
              </a:lnSpc>
            </a:pPr>
            <a:r>
              <a:rPr lang="zh-CN" altLang="en-US" b="1" dirty="0">
                <a:solidFill>
                  <a:srgbClr val="FF0000"/>
                </a:solidFill>
              </a:rPr>
              <a:t>给它取名的人是谁？是太守用自己的别号来命名。</a:t>
            </a:r>
            <a:endParaRPr lang="zh-CN" altLang="en-US" b="1" dirty="0">
              <a:solidFill>
                <a:srgbClr val="FF0000"/>
              </a:solidFill>
            </a:endParaRPr>
          </a:p>
          <a:p>
            <a:pPr eaLnBrk="1" hangingPunct="1">
              <a:lnSpc>
                <a:spcPct val="90000"/>
              </a:lnSpc>
            </a:pPr>
            <a:r>
              <a:rPr lang="zh-CN" altLang="en-US" b="1" dirty="0">
                <a:latin typeface="迷你简启体" charset="-122"/>
              </a:rPr>
              <a:t>太守与客来饮于此，饮少辄醉，</a:t>
            </a:r>
            <a:endParaRPr lang="zh-CN" altLang="en-US" b="1" dirty="0">
              <a:latin typeface="迷你简启体" charset="-122"/>
            </a:endParaRPr>
          </a:p>
          <a:p>
            <a:pPr eaLnBrk="1" hangingPunct="1">
              <a:lnSpc>
                <a:spcPct val="90000"/>
              </a:lnSpc>
            </a:pPr>
            <a:r>
              <a:rPr lang="zh-CN" altLang="en-US" b="1" dirty="0">
                <a:solidFill>
                  <a:srgbClr val="FF0000"/>
                </a:solidFill>
              </a:rPr>
              <a:t>太守和客人来这里喝酒，喝很少就醉了，</a:t>
            </a:r>
            <a:endParaRPr lang="zh-CN" altLang="en-US" b="1" dirty="0">
              <a:solidFill>
                <a:srgbClr val="FF0000"/>
              </a:solidFill>
            </a:endParaRPr>
          </a:p>
          <a:p>
            <a:pPr eaLnBrk="1" hangingPunct="1">
              <a:lnSpc>
                <a:spcPct val="90000"/>
              </a:lnSpc>
            </a:pPr>
            <a:r>
              <a:rPr lang="zh-CN" altLang="en-US" b="1" dirty="0">
                <a:latin typeface="迷你简启体" charset="-122"/>
              </a:rPr>
              <a:t>而年又最高，故自号 曰醉翁也。</a:t>
            </a:r>
            <a:endParaRPr lang="zh-CN" altLang="en-US" b="1" dirty="0">
              <a:latin typeface="迷你简启体" charset="-122"/>
            </a:endParaRPr>
          </a:p>
          <a:p>
            <a:pPr eaLnBrk="1" hangingPunct="1">
              <a:lnSpc>
                <a:spcPct val="90000"/>
              </a:lnSpc>
            </a:pPr>
            <a:r>
              <a:rPr lang="zh-CN" altLang="en-US" b="1" dirty="0">
                <a:solidFill>
                  <a:srgbClr val="FF0000"/>
                </a:solidFill>
              </a:rPr>
              <a:t>而年龄又最大，所以给自己取了个号叫“醉翁”。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099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2099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099">
                                            <p:txEl>
                                              <p:charRg st="13" end="3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2099">
                                            <p:txEl>
                                              <p:charRg st="13" end="3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099">
                                            <p:txEl>
                                              <p:charRg st="31" end="4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32099">
                                            <p:txEl>
                                              <p:charRg st="31" end="4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099">
                                            <p:txEl>
                                              <p:charRg st="43" end="6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32099">
                                            <p:txEl>
                                              <p:charRg st="43" end="6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099">
                                            <p:txEl>
                                              <p:charRg st="66" end="8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32099">
                                            <p:txEl>
                                              <p:charRg st="66" end="8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099">
                                            <p:txEl>
                                              <p:charRg st="81" end="10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32099">
                                            <p:txEl>
                                              <p:charRg st="81" end="10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099">
                                            <p:txEl>
                                              <p:charRg st="100" end="1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32099">
                                            <p:txEl>
                                              <p:charRg st="100" end="1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099">
                                            <p:txEl>
                                              <p:charRg st="116" end="13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32099">
                                            <p:txEl>
                                              <p:charRg st="116" end="13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2099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23" name="Rectangle 3"/>
          <p:cNvSpPr>
            <a:spLocks noGrp="1" noRot="1"/>
          </p:cNvSpPr>
          <p:nvPr>
            <p:ph idx="1"/>
          </p:nvPr>
        </p:nvSpPr>
        <p:spPr>
          <a:xfrm>
            <a:off x="304800" y="404813"/>
            <a:ext cx="8299450" cy="6092825"/>
          </a:xfrm>
        </p:spPr>
        <p:txBody>
          <a:bodyPr vert="horz" wrap="square" lIns="91440" tIns="45720" rIns="91440" bIns="45720" anchor="t"/>
          <a:p>
            <a:pPr eaLnBrk="1" hangingPunct="1">
              <a:lnSpc>
                <a:spcPct val="230000"/>
              </a:lnSpc>
              <a:buNone/>
            </a:pPr>
            <a:r>
              <a:rPr lang="zh-CN" altLang="en-US" sz="2400" b="1" dirty="0">
                <a:latin typeface="迷你简启体" charset="-122"/>
              </a:rPr>
              <a:t>醉翁之意不在酒，</a:t>
            </a:r>
            <a:endParaRPr lang="zh-CN" altLang="en-US" sz="2400" b="1" dirty="0">
              <a:latin typeface="迷你简启体" charset="-122"/>
            </a:endParaRPr>
          </a:p>
          <a:p>
            <a:pPr eaLnBrk="1" hangingPunct="1">
              <a:lnSpc>
                <a:spcPct val="230000"/>
              </a:lnSpc>
              <a:buNone/>
            </a:pPr>
            <a:r>
              <a:rPr lang="zh-CN" altLang="en-US" sz="2400" b="1" dirty="0">
                <a:solidFill>
                  <a:srgbClr val="FF0000"/>
                </a:solidFill>
              </a:rPr>
              <a:t>醉翁的情趣不在于喝酒，</a:t>
            </a:r>
            <a:endParaRPr lang="zh-CN" altLang="en-US" sz="2400" b="1" dirty="0">
              <a:solidFill>
                <a:srgbClr val="FF0000"/>
              </a:solidFill>
              <a:latin typeface="迷你简启体" charset="-122"/>
            </a:endParaRPr>
          </a:p>
          <a:p>
            <a:pPr eaLnBrk="1" hangingPunct="1">
              <a:lnSpc>
                <a:spcPct val="230000"/>
              </a:lnSpc>
              <a:buNone/>
            </a:pPr>
            <a:r>
              <a:rPr lang="zh-CN" altLang="en-US" sz="2400" b="1" dirty="0">
                <a:latin typeface="迷你简启体" charset="-122"/>
              </a:rPr>
              <a:t>在乎山水之间也。</a:t>
            </a:r>
            <a:endParaRPr lang="zh-CN" altLang="en-US" sz="2400" b="1" dirty="0">
              <a:latin typeface="迷你简启体" charset="-122"/>
            </a:endParaRPr>
          </a:p>
          <a:p>
            <a:pPr eaLnBrk="1" hangingPunct="1">
              <a:lnSpc>
                <a:spcPct val="230000"/>
              </a:lnSpc>
              <a:buNone/>
            </a:pPr>
            <a:r>
              <a:rPr lang="zh-CN" altLang="en-US" sz="2400" b="1" dirty="0">
                <a:solidFill>
                  <a:srgbClr val="FF0000"/>
                </a:solidFill>
              </a:rPr>
              <a:t>而在于山水之间。</a:t>
            </a:r>
            <a:endParaRPr lang="zh-CN" altLang="en-US" sz="2400" b="1" dirty="0">
              <a:latin typeface="迷你简启体" charset="-122"/>
            </a:endParaRPr>
          </a:p>
          <a:p>
            <a:pPr eaLnBrk="1" hangingPunct="1">
              <a:lnSpc>
                <a:spcPct val="230000"/>
              </a:lnSpc>
              <a:buNone/>
            </a:pPr>
            <a:r>
              <a:rPr lang="zh-CN" altLang="en-US" sz="2400" b="1" dirty="0">
                <a:latin typeface="迷你简启体" charset="-122"/>
              </a:rPr>
              <a:t>山水之乐，得之心而寓之酒也。</a:t>
            </a:r>
            <a:endParaRPr lang="zh-CN" altLang="en-US" sz="2400" b="1" dirty="0">
              <a:latin typeface="迷你简启体" charset="-122"/>
            </a:endParaRPr>
          </a:p>
          <a:p>
            <a:pPr eaLnBrk="1" hangingPunct="1">
              <a:lnSpc>
                <a:spcPct val="230000"/>
              </a:lnSpc>
              <a:buNone/>
            </a:pPr>
            <a:r>
              <a:rPr lang="zh-CN" altLang="en-US" sz="2400" b="1" dirty="0">
                <a:solidFill>
                  <a:srgbClr val="FF0000"/>
                </a:solidFill>
              </a:rPr>
              <a:t>欣赏山水的乐趣，领会在心里，寄托在喝酒上。</a:t>
            </a:r>
            <a:endParaRPr lang="zh-CN" altLang="en-US" sz="2400" b="1" dirty="0">
              <a:solidFill>
                <a:srgbClr val="FF0000"/>
              </a:solidFill>
            </a:endParaRPr>
          </a:p>
          <a:p>
            <a:pPr eaLnBrk="1" hangingPunct="1">
              <a:lnSpc>
                <a:spcPct val="230000"/>
              </a:lnSpc>
              <a:buNone/>
            </a:pPr>
            <a:endParaRPr lang="zh-CN" altLang="en-US" sz="2400" b="1" dirty="0">
              <a:latin typeface="迷你简启体" charset="-122"/>
            </a:endParaRPr>
          </a:p>
          <a:p>
            <a:pPr>
              <a:lnSpc>
                <a:spcPct val="90000"/>
              </a:lnSpc>
            </a:pPr>
            <a:endParaRPr lang="zh-CN" alt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3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3123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3">
                                            <p:txEl>
                                              <p:charRg st="9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3123">
                                            <p:txEl>
                                              <p:charRg st="9" end="2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3">
                                            <p:txEl>
                                              <p:charRg st="21" end="3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33123">
                                            <p:txEl>
                                              <p:charRg st="21" end="3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3">
                                            <p:txEl>
                                              <p:charRg st="30" end="3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33123">
                                            <p:txEl>
                                              <p:charRg st="30" end="3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3">
                                            <p:txEl>
                                              <p:charRg st="39" end="5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33123">
                                            <p:txEl>
                                              <p:charRg st="39" end="5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3">
                                            <p:txEl>
                                              <p:charRg st="54" end="7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33123">
                                            <p:txEl>
                                              <p:charRg st="54" end="7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23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6802" name="Picture 2" descr="醉翁亭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836613"/>
            <a:ext cx="9144000" cy="52387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411" name="Rectangle 3"/>
          <p:cNvSpPr/>
          <p:nvPr/>
        </p:nvSpPr>
        <p:spPr>
          <a:xfrm>
            <a:off x="1258888" y="0"/>
            <a:ext cx="4124325" cy="790575"/>
          </a:xfrm>
          <a:prstGeom prst="rect">
            <a:avLst/>
          </a:prstGeom>
          <a:solidFill>
            <a:srgbClr val="FFCC00">
              <a:alpha val="65097"/>
            </a:srgbClr>
          </a:solidFill>
          <a:ln w="28575" cap="flat" cmpd="sng">
            <a:solidFill>
              <a:srgbClr val="FF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>
            <a:spAutoFit/>
          </a:bodyPr>
          <a:p>
            <a:r>
              <a:rPr lang="zh-CN" altLang="en-US" sz="4400" b="1" dirty="0">
                <a:latin typeface="Times New Roman" panose="02020603050405020304" pitchFamily="18" charset="0"/>
              </a:rPr>
              <a:t>醉翁亭风光欣赏</a:t>
            </a:r>
            <a:endParaRPr lang="zh-CN" altLang="en-US" sz="4400" b="1" dirty="0">
              <a:latin typeface="Times New Roman" panose="02020603050405020304" pitchFamily="18" charset="0"/>
            </a:endParaRPr>
          </a:p>
        </p:txBody>
      </p:sp>
      <p:pic>
        <p:nvPicPr>
          <p:cNvPr id="76804" name="Picture 4" descr="林壑尤美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6805" name="Picture 5" descr="树林阴翳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720263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6806" name="Picture 6" descr="山路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9540875" cy="68611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6807" name="Rectangle 7"/>
          <p:cNvSpPr/>
          <p:nvPr/>
        </p:nvSpPr>
        <p:spPr>
          <a:xfrm>
            <a:off x="5543550" y="5429250"/>
            <a:ext cx="4176713" cy="936625"/>
          </a:xfrm>
          <a:prstGeom prst="rect">
            <a:avLst/>
          </a:prstGeom>
          <a:solidFill>
            <a:srgbClr val="FFFF00">
              <a:alpha val="50980"/>
            </a:srgbClr>
          </a:solidFill>
          <a:ln w="9525">
            <a:noFill/>
          </a:ln>
        </p:spPr>
        <p:txBody>
          <a:bodyPr anchor="ctr"/>
          <a:p>
            <a:pPr algn="ctr"/>
            <a:r>
              <a:rPr lang="en-US" altLang="zh-CN" sz="4400" b="1" dirty="0">
                <a:solidFill>
                  <a:srgbClr val="FF0000"/>
                </a:solidFill>
                <a:latin typeface="Arial" panose="020B0604020202020204" pitchFamily="34" charset="0"/>
                <a:ea typeface="华文细黑" panose="02010600040101010101" pitchFamily="2" charset="-122"/>
              </a:rPr>
              <a:t>“</a:t>
            </a:r>
            <a:r>
              <a:rPr lang="zh-CN" altLang="en-US" sz="4400" b="1" dirty="0">
                <a:solidFill>
                  <a:srgbClr val="FF0000"/>
                </a:solidFill>
                <a:latin typeface="Arial" panose="020B0604020202020204" pitchFamily="34" charset="0"/>
                <a:ea typeface="华文细黑" panose="02010600040101010101" pitchFamily="2" charset="-122"/>
              </a:rPr>
              <a:t>山行六七里”</a:t>
            </a:r>
            <a:endParaRPr lang="zh-CN" altLang="en-US" sz="4400" b="1" dirty="0">
              <a:solidFill>
                <a:srgbClr val="FF0000"/>
              </a:solidFill>
              <a:latin typeface="Arial" panose="020B0604020202020204" pitchFamily="34" charset="0"/>
              <a:ea typeface="华文细黑" panose="0201060004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680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68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7680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68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7680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68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Abs val="3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768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68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7680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68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807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7826" name="Rectangle 2"/>
          <p:cNvSpPr>
            <a:spLocks noGrp="1"/>
          </p:cNvSpPr>
          <p:nvPr>
            <p:ph type="title"/>
          </p:nvPr>
        </p:nvSpPr>
        <p:spPr>
          <a:xfrm>
            <a:off x="611188" y="404813"/>
            <a:ext cx="7772400" cy="990600"/>
          </a:xfrm>
        </p:spPr>
        <p:txBody>
          <a:bodyPr vert="horz" wrap="square" lIns="91440" tIns="45720" rIns="91440" bIns="45720" anchor="ctr"/>
          <a:p>
            <a:pPr eaLnBrk="1" hangingPunct="1"/>
            <a:r>
              <a:rPr lang="en-US" altLang="zh-CN" b="1" dirty="0">
                <a:solidFill>
                  <a:srgbClr val="FF0000"/>
                </a:solidFill>
                <a:ea typeface="华文细黑" panose="02010600040101010101" pitchFamily="2" charset="-122"/>
              </a:rPr>
              <a:t>“</a:t>
            </a:r>
            <a:r>
              <a:rPr lang="zh-CN" altLang="en-US" b="1" dirty="0">
                <a:solidFill>
                  <a:srgbClr val="FF0000"/>
                </a:solidFill>
                <a:ea typeface="华文细黑" panose="02010600040101010101" pitchFamily="2" charset="-122"/>
              </a:rPr>
              <a:t>水声潺潺而泻出于两峰之间”</a:t>
            </a:r>
            <a:endParaRPr lang="zh-CN" altLang="en-US" b="1" dirty="0">
              <a:solidFill>
                <a:srgbClr val="FF0000"/>
              </a:solidFill>
              <a:ea typeface="华文细黑" panose="02010600040101010101" pitchFamily="2" charset="-122"/>
            </a:endParaRPr>
          </a:p>
        </p:txBody>
      </p:sp>
      <p:sp>
        <p:nvSpPr>
          <p:cNvPr id="77827" name="Rectangle 3"/>
          <p:cNvSpPr>
            <a:spLocks noGrp="1"/>
          </p:cNvSpPr>
          <p:nvPr>
            <p:ph idx="1"/>
          </p:nvPr>
        </p:nvSpPr>
        <p:spPr/>
        <p:txBody>
          <a:bodyPr vert="horz" wrap="square" lIns="91440" tIns="45720" rIns="91440" bIns="45720" anchor="t"/>
          <a:p>
            <a:pPr eaLnBrk="1" hangingPunct="1"/>
            <a:endParaRPr lang="zh-CN" altLang="zh-CN" dirty="0"/>
          </a:p>
        </p:txBody>
      </p:sp>
      <p:pic>
        <p:nvPicPr>
          <p:cNvPr id="18436" name="Picture 4" descr="醉翁潭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55650" y="1341438"/>
            <a:ext cx="7772400" cy="496728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7">
                                            <p:txEl>
                                              <p:charRg st="0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77827">
                                            <p:txEl>
                                              <p:charRg st="0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Abs val="3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778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826" grpId="0"/>
      <p:bldP spid="77827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69" name="Rectangle 2"/>
          <p:cNvSpPr>
            <a:spLocks noGrp="1"/>
          </p:cNvSpPr>
          <p:nvPr>
            <p:ph idx="1"/>
          </p:nvPr>
        </p:nvSpPr>
        <p:spPr>
          <a:xfrm>
            <a:off x="0" y="693738"/>
            <a:ext cx="9144000" cy="4525962"/>
          </a:xfrm>
        </p:spPr>
        <p:txBody>
          <a:bodyPr vert="horz" wrap="square" lIns="91440" tIns="45720" rIns="91440" bIns="45720" anchor="t"/>
          <a:p>
            <a:pPr eaLnBrk="1" hangingPunct="1"/>
            <a:r>
              <a:rPr lang="zh-CN" altLang="en-US" sz="3600" b="1" dirty="0">
                <a:solidFill>
                  <a:srgbClr val="0000FF"/>
                </a:solidFill>
                <a:ea typeface="黑体" panose="02010609060101010101" charset="-122"/>
              </a:rPr>
              <a:t>坐落在安徽省滁州市西南琅琊山麓，与北京陶然亭、长沙爱晚亭、杭州湖心亭并称</a:t>
            </a:r>
            <a:r>
              <a:rPr lang="zh-CN" altLang="en-US" sz="36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“</a:t>
            </a:r>
            <a:r>
              <a:rPr lang="zh-CN" altLang="en-US" sz="3600" b="1" dirty="0">
                <a:solidFill>
                  <a:srgbClr val="0000FF"/>
                </a:solidFill>
                <a:ea typeface="黑体" panose="02010609060101010101" charset="-122"/>
              </a:rPr>
              <a:t>中国四大名亭</a:t>
            </a:r>
            <a:r>
              <a:rPr lang="zh-CN" altLang="en-US" sz="36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”</a:t>
            </a:r>
            <a:r>
              <a:rPr lang="zh-CN" altLang="en-US" sz="3600" b="1" dirty="0">
                <a:solidFill>
                  <a:srgbClr val="0000FF"/>
                </a:solidFill>
                <a:ea typeface="黑体" panose="02010609060101010101" charset="-122"/>
              </a:rPr>
              <a:t>，居</a:t>
            </a:r>
            <a:r>
              <a:rPr lang="zh-CN" altLang="en-US" sz="36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“</a:t>
            </a:r>
            <a:r>
              <a:rPr lang="zh-CN" altLang="en-US" sz="3600" b="1" dirty="0">
                <a:solidFill>
                  <a:srgbClr val="0000FF"/>
                </a:solidFill>
                <a:ea typeface="黑体" panose="02010609060101010101" charset="-122"/>
              </a:rPr>
              <a:t>四大名亭</a:t>
            </a:r>
            <a:r>
              <a:rPr lang="zh-CN" altLang="en-US" sz="36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”</a:t>
            </a:r>
            <a:r>
              <a:rPr lang="zh-CN" altLang="en-US" sz="3600" b="1" dirty="0">
                <a:solidFill>
                  <a:srgbClr val="0000FF"/>
                </a:solidFill>
                <a:ea typeface="黑体" panose="02010609060101010101" charset="-122"/>
              </a:rPr>
              <a:t>之首。醉翁亭是安徽省著名古迹之一，宋代大散文家欧阳修写的传世之作</a:t>
            </a:r>
            <a:r>
              <a:rPr lang="en-US" altLang="zh-CN" sz="3600" b="1" dirty="0">
                <a:solidFill>
                  <a:srgbClr val="0000FF"/>
                </a:solidFill>
                <a:ea typeface="黑体" panose="02010609060101010101" charset="-122"/>
              </a:rPr>
              <a:t>《</a:t>
            </a:r>
            <a:r>
              <a:rPr lang="zh-CN" altLang="en-US" sz="3600" b="1" dirty="0">
                <a:solidFill>
                  <a:srgbClr val="0000FF"/>
                </a:solidFill>
                <a:ea typeface="黑体" panose="02010609060101010101" charset="-122"/>
              </a:rPr>
              <a:t>醉翁亭记</a:t>
            </a:r>
            <a:r>
              <a:rPr lang="en-US" altLang="zh-CN" sz="3600" b="1" dirty="0">
                <a:solidFill>
                  <a:srgbClr val="0000FF"/>
                </a:solidFill>
                <a:ea typeface="黑体" panose="02010609060101010101" charset="-122"/>
              </a:rPr>
              <a:t>》</a:t>
            </a:r>
            <a:r>
              <a:rPr lang="zh-CN" altLang="en-US" sz="3600" b="1" dirty="0">
                <a:solidFill>
                  <a:srgbClr val="0000FF"/>
                </a:solidFill>
                <a:ea typeface="黑体" panose="02010609060101010101" charset="-122"/>
              </a:rPr>
              <a:t>写的就是此亭。醉翁亭小巧独特，具有江南亭台特色。它紧靠峻峭的山壁，飞檐凌空挑出。数百年来虽屡次遭劫，又屡次复建，终不为人所忘。</a:t>
            </a:r>
            <a:endParaRPr lang="zh-CN" altLang="en-US" sz="3600" b="1" dirty="0">
              <a:solidFill>
                <a:srgbClr val="0000FF"/>
              </a:solidFill>
              <a:ea typeface="黑体" panose="02010609060101010101" charset="-122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3730" name="Picture 2" descr="醉翁亭里的曲水流觞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611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3731" name="Rectangle 3"/>
          <p:cNvSpPr/>
          <p:nvPr/>
        </p:nvSpPr>
        <p:spPr>
          <a:xfrm>
            <a:off x="468313" y="981075"/>
            <a:ext cx="8207375" cy="44831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4800" dirty="0">
                <a:solidFill>
                  <a:srgbClr val="FF3300"/>
                </a:solidFill>
                <a:latin typeface="Times New Roman" panose="02020603050405020304" pitchFamily="18" charset="0"/>
              </a:rPr>
              <a:t>       </a:t>
            </a:r>
            <a:r>
              <a:rPr lang="zh-CN" altLang="en-US" sz="4800" b="1" dirty="0">
                <a:solidFill>
                  <a:srgbClr val="FF3300"/>
                </a:solidFill>
                <a:latin typeface="Times New Roman" panose="02020603050405020304" pitchFamily="18" charset="0"/>
                <a:ea typeface="黑体" panose="02010609060101010101" charset="-122"/>
              </a:rPr>
              <a:t>醉翁亭的山门，门前有条小溪贯穿了整条上山的古道。</a:t>
            </a:r>
            <a:r>
              <a:rPr lang="en-US" altLang="zh-CN" sz="4800" b="1" dirty="0">
                <a:solidFill>
                  <a:srgbClr val="FF3300"/>
                </a:solidFill>
                <a:latin typeface="Times New Roman" panose="02020603050405020304" pitchFamily="18" charset="0"/>
                <a:ea typeface="黑体" panose="02010609060101010101" charset="-122"/>
              </a:rPr>
              <a:t>《</a:t>
            </a:r>
            <a:r>
              <a:rPr lang="zh-CN" altLang="en-US" sz="4800" b="1" dirty="0">
                <a:solidFill>
                  <a:srgbClr val="FF3300"/>
                </a:solidFill>
                <a:latin typeface="Times New Roman" panose="02020603050405020304" pitchFamily="18" charset="0"/>
                <a:ea typeface="黑体" panose="02010609060101010101" charset="-122"/>
              </a:rPr>
              <a:t>醉翁亭记</a:t>
            </a:r>
            <a:r>
              <a:rPr lang="en-US" altLang="zh-CN" sz="4800" b="1" dirty="0">
                <a:solidFill>
                  <a:srgbClr val="FF3300"/>
                </a:solidFill>
                <a:latin typeface="Times New Roman" panose="02020603050405020304" pitchFamily="18" charset="0"/>
                <a:ea typeface="黑体" panose="02010609060101010101" charset="-122"/>
              </a:rPr>
              <a:t>》</a:t>
            </a:r>
            <a:r>
              <a:rPr lang="zh-CN" altLang="en-US" sz="4800" b="1" dirty="0">
                <a:solidFill>
                  <a:srgbClr val="FF3300"/>
                </a:solidFill>
                <a:latin typeface="Times New Roman" panose="02020603050405020304" pitchFamily="18" charset="0"/>
                <a:ea typeface="黑体" panose="02010609060101010101" charset="-122"/>
              </a:rPr>
              <a:t>中：“山行六七里，渐闻水声潺潺而泻出于两峰之间者，酿泉也。”酿泉就在这条小溪的旁边</a:t>
            </a:r>
            <a:r>
              <a:rPr lang="en-US" altLang="zh-CN" sz="4800" b="1" dirty="0">
                <a:solidFill>
                  <a:srgbClr val="FF3300"/>
                </a:solidFill>
                <a:latin typeface="Times New Roman" panose="02020603050405020304" pitchFamily="18" charset="0"/>
                <a:ea typeface="黑体" panose="02010609060101010101" charset="-122"/>
              </a:rPr>
              <a:t>……</a:t>
            </a:r>
            <a:endParaRPr lang="en-US" altLang="zh-CN" sz="4800" b="1" dirty="0">
              <a:solidFill>
                <a:srgbClr val="FF33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373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37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7373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3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731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0482" name="Picture 2" descr="酿泉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4755" name="Rectangle 3"/>
          <p:cNvSpPr/>
          <p:nvPr/>
        </p:nvSpPr>
        <p:spPr>
          <a:xfrm>
            <a:off x="5219700" y="404813"/>
            <a:ext cx="3168650" cy="936625"/>
          </a:xfrm>
          <a:prstGeom prst="rect">
            <a:avLst/>
          </a:prstGeom>
          <a:solidFill>
            <a:srgbClr val="FFFF00">
              <a:alpha val="61960"/>
            </a:srgbClr>
          </a:solidFill>
          <a:ln w="9525">
            <a:noFill/>
          </a:ln>
        </p:spPr>
        <p:txBody>
          <a:bodyPr anchor="ctr"/>
          <a:p>
            <a:pPr algn="ctr"/>
            <a:r>
              <a:rPr lang="en-US" altLang="zh-CN" sz="7200" b="1" dirty="0">
                <a:solidFill>
                  <a:srgbClr val="FF0000"/>
                </a:solidFill>
                <a:latin typeface="Arial" panose="020B0604020202020204" pitchFamily="34" charset="0"/>
                <a:ea typeface="华文细黑" panose="02010600040101010101" pitchFamily="2" charset="-122"/>
              </a:rPr>
              <a:t>“</a:t>
            </a:r>
            <a:r>
              <a:rPr lang="zh-CN" altLang="en-US" sz="7200" b="1" dirty="0">
                <a:solidFill>
                  <a:srgbClr val="FF0000"/>
                </a:solidFill>
                <a:latin typeface="Arial" panose="020B0604020202020204" pitchFamily="34" charset="0"/>
                <a:ea typeface="华文细黑" panose="02010600040101010101" pitchFamily="2" charset="-122"/>
              </a:rPr>
              <a:t>酿泉”</a:t>
            </a:r>
            <a:endParaRPr lang="zh-CN" altLang="en-US" sz="7200" b="1" dirty="0">
              <a:solidFill>
                <a:srgbClr val="FF0000"/>
              </a:solidFill>
              <a:latin typeface="Arial" panose="020B0604020202020204" pitchFamily="34" charset="0"/>
              <a:ea typeface="华文细黑" panose="0201060004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Abs val="3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747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755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5778" name="Picture 2" descr="琅琊寺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6182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5779" name="Rectangle 3"/>
          <p:cNvSpPr/>
          <p:nvPr/>
        </p:nvSpPr>
        <p:spPr>
          <a:xfrm>
            <a:off x="539750" y="5229225"/>
            <a:ext cx="2230438" cy="947738"/>
          </a:xfrm>
          <a:prstGeom prst="rect">
            <a:avLst/>
          </a:prstGeom>
          <a:solidFill>
            <a:srgbClr val="FFCC00">
              <a:alpha val="52156"/>
            </a:srgbClr>
          </a:solidFill>
          <a:ln w="9525">
            <a:noFill/>
          </a:ln>
        </p:spPr>
        <p:txBody>
          <a:bodyPr anchor="ctr"/>
          <a:p>
            <a:pPr algn="ctr"/>
            <a:r>
              <a:rPr lang="zh-CN" altLang="en-US" sz="4400" b="1" dirty="0">
                <a:solidFill>
                  <a:srgbClr val="FF0000"/>
                </a:solidFill>
                <a:latin typeface="Arial" panose="020B0604020202020204" pitchFamily="34" charset="0"/>
                <a:ea typeface="华文细黑" panose="02010600040101010101" pitchFamily="2" charset="-122"/>
              </a:rPr>
              <a:t>琅琊寺</a:t>
            </a:r>
            <a:endParaRPr lang="zh-CN" altLang="en-US" sz="4400" b="1" dirty="0">
              <a:solidFill>
                <a:srgbClr val="FF0000"/>
              </a:solidFill>
              <a:latin typeface="Arial" panose="020B0604020202020204" pitchFamily="34" charset="0"/>
              <a:ea typeface="华文细黑" panose="02010600040101010101" pitchFamily="2" charset="-122"/>
            </a:endParaRPr>
          </a:p>
        </p:txBody>
      </p:sp>
      <p:pic>
        <p:nvPicPr>
          <p:cNvPr id="75780" name="Picture 4" descr="琅琊寺的外墙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396413" cy="70516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5781" name="Rectangle 5"/>
          <p:cNvSpPr/>
          <p:nvPr/>
        </p:nvSpPr>
        <p:spPr>
          <a:xfrm>
            <a:off x="2124075" y="5805488"/>
            <a:ext cx="4298950" cy="914400"/>
          </a:xfrm>
          <a:prstGeom prst="rect">
            <a:avLst/>
          </a:prstGeom>
          <a:solidFill>
            <a:srgbClr val="FFFF00">
              <a:alpha val="23137"/>
            </a:srgbClr>
          </a:solidFill>
          <a:ln w="9525">
            <a:noFill/>
          </a:ln>
        </p:spPr>
        <p:txBody>
          <a:bodyPr wrap="none">
            <a:spAutoFit/>
          </a:bodyPr>
          <a:p>
            <a:r>
              <a:rPr lang="zh-CN" altLang="en-US" sz="5400" dirty="0">
                <a:solidFill>
                  <a:srgbClr val="FF3300"/>
                </a:solidFill>
                <a:latin typeface="Times New Roman" panose="02020603050405020304" pitchFamily="18" charset="0"/>
                <a:ea typeface="黑体" panose="02010609060101010101" charset="-122"/>
              </a:rPr>
              <a:t>琅琊寺的外墙</a:t>
            </a:r>
            <a:endParaRPr lang="zh-CN" altLang="en-US" sz="5400" dirty="0">
              <a:solidFill>
                <a:srgbClr val="FF33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Abs val="3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75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5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7577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57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7578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57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7578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57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779" grpId="0" bldLvl="0" animBg="1"/>
      <p:bldP spid="75781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30" name="Rectangle 2"/>
          <p:cNvSpPr>
            <a:spLocks noGrp="1" noRot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p>
            <a:r>
              <a:rPr lang="zh-CN" altLang="en-US" dirty="0"/>
              <a:t>概括第一段大意</a:t>
            </a:r>
            <a:endParaRPr lang="zh-CN" altLang="en-US" dirty="0"/>
          </a:p>
        </p:txBody>
      </p:sp>
      <p:sp>
        <p:nvSpPr>
          <p:cNvPr id="134147" name="Rectangle 3"/>
          <p:cNvSpPr>
            <a:spLocks noGrp="1" noRot="1"/>
          </p:cNvSpPr>
          <p:nvPr>
            <p:ph idx="1"/>
          </p:nvPr>
        </p:nvSpPr>
        <p:spPr>
          <a:xfrm>
            <a:off x="301625" y="1981200"/>
            <a:ext cx="8543925" cy="4687888"/>
          </a:xfrm>
        </p:spPr>
        <p:txBody>
          <a:bodyPr vert="horz" wrap="square" lIns="91440" tIns="45720" rIns="91440" bIns="45720" anchor="t"/>
          <a:p>
            <a:pPr>
              <a:buNone/>
            </a:pPr>
            <a:r>
              <a:rPr lang="zh-CN" altLang="en-US" b="1" dirty="0">
                <a:solidFill>
                  <a:srgbClr val="FF0000"/>
                </a:solidFill>
              </a:rPr>
              <a:t>介绍醉翁亭的地理位置、自然环境和名字的由来。</a:t>
            </a:r>
            <a:endParaRPr lang="zh-CN" altLang="en-US" b="1" dirty="0">
              <a:solidFill>
                <a:srgbClr val="FF0000"/>
              </a:solidFill>
            </a:endParaRPr>
          </a:p>
          <a:p>
            <a:pPr>
              <a:buNone/>
            </a:pPr>
            <a:r>
              <a:rPr lang="zh-CN" altLang="en-US" b="1" dirty="0">
                <a:solidFill>
                  <a:srgbClr val="0000FF"/>
                </a:solidFill>
              </a:rPr>
              <a:t>这一段按什么顺序描写？</a:t>
            </a:r>
            <a:endParaRPr lang="zh-CN" altLang="en-US" b="1" dirty="0">
              <a:solidFill>
                <a:srgbClr val="0000FF"/>
              </a:solidFill>
            </a:endParaRPr>
          </a:p>
          <a:p>
            <a:pPr>
              <a:buNone/>
            </a:pPr>
            <a:r>
              <a:rPr lang="zh-CN" altLang="en-US" b="1" dirty="0">
                <a:solidFill>
                  <a:srgbClr val="FF0000"/>
                </a:solidFill>
              </a:rPr>
              <a:t>从远到近</a:t>
            </a:r>
            <a:endParaRPr lang="zh-CN" altLang="en-US" b="1" dirty="0">
              <a:solidFill>
                <a:srgbClr val="FF0000"/>
              </a:solidFill>
            </a:endParaRPr>
          </a:p>
          <a:p>
            <a:pPr>
              <a:buNone/>
            </a:pPr>
            <a:r>
              <a:rPr lang="zh-CN" altLang="en-US" b="1" dirty="0">
                <a:solidFill>
                  <a:srgbClr val="FF0000"/>
                </a:solidFill>
              </a:rPr>
              <a:t>从大到小</a:t>
            </a:r>
            <a:endParaRPr lang="zh-CN" altLang="en-US" b="1" dirty="0">
              <a:solidFill>
                <a:srgbClr val="FF0000"/>
              </a:solidFill>
            </a:endParaRPr>
          </a:p>
          <a:p>
            <a:pPr>
              <a:buNone/>
            </a:pPr>
            <a:r>
              <a:rPr lang="zh-CN" altLang="en-US" b="1" dirty="0">
                <a:solidFill>
                  <a:srgbClr val="FF0000"/>
                </a:solidFill>
              </a:rPr>
              <a:t>从整体到局部</a:t>
            </a:r>
            <a:endParaRPr lang="zh-CN" altLang="en-US" b="1" dirty="0">
              <a:solidFill>
                <a:srgbClr val="FF0000"/>
              </a:solidFill>
            </a:endParaRPr>
          </a:p>
          <a:p>
            <a:pPr>
              <a:buNone/>
            </a:pPr>
            <a:r>
              <a:rPr lang="zh-CN" altLang="en-US" b="1" dirty="0"/>
              <a:t>这一段在文中起什么作用？</a:t>
            </a:r>
            <a:endParaRPr lang="zh-CN" altLang="en-US" b="1" dirty="0"/>
          </a:p>
          <a:p>
            <a:pPr>
              <a:buNone/>
            </a:pPr>
            <a:r>
              <a:rPr lang="zh-CN" altLang="en-US" b="1" dirty="0">
                <a:solidFill>
                  <a:srgbClr val="FF0000"/>
                </a:solidFill>
              </a:rPr>
              <a:t>开篇点题</a:t>
            </a:r>
            <a:endParaRPr lang="zh-CN" altLang="en-US" b="1" dirty="0">
              <a:solidFill>
                <a:srgbClr val="FF0000"/>
              </a:solidFill>
            </a:endParaRPr>
          </a:p>
          <a:p>
            <a:pPr>
              <a:buNone/>
            </a:pPr>
            <a:endParaRPr lang="zh-CN" altLang="en-US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47">
                                            <p:txEl>
                                              <p:charRg st="0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4147">
                                            <p:txEl>
                                              <p:charRg st="0" end="2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47">
                                            <p:txEl>
                                              <p:charRg st="23" end="3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4147">
                                            <p:txEl>
                                              <p:charRg st="23" end="3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47">
                                            <p:txEl>
                                              <p:charRg st="35" end="4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34147">
                                            <p:txEl>
                                              <p:charRg st="35" end="4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47">
                                            <p:txEl>
                                              <p:charRg st="40" end="4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34147">
                                            <p:txEl>
                                              <p:charRg st="40" end="4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47">
                                            <p:txEl>
                                              <p:charRg st="45" end="5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34147">
                                            <p:txEl>
                                              <p:charRg st="45" end="5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47">
                                            <p:txEl>
                                              <p:charRg st="52" end="6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34147">
                                            <p:txEl>
                                              <p:charRg st="52" end="6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47">
                                            <p:txEl>
                                              <p:charRg st="65" end="7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34147">
                                            <p:txEl>
                                              <p:charRg st="65" end="7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4147" grpId="0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0418" name="Rectangle 2"/>
          <p:cNvSpPr>
            <a:spLocks noGrp="1"/>
          </p:cNvSpPr>
          <p:nvPr>
            <p:ph type="title" idx="4294967295"/>
          </p:nvPr>
        </p:nvSpPr>
        <p:spPr/>
        <p:txBody>
          <a:bodyPr vert="horz" wrap="square" lIns="91440" tIns="45720" rIns="91440" bIns="45720" anchor="ctr"/>
          <a:p>
            <a:pPr eaLnBrk="1" hangingPunct="1"/>
            <a:r>
              <a:rPr lang="en-US" altLang="zh-CN" b="1" dirty="0">
                <a:solidFill>
                  <a:srgbClr val="FF0000"/>
                </a:solidFill>
                <a:ea typeface="楷体_GB2312" pitchFamily="1" charset="-122"/>
              </a:rPr>
              <a:t>[</a:t>
            </a:r>
            <a:r>
              <a:rPr lang="zh-CN" altLang="en-US" b="1" dirty="0">
                <a:solidFill>
                  <a:schemeClr val="accent2"/>
                </a:solidFill>
                <a:ea typeface="楷体_GB2312" pitchFamily="1" charset="-122"/>
              </a:rPr>
              <a:t>醉翁之意不在酒</a:t>
            </a:r>
            <a:r>
              <a:rPr lang="en-US" altLang="zh-CN" b="1" dirty="0">
                <a:solidFill>
                  <a:srgbClr val="FF0000"/>
                </a:solidFill>
                <a:ea typeface="楷体_GB2312" pitchFamily="1" charset="-122"/>
              </a:rPr>
              <a:t>]</a:t>
            </a:r>
            <a:endParaRPr lang="en-US" altLang="zh-CN" b="1" dirty="0">
              <a:solidFill>
                <a:srgbClr val="FF0000"/>
              </a:solidFill>
              <a:ea typeface="楷体_GB2312" pitchFamily="1" charset="-122"/>
            </a:endParaRPr>
          </a:p>
        </p:txBody>
      </p:sp>
      <p:sp>
        <p:nvSpPr>
          <p:cNvPr id="60419" name="Text Box 3"/>
          <p:cNvSpPr/>
          <p:nvPr>
            <p:ph type="body" idx="4294967295"/>
          </p:nvPr>
        </p:nvSpPr>
        <p:spPr/>
        <p:txBody>
          <a:bodyPr vert="horz" wrap="square" lIns="91440" tIns="45720" rIns="91440" bIns="45720" anchor="t"/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zh-CN" sz="4000" b="1" dirty="0">
                <a:solidFill>
                  <a:schemeClr val="accent2"/>
                </a:solidFill>
                <a:ea typeface="楷体_GB2312" pitchFamily="1" charset="-122"/>
              </a:rPr>
              <a:t>1</a:t>
            </a:r>
            <a:r>
              <a:rPr lang="zh-CN" altLang="en-US" sz="4000" b="1" dirty="0">
                <a:solidFill>
                  <a:schemeClr val="accent2"/>
                </a:solidFill>
                <a:ea typeface="楷体_GB2312" pitchFamily="1" charset="-122"/>
              </a:rPr>
              <a:t>、出处</a:t>
            </a:r>
            <a:r>
              <a:rPr lang="zh-CN" altLang="en-US" sz="4000" b="1" dirty="0">
                <a:solidFill>
                  <a:srgbClr val="FF0000"/>
                </a:solidFill>
                <a:ea typeface="楷体_GB2312" pitchFamily="1" charset="-122"/>
              </a:rPr>
              <a:t>：欧阳修</a:t>
            </a:r>
            <a:r>
              <a:rPr lang="en-US" altLang="zh-CN" sz="4000" b="1" dirty="0">
                <a:solidFill>
                  <a:srgbClr val="FF0000"/>
                </a:solidFill>
                <a:ea typeface="楷体_GB2312" pitchFamily="1" charset="-122"/>
              </a:rPr>
              <a:t>《</a:t>
            </a:r>
            <a:r>
              <a:rPr lang="zh-CN" altLang="en-US" sz="4000" b="1" dirty="0">
                <a:solidFill>
                  <a:srgbClr val="FF0000"/>
                </a:solidFill>
                <a:ea typeface="楷体_GB2312" pitchFamily="1" charset="-122"/>
              </a:rPr>
              <a:t>醉翁亭记</a:t>
            </a:r>
            <a:r>
              <a:rPr lang="en-US" altLang="zh-CN" sz="4000" b="1" dirty="0">
                <a:solidFill>
                  <a:srgbClr val="FF0000"/>
                </a:solidFill>
                <a:ea typeface="楷体_GB2312" pitchFamily="1" charset="-122"/>
              </a:rPr>
              <a:t>》</a:t>
            </a:r>
            <a:endParaRPr lang="en-US" altLang="zh-CN" sz="4000" b="1" dirty="0">
              <a:solidFill>
                <a:srgbClr val="FF0000"/>
              </a:solidFill>
              <a:ea typeface="楷体_GB2312" pitchFamily="1" charset="-122"/>
            </a:endParaRPr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zh-CN" sz="4000" b="1" dirty="0">
                <a:solidFill>
                  <a:schemeClr val="accent2"/>
                </a:solidFill>
                <a:ea typeface="楷体_GB2312" pitchFamily="1" charset="-122"/>
              </a:rPr>
              <a:t>2</a:t>
            </a:r>
            <a:r>
              <a:rPr lang="zh-CN" altLang="en-US" sz="4000" b="1" dirty="0">
                <a:solidFill>
                  <a:schemeClr val="accent2"/>
                </a:solidFill>
                <a:ea typeface="楷体_GB2312" pitchFamily="1" charset="-122"/>
              </a:rPr>
              <a:t>、原意</a:t>
            </a:r>
            <a:r>
              <a:rPr lang="zh-CN" altLang="en-US" sz="4000" b="1" dirty="0">
                <a:solidFill>
                  <a:srgbClr val="FF0000"/>
                </a:solidFill>
                <a:ea typeface="楷体_GB2312" pitchFamily="1" charset="-122"/>
              </a:rPr>
              <a:t>：醉翁的情趣并不在于喝酒。</a:t>
            </a:r>
            <a:endParaRPr lang="zh-CN" altLang="en-US" sz="4000" b="1" dirty="0">
              <a:solidFill>
                <a:srgbClr val="FF0000"/>
              </a:solidFill>
              <a:ea typeface="楷体_GB2312" pitchFamily="1" charset="-122"/>
            </a:endParaRPr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zh-CN" sz="4000" b="1" dirty="0">
                <a:solidFill>
                  <a:schemeClr val="accent2"/>
                </a:solidFill>
                <a:ea typeface="楷体_GB2312" pitchFamily="1" charset="-122"/>
              </a:rPr>
              <a:t>3</a:t>
            </a:r>
            <a:r>
              <a:rPr lang="zh-CN" altLang="en-US" sz="4000" b="1" dirty="0">
                <a:solidFill>
                  <a:schemeClr val="accent2"/>
                </a:solidFill>
                <a:ea typeface="楷体_GB2312" pitchFamily="1" charset="-122"/>
              </a:rPr>
              <a:t>、现在的常用义</a:t>
            </a:r>
            <a:r>
              <a:rPr lang="zh-CN" altLang="en-US" sz="4000" b="1" dirty="0">
                <a:solidFill>
                  <a:srgbClr val="FF0000"/>
                </a:solidFill>
                <a:ea typeface="楷体_GB2312" pitchFamily="1" charset="-122"/>
              </a:rPr>
              <a:t>：形容人别有意图，言在此而意在彼。</a:t>
            </a:r>
            <a:endParaRPr lang="zh-CN" altLang="en-US" sz="4000" b="1" dirty="0">
              <a:solidFill>
                <a:srgbClr val="FF0000"/>
              </a:solidFill>
              <a:ea typeface="楷体_GB2312" pitchFamily="1" charset="-122"/>
            </a:endParaRPr>
          </a:p>
        </p:txBody>
      </p:sp>
    </p:spTree>
  </p:cSld>
  <p:clrMapOvr>
    <a:masterClrMapping/>
  </p:clrMapOvr>
  <p:transition spd="med"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04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charRg st="0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0419">
                                            <p:txEl>
                                              <p:charRg st="0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charRg st="15" end="3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0419">
                                            <p:txEl>
                                              <p:charRg st="15" end="3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charRg st="33" end="5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0419">
                                            <p:txEl>
                                              <p:charRg st="33" end="5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418" grpId="0" animBg="1"/>
      <p:bldP spid="60419" grpId="0" animBg="1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2466" name="Rectangle 2"/>
          <p:cNvSpPr>
            <a:spLocks noGrp="1"/>
          </p:cNvSpPr>
          <p:nvPr>
            <p:ph type="title" idx="4294967295"/>
          </p:nvPr>
        </p:nvSpPr>
        <p:spPr>
          <a:xfrm>
            <a:off x="0" y="0"/>
            <a:ext cx="9144000" cy="1557338"/>
          </a:xfrm>
        </p:spPr>
        <p:txBody>
          <a:bodyPr vert="horz" wrap="square" lIns="91440" tIns="45720" rIns="91440" bIns="45720" anchor="ctr"/>
          <a:p>
            <a:pPr algn="l" eaLnBrk="1" hangingPunct="1"/>
            <a:r>
              <a:rPr lang="zh-CN" altLang="en-US" sz="4000" b="1" dirty="0">
                <a:solidFill>
                  <a:srgbClr val="0000CC"/>
                </a:solidFill>
                <a:latin typeface="黑体" panose="02010609060101010101" charset="-122"/>
                <a:ea typeface="黑体" panose="02010609060101010101" charset="-122"/>
              </a:rPr>
              <a:t>4、此段中还有一个成语，请你找出来。</a:t>
            </a:r>
            <a:endParaRPr lang="zh-CN" altLang="en-US" sz="4000" b="1" dirty="0">
              <a:solidFill>
                <a:srgbClr val="0000CC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2467" name="Rectangle 3"/>
          <p:cNvSpPr>
            <a:spLocks noGrp="1"/>
          </p:cNvSpPr>
          <p:nvPr>
            <p:ph type="body" idx="4294967295"/>
          </p:nvPr>
        </p:nvSpPr>
        <p:spPr>
          <a:xfrm>
            <a:off x="0" y="1089025"/>
            <a:ext cx="7772400" cy="936625"/>
          </a:xfrm>
        </p:spPr>
        <p:txBody>
          <a:bodyPr vert="horz" wrap="square" lIns="91440" tIns="45720" rIns="91440" bIns="45720" anchor="t"/>
          <a:p>
            <a:pPr eaLnBrk="1" hangingPunct="1">
              <a:buFontTx/>
              <a:buNone/>
            </a:pPr>
            <a:r>
              <a:rPr lang="zh-CN" altLang="en-US" b="1" dirty="0">
                <a:solidFill>
                  <a:srgbClr val="FF3300"/>
                </a:solidFill>
              </a:rPr>
              <a:t>  </a:t>
            </a:r>
            <a:r>
              <a:rPr lang="zh-CN" altLang="en-US" sz="5400" b="1" dirty="0">
                <a:solidFill>
                  <a:srgbClr val="FF0000"/>
                </a:solidFill>
              </a:rPr>
              <a:t>峰回路转；</a:t>
            </a:r>
            <a:endParaRPr lang="zh-CN" altLang="en-US" sz="5400" b="1" dirty="0">
              <a:solidFill>
                <a:srgbClr val="FF0000"/>
              </a:solidFill>
            </a:endParaRPr>
          </a:p>
        </p:txBody>
      </p:sp>
      <p:sp>
        <p:nvSpPr>
          <p:cNvPr id="62468" name="Rectangle 4"/>
          <p:cNvSpPr>
            <a:spLocks noGrp="1"/>
          </p:cNvSpPr>
          <p:nvPr/>
        </p:nvSpPr>
        <p:spPr>
          <a:xfrm>
            <a:off x="0" y="2025650"/>
            <a:ext cx="7772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algn="ctr"/>
            <a:r>
              <a:rPr lang="en-US" altLang="zh-CN" sz="4000" b="1" dirty="0">
                <a:solidFill>
                  <a:srgbClr val="0000CC"/>
                </a:solidFill>
                <a:latin typeface="黑体" panose="02010609060101010101" charset="-122"/>
                <a:ea typeface="黑体" panose="02010609060101010101" charset="-122"/>
              </a:rPr>
              <a:t>5</a:t>
            </a:r>
            <a:r>
              <a:rPr lang="zh-CN" altLang="en-US" sz="4000" b="1" dirty="0">
                <a:solidFill>
                  <a:srgbClr val="0000CC"/>
                </a:solidFill>
                <a:latin typeface="黑体" panose="02010609060101010101" charset="-122"/>
                <a:ea typeface="黑体" panose="02010609060101010101" charset="-122"/>
              </a:rPr>
              <a:t>、陆游</a:t>
            </a:r>
            <a:r>
              <a:rPr lang="en-US" altLang="zh-CN" sz="4000" b="1" dirty="0">
                <a:solidFill>
                  <a:srgbClr val="0000CC"/>
                </a:solidFill>
                <a:latin typeface="黑体" panose="02010609060101010101" charset="-122"/>
                <a:ea typeface="黑体" panose="02010609060101010101" charset="-122"/>
              </a:rPr>
              <a:t>《</a:t>
            </a:r>
            <a:r>
              <a:rPr lang="zh-CN" altLang="en-US" sz="4000" b="1" dirty="0">
                <a:solidFill>
                  <a:srgbClr val="0000CC"/>
                </a:solidFill>
                <a:latin typeface="黑体" panose="02010609060101010101" charset="-122"/>
                <a:ea typeface="黑体" panose="02010609060101010101" charset="-122"/>
              </a:rPr>
              <a:t>游山西村</a:t>
            </a:r>
            <a:r>
              <a:rPr lang="en-US" altLang="zh-CN" sz="4000" b="1" dirty="0">
                <a:solidFill>
                  <a:srgbClr val="0000CC"/>
                </a:solidFill>
                <a:latin typeface="黑体" panose="02010609060101010101" charset="-122"/>
                <a:ea typeface="黑体" panose="02010609060101010101" charset="-122"/>
              </a:rPr>
              <a:t>》</a:t>
            </a:r>
            <a:r>
              <a:rPr lang="zh-CN" altLang="en-US" sz="4000" b="1" dirty="0">
                <a:solidFill>
                  <a:srgbClr val="0000CC"/>
                </a:solidFill>
                <a:latin typeface="黑体" panose="02010609060101010101" charset="-122"/>
                <a:ea typeface="黑体" panose="02010609060101010101" charset="-122"/>
              </a:rPr>
              <a:t>中与“峰回路转”意境相似的诗句是什么？</a:t>
            </a:r>
            <a:endParaRPr lang="zh-CN" altLang="en-US" sz="4000" b="1" dirty="0">
              <a:solidFill>
                <a:srgbClr val="0000CC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2469" name="Rectangle 5"/>
          <p:cNvSpPr>
            <a:spLocks noGrp="1"/>
          </p:cNvSpPr>
          <p:nvPr/>
        </p:nvSpPr>
        <p:spPr>
          <a:xfrm>
            <a:off x="0" y="3168650"/>
            <a:ext cx="7772400" cy="2160588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342900" indent="-342900">
              <a:spcBef>
                <a:spcPct val="20000"/>
              </a:spcBef>
            </a:pPr>
            <a:r>
              <a:rPr lang="zh-CN" altLang="zh-CN" sz="6000" dirty="0">
                <a:solidFill>
                  <a:srgbClr val="FF0000"/>
                </a:solidFill>
                <a:latin typeface="Arial" panose="020B0604020202020204" pitchFamily="34" charset="0"/>
                <a:ea typeface="隶书" panose="02010509060101010101" pitchFamily="49" charset="-122"/>
              </a:rPr>
              <a:t>   </a:t>
            </a:r>
            <a:r>
              <a:rPr lang="zh-CN" altLang="en-US" sz="6000" b="1" dirty="0">
                <a:solidFill>
                  <a:srgbClr val="FF0000"/>
                </a:solidFill>
                <a:latin typeface="Arial" panose="020B0604020202020204" pitchFamily="34" charset="0"/>
                <a:ea typeface="隶书" panose="02010509060101010101" pitchFamily="49" charset="-122"/>
              </a:rPr>
              <a:t>山重水复疑无路，</a:t>
            </a:r>
            <a:endParaRPr lang="zh-CN" altLang="en-US" sz="6000" b="1" dirty="0">
              <a:solidFill>
                <a:srgbClr val="FF0000"/>
              </a:solidFill>
              <a:latin typeface="Arial" panose="020B0604020202020204" pitchFamily="34" charset="0"/>
              <a:ea typeface="隶书" panose="02010509060101010101" pitchFamily="49" charset="-122"/>
            </a:endParaRPr>
          </a:p>
          <a:p>
            <a:pPr marL="342900" indent="-342900">
              <a:spcBef>
                <a:spcPct val="20000"/>
              </a:spcBef>
            </a:pPr>
            <a:r>
              <a:rPr lang="zh-CN" altLang="zh-CN" sz="6000" b="1" dirty="0">
                <a:solidFill>
                  <a:srgbClr val="FF0000"/>
                </a:solidFill>
                <a:latin typeface="Arial" panose="020B0604020202020204" pitchFamily="34" charset="0"/>
                <a:ea typeface="隶书" panose="02010509060101010101" pitchFamily="49" charset="-122"/>
              </a:rPr>
              <a:t>   </a:t>
            </a:r>
            <a:r>
              <a:rPr lang="zh-CN" altLang="en-US" sz="6000" b="1" dirty="0">
                <a:solidFill>
                  <a:srgbClr val="FF0000"/>
                </a:solidFill>
                <a:latin typeface="Arial" panose="020B0604020202020204" pitchFamily="34" charset="0"/>
                <a:ea typeface="隶书" panose="02010509060101010101" pitchFamily="49" charset="-122"/>
              </a:rPr>
              <a:t>柳暗花明又一村。</a:t>
            </a:r>
            <a:endParaRPr lang="zh-CN" altLang="en-US" sz="6000" b="1" dirty="0">
              <a:solidFill>
                <a:srgbClr val="FF0000"/>
              </a:solidFill>
              <a:latin typeface="Arial" panose="020B0604020202020204" pitchFamily="34" charset="0"/>
              <a:ea typeface="隶书" panose="02010509060101010101" pitchFamily="49" charset="-122"/>
            </a:endParaRPr>
          </a:p>
        </p:txBody>
      </p:sp>
      <p:sp>
        <p:nvSpPr>
          <p:cNvPr id="24582" name="Text Box 6"/>
          <p:cNvSpPr txBox="1"/>
          <p:nvPr/>
        </p:nvSpPr>
        <p:spPr>
          <a:xfrm>
            <a:off x="252413" y="5329238"/>
            <a:ext cx="8891587" cy="3667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17767" name="Text Box 7"/>
          <p:cNvSpPr txBox="1"/>
          <p:nvPr/>
        </p:nvSpPr>
        <p:spPr>
          <a:xfrm>
            <a:off x="0" y="5329238"/>
            <a:ext cx="9144000" cy="1724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4000" b="1" dirty="0">
                <a:solidFill>
                  <a:srgbClr val="0000CC"/>
                </a:solidFill>
                <a:latin typeface="黑体" panose="02010609060101010101" charset="-122"/>
                <a:ea typeface="黑体" panose="02010609060101010101" charset="-122"/>
              </a:rPr>
              <a:t>6</a:t>
            </a:r>
            <a:r>
              <a:rPr lang="zh-CN" altLang="en-US" sz="4000" b="1" dirty="0">
                <a:solidFill>
                  <a:srgbClr val="0000CC"/>
                </a:solidFill>
                <a:latin typeface="黑体" panose="02010609060101010101" charset="-122"/>
                <a:ea typeface="黑体" panose="02010609060101010101" charset="-122"/>
              </a:rPr>
              <a:t>、现在的常用义：比喻事情经历曲折后，出现新的转机。</a:t>
            </a:r>
            <a:r>
              <a:rPr lang="zh-CN" altLang="en-US" b="1" dirty="0">
                <a:solidFill>
                  <a:srgbClr val="3333FF"/>
                </a:solidFill>
                <a:latin typeface="Arial" panose="020B0604020202020204" pitchFamily="34" charset="0"/>
              </a:rPr>
              <a:t> </a:t>
            </a:r>
            <a:endParaRPr lang="zh-CN" altLang="en-US" b="1" dirty="0">
              <a:solidFill>
                <a:srgbClr val="3333FF"/>
              </a:solidFill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24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24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24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24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" fill="hold"/>
                                        <p:tgtEl>
                                          <p:spTgt spid="6246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" fill="hold"/>
                                        <p:tgtEl>
                                          <p:spTgt spid="6246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9" dur="500"/>
                                        <p:tgtEl>
                                          <p:spTgt spid="1177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466" grpId="0" animBg="1"/>
      <p:bldP spid="62467" grpId="0" animBg="1"/>
      <p:bldP spid="62468" grpId="0" bldLvl="0"/>
      <p:bldP spid="62469" grpId="0" bldLvl="0"/>
      <p:bldP spid="117767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21" name="Text Box 2"/>
          <p:cNvSpPr txBox="1"/>
          <p:nvPr/>
        </p:nvSpPr>
        <p:spPr>
          <a:xfrm>
            <a:off x="466725" y="909638"/>
            <a:ext cx="3457575" cy="63976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0" dirty="0">
                <a:solidFill>
                  <a:srgbClr val="FF3399"/>
                </a:solidFill>
                <a:latin typeface="Arial Unicode MS" charset="-122"/>
                <a:ea typeface="黑体" panose="02010609060101010101" charset="-122"/>
              </a:rPr>
              <a:t>亭周边的环境：</a:t>
            </a:r>
            <a:endParaRPr lang="zh-CN" altLang="en-US" sz="3600" b="0" dirty="0">
              <a:solidFill>
                <a:srgbClr val="FF3399"/>
              </a:solidFill>
              <a:latin typeface="Arial Unicode MS" charset="-122"/>
              <a:ea typeface="黑体" panose="02010609060101010101" charset="-122"/>
            </a:endParaRPr>
          </a:p>
        </p:txBody>
      </p:sp>
      <p:sp>
        <p:nvSpPr>
          <p:cNvPr id="55299" name="Text Box 3"/>
          <p:cNvSpPr txBox="1"/>
          <p:nvPr/>
        </p:nvSpPr>
        <p:spPr>
          <a:xfrm>
            <a:off x="381000" y="1676400"/>
            <a:ext cx="1752600" cy="5191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0" dirty="0">
                <a:solidFill>
                  <a:srgbClr val="663300"/>
                </a:solidFill>
                <a:latin typeface="Arial Unicode MS" charset="-122"/>
                <a:ea typeface="黑体" panose="02010609060101010101" charset="-122"/>
              </a:rPr>
              <a:t>环滁皆山</a:t>
            </a:r>
            <a:endParaRPr lang="zh-CN" altLang="en-US" sz="2800" b="0" dirty="0">
              <a:solidFill>
                <a:srgbClr val="663300"/>
              </a:solidFill>
              <a:latin typeface="Arial Unicode MS" charset="-122"/>
              <a:ea typeface="黑体" panose="02010609060101010101" charset="-122"/>
            </a:endParaRPr>
          </a:p>
        </p:txBody>
      </p:sp>
      <p:sp>
        <p:nvSpPr>
          <p:cNvPr id="55300" name="Text Box 4"/>
          <p:cNvSpPr txBox="1"/>
          <p:nvPr/>
        </p:nvSpPr>
        <p:spPr>
          <a:xfrm>
            <a:off x="2971800" y="1676400"/>
            <a:ext cx="1295400" cy="5191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0" dirty="0">
                <a:solidFill>
                  <a:srgbClr val="663300"/>
                </a:solidFill>
                <a:latin typeface="Arial Unicode MS" charset="-122"/>
                <a:ea typeface="黑体" panose="02010609060101010101" charset="-122"/>
              </a:rPr>
              <a:t>琅琊山</a:t>
            </a:r>
            <a:endParaRPr lang="zh-CN" altLang="en-US" sz="2800" b="0" dirty="0">
              <a:solidFill>
                <a:srgbClr val="663300"/>
              </a:solidFill>
              <a:latin typeface="Arial Unicode MS" charset="-122"/>
              <a:ea typeface="黑体" panose="02010609060101010101" charset="-122"/>
            </a:endParaRPr>
          </a:p>
        </p:txBody>
      </p:sp>
      <p:sp>
        <p:nvSpPr>
          <p:cNvPr id="55301" name="Line 5"/>
          <p:cNvSpPr/>
          <p:nvPr/>
        </p:nvSpPr>
        <p:spPr>
          <a:xfrm>
            <a:off x="2057400" y="1905000"/>
            <a:ext cx="83820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55303" name="Line 7"/>
          <p:cNvSpPr/>
          <p:nvPr/>
        </p:nvSpPr>
        <p:spPr>
          <a:xfrm>
            <a:off x="4191000" y="1981200"/>
            <a:ext cx="76200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55304" name="Text Box 8"/>
          <p:cNvSpPr txBox="1"/>
          <p:nvPr/>
        </p:nvSpPr>
        <p:spPr>
          <a:xfrm>
            <a:off x="5105400" y="1600200"/>
            <a:ext cx="914400" cy="5191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0" dirty="0">
                <a:solidFill>
                  <a:srgbClr val="663300"/>
                </a:solidFill>
                <a:latin typeface="Arial Unicode MS" charset="-122"/>
                <a:ea typeface="黑体" panose="02010609060101010101" charset="-122"/>
              </a:rPr>
              <a:t>酿泉</a:t>
            </a:r>
            <a:endParaRPr lang="zh-CN" altLang="en-US" sz="2800" b="0" dirty="0">
              <a:solidFill>
                <a:srgbClr val="663300"/>
              </a:solidFill>
              <a:latin typeface="Arial Unicode MS" charset="-122"/>
              <a:ea typeface="黑体" panose="02010609060101010101" charset="-122"/>
            </a:endParaRPr>
          </a:p>
        </p:txBody>
      </p:sp>
      <p:sp>
        <p:nvSpPr>
          <p:cNvPr id="30727" name="Text Box 9"/>
          <p:cNvSpPr txBox="1"/>
          <p:nvPr/>
        </p:nvSpPr>
        <p:spPr>
          <a:xfrm>
            <a:off x="6172200" y="3581400"/>
            <a:ext cx="838200" cy="641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endParaRPr lang="zh-CN" altLang="en-US" sz="3600" b="0" dirty="0">
              <a:solidFill>
                <a:schemeClr val="tx2"/>
              </a:solidFill>
              <a:latin typeface="Arial Unicode MS" charset="-122"/>
              <a:ea typeface="黑体" panose="02010609060101010101" charset="-122"/>
            </a:endParaRPr>
          </a:p>
        </p:txBody>
      </p:sp>
      <p:sp>
        <p:nvSpPr>
          <p:cNvPr id="55306" name="Line 10"/>
          <p:cNvSpPr/>
          <p:nvPr/>
        </p:nvSpPr>
        <p:spPr>
          <a:xfrm>
            <a:off x="6019800" y="1981200"/>
            <a:ext cx="76200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55307" name="Text Box 11"/>
          <p:cNvSpPr txBox="1"/>
          <p:nvPr/>
        </p:nvSpPr>
        <p:spPr>
          <a:xfrm>
            <a:off x="6934200" y="1676400"/>
            <a:ext cx="2209800" cy="5794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0" dirty="0">
                <a:solidFill>
                  <a:srgbClr val="663300"/>
                </a:solidFill>
                <a:latin typeface="Arial Unicode MS" charset="-122"/>
                <a:ea typeface="黑体" panose="02010609060101010101" charset="-122"/>
              </a:rPr>
              <a:t>有亭翼然</a:t>
            </a:r>
            <a:endParaRPr lang="zh-CN" altLang="en-US" sz="3200" b="0" dirty="0">
              <a:solidFill>
                <a:srgbClr val="663300"/>
              </a:solidFill>
              <a:latin typeface="Arial Unicode MS" charset="-122"/>
              <a:ea typeface="黑体" panose="02010609060101010101" charset="-122"/>
            </a:endParaRPr>
          </a:p>
        </p:txBody>
      </p:sp>
      <p:sp>
        <p:nvSpPr>
          <p:cNvPr id="30730" name="Text Box 12"/>
          <p:cNvSpPr txBox="1"/>
          <p:nvPr/>
        </p:nvSpPr>
        <p:spPr>
          <a:xfrm>
            <a:off x="457200" y="3886200"/>
            <a:ext cx="3352800" cy="641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0" dirty="0">
                <a:solidFill>
                  <a:srgbClr val="FF3399"/>
                </a:solidFill>
                <a:latin typeface="Arial Unicode MS" charset="-122"/>
                <a:ea typeface="黑体" panose="02010609060101010101" charset="-122"/>
              </a:rPr>
              <a:t>亭名的由来：</a:t>
            </a:r>
            <a:endParaRPr lang="zh-CN" altLang="en-US" sz="3600" b="0" dirty="0">
              <a:solidFill>
                <a:srgbClr val="FF3399"/>
              </a:solidFill>
              <a:latin typeface="Arial Unicode MS" charset="-122"/>
              <a:ea typeface="黑体" panose="02010609060101010101" charset="-122"/>
            </a:endParaRPr>
          </a:p>
        </p:txBody>
      </p:sp>
      <p:sp>
        <p:nvSpPr>
          <p:cNvPr id="55309" name="Text Box 13"/>
          <p:cNvSpPr txBox="1"/>
          <p:nvPr/>
        </p:nvSpPr>
        <p:spPr>
          <a:xfrm>
            <a:off x="381000" y="4572000"/>
            <a:ext cx="1752600" cy="641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0" dirty="0">
                <a:solidFill>
                  <a:schemeClr val="accent2"/>
                </a:solidFill>
                <a:latin typeface="Arial Unicode MS" charset="-122"/>
                <a:ea typeface="黑体" panose="02010609060101010101" charset="-122"/>
              </a:rPr>
              <a:t>作亭者</a:t>
            </a:r>
            <a:endParaRPr lang="zh-CN" altLang="en-US" sz="3600" b="0" dirty="0">
              <a:solidFill>
                <a:schemeClr val="accent2"/>
              </a:solidFill>
              <a:latin typeface="Arial Unicode MS" charset="-122"/>
              <a:ea typeface="黑体" panose="02010609060101010101" charset="-122"/>
            </a:endParaRPr>
          </a:p>
        </p:txBody>
      </p:sp>
      <p:sp>
        <p:nvSpPr>
          <p:cNvPr id="55310" name="Line 14"/>
          <p:cNvSpPr/>
          <p:nvPr/>
        </p:nvSpPr>
        <p:spPr>
          <a:xfrm>
            <a:off x="1905000" y="4953000"/>
            <a:ext cx="91440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55311" name="Text Box 15"/>
          <p:cNvSpPr txBox="1"/>
          <p:nvPr/>
        </p:nvSpPr>
        <p:spPr>
          <a:xfrm>
            <a:off x="2895600" y="4648200"/>
            <a:ext cx="1828800" cy="641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0" dirty="0">
                <a:solidFill>
                  <a:schemeClr val="accent2"/>
                </a:solidFill>
                <a:latin typeface="Arial Unicode MS" charset="-122"/>
                <a:ea typeface="黑体" panose="02010609060101010101" charset="-122"/>
              </a:rPr>
              <a:t>名之者</a:t>
            </a:r>
            <a:endParaRPr lang="zh-CN" altLang="en-US" sz="3600" b="0" dirty="0">
              <a:solidFill>
                <a:schemeClr val="accent2"/>
              </a:solidFill>
              <a:latin typeface="Arial Unicode MS" charset="-122"/>
              <a:ea typeface="黑体" panose="02010609060101010101" charset="-122"/>
            </a:endParaRPr>
          </a:p>
        </p:txBody>
      </p:sp>
      <p:sp>
        <p:nvSpPr>
          <p:cNvPr id="55312" name="Line 16"/>
          <p:cNvSpPr/>
          <p:nvPr/>
        </p:nvSpPr>
        <p:spPr>
          <a:xfrm>
            <a:off x="4343400" y="4953000"/>
            <a:ext cx="129540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55313" name="Text Box 17"/>
          <p:cNvSpPr txBox="1"/>
          <p:nvPr/>
        </p:nvSpPr>
        <p:spPr>
          <a:xfrm>
            <a:off x="5867400" y="4648200"/>
            <a:ext cx="2362200" cy="641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0" dirty="0">
                <a:solidFill>
                  <a:schemeClr val="accent2"/>
                </a:solidFill>
                <a:latin typeface="Arial Unicode MS" charset="-122"/>
                <a:ea typeface="黑体" panose="02010609060101010101" charset="-122"/>
              </a:rPr>
              <a:t>命名之意</a:t>
            </a:r>
            <a:endParaRPr lang="zh-CN" altLang="en-US" sz="3600" b="0" dirty="0">
              <a:solidFill>
                <a:schemeClr val="accent2"/>
              </a:solidFill>
              <a:latin typeface="Arial Unicode MS" charset="-122"/>
              <a:ea typeface="黑体" panose="02010609060101010101" charset="-122"/>
            </a:endParaRPr>
          </a:p>
        </p:txBody>
      </p:sp>
      <p:sp>
        <p:nvSpPr>
          <p:cNvPr id="55314" name="Text Box 18"/>
          <p:cNvSpPr txBox="1"/>
          <p:nvPr/>
        </p:nvSpPr>
        <p:spPr>
          <a:xfrm>
            <a:off x="838200" y="2209800"/>
            <a:ext cx="762000" cy="641350"/>
          </a:xfrm>
          <a:prstGeom prst="rect">
            <a:avLst/>
          </a:prstGeom>
          <a:solidFill>
            <a:srgbClr val="00FFFF"/>
          </a:solidFill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0" dirty="0">
                <a:solidFill>
                  <a:srgbClr val="FF3300"/>
                </a:solidFill>
                <a:latin typeface="Arial Unicode MS" charset="-122"/>
                <a:ea typeface="黑体" panose="02010609060101010101" charset="-122"/>
              </a:rPr>
              <a:t>远</a:t>
            </a:r>
            <a:endParaRPr lang="zh-CN" altLang="en-US" sz="3600" b="0" dirty="0">
              <a:solidFill>
                <a:srgbClr val="FF3300"/>
              </a:solidFill>
              <a:latin typeface="Arial Unicode MS" charset="-122"/>
              <a:ea typeface="黑体" panose="02010609060101010101" charset="-122"/>
            </a:endParaRPr>
          </a:p>
        </p:txBody>
      </p:sp>
      <p:sp>
        <p:nvSpPr>
          <p:cNvPr id="30737" name="Line 19"/>
          <p:cNvSpPr/>
          <p:nvPr/>
        </p:nvSpPr>
        <p:spPr>
          <a:xfrm>
            <a:off x="1676400" y="2590800"/>
            <a:ext cx="533400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arrow" w="med" len="med"/>
          </a:ln>
        </p:spPr>
      </p:sp>
      <p:sp>
        <p:nvSpPr>
          <p:cNvPr id="55316" name="Text Box 20"/>
          <p:cNvSpPr txBox="1"/>
          <p:nvPr/>
        </p:nvSpPr>
        <p:spPr>
          <a:xfrm>
            <a:off x="7086600" y="2209800"/>
            <a:ext cx="914400" cy="641350"/>
          </a:xfrm>
          <a:prstGeom prst="rect">
            <a:avLst/>
          </a:prstGeom>
          <a:solidFill>
            <a:srgbClr val="00FFFF"/>
          </a:solidFill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0" dirty="0">
                <a:solidFill>
                  <a:srgbClr val="FF3300"/>
                </a:solidFill>
                <a:latin typeface="Arial Unicode MS" charset="-122"/>
                <a:ea typeface="黑体" panose="02010609060101010101" charset="-122"/>
              </a:rPr>
              <a:t>近</a:t>
            </a:r>
            <a:endParaRPr lang="zh-CN" altLang="en-US" sz="3600" b="0" dirty="0">
              <a:solidFill>
                <a:srgbClr val="FF3300"/>
              </a:solidFill>
              <a:latin typeface="Arial Unicode MS" charset="-122"/>
              <a:ea typeface="黑体" panose="02010609060101010101" charset="-122"/>
            </a:endParaRPr>
          </a:p>
        </p:txBody>
      </p:sp>
      <p:sp>
        <p:nvSpPr>
          <p:cNvPr id="55317" name="Text Box 21"/>
          <p:cNvSpPr txBox="1"/>
          <p:nvPr/>
        </p:nvSpPr>
        <p:spPr>
          <a:xfrm>
            <a:off x="914400" y="2971800"/>
            <a:ext cx="609600" cy="641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3600" b="0" dirty="0">
                <a:solidFill>
                  <a:srgbClr val="FF3300"/>
                </a:solidFill>
                <a:latin typeface="Arial Unicode MS" charset="-122"/>
                <a:ea typeface="黑体" panose="02010609060101010101" charset="-122"/>
              </a:rPr>
              <a:t>面</a:t>
            </a:r>
            <a:endParaRPr lang="zh-CN" altLang="en-US" sz="3600" b="0" dirty="0">
              <a:solidFill>
                <a:srgbClr val="FF3300"/>
              </a:solidFill>
              <a:latin typeface="Arial Unicode MS" charset="-122"/>
              <a:ea typeface="黑体" panose="02010609060101010101" charset="-122"/>
            </a:endParaRPr>
          </a:p>
        </p:txBody>
      </p:sp>
      <p:sp>
        <p:nvSpPr>
          <p:cNvPr id="30740" name="Text Box 22"/>
          <p:cNvSpPr txBox="1"/>
          <p:nvPr/>
        </p:nvSpPr>
        <p:spPr>
          <a:xfrm>
            <a:off x="685800" y="2819400"/>
            <a:ext cx="685800" cy="641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endParaRPr lang="zh-CN" altLang="en-US" sz="3600" b="0" dirty="0">
              <a:solidFill>
                <a:schemeClr val="tx2"/>
              </a:solidFill>
              <a:latin typeface="Arial Unicode MS" charset="-122"/>
              <a:ea typeface="黑体" panose="02010609060101010101" charset="-122"/>
            </a:endParaRPr>
          </a:p>
        </p:txBody>
      </p:sp>
      <p:sp>
        <p:nvSpPr>
          <p:cNvPr id="30741" name="Line 23"/>
          <p:cNvSpPr/>
          <p:nvPr/>
        </p:nvSpPr>
        <p:spPr>
          <a:xfrm>
            <a:off x="1676400" y="3352800"/>
            <a:ext cx="525780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55320" name="Text Box 24"/>
          <p:cNvSpPr txBox="1"/>
          <p:nvPr/>
        </p:nvSpPr>
        <p:spPr>
          <a:xfrm>
            <a:off x="7162800" y="3124200"/>
            <a:ext cx="609600" cy="641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0" dirty="0">
                <a:solidFill>
                  <a:srgbClr val="FF3300"/>
                </a:solidFill>
                <a:latin typeface="Arial Unicode MS" charset="-122"/>
                <a:ea typeface="黑体" panose="02010609060101010101" charset="-122"/>
              </a:rPr>
              <a:t>点</a:t>
            </a:r>
            <a:endParaRPr lang="zh-CN" altLang="en-US" sz="3600" b="0" dirty="0">
              <a:solidFill>
                <a:srgbClr val="FF3300"/>
              </a:solidFill>
              <a:latin typeface="Arial Unicode MS" charset="-122"/>
              <a:ea typeface="黑体" panose="02010609060101010101" charset="-122"/>
            </a:endParaRPr>
          </a:p>
        </p:txBody>
      </p:sp>
      <p:sp>
        <p:nvSpPr>
          <p:cNvPr id="55321" name="Text Box 25"/>
          <p:cNvSpPr txBox="1"/>
          <p:nvPr/>
        </p:nvSpPr>
        <p:spPr>
          <a:xfrm>
            <a:off x="3505200" y="5715000"/>
            <a:ext cx="2362200" cy="641350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0" dirty="0">
                <a:solidFill>
                  <a:srgbClr val="5B46F6"/>
                </a:solidFill>
                <a:latin typeface="Arial Unicode MS" charset="-122"/>
                <a:ea typeface="黑体" panose="02010609060101010101" charset="-122"/>
              </a:rPr>
              <a:t>山水之乐</a:t>
            </a:r>
            <a:endParaRPr lang="zh-CN" altLang="en-US" sz="3600" b="0" dirty="0">
              <a:solidFill>
                <a:srgbClr val="5B46F6"/>
              </a:solidFill>
              <a:latin typeface="Arial Unicode MS" charset="-122"/>
              <a:ea typeface="黑体" panose="02010609060101010101" charset="-122"/>
            </a:endParaRPr>
          </a:p>
        </p:txBody>
      </p:sp>
      <p:sp>
        <p:nvSpPr>
          <p:cNvPr id="30744" name="AutoShape 26"/>
          <p:cNvSpPr/>
          <p:nvPr/>
        </p:nvSpPr>
        <p:spPr>
          <a:xfrm>
            <a:off x="3352800" y="5867400"/>
            <a:ext cx="76200" cy="457200"/>
          </a:xfrm>
          <a:prstGeom prst="leftBracket">
            <a:avLst>
              <a:gd name="adj" fmla="val 50000"/>
            </a:avLst>
          </a:prstGeom>
          <a:noFill/>
          <a:ln w="9525">
            <a:noFill/>
          </a:ln>
        </p:spPr>
        <p:txBody>
          <a:bodyPr wrap="none" anchor="ctr">
            <a:spAutoFit/>
          </a:bodyPr>
          <a:p>
            <a:endParaRPr lang="zh-CN" altLang="en-US" sz="3600" dirty="0">
              <a:latin typeface="Arial" panose="020B0604020202020204" pitchFamily="34" charset="0"/>
              <a:ea typeface="黑体" panose="02010609060101010101" charset="-122"/>
            </a:endParaRPr>
          </a:p>
        </p:txBody>
      </p:sp>
      <p:sp>
        <p:nvSpPr>
          <p:cNvPr id="30745" name="Text Box 27"/>
          <p:cNvSpPr txBox="1"/>
          <p:nvPr/>
        </p:nvSpPr>
        <p:spPr>
          <a:xfrm>
            <a:off x="0" y="44450"/>
            <a:ext cx="6583363" cy="641350"/>
          </a:xfrm>
          <a:prstGeom prst="rect">
            <a:avLst/>
          </a:prstGeom>
          <a:solidFill>
            <a:schemeClr val="accent1"/>
          </a:solidFill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600" dirty="0">
                <a:solidFill>
                  <a:srgbClr val="66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第一段的写作思路及写景顺序：</a:t>
            </a:r>
            <a:endParaRPr lang="zh-CN" altLang="en-US" sz="3600" dirty="0">
              <a:solidFill>
                <a:srgbClr val="66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53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53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53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53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53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53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53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53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9" dur="500"/>
                                        <p:tgtEl>
                                          <p:spTgt spid="553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53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553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553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553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553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553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553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553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553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553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553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553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553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553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3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553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553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96" dur="500"/>
                                        <p:tgtEl>
                                          <p:spTgt spid="553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299" grpId="0"/>
      <p:bldP spid="55300" grpId="0"/>
      <p:bldP spid="55304" grpId="0"/>
      <p:bldP spid="55307" grpId="0"/>
      <p:bldP spid="55309" grpId="0"/>
      <p:bldP spid="55311" grpId="0"/>
      <p:bldP spid="55313" grpId="0"/>
      <p:bldP spid="55314" grpId="0" bldLvl="0" animBg="1"/>
      <p:bldP spid="55316" grpId="0" bldLvl="0" animBg="1"/>
      <p:bldP spid="55317" grpId="0"/>
      <p:bldP spid="55320" grpId="0"/>
      <p:bldP spid="55321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602" name="Rectangle 2"/>
          <p:cNvSpPr>
            <a:spLocks noGrp="1"/>
          </p:cNvSpPr>
          <p:nvPr>
            <p:ph idx="1"/>
          </p:nvPr>
        </p:nvSpPr>
        <p:spPr>
          <a:xfrm>
            <a:off x="457200" y="152400"/>
            <a:ext cx="8382000" cy="7086600"/>
          </a:xfrm>
        </p:spPr>
        <p:txBody>
          <a:bodyPr vert="horz" wrap="square" lIns="91440" tIns="45720" rIns="91440" bIns="45720" anchor="t"/>
          <a:p>
            <a:pPr eaLnBrk="1" hangingPunct="1">
              <a:lnSpc>
                <a:spcPct val="230000"/>
              </a:lnSpc>
              <a:buNone/>
            </a:pPr>
            <a:r>
              <a:rPr lang="zh-CN" altLang="en-US" dirty="0">
                <a:latin typeface="迷你简启体" charset="-122"/>
              </a:rPr>
              <a:t>  </a:t>
            </a:r>
            <a:r>
              <a:rPr lang="zh-CN" altLang="en-US" dirty="0">
                <a:solidFill>
                  <a:srgbClr val="FF0000"/>
                </a:solidFill>
                <a:latin typeface="迷你简启体" charset="-122"/>
              </a:rPr>
              <a:t>若 夫</a:t>
            </a:r>
            <a:r>
              <a:rPr lang="zh-CN" altLang="en-US" dirty="0">
                <a:latin typeface="迷你简启体" charset="-122"/>
              </a:rPr>
              <a:t>日出</a:t>
            </a:r>
            <a:r>
              <a:rPr lang="zh-CN" altLang="en-US" dirty="0">
                <a:solidFill>
                  <a:srgbClr val="FF0000"/>
                </a:solidFill>
                <a:latin typeface="迷你简启体" charset="-122"/>
              </a:rPr>
              <a:t>而</a:t>
            </a:r>
            <a:r>
              <a:rPr lang="zh-CN" altLang="en-US" dirty="0">
                <a:latin typeface="迷你简启体" charset="-122"/>
              </a:rPr>
              <a:t>林</a:t>
            </a:r>
            <a:r>
              <a:rPr lang="zh-CN" altLang="en-US" dirty="0">
                <a:solidFill>
                  <a:srgbClr val="FF0000"/>
                </a:solidFill>
                <a:latin typeface="迷你简启体" charset="-122"/>
              </a:rPr>
              <a:t>霏 开</a:t>
            </a:r>
            <a:r>
              <a:rPr lang="zh-CN" altLang="en-US" dirty="0">
                <a:latin typeface="迷你简启体" charset="-122"/>
              </a:rPr>
              <a:t>，云</a:t>
            </a:r>
            <a:r>
              <a:rPr lang="zh-CN" altLang="en-US" dirty="0">
                <a:solidFill>
                  <a:srgbClr val="FF0000"/>
                </a:solidFill>
                <a:latin typeface="迷你简启体" charset="-122"/>
              </a:rPr>
              <a:t>归</a:t>
            </a:r>
            <a:r>
              <a:rPr lang="zh-CN" altLang="en-US" dirty="0">
                <a:latin typeface="迷你简启体" charset="-122"/>
              </a:rPr>
              <a:t>而</a:t>
            </a:r>
            <a:r>
              <a:rPr lang="zh-CN" altLang="en-US" dirty="0">
                <a:solidFill>
                  <a:srgbClr val="FF0000"/>
                </a:solidFill>
                <a:latin typeface="迷你简启体" charset="-122"/>
              </a:rPr>
              <a:t>岩穴 暝</a:t>
            </a:r>
            <a:r>
              <a:rPr lang="zh-CN" altLang="en-US" dirty="0">
                <a:latin typeface="迷你简启体" charset="-122"/>
              </a:rPr>
              <a:t>，</a:t>
            </a:r>
            <a:r>
              <a:rPr lang="zh-CN" altLang="en-US" dirty="0">
                <a:solidFill>
                  <a:srgbClr val="FF0000"/>
                </a:solidFill>
                <a:latin typeface="迷你简启体" charset="-122"/>
              </a:rPr>
              <a:t>晦</a:t>
            </a:r>
            <a:r>
              <a:rPr lang="zh-CN" altLang="en-US" dirty="0">
                <a:latin typeface="迷你简启体" charset="-122"/>
              </a:rPr>
              <a:t>明变化者，山间之</a:t>
            </a:r>
            <a:r>
              <a:rPr lang="zh-CN" altLang="en-US" dirty="0">
                <a:solidFill>
                  <a:srgbClr val="FF0000"/>
                </a:solidFill>
                <a:latin typeface="迷你简启体" charset="-122"/>
              </a:rPr>
              <a:t>朝</a:t>
            </a:r>
            <a:r>
              <a:rPr lang="zh-CN" altLang="en-US" dirty="0">
                <a:latin typeface="迷你简启体" charset="-122"/>
              </a:rPr>
              <a:t>暮也。野</a:t>
            </a:r>
            <a:r>
              <a:rPr lang="zh-CN" altLang="en-US" dirty="0">
                <a:solidFill>
                  <a:srgbClr val="FF0000"/>
                </a:solidFill>
                <a:latin typeface="迷你简启体" charset="-122"/>
              </a:rPr>
              <a:t>芳 发</a:t>
            </a:r>
            <a:r>
              <a:rPr lang="zh-CN" altLang="en-US" dirty="0">
                <a:latin typeface="迷你简启体" charset="-122"/>
              </a:rPr>
              <a:t>而幽香，</a:t>
            </a:r>
            <a:r>
              <a:rPr lang="zh-CN" altLang="en-US" dirty="0">
                <a:solidFill>
                  <a:srgbClr val="FF0000"/>
                </a:solidFill>
                <a:latin typeface="迷你简启体" charset="-122"/>
              </a:rPr>
              <a:t>佳</a:t>
            </a:r>
            <a:r>
              <a:rPr lang="zh-CN" altLang="en-US" dirty="0">
                <a:latin typeface="迷你简启体" charset="-122"/>
              </a:rPr>
              <a:t>木</a:t>
            </a:r>
            <a:r>
              <a:rPr lang="zh-CN" altLang="en-US" dirty="0">
                <a:solidFill>
                  <a:srgbClr val="FF0000"/>
                </a:solidFill>
                <a:latin typeface="迷你简启体" charset="-122"/>
              </a:rPr>
              <a:t>秀</a:t>
            </a:r>
            <a:r>
              <a:rPr lang="zh-CN" altLang="en-US" dirty="0">
                <a:latin typeface="迷你简启体" charset="-122"/>
              </a:rPr>
              <a:t>而</a:t>
            </a:r>
            <a:r>
              <a:rPr lang="zh-CN" altLang="en-US" dirty="0">
                <a:solidFill>
                  <a:srgbClr val="FF0000"/>
                </a:solidFill>
                <a:latin typeface="迷你简启体" charset="-122"/>
              </a:rPr>
              <a:t>繁</a:t>
            </a:r>
            <a:r>
              <a:rPr lang="zh-CN" altLang="en-US" dirty="0">
                <a:latin typeface="迷你简启体" charset="-122"/>
              </a:rPr>
              <a:t>阴，风霜高洁，水落而石出者，山间之四时也。朝而往，</a:t>
            </a:r>
            <a:r>
              <a:rPr lang="zh-CN" altLang="en-US" dirty="0">
                <a:solidFill>
                  <a:srgbClr val="FF0000"/>
                </a:solidFill>
                <a:latin typeface="迷你简启体" charset="-122"/>
              </a:rPr>
              <a:t>暮</a:t>
            </a:r>
            <a:r>
              <a:rPr lang="zh-CN" altLang="en-US" dirty="0">
                <a:latin typeface="迷你简启体" charset="-122"/>
              </a:rPr>
              <a:t>而归，</a:t>
            </a:r>
            <a:r>
              <a:rPr lang="zh-CN" altLang="en-US" dirty="0">
                <a:solidFill>
                  <a:srgbClr val="FF0000"/>
                </a:solidFill>
                <a:latin typeface="迷你简启体" charset="-122"/>
              </a:rPr>
              <a:t>四时</a:t>
            </a:r>
            <a:r>
              <a:rPr lang="zh-CN" altLang="en-US" dirty="0">
                <a:latin typeface="迷你简启体" charset="-122"/>
              </a:rPr>
              <a:t>之景不同，而乐亦无</a:t>
            </a:r>
            <a:r>
              <a:rPr lang="zh-CN" altLang="en-US" dirty="0">
                <a:solidFill>
                  <a:srgbClr val="FF0000"/>
                </a:solidFill>
                <a:latin typeface="迷你简启体" charset="-122"/>
              </a:rPr>
              <a:t>穷</a:t>
            </a:r>
            <a:r>
              <a:rPr lang="zh-CN" altLang="en-US" dirty="0">
                <a:latin typeface="迷你简启体" charset="-122"/>
              </a:rPr>
              <a:t>也。</a:t>
            </a:r>
            <a:endParaRPr lang="zh-CN" altLang="en-US" dirty="0">
              <a:latin typeface="迷你简启体" charset="-122"/>
            </a:endParaRPr>
          </a:p>
        </p:txBody>
      </p:sp>
      <p:sp>
        <p:nvSpPr>
          <p:cNvPr id="13315" name="Rectangle 3"/>
          <p:cNvSpPr/>
          <p:nvPr/>
        </p:nvSpPr>
        <p:spPr>
          <a:xfrm>
            <a:off x="5580063" y="2363788"/>
            <a:ext cx="877887" cy="466725"/>
          </a:xfrm>
          <a:prstGeom prst="rect">
            <a:avLst/>
          </a:prstGeom>
          <a:solidFill>
            <a:srgbClr val="CCFFFF">
              <a:alpha val="58823"/>
            </a:srgbClr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zh-CN" altLang="en-US" sz="2400" dirty="0">
                <a:solidFill>
                  <a:srgbClr val="0000FF"/>
                </a:solidFill>
                <a:latin typeface="黑体" panose="02010609060101010101" charset="-122"/>
                <a:ea typeface="迷你简启体" charset="-122"/>
              </a:rPr>
              <a:t>香花</a:t>
            </a:r>
            <a:endParaRPr lang="zh-CN" altLang="en-US" sz="2400" dirty="0">
              <a:solidFill>
                <a:srgbClr val="0000FF"/>
              </a:solidFill>
              <a:latin typeface="黑体" panose="02010609060101010101" charset="-122"/>
              <a:ea typeface="迷你简启体" charset="-122"/>
            </a:endParaRPr>
          </a:p>
        </p:txBody>
      </p:sp>
      <p:sp>
        <p:nvSpPr>
          <p:cNvPr id="13316" name="Rectangle 4"/>
          <p:cNvSpPr/>
          <p:nvPr/>
        </p:nvSpPr>
        <p:spPr>
          <a:xfrm>
            <a:off x="1093788" y="3503613"/>
            <a:ext cx="892175" cy="466725"/>
          </a:xfrm>
          <a:prstGeom prst="rect">
            <a:avLst/>
          </a:prstGeom>
          <a:solidFill>
            <a:srgbClr val="CCFFFF">
              <a:alpha val="58823"/>
            </a:srgbClr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zh-CN" altLang="en-US" sz="2400" dirty="0">
                <a:solidFill>
                  <a:srgbClr val="0000FF"/>
                </a:solidFill>
                <a:latin typeface="黑体" panose="02010609060101010101" charset="-122"/>
                <a:ea typeface="迷你简启体" charset="-122"/>
              </a:rPr>
              <a:t>茂盛</a:t>
            </a:r>
            <a:endParaRPr lang="zh-CN" altLang="en-US" sz="2400" dirty="0">
              <a:solidFill>
                <a:srgbClr val="0000FF"/>
              </a:solidFill>
              <a:latin typeface="黑体" panose="02010609060101010101" charset="-122"/>
              <a:ea typeface="迷你简启体" charset="-122"/>
            </a:endParaRPr>
          </a:p>
        </p:txBody>
      </p:sp>
      <p:sp>
        <p:nvSpPr>
          <p:cNvPr id="13317" name="Rectangle 5"/>
          <p:cNvSpPr/>
          <p:nvPr/>
        </p:nvSpPr>
        <p:spPr>
          <a:xfrm>
            <a:off x="6553200" y="4646613"/>
            <a:ext cx="838200" cy="466725"/>
          </a:xfrm>
          <a:prstGeom prst="rect">
            <a:avLst/>
          </a:prstGeom>
          <a:solidFill>
            <a:srgbClr val="CCFFFF">
              <a:alpha val="58823"/>
            </a:srgbClr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zh-CN" altLang="en-US" sz="2400" dirty="0">
                <a:solidFill>
                  <a:srgbClr val="0000FF"/>
                </a:solidFill>
                <a:latin typeface="黑体" panose="02010609060101010101" charset="-122"/>
                <a:ea typeface="迷你简启体" charset="-122"/>
              </a:rPr>
              <a:t>四季</a:t>
            </a:r>
            <a:endParaRPr lang="zh-CN" altLang="en-US" sz="2400" dirty="0">
              <a:solidFill>
                <a:srgbClr val="0000FF"/>
              </a:solidFill>
              <a:latin typeface="黑体" panose="02010609060101010101" charset="-122"/>
              <a:ea typeface="迷你简启体" charset="-122"/>
            </a:endParaRPr>
          </a:p>
        </p:txBody>
      </p:sp>
      <p:sp>
        <p:nvSpPr>
          <p:cNvPr id="13318" name="Text Box 6"/>
          <p:cNvSpPr txBox="1"/>
          <p:nvPr/>
        </p:nvSpPr>
        <p:spPr>
          <a:xfrm>
            <a:off x="6972300" y="228600"/>
            <a:ext cx="914400" cy="466725"/>
          </a:xfrm>
          <a:prstGeom prst="rect">
            <a:avLst/>
          </a:prstGeom>
          <a:solidFill>
            <a:srgbClr val="CCFFFF">
              <a:alpha val="58823"/>
            </a:srgbClr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400" dirty="0">
                <a:solidFill>
                  <a:srgbClr val="0000FF"/>
                </a:solidFill>
                <a:latin typeface="黑体" panose="02010609060101010101" charset="-122"/>
                <a:ea typeface="迷你简启体" charset="-122"/>
              </a:rPr>
              <a:t>昏暗</a:t>
            </a:r>
            <a:endParaRPr lang="zh-CN" altLang="en-US" sz="2400" dirty="0">
              <a:solidFill>
                <a:srgbClr val="0000FF"/>
              </a:solidFill>
              <a:latin typeface="黑体" panose="02010609060101010101" charset="-122"/>
              <a:ea typeface="迷你简启体" charset="-122"/>
            </a:endParaRPr>
          </a:p>
        </p:txBody>
      </p:sp>
      <p:sp>
        <p:nvSpPr>
          <p:cNvPr id="13319" name="Rectangle 7"/>
          <p:cNvSpPr/>
          <p:nvPr/>
        </p:nvSpPr>
        <p:spPr>
          <a:xfrm>
            <a:off x="966788" y="1219200"/>
            <a:ext cx="1019175" cy="465138"/>
          </a:xfrm>
          <a:prstGeom prst="rect">
            <a:avLst/>
          </a:prstGeom>
          <a:solidFill>
            <a:srgbClr val="CCFFFF">
              <a:alpha val="58823"/>
            </a:srgbClr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>
            <a:spAutoFit/>
          </a:bodyPr>
          <a:p>
            <a:r>
              <a:rPr lang="zh-CN" altLang="en-US" sz="2400" dirty="0">
                <a:solidFill>
                  <a:srgbClr val="0000FF"/>
                </a:solidFill>
                <a:latin typeface="迷你简启体" charset="-122"/>
                <a:ea typeface="迷你简启体" charset="-122"/>
              </a:rPr>
              <a:t>像那 </a:t>
            </a:r>
            <a:endParaRPr lang="zh-CN" altLang="en-US" sz="2400" dirty="0">
              <a:solidFill>
                <a:srgbClr val="0000FF"/>
              </a:solidFill>
              <a:latin typeface="迷你简启体" charset="-122"/>
              <a:ea typeface="迷你简启体" charset="-122"/>
            </a:endParaRPr>
          </a:p>
        </p:txBody>
      </p:sp>
      <p:sp>
        <p:nvSpPr>
          <p:cNvPr id="13320" name="Rectangle 8"/>
          <p:cNvSpPr/>
          <p:nvPr/>
        </p:nvSpPr>
        <p:spPr>
          <a:xfrm>
            <a:off x="2301875" y="1220788"/>
            <a:ext cx="1736725" cy="465137"/>
          </a:xfrm>
          <a:prstGeom prst="rect">
            <a:avLst/>
          </a:prstGeom>
          <a:solidFill>
            <a:srgbClr val="CCFFFF">
              <a:alpha val="58823"/>
            </a:srgbClr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>
            <a:spAutoFit/>
          </a:bodyPr>
          <a:p>
            <a:r>
              <a:rPr lang="zh-CN" altLang="en-US" sz="2400" dirty="0">
                <a:solidFill>
                  <a:srgbClr val="0000FF"/>
                </a:solidFill>
                <a:latin typeface="迷你简启体" charset="-122"/>
                <a:ea typeface="迷你简启体" charset="-122"/>
              </a:rPr>
              <a:t>表顺承 </a:t>
            </a:r>
            <a:endParaRPr lang="zh-CN" altLang="en-US" sz="2400" dirty="0">
              <a:solidFill>
                <a:srgbClr val="0000FF"/>
              </a:solidFill>
              <a:latin typeface="迷你简启体" charset="-122"/>
              <a:ea typeface="迷你简启体" charset="-122"/>
            </a:endParaRPr>
          </a:p>
        </p:txBody>
      </p:sp>
      <p:sp>
        <p:nvSpPr>
          <p:cNvPr id="13321" name="Rectangle 9"/>
          <p:cNvSpPr/>
          <p:nvPr/>
        </p:nvSpPr>
        <p:spPr>
          <a:xfrm>
            <a:off x="3124200" y="228600"/>
            <a:ext cx="838200" cy="466725"/>
          </a:xfrm>
          <a:prstGeom prst="rect">
            <a:avLst/>
          </a:prstGeom>
          <a:solidFill>
            <a:srgbClr val="CCFFFF">
              <a:alpha val="58823"/>
            </a:srgbClr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>
            <a:spAutoFit/>
          </a:bodyPr>
          <a:p>
            <a:r>
              <a:rPr lang="zh-CN" altLang="en-US" sz="2400" dirty="0">
                <a:solidFill>
                  <a:srgbClr val="0000FF"/>
                </a:solidFill>
                <a:latin typeface="迷你简启体" charset="-122"/>
                <a:ea typeface="迷你简启体" charset="-122"/>
              </a:rPr>
              <a:t>雾气 </a:t>
            </a:r>
            <a:endParaRPr lang="zh-CN" altLang="en-US" sz="2400" dirty="0">
              <a:solidFill>
                <a:srgbClr val="0000FF"/>
              </a:solidFill>
              <a:latin typeface="迷你简启体" charset="-122"/>
              <a:ea typeface="迷你简启体" charset="-122"/>
            </a:endParaRPr>
          </a:p>
        </p:txBody>
      </p:sp>
      <p:sp>
        <p:nvSpPr>
          <p:cNvPr id="13322" name="Rectangle 10"/>
          <p:cNvSpPr/>
          <p:nvPr/>
        </p:nvSpPr>
        <p:spPr>
          <a:xfrm>
            <a:off x="4038600" y="228600"/>
            <a:ext cx="838200" cy="466725"/>
          </a:xfrm>
          <a:prstGeom prst="rect">
            <a:avLst/>
          </a:prstGeom>
          <a:solidFill>
            <a:srgbClr val="CCFFFF">
              <a:alpha val="58823"/>
            </a:srgbClr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>
            <a:spAutoFit/>
          </a:bodyPr>
          <a:p>
            <a:r>
              <a:rPr lang="zh-CN" altLang="en-US" sz="2400" dirty="0">
                <a:solidFill>
                  <a:srgbClr val="0000FF"/>
                </a:solidFill>
                <a:latin typeface="迷你简启体" charset="-122"/>
                <a:ea typeface="迷你简启体" charset="-122"/>
              </a:rPr>
              <a:t>消散 </a:t>
            </a:r>
            <a:endParaRPr lang="zh-CN" altLang="en-US" sz="2400" dirty="0">
              <a:solidFill>
                <a:srgbClr val="0000FF"/>
              </a:solidFill>
              <a:latin typeface="迷你简启体" charset="-122"/>
              <a:ea typeface="迷你简启体" charset="-122"/>
            </a:endParaRPr>
          </a:p>
        </p:txBody>
      </p:sp>
      <p:sp>
        <p:nvSpPr>
          <p:cNvPr id="13323" name="Rectangle 11"/>
          <p:cNvSpPr/>
          <p:nvPr/>
        </p:nvSpPr>
        <p:spPr>
          <a:xfrm>
            <a:off x="5715000" y="1219200"/>
            <a:ext cx="838200" cy="466725"/>
          </a:xfrm>
          <a:prstGeom prst="rect">
            <a:avLst/>
          </a:prstGeom>
          <a:solidFill>
            <a:srgbClr val="CCFFFF">
              <a:alpha val="58823"/>
            </a:srgbClr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>
            <a:spAutoFit/>
          </a:bodyPr>
          <a:p>
            <a:r>
              <a:rPr lang="zh-CN" altLang="en-US" sz="2400" dirty="0">
                <a:solidFill>
                  <a:srgbClr val="0000FF"/>
                </a:solidFill>
                <a:latin typeface="迷你简启体" charset="-122"/>
                <a:ea typeface="迷你简启体" charset="-122"/>
              </a:rPr>
              <a:t>山谷 </a:t>
            </a:r>
            <a:endParaRPr lang="zh-CN" altLang="en-US" sz="2400" dirty="0">
              <a:solidFill>
                <a:srgbClr val="0000FF"/>
              </a:solidFill>
              <a:latin typeface="迷你简启体" charset="-122"/>
              <a:ea typeface="迷你简启体" charset="-122"/>
            </a:endParaRPr>
          </a:p>
        </p:txBody>
      </p:sp>
      <p:sp>
        <p:nvSpPr>
          <p:cNvPr id="13324" name="Rectangle 12"/>
          <p:cNvSpPr/>
          <p:nvPr/>
        </p:nvSpPr>
        <p:spPr>
          <a:xfrm>
            <a:off x="8001000" y="1220788"/>
            <a:ext cx="838200" cy="466725"/>
          </a:xfrm>
          <a:prstGeom prst="rect">
            <a:avLst/>
          </a:prstGeom>
          <a:solidFill>
            <a:srgbClr val="CCFFFF">
              <a:alpha val="58823"/>
            </a:srgbClr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>
            <a:spAutoFit/>
          </a:bodyPr>
          <a:p>
            <a:r>
              <a:rPr lang="zh-CN" altLang="en-US" sz="2400" dirty="0">
                <a:solidFill>
                  <a:srgbClr val="0000FF"/>
                </a:solidFill>
                <a:latin typeface="迷你简启体" charset="-122"/>
                <a:ea typeface="迷你简启体" charset="-122"/>
              </a:rPr>
              <a:t>阴暗 </a:t>
            </a:r>
            <a:endParaRPr lang="zh-CN" altLang="en-US" sz="2400" dirty="0">
              <a:solidFill>
                <a:srgbClr val="0000FF"/>
              </a:solidFill>
              <a:latin typeface="迷你简启体" charset="-122"/>
              <a:ea typeface="迷你简启体" charset="-122"/>
            </a:endParaRPr>
          </a:p>
        </p:txBody>
      </p:sp>
      <p:sp>
        <p:nvSpPr>
          <p:cNvPr id="13325" name="Rectangle 13"/>
          <p:cNvSpPr/>
          <p:nvPr/>
        </p:nvSpPr>
        <p:spPr>
          <a:xfrm>
            <a:off x="3779838" y="2363788"/>
            <a:ext cx="914400" cy="465137"/>
          </a:xfrm>
          <a:prstGeom prst="rect">
            <a:avLst/>
          </a:prstGeom>
          <a:solidFill>
            <a:srgbClr val="CCFFFF">
              <a:alpha val="58823"/>
            </a:srgbClr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>
            <a:spAutoFit/>
          </a:bodyPr>
          <a:p>
            <a:r>
              <a:rPr lang="zh-CN" altLang="en-US" sz="2400" dirty="0">
                <a:solidFill>
                  <a:srgbClr val="0000FF"/>
                </a:solidFill>
                <a:latin typeface="迷你简启体" charset="-122"/>
                <a:ea typeface="迷你简启体" charset="-122"/>
              </a:rPr>
              <a:t>早晨 </a:t>
            </a:r>
            <a:endParaRPr lang="zh-CN" altLang="en-US" sz="2400" dirty="0">
              <a:solidFill>
                <a:srgbClr val="0000FF"/>
              </a:solidFill>
              <a:latin typeface="迷你简启体" charset="-122"/>
              <a:ea typeface="迷你简启体" charset="-122"/>
            </a:endParaRPr>
          </a:p>
        </p:txBody>
      </p:sp>
      <p:sp>
        <p:nvSpPr>
          <p:cNvPr id="13326" name="Rectangle 14"/>
          <p:cNvSpPr/>
          <p:nvPr/>
        </p:nvSpPr>
        <p:spPr>
          <a:xfrm>
            <a:off x="4876800" y="4648200"/>
            <a:ext cx="838200" cy="465138"/>
          </a:xfrm>
          <a:prstGeom prst="rect">
            <a:avLst/>
          </a:prstGeom>
          <a:solidFill>
            <a:srgbClr val="CCFFFF">
              <a:alpha val="58823"/>
            </a:srgbClr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>
            <a:spAutoFit/>
          </a:bodyPr>
          <a:p>
            <a:r>
              <a:rPr lang="zh-CN" altLang="en-US" sz="2400" dirty="0">
                <a:solidFill>
                  <a:srgbClr val="0000FF"/>
                </a:solidFill>
                <a:latin typeface="迷你简启体" charset="-122"/>
                <a:ea typeface="迷你简启体" charset="-122"/>
              </a:rPr>
              <a:t>傍晚 </a:t>
            </a:r>
            <a:endParaRPr lang="zh-CN" altLang="en-US" sz="2400" dirty="0">
              <a:solidFill>
                <a:srgbClr val="0000FF"/>
              </a:solidFill>
              <a:latin typeface="迷你简启体" charset="-122"/>
              <a:ea typeface="迷你简启体" charset="-122"/>
            </a:endParaRPr>
          </a:p>
        </p:txBody>
      </p:sp>
      <p:sp>
        <p:nvSpPr>
          <p:cNvPr id="13327" name="Rectangle 15"/>
          <p:cNvSpPr/>
          <p:nvPr/>
        </p:nvSpPr>
        <p:spPr>
          <a:xfrm>
            <a:off x="6629400" y="2363788"/>
            <a:ext cx="838200" cy="466725"/>
          </a:xfrm>
          <a:prstGeom prst="rect">
            <a:avLst/>
          </a:prstGeom>
          <a:solidFill>
            <a:srgbClr val="CCFFFF">
              <a:alpha val="58823"/>
            </a:srgbClr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>
            <a:spAutoFit/>
          </a:bodyPr>
          <a:p>
            <a:r>
              <a:rPr lang="zh-CN" altLang="en-US" sz="2400" dirty="0">
                <a:solidFill>
                  <a:srgbClr val="0000FF"/>
                </a:solidFill>
                <a:latin typeface="迷你简启体" charset="-122"/>
                <a:ea typeface="迷你简启体" charset="-122"/>
              </a:rPr>
              <a:t>开放 </a:t>
            </a:r>
            <a:endParaRPr lang="zh-CN" altLang="en-US" sz="2400" dirty="0">
              <a:solidFill>
                <a:srgbClr val="0000FF"/>
              </a:solidFill>
              <a:latin typeface="迷你简启体" charset="-122"/>
              <a:ea typeface="迷你简启体" charset="-122"/>
            </a:endParaRPr>
          </a:p>
        </p:txBody>
      </p:sp>
      <p:sp>
        <p:nvSpPr>
          <p:cNvPr id="13328" name="Rectangle 16"/>
          <p:cNvSpPr/>
          <p:nvPr/>
        </p:nvSpPr>
        <p:spPr>
          <a:xfrm>
            <a:off x="8001000" y="2363788"/>
            <a:ext cx="1143000" cy="466725"/>
          </a:xfrm>
          <a:prstGeom prst="rect">
            <a:avLst/>
          </a:prstGeom>
          <a:solidFill>
            <a:srgbClr val="CCFFFF">
              <a:alpha val="58823"/>
            </a:srgbClr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>
            <a:spAutoFit/>
          </a:bodyPr>
          <a:p>
            <a:r>
              <a:rPr lang="zh-CN" altLang="en-US" sz="2400" dirty="0">
                <a:solidFill>
                  <a:srgbClr val="0000FF"/>
                </a:solidFill>
                <a:latin typeface="迷你简启体" charset="-122"/>
                <a:ea typeface="迷你简启体" charset="-122"/>
              </a:rPr>
              <a:t>美好的 </a:t>
            </a:r>
            <a:endParaRPr lang="zh-CN" altLang="en-US" sz="2400" dirty="0">
              <a:solidFill>
                <a:srgbClr val="0000FF"/>
              </a:solidFill>
              <a:latin typeface="迷你简启体" charset="-122"/>
              <a:ea typeface="迷你简启体" charset="-122"/>
            </a:endParaRPr>
          </a:p>
        </p:txBody>
      </p:sp>
      <p:sp>
        <p:nvSpPr>
          <p:cNvPr id="13329" name="Rectangle 17"/>
          <p:cNvSpPr/>
          <p:nvPr/>
        </p:nvSpPr>
        <p:spPr>
          <a:xfrm>
            <a:off x="2301875" y="3503613"/>
            <a:ext cx="1143000" cy="465137"/>
          </a:xfrm>
          <a:prstGeom prst="rect">
            <a:avLst/>
          </a:prstGeom>
          <a:solidFill>
            <a:srgbClr val="CCFFFF">
              <a:alpha val="58823"/>
            </a:srgbClr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>
            <a:spAutoFit/>
          </a:bodyPr>
          <a:p>
            <a:r>
              <a:rPr lang="zh-CN" altLang="en-US" sz="2400" dirty="0">
                <a:solidFill>
                  <a:srgbClr val="0000FF"/>
                </a:solidFill>
                <a:latin typeface="迷你简启体" charset="-122"/>
                <a:ea typeface="迷你简启体" charset="-122"/>
              </a:rPr>
              <a:t>浓郁的</a:t>
            </a:r>
            <a:endParaRPr lang="zh-CN" altLang="en-US" sz="2400" dirty="0">
              <a:solidFill>
                <a:srgbClr val="0000FF"/>
              </a:solidFill>
              <a:latin typeface="迷你简启体" charset="-122"/>
              <a:ea typeface="迷你简启体" charset="-122"/>
            </a:endParaRPr>
          </a:p>
        </p:txBody>
      </p:sp>
      <p:sp>
        <p:nvSpPr>
          <p:cNvPr id="13331" name="Rectangle 19"/>
          <p:cNvSpPr/>
          <p:nvPr/>
        </p:nvSpPr>
        <p:spPr>
          <a:xfrm>
            <a:off x="3124200" y="5791200"/>
            <a:ext cx="914400" cy="466725"/>
          </a:xfrm>
          <a:prstGeom prst="rect">
            <a:avLst/>
          </a:prstGeom>
          <a:solidFill>
            <a:srgbClr val="CCFFFF">
              <a:alpha val="58823"/>
            </a:srgbClr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>
            <a:spAutoFit/>
          </a:bodyPr>
          <a:p>
            <a:r>
              <a:rPr lang="zh-CN" altLang="en-US" sz="2400" dirty="0">
                <a:solidFill>
                  <a:srgbClr val="0000FF"/>
                </a:solidFill>
                <a:latin typeface="迷你简启体" charset="-122"/>
                <a:ea typeface="迷你简启体" charset="-122"/>
              </a:rPr>
              <a:t>穷尽 </a:t>
            </a:r>
            <a:endParaRPr lang="zh-CN" altLang="en-US" sz="2400" dirty="0">
              <a:solidFill>
                <a:srgbClr val="0000FF"/>
              </a:solidFill>
              <a:latin typeface="迷你简启体" charset="-122"/>
              <a:ea typeface="迷你简启体" charset="-122"/>
            </a:endParaRPr>
          </a:p>
        </p:txBody>
      </p:sp>
      <p:sp>
        <p:nvSpPr>
          <p:cNvPr id="22549" name="Text Box 21"/>
          <p:cNvSpPr txBox="1"/>
          <p:nvPr/>
        </p:nvSpPr>
        <p:spPr>
          <a:xfrm>
            <a:off x="5580063" y="303213"/>
            <a:ext cx="793750" cy="457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400" dirty="0">
                <a:solidFill>
                  <a:srgbClr val="FF0000"/>
                </a:solidFill>
                <a:latin typeface="黑体" panose="02010609060101010101" charset="-122"/>
                <a:ea typeface="迷你简启体" charset="-122"/>
              </a:rPr>
              <a:t>聚拢</a:t>
            </a:r>
            <a:endParaRPr lang="zh-CN" altLang="en-US" sz="2400" dirty="0">
              <a:solidFill>
                <a:srgbClr val="FF0000"/>
              </a:solidFill>
              <a:latin typeface="黑体" panose="02010609060101010101" charset="-122"/>
              <a:ea typeface="迷你简启体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3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3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3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3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3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3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3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3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9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1" dur="500"/>
                                        <p:tgtEl>
                                          <p:spTgt spid="22549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33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33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33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33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33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33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33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33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33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33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8" dur="5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133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133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133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133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133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133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5" grpId="0" bldLvl="0" animBg="1"/>
      <p:bldP spid="13316" grpId="0" bldLvl="0" animBg="1"/>
      <p:bldP spid="13317" grpId="0" bldLvl="0" animBg="1"/>
      <p:bldP spid="13318" grpId="0" bldLvl="0" animBg="1"/>
      <p:bldP spid="13319" grpId="0" bldLvl="0" animBg="1"/>
      <p:bldP spid="13320" grpId="0" bldLvl="0" animBg="1"/>
      <p:bldP spid="13321" grpId="0" bldLvl="0" animBg="1"/>
      <p:bldP spid="13322" grpId="0" bldLvl="0" animBg="1"/>
      <p:bldP spid="13323" grpId="0" bldLvl="0" animBg="1"/>
      <p:bldP spid="13324" grpId="0" bldLvl="0" animBg="1"/>
      <p:bldP spid="13325" grpId="0" bldLvl="0" animBg="1"/>
      <p:bldP spid="13326" grpId="0" bldLvl="0" animBg="1"/>
      <p:bldP spid="13327" grpId="0" bldLvl="0" animBg="1"/>
      <p:bldP spid="13328" grpId="0" bldLvl="0" animBg="1"/>
      <p:bldP spid="13329" grpId="0" bldLvl="0" animBg="1"/>
      <p:bldP spid="13331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7219" name="Rectangle 3"/>
          <p:cNvSpPr>
            <a:spLocks noGrp="1" noRot="1"/>
          </p:cNvSpPr>
          <p:nvPr>
            <p:ph idx="1"/>
          </p:nvPr>
        </p:nvSpPr>
        <p:spPr>
          <a:xfrm>
            <a:off x="304800" y="909638"/>
            <a:ext cx="8540750" cy="5543550"/>
          </a:xfrm>
        </p:spPr>
        <p:txBody>
          <a:bodyPr vert="horz" wrap="square" lIns="91440" tIns="45720" rIns="91440" bIns="45720" anchor="t"/>
          <a:p>
            <a:r>
              <a:rPr lang="zh-CN" altLang="en-US" dirty="0">
                <a:latin typeface="迷你简启体" charset="-122"/>
              </a:rPr>
              <a:t>若 夫日出而林霏 开，</a:t>
            </a:r>
            <a:endParaRPr lang="zh-CN" altLang="en-US" dirty="0">
              <a:latin typeface="迷你简启体" charset="-122"/>
            </a:endParaRPr>
          </a:p>
          <a:p>
            <a:pPr eaLnBrk="1" hangingPunct="1"/>
            <a:r>
              <a:rPr lang="zh-CN" altLang="en-US" b="1" dirty="0">
                <a:solidFill>
                  <a:srgbClr val="FF0000"/>
                </a:solidFill>
              </a:rPr>
              <a:t>像那太阳出来林中的雾气消散，</a:t>
            </a:r>
            <a:endParaRPr lang="zh-CN" altLang="en-US" b="1" dirty="0">
              <a:solidFill>
                <a:srgbClr val="FF0000"/>
              </a:solidFill>
            </a:endParaRPr>
          </a:p>
          <a:p>
            <a:pPr eaLnBrk="1" hangingPunct="1"/>
            <a:r>
              <a:rPr lang="zh-CN" altLang="en-US" dirty="0">
                <a:latin typeface="迷你简启体" charset="-122"/>
              </a:rPr>
              <a:t>云归而岩穴 暝，</a:t>
            </a:r>
            <a:endParaRPr lang="zh-CN" altLang="en-US" dirty="0">
              <a:latin typeface="迷你简启体" charset="-122"/>
            </a:endParaRPr>
          </a:p>
          <a:p>
            <a:r>
              <a:rPr lang="zh-CN" altLang="en-US" b="1" dirty="0">
                <a:solidFill>
                  <a:srgbClr val="FF0000"/>
                </a:solidFill>
              </a:rPr>
              <a:t>烟云聚拢，山谷就显得昏暗了，</a:t>
            </a:r>
            <a:endParaRPr lang="zh-CN" altLang="en-US" dirty="0">
              <a:latin typeface="迷你简启体" charset="-122"/>
            </a:endParaRPr>
          </a:p>
          <a:p>
            <a:r>
              <a:rPr lang="zh-CN" altLang="en-US" dirty="0">
                <a:latin typeface="迷你简启体" charset="-122"/>
              </a:rPr>
              <a:t>晦明变化者，</a:t>
            </a:r>
            <a:endParaRPr lang="zh-CN" altLang="en-US" dirty="0">
              <a:latin typeface="迷你简启体" charset="-122"/>
            </a:endParaRPr>
          </a:p>
          <a:p>
            <a:r>
              <a:rPr lang="zh-CN" altLang="en-US" b="1" dirty="0">
                <a:solidFill>
                  <a:srgbClr val="FF0000"/>
                </a:solidFill>
              </a:rPr>
              <a:t>或暗或明，变化不一，</a:t>
            </a:r>
            <a:endParaRPr lang="zh-CN" altLang="en-US" dirty="0">
              <a:latin typeface="迷你简启体" charset="-122"/>
            </a:endParaRPr>
          </a:p>
          <a:p>
            <a:r>
              <a:rPr lang="zh-CN" altLang="en-US" dirty="0">
                <a:latin typeface="迷你简启体" charset="-122"/>
              </a:rPr>
              <a:t>山间之朝暮也。</a:t>
            </a:r>
            <a:endParaRPr lang="zh-CN" altLang="en-US" dirty="0">
              <a:latin typeface="迷你简启体" charset="-122"/>
            </a:endParaRPr>
          </a:p>
          <a:p>
            <a:r>
              <a:rPr lang="zh-CN" altLang="en-US" b="1" dirty="0">
                <a:solidFill>
                  <a:srgbClr val="FF0000"/>
                </a:solidFill>
              </a:rPr>
              <a:t>就是山间早晨和晚上（的景象）。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19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7219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19">
                                            <p:txEl>
                                              <p:charRg st="12" end="2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7219">
                                            <p:txEl>
                                              <p:charRg st="12" end="2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19">
                                            <p:txEl>
                                              <p:charRg st="27" end="3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37219">
                                            <p:txEl>
                                              <p:charRg st="27" end="3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19">
                                            <p:txEl>
                                              <p:charRg st="36" end="5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37219">
                                            <p:txEl>
                                              <p:charRg st="36" end="5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19">
                                            <p:txEl>
                                              <p:charRg st="51" end="5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37219">
                                            <p:txEl>
                                              <p:charRg st="51" end="5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19">
                                            <p:txEl>
                                              <p:charRg st="58" end="6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37219">
                                            <p:txEl>
                                              <p:charRg st="58" end="6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19">
                                            <p:txEl>
                                              <p:charRg st="69" end="7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37219">
                                            <p:txEl>
                                              <p:charRg st="69" end="7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19">
                                            <p:txEl>
                                              <p:charRg st="77" end="9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37219">
                                            <p:txEl>
                                              <p:charRg st="77" end="9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7219" grpId="0" build="p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8243" name="Rectangle 3"/>
          <p:cNvSpPr>
            <a:spLocks noGrp="1" noRot="1"/>
          </p:cNvSpPr>
          <p:nvPr>
            <p:ph idx="1"/>
          </p:nvPr>
        </p:nvSpPr>
        <p:spPr>
          <a:xfrm>
            <a:off x="304800" y="477838"/>
            <a:ext cx="8540750" cy="5902325"/>
          </a:xfrm>
        </p:spPr>
        <p:txBody>
          <a:bodyPr vert="horz" wrap="square" lIns="91440" tIns="45720" rIns="91440" bIns="45720" anchor="t"/>
          <a:p>
            <a:r>
              <a:rPr lang="zh-CN" altLang="en-US" dirty="0">
                <a:latin typeface="迷你简启体" charset="-122"/>
              </a:rPr>
              <a:t>野芳 发而幽香，</a:t>
            </a:r>
            <a:endParaRPr lang="zh-CN" altLang="en-US" dirty="0">
              <a:latin typeface="迷你简启体" charset="-122"/>
            </a:endParaRPr>
          </a:p>
          <a:p>
            <a:pPr eaLnBrk="1" hangingPunct="1"/>
            <a:r>
              <a:rPr lang="zh-CN" altLang="en-US" b="1" dirty="0">
                <a:solidFill>
                  <a:srgbClr val="FF0000"/>
                </a:solidFill>
              </a:rPr>
              <a:t>野花开了，有一股清幽的香味，</a:t>
            </a:r>
            <a:endParaRPr lang="zh-CN" altLang="en-US" b="1" dirty="0">
              <a:solidFill>
                <a:srgbClr val="FF0000"/>
              </a:solidFill>
            </a:endParaRPr>
          </a:p>
          <a:p>
            <a:pPr eaLnBrk="1" hangingPunct="1"/>
            <a:r>
              <a:rPr lang="zh-CN" altLang="en-US" dirty="0">
                <a:latin typeface="迷你简启体" charset="-122"/>
              </a:rPr>
              <a:t>佳木秀而繁阴，</a:t>
            </a:r>
            <a:endParaRPr lang="zh-CN" altLang="en-US" dirty="0">
              <a:latin typeface="迷你简启体" charset="-122"/>
            </a:endParaRPr>
          </a:p>
          <a:p>
            <a:r>
              <a:rPr lang="zh-CN" altLang="en-US" b="1" dirty="0">
                <a:solidFill>
                  <a:srgbClr val="FF0000"/>
                </a:solidFill>
              </a:rPr>
              <a:t>好的树木枝叶繁茂，形成一片浓郁的绿阴，</a:t>
            </a:r>
            <a:endParaRPr lang="zh-CN" altLang="en-US" dirty="0">
              <a:latin typeface="迷你简启体" charset="-122"/>
            </a:endParaRPr>
          </a:p>
          <a:p>
            <a:r>
              <a:rPr lang="zh-CN" altLang="en-US" dirty="0">
                <a:latin typeface="迷你简启体" charset="-122"/>
              </a:rPr>
              <a:t>风霜高洁，</a:t>
            </a:r>
            <a:endParaRPr lang="zh-CN" altLang="en-US" dirty="0">
              <a:latin typeface="迷你简启体" charset="-122"/>
            </a:endParaRPr>
          </a:p>
          <a:p>
            <a:r>
              <a:rPr lang="zh-CN" altLang="en-US" b="1" dirty="0">
                <a:solidFill>
                  <a:srgbClr val="FF0000"/>
                </a:solidFill>
              </a:rPr>
              <a:t>秋高气爽，霜色洁白，</a:t>
            </a:r>
            <a:endParaRPr lang="zh-CN" altLang="en-US" dirty="0">
              <a:latin typeface="迷你简启体" charset="-122"/>
            </a:endParaRPr>
          </a:p>
          <a:p>
            <a:r>
              <a:rPr lang="zh-CN" altLang="en-US" dirty="0">
                <a:latin typeface="迷你简启体" charset="-122"/>
              </a:rPr>
              <a:t>水落而石出者，</a:t>
            </a:r>
            <a:endParaRPr lang="zh-CN" altLang="en-US" dirty="0">
              <a:latin typeface="迷你简启体" charset="-122"/>
            </a:endParaRPr>
          </a:p>
          <a:p>
            <a:r>
              <a:rPr lang="zh-CN" altLang="en-US" b="1" dirty="0">
                <a:solidFill>
                  <a:srgbClr val="FF0000"/>
                </a:solidFill>
              </a:rPr>
              <a:t>水位下降，石头裸露，</a:t>
            </a:r>
            <a:endParaRPr lang="zh-CN" altLang="en-US" dirty="0">
              <a:latin typeface="迷你简启体" charset="-122"/>
            </a:endParaRPr>
          </a:p>
          <a:p>
            <a:r>
              <a:rPr lang="zh-CN" altLang="en-US" dirty="0">
                <a:latin typeface="迷你简启体" charset="-122"/>
              </a:rPr>
              <a:t>山间之四时也。</a:t>
            </a:r>
            <a:endParaRPr lang="zh-CN" altLang="en-US" dirty="0">
              <a:latin typeface="迷你简启体" charset="-122"/>
            </a:endParaRPr>
          </a:p>
          <a:p>
            <a:r>
              <a:rPr lang="zh-CN" altLang="en-US" b="1" dirty="0">
                <a:solidFill>
                  <a:srgbClr val="FF0000"/>
                </a:solidFill>
              </a:rPr>
              <a:t>这是山里四季（的景色）。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3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8243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3">
                                            <p:txEl>
                                              <p:charRg st="9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8243">
                                            <p:txEl>
                                              <p:charRg st="9" end="2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3">
                                            <p:txEl>
                                              <p:charRg st="24" end="3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38243">
                                            <p:txEl>
                                              <p:charRg st="24" end="3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3">
                                            <p:txEl>
                                              <p:charRg st="32" end="5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38243">
                                            <p:txEl>
                                              <p:charRg st="32" end="5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3">
                                            <p:txEl>
                                              <p:charRg st="52" end="5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38243">
                                            <p:txEl>
                                              <p:charRg st="52" end="5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3">
                                            <p:txEl>
                                              <p:charRg st="58" end="6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38243">
                                            <p:txEl>
                                              <p:charRg st="58" end="6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3">
                                            <p:txEl>
                                              <p:charRg st="69" end="7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38243">
                                            <p:txEl>
                                              <p:charRg st="69" end="7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3">
                                            <p:txEl>
                                              <p:charRg st="77" end="8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38243">
                                            <p:txEl>
                                              <p:charRg st="77" end="8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3">
                                            <p:txEl>
                                              <p:charRg st="88" end="9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38243">
                                            <p:txEl>
                                              <p:charRg st="88" end="9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3">
                                            <p:txEl>
                                              <p:charRg st="96" end="10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38243">
                                            <p:txEl>
                                              <p:charRg st="96" end="10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824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8721" name="Rectangle 2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p>
            <a:pPr eaLnBrk="1" hangingPunct="1"/>
            <a:r>
              <a:rPr lang="zh-CN" altLang="en-US" dirty="0"/>
              <a:t>安徽醉翁亭</a:t>
            </a:r>
            <a:endParaRPr lang="zh-CN" altLang="en-US" dirty="0"/>
          </a:p>
        </p:txBody>
      </p:sp>
      <p:pic>
        <p:nvPicPr>
          <p:cNvPr id="158722" name="Picture 3" descr="4677298_180042182944_2"/>
          <p:cNvPicPr>
            <a:picLocks noGrp="1"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654050" y="1379538"/>
            <a:ext cx="7904163" cy="5148262"/>
          </a:xfrm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4" name="Rectangle 2"/>
          <p:cNvSpPr>
            <a:spLocks noGrp="1" noRot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p>
            <a:endParaRPr lang="zh-CN" altLang="en-US" dirty="0"/>
          </a:p>
        </p:txBody>
      </p:sp>
      <p:sp>
        <p:nvSpPr>
          <p:cNvPr id="139267" name="Rectangle 3"/>
          <p:cNvSpPr>
            <a:spLocks noGrp="1" noRot="1"/>
          </p:cNvSpPr>
          <p:nvPr>
            <p:ph idx="1"/>
          </p:nvPr>
        </p:nvSpPr>
        <p:spPr/>
        <p:txBody>
          <a:bodyPr vert="horz" wrap="square" lIns="91440" tIns="45720" rIns="91440" bIns="45720" anchor="t"/>
          <a:p>
            <a:r>
              <a:rPr lang="zh-CN" altLang="en-US" b="1" dirty="0">
                <a:latin typeface="迷你简启体" charset="-122"/>
              </a:rPr>
              <a:t>朝而往，暮而归，</a:t>
            </a:r>
            <a:endParaRPr lang="zh-CN" altLang="en-US" b="1" dirty="0">
              <a:latin typeface="迷你简启体" charset="-122"/>
            </a:endParaRPr>
          </a:p>
          <a:p>
            <a:pPr eaLnBrk="1" hangingPunct="1"/>
            <a:r>
              <a:rPr lang="zh-CN" altLang="en-US" b="1" dirty="0">
                <a:solidFill>
                  <a:srgbClr val="FF0000"/>
                </a:solidFill>
              </a:rPr>
              <a:t>早晨上山，傍晚返回，</a:t>
            </a:r>
            <a:endParaRPr lang="zh-CN" altLang="en-US" dirty="0">
              <a:latin typeface="迷你简启体" charset="-122"/>
            </a:endParaRPr>
          </a:p>
          <a:p>
            <a:r>
              <a:rPr lang="zh-CN" altLang="en-US" b="1" dirty="0">
                <a:latin typeface="迷你简启体" charset="-122"/>
              </a:rPr>
              <a:t>四时之景不同，</a:t>
            </a:r>
            <a:endParaRPr lang="zh-CN" altLang="en-US" b="1" dirty="0">
              <a:latin typeface="迷你简启体" charset="-122"/>
            </a:endParaRPr>
          </a:p>
          <a:p>
            <a:pPr eaLnBrk="1" hangingPunct="1"/>
            <a:r>
              <a:rPr lang="zh-CN" altLang="en-US" b="1" dirty="0">
                <a:solidFill>
                  <a:srgbClr val="FF0000"/>
                </a:solidFill>
              </a:rPr>
              <a:t>四季的景色不同，</a:t>
            </a:r>
            <a:endParaRPr lang="zh-CN" altLang="en-US" b="1" dirty="0">
              <a:solidFill>
                <a:srgbClr val="FF0000"/>
              </a:solidFill>
            </a:endParaRPr>
          </a:p>
          <a:p>
            <a:r>
              <a:rPr lang="zh-CN" altLang="en-US" b="1" dirty="0">
                <a:latin typeface="迷你简启体" charset="-122"/>
              </a:rPr>
              <a:t>而乐亦无穷也。</a:t>
            </a:r>
            <a:endParaRPr lang="zh-CN" altLang="en-US" b="1" dirty="0">
              <a:latin typeface="迷你简启体" charset="-122"/>
            </a:endParaRPr>
          </a:p>
          <a:p>
            <a:r>
              <a:rPr lang="zh-CN" altLang="en-US" b="1" dirty="0">
                <a:solidFill>
                  <a:srgbClr val="FF0000"/>
                </a:solidFill>
              </a:rPr>
              <a:t>而乐趣也是无穷无尽的。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67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9267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67">
                                            <p:txEl>
                                              <p:charRg st="9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9267">
                                            <p:txEl>
                                              <p:charRg st="9" end="2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67">
                                            <p:txEl>
                                              <p:charRg st="20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39267">
                                            <p:txEl>
                                              <p:charRg st="20" end="2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67">
                                            <p:txEl>
                                              <p:charRg st="28" end="3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39267">
                                            <p:txEl>
                                              <p:charRg st="28" end="3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67">
                                            <p:txEl>
                                              <p:charRg st="37" end="4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39267">
                                            <p:txEl>
                                              <p:charRg st="37" end="4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67">
                                            <p:txEl>
                                              <p:charRg st="45" end="5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39267">
                                            <p:txEl>
                                              <p:charRg st="45" end="5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9267" grpId="0" build="p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9267" name="Rectangle 3"/>
          <p:cNvSpPr>
            <a:spLocks noGrp="1" noRot="1"/>
          </p:cNvSpPr>
          <p:nvPr>
            <p:ph idx="1"/>
          </p:nvPr>
        </p:nvSpPr>
        <p:spPr/>
        <p:txBody>
          <a:bodyPr vert="horz" wrap="square" lIns="91440" tIns="45720" rIns="91440" bIns="45720" anchor="t"/>
          <a:p>
            <a:r>
              <a:rPr lang="zh-CN" altLang="en-US" b="1" dirty="0">
                <a:latin typeface="迷你简启体" charset="-122"/>
              </a:rPr>
              <a:t>朝而往，暮而归，</a:t>
            </a:r>
            <a:endParaRPr lang="zh-CN" altLang="en-US" b="1" dirty="0">
              <a:latin typeface="迷你简启体" charset="-122"/>
            </a:endParaRPr>
          </a:p>
          <a:p>
            <a:pPr eaLnBrk="1" hangingPunct="1"/>
            <a:r>
              <a:rPr lang="zh-CN" altLang="en-US" b="1" dirty="0">
                <a:solidFill>
                  <a:srgbClr val="FF0000"/>
                </a:solidFill>
              </a:rPr>
              <a:t>早晨上山，傍晚返回，</a:t>
            </a:r>
            <a:endParaRPr lang="zh-CN" altLang="en-US" dirty="0">
              <a:latin typeface="迷你简启体" charset="-122"/>
            </a:endParaRPr>
          </a:p>
          <a:p>
            <a:r>
              <a:rPr lang="zh-CN" altLang="en-US" b="1" dirty="0">
                <a:latin typeface="迷你简启体" charset="-122"/>
              </a:rPr>
              <a:t>四时之景不同，</a:t>
            </a:r>
            <a:endParaRPr lang="zh-CN" altLang="en-US" b="1" dirty="0">
              <a:latin typeface="迷你简启体" charset="-122"/>
            </a:endParaRPr>
          </a:p>
          <a:p>
            <a:pPr eaLnBrk="1" hangingPunct="1"/>
            <a:r>
              <a:rPr lang="zh-CN" altLang="en-US" b="1" dirty="0">
                <a:solidFill>
                  <a:srgbClr val="FF0000"/>
                </a:solidFill>
              </a:rPr>
              <a:t>四季的景色不同，</a:t>
            </a:r>
            <a:endParaRPr lang="zh-CN" altLang="en-US" b="1" dirty="0">
              <a:solidFill>
                <a:srgbClr val="FF0000"/>
              </a:solidFill>
            </a:endParaRPr>
          </a:p>
          <a:p>
            <a:r>
              <a:rPr lang="zh-CN" altLang="en-US" b="1" dirty="0">
                <a:latin typeface="迷你简启体" charset="-122"/>
              </a:rPr>
              <a:t>而乐亦无穷也。</a:t>
            </a:r>
            <a:endParaRPr lang="zh-CN" altLang="en-US" b="1" dirty="0">
              <a:latin typeface="迷你简启体" charset="-122"/>
            </a:endParaRPr>
          </a:p>
          <a:p>
            <a:r>
              <a:rPr lang="zh-CN" altLang="en-US" b="1" dirty="0">
                <a:solidFill>
                  <a:srgbClr val="FF0000"/>
                </a:solidFill>
              </a:rPr>
              <a:t>而乐趣也是无穷无尽的。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67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9267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67">
                                            <p:txEl>
                                              <p:charRg st="9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9267">
                                            <p:txEl>
                                              <p:charRg st="9" end="2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67">
                                            <p:txEl>
                                              <p:charRg st="20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39267">
                                            <p:txEl>
                                              <p:charRg st="20" end="2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67">
                                            <p:txEl>
                                              <p:charRg st="28" end="3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39267">
                                            <p:txEl>
                                              <p:charRg st="28" end="3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67">
                                            <p:txEl>
                                              <p:charRg st="37" end="4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39267">
                                            <p:txEl>
                                              <p:charRg st="37" end="4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67">
                                            <p:txEl>
                                              <p:charRg st="45" end="5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39267">
                                            <p:txEl>
                                              <p:charRg st="45" end="5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9267" grpId="0" build="p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9874" name="Rectangle 2"/>
          <p:cNvSpPr>
            <a:spLocks noGrp="1"/>
          </p:cNvSpPr>
          <p:nvPr>
            <p:ph type="title"/>
          </p:nvPr>
        </p:nvSpPr>
        <p:spPr>
          <a:xfrm>
            <a:off x="611188" y="0"/>
            <a:ext cx="7772400" cy="1143000"/>
          </a:xfrm>
        </p:spPr>
        <p:txBody>
          <a:bodyPr vert="horz" wrap="square" lIns="91440" tIns="45720" rIns="91440" bIns="45720" anchor="ctr"/>
          <a:p>
            <a:pPr eaLnBrk="1" hangingPunct="1"/>
            <a:r>
              <a:rPr lang="en-US" altLang="zh-CN" b="1" dirty="0">
                <a:solidFill>
                  <a:srgbClr val="FF0000"/>
                </a:solidFill>
                <a:ea typeface="华文细黑" panose="02010600040101010101" pitchFamily="2" charset="-122"/>
              </a:rPr>
              <a:t>“</a:t>
            </a:r>
            <a:r>
              <a:rPr lang="zh-CN" altLang="en-US" b="1" dirty="0">
                <a:solidFill>
                  <a:srgbClr val="FF0000"/>
                </a:solidFill>
                <a:ea typeface="华文细黑" panose="02010600040101010101" pitchFamily="2" charset="-122"/>
              </a:rPr>
              <a:t>云归而岩穴暝”（傍晚之景）</a:t>
            </a:r>
            <a:endParaRPr lang="zh-CN" altLang="en-US" b="1" dirty="0">
              <a:solidFill>
                <a:srgbClr val="FF0000"/>
              </a:solidFill>
              <a:ea typeface="华文细黑" panose="02010600040101010101" pitchFamily="2" charset="-122"/>
            </a:endParaRPr>
          </a:p>
        </p:txBody>
      </p:sp>
      <p:sp>
        <p:nvSpPr>
          <p:cNvPr id="29699" name="Rectangle 3"/>
          <p:cNvSpPr>
            <a:spLocks noGrp="1"/>
          </p:cNvSpPr>
          <p:nvPr>
            <p:ph idx="1"/>
          </p:nvPr>
        </p:nvSpPr>
        <p:spPr/>
        <p:txBody>
          <a:bodyPr vert="horz" wrap="square" lIns="91440" tIns="45720" rIns="91440" bIns="45720" anchor="t"/>
          <a:p>
            <a:pPr eaLnBrk="1" hangingPunct="1"/>
            <a:endParaRPr lang="zh-CN" altLang="zh-CN" dirty="0"/>
          </a:p>
        </p:txBody>
      </p:sp>
      <p:pic>
        <p:nvPicPr>
          <p:cNvPr id="29700" name="Picture 4" descr="SF17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1125538"/>
            <a:ext cx="9144000" cy="57324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98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9874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0722" name="Picture 2" descr="黄昏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0898" name="Rectangle 2"/>
          <p:cNvSpPr>
            <a:spLocks noGrp="1"/>
          </p:cNvSpPr>
          <p:nvPr>
            <p:ph type="title"/>
          </p:nvPr>
        </p:nvSpPr>
        <p:spPr>
          <a:xfrm>
            <a:off x="468313" y="269875"/>
            <a:ext cx="8540750" cy="1143000"/>
          </a:xfrm>
        </p:spPr>
        <p:txBody>
          <a:bodyPr vert="horz" wrap="square" lIns="91440" tIns="45720" rIns="91440" bIns="45720" anchor="ctr"/>
          <a:p>
            <a:pPr eaLnBrk="1" hangingPunct="1"/>
            <a:r>
              <a:rPr lang="zh-CN" altLang="en-US" b="1" dirty="0">
                <a:solidFill>
                  <a:srgbClr val="FF0000"/>
                </a:solidFill>
                <a:ea typeface="华文细黑" panose="02010600040101010101" pitchFamily="2" charset="-122"/>
              </a:rPr>
              <a:t>琅琊山春时美景</a:t>
            </a:r>
            <a:endParaRPr lang="zh-CN" altLang="en-US" b="1" dirty="0">
              <a:solidFill>
                <a:srgbClr val="FF0000"/>
              </a:solidFill>
              <a:ea typeface="华文细黑" panose="02010600040101010101" pitchFamily="2" charset="-122"/>
            </a:endParaRPr>
          </a:p>
        </p:txBody>
      </p:sp>
      <p:pic>
        <p:nvPicPr>
          <p:cNvPr id="31747" name="Picture 3" descr="春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114800" y="1412875"/>
            <a:ext cx="4633913" cy="45307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1748" name="Picture 4" descr="春"/>
          <p:cNvPicPr>
            <a:picLocks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468313" y="1268413"/>
            <a:ext cx="3527425" cy="4675187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Abs val="3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808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898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22" name="Rectangle 2"/>
          <p:cNvSpPr/>
          <p:nvPr/>
        </p:nvSpPr>
        <p:spPr>
          <a:xfrm>
            <a:off x="685800" y="609600"/>
            <a:ext cx="4894263" cy="80327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algn="ctr"/>
            <a:r>
              <a:rPr lang="zh-CN" altLang="en-US" sz="4400" b="1" dirty="0">
                <a:solidFill>
                  <a:srgbClr val="FF0000"/>
                </a:solidFill>
                <a:latin typeface="Arial" panose="020B0604020202020204" pitchFamily="34" charset="0"/>
                <a:ea typeface="华文细黑" panose="02010600040101010101" pitchFamily="2" charset="-122"/>
              </a:rPr>
              <a:t>琅琊山春时美景</a:t>
            </a:r>
            <a:endParaRPr lang="zh-CN" altLang="en-US" sz="4400" b="1" dirty="0">
              <a:solidFill>
                <a:srgbClr val="FF0000"/>
              </a:solidFill>
              <a:latin typeface="Arial" panose="020B0604020202020204" pitchFamily="34" charset="0"/>
              <a:ea typeface="华文细黑" panose="02010600040101010101" pitchFamily="2" charset="-122"/>
            </a:endParaRPr>
          </a:p>
        </p:txBody>
      </p:sp>
      <p:pic>
        <p:nvPicPr>
          <p:cNvPr id="32771" name="Picture 3" descr="醉翁亭记——琅琊山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55650" y="1412875"/>
            <a:ext cx="7416800" cy="502761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Abs val="3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819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22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3794" name="Picture 2" descr="野芳发而幽香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1023938"/>
            <a:ext cx="9144000" cy="58340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2947" name="Rectangle 3"/>
          <p:cNvSpPr/>
          <p:nvPr/>
        </p:nvSpPr>
        <p:spPr>
          <a:xfrm>
            <a:off x="900113" y="836613"/>
            <a:ext cx="5400675" cy="50482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algn="ctr"/>
            <a:r>
              <a:rPr lang="zh-CN" altLang="en-US" sz="4400" b="1" dirty="0">
                <a:solidFill>
                  <a:srgbClr val="FF0000"/>
                </a:solidFill>
                <a:latin typeface="Arial" panose="020B0604020202020204" pitchFamily="34" charset="0"/>
                <a:ea typeface="华文细黑" panose="02010600040101010101" pitchFamily="2" charset="-122"/>
              </a:rPr>
              <a:t>野芳发而幽香（春）</a:t>
            </a:r>
            <a:endParaRPr lang="zh-CN" altLang="en-US" sz="4400" b="1" dirty="0">
              <a:solidFill>
                <a:srgbClr val="FF0000"/>
              </a:solidFill>
              <a:latin typeface="Arial" panose="020B0604020202020204" pitchFamily="34" charset="0"/>
              <a:ea typeface="华文细黑" panose="0201060004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Abs val="3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829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947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4818" name="Picture 2" descr="hua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3970" name="Picture 2" descr="树林阴翳"/>
          <p:cNvPicPr>
            <a:picLocks noChangeAspect="1"/>
          </p:cNvPicPr>
          <p:nvPr>
            <p:ph idx="1"/>
          </p:nvPr>
        </p:nvPicPr>
        <p:blipFill>
          <a:blip r:embed="rId1"/>
          <a:srcRect/>
          <a:stretch>
            <a:fillRect/>
          </a:stretch>
        </p:blipFill>
        <p:spPr>
          <a:xfrm>
            <a:off x="395288" y="692150"/>
            <a:ext cx="8351837" cy="5689600"/>
          </a:xfrm>
        </p:spPr>
      </p:pic>
      <p:sp>
        <p:nvSpPr>
          <p:cNvPr id="35843" name="Rectangle 3"/>
          <p:cNvSpPr>
            <a:spLocks noGrp="1"/>
          </p:cNvSpPr>
          <p:nvPr>
            <p:ph type="title"/>
          </p:nvPr>
        </p:nvSpPr>
        <p:spPr>
          <a:xfrm>
            <a:off x="611188" y="0"/>
            <a:ext cx="4679950" cy="1268413"/>
          </a:xfrm>
        </p:spPr>
        <p:txBody>
          <a:bodyPr vert="horz" wrap="square" lIns="91440" tIns="45720" rIns="91440" bIns="45720" anchor="ctr"/>
          <a:p>
            <a:pPr eaLnBrk="1" hangingPunct="1"/>
            <a:r>
              <a:rPr lang="zh-CN" altLang="en-US" b="1" dirty="0">
                <a:solidFill>
                  <a:srgbClr val="FF0000"/>
                </a:solidFill>
                <a:ea typeface="华文细黑" panose="02010600040101010101" pitchFamily="2" charset="-122"/>
              </a:rPr>
              <a:t>琅琊山夏时美景</a:t>
            </a:r>
            <a:endParaRPr lang="zh-CN" altLang="en-US" b="1" dirty="0">
              <a:solidFill>
                <a:srgbClr val="FF0000"/>
              </a:solidFill>
              <a:ea typeface="华文细黑" panose="02010600040101010101" pitchFamily="2" charset="-122"/>
            </a:endParaRPr>
          </a:p>
        </p:txBody>
      </p:sp>
      <p:pic>
        <p:nvPicPr>
          <p:cNvPr id="83972" name="Picture 4" descr="蔚然深秀湖"/>
          <p:cNvPicPr>
            <a:picLocks noChangeAspect="1"/>
          </p:cNvPicPr>
          <p:nvPr>
            <p:ph type="body"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468313" y="1052513"/>
            <a:ext cx="8064500" cy="5327650"/>
          </a:xfr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397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839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839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4994" name="Rectangle 2"/>
          <p:cNvSpPr>
            <a:spLocks noGrp="1"/>
          </p:cNvSpPr>
          <p:nvPr>
            <p:ph type="title"/>
          </p:nvPr>
        </p:nvSpPr>
        <p:spPr>
          <a:xfrm>
            <a:off x="539750" y="0"/>
            <a:ext cx="6337300" cy="1143000"/>
          </a:xfrm>
        </p:spPr>
        <p:txBody>
          <a:bodyPr vert="horz" wrap="square" lIns="91440" tIns="45720" rIns="91440" bIns="45720" anchor="ctr"/>
          <a:p>
            <a:pPr eaLnBrk="1" hangingPunct="1"/>
            <a:r>
              <a:rPr lang="en-US" altLang="zh-CN" dirty="0">
                <a:solidFill>
                  <a:srgbClr val="FF0000"/>
                </a:solidFill>
                <a:ea typeface="华文细黑" panose="02010600040101010101" pitchFamily="2" charset="-122"/>
              </a:rPr>
              <a:t>“</a:t>
            </a:r>
            <a:r>
              <a:rPr lang="zh-CN" altLang="en-US" dirty="0">
                <a:solidFill>
                  <a:srgbClr val="FF0000"/>
                </a:solidFill>
                <a:ea typeface="华文细黑" panose="02010600040101010101" pitchFamily="2" charset="-122"/>
              </a:rPr>
              <a:t>佳木秀而繁阴”</a:t>
            </a:r>
            <a:r>
              <a:rPr lang="zh-CN" altLang="en-US" dirty="0"/>
              <a:t> （夏）</a:t>
            </a:r>
            <a:endParaRPr lang="zh-CN" altLang="en-US" dirty="0"/>
          </a:p>
        </p:txBody>
      </p:sp>
      <p:pic>
        <p:nvPicPr>
          <p:cNvPr id="36867" name="Picture 3" descr="琅琊古道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16013" y="981075"/>
            <a:ext cx="6985000" cy="55451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Abs val="3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849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499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9745" name="标题 1"/>
          <p:cNvSpPr>
            <a:spLocks noGrp="1"/>
          </p:cNvSpPr>
          <p:nvPr>
            <p:ph type="title"/>
          </p:nvPr>
        </p:nvSpPr>
        <p:spPr>
          <a:xfrm>
            <a:off x="295275" y="-101600"/>
            <a:ext cx="8229600" cy="1143000"/>
          </a:xfrm>
        </p:spPr>
        <p:txBody>
          <a:bodyPr vert="horz" wrap="square" lIns="91440" tIns="45720" rIns="91440" bIns="45720" anchor="ctr"/>
          <a:p>
            <a:r>
              <a:rPr lang="zh-CN" altLang="en-US" dirty="0"/>
              <a:t>北京陶然亭</a:t>
            </a:r>
            <a:endParaRPr lang="zh-CN" altLang="en-US" dirty="0"/>
          </a:p>
        </p:txBody>
      </p:sp>
      <p:sp>
        <p:nvSpPr>
          <p:cNvPr id="159746" name="内容占位符 2"/>
          <p:cNvSpPr>
            <a:spLocks noGrp="1"/>
          </p:cNvSpPr>
          <p:nvPr>
            <p:ph idx="1"/>
          </p:nvPr>
        </p:nvSpPr>
        <p:spPr/>
        <p:txBody>
          <a:bodyPr vert="horz" wrap="square" lIns="91440" tIns="45720" rIns="91440" bIns="45720" anchor="t"/>
          <a:p>
            <a:endParaRPr lang="zh-CN" altLang="en-US" dirty="0"/>
          </a:p>
        </p:txBody>
      </p:sp>
      <p:pic>
        <p:nvPicPr>
          <p:cNvPr id="159747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5275" y="954088"/>
            <a:ext cx="8532813" cy="581818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7890" name="Picture 2" descr="fj0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8914" name="Rectangle 2"/>
          <p:cNvSpPr>
            <a:spLocks noGrp="1"/>
          </p:cNvSpPr>
          <p:nvPr>
            <p:ph type="title"/>
          </p:nvPr>
        </p:nvSpPr>
        <p:spPr>
          <a:xfrm>
            <a:off x="304800" y="125413"/>
            <a:ext cx="8540750" cy="1143000"/>
          </a:xfrm>
        </p:spPr>
        <p:txBody>
          <a:bodyPr vert="horz" wrap="square" lIns="91440" tIns="45720" rIns="91440" bIns="45720" anchor="ctr"/>
          <a:p>
            <a:pPr eaLnBrk="1" hangingPunct="1"/>
            <a:r>
              <a:rPr lang="zh-CN" altLang="en-US" b="1" dirty="0">
                <a:solidFill>
                  <a:srgbClr val="FF0000"/>
                </a:solidFill>
                <a:ea typeface="华文细黑" panose="02010600040101010101" pitchFamily="2" charset="-122"/>
              </a:rPr>
              <a:t>琅琊山秋时美景</a:t>
            </a:r>
            <a:endParaRPr lang="zh-CN" altLang="en-US" b="1" dirty="0">
              <a:solidFill>
                <a:srgbClr val="FF0000"/>
              </a:solidFill>
              <a:ea typeface="华文细黑" panose="02010600040101010101" pitchFamily="2" charset="-122"/>
            </a:endParaRPr>
          </a:p>
        </p:txBody>
      </p:sp>
      <p:sp>
        <p:nvSpPr>
          <p:cNvPr id="86019" name="Rectangle 3"/>
          <p:cNvSpPr>
            <a:spLocks noGrp="1"/>
          </p:cNvSpPr>
          <p:nvPr>
            <p:ph idx="1"/>
          </p:nvPr>
        </p:nvSpPr>
        <p:spPr/>
        <p:txBody>
          <a:bodyPr vert="horz" wrap="square" lIns="91440" tIns="45720" rIns="91440" bIns="45720" anchor="t"/>
          <a:p>
            <a:pPr eaLnBrk="1" hangingPunct="1"/>
            <a:endParaRPr lang="zh-CN" altLang="zh-CN" dirty="0"/>
          </a:p>
        </p:txBody>
      </p:sp>
      <p:pic>
        <p:nvPicPr>
          <p:cNvPr id="38916" name="Picture 4" descr="秋天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8313" y="1268413"/>
            <a:ext cx="8280400" cy="51117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19">
                                            <p:txEl>
                                              <p:charRg st="0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86019">
                                            <p:txEl>
                                              <p:charRg st="0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6019" grpId="0" build="p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7042" name="Rectangle 2"/>
          <p:cNvSpPr>
            <a:spLocks noGrp="1"/>
          </p:cNvSpPr>
          <p:nvPr>
            <p:ph type="title"/>
          </p:nvPr>
        </p:nvSpPr>
        <p:spPr>
          <a:xfrm>
            <a:off x="304800" y="53975"/>
            <a:ext cx="8540750" cy="1143000"/>
          </a:xfrm>
        </p:spPr>
        <p:txBody>
          <a:bodyPr vert="horz" wrap="square" lIns="91440" tIns="45720" rIns="91440" bIns="45720" anchor="ctr"/>
          <a:p>
            <a:pPr eaLnBrk="1" hangingPunct="1"/>
            <a:r>
              <a:rPr lang="en-US" altLang="zh-CN" b="1" dirty="0">
                <a:solidFill>
                  <a:srgbClr val="FF0000"/>
                </a:solidFill>
                <a:ea typeface="华文细黑" panose="02010600040101010101" pitchFamily="2" charset="-122"/>
              </a:rPr>
              <a:t>“</a:t>
            </a:r>
            <a:r>
              <a:rPr lang="zh-CN" altLang="en-US" b="1" dirty="0">
                <a:solidFill>
                  <a:srgbClr val="FF0000"/>
                </a:solidFill>
                <a:ea typeface="华文细黑" panose="02010600040101010101" pitchFamily="2" charset="-122"/>
              </a:rPr>
              <a:t>风霜高洁”（秋）</a:t>
            </a:r>
            <a:endParaRPr lang="zh-CN" altLang="en-US" b="1" dirty="0">
              <a:solidFill>
                <a:srgbClr val="FF0000"/>
              </a:solidFill>
              <a:ea typeface="华文细黑" panose="02010600040101010101" pitchFamily="2" charset="-122"/>
            </a:endParaRPr>
          </a:p>
        </p:txBody>
      </p:sp>
      <p:sp>
        <p:nvSpPr>
          <p:cNvPr id="87043" name="Rectangle 3"/>
          <p:cNvSpPr>
            <a:spLocks noGrp="1"/>
          </p:cNvSpPr>
          <p:nvPr>
            <p:ph idx="1"/>
          </p:nvPr>
        </p:nvSpPr>
        <p:spPr/>
        <p:txBody>
          <a:bodyPr vert="horz" wrap="square" lIns="91440" tIns="45720" rIns="91440" bIns="45720" anchor="t"/>
          <a:p>
            <a:pPr eaLnBrk="1" hangingPunct="1"/>
            <a:endParaRPr lang="zh-CN" altLang="zh-CN" dirty="0"/>
          </a:p>
        </p:txBody>
      </p:sp>
      <p:pic>
        <p:nvPicPr>
          <p:cNvPr id="39940" name="Picture 4" descr="醉翁潭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8313" y="1196975"/>
            <a:ext cx="8207375" cy="54006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3">
                                            <p:txEl>
                                              <p:charRg st="0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87043">
                                            <p:txEl>
                                              <p:charRg st="0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7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7042" grpId="0"/>
      <p:bldP spid="87043" grpId="0" build="p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0962" name="Picture 2" descr="秋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1986" name="Rectangle 2"/>
          <p:cNvSpPr>
            <a:spLocks noGrp="1"/>
          </p:cNvSpPr>
          <p:nvPr>
            <p:ph type="title"/>
          </p:nvPr>
        </p:nvSpPr>
        <p:spPr>
          <a:xfrm>
            <a:off x="611188" y="260350"/>
            <a:ext cx="7772400" cy="1143000"/>
          </a:xfrm>
        </p:spPr>
        <p:txBody>
          <a:bodyPr vert="horz" wrap="square" lIns="91440" tIns="45720" rIns="91440" bIns="45720" anchor="ctr"/>
          <a:p>
            <a:pPr eaLnBrk="1" hangingPunct="1"/>
            <a:r>
              <a:rPr lang="zh-CN" altLang="en-US" b="1" dirty="0">
                <a:solidFill>
                  <a:srgbClr val="FF0000"/>
                </a:solidFill>
                <a:ea typeface="华文细黑" panose="02010600040101010101" pitchFamily="2" charset="-122"/>
              </a:rPr>
              <a:t>琅琊山冬时美景</a:t>
            </a:r>
            <a:endParaRPr lang="zh-CN" altLang="en-US" b="1" dirty="0">
              <a:solidFill>
                <a:srgbClr val="FF0000"/>
              </a:solidFill>
              <a:ea typeface="华文细黑" panose="02010600040101010101" pitchFamily="2" charset="-122"/>
            </a:endParaRPr>
          </a:p>
        </p:txBody>
      </p:sp>
      <p:sp>
        <p:nvSpPr>
          <p:cNvPr id="88067" name="Rectangle 3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3838" cy="4525963"/>
          </a:xfrm>
        </p:spPr>
        <p:txBody>
          <a:bodyPr vert="horz" wrap="square" lIns="91440" tIns="45720" rIns="91440" bIns="45720" anchor="t"/>
          <a:p>
            <a:pPr eaLnBrk="1" hangingPunct="1">
              <a:buSzPct val="70000"/>
            </a:pPr>
            <a:endParaRPr lang="zh-CN" altLang="zh-CN" dirty="0">
              <a:latin typeface="+mn-lt"/>
              <a:ea typeface="+mn-ea"/>
              <a:cs typeface="+mn-cs"/>
            </a:endParaRPr>
          </a:p>
        </p:txBody>
      </p:sp>
      <p:sp>
        <p:nvSpPr>
          <p:cNvPr id="41988" name="Rectangle 4"/>
          <p:cNvSpPr>
            <a:spLocks noGrp="1"/>
          </p:cNvSpPr>
          <p:nvPr>
            <p:ph sz="half" idx="2"/>
          </p:nvPr>
        </p:nvSpPr>
        <p:spPr>
          <a:xfrm>
            <a:off x="4652963" y="1600200"/>
            <a:ext cx="4033837" cy="4525963"/>
          </a:xfrm>
        </p:spPr>
        <p:txBody>
          <a:bodyPr vert="horz" wrap="square" lIns="91440" tIns="45720" rIns="91440" bIns="45720" anchor="t"/>
          <a:p>
            <a:pPr eaLnBrk="1" hangingPunct="1">
              <a:buSzPct val="70000"/>
            </a:pPr>
            <a:endParaRPr lang="zh-CN" altLang="zh-CN" dirty="0">
              <a:latin typeface="+mn-lt"/>
              <a:ea typeface="+mn-ea"/>
              <a:cs typeface="+mn-cs"/>
            </a:endParaRPr>
          </a:p>
        </p:txBody>
      </p:sp>
      <p:pic>
        <p:nvPicPr>
          <p:cNvPr id="88069" name="Picture 5" descr="林冬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0825" y="1341438"/>
            <a:ext cx="4249738" cy="48244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8070" name="Picture 6" descr="影香亭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0" y="1341438"/>
            <a:ext cx="4176713" cy="475138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7">
                                            <p:txEl>
                                              <p:charRg st="0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88067">
                                            <p:txEl>
                                              <p:charRg st="0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880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880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8067" grpId="0" build="p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9090" name="Rectangle 2"/>
          <p:cNvSpPr>
            <a:spLocks noGrp="1"/>
          </p:cNvSpPr>
          <p:nvPr>
            <p:ph type="title" idx="4294967295"/>
          </p:nvPr>
        </p:nvSpPr>
        <p:spPr>
          <a:xfrm>
            <a:off x="0" y="476250"/>
            <a:ext cx="7772400" cy="1143000"/>
          </a:xfrm>
        </p:spPr>
        <p:txBody>
          <a:bodyPr vert="horz" wrap="square" lIns="91440" tIns="45720" rIns="91440" bIns="45720" anchor="ctr"/>
          <a:p>
            <a:pPr eaLnBrk="1" hangingPunct="1"/>
            <a:r>
              <a:rPr lang="en-US" altLang="zh-CN" b="1" dirty="0">
                <a:solidFill>
                  <a:srgbClr val="FF0000"/>
                </a:solidFill>
                <a:ea typeface="华文细黑" panose="02010600040101010101" pitchFamily="2" charset="-122"/>
              </a:rPr>
              <a:t>“</a:t>
            </a:r>
            <a:r>
              <a:rPr lang="zh-CN" altLang="en-US" b="1" dirty="0">
                <a:solidFill>
                  <a:srgbClr val="FF0000"/>
                </a:solidFill>
                <a:ea typeface="华文细黑" panose="02010600040101010101" pitchFamily="2" charset="-122"/>
              </a:rPr>
              <a:t>水落而石出”（冬）</a:t>
            </a:r>
            <a:endParaRPr lang="zh-CN" altLang="en-US" b="1" dirty="0">
              <a:solidFill>
                <a:srgbClr val="FF0000"/>
              </a:solidFill>
              <a:ea typeface="华文细黑" panose="02010600040101010101" pitchFamily="2" charset="-122"/>
            </a:endParaRPr>
          </a:p>
        </p:txBody>
      </p:sp>
      <p:pic>
        <p:nvPicPr>
          <p:cNvPr id="43011" name="Picture 3" descr="酿泉水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31913" y="1700213"/>
            <a:ext cx="6624637" cy="45196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Abs val="3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890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9090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5058" name="Rectangle 2"/>
          <p:cNvSpPr>
            <a:spLocks noGrp="1"/>
          </p:cNvSpPr>
          <p:nvPr>
            <p:ph type="title"/>
          </p:nvPr>
        </p:nvSpPr>
        <p:spPr>
          <a:xfrm>
            <a:off x="685800" y="609600"/>
            <a:ext cx="8001000" cy="1143000"/>
          </a:xfrm>
        </p:spPr>
        <p:txBody>
          <a:bodyPr vert="horz" wrap="square" lIns="91440" tIns="45720" rIns="91440" bIns="45720" anchor="ctr"/>
          <a:p>
            <a:pPr eaLnBrk="1" hangingPunct="1"/>
            <a:r>
              <a:rPr lang="en-US" altLang="zh-CN" sz="4000" b="1" dirty="0">
                <a:solidFill>
                  <a:srgbClr val="FF0000"/>
                </a:solidFill>
                <a:ea typeface="华文细黑" panose="02010600040101010101" pitchFamily="2" charset="-122"/>
              </a:rPr>
              <a:t>“</a:t>
            </a:r>
            <a:r>
              <a:rPr lang="zh-CN" altLang="en-US" sz="4000" b="1" dirty="0">
                <a:solidFill>
                  <a:srgbClr val="FF0000"/>
                </a:solidFill>
                <a:ea typeface="华文细黑" panose="02010600040101010101" pitchFamily="2" charset="-122"/>
              </a:rPr>
              <a:t>四时之景不同，而乐亦无穷也。”</a:t>
            </a:r>
            <a:endParaRPr lang="zh-CN" altLang="en-US" sz="4000" b="1" dirty="0">
              <a:solidFill>
                <a:srgbClr val="FF0000"/>
              </a:solidFill>
              <a:ea typeface="华文细黑" panose="02010600040101010101" pitchFamily="2" charset="-122"/>
            </a:endParaRPr>
          </a:p>
        </p:txBody>
      </p:sp>
      <p:pic>
        <p:nvPicPr>
          <p:cNvPr id="90115" name="Picture 3" descr="秋波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5800" y="4114800"/>
            <a:ext cx="3429000" cy="2362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0116" name="Picture 4" descr="深秀湖3"/>
          <p:cNvPicPr>
            <a:picLocks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685800" y="1828800"/>
            <a:ext cx="3429000" cy="2057400"/>
          </a:xfrm>
        </p:spPr>
      </p:pic>
      <p:pic>
        <p:nvPicPr>
          <p:cNvPr id="90117" name="Picture 5" descr="野芳园小景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4343400"/>
            <a:ext cx="32004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0118" name="Picture 6" descr="夏天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48200" y="1828800"/>
            <a:ext cx="3657600" cy="22098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0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1" dur="500"/>
                                        <p:tgtEl>
                                          <p:spTgt spid="90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90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1" dur="3000"/>
                                        <p:tgtEl>
                                          <p:spTgt spid="90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42" name="Text Box 2"/>
          <p:cNvSpPr txBox="1"/>
          <p:nvPr/>
        </p:nvSpPr>
        <p:spPr>
          <a:xfrm>
            <a:off x="323850" y="404813"/>
            <a:ext cx="8413750" cy="49657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</a:pPr>
            <a:r>
              <a:rPr lang="zh-CN" altLang="en-US" sz="3200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charset="-122"/>
              </a:rPr>
              <a:t>思考：</a:t>
            </a:r>
            <a:endParaRPr lang="zh-CN" altLang="en-US" sz="3200" dirty="0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  <a:p>
            <a:pPr>
              <a:buFont typeface="Arial" panose="020B0604020202020204" pitchFamily="34" charset="0"/>
            </a:pPr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</a:rPr>
              <a:t>（</a:t>
            </a:r>
            <a:r>
              <a:rPr lang="en-US" altLang="zh-CN" sz="3200" b="1" dirty="0">
                <a:latin typeface="黑体" panose="02010609060101010101" charset="-122"/>
                <a:ea typeface="黑体" panose="02010609060101010101" charset="-122"/>
              </a:rPr>
              <a:t>1</a:t>
            </a:r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</a:rPr>
              <a:t>）概括第</a:t>
            </a:r>
            <a:r>
              <a:rPr lang="en-US" altLang="zh-CN" sz="3200" b="1" dirty="0">
                <a:latin typeface="黑体" panose="02010609060101010101" charset="-122"/>
                <a:ea typeface="黑体" panose="02010609060101010101" charset="-122"/>
              </a:rPr>
              <a:t>2</a:t>
            </a:r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</a:rPr>
              <a:t>段段意。</a:t>
            </a:r>
            <a:endParaRPr lang="zh-CN" altLang="en-US" sz="3200" b="1" dirty="0">
              <a:latin typeface="黑体" panose="02010609060101010101" charset="-122"/>
              <a:ea typeface="黑体" panose="02010609060101010101" charset="-122"/>
            </a:endParaRPr>
          </a:p>
          <a:p>
            <a:pPr>
              <a:buFont typeface="Arial" panose="020B0604020202020204" pitchFamily="34" charset="0"/>
            </a:pPr>
            <a:endParaRPr lang="zh-CN" altLang="en-US" sz="3200" b="1" dirty="0">
              <a:latin typeface="黑体" panose="02010609060101010101" charset="-122"/>
              <a:ea typeface="黑体" panose="02010609060101010101" charset="-122"/>
            </a:endParaRPr>
          </a:p>
          <a:p>
            <a:pPr>
              <a:buFont typeface="Arial" panose="020B0604020202020204" pitchFamily="34" charset="0"/>
            </a:pPr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</a:rPr>
              <a:t>（</a:t>
            </a:r>
            <a:r>
              <a:rPr lang="en-US" altLang="zh-CN" sz="3200" b="1" dirty="0">
                <a:latin typeface="黑体" panose="02010609060101010101" charset="-122"/>
                <a:ea typeface="黑体" panose="02010609060101010101" charset="-122"/>
              </a:rPr>
              <a:t>2</a:t>
            </a:r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</a:rPr>
              <a:t>）第</a:t>
            </a:r>
            <a:r>
              <a:rPr lang="en-US" altLang="zh-CN" sz="3200" b="1" dirty="0">
                <a:latin typeface="黑体" panose="02010609060101010101" charset="-122"/>
                <a:ea typeface="黑体" panose="02010609060101010101" charset="-122"/>
              </a:rPr>
              <a:t>2</a:t>
            </a:r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</a:rPr>
              <a:t>段可分三层。</a:t>
            </a:r>
            <a:endParaRPr lang="zh-CN" altLang="en-US" sz="3200" b="1" dirty="0">
              <a:latin typeface="黑体" panose="02010609060101010101" charset="-122"/>
              <a:ea typeface="黑体" panose="02010609060101010101" charset="-122"/>
            </a:endParaRPr>
          </a:p>
          <a:p>
            <a:pPr>
              <a:buFont typeface="Arial" panose="020B0604020202020204" pitchFamily="34" charset="0"/>
            </a:pPr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</a:rPr>
              <a:t>第一层写山间</a:t>
            </a:r>
            <a:r>
              <a:rPr lang="zh-CN" altLang="en-US" sz="3200" b="1" u="sng" dirty="0">
                <a:latin typeface="黑体" panose="02010609060101010101" charset="-122"/>
                <a:ea typeface="黑体" panose="02010609060101010101" charset="-122"/>
              </a:rPr>
              <a:t>			</a:t>
            </a:r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</a:rPr>
              <a:t>的景色，</a:t>
            </a:r>
            <a:endParaRPr lang="zh-CN" altLang="en-US" sz="3200" b="1" dirty="0">
              <a:latin typeface="黑体" panose="02010609060101010101" charset="-122"/>
              <a:ea typeface="黑体" panose="02010609060101010101" charset="-122"/>
            </a:endParaRPr>
          </a:p>
          <a:p>
            <a:pPr>
              <a:buFont typeface="Arial" panose="020B0604020202020204" pitchFamily="34" charset="0"/>
            </a:pPr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</a:rPr>
              <a:t>第二层写山间</a:t>
            </a:r>
            <a:r>
              <a:rPr lang="zh-CN" altLang="en-US" sz="3200" b="1" u="sng" dirty="0">
                <a:latin typeface="黑体" panose="02010609060101010101" charset="-122"/>
                <a:ea typeface="黑体" panose="02010609060101010101" charset="-122"/>
              </a:rPr>
              <a:t>		   	</a:t>
            </a:r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</a:rPr>
              <a:t>的景色，</a:t>
            </a:r>
            <a:endParaRPr lang="zh-CN" altLang="en-US" sz="3200" b="1" dirty="0">
              <a:latin typeface="黑体" panose="02010609060101010101" charset="-122"/>
              <a:ea typeface="黑体" panose="02010609060101010101" charset="-122"/>
            </a:endParaRPr>
          </a:p>
          <a:p>
            <a:pPr>
              <a:buFont typeface="Arial" panose="020B0604020202020204" pitchFamily="34" charset="0"/>
            </a:pPr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</a:rPr>
              <a:t>第三层写</a:t>
            </a:r>
            <a:r>
              <a:rPr lang="zh-CN" altLang="en-US" sz="3200" b="1" u="sng" dirty="0">
                <a:latin typeface="黑体" panose="02010609060101010101" charset="-122"/>
                <a:ea typeface="黑体" panose="02010609060101010101" charset="-122"/>
              </a:rPr>
              <a:t>	    		                </a:t>
            </a:r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</a:rPr>
              <a:t>。</a:t>
            </a:r>
            <a:endParaRPr lang="zh-CN" altLang="en-US" sz="3200" b="1" dirty="0">
              <a:latin typeface="黑体" panose="02010609060101010101" charset="-122"/>
              <a:ea typeface="黑体" panose="02010609060101010101" charset="-122"/>
            </a:endParaRPr>
          </a:p>
          <a:p>
            <a:pPr>
              <a:buFont typeface="Arial" panose="020B0604020202020204" pitchFamily="34" charset="0"/>
            </a:pPr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</a:rPr>
              <a:t>这三层之间的关系，是由</a:t>
            </a:r>
            <a:r>
              <a:rPr lang="zh-CN" altLang="en-US" sz="3200" b="1" u="sng" dirty="0">
                <a:latin typeface="黑体" panose="02010609060101010101" charset="-122"/>
                <a:ea typeface="黑体" panose="02010609060101010101" charset="-122"/>
              </a:rPr>
              <a:t>      </a:t>
            </a:r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</a:rPr>
              <a:t>而</a:t>
            </a:r>
            <a:r>
              <a:rPr lang="zh-CN" altLang="en-US" sz="3200" b="1" u="sng" dirty="0">
                <a:latin typeface="黑体" panose="02010609060101010101" charset="-122"/>
                <a:ea typeface="黑体" panose="02010609060101010101" charset="-122"/>
              </a:rPr>
              <a:t>	   </a:t>
            </a:r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</a:rPr>
              <a:t>。</a:t>
            </a:r>
            <a:endParaRPr lang="zh-CN" altLang="en-US" sz="3200" b="1" dirty="0">
              <a:latin typeface="黑体" panose="02010609060101010101" charset="-122"/>
              <a:ea typeface="黑体" panose="02010609060101010101" charset="-122"/>
            </a:endParaRPr>
          </a:p>
          <a:p>
            <a:pPr>
              <a:buFont typeface="Arial" panose="020B0604020202020204" pitchFamily="34" charset="0"/>
            </a:pPr>
            <a:endParaRPr lang="zh-CN" altLang="en-US" sz="3200" b="1" dirty="0">
              <a:latin typeface="黑体" panose="02010609060101010101" charset="-122"/>
              <a:ea typeface="黑体" panose="02010609060101010101" charset="-122"/>
            </a:endParaRPr>
          </a:p>
          <a:p>
            <a:pPr>
              <a:buFont typeface="Arial" panose="020B0604020202020204" pitchFamily="34" charset="0"/>
            </a:pPr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</a:rPr>
              <a:t>（</a:t>
            </a:r>
            <a:r>
              <a:rPr lang="en-US" altLang="zh-CN" sz="3200" b="1" dirty="0">
                <a:latin typeface="黑体" panose="02010609060101010101" charset="-122"/>
                <a:ea typeface="黑体" panose="02010609060101010101" charset="-122"/>
              </a:rPr>
              <a:t>3</a:t>
            </a:r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</a:rPr>
              <a:t>）写山间早和晚的景色的句子是：</a:t>
            </a:r>
            <a:endParaRPr lang="zh-CN" altLang="en-US" sz="32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2643" name="Text Box 3"/>
          <p:cNvSpPr txBox="1"/>
          <p:nvPr/>
        </p:nvSpPr>
        <p:spPr>
          <a:xfrm>
            <a:off x="4419600" y="990600"/>
            <a:ext cx="184150" cy="2143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endParaRPr lang="zh-CN" altLang="en-US" sz="800" dirty="0">
              <a:latin typeface="Times New Roman" panose="02020603050405020304" pitchFamily="18" charset="0"/>
            </a:endParaRPr>
          </a:p>
        </p:txBody>
      </p:sp>
      <p:sp>
        <p:nvSpPr>
          <p:cNvPr id="112644" name="Text Box 4"/>
          <p:cNvSpPr txBox="1"/>
          <p:nvPr/>
        </p:nvSpPr>
        <p:spPr>
          <a:xfrm>
            <a:off x="3492500" y="2276475"/>
            <a:ext cx="1296988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</a:pP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早晚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12645" name="Text Box 5"/>
          <p:cNvSpPr txBox="1"/>
          <p:nvPr/>
        </p:nvSpPr>
        <p:spPr>
          <a:xfrm>
            <a:off x="3348038" y="2781300"/>
            <a:ext cx="1439862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</a:pP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四季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12646" name="Text Box 6"/>
          <p:cNvSpPr txBox="1"/>
          <p:nvPr/>
        </p:nvSpPr>
        <p:spPr>
          <a:xfrm>
            <a:off x="2339975" y="3284538"/>
            <a:ext cx="4176713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</a:pP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欣赏山水的无穷乐趣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12647" name="Text Box 7"/>
          <p:cNvSpPr txBox="1"/>
          <p:nvPr/>
        </p:nvSpPr>
        <p:spPr>
          <a:xfrm>
            <a:off x="5219700" y="3789363"/>
            <a:ext cx="593725" cy="57943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分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12648" name="Text Box 8"/>
          <p:cNvSpPr txBox="1"/>
          <p:nvPr/>
        </p:nvSpPr>
        <p:spPr>
          <a:xfrm>
            <a:off x="6732588" y="3789363"/>
            <a:ext cx="593725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</a:pP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总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12649" name="Text Box 9"/>
          <p:cNvSpPr txBox="1"/>
          <p:nvPr/>
        </p:nvSpPr>
        <p:spPr>
          <a:xfrm>
            <a:off x="6096000" y="3200400"/>
            <a:ext cx="184150" cy="2143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endParaRPr lang="zh-CN" altLang="en-US" sz="800" dirty="0">
              <a:latin typeface="Times New Roman" panose="02020603050405020304" pitchFamily="18" charset="0"/>
            </a:endParaRPr>
          </a:p>
        </p:txBody>
      </p:sp>
      <p:sp>
        <p:nvSpPr>
          <p:cNvPr id="112650" name="Rectangle 10"/>
          <p:cNvSpPr/>
          <p:nvPr/>
        </p:nvSpPr>
        <p:spPr>
          <a:xfrm>
            <a:off x="468313" y="5392738"/>
            <a:ext cx="1584325" cy="14652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Font typeface="Arial" panose="020B0604020202020204" pitchFamily="34" charset="0"/>
            </a:pPr>
            <a:r>
              <a:rPr lang="zh-CN" altLang="en-US" sz="3600" b="1" dirty="0">
                <a:solidFill>
                  <a:srgbClr val="0000CC"/>
                </a:solidFill>
                <a:latin typeface="Times New Roman" panose="02020603050405020304" pitchFamily="18" charset="0"/>
              </a:rPr>
              <a:t>早：</a:t>
            </a:r>
            <a:endParaRPr lang="zh-CN" altLang="en-US" sz="3600" b="1" dirty="0">
              <a:solidFill>
                <a:srgbClr val="0000CC"/>
              </a:solidFill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  <a:buFont typeface="Arial" panose="020B0604020202020204" pitchFamily="34" charset="0"/>
            </a:pPr>
            <a:r>
              <a:rPr lang="zh-CN" altLang="en-US" sz="3600" b="1" dirty="0">
                <a:solidFill>
                  <a:srgbClr val="0000CC"/>
                </a:solidFill>
                <a:latin typeface="Times New Roman" panose="02020603050405020304" pitchFamily="18" charset="0"/>
              </a:rPr>
              <a:t>晚：</a:t>
            </a:r>
            <a:endParaRPr lang="zh-CN" altLang="en-US" sz="3600" b="1" dirty="0">
              <a:solidFill>
                <a:srgbClr val="0000CC"/>
              </a:solidFill>
              <a:latin typeface="Times New Roman" panose="02020603050405020304" pitchFamily="18" charset="0"/>
            </a:endParaRPr>
          </a:p>
        </p:txBody>
      </p:sp>
      <p:sp>
        <p:nvSpPr>
          <p:cNvPr id="112651" name="Rectangle 11"/>
          <p:cNvSpPr/>
          <p:nvPr/>
        </p:nvSpPr>
        <p:spPr>
          <a:xfrm>
            <a:off x="1403350" y="5445125"/>
            <a:ext cx="3095625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</a:pP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日出而林霏开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12652" name="Rectangle 12"/>
          <p:cNvSpPr/>
          <p:nvPr/>
        </p:nvSpPr>
        <p:spPr>
          <a:xfrm>
            <a:off x="1403350" y="6278563"/>
            <a:ext cx="3240088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30000"/>
              </a:spcBef>
              <a:buFont typeface="Arial" panose="020B0604020202020204" pitchFamily="34" charset="0"/>
            </a:pP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云归而岩穴暝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12653" name="Text Box 13"/>
          <p:cNvSpPr txBox="1"/>
          <p:nvPr/>
        </p:nvSpPr>
        <p:spPr>
          <a:xfrm>
            <a:off x="4427538" y="981075"/>
            <a:ext cx="4716462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Font typeface="Arial" panose="020B0604020202020204" pitchFamily="34" charset="0"/>
            </a:pP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写山中景色与出游之乐。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26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26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80"/>
                                        <p:tgtEl>
                                          <p:spTgt spid="11265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11265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80"/>
                                        <p:tgtEl>
                                          <p:spTgt spid="11265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8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26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126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26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126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26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6" dur="500"/>
                                        <p:tgtEl>
                                          <p:spTgt spid="1126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26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26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4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126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126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55" dur="500"/>
                                        <p:tgtEl>
                                          <p:spTgt spid="112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60" dur="500"/>
                                        <p:tgtEl>
                                          <p:spTgt spid="1126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65" dur="500"/>
                                        <p:tgtEl>
                                          <p:spTgt spid="1126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42" grpId="0"/>
      <p:bldP spid="112643" grpId="0"/>
      <p:bldP spid="112644" grpId="0"/>
      <p:bldP spid="112645" grpId="0"/>
      <p:bldP spid="112646" grpId="0"/>
      <p:bldP spid="112648" grpId="0"/>
      <p:bldP spid="112649" grpId="0"/>
      <p:bldP spid="112650" grpId="0"/>
      <p:bldP spid="112651" grpId="0"/>
      <p:bldP spid="112652" grpId="0"/>
      <p:bldP spid="112653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7106" name="Text Box 2"/>
          <p:cNvSpPr txBox="1"/>
          <p:nvPr/>
        </p:nvSpPr>
        <p:spPr>
          <a:xfrm>
            <a:off x="501650" y="-188912"/>
            <a:ext cx="8102600" cy="59372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</a:pPr>
            <a:r>
              <a:rPr lang="zh-CN" altLang="en-US" sz="3200" dirty="0">
                <a:latin typeface="Times New Roman" panose="02020603050405020304" pitchFamily="18" charset="0"/>
                <a:ea typeface="黑体" panose="02010609060101010101" charset="-122"/>
              </a:rPr>
              <a:t> </a:t>
            </a:r>
            <a:endParaRPr lang="zh-CN" altLang="en-US" sz="3200" dirty="0">
              <a:latin typeface="黑体" panose="02010609060101010101" charset="-122"/>
              <a:ea typeface="黑体" panose="02010609060101010101" charset="-122"/>
            </a:endParaRPr>
          </a:p>
          <a:p>
            <a:pPr>
              <a:buFont typeface="Arial" panose="020B0604020202020204" pitchFamily="34" charset="0"/>
            </a:pPr>
            <a:r>
              <a:rPr lang="zh-CN" altLang="en-US" sz="3200" dirty="0">
                <a:latin typeface="黑体" panose="02010609060101010101" charset="-122"/>
                <a:ea typeface="黑体" panose="02010609060101010101" charset="-122"/>
              </a:rPr>
              <a:t>（</a:t>
            </a:r>
            <a:r>
              <a:rPr lang="en-US" altLang="zh-CN" sz="3200" dirty="0">
                <a:solidFill>
                  <a:srgbClr val="0000CC"/>
                </a:solidFill>
                <a:latin typeface="黑体" panose="02010609060101010101" charset="-122"/>
                <a:ea typeface="黑体" panose="02010609060101010101" charset="-122"/>
              </a:rPr>
              <a:t>3</a:t>
            </a:r>
            <a:r>
              <a:rPr lang="zh-CN" altLang="en-US" sz="3200" dirty="0">
                <a:solidFill>
                  <a:srgbClr val="0000CC"/>
                </a:solidFill>
                <a:latin typeface="黑体" panose="02010609060101010101" charset="-122"/>
                <a:ea typeface="黑体" panose="02010609060101010101" charset="-122"/>
              </a:rPr>
              <a:t>）抓住特征描写景物是写景的好方法，</a:t>
            </a:r>
            <a:endParaRPr lang="zh-CN" altLang="en-US" sz="3200" dirty="0">
              <a:solidFill>
                <a:srgbClr val="0000CC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>
              <a:buFont typeface="Arial" panose="020B0604020202020204" pitchFamily="34" charset="0"/>
            </a:pPr>
            <a:r>
              <a:rPr lang="zh-CN" altLang="en-US" sz="3200" dirty="0">
                <a:solidFill>
                  <a:srgbClr val="0000CC"/>
                </a:solidFill>
                <a:latin typeface="黑体" panose="02010609060101010101" charset="-122"/>
                <a:ea typeface="黑体" panose="02010609060101010101" charset="-122"/>
              </a:rPr>
              <a:t>本段抓住四时的景物特征，分别是：</a:t>
            </a:r>
            <a:endParaRPr lang="zh-CN" altLang="en-US" sz="3200" dirty="0">
              <a:solidFill>
                <a:srgbClr val="0000CC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>
              <a:buFont typeface="Arial" panose="020B0604020202020204" pitchFamily="34" charset="0"/>
            </a:pPr>
            <a:r>
              <a:rPr lang="zh-CN" altLang="en-US" sz="3200" u="sng" dirty="0">
                <a:latin typeface="黑体" panose="02010609060101010101" charset="-122"/>
                <a:ea typeface="黑体" panose="02010609060101010101" charset="-122"/>
              </a:rPr>
              <a:t>春：				     </a:t>
            </a:r>
            <a:r>
              <a:rPr lang="zh-CN" altLang="en-US" sz="3200" dirty="0">
                <a:latin typeface="黑体" panose="02010609060101010101" charset="-122"/>
                <a:ea typeface="黑体" panose="02010609060101010101" charset="-122"/>
              </a:rPr>
              <a:t>，</a:t>
            </a:r>
            <a:endParaRPr lang="zh-CN" altLang="en-US" sz="3200" dirty="0">
              <a:latin typeface="黑体" panose="02010609060101010101" charset="-122"/>
              <a:ea typeface="黑体" panose="02010609060101010101" charset="-122"/>
            </a:endParaRPr>
          </a:p>
          <a:p>
            <a:pPr>
              <a:buFont typeface="Arial" panose="020B0604020202020204" pitchFamily="34" charset="0"/>
            </a:pPr>
            <a:r>
              <a:rPr lang="zh-CN" altLang="en-US" sz="3200" u="sng" dirty="0">
                <a:latin typeface="黑体" panose="02010609060101010101" charset="-122"/>
                <a:ea typeface="黑体" panose="02010609060101010101" charset="-122"/>
              </a:rPr>
              <a:t>       </a:t>
            </a:r>
            <a:endParaRPr lang="zh-CN" altLang="en-US" sz="3200" u="sng" dirty="0">
              <a:latin typeface="黑体" panose="02010609060101010101" charset="-122"/>
              <a:ea typeface="黑体" panose="02010609060101010101" charset="-122"/>
            </a:endParaRPr>
          </a:p>
          <a:p>
            <a:pPr>
              <a:buFont typeface="Arial" panose="020B0604020202020204" pitchFamily="34" charset="0"/>
            </a:pPr>
            <a:r>
              <a:rPr lang="zh-CN" altLang="en-US" sz="3200" u="sng" dirty="0">
                <a:latin typeface="黑体" panose="02010609060101010101" charset="-122"/>
                <a:ea typeface="黑体" panose="02010609060101010101" charset="-122"/>
              </a:rPr>
              <a:t>夏：       			</a:t>
            </a:r>
            <a:r>
              <a:rPr lang="zh-CN" altLang="en-US" sz="3200" dirty="0">
                <a:latin typeface="黑体" panose="02010609060101010101" charset="-122"/>
                <a:ea typeface="黑体" panose="02010609060101010101" charset="-122"/>
              </a:rPr>
              <a:t>，</a:t>
            </a:r>
            <a:endParaRPr lang="zh-CN" altLang="en-US" sz="3200" dirty="0">
              <a:latin typeface="黑体" panose="02010609060101010101" charset="-122"/>
              <a:ea typeface="黑体" panose="02010609060101010101" charset="-122"/>
            </a:endParaRPr>
          </a:p>
          <a:p>
            <a:pPr>
              <a:buFont typeface="Arial" panose="020B0604020202020204" pitchFamily="34" charset="0"/>
            </a:pPr>
            <a:endParaRPr lang="zh-CN" altLang="en-US" sz="3200" dirty="0">
              <a:latin typeface="黑体" panose="02010609060101010101" charset="-122"/>
              <a:ea typeface="黑体" panose="02010609060101010101" charset="-122"/>
            </a:endParaRPr>
          </a:p>
          <a:p>
            <a:pPr>
              <a:buFont typeface="Arial" panose="020B0604020202020204" pitchFamily="34" charset="0"/>
            </a:pPr>
            <a:r>
              <a:rPr lang="zh-CN" altLang="en-US" sz="3200" u="sng" dirty="0">
                <a:latin typeface="黑体" panose="02010609060101010101" charset="-122"/>
                <a:ea typeface="黑体" panose="02010609060101010101" charset="-122"/>
              </a:rPr>
              <a:t>秋：					</a:t>
            </a:r>
            <a:r>
              <a:rPr lang="zh-CN" altLang="en-US" sz="3200" dirty="0">
                <a:latin typeface="黑体" panose="02010609060101010101" charset="-122"/>
                <a:ea typeface="黑体" panose="02010609060101010101" charset="-122"/>
              </a:rPr>
              <a:t>，</a:t>
            </a:r>
            <a:endParaRPr lang="zh-CN" altLang="en-US" sz="3200" dirty="0">
              <a:latin typeface="黑体" panose="02010609060101010101" charset="-122"/>
              <a:ea typeface="黑体" panose="02010609060101010101" charset="-122"/>
            </a:endParaRPr>
          </a:p>
          <a:p>
            <a:pPr>
              <a:buFont typeface="Arial" panose="020B0604020202020204" pitchFamily="34" charset="0"/>
            </a:pPr>
            <a:endParaRPr lang="zh-CN" altLang="en-US" sz="3200" dirty="0">
              <a:latin typeface="黑体" panose="02010609060101010101" charset="-122"/>
              <a:ea typeface="黑体" panose="02010609060101010101" charset="-122"/>
            </a:endParaRPr>
          </a:p>
          <a:p>
            <a:pPr>
              <a:buFont typeface="Arial" panose="020B0604020202020204" pitchFamily="34" charset="0"/>
            </a:pPr>
            <a:r>
              <a:rPr lang="zh-CN" altLang="en-US" sz="3200" u="sng" dirty="0">
                <a:latin typeface="黑体" panose="02010609060101010101" charset="-122"/>
                <a:ea typeface="黑体" panose="02010609060101010101" charset="-122"/>
              </a:rPr>
              <a:t>冬：					</a:t>
            </a:r>
            <a:r>
              <a:rPr lang="zh-CN" altLang="en-US" sz="3200" dirty="0">
                <a:latin typeface="黑体" panose="02010609060101010101" charset="-122"/>
                <a:ea typeface="黑体" panose="02010609060101010101" charset="-122"/>
              </a:rPr>
              <a:t>。</a:t>
            </a:r>
            <a:endParaRPr lang="zh-CN" altLang="en-US" sz="3200" dirty="0">
              <a:latin typeface="黑体" panose="02010609060101010101" charset="-122"/>
              <a:ea typeface="黑体" panose="02010609060101010101" charset="-122"/>
            </a:endParaRPr>
          </a:p>
          <a:p>
            <a:pPr>
              <a:buFont typeface="Arial" panose="020B0604020202020204" pitchFamily="34" charset="0"/>
            </a:pPr>
            <a:r>
              <a:rPr lang="zh-CN" altLang="en-US" sz="3200" dirty="0">
                <a:latin typeface="Times New Roman" panose="02020603050405020304" pitchFamily="18" charset="0"/>
                <a:ea typeface="黑体" panose="02010609060101010101" charset="-122"/>
              </a:rPr>
              <a:t> </a:t>
            </a:r>
            <a:endParaRPr lang="zh-CN" altLang="en-US" sz="3200" dirty="0">
              <a:latin typeface="黑体" panose="02010609060101010101" charset="-122"/>
              <a:ea typeface="黑体" panose="02010609060101010101" charset="-122"/>
            </a:endParaRPr>
          </a:p>
          <a:p>
            <a:pPr>
              <a:buFont typeface="Arial" panose="020B0604020202020204" pitchFamily="34" charset="0"/>
            </a:pPr>
            <a:endParaRPr lang="zh-CN" altLang="en-US" sz="32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3667" name="Text Box 3"/>
          <p:cNvSpPr txBox="1"/>
          <p:nvPr/>
        </p:nvSpPr>
        <p:spPr>
          <a:xfrm>
            <a:off x="4860925" y="192088"/>
            <a:ext cx="184150" cy="1311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endParaRPr lang="zh-CN" altLang="en-US" sz="4000" dirty="0">
              <a:solidFill>
                <a:srgbClr val="FF3399"/>
              </a:solidFill>
              <a:latin typeface="Times New Roman" panose="02020603050405020304" pitchFamily="18" charset="0"/>
            </a:endParaRPr>
          </a:p>
          <a:p>
            <a:pPr>
              <a:buFont typeface="Arial" panose="020B0604020202020204" pitchFamily="34" charset="0"/>
            </a:pPr>
            <a:endParaRPr lang="zh-CN" altLang="en-US" sz="4000" dirty="0">
              <a:latin typeface="Times New Roman" panose="02020603050405020304" pitchFamily="18" charset="0"/>
            </a:endParaRPr>
          </a:p>
        </p:txBody>
      </p:sp>
      <p:sp>
        <p:nvSpPr>
          <p:cNvPr id="47108" name="Text Box 4"/>
          <p:cNvSpPr txBox="1"/>
          <p:nvPr/>
        </p:nvSpPr>
        <p:spPr>
          <a:xfrm>
            <a:off x="1371600" y="1219200"/>
            <a:ext cx="184150" cy="2143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endParaRPr lang="zh-CN" altLang="en-US" sz="800" dirty="0">
              <a:latin typeface="Times New Roman" panose="02020603050405020304" pitchFamily="18" charset="0"/>
            </a:endParaRPr>
          </a:p>
        </p:txBody>
      </p:sp>
      <p:sp>
        <p:nvSpPr>
          <p:cNvPr id="47109" name="Text Box 5"/>
          <p:cNvSpPr txBox="1"/>
          <p:nvPr/>
        </p:nvSpPr>
        <p:spPr>
          <a:xfrm>
            <a:off x="304800" y="3276600"/>
            <a:ext cx="184150" cy="2143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endParaRPr lang="zh-CN" altLang="en-US" sz="800" dirty="0">
              <a:latin typeface="Times New Roman" panose="02020603050405020304" pitchFamily="18" charset="0"/>
            </a:endParaRPr>
          </a:p>
        </p:txBody>
      </p:sp>
      <p:sp>
        <p:nvSpPr>
          <p:cNvPr id="113670" name="Text Box 6"/>
          <p:cNvSpPr txBox="1"/>
          <p:nvPr/>
        </p:nvSpPr>
        <p:spPr>
          <a:xfrm>
            <a:off x="1116013" y="1241425"/>
            <a:ext cx="2836862" cy="5794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en-US" sz="3200" b="1" dirty="0">
                <a:solidFill>
                  <a:srgbClr val="FF3399"/>
                </a:solidFill>
                <a:latin typeface="楷体_GB2312" pitchFamily="1" charset="-122"/>
                <a:ea typeface="楷体_GB2312" pitchFamily="1" charset="-122"/>
              </a:rPr>
              <a:t>野芳发而幽香</a:t>
            </a:r>
            <a:r>
              <a:rPr lang="zh-CN" altLang="en-US" sz="3200" b="1" dirty="0">
                <a:latin typeface="楷体_GB2312" pitchFamily="1" charset="-122"/>
                <a:ea typeface="楷体_GB2312" pitchFamily="1" charset="-122"/>
              </a:rPr>
              <a:t> </a:t>
            </a:r>
            <a:endParaRPr lang="zh-CN" altLang="en-US" sz="3200" b="1" dirty="0">
              <a:latin typeface="楷体_GB2312" pitchFamily="1" charset="-122"/>
              <a:ea typeface="楷体_GB2312" pitchFamily="1" charset="-122"/>
            </a:endParaRPr>
          </a:p>
        </p:txBody>
      </p:sp>
      <p:sp>
        <p:nvSpPr>
          <p:cNvPr id="113671" name="Text Box 7"/>
          <p:cNvSpPr txBox="1"/>
          <p:nvPr/>
        </p:nvSpPr>
        <p:spPr>
          <a:xfrm>
            <a:off x="1187450" y="2178050"/>
            <a:ext cx="2836863" cy="5794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en-US" sz="3200" b="1" dirty="0">
                <a:solidFill>
                  <a:srgbClr val="FF3399"/>
                </a:solidFill>
                <a:latin typeface="楷体_GB2312" pitchFamily="1" charset="-122"/>
                <a:ea typeface="楷体_GB2312" pitchFamily="1" charset="-122"/>
              </a:rPr>
              <a:t>佳木秀而繁阴</a:t>
            </a:r>
            <a:r>
              <a:rPr lang="zh-CN" altLang="en-US" sz="3200" b="1" dirty="0">
                <a:latin typeface="楷体_GB2312" pitchFamily="1" charset="-122"/>
                <a:ea typeface="楷体_GB2312" pitchFamily="1" charset="-122"/>
              </a:rPr>
              <a:t> </a:t>
            </a:r>
            <a:endParaRPr lang="zh-CN" altLang="en-US" sz="3200" b="1" dirty="0">
              <a:latin typeface="楷体_GB2312" pitchFamily="1" charset="-122"/>
              <a:ea typeface="楷体_GB2312" pitchFamily="1" charset="-122"/>
            </a:endParaRPr>
          </a:p>
        </p:txBody>
      </p:sp>
      <p:sp>
        <p:nvSpPr>
          <p:cNvPr id="113672" name="Text Box 8"/>
          <p:cNvSpPr txBox="1"/>
          <p:nvPr/>
        </p:nvSpPr>
        <p:spPr>
          <a:xfrm>
            <a:off x="1258888" y="3114675"/>
            <a:ext cx="2020887" cy="5794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en-US" sz="3200" b="1" dirty="0">
                <a:solidFill>
                  <a:srgbClr val="FF3399"/>
                </a:solidFill>
                <a:latin typeface="楷体_GB2312" pitchFamily="1" charset="-122"/>
                <a:ea typeface="楷体_GB2312" pitchFamily="1" charset="-122"/>
              </a:rPr>
              <a:t>风霜高洁</a:t>
            </a:r>
            <a:r>
              <a:rPr lang="zh-CN" altLang="en-US" sz="3200" b="1" dirty="0">
                <a:latin typeface="楷体_GB2312" pitchFamily="1" charset="-122"/>
                <a:ea typeface="楷体_GB2312" pitchFamily="1" charset="-122"/>
              </a:rPr>
              <a:t> </a:t>
            </a:r>
            <a:endParaRPr lang="zh-CN" altLang="en-US" sz="3200" b="1" dirty="0">
              <a:latin typeface="楷体_GB2312" pitchFamily="1" charset="-122"/>
              <a:ea typeface="楷体_GB2312" pitchFamily="1" charset="-122"/>
            </a:endParaRPr>
          </a:p>
        </p:txBody>
      </p:sp>
      <p:sp>
        <p:nvSpPr>
          <p:cNvPr id="113673" name="Text Box 9"/>
          <p:cNvSpPr txBox="1"/>
          <p:nvPr/>
        </p:nvSpPr>
        <p:spPr>
          <a:xfrm>
            <a:off x="1258888" y="4122738"/>
            <a:ext cx="2428875" cy="57943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en-US" sz="3200" b="1" dirty="0">
                <a:solidFill>
                  <a:srgbClr val="FF3399"/>
                </a:solidFill>
                <a:latin typeface="楷体_GB2312" pitchFamily="1" charset="-122"/>
                <a:ea typeface="楷体_GB2312" pitchFamily="1" charset="-122"/>
              </a:rPr>
              <a:t>水落而石出 </a:t>
            </a:r>
            <a:endParaRPr lang="zh-CN" altLang="en-US" sz="3200" b="1" dirty="0">
              <a:solidFill>
                <a:srgbClr val="FF3399"/>
              </a:solidFill>
              <a:latin typeface="楷体_GB2312" pitchFamily="1" charset="-122"/>
              <a:ea typeface="楷体_GB2312" pitchFamily="1" charset="-122"/>
            </a:endParaRPr>
          </a:p>
        </p:txBody>
      </p:sp>
      <p:sp>
        <p:nvSpPr>
          <p:cNvPr id="47114" name="Text Box 10"/>
          <p:cNvSpPr txBox="1"/>
          <p:nvPr/>
        </p:nvSpPr>
        <p:spPr>
          <a:xfrm>
            <a:off x="669925" y="4594225"/>
            <a:ext cx="184150" cy="3667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47115" name="Text Box 11"/>
          <p:cNvSpPr txBox="1"/>
          <p:nvPr/>
        </p:nvSpPr>
        <p:spPr>
          <a:xfrm>
            <a:off x="762000" y="4495800"/>
            <a:ext cx="1600200" cy="366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Font typeface="Arial" panose="020B0604020202020204" pitchFamily="34" charset="0"/>
            </a:pPr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113676" name="Text Box 12"/>
          <p:cNvSpPr txBox="1"/>
          <p:nvPr/>
        </p:nvSpPr>
        <p:spPr>
          <a:xfrm>
            <a:off x="250825" y="4724400"/>
            <a:ext cx="8351838" cy="854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</a:pPr>
            <a:endParaRPr lang="zh-CN" altLang="en-US" sz="3200" b="1" dirty="0">
              <a:solidFill>
                <a:srgbClr val="0000CC"/>
              </a:solidFill>
              <a:latin typeface="Times New Roman" panose="02020603050405020304" pitchFamily="18" charset="0"/>
            </a:endParaRPr>
          </a:p>
          <a:p>
            <a:pPr>
              <a:buFont typeface="Arial" panose="020B0604020202020204" pitchFamily="34" charset="0"/>
            </a:pPr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113677" name="Text Box 13"/>
          <p:cNvSpPr txBox="1"/>
          <p:nvPr/>
        </p:nvSpPr>
        <p:spPr>
          <a:xfrm>
            <a:off x="539750" y="5734050"/>
            <a:ext cx="8353425" cy="9159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20000"/>
              </a:spcBef>
              <a:buFont typeface="Arial" panose="020B0604020202020204" pitchFamily="34" charset="0"/>
            </a:pPr>
            <a:endParaRPr lang="zh-CN" altLang="en-US" sz="3600" dirty="0">
              <a:solidFill>
                <a:srgbClr val="0000CC"/>
              </a:solidFill>
              <a:latin typeface="Times New Roman" panose="02020603050405020304" pitchFamily="18" charset="0"/>
              <a:ea typeface="华文新魏" panose="02010800040101010101" pitchFamily="2" charset="-122"/>
            </a:endParaRPr>
          </a:p>
          <a:p>
            <a:pPr>
              <a:buFont typeface="Arial" panose="020B0604020202020204" pitchFamily="34" charset="0"/>
            </a:pPr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36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36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36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36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36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8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136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136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8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3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136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136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3667" grpId="0"/>
      <p:bldP spid="113670" grpId="0"/>
      <p:bldP spid="113671" grpId="0"/>
      <p:bldP spid="113672" grpId="0"/>
      <p:bldP spid="113673" grpId="0"/>
      <p:bldP spid="113676" grpId="0"/>
      <p:bldP spid="113677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8130" name="Picture 2" descr="P11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1619" name="Rectangle 3"/>
          <p:cNvSpPr>
            <a:spLocks noGrp="1"/>
          </p:cNvSpPr>
          <p:nvPr>
            <p:ph idx="1"/>
          </p:nvPr>
        </p:nvSpPr>
        <p:spPr>
          <a:xfrm>
            <a:off x="611188" y="449263"/>
            <a:ext cx="7772400" cy="6408737"/>
          </a:xfrm>
        </p:spPr>
        <p:txBody>
          <a:bodyPr vert="horz" wrap="square" lIns="91440" tIns="45720" rIns="91440" bIns="45720" anchor="t"/>
          <a:p>
            <a:pPr>
              <a:buNone/>
            </a:pPr>
            <a:r>
              <a:rPr lang="zh-CN" altLang="en-US" b="1" dirty="0">
                <a:latin typeface="黑体" panose="02010609060101010101" charset="-122"/>
                <a:ea typeface="黑体" panose="02010609060101010101" charset="-122"/>
              </a:rPr>
              <a:t>此段运用了哪些表达方式？</a:t>
            </a:r>
            <a:endParaRPr lang="zh-CN" altLang="en-US" b="1" dirty="0">
              <a:latin typeface="黑体" panose="02010609060101010101" charset="-122"/>
              <a:ea typeface="黑体" panose="02010609060101010101" charset="-122"/>
            </a:endParaRPr>
          </a:p>
          <a:p>
            <a:pPr>
              <a:buNone/>
            </a:pPr>
            <a:endParaRPr lang="zh-CN" altLang="en-US" b="1" dirty="0">
              <a:latin typeface="黑体" panose="02010609060101010101" charset="-122"/>
              <a:ea typeface="黑体" panose="02010609060101010101" charset="-122"/>
            </a:endParaRPr>
          </a:p>
          <a:p>
            <a:pPr>
              <a:buNone/>
            </a:pPr>
            <a:endParaRPr lang="zh-CN" altLang="en-US" b="1" dirty="0">
              <a:solidFill>
                <a:srgbClr val="CC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>
              <a:buNone/>
            </a:pPr>
            <a:endParaRPr lang="zh-CN" altLang="en-US" b="1" dirty="0">
              <a:solidFill>
                <a:srgbClr val="0066FF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>
              <a:buNone/>
            </a:pPr>
            <a:r>
              <a:rPr lang="zh-CN" altLang="en-US" b="1" dirty="0">
                <a:latin typeface="黑体" panose="02010609060101010101" charset="-122"/>
                <a:ea typeface="黑体" panose="02010609060101010101" charset="-122"/>
              </a:rPr>
              <a:t>描写的是什么景，抒发的是什么情？</a:t>
            </a:r>
            <a:endParaRPr lang="zh-CN" altLang="en-US" b="1" dirty="0">
              <a:latin typeface="黑体" panose="02010609060101010101" charset="-122"/>
              <a:ea typeface="黑体" panose="02010609060101010101" charset="-122"/>
            </a:endParaRPr>
          </a:p>
          <a:p>
            <a:pPr>
              <a:buNone/>
            </a:pPr>
            <a:endParaRPr lang="zh-CN" altLang="en-US" b="1" dirty="0">
              <a:latin typeface="黑体" panose="02010609060101010101" charset="-122"/>
              <a:ea typeface="黑体" panose="02010609060101010101" charset="-122"/>
            </a:endParaRPr>
          </a:p>
          <a:p>
            <a:pPr>
              <a:buNone/>
            </a:pPr>
            <a:r>
              <a:rPr lang="zh-CN" altLang="en-US" b="1" dirty="0">
                <a:solidFill>
                  <a:srgbClr val="0066FF"/>
                </a:solidFill>
                <a:latin typeface="黑体" panose="02010609060101010101" charset="-122"/>
                <a:ea typeface="黑体" panose="02010609060101010101" charset="-122"/>
              </a:rPr>
              <a:t>    景</a:t>
            </a:r>
            <a:r>
              <a:rPr lang="en-US" altLang="zh-CN" b="1" dirty="0">
                <a:solidFill>
                  <a:srgbClr val="990099"/>
                </a:solidFill>
              </a:rPr>
              <a:t>——</a:t>
            </a:r>
            <a:endParaRPr lang="zh-CN" altLang="en-US" b="1" dirty="0">
              <a:solidFill>
                <a:srgbClr val="CC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>
              <a:buNone/>
            </a:pPr>
            <a:r>
              <a:rPr lang="zh-CN" altLang="en-US" sz="800" b="1" dirty="0">
                <a:solidFill>
                  <a:srgbClr val="FF3399"/>
                </a:solidFill>
              </a:rPr>
              <a:t>   </a:t>
            </a:r>
            <a:endParaRPr lang="zh-CN" altLang="en-US" sz="800" b="1" dirty="0">
              <a:solidFill>
                <a:srgbClr val="FF3399"/>
              </a:solidFill>
            </a:endParaRPr>
          </a:p>
          <a:p>
            <a:pPr>
              <a:buNone/>
            </a:pPr>
            <a:r>
              <a:rPr lang="zh-CN" altLang="en-US" sz="800" b="1" dirty="0">
                <a:solidFill>
                  <a:srgbClr val="FF3399"/>
                </a:solidFill>
              </a:rPr>
              <a:t>     </a:t>
            </a:r>
            <a:endParaRPr lang="zh-CN" altLang="en-US" sz="800" b="1" dirty="0">
              <a:solidFill>
                <a:srgbClr val="CC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>
              <a:buNone/>
            </a:pPr>
            <a:r>
              <a:rPr lang="zh-CN" altLang="en-US" b="1" dirty="0">
                <a:solidFill>
                  <a:srgbClr val="CC0000"/>
                </a:solidFill>
                <a:latin typeface="黑体" panose="02010609060101010101" charset="-122"/>
                <a:ea typeface="黑体" panose="02010609060101010101" charset="-122"/>
              </a:rPr>
              <a:t>  写朝暮之景：  </a:t>
            </a:r>
            <a:endParaRPr lang="zh-CN" altLang="en-US" b="1" dirty="0">
              <a:solidFill>
                <a:srgbClr val="CC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>
              <a:buNone/>
            </a:pPr>
            <a:r>
              <a:rPr lang="zh-CN" altLang="en-US" b="1" dirty="0">
                <a:solidFill>
                  <a:srgbClr val="CC0000"/>
                </a:solidFill>
                <a:latin typeface="黑体" panose="02010609060101010101" charset="-122"/>
                <a:ea typeface="黑体" panose="02010609060101010101" charset="-122"/>
              </a:rPr>
              <a:t>  写四时之景：</a:t>
            </a:r>
            <a:endParaRPr lang="zh-CN" altLang="en-US" b="1" dirty="0">
              <a:solidFill>
                <a:srgbClr val="CC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>
              <a:buNone/>
            </a:pPr>
            <a:r>
              <a:rPr lang="zh-CN" altLang="en-US" b="1" dirty="0">
                <a:solidFill>
                  <a:srgbClr val="0033CC"/>
                </a:solidFill>
              </a:rPr>
              <a:t>       </a:t>
            </a:r>
            <a:r>
              <a:rPr lang="zh-CN" altLang="en-US" b="1" dirty="0">
                <a:solidFill>
                  <a:srgbClr val="0033CC"/>
                </a:solidFill>
                <a:ea typeface="黑体" panose="02010609060101010101" charset="-122"/>
              </a:rPr>
              <a:t>情</a:t>
            </a:r>
            <a:r>
              <a:rPr lang="en-US" altLang="zh-CN" b="1" dirty="0">
                <a:solidFill>
                  <a:srgbClr val="990099"/>
                </a:solidFill>
                <a:latin typeface="黑体" panose="02010609060101010101" charset="-122"/>
                <a:ea typeface="黑体" panose="02010609060101010101" charset="-122"/>
              </a:rPr>
              <a:t>——</a:t>
            </a:r>
            <a:endParaRPr lang="zh-CN" altLang="en-US" b="1" dirty="0">
              <a:solidFill>
                <a:srgbClr val="0066FF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1620" name="Text Box 4"/>
          <p:cNvSpPr txBox="1"/>
          <p:nvPr/>
        </p:nvSpPr>
        <p:spPr>
          <a:xfrm>
            <a:off x="3059113" y="4005263"/>
            <a:ext cx="4672012" cy="57943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en-US" sz="3200" b="1" dirty="0">
                <a:solidFill>
                  <a:srgbClr val="CC0000"/>
                </a:solidFill>
                <a:latin typeface="Arial" panose="020B0604020202020204" pitchFamily="34" charset="0"/>
              </a:rPr>
              <a:t>写醉翁亭周围的秀丽景色</a:t>
            </a:r>
            <a:endParaRPr lang="zh-CN" altLang="en-US" sz="3200" b="1" dirty="0">
              <a:solidFill>
                <a:srgbClr val="CC0000"/>
              </a:solidFill>
              <a:latin typeface="Arial" panose="020B0604020202020204" pitchFamily="34" charset="0"/>
            </a:endParaRPr>
          </a:p>
        </p:txBody>
      </p:sp>
      <p:sp>
        <p:nvSpPr>
          <p:cNvPr id="111621" name="Text Box 5"/>
          <p:cNvSpPr txBox="1"/>
          <p:nvPr/>
        </p:nvSpPr>
        <p:spPr>
          <a:xfrm>
            <a:off x="3419475" y="4868863"/>
            <a:ext cx="4264025" cy="5302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zh-CN" altLang="en-US" sz="3200" b="1" dirty="0">
                <a:solidFill>
                  <a:srgbClr val="CC0000"/>
                </a:solidFill>
                <a:latin typeface="Arial" panose="020B0604020202020204" pitchFamily="34" charset="0"/>
              </a:rPr>
              <a:t>山间朝暮，晦明变化；</a:t>
            </a:r>
            <a:endParaRPr lang="zh-CN" altLang="en-US" sz="3200" dirty="0">
              <a:latin typeface="Arial" panose="020B0604020202020204" pitchFamily="34" charset="0"/>
            </a:endParaRPr>
          </a:p>
        </p:txBody>
      </p:sp>
      <p:sp>
        <p:nvSpPr>
          <p:cNvPr id="111622" name="Text Box 6"/>
          <p:cNvSpPr txBox="1"/>
          <p:nvPr/>
        </p:nvSpPr>
        <p:spPr>
          <a:xfrm>
            <a:off x="3419475" y="5445125"/>
            <a:ext cx="4672013" cy="5794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en-US" sz="3200" b="1" dirty="0">
                <a:solidFill>
                  <a:srgbClr val="CC0000"/>
                </a:solidFill>
                <a:latin typeface="Arial" panose="020B0604020202020204" pitchFamily="34" charset="0"/>
              </a:rPr>
              <a:t>春花，夏木，秋霜，冬水</a:t>
            </a:r>
            <a:endParaRPr lang="zh-CN" altLang="en-US" sz="3200" b="1" dirty="0">
              <a:latin typeface="Arial" panose="020B0604020202020204" pitchFamily="34" charset="0"/>
            </a:endParaRPr>
          </a:p>
        </p:txBody>
      </p:sp>
      <p:sp>
        <p:nvSpPr>
          <p:cNvPr id="111623" name="Text Box 7"/>
          <p:cNvSpPr txBox="1"/>
          <p:nvPr/>
        </p:nvSpPr>
        <p:spPr>
          <a:xfrm>
            <a:off x="2987675" y="6021388"/>
            <a:ext cx="3856038" cy="57943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</a:rPr>
              <a:t>欣赏山水的无穷乐趣</a:t>
            </a:r>
            <a:endParaRPr lang="zh-CN" altLang="en-US" sz="32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111624" name="Text Box 8"/>
          <p:cNvSpPr txBox="1"/>
          <p:nvPr/>
        </p:nvSpPr>
        <p:spPr>
          <a:xfrm>
            <a:off x="2339975" y="1628775"/>
            <a:ext cx="1000125" cy="5794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en-US" sz="3200" b="1" dirty="0">
                <a:solidFill>
                  <a:srgbClr val="CC0000"/>
                </a:solidFill>
                <a:latin typeface="Arial" panose="020B0604020202020204" pitchFamily="34" charset="0"/>
              </a:rPr>
              <a:t>描写</a:t>
            </a:r>
            <a:endParaRPr lang="zh-CN" altLang="en-US" sz="3200" b="1" dirty="0">
              <a:solidFill>
                <a:srgbClr val="CC0000"/>
              </a:solidFill>
              <a:latin typeface="Arial" panose="020B0604020202020204" pitchFamily="34" charset="0"/>
            </a:endParaRPr>
          </a:p>
        </p:txBody>
      </p:sp>
      <p:sp>
        <p:nvSpPr>
          <p:cNvPr id="111625" name="Text Box 9"/>
          <p:cNvSpPr txBox="1"/>
          <p:nvPr/>
        </p:nvSpPr>
        <p:spPr>
          <a:xfrm>
            <a:off x="3779838" y="1628775"/>
            <a:ext cx="1000125" cy="5794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en-US" sz="3200" b="1" dirty="0">
                <a:solidFill>
                  <a:srgbClr val="CC0000"/>
                </a:solidFill>
                <a:latin typeface="Arial" panose="020B0604020202020204" pitchFamily="34" charset="0"/>
              </a:rPr>
              <a:t>抒情</a:t>
            </a:r>
            <a:endParaRPr lang="zh-CN" altLang="en-US" sz="3200" b="1" dirty="0">
              <a:solidFill>
                <a:srgbClr val="CC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19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19">
                                            <p:txEl>
                                              <p:charRg st="16" end="3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16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16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16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16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19">
                                            <p:txEl>
                                              <p:charRg st="34" end="4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5" dur="500"/>
                                        <p:tgtEl>
                                          <p:spTgt spid="111619">
                                            <p:txEl>
                                              <p:charRg st="34" end="4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0" dur="500"/>
                                        <p:tgtEl>
                                          <p:spTgt spid="1116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19">
                                            <p:txEl>
                                              <p:charRg st="52" end="6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5" dur="500"/>
                                        <p:tgtEl>
                                          <p:spTgt spid="111619">
                                            <p:txEl>
                                              <p:charRg st="52" end="6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19">
                                            <p:txEl>
                                              <p:charRg st="63" end="7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8" dur="500"/>
                                        <p:tgtEl>
                                          <p:spTgt spid="111619">
                                            <p:txEl>
                                              <p:charRg st="63" end="7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3" dur="500"/>
                                        <p:tgtEl>
                                          <p:spTgt spid="1116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8" dur="500"/>
                                        <p:tgtEl>
                                          <p:spTgt spid="1116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19">
                                            <p:txEl>
                                              <p:charRg st="72" end="8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3" dur="500"/>
                                        <p:tgtEl>
                                          <p:spTgt spid="111619">
                                            <p:txEl>
                                              <p:charRg st="72" end="8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8" dur="500"/>
                                        <p:tgtEl>
                                          <p:spTgt spid="1116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1620" grpId="0"/>
      <p:bldP spid="111621" grpId="0"/>
      <p:bldP spid="111622" grpId="0"/>
      <p:bldP spid="111623" grpId="0"/>
      <p:bldP spid="111624" grpId="0"/>
      <p:bldP spid="11162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60769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73225" y="201613"/>
            <a:ext cx="7096125" cy="64547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0770" name="TextBox 3"/>
          <p:cNvSpPr txBox="1"/>
          <p:nvPr/>
        </p:nvSpPr>
        <p:spPr>
          <a:xfrm>
            <a:off x="414338" y="1333500"/>
            <a:ext cx="923925" cy="4679950"/>
          </a:xfrm>
          <a:prstGeom prst="rect">
            <a:avLst/>
          </a:prstGeom>
          <a:noFill/>
          <a:ln w="9525">
            <a:noFill/>
          </a:ln>
        </p:spPr>
        <p:txBody>
          <a:bodyPr vert="eaVert" anchor="t">
            <a:spAutoFit/>
          </a:bodyPr>
          <a:p>
            <a:r>
              <a:rPr lang="zh-CN" altLang="en-US" sz="4800" dirty="0">
                <a:latin typeface="Arial" panose="020B0604020202020204" pitchFamily="34" charset="0"/>
                <a:ea typeface="宋体" panose="02010600030101010101" pitchFamily="2" charset="-122"/>
              </a:rPr>
              <a:t>长沙爱晚亭</a:t>
            </a:r>
            <a:endParaRPr lang="zh-CN" altLang="en-US" sz="4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4690" name="Rectangle 2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p>
            <a:pPr algn="l"/>
            <a:r>
              <a:rPr lang="zh-CN" altLang="en-US" b="1" dirty="0">
                <a:solidFill>
                  <a:srgbClr val="0000CC"/>
                </a:solidFill>
              </a:rPr>
              <a:t>（4）这段中有一个成语，请找出来并解释它的意思。</a:t>
            </a:r>
            <a:endParaRPr lang="zh-CN" altLang="en-US" b="1" dirty="0">
              <a:solidFill>
                <a:srgbClr val="0000CC"/>
              </a:solidFill>
            </a:endParaRPr>
          </a:p>
        </p:txBody>
      </p:sp>
      <p:sp>
        <p:nvSpPr>
          <p:cNvPr id="114691" name="Rectangle 3"/>
          <p:cNvSpPr>
            <a:spLocks noGrp="1"/>
          </p:cNvSpPr>
          <p:nvPr>
            <p:ph idx="1"/>
          </p:nvPr>
        </p:nvSpPr>
        <p:spPr>
          <a:xfrm>
            <a:off x="303213" y="1981200"/>
            <a:ext cx="8542337" cy="1435100"/>
          </a:xfrm>
        </p:spPr>
        <p:txBody>
          <a:bodyPr vert="horz" wrap="square" lIns="91440" tIns="45720" rIns="91440" bIns="45720" anchor="t"/>
          <a:p>
            <a:pPr>
              <a:buNone/>
            </a:pPr>
            <a:r>
              <a:rPr lang="zh-CN" altLang="en-US" sz="4400" b="1" dirty="0">
                <a:solidFill>
                  <a:srgbClr val="FF0066"/>
                </a:solidFill>
              </a:rPr>
              <a:t>“</a:t>
            </a:r>
            <a:r>
              <a:rPr lang="zh-CN" altLang="en-US" sz="4400" b="1" u="sng" dirty="0">
                <a:solidFill>
                  <a:srgbClr val="FF0066"/>
                </a:solidFill>
              </a:rPr>
              <a:t>水落石出</a:t>
            </a:r>
            <a:r>
              <a:rPr lang="zh-CN" altLang="en-US" sz="4400" b="1" dirty="0">
                <a:solidFill>
                  <a:srgbClr val="FF0066"/>
                </a:solidFill>
              </a:rPr>
              <a:t>”</a:t>
            </a:r>
            <a:r>
              <a:rPr lang="zh-CN" altLang="en-US" sz="4400" dirty="0">
                <a:solidFill>
                  <a:srgbClr val="FF0066"/>
                </a:solidFill>
              </a:rPr>
              <a:t>：形容事情的真相大白。</a:t>
            </a:r>
            <a:endParaRPr lang="zh-CN" altLang="en-US" sz="4400" dirty="0">
              <a:solidFill>
                <a:srgbClr val="FF0066"/>
              </a:solidFill>
            </a:endParaRPr>
          </a:p>
        </p:txBody>
      </p:sp>
      <p:sp>
        <p:nvSpPr>
          <p:cNvPr id="114692" name="Text Box 4"/>
          <p:cNvSpPr txBox="1"/>
          <p:nvPr/>
        </p:nvSpPr>
        <p:spPr>
          <a:xfrm>
            <a:off x="250825" y="3429000"/>
            <a:ext cx="8675688" cy="32591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</a:pPr>
            <a:r>
              <a:rPr lang="zh-CN" altLang="en-US" sz="4400" dirty="0">
                <a:latin typeface="Times New Roman" panose="02020603050405020304" pitchFamily="18" charset="0"/>
                <a:ea typeface="楷体_GB2312" pitchFamily="1" charset="-122"/>
              </a:rPr>
              <a:t>        此句多为后人延用。苏轼的</a:t>
            </a:r>
            <a:endParaRPr lang="zh-CN" altLang="en-US" sz="4400" dirty="0">
              <a:latin typeface="Times New Roman" panose="02020603050405020304" pitchFamily="18" charset="0"/>
              <a:ea typeface="楷体_GB2312" pitchFamily="1" charset="-122"/>
            </a:endParaRPr>
          </a:p>
          <a:p>
            <a:pPr>
              <a:buFont typeface="Arial" panose="020B0604020202020204" pitchFamily="34" charset="0"/>
            </a:pPr>
            <a:r>
              <a:rPr lang="en-US" altLang="zh-CN" sz="4400" dirty="0">
                <a:latin typeface="Times New Roman" panose="02020603050405020304" pitchFamily="18" charset="0"/>
                <a:ea typeface="楷体_GB2312" pitchFamily="1" charset="-122"/>
              </a:rPr>
              <a:t>《</a:t>
            </a:r>
            <a:r>
              <a:rPr lang="zh-CN" altLang="en-US" sz="4400" dirty="0">
                <a:latin typeface="Times New Roman" panose="02020603050405020304" pitchFamily="18" charset="0"/>
                <a:ea typeface="楷体_GB2312" pitchFamily="1" charset="-122"/>
              </a:rPr>
              <a:t>后赤壁赋</a:t>
            </a:r>
            <a:r>
              <a:rPr lang="en-US" altLang="zh-CN" sz="4400" dirty="0">
                <a:latin typeface="Times New Roman" panose="02020603050405020304" pitchFamily="18" charset="0"/>
                <a:ea typeface="楷体_GB2312" pitchFamily="1" charset="-122"/>
              </a:rPr>
              <a:t>》“</a:t>
            </a:r>
            <a:r>
              <a:rPr lang="zh-CN" altLang="en-US" sz="4400" dirty="0">
                <a:latin typeface="Times New Roman" panose="02020603050405020304" pitchFamily="18" charset="0"/>
                <a:ea typeface="楷体_GB2312" pitchFamily="1" charset="-122"/>
              </a:rPr>
              <a:t>山高月小</a:t>
            </a:r>
            <a:r>
              <a:rPr lang="en-US" altLang="zh-CN" sz="4400" dirty="0">
                <a:latin typeface="Times New Roman" panose="02020603050405020304" pitchFamily="18" charset="0"/>
                <a:ea typeface="楷体_GB2312" pitchFamily="1" charset="-122"/>
              </a:rPr>
              <a:t>,</a:t>
            </a:r>
            <a:r>
              <a:rPr lang="zh-CN" altLang="en-US" sz="4400" dirty="0">
                <a:latin typeface="Times New Roman" panose="02020603050405020304" pitchFamily="18" charset="0"/>
                <a:ea typeface="楷体_GB2312" pitchFamily="1" charset="-122"/>
              </a:rPr>
              <a:t>水落石</a:t>
            </a:r>
            <a:endParaRPr lang="zh-CN" altLang="en-US" sz="4400" dirty="0">
              <a:latin typeface="Times New Roman" panose="02020603050405020304" pitchFamily="18" charset="0"/>
              <a:ea typeface="楷体_GB2312" pitchFamily="1" charset="-122"/>
            </a:endParaRPr>
          </a:p>
          <a:p>
            <a:pPr>
              <a:buFont typeface="Arial" panose="020B0604020202020204" pitchFamily="34" charset="0"/>
            </a:pPr>
            <a:r>
              <a:rPr lang="zh-CN" altLang="en-US" sz="4400" dirty="0">
                <a:latin typeface="Times New Roman" panose="02020603050405020304" pitchFamily="18" charset="0"/>
                <a:ea typeface="楷体_GB2312" pitchFamily="1" charset="-122"/>
              </a:rPr>
              <a:t>出”的句子</a:t>
            </a:r>
            <a:r>
              <a:rPr lang="en-US" altLang="zh-CN" sz="4400" dirty="0">
                <a:latin typeface="Times New Roman" panose="02020603050405020304" pitchFamily="18" charset="0"/>
                <a:ea typeface="楷体_GB2312" pitchFamily="1" charset="-122"/>
              </a:rPr>
              <a:t>,</a:t>
            </a:r>
            <a:r>
              <a:rPr lang="zh-CN" altLang="en-US" sz="4400" dirty="0">
                <a:latin typeface="Times New Roman" panose="02020603050405020304" pitchFamily="18" charset="0"/>
                <a:ea typeface="楷体_GB2312" pitchFamily="1" charset="-122"/>
              </a:rPr>
              <a:t>就是在欧阳修的基础</a:t>
            </a:r>
            <a:endParaRPr lang="zh-CN" altLang="en-US" sz="4400" dirty="0">
              <a:latin typeface="Times New Roman" panose="02020603050405020304" pitchFamily="18" charset="0"/>
              <a:ea typeface="楷体_GB2312" pitchFamily="1" charset="-122"/>
            </a:endParaRPr>
          </a:p>
          <a:p>
            <a:pPr>
              <a:buFont typeface="Arial" panose="020B0604020202020204" pitchFamily="34" charset="0"/>
            </a:pPr>
            <a:r>
              <a:rPr lang="zh-CN" altLang="en-US" sz="4400" dirty="0">
                <a:latin typeface="Times New Roman" panose="02020603050405020304" pitchFamily="18" charset="0"/>
                <a:ea typeface="楷体_GB2312" pitchFamily="1" charset="-122"/>
              </a:rPr>
              <a:t>上翻新而成为名句的。</a:t>
            </a:r>
            <a:endParaRPr lang="zh-CN" altLang="en-US" sz="4400" dirty="0">
              <a:latin typeface="Times New Roman" panose="02020603050405020304" pitchFamily="18" charset="0"/>
              <a:ea typeface="楷体_GB2312" pitchFamily="1" charset="-122"/>
            </a:endParaRPr>
          </a:p>
          <a:p>
            <a:pPr>
              <a:buFont typeface="Arial" panose="020B0604020202020204" pitchFamily="34" charset="0"/>
            </a:pPr>
            <a:endParaRPr lang="zh-CN" altLang="en-US" sz="32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46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46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91">
                                            <p:txEl>
                                              <p:charRg st="0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4691">
                                            <p:txEl>
                                              <p:charRg st="0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4691">
                                            <p:txEl>
                                              <p:charRg st="0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46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46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4690" grpId="0"/>
      <p:bldP spid="114691" grpId="0" build="p"/>
      <p:bldP spid="114692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81249" name="Picture 2" descr="P11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8371" name="Rectangle 3"/>
          <p:cNvSpPr>
            <a:spLocks noGrp="1"/>
          </p:cNvSpPr>
          <p:nvPr>
            <p:ph idx="1"/>
          </p:nvPr>
        </p:nvSpPr>
        <p:spPr>
          <a:xfrm>
            <a:off x="323850" y="260350"/>
            <a:ext cx="8424863" cy="6408738"/>
          </a:xfrm>
        </p:spPr>
        <p:txBody>
          <a:bodyPr vert="horz" wrap="square" lIns="91440" tIns="45720" rIns="91440" bIns="45720" anchor="t"/>
          <a:p>
            <a:pPr eaLnBrk="1" hangingPunct="1">
              <a:lnSpc>
                <a:spcPct val="80000"/>
              </a:lnSpc>
              <a:buNone/>
            </a:pPr>
            <a:r>
              <a:rPr lang="zh-CN" altLang="en-US" sz="4000" b="1" dirty="0">
                <a:latin typeface="黑体" panose="02010609060101010101" charset="-122"/>
                <a:ea typeface="黑体" panose="02010609060101010101" charset="-122"/>
              </a:rPr>
              <a:t>（</a:t>
            </a:r>
            <a:r>
              <a:rPr lang="en-US" altLang="zh-CN" sz="4000" b="1" dirty="0">
                <a:latin typeface="黑体" panose="02010609060101010101" charset="-122"/>
                <a:ea typeface="黑体" panose="02010609060101010101" charset="-122"/>
              </a:rPr>
              <a:t>5</a:t>
            </a:r>
            <a:r>
              <a:rPr lang="zh-CN" altLang="en-US" sz="4000" b="1" dirty="0">
                <a:latin typeface="黑体" panose="02010609060101010101" charset="-122"/>
                <a:ea typeface="黑体" panose="02010609060101010101" charset="-122"/>
              </a:rPr>
              <a:t>）此段运用了哪些表达方式？</a:t>
            </a:r>
            <a:endParaRPr lang="zh-CN" altLang="en-US" sz="4000" b="1" dirty="0">
              <a:latin typeface="黑体" panose="02010609060101010101" charset="-122"/>
              <a:ea typeface="黑体" panose="02010609060101010101" charset="-122"/>
            </a:endParaRPr>
          </a:p>
          <a:p>
            <a:pPr eaLnBrk="1" hangingPunct="1">
              <a:lnSpc>
                <a:spcPct val="80000"/>
              </a:lnSpc>
              <a:buNone/>
            </a:pPr>
            <a:endParaRPr lang="zh-CN" altLang="en-US" sz="4000" b="1" dirty="0">
              <a:latin typeface="黑体" panose="02010609060101010101" charset="-122"/>
              <a:ea typeface="黑体" panose="02010609060101010101" charset="-122"/>
            </a:endParaRPr>
          </a:p>
          <a:p>
            <a:pPr eaLnBrk="1" hangingPunct="1">
              <a:lnSpc>
                <a:spcPct val="80000"/>
              </a:lnSpc>
              <a:buNone/>
            </a:pPr>
            <a:r>
              <a:rPr lang="zh-CN" altLang="en-US" sz="4000" b="1" dirty="0">
                <a:solidFill>
                  <a:srgbClr val="0066FF"/>
                </a:solidFill>
                <a:latin typeface="黑体" panose="02010609060101010101" charset="-122"/>
                <a:ea typeface="黑体" panose="02010609060101010101" charset="-122"/>
              </a:rPr>
              <a:t>   </a:t>
            </a:r>
            <a:r>
              <a:rPr lang="zh-CN" altLang="en-US" sz="4000" b="1" dirty="0">
                <a:solidFill>
                  <a:srgbClr val="CC0000"/>
                </a:solidFill>
                <a:latin typeface="黑体" panose="02010609060101010101" charset="-122"/>
                <a:ea typeface="黑体" panose="02010609060101010101" charset="-122"/>
              </a:rPr>
              <a:t>描写  抒情</a:t>
            </a:r>
            <a:endParaRPr lang="zh-CN" altLang="en-US" sz="4000" b="1" dirty="0">
              <a:solidFill>
                <a:srgbClr val="CC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eaLnBrk="1" hangingPunct="1">
              <a:lnSpc>
                <a:spcPct val="80000"/>
              </a:lnSpc>
              <a:buNone/>
            </a:pPr>
            <a:endParaRPr lang="zh-CN" altLang="en-US" sz="4000" b="1" dirty="0">
              <a:solidFill>
                <a:srgbClr val="0066FF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eaLnBrk="1" hangingPunct="1">
              <a:lnSpc>
                <a:spcPct val="80000"/>
              </a:lnSpc>
              <a:buNone/>
            </a:pPr>
            <a:r>
              <a:rPr lang="zh-CN" altLang="en-US" sz="4000" b="1" dirty="0">
                <a:latin typeface="黑体" panose="02010609060101010101" charset="-122"/>
                <a:ea typeface="黑体" panose="02010609060101010101" charset="-122"/>
              </a:rPr>
              <a:t>（</a:t>
            </a:r>
            <a:r>
              <a:rPr lang="en-US" altLang="zh-CN" sz="4000" b="1" dirty="0">
                <a:latin typeface="黑体" panose="02010609060101010101" charset="-122"/>
                <a:ea typeface="黑体" panose="02010609060101010101" charset="-122"/>
              </a:rPr>
              <a:t>6</a:t>
            </a:r>
            <a:r>
              <a:rPr lang="zh-CN" altLang="en-US" sz="4000" b="1" dirty="0">
                <a:latin typeface="黑体" panose="02010609060101010101" charset="-122"/>
                <a:ea typeface="黑体" panose="02010609060101010101" charset="-122"/>
              </a:rPr>
              <a:t>）描写的是什么景，抒发的是什么情？</a:t>
            </a:r>
            <a:endParaRPr lang="zh-CN" altLang="en-US" sz="4000" b="1" dirty="0">
              <a:latin typeface="黑体" panose="02010609060101010101" charset="-122"/>
              <a:ea typeface="黑体" panose="02010609060101010101" charset="-122"/>
            </a:endParaRPr>
          </a:p>
          <a:p>
            <a:pPr eaLnBrk="1" hangingPunct="1">
              <a:lnSpc>
                <a:spcPct val="80000"/>
              </a:lnSpc>
              <a:buNone/>
            </a:pPr>
            <a:endParaRPr lang="zh-CN" altLang="en-US" sz="4000" b="1" dirty="0">
              <a:latin typeface="黑体" panose="02010609060101010101" charset="-122"/>
              <a:ea typeface="黑体" panose="02010609060101010101" charset="-122"/>
            </a:endParaRPr>
          </a:p>
          <a:p>
            <a:pPr eaLnBrk="1" hangingPunct="1">
              <a:lnSpc>
                <a:spcPct val="80000"/>
              </a:lnSpc>
              <a:buNone/>
            </a:pPr>
            <a:r>
              <a:rPr lang="zh-CN" altLang="en-US" sz="4000" b="1" dirty="0">
                <a:solidFill>
                  <a:srgbClr val="0066FF"/>
                </a:solidFill>
                <a:latin typeface="黑体" panose="02010609060101010101" charset="-122"/>
                <a:ea typeface="黑体" panose="02010609060101010101" charset="-122"/>
              </a:rPr>
              <a:t>    景</a:t>
            </a:r>
            <a:r>
              <a:rPr lang="en-US" altLang="zh-CN" sz="4000" b="1" dirty="0">
                <a:solidFill>
                  <a:srgbClr val="990099"/>
                </a:solidFill>
              </a:rPr>
              <a:t>——</a:t>
            </a:r>
            <a:r>
              <a:rPr lang="zh-CN" altLang="en-US" sz="4000" b="1" dirty="0">
                <a:solidFill>
                  <a:srgbClr val="CC0000"/>
                </a:solidFill>
                <a:latin typeface="黑体" panose="02010609060101010101" charset="-122"/>
                <a:ea typeface="黑体" panose="02010609060101010101" charset="-122"/>
              </a:rPr>
              <a:t>写醉翁亭周围的秀丽景色</a:t>
            </a:r>
            <a:endParaRPr lang="zh-CN" altLang="en-US" sz="4000" b="1" dirty="0">
              <a:solidFill>
                <a:srgbClr val="CC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eaLnBrk="1" hangingPunct="1">
              <a:lnSpc>
                <a:spcPct val="80000"/>
              </a:lnSpc>
              <a:buNone/>
            </a:pPr>
            <a:r>
              <a:rPr lang="zh-CN" altLang="en-US" sz="4000" b="1" dirty="0">
                <a:solidFill>
                  <a:srgbClr val="FF3399"/>
                </a:solidFill>
              </a:rPr>
              <a:t>        </a:t>
            </a:r>
            <a:r>
              <a:rPr lang="zh-CN" altLang="en-US" sz="4000" b="1" dirty="0">
                <a:solidFill>
                  <a:srgbClr val="0033CC"/>
                </a:solidFill>
              </a:rPr>
              <a:t>情</a:t>
            </a:r>
            <a:r>
              <a:rPr lang="en-US" altLang="zh-CN" sz="4000" b="1" dirty="0">
                <a:solidFill>
                  <a:srgbClr val="990099"/>
                </a:solidFill>
              </a:rPr>
              <a:t>——</a:t>
            </a:r>
            <a:r>
              <a:rPr lang="zh-CN" altLang="en-US" sz="4000" b="1" dirty="0">
                <a:solidFill>
                  <a:srgbClr val="990099"/>
                </a:solidFill>
              </a:rPr>
              <a:t>欣赏山水的无穷乐趣</a:t>
            </a:r>
            <a:endParaRPr lang="zh-CN" altLang="en-US" sz="4000" b="1" dirty="0">
              <a:solidFill>
                <a:srgbClr val="CC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eaLnBrk="1" hangingPunct="1">
              <a:lnSpc>
                <a:spcPct val="80000"/>
              </a:lnSpc>
              <a:buNone/>
            </a:pPr>
            <a:r>
              <a:rPr lang="zh-CN" altLang="en-US" b="1" dirty="0">
                <a:solidFill>
                  <a:srgbClr val="0066FF"/>
                </a:solidFill>
                <a:latin typeface="黑体" panose="02010609060101010101" charset="-122"/>
                <a:ea typeface="黑体" panose="02010609060101010101" charset="-122"/>
              </a:rPr>
              <a:t>   </a:t>
            </a:r>
            <a:endParaRPr lang="zh-CN" altLang="en-US" b="1" dirty="0">
              <a:solidFill>
                <a:srgbClr val="0066FF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eaLnBrk="1" hangingPunct="1">
              <a:lnSpc>
                <a:spcPct val="80000"/>
              </a:lnSpc>
              <a:buNone/>
            </a:pPr>
            <a:r>
              <a:rPr lang="zh-CN" altLang="en-US" b="1" dirty="0">
                <a:solidFill>
                  <a:srgbClr val="0066FF"/>
                </a:solidFill>
                <a:latin typeface="黑体" panose="02010609060101010101" charset="-122"/>
                <a:ea typeface="黑体" panose="02010609060101010101" charset="-122"/>
              </a:rPr>
              <a:t>          </a:t>
            </a:r>
            <a:endParaRPr lang="zh-CN" altLang="en-US" b="1" dirty="0">
              <a:solidFill>
                <a:srgbClr val="0066FF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1">
                                            <p:txEl>
                                              <p:charRg st="0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8371">
                                            <p:txEl>
                                              <p:charRg st="0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8371">
                                            <p:txEl>
                                              <p:charRg st="0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1">
                                            <p:txEl>
                                              <p:charRg st="17" end="2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8371">
                                            <p:txEl>
                                              <p:charRg st="17" end="2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8371">
                                            <p:txEl>
                                              <p:charRg st="17" end="2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1">
                                            <p:txEl>
                                              <p:charRg st="28" end="4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8371">
                                            <p:txEl>
                                              <p:charRg st="28" end="4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8371">
                                            <p:txEl>
                                              <p:charRg st="28" end="4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1">
                                            <p:txEl>
                                              <p:charRg st="49" end="6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8371">
                                            <p:txEl>
                                              <p:charRg st="49" end="6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8371">
                                            <p:txEl>
                                              <p:charRg st="49" end="6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1">
                                            <p:txEl>
                                              <p:charRg st="68" end="8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8371">
                                            <p:txEl>
                                              <p:charRg st="68" end="8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8371">
                                            <p:txEl>
                                              <p:charRg st="68" end="8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1">
                                            <p:txEl>
                                              <p:charRg st="89" end="9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8371">
                                            <p:txEl>
                                              <p:charRg st="89" end="9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8371">
                                            <p:txEl>
                                              <p:charRg st="89" end="9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1">
                                            <p:txEl>
                                              <p:charRg st="93" end="10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8371">
                                            <p:txEl>
                                              <p:charRg st="93" end="10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58371">
                                            <p:txEl>
                                              <p:charRg st="93" end="10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371" grpId="0" build="p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82273" name="Picture 2" descr="P11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2274" name="Rectangle 3"/>
          <p:cNvSpPr/>
          <p:nvPr/>
        </p:nvSpPr>
        <p:spPr>
          <a:xfrm>
            <a:off x="479425" y="0"/>
            <a:ext cx="8664575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algn="ctr"/>
            <a:r>
              <a:rPr lang="zh-CN" altLang="en-US" sz="3200" b="1" dirty="0">
                <a:solidFill>
                  <a:srgbClr val="0000CC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（５）“乐亦无穷”中的“乐”指什么</a:t>
            </a:r>
            <a:r>
              <a:rPr lang="zh-CN" altLang="zh-CN" sz="3200" b="1" dirty="0">
                <a:solidFill>
                  <a:srgbClr val="0000CC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?</a:t>
            </a:r>
            <a:endParaRPr lang="zh-CN" altLang="zh-CN" sz="3200" b="1" dirty="0">
              <a:solidFill>
                <a:srgbClr val="0000CC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5844" name="Rectangle 4"/>
          <p:cNvSpPr/>
          <p:nvPr/>
        </p:nvSpPr>
        <p:spPr>
          <a:xfrm>
            <a:off x="1042988" y="1052513"/>
            <a:ext cx="7772400" cy="576262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marL="342900" indent="-342900">
              <a:spcBef>
                <a:spcPct val="2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指朝暮、四时游玩之乐。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5845" name="Rectangle 5"/>
          <p:cNvSpPr/>
          <p:nvPr/>
        </p:nvSpPr>
        <p:spPr>
          <a:xfrm>
            <a:off x="755650" y="2133600"/>
            <a:ext cx="7772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r>
              <a:rPr lang="zh-CN" altLang="en-US" sz="3200" b="1" dirty="0">
                <a:solidFill>
                  <a:srgbClr val="0000CC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（６）这段中有一个成语，请找出来并解释它的意思。</a:t>
            </a:r>
            <a:endParaRPr lang="zh-CN" altLang="en-US" sz="3200" b="1" dirty="0">
              <a:solidFill>
                <a:srgbClr val="0000CC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5846" name="Rectangle 6"/>
          <p:cNvSpPr/>
          <p:nvPr/>
        </p:nvSpPr>
        <p:spPr>
          <a:xfrm>
            <a:off x="539750" y="3573463"/>
            <a:ext cx="7773988" cy="649287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marL="342900" indent="-342900">
              <a:spcBef>
                <a:spcPct val="20000"/>
              </a:spcBef>
            </a:pPr>
            <a:r>
              <a:rPr lang="zh-CN" altLang="zh-CN" sz="3200" b="1" dirty="0">
                <a:solidFill>
                  <a:srgbClr val="FF006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altLang="en-US" sz="3200" b="1" u="sng" dirty="0">
                <a:solidFill>
                  <a:srgbClr val="FF006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水落石出</a:t>
            </a:r>
            <a:r>
              <a:rPr lang="zh-CN" altLang="en-US" sz="3200" b="1" dirty="0">
                <a:solidFill>
                  <a:srgbClr val="FF006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”：形容事情的真相大白。</a:t>
            </a:r>
            <a:endParaRPr lang="zh-CN" altLang="en-US" sz="3200" b="1" dirty="0">
              <a:solidFill>
                <a:srgbClr val="FF0066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5847" name="Text Box 7"/>
          <p:cNvSpPr txBox="1"/>
          <p:nvPr/>
        </p:nvSpPr>
        <p:spPr>
          <a:xfrm>
            <a:off x="250825" y="4292600"/>
            <a:ext cx="8675688" cy="17367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zh-CN" sz="4400" dirty="0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1" charset="-122"/>
              </a:rPr>
              <a:t>        </a:t>
            </a:r>
            <a:r>
              <a:rPr lang="zh-CN" altLang="en-US" sz="3200" b="1" dirty="0">
                <a:solidFill>
                  <a:srgbClr val="0000CC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此句多为后人延用。苏轼的</a:t>
            </a:r>
            <a:r>
              <a:rPr lang="zh-CN" altLang="zh-CN" sz="3200" b="1" dirty="0">
                <a:solidFill>
                  <a:srgbClr val="0000CC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《</a:t>
            </a:r>
            <a:r>
              <a:rPr lang="zh-CN" altLang="en-US" sz="3200" b="1" dirty="0">
                <a:solidFill>
                  <a:srgbClr val="0000CC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后赤壁赋</a:t>
            </a:r>
            <a:r>
              <a:rPr lang="zh-CN" altLang="zh-CN" sz="3200" b="1" dirty="0">
                <a:solidFill>
                  <a:srgbClr val="0000CC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》“</a:t>
            </a:r>
            <a:r>
              <a:rPr lang="zh-CN" altLang="en-US" sz="3200" b="1" dirty="0">
                <a:solidFill>
                  <a:srgbClr val="0000CC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山高月小</a:t>
            </a:r>
            <a:r>
              <a:rPr lang="zh-CN" altLang="zh-CN" sz="3200" b="1" dirty="0">
                <a:solidFill>
                  <a:srgbClr val="0000CC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0000CC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水落石出”的句子</a:t>
            </a:r>
            <a:r>
              <a:rPr lang="zh-CN" altLang="zh-CN" sz="3200" b="1" dirty="0">
                <a:solidFill>
                  <a:srgbClr val="0000CC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0000CC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就是在欧阳修的基础上翻新而成为名句的。</a:t>
            </a:r>
            <a:endParaRPr lang="zh-CN" altLang="en-US" sz="3200" b="1" dirty="0">
              <a:solidFill>
                <a:srgbClr val="0000CC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5844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5844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58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58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6">
                                            <p:txEl>
                                              <p:charRg st="0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5846">
                                            <p:txEl>
                                              <p:charRg st="0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5846">
                                            <p:txEl>
                                              <p:charRg st="0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58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58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4" grpId="0" build="p"/>
      <p:bldP spid="35845" grpId="0"/>
      <p:bldP spid="35846" grpId="0" build="p"/>
      <p:bldP spid="35847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769" name="Text Box 2"/>
          <p:cNvSpPr txBox="1"/>
          <p:nvPr/>
        </p:nvSpPr>
        <p:spPr>
          <a:xfrm>
            <a:off x="466725" y="187325"/>
            <a:ext cx="8382000" cy="5794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3200" dirty="0">
                <a:solidFill>
                  <a:schemeClr val="tx2"/>
                </a:solidFill>
                <a:latin typeface="Arial" panose="020B0604020202020204" pitchFamily="34" charset="0"/>
                <a:ea typeface="黑体" panose="02010609060101010101" charset="-122"/>
              </a:rPr>
              <a:t>第二段写了什么景？按什么顺序写的？</a:t>
            </a:r>
            <a:endParaRPr lang="zh-CN" altLang="en-US" sz="3200" dirty="0">
              <a:solidFill>
                <a:schemeClr val="tx2"/>
              </a:solidFill>
              <a:latin typeface="Arial" panose="020B0604020202020204" pitchFamily="34" charset="0"/>
              <a:ea typeface="黑体" panose="02010609060101010101" charset="-122"/>
            </a:endParaRPr>
          </a:p>
        </p:txBody>
      </p:sp>
      <p:sp>
        <p:nvSpPr>
          <p:cNvPr id="32770" name="Text Box 3"/>
          <p:cNvSpPr txBox="1"/>
          <p:nvPr/>
        </p:nvSpPr>
        <p:spPr>
          <a:xfrm>
            <a:off x="1295400" y="2895600"/>
            <a:ext cx="1752600" cy="457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endParaRPr lang="zh-CN" altLang="en-US" sz="1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3492" name="Text Box 4"/>
          <p:cNvSpPr txBox="1"/>
          <p:nvPr/>
        </p:nvSpPr>
        <p:spPr>
          <a:xfrm>
            <a:off x="323850" y="835025"/>
            <a:ext cx="1333500" cy="10668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3200" dirty="0">
                <a:latin typeface="Arial" panose="020B0604020202020204" pitchFamily="34" charset="0"/>
                <a:ea typeface="黑体" panose="02010609060101010101" charset="-122"/>
              </a:rPr>
              <a:t>朝暮之景</a:t>
            </a:r>
            <a:r>
              <a:rPr lang="zh-CN" altLang="en-US" sz="2800" dirty="0">
                <a:latin typeface="Arial" panose="020B0604020202020204" pitchFamily="34" charset="0"/>
                <a:ea typeface="宋体" panose="02010600030101010101" pitchFamily="2" charset="-122"/>
              </a:rPr>
              <a:t>：</a:t>
            </a:r>
            <a:endParaRPr lang="zh-CN" altLang="en-US" sz="2800" dirty="0">
              <a:solidFill>
                <a:srgbClr val="5B46F6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3493" name="Line 5"/>
          <p:cNvSpPr/>
          <p:nvPr/>
        </p:nvSpPr>
        <p:spPr>
          <a:xfrm flipH="1">
            <a:off x="828675" y="2095500"/>
            <a:ext cx="0" cy="990600"/>
          </a:xfrm>
          <a:prstGeom prst="line">
            <a:avLst/>
          </a:prstGeom>
          <a:ln w="38100" cap="flat" cmpd="dbl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63494" name="Text Box 6"/>
          <p:cNvSpPr txBox="1"/>
          <p:nvPr/>
        </p:nvSpPr>
        <p:spPr>
          <a:xfrm>
            <a:off x="161925" y="3400425"/>
            <a:ext cx="1333500" cy="10668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3200" dirty="0">
                <a:latin typeface="Arial" panose="020B0604020202020204" pitchFamily="34" charset="0"/>
                <a:ea typeface="黑体" panose="02010609060101010101" charset="-122"/>
              </a:rPr>
              <a:t>四时之景</a:t>
            </a:r>
            <a:endParaRPr lang="zh-CN" altLang="en-US" sz="3200" dirty="0">
              <a:latin typeface="Arial" panose="020B0604020202020204" pitchFamily="34" charset="0"/>
              <a:ea typeface="黑体" panose="02010609060101010101" charset="-122"/>
            </a:endParaRPr>
          </a:p>
        </p:txBody>
      </p:sp>
      <p:sp>
        <p:nvSpPr>
          <p:cNvPr id="32774" name="AutoShape 7"/>
          <p:cNvSpPr/>
          <p:nvPr/>
        </p:nvSpPr>
        <p:spPr>
          <a:xfrm>
            <a:off x="1181100" y="2447925"/>
            <a:ext cx="228600" cy="2971800"/>
          </a:xfrm>
          <a:prstGeom prst="leftBrace">
            <a:avLst>
              <a:gd name="adj1" fmla="val 108273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sz="3600" dirty="0">
              <a:latin typeface="Arial" panose="020B0604020202020204" pitchFamily="34" charset="0"/>
              <a:ea typeface="黑体" panose="02010609060101010101" charset="-122"/>
            </a:endParaRPr>
          </a:p>
        </p:txBody>
      </p:sp>
      <p:sp>
        <p:nvSpPr>
          <p:cNvPr id="63496" name="Text Box 8"/>
          <p:cNvSpPr txBox="1"/>
          <p:nvPr/>
        </p:nvSpPr>
        <p:spPr>
          <a:xfrm>
            <a:off x="1828800" y="2300288"/>
            <a:ext cx="2743200" cy="57943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3200" dirty="0">
                <a:solidFill>
                  <a:schemeClr val="tx2"/>
                </a:solidFill>
                <a:latin typeface="Arial Unicode MS" charset="-122"/>
                <a:ea typeface="汉仪水滴体简" pitchFamily="1" charset="-122"/>
              </a:rPr>
              <a:t>野芳发而幽香</a:t>
            </a:r>
            <a:endParaRPr lang="zh-CN" altLang="en-US" sz="3200" dirty="0">
              <a:solidFill>
                <a:schemeClr val="tx2"/>
              </a:solidFill>
              <a:latin typeface="Arial Unicode MS" charset="-122"/>
              <a:ea typeface="汉仪水滴体简" pitchFamily="1" charset="-122"/>
            </a:endParaRPr>
          </a:p>
        </p:txBody>
      </p:sp>
      <p:sp>
        <p:nvSpPr>
          <p:cNvPr id="63497" name="Text Box 9"/>
          <p:cNvSpPr txBox="1"/>
          <p:nvPr/>
        </p:nvSpPr>
        <p:spPr>
          <a:xfrm>
            <a:off x="4800600" y="2178050"/>
            <a:ext cx="1143000" cy="8239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4800" i="1" dirty="0">
                <a:solidFill>
                  <a:srgbClr val="FB9BCB"/>
                </a:solidFill>
                <a:latin typeface="Arial" panose="020B0604020202020204" pitchFamily="34" charset="0"/>
                <a:ea typeface="华文中宋" panose="02010600040101010101" pitchFamily="2" charset="-122"/>
              </a:rPr>
              <a:t>春</a:t>
            </a:r>
            <a:endParaRPr lang="zh-CN" altLang="en-US" sz="4800" i="1" dirty="0">
              <a:solidFill>
                <a:srgbClr val="FB9BCB"/>
              </a:solidFill>
              <a:latin typeface="Arial" panose="020B0604020202020204" pitchFamily="34" charset="0"/>
              <a:ea typeface="华文中宋" panose="02010600040101010101" pitchFamily="2" charset="-122"/>
            </a:endParaRPr>
          </a:p>
        </p:txBody>
      </p:sp>
      <p:sp>
        <p:nvSpPr>
          <p:cNvPr id="32777" name="Text Box 10"/>
          <p:cNvSpPr txBox="1"/>
          <p:nvPr/>
        </p:nvSpPr>
        <p:spPr>
          <a:xfrm>
            <a:off x="3200400" y="3429000"/>
            <a:ext cx="2362200" cy="457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endParaRPr lang="zh-CN" altLang="en-US" sz="1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3499" name="Rectangle 11"/>
          <p:cNvSpPr/>
          <p:nvPr/>
        </p:nvSpPr>
        <p:spPr>
          <a:xfrm>
            <a:off x="1657350" y="3086100"/>
            <a:ext cx="2632075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200" dirty="0">
                <a:solidFill>
                  <a:schemeClr val="tx2"/>
                </a:solidFill>
                <a:latin typeface="Arial Unicode MS" charset="-122"/>
                <a:ea typeface="黑体" panose="02010609060101010101" charset="-122"/>
              </a:rPr>
              <a:t>佳木秀而繁阴</a:t>
            </a:r>
            <a:endParaRPr lang="zh-CN" altLang="en-US" sz="3200" dirty="0">
              <a:solidFill>
                <a:schemeClr val="tx2"/>
              </a:solidFill>
              <a:latin typeface="Arial Unicode MS" charset="-122"/>
              <a:ea typeface="黑体" panose="02010609060101010101" charset="-122"/>
            </a:endParaRPr>
          </a:p>
        </p:txBody>
      </p:sp>
      <p:sp>
        <p:nvSpPr>
          <p:cNvPr id="32779" name="Text Box 12"/>
          <p:cNvSpPr txBox="1"/>
          <p:nvPr/>
        </p:nvSpPr>
        <p:spPr>
          <a:xfrm>
            <a:off x="5943600" y="3581400"/>
            <a:ext cx="838200" cy="457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endParaRPr lang="zh-CN" altLang="en-US" sz="1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3501" name="Text Box 13"/>
          <p:cNvSpPr txBox="1"/>
          <p:nvPr/>
        </p:nvSpPr>
        <p:spPr>
          <a:xfrm>
            <a:off x="4800600" y="2971800"/>
            <a:ext cx="838200" cy="7620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4400" dirty="0">
                <a:solidFill>
                  <a:srgbClr val="33CC33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夏</a:t>
            </a:r>
            <a:endParaRPr lang="zh-CN" altLang="en-US" sz="4400" dirty="0">
              <a:solidFill>
                <a:srgbClr val="33CC33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2781" name="Text Box 14"/>
          <p:cNvSpPr txBox="1"/>
          <p:nvPr/>
        </p:nvSpPr>
        <p:spPr>
          <a:xfrm>
            <a:off x="2819400" y="5029200"/>
            <a:ext cx="3429000" cy="457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endParaRPr lang="zh-CN" altLang="en-US" sz="1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3503" name="Rectangle 15"/>
          <p:cNvSpPr/>
          <p:nvPr/>
        </p:nvSpPr>
        <p:spPr>
          <a:xfrm>
            <a:off x="1911350" y="3759200"/>
            <a:ext cx="1816100" cy="5778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200" dirty="0">
                <a:solidFill>
                  <a:schemeClr val="tx2"/>
                </a:solidFill>
                <a:latin typeface="Arial Unicode MS" charset="-122"/>
                <a:ea typeface="黑体" panose="02010609060101010101" charset="-122"/>
              </a:rPr>
              <a:t>风霜高洁</a:t>
            </a:r>
            <a:endParaRPr lang="zh-CN" altLang="en-US" sz="3200" dirty="0">
              <a:solidFill>
                <a:schemeClr val="tx2"/>
              </a:solidFill>
              <a:latin typeface="Arial Unicode MS" charset="-122"/>
              <a:ea typeface="黑体" panose="02010609060101010101" charset="-122"/>
            </a:endParaRPr>
          </a:p>
        </p:txBody>
      </p:sp>
      <p:sp>
        <p:nvSpPr>
          <p:cNvPr id="63504" name="Text Box 16"/>
          <p:cNvSpPr txBox="1"/>
          <p:nvPr/>
        </p:nvSpPr>
        <p:spPr>
          <a:xfrm>
            <a:off x="4572000" y="3717925"/>
            <a:ext cx="838200" cy="8239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4800" i="1" dirty="0">
                <a:solidFill>
                  <a:schemeClr val="accent2"/>
                </a:solidFill>
                <a:latin typeface="Arial" panose="020B0604020202020204" pitchFamily="34" charset="0"/>
                <a:ea typeface="华文隶书" panose="02010800040101010101" pitchFamily="2" charset="-122"/>
              </a:rPr>
              <a:t>秋</a:t>
            </a:r>
            <a:endParaRPr lang="zh-CN" altLang="en-US" sz="4800" i="1" dirty="0">
              <a:solidFill>
                <a:schemeClr val="accent2"/>
              </a:solidFill>
              <a:latin typeface="Arial" panose="020B0604020202020204" pitchFamily="34" charset="0"/>
              <a:ea typeface="华文隶书" panose="02010800040101010101" pitchFamily="2" charset="-122"/>
            </a:endParaRPr>
          </a:p>
        </p:txBody>
      </p:sp>
      <p:sp>
        <p:nvSpPr>
          <p:cNvPr id="32784" name="Text Box 17"/>
          <p:cNvSpPr txBox="1"/>
          <p:nvPr/>
        </p:nvSpPr>
        <p:spPr>
          <a:xfrm>
            <a:off x="3429000" y="5410200"/>
            <a:ext cx="2057400" cy="457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endParaRPr lang="zh-CN" altLang="en-US" sz="1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3506" name="Rectangle 18"/>
          <p:cNvSpPr/>
          <p:nvPr/>
        </p:nvSpPr>
        <p:spPr>
          <a:xfrm>
            <a:off x="1828800" y="4581525"/>
            <a:ext cx="2224088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200" dirty="0">
                <a:solidFill>
                  <a:schemeClr val="tx2"/>
                </a:solidFill>
                <a:latin typeface="Arial Unicode MS" charset="-122"/>
                <a:ea typeface="黑体" panose="02010609060101010101" charset="-122"/>
              </a:rPr>
              <a:t>水落而石出</a:t>
            </a:r>
            <a:endParaRPr lang="zh-CN" altLang="en-US" sz="3200" dirty="0">
              <a:solidFill>
                <a:schemeClr val="tx2"/>
              </a:solidFill>
              <a:latin typeface="Arial Unicode MS" charset="-122"/>
              <a:ea typeface="黑体" panose="02010609060101010101" charset="-122"/>
            </a:endParaRPr>
          </a:p>
        </p:txBody>
      </p:sp>
      <p:sp>
        <p:nvSpPr>
          <p:cNvPr id="63507" name="Text Box 19"/>
          <p:cNvSpPr txBox="1"/>
          <p:nvPr/>
        </p:nvSpPr>
        <p:spPr>
          <a:xfrm>
            <a:off x="4724400" y="4467225"/>
            <a:ext cx="685800" cy="8239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4800" dirty="0">
                <a:solidFill>
                  <a:schemeClr val="tx2"/>
                </a:solidFill>
                <a:latin typeface="Arial" panose="020B0604020202020204" pitchFamily="34" charset="0"/>
                <a:ea typeface="隶书" panose="02010509060101010101" pitchFamily="49" charset="-122"/>
              </a:rPr>
              <a:t>冬</a:t>
            </a:r>
            <a:endParaRPr lang="zh-CN" altLang="en-US" sz="4800" dirty="0">
              <a:solidFill>
                <a:schemeClr val="tx2"/>
              </a:solidFill>
              <a:latin typeface="Arial" panose="020B0604020202020204" pitchFamily="34" charset="0"/>
              <a:ea typeface="隶书" panose="02010509060101010101" pitchFamily="49" charset="-122"/>
            </a:endParaRPr>
          </a:p>
        </p:txBody>
      </p:sp>
      <p:sp>
        <p:nvSpPr>
          <p:cNvPr id="63508" name="Line 20"/>
          <p:cNvSpPr/>
          <p:nvPr/>
        </p:nvSpPr>
        <p:spPr>
          <a:xfrm>
            <a:off x="828675" y="4276725"/>
            <a:ext cx="0" cy="1371600"/>
          </a:xfrm>
          <a:prstGeom prst="line">
            <a:avLst/>
          </a:prstGeom>
          <a:ln w="38100" cap="flat" cmpd="dbl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63509" name="Line 21"/>
          <p:cNvSpPr/>
          <p:nvPr/>
        </p:nvSpPr>
        <p:spPr>
          <a:xfrm flipH="1">
            <a:off x="2555875" y="6238875"/>
            <a:ext cx="3529013" cy="3175"/>
          </a:xfrm>
          <a:prstGeom prst="line">
            <a:avLst/>
          </a:prstGeom>
          <a:ln w="38100" cap="flat" cmpd="dbl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63510" name="Text Box 22"/>
          <p:cNvSpPr txBox="1"/>
          <p:nvPr/>
        </p:nvSpPr>
        <p:spPr>
          <a:xfrm>
            <a:off x="69850" y="5518150"/>
            <a:ext cx="1225550" cy="10668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3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</a:rPr>
              <a:t>乐亦无穷</a:t>
            </a:r>
            <a:endParaRPr lang="zh-CN" altLang="en-US" sz="3200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charset="-122"/>
            </a:endParaRPr>
          </a:p>
        </p:txBody>
      </p:sp>
      <p:sp>
        <p:nvSpPr>
          <p:cNvPr id="32790" name="AutoShape 23"/>
          <p:cNvSpPr/>
          <p:nvPr/>
        </p:nvSpPr>
        <p:spPr>
          <a:xfrm>
            <a:off x="7086600" y="2590800"/>
            <a:ext cx="457200" cy="3810000"/>
          </a:xfrm>
          <a:prstGeom prst="rightBrace">
            <a:avLst>
              <a:gd name="adj1" fmla="val 69405"/>
              <a:gd name="adj2" fmla="val 50000"/>
            </a:avLst>
          </a:prstGeom>
          <a:noFill/>
          <a:ln w="9525">
            <a:noFill/>
          </a:ln>
        </p:spPr>
        <p:txBody>
          <a:bodyPr wrap="none" anchor="ctr">
            <a:spAutoFit/>
          </a:bodyPr>
          <a:p>
            <a:endParaRPr lang="zh-CN" altLang="en-US" sz="3600" dirty="0">
              <a:latin typeface="Arial" panose="020B0604020202020204" pitchFamily="34" charset="0"/>
              <a:ea typeface="黑体" panose="02010609060101010101" charset="-122"/>
            </a:endParaRPr>
          </a:p>
        </p:txBody>
      </p:sp>
      <p:sp>
        <p:nvSpPr>
          <p:cNvPr id="32791" name="AutoShape 24"/>
          <p:cNvSpPr/>
          <p:nvPr/>
        </p:nvSpPr>
        <p:spPr>
          <a:xfrm>
            <a:off x="7391400" y="2819400"/>
            <a:ext cx="457200" cy="3429000"/>
          </a:xfrm>
          <a:prstGeom prst="rightBrace">
            <a:avLst>
              <a:gd name="adj1" fmla="val 62500"/>
              <a:gd name="adj2" fmla="val 50000"/>
            </a:avLst>
          </a:prstGeom>
          <a:noFill/>
          <a:ln w="9525">
            <a:noFill/>
          </a:ln>
        </p:spPr>
        <p:txBody>
          <a:bodyPr wrap="none" anchor="ctr">
            <a:spAutoFit/>
          </a:bodyPr>
          <a:p>
            <a:endParaRPr lang="zh-CN" altLang="en-US" sz="3600" dirty="0">
              <a:latin typeface="Arial" panose="020B0604020202020204" pitchFamily="34" charset="0"/>
              <a:ea typeface="黑体" panose="02010609060101010101" charset="-122"/>
            </a:endParaRPr>
          </a:p>
        </p:txBody>
      </p:sp>
      <p:sp>
        <p:nvSpPr>
          <p:cNvPr id="63513" name="Text Box 25"/>
          <p:cNvSpPr txBox="1"/>
          <p:nvPr/>
        </p:nvSpPr>
        <p:spPr>
          <a:xfrm>
            <a:off x="2051050" y="1138238"/>
            <a:ext cx="5340350" cy="10668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3200" dirty="0">
                <a:solidFill>
                  <a:srgbClr val="5B46F6"/>
                </a:solidFill>
                <a:latin typeface="Arial" panose="020B0604020202020204" pitchFamily="34" charset="0"/>
                <a:ea typeface="黑体" panose="02010609060101010101" charset="-122"/>
              </a:rPr>
              <a:t>日出而林霏开</a:t>
            </a:r>
            <a:r>
              <a:rPr lang="zh-CN" altLang="en-US" sz="3200" dirty="0">
                <a:solidFill>
                  <a:srgbClr val="008080"/>
                </a:solidFill>
                <a:latin typeface="Arial" panose="020B0604020202020204" pitchFamily="34" charset="0"/>
                <a:ea typeface="黑体" panose="02010609060101010101" charset="-122"/>
              </a:rPr>
              <a:t>（</a:t>
            </a:r>
            <a:r>
              <a:rPr lang="zh-CN" altLang="en-US" sz="3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</a:rPr>
              <a:t>早</a:t>
            </a:r>
            <a:r>
              <a:rPr lang="zh-CN" altLang="en-US" sz="32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—</a:t>
            </a:r>
            <a:r>
              <a:rPr lang="zh-CN" altLang="en-US" sz="3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</a:rPr>
              <a:t>明</a:t>
            </a:r>
            <a:r>
              <a:rPr lang="zh-CN" altLang="en-US" sz="3200" dirty="0">
                <a:solidFill>
                  <a:srgbClr val="5B46F6"/>
                </a:solidFill>
                <a:latin typeface="Arial" panose="020B0604020202020204" pitchFamily="34" charset="0"/>
                <a:ea typeface="黑体" panose="02010609060101010101" charset="-122"/>
              </a:rPr>
              <a:t>）</a:t>
            </a:r>
            <a:endParaRPr lang="en-US" altLang="zh-CN" sz="3200" dirty="0">
              <a:solidFill>
                <a:srgbClr val="5B46F6"/>
              </a:solidFill>
              <a:latin typeface="Arial" panose="020B0604020202020204" pitchFamily="34" charset="0"/>
              <a:ea typeface="黑体" panose="02010609060101010101" charset="-122"/>
            </a:endParaRPr>
          </a:p>
          <a:p>
            <a:r>
              <a:rPr lang="zh-CN" altLang="en-US" sz="3200" dirty="0">
                <a:solidFill>
                  <a:srgbClr val="5B46F6"/>
                </a:solidFill>
                <a:latin typeface="Arial" panose="020B0604020202020204" pitchFamily="34" charset="0"/>
                <a:ea typeface="黑体" panose="02010609060101010101" charset="-122"/>
              </a:rPr>
              <a:t>云归而岩穴暝（</a:t>
            </a:r>
            <a:r>
              <a:rPr lang="zh-CN" altLang="en-US" sz="3200" dirty="0">
                <a:solidFill>
                  <a:srgbClr val="663300"/>
                </a:solidFill>
                <a:latin typeface="Arial" panose="020B0604020202020204" pitchFamily="34" charset="0"/>
                <a:ea typeface="黑体" panose="02010609060101010101" charset="-122"/>
              </a:rPr>
              <a:t>晚</a:t>
            </a:r>
            <a:r>
              <a:rPr lang="zh-CN" altLang="en-US" sz="3200" dirty="0">
                <a:solidFill>
                  <a:srgbClr val="663300"/>
                </a:solidFill>
                <a:latin typeface="黑体" panose="02010609060101010101" charset="-122"/>
                <a:ea typeface="黑体" panose="02010609060101010101" charset="-122"/>
              </a:rPr>
              <a:t>—</a:t>
            </a:r>
            <a:r>
              <a:rPr lang="zh-CN" altLang="en-US" sz="3200" dirty="0">
                <a:solidFill>
                  <a:srgbClr val="663300"/>
                </a:solidFill>
                <a:latin typeface="Arial" panose="020B0604020202020204" pitchFamily="34" charset="0"/>
                <a:ea typeface="黑体" panose="02010609060101010101" charset="-122"/>
              </a:rPr>
              <a:t>晦</a:t>
            </a:r>
            <a:r>
              <a:rPr lang="zh-CN" altLang="en-US" sz="3200" dirty="0">
                <a:solidFill>
                  <a:srgbClr val="008080"/>
                </a:solidFill>
                <a:latin typeface="Arial" panose="020B0604020202020204" pitchFamily="34" charset="0"/>
                <a:ea typeface="黑体" panose="02010609060101010101" charset="-122"/>
              </a:rPr>
              <a:t>）</a:t>
            </a:r>
            <a:endParaRPr lang="zh-CN" altLang="en-US" sz="3200" dirty="0">
              <a:solidFill>
                <a:srgbClr val="5B46F6"/>
              </a:solidFill>
              <a:latin typeface="Arial" panose="020B0604020202020204" pitchFamily="34" charset="0"/>
              <a:ea typeface="黑体" panose="02010609060101010101" charset="-122"/>
            </a:endParaRPr>
          </a:p>
        </p:txBody>
      </p:sp>
      <p:sp>
        <p:nvSpPr>
          <p:cNvPr id="63514" name="Text Box 26"/>
          <p:cNvSpPr txBox="1"/>
          <p:nvPr/>
        </p:nvSpPr>
        <p:spPr>
          <a:xfrm>
            <a:off x="2700338" y="5518150"/>
            <a:ext cx="2019300" cy="641350"/>
          </a:xfrm>
          <a:prstGeom prst="rect">
            <a:avLst/>
          </a:prstGeom>
          <a:solidFill>
            <a:srgbClr val="00FF00"/>
          </a:solidFill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600" dirty="0">
                <a:solidFill>
                  <a:srgbClr val="FF0066"/>
                </a:solidFill>
                <a:latin typeface="Arial" panose="020B0604020202020204" pitchFamily="34" charset="0"/>
                <a:ea typeface="黑体" panose="02010609060101010101" charset="-122"/>
              </a:rPr>
              <a:t>时间顺序</a:t>
            </a:r>
            <a:endParaRPr lang="zh-CN" altLang="en-US" sz="3600" dirty="0">
              <a:solidFill>
                <a:srgbClr val="FF0066"/>
              </a:solidFill>
              <a:latin typeface="Arial" panose="020B0604020202020204" pitchFamily="3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3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82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6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35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32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35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64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35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35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35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35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35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35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35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35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35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34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34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634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34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34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634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34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634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34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82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66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664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34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332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34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64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34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349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349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349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349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349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349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349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349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34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634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34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182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66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664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35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332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35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64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35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350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350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350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350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350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350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350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350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0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35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635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35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182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66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664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35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332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35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64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35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350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350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350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350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350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350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350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350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0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35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635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35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0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6" dur="182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66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664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35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332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35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164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35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350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5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350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350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5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350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350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5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350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350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5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350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3" dur="500" fill="hold"/>
                                        <p:tgtEl>
                                          <p:spTgt spid="635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500" fill="hold"/>
                                        <p:tgtEl>
                                          <p:spTgt spid="635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5" dur="500"/>
                                        <p:tgtEl>
                                          <p:spTgt spid="63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6" fill="hold">
                      <p:stCondLst>
                        <p:cond delay="indefinite"/>
                      </p:stCondLst>
                      <p:childTnLst>
                        <p:par>
                          <p:cTn id="167" fill="hold">
                            <p:stCondLst>
                              <p:cond delay="0"/>
                            </p:stCondLst>
                            <p:childTnLst>
                              <p:par>
                                <p:cTn id="16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0" dur="500" fill="hold"/>
                                        <p:tgtEl>
                                          <p:spTgt spid="635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500" fill="hold"/>
                                        <p:tgtEl>
                                          <p:spTgt spid="635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2" dur="500"/>
                                        <p:tgtEl>
                                          <p:spTgt spid="635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>
                      <p:stCondLst>
                        <p:cond delay="indefinite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7" dur="2000"/>
                                        <p:tgtEl>
                                          <p:spTgt spid="635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8" dur="2000" fill="hold"/>
                                        <p:tgtEl>
                                          <p:spTgt spid="635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2000" fill="hold"/>
                                        <p:tgtEl>
                                          <p:spTgt spid="635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2000" fill="hold"/>
                                        <p:tgtEl>
                                          <p:spTgt spid="635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1" fill="hold">
                      <p:stCondLst>
                        <p:cond delay="indefinite"/>
                      </p:stCondLst>
                      <p:childTnLst>
                        <p:par>
                          <p:cTn id="182" fill="hold">
                            <p:stCondLst>
                              <p:cond delay="0"/>
                            </p:stCondLst>
                            <p:childTnLst>
                              <p:par>
                                <p:cTn id="183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5" dur="2000" fill="hold"/>
                                        <p:tgtEl>
                                          <p:spTgt spid="635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6" dur="2000" fill="hold"/>
                                        <p:tgtEl>
                                          <p:spTgt spid="635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492" grpId="0"/>
      <p:bldP spid="63494" grpId="0" bldLvl="0"/>
      <p:bldP spid="63496" grpId="0" bldLvl="0"/>
      <p:bldP spid="63497" grpId="0" bldLvl="0"/>
      <p:bldP spid="63499" grpId="0" bldLvl="0"/>
      <p:bldP spid="63501" grpId="0" bldLvl="0"/>
      <p:bldP spid="63503" grpId="0" bldLvl="0"/>
      <p:bldP spid="63504" grpId="0" bldLvl="0"/>
      <p:bldP spid="63506" grpId="0" bldLvl="0"/>
      <p:bldP spid="63507" grpId="0" bldLvl="0"/>
      <p:bldP spid="63510" grpId="0" bldLvl="0"/>
      <p:bldP spid="63513" grpId="0" bldLvl="0"/>
      <p:bldP spid="63514" grpId="0" bldLvl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0178" name="Rectangle 2"/>
          <p:cNvSpPr>
            <a:spLocks noGrp="1"/>
          </p:cNvSpPr>
          <p:nvPr>
            <p:ph idx="1"/>
          </p:nvPr>
        </p:nvSpPr>
        <p:spPr>
          <a:xfrm>
            <a:off x="381000" y="152400"/>
            <a:ext cx="8229600" cy="6126163"/>
          </a:xfrm>
        </p:spPr>
        <p:txBody>
          <a:bodyPr vert="horz" wrap="square" lIns="91440" tIns="45720" rIns="91440" bIns="45720" anchor="t"/>
          <a:p>
            <a:pPr eaLnBrk="1" hangingPunct="1">
              <a:lnSpc>
                <a:spcPct val="230000"/>
              </a:lnSpc>
              <a:buNone/>
            </a:pPr>
            <a:r>
              <a:rPr lang="zh-CN" altLang="en-US" dirty="0">
                <a:latin typeface="迷你简启体" charset="-122"/>
              </a:rPr>
              <a:t>    </a:t>
            </a:r>
            <a:r>
              <a:rPr lang="zh-CN" altLang="en-US" b="1" dirty="0">
                <a:latin typeface="迷你简启体" charset="-122"/>
              </a:rPr>
              <a:t>至于</a:t>
            </a:r>
            <a:r>
              <a:rPr lang="zh-CN" altLang="en-US" b="1" dirty="0">
                <a:solidFill>
                  <a:srgbClr val="FF0000"/>
                </a:solidFill>
                <a:latin typeface="迷你简启体" charset="-122"/>
              </a:rPr>
              <a:t>负者</a:t>
            </a:r>
            <a:r>
              <a:rPr lang="zh-CN" altLang="en-US" b="1" dirty="0">
                <a:latin typeface="迷你简启体" charset="-122"/>
              </a:rPr>
              <a:t>歌于途，行者</a:t>
            </a:r>
            <a:r>
              <a:rPr lang="zh-CN" altLang="en-US" b="1" dirty="0">
                <a:solidFill>
                  <a:srgbClr val="FF0000"/>
                </a:solidFill>
                <a:latin typeface="迷你简启体" charset="-122"/>
              </a:rPr>
              <a:t>休</a:t>
            </a:r>
            <a:r>
              <a:rPr lang="zh-CN" altLang="en-US" b="1" dirty="0">
                <a:latin typeface="迷你简启体" charset="-122"/>
              </a:rPr>
              <a:t>于树，前者呼，后者</a:t>
            </a:r>
            <a:r>
              <a:rPr lang="zh-CN" altLang="en-US" b="1" dirty="0">
                <a:solidFill>
                  <a:srgbClr val="FF0000"/>
                </a:solidFill>
                <a:latin typeface="迷你简启体" charset="-122"/>
              </a:rPr>
              <a:t>应</a:t>
            </a:r>
            <a:r>
              <a:rPr lang="zh-CN" altLang="en-US" b="1" dirty="0">
                <a:latin typeface="迷你简启体" charset="-122"/>
              </a:rPr>
              <a:t>，</a:t>
            </a:r>
            <a:r>
              <a:rPr lang="zh-CN" altLang="en-US" b="1" dirty="0">
                <a:solidFill>
                  <a:srgbClr val="FF0000"/>
                </a:solidFill>
                <a:latin typeface="迷你简启体" charset="-122"/>
              </a:rPr>
              <a:t>伛偻 提携</a:t>
            </a:r>
            <a:r>
              <a:rPr lang="zh-CN" altLang="en-US" b="1" dirty="0">
                <a:latin typeface="迷你简启体" charset="-122"/>
              </a:rPr>
              <a:t>，往来而不绝者，滁人游也。</a:t>
            </a:r>
            <a:r>
              <a:rPr lang="zh-CN" altLang="en-US" b="1" dirty="0">
                <a:solidFill>
                  <a:srgbClr val="FF0000"/>
                </a:solidFill>
                <a:latin typeface="迷你简启体" charset="-122"/>
              </a:rPr>
              <a:t>临</a:t>
            </a:r>
            <a:r>
              <a:rPr lang="zh-CN" altLang="en-US" b="1" dirty="0">
                <a:latin typeface="迷你简启体" charset="-122"/>
              </a:rPr>
              <a:t>溪而渔，溪深而鱼肥，酿泉为酒，泉香而酒</a:t>
            </a:r>
            <a:r>
              <a:rPr lang="zh-CN" altLang="en-US" b="1" dirty="0">
                <a:solidFill>
                  <a:srgbClr val="FF0000"/>
                </a:solidFill>
                <a:latin typeface="迷你简启体" charset="-122"/>
              </a:rPr>
              <a:t>洌</a:t>
            </a:r>
            <a:r>
              <a:rPr lang="zh-CN" altLang="en-US" b="1" dirty="0">
                <a:latin typeface="迷你简启体" charset="-122"/>
              </a:rPr>
              <a:t>，山</a:t>
            </a:r>
            <a:r>
              <a:rPr lang="zh-CN" altLang="en-US" b="1" dirty="0">
                <a:solidFill>
                  <a:srgbClr val="FF0000"/>
                </a:solidFill>
                <a:latin typeface="迷你简启体" charset="-122"/>
              </a:rPr>
              <a:t>肴</a:t>
            </a:r>
            <a:r>
              <a:rPr lang="zh-CN" altLang="en-US" b="1" dirty="0">
                <a:latin typeface="迷你简启体" charset="-122"/>
              </a:rPr>
              <a:t>野</a:t>
            </a:r>
            <a:r>
              <a:rPr lang="zh-CN" altLang="en-US" b="1" dirty="0">
                <a:solidFill>
                  <a:srgbClr val="FF0000"/>
                </a:solidFill>
                <a:latin typeface="迷你简启体" charset="-122"/>
              </a:rPr>
              <a:t>蔌</a:t>
            </a:r>
            <a:r>
              <a:rPr lang="zh-CN" altLang="en-US" b="1" dirty="0">
                <a:latin typeface="迷你简启体" charset="-122"/>
              </a:rPr>
              <a:t>，</a:t>
            </a:r>
            <a:r>
              <a:rPr lang="zh-CN" altLang="en-US" b="1" dirty="0">
                <a:solidFill>
                  <a:srgbClr val="FF0000"/>
                </a:solidFill>
                <a:latin typeface="迷你简启体" charset="-122"/>
              </a:rPr>
              <a:t>杂然</a:t>
            </a:r>
            <a:r>
              <a:rPr lang="zh-CN" altLang="en-US" b="1" dirty="0">
                <a:latin typeface="迷你简启体" charset="-122"/>
              </a:rPr>
              <a:t>而</a:t>
            </a:r>
            <a:r>
              <a:rPr lang="zh-CN" altLang="en-US" b="1" dirty="0">
                <a:solidFill>
                  <a:srgbClr val="FF0000"/>
                </a:solidFill>
                <a:latin typeface="迷你简启体" charset="-122"/>
              </a:rPr>
              <a:t>前</a:t>
            </a:r>
            <a:r>
              <a:rPr lang="zh-CN" altLang="en-US" b="1" dirty="0">
                <a:latin typeface="迷你简启体" charset="-122"/>
              </a:rPr>
              <a:t>陈者，太守宴也。</a:t>
            </a:r>
            <a:endParaRPr lang="zh-CN" altLang="en-US" b="1" dirty="0">
              <a:latin typeface="迷你简启体" charset="-122"/>
            </a:endParaRPr>
          </a:p>
        </p:txBody>
      </p:sp>
      <p:sp>
        <p:nvSpPr>
          <p:cNvPr id="15363" name="Rectangle 3"/>
          <p:cNvSpPr/>
          <p:nvPr/>
        </p:nvSpPr>
        <p:spPr>
          <a:xfrm>
            <a:off x="5675313" y="4506913"/>
            <a:ext cx="2935287" cy="466725"/>
          </a:xfrm>
          <a:prstGeom prst="rect">
            <a:avLst/>
          </a:prstGeom>
          <a:solidFill>
            <a:srgbClr val="CCFFFF">
              <a:alpha val="54117"/>
            </a:srgbClr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>
            <a:spAutoFit/>
          </a:bodyPr>
          <a:p>
            <a:r>
              <a:rPr lang="zh-CN" altLang="en-US" sz="2400" dirty="0">
                <a:solidFill>
                  <a:srgbClr val="0000FF"/>
                </a:solidFill>
                <a:latin typeface="黑体" panose="02010609060101010101" charset="-122"/>
                <a:ea typeface="迷你简启体" charset="-122"/>
              </a:rPr>
              <a:t>在前面，名词作状语</a:t>
            </a:r>
            <a:endParaRPr lang="zh-CN" altLang="en-US" sz="2400" dirty="0">
              <a:solidFill>
                <a:srgbClr val="0000FF"/>
              </a:solidFill>
              <a:latin typeface="黑体" panose="02010609060101010101" charset="-122"/>
              <a:ea typeface="迷你简启体" charset="-122"/>
            </a:endParaRPr>
          </a:p>
        </p:txBody>
      </p:sp>
      <p:sp>
        <p:nvSpPr>
          <p:cNvPr id="15364" name="Rectangle 4"/>
          <p:cNvSpPr/>
          <p:nvPr/>
        </p:nvSpPr>
        <p:spPr>
          <a:xfrm>
            <a:off x="1295400" y="152400"/>
            <a:ext cx="2020888" cy="466725"/>
          </a:xfrm>
          <a:prstGeom prst="rect">
            <a:avLst/>
          </a:prstGeom>
          <a:solidFill>
            <a:srgbClr val="CCFFFF">
              <a:alpha val="54117"/>
            </a:srgbClr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>
            <a:spAutoFit/>
          </a:bodyPr>
          <a:p>
            <a:r>
              <a:rPr lang="zh-CN" altLang="en-US" sz="2400" dirty="0">
                <a:solidFill>
                  <a:srgbClr val="0000FF"/>
                </a:solidFill>
                <a:latin typeface="黑体" panose="02010609060101010101" charset="-122"/>
                <a:ea typeface="迷你简启体" charset="-122"/>
              </a:rPr>
              <a:t>背着东西的人</a:t>
            </a:r>
            <a:endParaRPr lang="zh-CN" altLang="en-US" sz="2400" dirty="0">
              <a:solidFill>
                <a:srgbClr val="0000FF"/>
              </a:solidFill>
              <a:latin typeface="黑体" panose="02010609060101010101" charset="-122"/>
              <a:ea typeface="迷你简启体" charset="-122"/>
            </a:endParaRPr>
          </a:p>
        </p:txBody>
      </p:sp>
      <p:sp>
        <p:nvSpPr>
          <p:cNvPr id="15365" name="Rectangle 5"/>
          <p:cNvSpPr/>
          <p:nvPr/>
        </p:nvSpPr>
        <p:spPr>
          <a:xfrm>
            <a:off x="3535363" y="3557588"/>
            <a:ext cx="801687" cy="466725"/>
          </a:xfrm>
          <a:prstGeom prst="rect">
            <a:avLst/>
          </a:prstGeom>
          <a:solidFill>
            <a:srgbClr val="CCFFFF">
              <a:alpha val="54117"/>
            </a:srgbClr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>
            <a:spAutoFit/>
          </a:bodyPr>
          <a:p>
            <a:r>
              <a:rPr lang="zh-CN" altLang="en-US" sz="2400" dirty="0">
                <a:solidFill>
                  <a:srgbClr val="0000FF"/>
                </a:solidFill>
                <a:latin typeface="黑体" panose="02010609060101010101" charset="-122"/>
                <a:ea typeface="迷你简启体" charset="-122"/>
              </a:rPr>
              <a:t>野味</a:t>
            </a:r>
            <a:endParaRPr lang="zh-CN" altLang="en-US" sz="2400" dirty="0">
              <a:solidFill>
                <a:srgbClr val="0000FF"/>
              </a:solidFill>
              <a:latin typeface="黑体" panose="02010609060101010101" charset="-122"/>
              <a:ea typeface="迷你简启体" charset="-122"/>
            </a:endParaRPr>
          </a:p>
        </p:txBody>
      </p:sp>
      <p:sp>
        <p:nvSpPr>
          <p:cNvPr id="15366" name="Rectangle 6"/>
          <p:cNvSpPr/>
          <p:nvPr/>
        </p:nvSpPr>
        <p:spPr>
          <a:xfrm>
            <a:off x="4337050" y="4506913"/>
            <a:ext cx="801688" cy="466725"/>
          </a:xfrm>
          <a:prstGeom prst="rect">
            <a:avLst/>
          </a:prstGeom>
          <a:solidFill>
            <a:srgbClr val="CCFFFF">
              <a:alpha val="54117"/>
            </a:srgbClr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>
            <a:spAutoFit/>
          </a:bodyPr>
          <a:p>
            <a:r>
              <a:rPr lang="zh-CN" altLang="en-US" sz="2400" dirty="0">
                <a:solidFill>
                  <a:srgbClr val="0000FF"/>
                </a:solidFill>
                <a:latin typeface="黑体" panose="02010609060101010101" charset="-122"/>
                <a:ea typeface="迷你简启体" charset="-122"/>
              </a:rPr>
              <a:t>菜蔬</a:t>
            </a:r>
            <a:endParaRPr lang="zh-CN" altLang="en-US" sz="2400" dirty="0">
              <a:solidFill>
                <a:srgbClr val="0000FF"/>
              </a:solidFill>
              <a:latin typeface="黑体" panose="02010609060101010101" charset="-122"/>
              <a:ea typeface="迷你简启体" charset="-122"/>
            </a:endParaRPr>
          </a:p>
        </p:txBody>
      </p:sp>
      <p:sp>
        <p:nvSpPr>
          <p:cNvPr id="15367" name="Rectangle 7"/>
          <p:cNvSpPr/>
          <p:nvPr/>
        </p:nvSpPr>
        <p:spPr>
          <a:xfrm>
            <a:off x="5081588" y="3557588"/>
            <a:ext cx="1717675" cy="466725"/>
          </a:xfrm>
          <a:prstGeom prst="rect">
            <a:avLst/>
          </a:prstGeom>
          <a:solidFill>
            <a:srgbClr val="CCFFFF">
              <a:alpha val="54117"/>
            </a:srgbClr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>
            <a:spAutoFit/>
          </a:bodyPr>
          <a:p>
            <a:r>
              <a:rPr lang="zh-CN" altLang="en-US" sz="2400" dirty="0">
                <a:solidFill>
                  <a:srgbClr val="0000FF"/>
                </a:solidFill>
                <a:latin typeface="黑体" panose="02010609060101010101" charset="-122"/>
                <a:ea typeface="迷你简启体" charset="-122"/>
              </a:rPr>
              <a:t>错杂的样子</a:t>
            </a:r>
            <a:endParaRPr lang="zh-CN" altLang="en-US" sz="2400" dirty="0">
              <a:solidFill>
                <a:srgbClr val="0000FF"/>
              </a:solidFill>
              <a:latin typeface="黑体" panose="02010609060101010101" charset="-122"/>
              <a:ea typeface="迷你简启体" charset="-122"/>
            </a:endParaRPr>
          </a:p>
        </p:txBody>
      </p:sp>
      <p:sp>
        <p:nvSpPr>
          <p:cNvPr id="15368" name="Rectangle 8"/>
          <p:cNvSpPr/>
          <p:nvPr/>
        </p:nvSpPr>
        <p:spPr>
          <a:xfrm>
            <a:off x="4800600" y="1295400"/>
            <a:ext cx="838200" cy="466725"/>
          </a:xfrm>
          <a:prstGeom prst="rect">
            <a:avLst/>
          </a:prstGeom>
          <a:solidFill>
            <a:srgbClr val="CCFFFF">
              <a:alpha val="54117"/>
            </a:srgbClr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>
            <a:spAutoFit/>
          </a:bodyPr>
          <a:p>
            <a:r>
              <a:rPr lang="zh-CN" altLang="en-US" sz="2400" dirty="0">
                <a:solidFill>
                  <a:srgbClr val="0000FF"/>
                </a:solidFill>
                <a:latin typeface="迷你简启体" charset="-122"/>
                <a:ea typeface="迷你简启体" charset="-122"/>
              </a:rPr>
              <a:t>休息 </a:t>
            </a:r>
            <a:endParaRPr lang="zh-CN" altLang="en-US" sz="2400" dirty="0">
              <a:solidFill>
                <a:srgbClr val="0000FF"/>
              </a:solidFill>
              <a:latin typeface="迷你简启体" charset="-122"/>
              <a:ea typeface="迷你简启体" charset="-122"/>
            </a:endParaRPr>
          </a:p>
        </p:txBody>
      </p:sp>
      <p:sp>
        <p:nvSpPr>
          <p:cNvPr id="15369" name="Rectangle 9"/>
          <p:cNvSpPr/>
          <p:nvPr/>
        </p:nvSpPr>
        <p:spPr>
          <a:xfrm>
            <a:off x="1285875" y="1295400"/>
            <a:ext cx="838200" cy="466725"/>
          </a:xfrm>
          <a:prstGeom prst="rect">
            <a:avLst/>
          </a:prstGeom>
          <a:solidFill>
            <a:srgbClr val="CCFFFF">
              <a:alpha val="54117"/>
            </a:srgbClr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>
            <a:spAutoFit/>
          </a:bodyPr>
          <a:p>
            <a:r>
              <a:rPr lang="zh-CN" altLang="en-US" sz="2400" dirty="0">
                <a:solidFill>
                  <a:srgbClr val="0000FF"/>
                </a:solidFill>
                <a:latin typeface="迷你简启体" charset="-122"/>
                <a:ea typeface="迷你简启体" charset="-122"/>
              </a:rPr>
              <a:t>应答 </a:t>
            </a:r>
            <a:endParaRPr lang="zh-CN" altLang="en-US" sz="2400" dirty="0">
              <a:solidFill>
                <a:srgbClr val="0000FF"/>
              </a:solidFill>
              <a:latin typeface="迷你简启体" charset="-122"/>
              <a:ea typeface="迷你简启体" charset="-122"/>
            </a:endParaRPr>
          </a:p>
        </p:txBody>
      </p:sp>
      <p:sp>
        <p:nvSpPr>
          <p:cNvPr id="15370" name="Rectangle 10"/>
          <p:cNvSpPr/>
          <p:nvPr/>
        </p:nvSpPr>
        <p:spPr>
          <a:xfrm>
            <a:off x="2898775" y="2362200"/>
            <a:ext cx="1901825" cy="466725"/>
          </a:xfrm>
          <a:prstGeom prst="rect">
            <a:avLst/>
          </a:prstGeom>
          <a:solidFill>
            <a:srgbClr val="CCFFFF">
              <a:alpha val="54117"/>
            </a:srgbClr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>
            <a:spAutoFit/>
          </a:bodyPr>
          <a:p>
            <a:r>
              <a:rPr lang="zh-CN" altLang="en-US" sz="2400" dirty="0">
                <a:solidFill>
                  <a:srgbClr val="0000FF"/>
                </a:solidFill>
                <a:latin typeface="迷你简启体" charset="-122"/>
                <a:ea typeface="迷你简启体" charset="-122"/>
              </a:rPr>
              <a:t>指代小孩子 </a:t>
            </a:r>
            <a:endParaRPr lang="zh-CN" altLang="en-US" sz="2400" dirty="0">
              <a:solidFill>
                <a:srgbClr val="0000FF"/>
              </a:solidFill>
              <a:latin typeface="迷你简启体" charset="-122"/>
              <a:ea typeface="迷你简启体" charset="-122"/>
            </a:endParaRPr>
          </a:p>
        </p:txBody>
      </p:sp>
      <p:sp>
        <p:nvSpPr>
          <p:cNvPr id="15371" name="Rectangle 11"/>
          <p:cNvSpPr/>
          <p:nvPr/>
        </p:nvSpPr>
        <p:spPr>
          <a:xfrm>
            <a:off x="2254250" y="1295400"/>
            <a:ext cx="2124075" cy="466725"/>
          </a:xfrm>
          <a:prstGeom prst="rect">
            <a:avLst/>
          </a:prstGeom>
          <a:solidFill>
            <a:srgbClr val="CCFFFF">
              <a:alpha val="54117"/>
            </a:srgbClr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>
            <a:spAutoFit/>
          </a:bodyPr>
          <a:p>
            <a:r>
              <a:rPr lang="zh-CN" altLang="en-US" sz="2400" dirty="0">
                <a:solidFill>
                  <a:srgbClr val="0000FF"/>
                </a:solidFill>
                <a:latin typeface="迷你简启体" charset="-122"/>
                <a:ea typeface="迷你简启体" charset="-122"/>
              </a:rPr>
              <a:t>指代老年人 </a:t>
            </a:r>
            <a:endParaRPr lang="zh-CN" altLang="en-US" sz="2400" dirty="0">
              <a:solidFill>
                <a:srgbClr val="0000FF"/>
              </a:solidFill>
              <a:latin typeface="迷你简启体" charset="-122"/>
              <a:ea typeface="迷你简启体" charset="-122"/>
            </a:endParaRPr>
          </a:p>
        </p:txBody>
      </p:sp>
      <p:sp>
        <p:nvSpPr>
          <p:cNvPr id="15372" name="Rectangle 12"/>
          <p:cNvSpPr/>
          <p:nvPr/>
        </p:nvSpPr>
        <p:spPr>
          <a:xfrm>
            <a:off x="2401888" y="4506913"/>
            <a:ext cx="496887" cy="463550"/>
          </a:xfrm>
          <a:prstGeom prst="rect">
            <a:avLst/>
          </a:prstGeom>
          <a:solidFill>
            <a:srgbClr val="CCFFFF">
              <a:alpha val="54117"/>
            </a:srgbClr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>
            <a:spAutoFit/>
          </a:bodyPr>
          <a:p>
            <a:r>
              <a:rPr lang="zh-CN" altLang="en-US" sz="2400" dirty="0">
                <a:solidFill>
                  <a:srgbClr val="0000FF"/>
                </a:solidFill>
                <a:latin typeface="黑体" panose="02010609060101010101" charset="-122"/>
                <a:ea typeface="迷你简启体" charset="-122"/>
              </a:rPr>
              <a:t>清</a:t>
            </a:r>
            <a:endParaRPr lang="zh-CN" altLang="en-US" sz="2400" dirty="0">
              <a:solidFill>
                <a:srgbClr val="0000FF"/>
              </a:solidFill>
              <a:latin typeface="黑体" panose="02010609060101010101" charset="-122"/>
              <a:ea typeface="迷你简启体" charset="-122"/>
            </a:endParaRPr>
          </a:p>
        </p:txBody>
      </p:sp>
      <p:sp>
        <p:nvSpPr>
          <p:cNvPr id="40974" name="Text Box 14"/>
          <p:cNvSpPr txBox="1"/>
          <p:nvPr/>
        </p:nvSpPr>
        <p:spPr>
          <a:xfrm>
            <a:off x="1938338" y="3444875"/>
            <a:ext cx="960437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dirty="0">
                <a:solidFill>
                  <a:srgbClr val="FF0000"/>
                </a:solidFill>
                <a:latin typeface="Arial" panose="020B0604020202020204" pitchFamily="34" charset="0"/>
              </a:rPr>
              <a:t>到</a:t>
            </a:r>
            <a:endParaRPr lang="zh-CN" altLang="en-US" sz="3200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3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3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3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3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53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53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53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53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4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40974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53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53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53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53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3" grpId="0" bldLvl="0" animBg="1"/>
      <p:bldP spid="15364" grpId="0" bldLvl="0" animBg="1"/>
      <p:bldP spid="15365" grpId="0" bldLvl="0" animBg="1"/>
      <p:bldP spid="15366" grpId="0" bldLvl="0" animBg="1"/>
      <p:bldP spid="15367" grpId="0" bldLvl="0" animBg="1"/>
      <p:bldP spid="15368" grpId="0" bldLvl="0" animBg="1"/>
      <p:bldP spid="15369" grpId="0" bldLvl="0" animBg="1"/>
      <p:bldP spid="15370" grpId="0" bldLvl="0" animBg="1"/>
      <p:bldP spid="15371" grpId="0" bldLvl="0" animBg="1"/>
      <p:bldP spid="15372" grpId="0" bldLvl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02" name="Rectangle 2"/>
          <p:cNvSpPr>
            <a:spLocks noGrp="1"/>
          </p:cNvSpPr>
          <p:nvPr>
            <p:ph idx="1"/>
          </p:nvPr>
        </p:nvSpPr>
        <p:spPr>
          <a:xfrm>
            <a:off x="457200" y="228600"/>
            <a:ext cx="8229600" cy="5897563"/>
          </a:xfrm>
        </p:spPr>
        <p:txBody>
          <a:bodyPr vert="horz" wrap="square" lIns="91440" tIns="45720" rIns="91440" bIns="45720" anchor="t"/>
          <a:p>
            <a:pPr eaLnBrk="1" hangingPunct="1">
              <a:lnSpc>
                <a:spcPct val="300000"/>
              </a:lnSpc>
              <a:buNone/>
            </a:pPr>
            <a:r>
              <a:rPr lang="zh-CN" altLang="en-US" dirty="0">
                <a:latin typeface="迷你简启体" charset="-122"/>
              </a:rPr>
              <a:t>   </a:t>
            </a:r>
            <a:r>
              <a:rPr lang="zh-CN" altLang="en-US" b="1" dirty="0">
                <a:latin typeface="迷你简启体" charset="-122"/>
              </a:rPr>
              <a:t>宴</a:t>
            </a:r>
            <a:r>
              <a:rPr lang="zh-CN" altLang="en-US" b="1" dirty="0">
                <a:solidFill>
                  <a:srgbClr val="FF0000"/>
                </a:solidFill>
                <a:latin typeface="迷你简启体" charset="-122"/>
              </a:rPr>
              <a:t>酣</a:t>
            </a:r>
            <a:r>
              <a:rPr lang="zh-CN" altLang="en-US" b="1" dirty="0">
                <a:latin typeface="迷你简启体" charset="-122"/>
              </a:rPr>
              <a:t>之乐，非</a:t>
            </a:r>
            <a:r>
              <a:rPr lang="zh-CN" altLang="en-US" b="1" dirty="0">
                <a:solidFill>
                  <a:srgbClr val="FF0000"/>
                </a:solidFill>
                <a:latin typeface="迷你简启体" charset="-122"/>
              </a:rPr>
              <a:t>丝</a:t>
            </a:r>
            <a:r>
              <a:rPr lang="zh-CN" altLang="en-US" b="1" dirty="0">
                <a:latin typeface="迷你简启体" charset="-122"/>
              </a:rPr>
              <a:t>非</a:t>
            </a:r>
            <a:r>
              <a:rPr lang="zh-CN" altLang="en-US" b="1" dirty="0">
                <a:solidFill>
                  <a:srgbClr val="FF0000"/>
                </a:solidFill>
                <a:latin typeface="迷你简启体" charset="-122"/>
              </a:rPr>
              <a:t>竹</a:t>
            </a:r>
            <a:r>
              <a:rPr lang="zh-CN" altLang="en-US" b="1" dirty="0">
                <a:latin typeface="迷你简启体" charset="-122"/>
              </a:rPr>
              <a:t>，射者中，</a:t>
            </a:r>
            <a:r>
              <a:rPr lang="zh-CN" altLang="en-US" b="1" dirty="0">
                <a:solidFill>
                  <a:srgbClr val="FF0000"/>
                </a:solidFill>
                <a:latin typeface="迷你简启体" charset="-122"/>
              </a:rPr>
              <a:t>弈</a:t>
            </a:r>
            <a:r>
              <a:rPr lang="zh-CN" altLang="en-US" b="1" dirty="0">
                <a:latin typeface="迷你简启体" charset="-122"/>
              </a:rPr>
              <a:t>者胜，</a:t>
            </a:r>
            <a:r>
              <a:rPr lang="zh-CN" altLang="en-US" b="1" dirty="0">
                <a:solidFill>
                  <a:srgbClr val="FF0000"/>
                </a:solidFill>
                <a:latin typeface="迷你简启体" charset="-122"/>
              </a:rPr>
              <a:t>觥 筹</a:t>
            </a:r>
            <a:r>
              <a:rPr lang="zh-CN" altLang="en-US" b="1" dirty="0">
                <a:latin typeface="迷你简启体" charset="-122"/>
              </a:rPr>
              <a:t>交错，起坐而喧哗者，众宾欢也。</a:t>
            </a:r>
            <a:r>
              <a:rPr lang="zh-CN" altLang="en-US" b="1" dirty="0">
                <a:solidFill>
                  <a:srgbClr val="FF0000"/>
                </a:solidFill>
                <a:latin typeface="迷你简启体" charset="-122"/>
              </a:rPr>
              <a:t>苍颜</a:t>
            </a:r>
            <a:r>
              <a:rPr lang="zh-CN" altLang="en-US" b="1" dirty="0">
                <a:latin typeface="迷你简启体" charset="-122"/>
              </a:rPr>
              <a:t>白发，</a:t>
            </a:r>
            <a:r>
              <a:rPr lang="zh-CN" altLang="en-US" b="1" dirty="0">
                <a:solidFill>
                  <a:srgbClr val="FF0000"/>
                </a:solidFill>
                <a:latin typeface="迷你简启体" charset="-122"/>
              </a:rPr>
              <a:t>颓然</a:t>
            </a:r>
            <a:r>
              <a:rPr lang="zh-CN" altLang="en-US" b="1" dirty="0">
                <a:latin typeface="迷你简启体" charset="-122"/>
              </a:rPr>
              <a:t>乎其间者，太守醉也。</a:t>
            </a:r>
            <a:endParaRPr lang="zh-CN" altLang="en-US" b="1" dirty="0">
              <a:latin typeface="迷你简启体" charset="-122"/>
            </a:endParaRPr>
          </a:p>
          <a:p>
            <a:pPr eaLnBrk="1" hangingPunct="1">
              <a:lnSpc>
                <a:spcPct val="300000"/>
              </a:lnSpc>
              <a:buNone/>
            </a:pPr>
            <a:endParaRPr lang="zh-CN" altLang="en-US" b="1" dirty="0">
              <a:latin typeface="迷你简启体" charset="-122"/>
            </a:endParaRPr>
          </a:p>
        </p:txBody>
      </p:sp>
      <p:sp>
        <p:nvSpPr>
          <p:cNvPr id="16387" name="Rectangle 3"/>
          <p:cNvSpPr/>
          <p:nvPr/>
        </p:nvSpPr>
        <p:spPr>
          <a:xfrm>
            <a:off x="2209800" y="4648200"/>
            <a:ext cx="2020888" cy="466725"/>
          </a:xfrm>
          <a:prstGeom prst="rect">
            <a:avLst/>
          </a:prstGeom>
          <a:solidFill>
            <a:srgbClr val="CCFFFF">
              <a:alpha val="50980"/>
            </a:srgbClr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>
            <a:spAutoFit/>
          </a:bodyPr>
          <a:p>
            <a:r>
              <a:rPr lang="zh-CN" altLang="en-US" sz="2400" dirty="0">
                <a:solidFill>
                  <a:srgbClr val="0000FF"/>
                </a:solidFill>
                <a:latin typeface="黑体" panose="02010609060101010101" charset="-122"/>
                <a:ea typeface="迷你简启体" charset="-122"/>
              </a:rPr>
              <a:t>醉醺醺的样子</a:t>
            </a:r>
            <a:endParaRPr lang="zh-CN" altLang="en-US" sz="2400" dirty="0">
              <a:solidFill>
                <a:srgbClr val="0000FF"/>
              </a:solidFill>
              <a:latin typeface="黑体" panose="02010609060101010101" charset="-122"/>
              <a:ea typeface="迷你简启体" charset="-122"/>
            </a:endParaRPr>
          </a:p>
        </p:txBody>
      </p:sp>
      <p:sp>
        <p:nvSpPr>
          <p:cNvPr id="16388" name="Text Box 4"/>
          <p:cNvSpPr txBox="1"/>
          <p:nvPr/>
        </p:nvSpPr>
        <p:spPr>
          <a:xfrm>
            <a:off x="6324600" y="1676400"/>
            <a:ext cx="838200" cy="466725"/>
          </a:xfrm>
          <a:prstGeom prst="rect">
            <a:avLst/>
          </a:prstGeom>
          <a:solidFill>
            <a:srgbClr val="CCFFFF">
              <a:alpha val="50980"/>
            </a:srgbClr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400" dirty="0">
                <a:solidFill>
                  <a:srgbClr val="0000FF"/>
                </a:solidFill>
                <a:latin typeface="黑体" panose="02010609060101010101" charset="-122"/>
                <a:ea typeface="迷你简启体" charset="-122"/>
              </a:rPr>
              <a:t>下棋</a:t>
            </a:r>
            <a:endParaRPr lang="zh-CN" altLang="en-US" sz="2400" dirty="0">
              <a:solidFill>
                <a:srgbClr val="0000FF"/>
              </a:solidFill>
              <a:latin typeface="黑体" panose="02010609060101010101" charset="-122"/>
              <a:ea typeface="迷你简启体" charset="-122"/>
            </a:endParaRPr>
          </a:p>
        </p:txBody>
      </p:sp>
      <p:sp>
        <p:nvSpPr>
          <p:cNvPr id="16389" name="Rectangle 5"/>
          <p:cNvSpPr/>
          <p:nvPr/>
        </p:nvSpPr>
        <p:spPr>
          <a:xfrm>
            <a:off x="3419475" y="1676400"/>
            <a:ext cx="1439863" cy="466725"/>
          </a:xfrm>
          <a:prstGeom prst="rect">
            <a:avLst/>
          </a:prstGeom>
          <a:solidFill>
            <a:srgbClr val="CCFFFF">
              <a:alpha val="50980"/>
            </a:srgbClr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>
            <a:spAutoFit/>
          </a:bodyPr>
          <a:p>
            <a:r>
              <a:rPr lang="zh-CN" altLang="en-US" sz="2400" dirty="0">
                <a:solidFill>
                  <a:srgbClr val="0000FF"/>
                </a:solidFill>
                <a:latin typeface="迷你简启体" charset="-122"/>
                <a:ea typeface="迷你简启体" charset="-122"/>
              </a:rPr>
              <a:t>音乐 </a:t>
            </a:r>
            <a:endParaRPr lang="zh-CN" altLang="en-US" sz="2400" dirty="0">
              <a:solidFill>
                <a:srgbClr val="0000FF"/>
              </a:solidFill>
              <a:latin typeface="迷你简启体" charset="-122"/>
              <a:ea typeface="迷你简启体" charset="-122"/>
            </a:endParaRPr>
          </a:p>
        </p:txBody>
      </p:sp>
      <p:sp>
        <p:nvSpPr>
          <p:cNvPr id="16390" name="Rectangle 6"/>
          <p:cNvSpPr/>
          <p:nvPr/>
        </p:nvSpPr>
        <p:spPr>
          <a:xfrm>
            <a:off x="457200" y="3198813"/>
            <a:ext cx="884238" cy="466725"/>
          </a:xfrm>
          <a:prstGeom prst="rect">
            <a:avLst/>
          </a:prstGeom>
          <a:solidFill>
            <a:srgbClr val="CCFFFF">
              <a:alpha val="50980"/>
            </a:srgbClr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>
            <a:spAutoFit/>
          </a:bodyPr>
          <a:p>
            <a:r>
              <a:rPr lang="zh-CN" altLang="en-US" sz="2400" dirty="0">
                <a:solidFill>
                  <a:srgbClr val="0000FF"/>
                </a:solidFill>
                <a:latin typeface="迷你简启体" charset="-122"/>
                <a:ea typeface="迷你简启体" charset="-122"/>
              </a:rPr>
              <a:t>酒杯 </a:t>
            </a:r>
            <a:endParaRPr lang="zh-CN" altLang="en-US" sz="2400" dirty="0">
              <a:solidFill>
                <a:srgbClr val="0000FF"/>
              </a:solidFill>
              <a:latin typeface="迷你简启体" charset="-122"/>
              <a:ea typeface="迷你简启体" charset="-122"/>
            </a:endParaRPr>
          </a:p>
        </p:txBody>
      </p:sp>
      <p:sp>
        <p:nvSpPr>
          <p:cNvPr id="16391" name="Rectangle 7"/>
          <p:cNvSpPr/>
          <p:nvPr/>
        </p:nvSpPr>
        <p:spPr>
          <a:xfrm>
            <a:off x="1547813" y="3200400"/>
            <a:ext cx="863600" cy="465138"/>
          </a:xfrm>
          <a:prstGeom prst="rect">
            <a:avLst/>
          </a:prstGeom>
          <a:solidFill>
            <a:srgbClr val="CCFFFF">
              <a:alpha val="50980"/>
            </a:srgbClr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>
            <a:spAutoFit/>
          </a:bodyPr>
          <a:p>
            <a:r>
              <a:rPr lang="zh-CN" altLang="en-US" sz="2400" dirty="0">
                <a:solidFill>
                  <a:srgbClr val="0000FF"/>
                </a:solidFill>
                <a:latin typeface="迷你简启体" charset="-122"/>
                <a:ea typeface="迷你简启体" charset="-122"/>
              </a:rPr>
              <a:t>酒筹</a:t>
            </a:r>
            <a:endParaRPr lang="zh-CN" altLang="en-US" sz="2400" dirty="0">
              <a:solidFill>
                <a:srgbClr val="0000FF"/>
              </a:solidFill>
              <a:latin typeface="迷你简启体" charset="-122"/>
              <a:ea typeface="迷你简启体" charset="-122"/>
            </a:endParaRPr>
          </a:p>
        </p:txBody>
      </p:sp>
      <p:sp>
        <p:nvSpPr>
          <p:cNvPr id="16392" name="Rectangle 8"/>
          <p:cNvSpPr/>
          <p:nvPr/>
        </p:nvSpPr>
        <p:spPr>
          <a:xfrm>
            <a:off x="6956425" y="3200400"/>
            <a:ext cx="1524000" cy="466725"/>
          </a:xfrm>
          <a:prstGeom prst="rect">
            <a:avLst/>
          </a:prstGeom>
          <a:solidFill>
            <a:srgbClr val="CCFFFF">
              <a:alpha val="50980"/>
            </a:srgbClr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>
            <a:spAutoFit/>
          </a:bodyPr>
          <a:p>
            <a:r>
              <a:rPr lang="zh-CN" altLang="en-US" sz="2400" dirty="0">
                <a:solidFill>
                  <a:srgbClr val="0000FF"/>
                </a:solidFill>
                <a:latin typeface="迷你简启体" charset="-122"/>
                <a:ea typeface="迷你简启体" charset="-122"/>
              </a:rPr>
              <a:t>脸色苍老 </a:t>
            </a:r>
            <a:endParaRPr lang="zh-CN" altLang="en-US" sz="2400" dirty="0">
              <a:solidFill>
                <a:srgbClr val="0000FF"/>
              </a:solidFill>
              <a:latin typeface="迷你简启体" charset="-122"/>
              <a:ea typeface="迷你简启体" charset="-122"/>
            </a:endParaRPr>
          </a:p>
        </p:txBody>
      </p:sp>
      <p:sp>
        <p:nvSpPr>
          <p:cNvPr id="16393" name="Rectangle 9"/>
          <p:cNvSpPr/>
          <p:nvPr/>
        </p:nvSpPr>
        <p:spPr>
          <a:xfrm>
            <a:off x="457200" y="1676400"/>
            <a:ext cx="1752600" cy="466725"/>
          </a:xfrm>
          <a:prstGeom prst="rect">
            <a:avLst/>
          </a:prstGeom>
          <a:solidFill>
            <a:srgbClr val="CCFFFF">
              <a:alpha val="54117"/>
            </a:srgbClr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>
            <a:spAutoFit/>
          </a:bodyPr>
          <a:p>
            <a:r>
              <a:rPr lang="zh-CN" altLang="en-US" sz="2400" dirty="0">
                <a:solidFill>
                  <a:srgbClr val="0000FF"/>
                </a:solidFill>
                <a:latin typeface="迷你简启体" charset="-122"/>
                <a:ea typeface="迷你简启体" charset="-122"/>
              </a:rPr>
              <a:t>畅快地喝酒 </a:t>
            </a:r>
            <a:endParaRPr lang="zh-CN" altLang="en-US" sz="2400" dirty="0">
              <a:solidFill>
                <a:srgbClr val="0000FF"/>
              </a:solidFill>
              <a:latin typeface="迷你简启体" charset="-122"/>
              <a:ea typeface="迷你简启体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3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3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63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63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63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63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7" grpId="0" bldLvl="0" animBg="1"/>
      <p:bldP spid="16388" grpId="0" bldLvl="0" animBg="1"/>
      <p:bldP spid="16389" grpId="0" bldLvl="0" animBg="1"/>
      <p:bldP spid="16390" grpId="0" bldLvl="0" animBg="1"/>
      <p:bldP spid="16391" grpId="0" bldLvl="0" animBg="1"/>
      <p:bldP spid="16392" grpId="0" bldLvl="0" animBg="1"/>
      <p:bldP spid="16393" grpId="0" bldLvl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5411" name="Rectangle 3"/>
          <p:cNvSpPr>
            <a:spLocks noGrp="1" noRot="1"/>
          </p:cNvSpPr>
          <p:nvPr>
            <p:ph idx="1"/>
          </p:nvPr>
        </p:nvSpPr>
        <p:spPr>
          <a:xfrm>
            <a:off x="301625" y="1370965"/>
            <a:ext cx="8540750" cy="4471988"/>
          </a:xfrm>
        </p:spPr>
        <p:txBody>
          <a:bodyPr vert="horz" wrap="square" lIns="91440" tIns="45720" rIns="91440" bIns="45720" anchor="t"/>
          <a:p>
            <a:pPr>
              <a:lnSpc>
                <a:spcPct val="90000"/>
              </a:lnSpc>
            </a:pPr>
            <a:r>
              <a:rPr lang="zh-CN" altLang="en-US" b="1" dirty="0">
                <a:latin typeface="迷你简启体" charset="-122"/>
              </a:rPr>
              <a:t>至于负者歌于途，行者休于树，</a:t>
            </a:r>
            <a:endParaRPr lang="zh-CN" altLang="en-US" b="1" dirty="0">
              <a:latin typeface="迷你简启体" charset="-122"/>
            </a:endParaRPr>
          </a:p>
          <a:p>
            <a:pPr>
              <a:lnSpc>
                <a:spcPct val="90000"/>
              </a:lnSpc>
            </a:pPr>
            <a:r>
              <a:rPr lang="zh-CN" altLang="en-US" b="1" dirty="0"/>
              <a:t> </a:t>
            </a:r>
            <a:r>
              <a:rPr lang="zh-CN" altLang="en-US" b="1" dirty="0">
                <a:solidFill>
                  <a:srgbClr val="FF0000"/>
                </a:solidFill>
              </a:rPr>
              <a:t>至于背东西的人在路上唱歌，走路的人在树下休息，</a:t>
            </a:r>
            <a:endParaRPr lang="zh-CN" altLang="en-US" b="1" dirty="0">
              <a:latin typeface="迷你简启体" charset="-122"/>
            </a:endParaRPr>
          </a:p>
          <a:p>
            <a:pPr>
              <a:lnSpc>
                <a:spcPct val="90000"/>
              </a:lnSpc>
            </a:pPr>
            <a:r>
              <a:rPr lang="zh-CN" altLang="en-US" b="1" dirty="0">
                <a:latin typeface="迷你简启体" charset="-122"/>
              </a:rPr>
              <a:t>前者呼，后者应，</a:t>
            </a:r>
            <a:endParaRPr lang="zh-CN" altLang="en-US" b="1" dirty="0">
              <a:latin typeface="迷你简启体" charset="-122"/>
            </a:endParaRPr>
          </a:p>
          <a:p>
            <a:pPr>
              <a:lnSpc>
                <a:spcPct val="90000"/>
              </a:lnSpc>
            </a:pPr>
            <a:r>
              <a:rPr lang="zh-CN" altLang="en-US" b="1" dirty="0">
                <a:solidFill>
                  <a:srgbClr val="FF0000"/>
                </a:solidFill>
              </a:rPr>
              <a:t>前面的人呼唤，后面的人应答，</a:t>
            </a:r>
            <a:endParaRPr lang="zh-CN" altLang="en-US" b="1" dirty="0">
              <a:latin typeface="迷你简启体" charset="-122"/>
            </a:endParaRPr>
          </a:p>
          <a:p>
            <a:pPr>
              <a:lnSpc>
                <a:spcPct val="90000"/>
              </a:lnSpc>
            </a:pPr>
            <a:r>
              <a:rPr lang="zh-CN" altLang="en-US" b="1" dirty="0">
                <a:latin typeface="迷你简启体" charset="-122"/>
              </a:rPr>
              <a:t>伛偻提携，往来而不绝者，滁人游也。</a:t>
            </a:r>
            <a:endParaRPr lang="zh-CN" altLang="en-US" b="1" dirty="0">
              <a:latin typeface="迷你简启体" charset="-122"/>
            </a:endParaRPr>
          </a:p>
          <a:p>
            <a:pPr>
              <a:lnSpc>
                <a:spcPct val="90000"/>
              </a:lnSpc>
            </a:pPr>
            <a:r>
              <a:rPr lang="zh-CN" altLang="en-US" b="1" dirty="0">
                <a:solidFill>
                  <a:srgbClr val="FF0000"/>
                </a:solidFill>
              </a:rPr>
              <a:t>老老小小，来来往往络绎不绝的，是滁州人在出游啊。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11">
                                            <p:txEl>
                                              <p:charRg st="0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5411">
                                            <p:txEl>
                                              <p:charRg st="0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11">
                                            <p:txEl>
                                              <p:charRg st="15" end="4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5411">
                                            <p:txEl>
                                              <p:charRg st="15" end="4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11">
                                            <p:txEl>
                                              <p:charRg st="40" end="4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45411">
                                            <p:txEl>
                                              <p:charRg st="40" end="4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11">
                                            <p:txEl>
                                              <p:charRg st="49" end="6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45411">
                                            <p:txEl>
                                              <p:charRg st="49" end="6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11">
                                            <p:txEl>
                                              <p:charRg st="64" end="8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45411">
                                            <p:txEl>
                                              <p:charRg st="64" end="8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11">
                                            <p:txEl>
                                              <p:charRg st="82" end="10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45411">
                                            <p:txEl>
                                              <p:charRg st="82" end="10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5411" grpId="0" build="p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6435" name="Rectangle 3"/>
          <p:cNvSpPr>
            <a:spLocks noGrp="1" noRot="1"/>
          </p:cNvSpPr>
          <p:nvPr>
            <p:ph idx="1"/>
          </p:nvPr>
        </p:nvSpPr>
        <p:spPr>
          <a:xfrm>
            <a:off x="494030" y="765175"/>
            <a:ext cx="8839200" cy="5903913"/>
          </a:xfrm>
        </p:spPr>
        <p:txBody>
          <a:bodyPr vert="horz" wrap="square" lIns="91440" tIns="45720" rIns="91440" bIns="45720" anchor="t"/>
          <a:p>
            <a:r>
              <a:rPr lang="zh-CN" altLang="en-US" b="1" dirty="0">
                <a:latin typeface="迷你简启体" charset="-122"/>
              </a:rPr>
              <a:t>临溪而渔，溪深而鱼肥，</a:t>
            </a:r>
            <a:endParaRPr lang="zh-CN" altLang="en-US" b="1" dirty="0">
              <a:latin typeface="迷你简启体" charset="-122"/>
            </a:endParaRP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b="1" dirty="0">
                <a:solidFill>
                  <a:srgbClr val="FF0000"/>
                </a:solidFill>
              </a:rPr>
              <a:t>到溪边钓鱼，溪水深鱼儿肥，</a:t>
            </a:r>
            <a:endParaRPr lang="zh-CN" altLang="en-US" b="1" dirty="0">
              <a:solidFill>
                <a:srgbClr val="FF0000"/>
              </a:solidFill>
            </a:endParaRP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b="1" dirty="0">
                <a:latin typeface="迷你简启体" charset="-122"/>
              </a:rPr>
              <a:t>酿泉为酒，泉香而酒洌，</a:t>
            </a:r>
            <a:endParaRPr lang="zh-CN" altLang="en-US" b="1" dirty="0">
              <a:latin typeface="迷你简启体" charset="-122"/>
            </a:endParaRPr>
          </a:p>
          <a:p>
            <a:r>
              <a:rPr lang="zh-CN" altLang="en-US" b="1" dirty="0">
                <a:solidFill>
                  <a:srgbClr val="FF0000"/>
                </a:solidFill>
              </a:rPr>
              <a:t>用酿泉的水酿酒，泉水香甜而酒水清，</a:t>
            </a:r>
            <a:endParaRPr lang="zh-CN" altLang="en-US" b="1" dirty="0">
              <a:latin typeface="迷你简启体" charset="-122"/>
            </a:endParaRPr>
          </a:p>
          <a:p>
            <a:r>
              <a:rPr lang="zh-CN" altLang="en-US" b="1" dirty="0">
                <a:latin typeface="迷你简启体" charset="-122"/>
              </a:rPr>
              <a:t>山肴野蔌，</a:t>
            </a:r>
            <a:endParaRPr lang="zh-CN" altLang="en-US" b="1" dirty="0">
              <a:latin typeface="迷你简启体" charset="-122"/>
            </a:endParaRPr>
          </a:p>
          <a:p>
            <a:r>
              <a:rPr lang="zh-CN" altLang="en-US" b="1" dirty="0">
                <a:solidFill>
                  <a:srgbClr val="FF0000"/>
                </a:solidFill>
              </a:rPr>
              <a:t>山中的野味野菜，</a:t>
            </a:r>
            <a:endParaRPr lang="zh-CN" altLang="en-US" b="1" dirty="0">
              <a:latin typeface="迷你简启体" charset="-122"/>
            </a:endParaRPr>
          </a:p>
          <a:p>
            <a:r>
              <a:rPr lang="zh-CN" altLang="en-US" b="1" dirty="0">
                <a:latin typeface="迷你简启体" charset="-122"/>
              </a:rPr>
              <a:t>杂然而前陈者，太守宴也。</a:t>
            </a:r>
            <a:endParaRPr lang="zh-CN" altLang="en-US" b="1" dirty="0">
              <a:latin typeface="迷你简启体" charset="-122"/>
            </a:endParaRPr>
          </a:p>
          <a:p>
            <a:r>
              <a:rPr lang="zh-CN" altLang="en-US" b="1" dirty="0">
                <a:solidFill>
                  <a:srgbClr val="FF0000"/>
                </a:solidFill>
              </a:rPr>
              <a:t>杂乱地摆放在前面，这是太守的酒宴啊。</a:t>
            </a:r>
            <a:endParaRPr lang="zh-CN" altLang="en-US" b="1" dirty="0">
              <a:latin typeface="迷你简启体" charset="-122"/>
            </a:endParaRPr>
          </a:p>
          <a:p>
            <a:endParaRPr lang="zh-CN" altLang="en-US" b="1" dirty="0">
              <a:latin typeface="迷你简启体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35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6435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35">
                                            <p:txEl>
                                              <p:charRg st="12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6435">
                                            <p:txEl>
                                              <p:charRg st="12" end="2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35">
                                            <p:txEl>
                                              <p:charRg st="26" end="3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46435">
                                            <p:txEl>
                                              <p:charRg st="26" end="3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35">
                                            <p:txEl>
                                              <p:charRg st="38" end="5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46435">
                                            <p:txEl>
                                              <p:charRg st="38" end="5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35">
                                            <p:txEl>
                                              <p:charRg st="56" end="6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46435">
                                            <p:txEl>
                                              <p:charRg st="56" end="6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35">
                                            <p:txEl>
                                              <p:charRg st="62" end="7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46435">
                                            <p:txEl>
                                              <p:charRg st="62" end="7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35">
                                            <p:txEl>
                                              <p:charRg st="71" end="8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46435">
                                            <p:txEl>
                                              <p:charRg st="71" end="8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35">
                                            <p:txEl>
                                              <p:charRg st="84" end="10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46435">
                                            <p:txEl>
                                              <p:charRg st="84" end="10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6435" grpId="0" build="p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63" name="Rectangle 3"/>
          <p:cNvSpPr>
            <a:spLocks noGrp="1" noRot="1"/>
          </p:cNvSpPr>
          <p:nvPr>
            <p:ph idx="1"/>
          </p:nvPr>
        </p:nvSpPr>
        <p:spPr>
          <a:xfrm>
            <a:off x="304800" y="836613"/>
            <a:ext cx="8540750" cy="5688012"/>
          </a:xfrm>
        </p:spPr>
        <p:txBody>
          <a:bodyPr vert="horz" wrap="square" lIns="91440" tIns="45720" rIns="91440" bIns="45720" anchor="t"/>
          <a:p>
            <a:r>
              <a:rPr lang="zh-CN" altLang="en-US" dirty="0">
                <a:latin typeface="迷你简启体" charset="-122"/>
              </a:rPr>
              <a:t> </a:t>
            </a:r>
            <a:r>
              <a:rPr lang="zh-CN" altLang="en-US" b="1" dirty="0">
                <a:latin typeface="迷你简启体" charset="-122"/>
              </a:rPr>
              <a:t>宴酣之乐，非丝非竹，</a:t>
            </a:r>
            <a:endParaRPr lang="zh-CN" altLang="en-US" b="1" dirty="0">
              <a:latin typeface="迷你简启体" charset="-122"/>
            </a:endParaRPr>
          </a:p>
          <a:p>
            <a:r>
              <a:rPr lang="zh-CN" altLang="en-US" b="1" dirty="0">
                <a:solidFill>
                  <a:srgbClr val="FF0000"/>
                </a:solidFill>
              </a:rPr>
              <a:t>宴会上畅饮的乐趣，不在于音乐，</a:t>
            </a:r>
            <a:endParaRPr lang="zh-CN" altLang="en-US" b="1" dirty="0">
              <a:latin typeface="迷你简启体" charset="-122"/>
            </a:endParaRPr>
          </a:p>
          <a:p>
            <a:r>
              <a:rPr lang="zh-CN" altLang="en-US" b="1" dirty="0">
                <a:latin typeface="迷你简启体" charset="-122"/>
              </a:rPr>
              <a:t>射者中，弈者胜，</a:t>
            </a:r>
            <a:endParaRPr lang="zh-CN" altLang="en-US" b="1" dirty="0">
              <a:latin typeface="迷你简启体" charset="-122"/>
            </a:endParaRPr>
          </a:p>
          <a:p>
            <a:r>
              <a:rPr lang="zh-CN" altLang="en-US" b="1" dirty="0">
                <a:solidFill>
                  <a:srgbClr val="FF0000"/>
                </a:solidFill>
              </a:rPr>
              <a:t>投壶的投中了，下棋的下赢了，</a:t>
            </a:r>
            <a:endParaRPr lang="zh-CN" altLang="en-US" b="1" dirty="0">
              <a:latin typeface="迷你简启体" charset="-122"/>
            </a:endParaRPr>
          </a:p>
          <a:p>
            <a:r>
              <a:rPr lang="zh-CN" altLang="en-US" b="1" dirty="0">
                <a:latin typeface="迷你简启体" charset="-122"/>
              </a:rPr>
              <a:t>觥筹交错，</a:t>
            </a:r>
            <a:endParaRPr lang="zh-CN" altLang="en-US" b="1" dirty="0">
              <a:latin typeface="迷你简启体" charset="-122"/>
            </a:endParaRPr>
          </a:p>
          <a:p>
            <a:r>
              <a:rPr lang="zh-CN" altLang="en-US" b="1" dirty="0">
                <a:solidFill>
                  <a:srgbClr val="FF0000"/>
                </a:solidFill>
              </a:rPr>
              <a:t>酒杯和酒筹交互错杂，</a:t>
            </a:r>
            <a:endParaRPr lang="zh-CN" altLang="en-US" b="1" dirty="0">
              <a:latin typeface="迷你简启体" charset="-122"/>
            </a:endParaRPr>
          </a:p>
          <a:p>
            <a:r>
              <a:rPr lang="zh-CN" altLang="en-US" b="1" dirty="0">
                <a:latin typeface="迷你简启体" charset="-122"/>
              </a:rPr>
              <a:t>起坐而喧哗者，众宾欢也。</a:t>
            </a:r>
            <a:endParaRPr lang="zh-CN" altLang="en-US" b="1" dirty="0">
              <a:latin typeface="迷你简启体" charset="-122"/>
            </a:endParaRPr>
          </a:p>
          <a:p>
            <a:r>
              <a:rPr lang="zh-CN" altLang="en-US" b="1" dirty="0">
                <a:solidFill>
                  <a:srgbClr val="FF0000"/>
                </a:solidFill>
              </a:rPr>
              <a:t>起来又坐下，大声喧哗的，是各宾客欢乐（的样子）。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63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3363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63">
                                            <p:txEl>
                                              <p:charRg st="12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3363">
                                            <p:txEl>
                                              <p:charRg st="12" end="2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63">
                                            <p:txEl>
                                              <p:charRg st="28" end="3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43363">
                                            <p:txEl>
                                              <p:charRg st="28" end="3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63">
                                            <p:txEl>
                                              <p:charRg st="37" end="5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43363">
                                            <p:txEl>
                                              <p:charRg st="37" end="5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63">
                                            <p:txEl>
                                              <p:charRg st="52" end="5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43363">
                                            <p:txEl>
                                              <p:charRg st="52" end="5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63">
                                            <p:txEl>
                                              <p:charRg st="58" end="6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43363">
                                            <p:txEl>
                                              <p:charRg st="58" end="6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63">
                                            <p:txEl>
                                              <p:charRg st="69" end="8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43363">
                                            <p:txEl>
                                              <p:charRg st="69" end="8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63">
                                            <p:txEl>
                                              <p:charRg st="82" end="10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43363">
                                            <p:txEl>
                                              <p:charRg st="82" end="10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63" grpId="0" build="p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4387" name="Rectangle 3"/>
          <p:cNvSpPr>
            <a:spLocks noGrp="1" noRot="1"/>
          </p:cNvSpPr>
          <p:nvPr>
            <p:ph idx="1"/>
          </p:nvPr>
        </p:nvSpPr>
        <p:spPr/>
        <p:txBody>
          <a:bodyPr vert="horz" wrap="square" lIns="91440" tIns="45720" rIns="91440" bIns="45720" anchor="t"/>
          <a:p>
            <a:r>
              <a:rPr lang="zh-CN" altLang="en-US" b="1" dirty="0">
                <a:latin typeface="迷你简启体" charset="-122"/>
              </a:rPr>
              <a:t>苍颜白发，</a:t>
            </a:r>
            <a:endParaRPr lang="zh-CN" altLang="en-US" b="1" dirty="0">
              <a:latin typeface="迷你简启体" charset="-122"/>
            </a:endParaRPr>
          </a:p>
          <a:p>
            <a:r>
              <a:rPr lang="zh-CN" altLang="en-US" b="1" dirty="0">
                <a:solidFill>
                  <a:srgbClr val="FF0000"/>
                </a:solidFill>
              </a:rPr>
              <a:t>脸色苍老，头发花白，</a:t>
            </a:r>
            <a:endParaRPr lang="zh-CN" altLang="en-US" b="1" dirty="0">
              <a:latin typeface="迷你简启体" charset="-122"/>
            </a:endParaRPr>
          </a:p>
          <a:p>
            <a:r>
              <a:rPr lang="zh-CN" altLang="en-US" b="1" dirty="0">
                <a:latin typeface="迷你简启体" charset="-122"/>
              </a:rPr>
              <a:t>颓然乎其间者，</a:t>
            </a:r>
            <a:endParaRPr lang="zh-CN" altLang="en-US" b="1" dirty="0">
              <a:latin typeface="迷你简启体" charset="-122"/>
            </a:endParaRPr>
          </a:p>
          <a:p>
            <a:r>
              <a:rPr lang="zh-CN" altLang="en-US" b="1" dirty="0">
                <a:solidFill>
                  <a:srgbClr val="FF0000"/>
                </a:solidFill>
              </a:rPr>
              <a:t>醉醺醺地坐在众人中间的，</a:t>
            </a:r>
            <a:endParaRPr lang="zh-CN" altLang="en-US" b="1" dirty="0">
              <a:latin typeface="迷你简启体" charset="-122"/>
            </a:endParaRPr>
          </a:p>
          <a:p>
            <a:r>
              <a:rPr lang="zh-CN" altLang="en-US" b="1" dirty="0">
                <a:latin typeface="迷你简启体" charset="-122"/>
              </a:rPr>
              <a:t>太守醉也。</a:t>
            </a:r>
            <a:endParaRPr lang="zh-CN" altLang="en-US" b="1" dirty="0">
              <a:latin typeface="迷你简启体" charset="-122"/>
            </a:endParaRPr>
          </a:p>
          <a:p>
            <a:r>
              <a:rPr lang="zh-CN" altLang="en-US" b="1" dirty="0">
                <a:solidFill>
                  <a:srgbClr val="FF0000"/>
                </a:solidFill>
              </a:rPr>
              <a:t>这是太守喝醉了。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87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4387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87">
                                            <p:txEl>
                                              <p:charRg st="6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4387">
                                            <p:txEl>
                                              <p:charRg st="6" end="1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87">
                                            <p:txEl>
                                              <p:charRg st="17" end="2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44387">
                                            <p:txEl>
                                              <p:charRg st="17" end="2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87">
                                            <p:txEl>
                                              <p:charRg st="25" end="3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44387">
                                            <p:txEl>
                                              <p:charRg st="25" end="3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87">
                                            <p:txEl>
                                              <p:charRg st="38" end="4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44387">
                                            <p:txEl>
                                              <p:charRg st="38" end="4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87">
                                            <p:txEl>
                                              <p:charRg st="44" end="5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44387">
                                            <p:txEl>
                                              <p:charRg st="44" end="5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4387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62817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9950" y="127000"/>
            <a:ext cx="8274050" cy="65611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2818" name="TextBox 3"/>
          <p:cNvSpPr txBox="1"/>
          <p:nvPr/>
        </p:nvSpPr>
        <p:spPr>
          <a:xfrm>
            <a:off x="11113" y="1733550"/>
            <a:ext cx="858837" cy="3816350"/>
          </a:xfrm>
          <a:prstGeom prst="rect">
            <a:avLst/>
          </a:prstGeom>
          <a:noFill/>
          <a:ln w="9525">
            <a:noFill/>
          </a:ln>
        </p:spPr>
        <p:txBody>
          <a:bodyPr vert="eaVert" wrap="square" anchor="t">
            <a:spAutoFit/>
          </a:bodyPr>
          <a:p>
            <a:r>
              <a:rPr lang="zh-CN" altLang="en-US" sz="4400" dirty="0">
                <a:latin typeface="Arial" panose="020B0604020202020204" pitchFamily="34" charset="0"/>
                <a:ea typeface="宋体" panose="02010600030101010101" pitchFamily="2" charset="-122"/>
              </a:rPr>
              <a:t>杭州湖心亭</a:t>
            </a:r>
            <a:endParaRPr lang="zh-CN" altLang="en-US" sz="44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6323" name="Rectangle 3"/>
          <p:cNvSpPr>
            <a:spLocks noGrp="1"/>
          </p:cNvSpPr>
          <p:nvPr>
            <p:ph idx="1"/>
          </p:nvPr>
        </p:nvSpPr>
        <p:spPr>
          <a:xfrm>
            <a:off x="235585" y="1485900"/>
            <a:ext cx="8540750" cy="3886200"/>
          </a:xfrm>
        </p:spPr>
        <p:txBody>
          <a:bodyPr vert="horz" wrap="square" lIns="91440" tIns="45720" rIns="91440" bIns="45720" anchor="t"/>
          <a:p>
            <a:pPr eaLnBrk="1" hangingPunct="1">
              <a:lnSpc>
                <a:spcPct val="90000"/>
              </a:lnSpc>
            </a:pPr>
            <a:r>
              <a:rPr lang="zh-CN" altLang="en-US" sz="2800" b="1" dirty="0"/>
              <a:t>         </a:t>
            </a:r>
            <a:r>
              <a:rPr lang="zh-CN" altLang="en-US" sz="2800" b="1" dirty="0">
                <a:solidFill>
                  <a:srgbClr val="FF0000"/>
                </a:solidFill>
              </a:rPr>
              <a:t>至于背着东西的人在路上唱歌，走路的人在树下休息，前面的人呼唤，后面的人应答，老老少少的行人，来来往往络绎不绝的，是滁州的人们出游啊。到溪边来钓鱼，溪水深鱼儿肥，用酿泉的水酿酒，泉水香甜而酒水清，山中的野味野菜，杂乱地摆放在前面的，这是太守的酒宴啊。酒宴上畅饮的乐趣，不在于音乐，投壶的人投中了，下棋的下赢了，酒杯和酒筹交互错杂，起来坐下，大声喧哗的，是众位宾客欢乐的样子。脸色苍老，头发花白，醉醺醺地坐在众人中间，这是太守喝醉了。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0658" name="Rectangle 2"/>
          <p:cNvSpPr>
            <a:spLocks noGrp="1"/>
          </p:cNvSpPr>
          <p:nvPr>
            <p:ph type="title"/>
          </p:nvPr>
        </p:nvSpPr>
        <p:spPr>
          <a:xfrm>
            <a:off x="685800" y="1371600"/>
            <a:ext cx="7772400" cy="1143000"/>
          </a:xfrm>
        </p:spPr>
        <p:txBody>
          <a:bodyPr vert="horz" wrap="square" lIns="91440" tIns="45720" rIns="91440" bIns="45720" anchor="ctr"/>
          <a:p>
            <a:pPr eaLnBrk="1" hangingPunct="1"/>
            <a:r>
              <a:rPr lang="en-US" altLang="zh-CN" dirty="0">
                <a:solidFill>
                  <a:srgbClr val="0000CC"/>
                </a:solidFill>
              </a:rPr>
              <a:t>1</a:t>
            </a:r>
            <a:r>
              <a:rPr lang="zh-CN" altLang="en-US" dirty="0">
                <a:solidFill>
                  <a:srgbClr val="0000CC"/>
                </a:solidFill>
              </a:rPr>
              <a:t>．</a:t>
            </a:r>
            <a:r>
              <a:rPr lang="zh-CN" altLang="en-US" b="1" dirty="0">
                <a:solidFill>
                  <a:srgbClr val="0000CC"/>
                </a:solidFill>
              </a:rPr>
              <a:t>第三段的段意是什么？</a:t>
            </a:r>
            <a:endParaRPr lang="zh-CN" altLang="en-US" b="1" dirty="0">
              <a:solidFill>
                <a:srgbClr val="0000CC"/>
              </a:solidFill>
            </a:endParaRPr>
          </a:p>
        </p:txBody>
      </p:sp>
      <p:sp>
        <p:nvSpPr>
          <p:cNvPr id="70659" name="Rectangle 3"/>
          <p:cNvSpPr>
            <a:spLocks noGrp="1"/>
          </p:cNvSpPr>
          <p:nvPr>
            <p:ph idx="1"/>
          </p:nvPr>
        </p:nvSpPr>
        <p:spPr>
          <a:xfrm>
            <a:off x="685800" y="2895600"/>
            <a:ext cx="7772400" cy="4114800"/>
          </a:xfrm>
        </p:spPr>
        <p:txBody>
          <a:bodyPr vert="horz" wrap="square" lIns="91440" tIns="45720" rIns="91440" bIns="45720" anchor="t"/>
          <a:p>
            <a:pPr eaLnBrk="1" hangingPunct="1">
              <a:buFontTx/>
              <a:buNone/>
            </a:pPr>
            <a:r>
              <a:rPr lang="zh-CN" altLang="en-US" sz="6000" dirty="0">
                <a:solidFill>
                  <a:srgbClr val="FF0000"/>
                </a:solidFill>
                <a:ea typeface="隶书" panose="02010509060101010101" pitchFamily="49" charset="-122"/>
              </a:rPr>
              <a:t>　　</a:t>
            </a:r>
            <a:r>
              <a:rPr lang="zh-CN" altLang="en-US" sz="6000" b="1" dirty="0">
                <a:solidFill>
                  <a:srgbClr val="FF0000"/>
                </a:solidFill>
                <a:ea typeface="隶书" panose="02010509060101010101" pitchFamily="49" charset="-122"/>
              </a:rPr>
              <a:t>写滁人的游乐和太守的宴饮。</a:t>
            </a:r>
            <a:endParaRPr lang="zh-CN" altLang="en-US" sz="6000" b="1" dirty="0">
              <a:solidFill>
                <a:srgbClr val="FF0000"/>
              </a:solidFill>
              <a:ea typeface="隶书" panose="020105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06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06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59">
                                            <p:txEl>
                                              <p:charRg st="0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0659">
                                            <p:txEl>
                                              <p:charRg st="0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0659">
                                            <p:txEl>
                                              <p:charRg st="0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658" grpId="0"/>
      <p:bldP spid="70659" grpId="0" build="p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8370" name="Picture 2" descr="图片1"/>
          <p:cNvPicPr>
            <a:picLocks noChangeAspect="1"/>
          </p:cNvPicPr>
          <p:nvPr>
            <p:ph sz="half" idx="2"/>
          </p:nvPr>
        </p:nvPicPr>
        <p:blipFill>
          <a:blip r:embed="rId1"/>
          <a:srcRect/>
          <a:stretch>
            <a:fillRect/>
          </a:stretch>
        </p:blipFill>
        <p:spPr>
          <a:xfrm>
            <a:off x="4211638" y="1052513"/>
            <a:ext cx="4932362" cy="5805487"/>
          </a:xfrm>
        </p:spPr>
      </p:pic>
      <p:sp>
        <p:nvSpPr>
          <p:cNvPr id="58371" name="Rectangle 3"/>
          <p:cNvSpPr>
            <a:spLocks noGrp="1"/>
          </p:cNvSpPr>
          <p:nvPr>
            <p:ph type="title"/>
          </p:nvPr>
        </p:nvSpPr>
        <p:spPr>
          <a:xfrm>
            <a:off x="0" y="0"/>
            <a:ext cx="6624638" cy="1052513"/>
          </a:xfrm>
        </p:spPr>
        <p:txBody>
          <a:bodyPr vert="horz" wrap="square" lIns="91440" tIns="45720" rIns="91440" bIns="45720" anchor="ctr"/>
          <a:p>
            <a:pPr eaLnBrk="1" hangingPunct="1"/>
            <a:r>
              <a:rPr lang="en-US" altLang="zh-CN" sz="4000" b="1" dirty="0">
                <a:solidFill>
                  <a:srgbClr val="FF0000"/>
                </a:solidFill>
              </a:rPr>
              <a:t>2</a:t>
            </a:r>
            <a:r>
              <a:rPr lang="zh-CN" altLang="en-US" sz="4000" b="1" dirty="0">
                <a:solidFill>
                  <a:srgbClr val="FF0000"/>
                </a:solidFill>
              </a:rPr>
              <a:t>．第三段写了几个场景？</a:t>
            </a:r>
            <a:endParaRPr lang="zh-CN" altLang="en-US" sz="4000" b="1" dirty="0">
              <a:solidFill>
                <a:srgbClr val="FF0000"/>
              </a:solidFill>
            </a:endParaRPr>
          </a:p>
        </p:txBody>
      </p:sp>
      <p:sp>
        <p:nvSpPr>
          <p:cNvPr id="71684" name="Rectangle 4"/>
          <p:cNvSpPr>
            <a:spLocks noGrp="1"/>
          </p:cNvSpPr>
          <p:nvPr>
            <p:ph type="body" sz="half" idx="1"/>
          </p:nvPr>
        </p:nvSpPr>
        <p:spPr>
          <a:xfrm>
            <a:off x="107950" y="1198563"/>
            <a:ext cx="4032250" cy="5759450"/>
          </a:xfrm>
        </p:spPr>
        <p:txBody>
          <a:bodyPr vert="horz" wrap="square" lIns="91440" tIns="45720" rIns="91440" bIns="45720" anchor="t"/>
          <a:p>
            <a:pPr eaLnBrk="1" hangingPunct="1">
              <a:buClr>
                <a:schemeClr val="hlink"/>
              </a:buClr>
              <a:buSzPct val="70000"/>
              <a:buFontTx/>
              <a:buNone/>
            </a:pPr>
            <a:r>
              <a:rPr lang="en-US" altLang="zh-CN" sz="3600" b="1" dirty="0">
                <a:solidFill>
                  <a:srgbClr val="CC0000"/>
                </a:solidFill>
                <a:latin typeface="黑体" panose="02010609060101010101" charset="-122"/>
                <a:ea typeface="黑体" panose="02010609060101010101" charset="-122"/>
              </a:rPr>
              <a:t>1</a:t>
            </a:r>
            <a:r>
              <a:rPr lang="zh-CN" altLang="en-US" sz="3600" b="1" dirty="0">
                <a:solidFill>
                  <a:srgbClr val="CC0000"/>
                </a:solidFill>
                <a:latin typeface="黑体" panose="02010609060101010101" charset="-122"/>
                <a:ea typeface="黑体" panose="02010609060101010101" charset="-122"/>
              </a:rPr>
              <a:t>、滁人游</a:t>
            </a:r>
            <a:endParaRPr lang="zh-CN" altLang="en-US" sz="3600" b="1" dirty="0">
              <a:solidFill>
                <a:srgbClr val="CC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eaLnBrk="1" hangingPunct="1">
              <a:buClr>
                <a:schemeClr val="hlink"/>
              </a:buClr>
              <a:buSzPct val="70000"/>
              <a:buFontTx/>
              <a:buNone/>
            </a:pPr>
            <a:r>
              <a:rPr lang="en-US" altLang="zh-CN" sz="3600" b="1" dirty="0">
                <a:solidFill>
                  <a:srgbClr val="CC0000"/>
                </a:solidFill>
                <a:latin typeface="黑体" panose="02010609060101010101" charset="-122"/>
                <a:ea typeface="黑体" panose="02010609060101010101" charset="-122"/>
              </a:rPr>
              <a:t>2</a:t>
            </a:r>
            <a:r>
              <a:rPr lang="zh-CN" altLang="en-US" sz="3600" b="1" dirty="0">
                <a:solidFill>
                  <a:srgbClr val="CC0000"/>
                </a:solidFill>
                <a:latin typeface="黑体" panose="02010609060101010101" charset="-122"/>
                <a:ea typeface="黑体" panose="02010609060101010101" charset="-122"/>
              </a:rPr>
              <a:t>、太守宴</a:t>
            </a:r>
            <a:endParaRPr lang="zh-CN" altLang="en-US" sz="3600" b="1" dirty="0">
              <a:solidFill>
                <a:srgbClr val="CC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eaLnBrk="1" hangingPunct="1">
              <a:buClr>
                <a:schemeClr val="hlink"/>
              </a:buClr>
              <a:buSzPct val="70000"/>
              <a:buFontTx/>
              <a:buNone/>
            </a:pPr>
            <a:r>
              <a:rPr lang="en-US" altLang="zh-CN" sz="3600" b="1" dirty="0">
                <a:solidFill>
                  <a:srgbClr val="CC0000"/>
                </a:solidFill>
                <a:latin typeface="黑体" panose="02010609060101010101" charset="-122"/>
                <a:ea typeface="黑体" panose="02010609060101010101" charset="-122"/>
              </a:rPr>
              <a:t>3</a:t>
            </a:r>
            <a:r>
              <a:rPr lang="zh-CN" altLang="en-US" sz="3600" b="1" dirty="0">
                <a:solidFill>
                  <a:srgbClr val="CC0000"/>
                </a:solidFill>
                <a:latin typeface="黑体" panose="02010609060101010101" charset="-122"/>
                <a:ea typeface="黑体" panose="02010609060101010101" charset="-122"/>
              </a:rPr>
              <a:t>、众宾欢</a:t>
            </a:r>
            <a:endParaRPr lang="zh-CN" altLang="en-US" sz="3600" b="1" dirty="0">
              <a:solidFill>
                <a:srgbClr val="CC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eaLnBrk="1" hangingPunct="1">
              <a:buClr>
                <a:schemeClr val="hlink"/>
              </a:buClr>
              <a:buSzPct val="70000"/>
              <a:buFontTx/>
              <a:buNone/>
            </a:pPr>
            <a:r>
              <a:rPr lang="en-US" altLang="zh-CN" sz="3600" b="1" dirty="0">
                <a:solidFill>
                  <a:srgbClr val="CC0000"/>
                </a:solidFill>
                <a:latin typeface="黑体" panose="02010609060101010101" charset="-122"/>
                <a:ea typeface="黑体" panose="02010609060101010101" charset="-122"/>
              </a:rPr>
              <a:t>4</a:t>
            </a:r>
            <a:r>
              <a:rPr lang="zh-CN" altLang="en-US" sz="3600" b="1" dirty="0">
                <a:solidFill>
                  <a:srgbClr val="CC0000"/>
                </a:solidFill>
                <a:latin typeface="黑体" panose="02010609060101010101" charset="-122"/>
                <a:ea typeface="黑体" panose="02010609060101010101" charset="-122"/>
              </a:rPr>
              <a:t>、太守醉</a:t>
            </a:r>
            <a:endParaRPr lang="zh-CN" altLang="en-US" sz="3600" b="1" dirty="0">
              <a:solidFill>
                <a:srgbClr val="CC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eaLnBrk="1" hangingPunct="1">
              <a:buClr>
                <a:schemeClr val="hlink"/>
              </a:buClr>
              <a:buSzPct val="70000"/>
              <a:buFontTx/>
              <a:buNone/>
            </a:pPr>
            <a:endParaRPr lang="zh-CN" altLang="en-US" sz="2800" b="1" dirty="0">
              <a:solidFill>
                <a:srgbClr val="CC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eaLnBrk="1" hangingPunct="1">
              <a:buClr>
                <a:schemeClr val="hlink"/>
              </a:buClr>
              <a:buSzPct val="70000"/>
              <a:buFontTx/>
              <a:buNone/>
            </a:pPr>
            <a:r>
              <a:rPr lang="zh-CN" altLang="en-US" sz="2800" b="1" dirty="0">
                <a:solidFill>
                  <a:srgbClr val="800080"/>
                </a:solidFill>
                <a:latin typeface="黑体" panose="02010609060101010101" charset="-122"/>
                <a:ea typeface="黑体" panose="02010609060101010101" charset="-122"/>
              </a:rPr>
              <a:t>          </a:t>
            </a:r>
            <a:endParaRPr lang="zh-CN" altLang="en-US" sz="2800" b="1" dirty="0">
              <a:solidFill>
                <a:srgbClr val="80008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8373" name="Text Box 5"/>
          <p:cNvSpPr txBox="1"/>
          <p:nvPr/>
        </p:nvSpPr>
        <p:spPr>
          <a:xfrm>
            <a:off x="0" y="0"/>
            <a:ext cx="184150" cy="5794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endParaRPr lang="zh-CN" altLang="en-US" sz="32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4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1684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4">
                                            <p:txEl>
                                              <p:charRg st="6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1684">
                                            <p:txEl>
                                              <p:charRg st="6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4">
                                            <p:txEl>
                                              <p:charRg st="12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1684">
                                            <p:txEl>
                                              <p:charRg st="12" end="1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4">
                                            <p:txEl>
                                              <p:charRg st="18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1684">
                                            <p:txEl>
                                              <p:charRg st="18" end="2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684" grpId="0" build="p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3731" name="Rectangle 3"/>
          <p:cNvSpPr/>
          <p:nvPr/>
        </p:nvSpPr>
        <p:spPr>
          <a:xfrm>
            <a:off x="179388" y="2708275"/>
            <a:ext cx="8964612" cy="2041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</a:rPr>
              <a:t>       滁人游山之乐反映出百姓安居之乐；众宾宴饮之乐表现了太守与下属关系融洽，政通人和之乐。以上两方面都暗寓了太守“与民同乐”，与吏民同乐，由乐而醉。</a:t>
            </a:r>
            <a:endParaRPr lang="zh-CN" altLang="en-US" sz="32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73733" name="Rectangle 5"/>
          <p:cNvSpPr/>
          <p:nvPr/>
        </p:nvSpPr>
        <p:spPr>
          <a:xfrm>
            <a:off x="107950" y="981075"/>
            <a:ext cx="903605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latin typeface="隶书" panose="02010509060101010101" pitchFamily="49" charset="-122"/>
                <a:ea typeface="隶书" panose="02010509060101010101" pitchFamily="49" charset="-122"/>
              </a:rPr>
              <a:t>作者为什么要写滁人游山之乐和众宾宴饮之乐？</a:t>
            </a:r>
            <a:endParaRPr lang="zh-CN" altLang="en-US" sz="3200" b="1" dirty="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737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737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731" grpId="0" animBg="1"/>
      <p:bldP spid="73733" grpId="0" animBg="1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6802" name="Rectangle 2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3988" cy="1379538"/>
          </a:xfrm>
        </p:spPr>
        <p:txBody>
          <a:bodyPr vert="horz" wrap="square" lIns="91440" tIns="45720" rIns="91440" bIns="45720" anchor="ctr"/>
          <a:p>
            <a:pPr algn="l" eaLnBrk="1" hangingPunct="1"/>
            <a:r>
              <a:rPr lang="en-US" altLang="zh-CN" b="1" dirty="0">
                <a:solidFill>
                  <a:srgbClr val="0000CC"/>
                </a:solidFill>
                <a:ea typeface="幼圆" panose="02010509060101010101" pitchFamily="49" charset="-122"/>
              </a:rPr>
              <a:t>5</a:t>
            </a:r>
            <a:r>
              <a:rPr lang="zh-CN" altLang="en-US" b="1" dirty="0">
                <a:solidFill>
                  <a:srgbClr val="0000CC"/>
                </a:solidFill>
                <a:ea typeface="幼圆" panose="02010509060101010101" pitchFamily="49" charset="-122"/>
              </a:rPr>
              <a:t>．“太守醉”仅仅指喝醉酒吗？</a:t>
            </a:r>
            <a:endParaRPr lang="zh-CN" altLang="en-US" b="1" dirty="0">
              <a:solidFill>
                <a:srgbClr val="0000CC"/>
              </a:solidFill>
              <a:ea typeface="幼圆" panose="02010509060101010101" pitchFamily="49" charset="-122"/>
            </a:endParaRPr>
          </a:p>
        </p:txBody>
      </p:sp>
      <p:sp>
        <p:nvSpPr>
          <p:cNvPr id="76803" name="Rectangle 3"/>
          <p:cNvSpPr>
            <a:spLocks noGrp="1"/>
          </p:cNvSpPr>
          <p:nvPr>
            <p:ph idx="1"/>
          </p:nvPr>
        </p:nvSpPr>
        <p:spPr/>
        <p:txBody>
          <a:bodyPr vert="horz" wrap="square" lIns="91440" tIns="45720" rIns="91440" bIns="45720" anchor="t"/>
          <a:p>
            <a:pPr eaLnBrk="1" hangingPunct="1">
              <a:buFontTx/>
              <a:buNone/>
            </a:pPr>
            <a:r>
              <a:rPr lang="zh-CN" altLang="en-US" sz="6000" dirty="0">
                <a:solidFill>
                  <a:srgbClr val="FF0000"/>
                </a:solidFill>
                <a:ea typeface="隶书" panose="02010509060101010101" pitchFamily="49" charset="-122"/>
              </a:rPr>
              <a:t>　　</a:t>
            </a:r>
            <a:r>
              <a:rPr lang="zh-CN" altLang="en-US" sz="6000" b="1" dirty="0">
                <a:solidFill>
                  <a:srgbClr val="FF0000"/>
                </a:solidFill>
                <a:ea typeface="隶书" panose="02010509060101010101" pitchFamily="49" charset="-122"/>
              </a:rPr>
              <a:t>主要指被美丽的山间景色和百姓安定富足的生活所陶醉。</a:t>
            </a:r>
            <a:endParaRPr lang="zh-CN" altLang="en-US" sz="6000" b="1" dirty="0">
              <a:solidFill>
                <a:srgbClr val="FF0000"/>
              </a:solidFill>
              <a:ea typeface="隶书" panose="020105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68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68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3">
                                            <p:txEl>
                                              <p:charRg st="0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6803">
                                            <p:txEl>
                                              <p:charRg st="0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6803">
                                            <p:txEl>
                                              <p:charRg st="0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802" grpId="0"/>
      <p:bldP spid="76803" grpId="0" build="p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5778" name="Rectangle 2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p>
            <a:pPr algn="l" eaLnBrk="1" hangingPunct="1"/>
            <a:r>
              <a:rPr lang="en-US" altLang="zh-CN" sz="4000" b="1" dirty="0"/>
              <a:t>6</a:t>
            </a:r>
            <a:r>
              <a:rPr lang="zh-CN" altLang="en-US" sz="4000" b="1" dirty="0"/>
              <a:t>．本段有两个成语，请分别找出来，并说说它们的意思。</a:t>
            </a:r>
            <a:endParaRPr lang="zh-CN" altLang="en-US" sz="4000" b="1" dirty="0"/>
          </a:p>
        </p:txBody>
      </p:sp>
      <p:sp>
        <p:nvSpPr>
          <p:cNvPr id="75779" name="Rectangle 3"/>
          <p:cNvSpPr>
            <a:spLocks noGrp="1"/>
          </p:cNvSpPr>
          <p:nvPr>
            <p:ph idx="1"/>
          </p:nvPr>
        </p:nvSpPr>
        <p:spPr>
          <a:xfrm>
            <a:off x="0" y="1981200"/>
            <a:ext cx="9144000" cy="4543425"/>
          </a:xfrm>
        </p:spPr>
        <p:txBody>
          <a:bodyPr vert="horz" wrap="square" lIns="91440" tIns="45720" rIns="91440" bIns="45720" anchor="t"/>
          <a:p>
            <a:pPr eaLnBrk="1" hangingPunct="1">
              <a:buFontTx/>
              <a:buNone/>
            </a:pPr>
            <a:r>
              <a:rPr lang="zh-CN" altLang="en-US" sz="4800" dirty="0">
                <a:solidFill>
                  <a:srgbClr val="FF0000"/>
                </a:solidFill>
                <a:ea typeface="隶书" panose="02010509060101010101" pitchFamily="49" charset="-122"/>
              </a:rPr>
              <a:t>　　</a:t>
            </a:r>
            <a:r>
              <a:rPr lang="zh-CN" altLang="en-US" sz="4800" b="1" dirty="0">
                <a:solidFill>
                  <a:srgbClr val="0000CC"/>
                </a:solidFill>
                <a:ea typeface="隶书" panose="02010509060101010101" pitchFamily="49" charset="-122"/>
              </a:rPr>
              <a:t>前呼后应</a:t>
            </a:r>
            <a:r>
              <a:rPr lang="zh-CN" altLang="en-US" sz="4800" b="1" dirty="0">
                <a:solidFill>
                  <a:srgbClr val="FF0000"/>
                </a:solidFill>
                <a:ea typeface="隶书" panose="02010509060101010101" pitchFamily="49" charset="-122"/>
              </a:rPr>
              <a:t>：本意是前面的人在呼喊，后面的人在应答。现多用来比喻写文章首尾呼应。</a:t>
            </a:r>
            <a:r>
              <a:rPr lang="zh-CN" altLang="en-US" dirty="0"/>
              <a:t> </a:t>
            </a:r>
            <a:r>
              <a:rPr lang="zh-CN" altLang="en-US" sz="4800" b="1" dirty="0">
                <a:solidFill>
                  <a:srgbClr val="FF0000"/>
                </a:solidFill>
                <a:ea typeface="隶书" panose="02010509060101010101" pitchFamily="49" charset="-122"/>
              </a:rPr>
              <a:t>。</a:t>
            </a:r>
            <a:endParaRPr lang="zh-CN" altLang="en-US" sz="4800" b="1" dirty="0">
              <a:solidFill>
                <a:srgbClr val="FF0000"/>
              </a:solidFill>
              <a:ea typeface="隶书" panose="02010509060101010101" pitchFamily="49" charset="-122"/>
            </a:endParaRPr>
          </a:p>
          <a:p>
            <a:pPr eaLnBrk="1" hangingPunct="1">
              <a:buFontTx/>
              <a:buNone/>
            </a:pPr>
            <a:r>
              <a:rPr lang="zh-CN" altLang="en-US" sz="4800" b="1" dirty="0">
                <a:solidFill>
                  <a:srgbClr val="FF0000"/>
                </a:solidFill>
                <a:ea typeface="隶书" panose="02010509060101010101" pitchFamily="49" charset="-122"/>
              </a:rPr>
              <a:t>　　</a:t>
            </a:r>
            <a:r>
              <a:rPr lang="zh-CN" altLang="en-US" sz="4800" b="1" dirty="0">
                <a:solidFill>
                  <a:srgbClr val="0000CC"/>
                </a:solidFill>
                <a:ea typeface="隶书" panose="02010509060101010101" pitchFamily="49" charset="-122"/>
              </a:rPr>
              <a:t>觥筹交错</a:t>
            </a:r>
            <a:r>
              <a:rPr lang="zh-CN" altLang="en-US" sz="4800" b="1" dirty="0">
                <a:solidFill>
                  <a:srgbClr val="FF0000"/>
                </a:solidFill>
                <a:ea typeface="隶书" panose="02010509060101010101" pitchFamily="49" charset="-122"/>
              </a:rPr>
              <a:t>：形容许多人相聚饮酒的热闹场面。</a:t>
            </a:r>
            <a:endParaRPr lang="zh-CN" altLang="en-US" sz="4800" b="1" dirty="0">
              <a:solidFill>
                <a:srgbClr val="FF0000"/>
              </a:solidFill>
              <a:ea typeface="隶书" panose="02010509060101010101" pitchFamily="49" charset="-122"/>
            </a:endParaRPr>
          </a:p>
          <a:p>
            <a:pPr eaLnBrk="1" hangingPunct="1">
              <a:buChar char="v"/>
            </a:pPr>
            <a:endParaRPr lang="zh-CN" altLang="en-US" sz="4800" b="1" dirty="0">
              <a:solidFill>
                <a:srgbClr val="FF0000"/>
              </a:solidFill>
              <a:ea typeface="隶书" panose="020105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57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57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9">
                                            <p:txEl>
                                              <p:charRg st="0" end="4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5779">
                                            <p:txEl>
                                              <p:charRg st="0" end="4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5779">
                                            <p:txEl>
                                              <p:charRg st="0" end="4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9">
                                            <p:txEl>
                                              <p:charRg st="43" end="6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5779">
                                            <p:txEl>
                                              <p:charRg st="43" end="6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5779">
                                            <p:txEl>
                                              <p:charRg st="43" end="6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778" grpId="0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2466" name="Rectangle 2"/>
          <p:cNvSpPr>
            <a:spLocks noGrp="1"/>
          </p:cNvSpPr>
          <p:nvPr>
            <p:ph idx="1"/>
          </p:nvPr>
        </p:nvSpPr>
        <p:spPr>
          <a:xfrm>
            <a:off x="0" y="304800"/>
            <a:ext cx="8686800" cy="6126163"/>
          </a:xfrm>
        </p:spPr>
        <p:txBody>
          <a:bodyPr vert="horz" wrap="square" lIns="91440" tIns="45720" rIns="91440" bIns="45720" anchor="t"/>
          <a:p>
            <a:pPr eaLnBrk="1" hangingPunct="1">
              <a:lnSpc>
                <a:spcPct val="290000"/>
              </a:lnSpc>
              <a:buNone/>
            </a:pPr>
            <a:r>
              <a:rPr lang="zh-CN" altLang="en-US" dirty="0">
                <a:solidFill>
                  <a:srgbClr val="FF0000"/>
                </a:solidFill>
                <a:latin typeface="迷你简启体" charset="-122"/>
              </a:rPr>
              <a:t>    </a:t>
            </a:r>
            <a:r>
              <a:rPr lang="zh-CN" altLang="en-US" b="1" dirty="0">
                <a:solidFill>
                  <a:srgbClr val="FF0000"/>
                </a:solidFill>
                <a:latin typeface="迷你简启体" charset="-122"/>
              </a:rPr>
              <a:t>已而</a:t>
            </a:r>
            <a:r>
              <a:rPr lang="zh-CN" altLang="en-US" b="1" dirty="0">
                <a:latin typeface="迷你简启体" charset="-122"/>
              </a:rPr>
              <a:t>夕阳在山，人影散乱，太守</a:t>
            </a:r>
            <a:r>
              <a:rPr lang="zh-CN" altLang="en-US" b="1" dirty="0">
                <a:solidFill>
                  <a:srgbClr val="FF0000"/>
                </a:solidFill>
                <a:latin typeface="迷你简启体" charset="-122"/>
              </a:rPr>
              <a:t>归</a:t>
            </a:r>
            <a:r>
              <a:rPr lang="zh-CN" altLang="en-US" b="1" dirty="0">
                <a:latin typeface="迷你简启体" charset="-122"/>
              </a:rPr>
              <a:t>而宾客</a:t>
            </a:r>
            <a:r>
              <a:rPr lang="zh-CN" altLang="en-US" b="1" dirty="0">
                <a:solidFill>
                  <a:srgbClr val="FF0000"/>
                </a:solidFill>
                <a:latin typeface="迷你简启体" charset="-122"/>
              </a:rPr>
              <a:t>从</a:t>
            </a:r>
            <a:r>
              <a:rPr lang="zh-CN" altLang="en-US" b="1" dirty="0">
                <a:latin typeface="迷你简启体" charset="-122"/>
              </a:rPr>
              <a:t>也。树林荫</a:t>
            </a:r>
            <a:r>
              <a:rPr lang="zh-CN" altLang="en-US" b="1" dirty="0">
                <a:solidFill>
                  <a:srgbClr val="FF0000"/>
                </a:solidFill>
                <a:latin typeface="迷你简启体" charset="-122"/>
              </a:rPr>
              <a:t>翳</a:t>
            </a:r>
            <a:r>
              <a:rPr lang="zh-CN" altLang="en-US" b="1" dirty="0">
                <a:latin typeface="迷你简启体" charset="-122"/>
              </a:rPr>
              <a:t>，</a:t>
            </a:r>
            <a:r>
              <a:rPr lang="zh-CN" altLang="en-US" b="1" dirty="0">
                <a:solidFill>
                  <a:srgbClr val="FF0000"/>
                </a:solidFill>
                <a:latin typeface="迷你简启体" charset="-122"/>
              </a:rPr>
              <a:t>鸣声上下</a:t>
            </a:r>
            <a:r>
              <a:rPr lang="zh-CN" altLang="en-US" b="1" dirty="0">
                <a:latin typeface="迷你简启体" charset="-122"/>
              </a:rPr>
              <a:t>，游人去而禽鸟乐也。然而禽鸟知山林之</a:t>
            </a:r>
            <a:r>
              <a:rPr lang="zh-CN" altLang="en-US" b="1" dirty="0">
                <a:solidFill>
                  <a:srgbClr val="FF0000"/>
                </a:solidFill>
                <a:latin typeface="迷你简启体" charset="-122"/>
              </a:rPr>
              <a:t>乐</a:t>
            </a:r>
            <a:r>
              <a:rPr lang="zh-CN" altLang="en-US" b="1" dirty="0">
                <a:latin typeface="迷你简启体" charset="-122"/>
              </a:rPr>
              <a:t>，而不知人之乐；</a:t>
            </a:r>
            <a:endParaRPr lang="zh-CN" altLang="en-US" b="1" dirty="0">
              <a:latin typeface="迷你简启体" charset="-122"/>
            </a:endParaRPr>
          </a:p>
        </p:txBody>
      </p:sp>
      <p:sp>
        <p:nvSpPr>
          <p:cNvPr id="18435" name="Rectangle 3"/>
          <p:cNvSpPr/>
          <p:nvPr/>
        </p:nvSpPr>
        <p:spPr>
          <a:xfrm>
            <a:off x="6629400" y="1752600"/>
            <a:ext cx="762000" cy="381000"/>
          </a:xfrm>
          <a:prstGeom prst="rect">
            <a:avLst/>
          </a:prstGeom>
          <a:solidFill>
            <a:srgbClr val="CCFFFF">
              <a:alpha val="58823"/>
            </a:srgbClr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algn="ctr"/>
            <a:r>
              <a:rPr lang="zh-CN" altLang="en-US" sz="2400" dirty="0">
                <a:solidFill>
                  <a:srgbClr val="0000FF"/>
                </a:solidFill>
                <a:latin typeface="黑体" panose="02010609060101010101" charset="-122"/>
                <a:ea typeface="迷你简启体" charset="-122"/>
              </a:rPr>
              <a:t>回家</a:t>
            </a:r>
            <a:endParaRPr lang="zh-CN" altLang="en-US" sz="2400" dirty="0">
              <a:solidFill>
                <a:srgbClr val="0000FF"/>
              </a:solidFill>
              <a:latin typeface="黑体" panose="02010609060101010101" charset="-122"/>
              <a:ea typeface="迷你简启体" charset="-122"/>
            </a:endParaRPr>
          </a:p>
        </p:txBody>
      </p:sp>
      <p:sp>
        <p:nvSpPr>
          <p:cNvPr id="18436" name="Rectangle 4"/>
          <p:cNvSpPr/>
          <p:nvPr/>
        </p:nvSpPr>
        <p:spPr>
          <a:xfrm>
            <a:off x="2641600" y="3200400"/>
            <a:ext cx="838200" cy="466725"/>
          </a:xfrm>
          <a:prstGeom prst="rect">
            <a:avLst/>
          </a:prstGeom>
          <a:solidFill>
            <a:srgbClr val="CCFFFF">
              <a:alpha val="58823"/>
            </a:srgbClr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zh-CN" altLang="en-US" sz="2400" dirty="0">
                <a:solidFill>
                  <a:srgbClr val="0000FF"/>
                </a:solidFill>
                <a:latin typeface="黑体" panose="02010609060101010101" charset="-122"/>
                <a:ea typeface="迷你简启体" charset="-122"/>
              </a:rPr>
              <a:t>遮盖</a:t>
            </a:r>
            <a:endParaRPr lang="zh-CN" altLang="en-US" sz="2400" dirty="0">
              <a:solidFill>
                <a:srgbClr val="0000FF"/>
              </a:solidFill>
              <a:latin typeface="黑体" panose="02010609060101010101" charset="-122"/>
              <a:ea typeface="迷你简启体" charset="-122"/>
            </a:endParaRPr>
          </a:p>
        </p:txBody>
      </p:sp>
      <p:sp>
        <p:nvSpPr>
          <p:cNvPr id="18437" name="Rectangle 5"/>
          <p:cNvSpPr/>
          <p:nvPr/>
        </p:nvSpPr>
        <p:spPr>
          <a:xfrm>
            <a:off x="252413" y="2967038"/>
            <a:ext cx="838200" cy="466725"/>
          </a:xfrm>
          <a:prstGeom prst="rect">
            <a:avLst/>
          </a:prstGeom>
          <a:solidFill>
            <a:srgbClr val="CCFFFF">
              <a:alpha val="58823"/>
            </a:srgbClr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>
            <a:spAutoFit/>
          </a:bodyPr>
          <a:p>
            <a:r>
              <a:rPr lang="zh-CN" altLang="en-US" sz="2400" dirty="0">
                <a:solidFill>
                  <a:srgbClr val="0000FF"/>
                </a:solidFill>
                <a:latin typeface="迷你简启体" charset="-122"/>
                <a:ea typeface="迷你简启体" charset="-122"/>
              </a:rPr>
              <a:t>跟随 </a:t>
            </a:r>
            <a:endParaRPr lang="zh-CN" altLang="en-US" sz="2400" dirty="0">
              <a:solidFill>
                <a:srgbClr val="0000FF"/>
              </a:solidFill>
              <a:latin typeface="迷你简启体" charset="-122"/>
              <a:ea typeface="迷你简启体" charset="-122"/>
            </a:endParaRPr>
          </a:p>
        </p:txBody>
      </p:sp>
      <p:sp>
        <p:nvSpPr>
          <p:cNvPr id="18438" name="Rectangle 6"/>
          <p:cNvSpPr/>
          <p:nvPr/>
        </p:nvSpPr>
        <p:spPr>
          <a:xfrm>
            <a:off x="4267200" y="3200400"/>
            <a:ext cx="1673225" cy="466725"/>
          </a:xfrm>
          <a:prstGeom prst="rect">
            <a:avLst/>
          </a:prstGeom>
          <a:solidFill>
            <a:srgbClr val="CCFFFF">
              <a:alpha val="58823"/>
            </a:srgbClr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>
            <a:spAutoFit/>
          </a:bodyPr>
          <a:p>
            <a:r>
              <a:rPr lang="zh-CN" altLang="en-US" sz="2400" dirty="0">
                <a:solidFill>
                  <a:srgbClr val="0000FF"/>
                </a:solidFill>
                <a:latin typeface="迷你简启体" charset="-122"/>
                <a:ea typeface="迷你简启体" charset="-122"/>
              </a:rPr>
              <a:t>鸟到处叫 </a:t>
            </a:r>
            <a:endParaRPr lang="zh-CN" altLang="en-US" sz="2400" dirty="0">
              <a:solidFill>
                <a:srgbClr val="0000FF"/>
              </a:solidFill>
              <a:latin typeface="迷你简启体" charset="-122"/>
              <a:ea typeface="迷你简启体" charset="-122"/>
            </a:endParaRPr>
          </a:p>
        </p:txBody>
      </p:sp>
      <p:sp>
        <p:nvSpPr>
          <p:cNvPr id="18439" name="Rectangle 7"/>
          <p:cNvSpPr/>
          <p:nvPr/>
        </p:nvSpPr>
        <p:spPr>
          <a:xfrm>
            <a:off x="4267200" y="4572000"/>
            <a:ext cx="838200" cy="466725"/>
          </a:xfrm>
          <a:prstGeom prst="rect">
            <a:avLst/>
          </a:prstGeom>
          <a:solidFill>
            <a:srgbClr val="CCFFFF">
              <a:alpha val="58823"/>
            </a:srgbClr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>
            <a:spAutoFit/>
          </a:bodyPr>
          <a:p>
            <a:r>
              <a:rPr lang="zh-CN" altLang="en-US" sz="2400" dirty="0">
                <a:solidFill>
                  <a:srgbClr val="0000FF"/>
                </a:solidFill>
                <a:latin typeface="迷你简启体" charset="-122"/>
                <a:ea typeface="迷你简启体" charset="-122"/>
              </a:rPr>
              <a:t>乐趣 </a:t>
            </a:r>
            <a:endParaRPr lang="zh-CN" altLang="en-US" sz="2400" dirty="0">
              <a:solidFill>
                <a:srgbClr val="0000FF"/>
              </a:solidFill>
              <a:latin typeface="迷你简启体" charset="-122"/>
              <a:ea typeface="迷你简启体" charset="-122"/>
            </a:endParaRPr>
          </a:p>
        </p:txBody>
      </p:sp>
      <p:sp>
        <p:nvSpPr>
          <p:cNvPr id="18440" name="Rectangle 8"/>
          <p:cNvSpPr/>
          <p:nvPr/>
        </p:nvSpPr>
        <p:spPr>
          <a:xfrm>
            <a:off x="496888" y="1709738"/>
            <a:ext cx="762000" cy="381000"/>
          </a:xfrm>
          <a:prstGeom prst="rect">
            <a:avLst/>
          </a:prstGeom>
          <a:solidFill>
            <a:srgbClr val="CCFFFF">
              <a:alpha val="58823"/>
            </a:srgbClr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algn="ctr"/>
            <a:r>
              <a:rPr lang="zh-CN" altLang="en-US" sz="2400" dirty="0">
                <a:solidFill>
                  <a:srgbClr val="0000FF"/>
                </a:solidFill>
                <a:latin typeface="黑体" panose="02010609060101010101" charset="-122"/>
                <a:ea typeface="迷你简启体" charset="-122"/>
              </a:rPr>
              <a:t>不久</a:t>
            </a:r>
            <a:endParaRPr lang="zh-CN" altLang="en-US" sz="2400" dirty="0">
              <a:solidFill>
                <a:srgbClr val="0000FF"/>
              </a:solidFill>
              <a:latin typeface="黑体" panose="02010609060101010101" charset="-122"/>
              <a:ea typeface="迷你简启体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84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8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84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84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5" grpId="0" bldLvl="0" animBg="1"/>
      <p:bldP spid="18436" grpId="0" bldLvl="0" animBg="1"/>
      <p:bldP spid="18437" grpId="0" bldLvl="0" animBg="1"/>
      <p:bldP spid="18438" grpId="0" bldLvl="0" animBg="1"/>
      <p:bldP spid="18439" grpId="0" bldLvl="0" animBg="1"/>
      <p:bldP spid="18440" grpId="0" bldLvl="0" animBg="1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3490" name="Rectangle 2"/>
          <p:cNvSpPr>
            <a:spLocks noGrp="1"/>
          </p:cNvSpPr>
          <p:nvPr>
            <p:ph idx="1"/>
          </p:nvPr>
        </p:nvSpPr>
        <p:spPr>
          <a:xfrm>
            <a:off x="457200" y="381000"/>
            <a:ext cx="8229600" cy="5745163"/>
          </a:xfrm>
        </p:spPr>
        <p:txBody>
          <a:bodyPr vert="horz" wrap="square" lIns="91440" tIns="45720" rIns="91440" bIns="45720" anchor="t"/>
          <a:p>
            <a:pPr eaLnBrk="1" hangingPunct="1">
              <a:lnSpc>
                <a:spcPct val="290000"/>
              </a:lnSpc>
              <a:buNone/>
            </a:pPr>
            <a:r>
              <a:rPr lang="zh-CN" altLang="en-US" dirty="0">
                <a:latin typeface="迷你简启体" charset="-122"/>
              </a:rPr>
              <a:t>   </a:t>
            </a:r>
            <a:r>
              <a:rPr lang="zh-CN" altLang="en-US" b="1" dirty="0">
                <a:latin typeface="迷你简启体" charset="-122"/>
              </a:rPr>
              <a:t>人知从太守游而乐，而不知太守之</a:t>
            </a:r>
            <a:r>
              <a:rPr lang="zh-CN" altLang="en-US" b="1" dirty="0">
                <a:solidFill>
                  <a:srgbClr val="FF0000"/>
                </a:solidFill>
                <a:latin typeface="迷你简启体" charset="-122"/>
              </a:rPr>
              <a:t>乐</a:t>
            </a:r>
            <a:r>
              <a:rPr lang="zh-CN" altLang="en-US" b="1" dirty="0">
                <a:latin typeface="迷你简启体" charset="-122"/>
              </a:rPr>
              <a:t>其</a:t>
            </a:r>
            <a:r>
              <a:rPr lang="zh-CN" altLang="en-US" b="1" dirty="0">
                <a:solidFill>
                  <a:srgbClr val="FF0000"/>
                </a:solidFill>
                <a:latin typeface="迷你简启体" charset="-122"/>
              </a:rPr>
              <a:t>乐</a:t>
            </a:r>
            <a:r>
              <a:rPr lang="zh-CN" altLang="en-US" b="1" dirty="0">
                <a:latin typeface="迷你简启体" charset="-122"/>
              </a:rPr>
              <a:t>也。醉能同其乐，醒能</a:t>
            </a:r>
            <a:r>
              <a:rPr lang="zh-CN" altLang="en-US" b="1" dirty="0">
                <a:solidFill>
                  <a:srgbClr val="FF0000"/>
                </a:solidFill>
                <a:latin typeface="迷你简启体" charset="-122"/>
              </a:rPr>
              <a:t>述以</a:t>
            </a:r>
            <a:r>
              <a:rPr lang="zh-CN" altLang="en-US" b="1" dirty="0">
                <a:latin typeface="迷你简启体" charset="-122"/>
              </a:rPr>
              <a:t>文者，太守也。太守</a:t>
            </a:r>
            <a:r>
              <a:rPr lang="zh-CN" altLang="en-US" b="1" dirty="0">
                <a:solidFill>
                  <a:srgbClr val="FF0000"/>
                </a:solidFill>
                <a:latin typeface="迷你简启体" charset="-122"/>
              </a:rPr>
              <a:t>谓</a:t>
            </a:r>
            <a:r>
              <a:rPr lang="zh-CN" altLang="en-US" b="1" dirty="0">
                <a:latin typeface="迷你简启体" charset="-122"/>
              </a:rPr>
              <a:t>谁？庐陵欧阳修也。</a:t>
            </a:r>
            <a:endParaRPr lang="zh-CN" altLang="en-US" b="1" dirty="0">
              <a:latin typeface="迷你简启体" charset="-122"/>
            </a:endParaRPr>
          </a:p>
        </p:txBody>
      </p:sp>
      <p:sp>
        <p:nvSpPr>
          <p:cNvPr id="19459" name="Text Box 3"/>
          <p:cNvSpPr txBox="1"/>
          <p:nvPr/>
        </p:nvSpPr>
        <p:spPr>
          <a:xfrm>
            <a:off x="6156325" y="620713"/>
            <a:ext cx="1752600" cy="466725"/>
          </a:xfrm>
          <a:prstGeom prst="rect">
            <a:avLst/>
          </a:prstGeom>
          <a:solidFill>
            <a:srgbClr val="CCFFFF">
              <a:alpha val="56078"/>
            </a:srgbClr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400" dirty="0">
                <a:solidFill>
                  <a:srgbClr val="0000FF"/>
                </a:solidFill>
                <a:latin typeface="迷你简启体" charset="-122"/>
                <a:ea typeface="迷你简启体" charset="-122"/>
              </a:rPr>
              <a:t>以</a:t>
            </a:r>
            <a:r>
              <a:rPr lang="en-US" altLang="zh-CN" sz="2400" dirty="0">
                <a:solidFill>
                  <a:srgbClr val="0000FF"/>
                </a:solidFill>
                <a:latin typeface="迷你简启体" charset="-122"/>
                <a:ea typeface="迷你简启体" charset="-122"/>
              </a:rPr>
              <a:t>……</a:t>
            </a:r>
            <a:r>
              <a:rPr lang="zh-CN" altLang="en-US" sz="2400" dirty="0">
                <a:solidFill>
                  <a:srgbClr val="0000FF"/>
                </a:solidFill>
                <a:latin typeface="迷你简启体" charset="-122"/>
                <a:ea typeface="迷你简启体" charset="-122"/>
              </a:rPr>
              <a:t>为乐</a:t>
            </a:r>
            <a:endParaRPr lang="zh-CN" altLang="en-US" sz="2400" dirty="0">
              <a:solidFill>
                <a:srgbClr val="0000FF"/>
              </a:solidFill>
              <a:latin typeface="迷你简启体" charset="-122"/>
              <a:ea typeface="迷你简启体" charset="-122"/>
            </a:endParaRPr>
          </a:p>
        </p:txBody>
      </p:sp>
      <p:sp>
        <p:nvSpPr>
          <p:cNvPr id="19460" name="Text Box 4"/>
          <p:cNvSpPr txBox="1"/>
          <p:nvPr/>
        </p:nvSpPr>
        <p:spPr>
          <a:xfrm>
            <a:off x="8099425" y="1828800"/>
            <a:ext cx="838200" cy="466725"/>
          </a:xfrm>
          <a:prstGeom prst="rect">
            <a:avLst/>
          </a:prstGeom>
          <a:solidFill>
            <a:srgbClr val="CCFFFF">
              <a:alpha val="56078"/>
            </a:srgbClr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400" dirty="0">
                <a:solidFill>
                  <a:srgbClr val="0000FF"/>
                </a:solidFill>
                <a:latin typeface="黑体" panose="02010609060101010101" charset="-122"/>
                <a:ea typeface="迷你简启体" charset="-122"/>
              </a:rPr>
              <a:t>乐趣</a:t>
            </a:r>
            <a:endParaRPr lang="zh-CN" altLang="en-US" sz="2400" dirty="0">
              <a:solidFill>
                <a:srgbClr val="0000FF"/>
              </a:solidFill>
              <a:latin typeface="黑体" panose="02010609060101010101" charset="-122"/>
              <a:ea typeface="迷你简启体" charset="-122"/>
            </a:endParaRPr>
          </a:p>
        </p:txBody>
      </p:sp>
      <p:sp>
        <p:nvSpPr>
          <p:cNvPr id="19461" name="Rectangle 5"/>
          <p:cNvSpPr/>
          <p:nvPr/>
        </p:nvSpPr>
        <p:spPr>
          <a:xfrm>
            <a:off x="4716463" y="2062163"/>
            <a:ext cx="838200" cy="466725"/>
          </a:xfrm>
          <a:prstGeom prst="rect">
            <a:avLst/>
          </a:prstGeom>
          <a:solidFill>
            <a:srgbClr val="CCFFFF">
              <a:alpha val="56078"/>
            </a:srgbClr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>
            <a:spAutoFit/>
          </a:bodyPr>
          <a:p>
            <a:r>
              <a:rPr lang="zh-CN" altLang="en-US" sz="2400" dirty="0">
                <a:solidFill>
                  <a:srgbClr val="0000FF"/>
                </a:solidFill>
                <a:latin typeface="迷你简启体" charset="-122"/>
                <a:ea typeface="迷你简启体" charset="-122"/>
              </a:rPr>
              <a:t>记述 </a:t>
            </a:r>
            <a:endParaRPr lang="zh-CN" altLang="en-US" sz="2400" dirty="0">
              <a:solidFill>
                <a:srgbClr val="0000FF"/>
              </a:solidFill>
              <a:latin typeface="迷你简启体" charset="-122"/>
              <a:ea typeface="迷你简启体" charset="-122"/>
            </a:endParaRPr>
          </a:p>
        </p:txBody>
      </p:sp>
      <p:sp>
        <p:nvSpPr>
          <p:cNvPr id="19462" name="Rectangle 6"/>
          <p:cNvSpPr/>
          <p:nvPr/>
        </p:nvSpPr>
        <p:spPr>
          <a:xfrm>
            <a:off x="2411413" y="4649788"/>
            <a:ext cx="576262" cy="465137"/>
          </a:xfrm>
          <a:prstGeom prst="rect">
            <a:avLst/>
          </a:prstGeom>
          <a:solidFill>
            <a:srgbClr val="CCFFFF">
              <a:alpha val="56078"/>
            </a:srgbClr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>
            <a:spAutoFit/>
          </a:bodyPr>
          <a:p>
            <a:r>
              <a:rPr lang="zh-CN" altLang="en-US" sz="2400" dirty="0">
                <a:solidFill>
                  <a:srgbClr val="0000FF"/>
                </a:solidFill>
                <a:latin typeface="迷你简启体" charset="-122"/>
                <a:ea typeface="迷你简启体" charset="-122"/>
              </a:rPr>
              <a:t>是 </a:t>
            </a:r>
            <a:endParaRPr lang="zh-CN" altLang="en-US" sz="2400" dirty="0">
              <a:solidFill>
                <a:srgbClr val="0000FF"/>
              </a:solidFill>
              <a:latin typeface="迷你简启体" charset="-122"/>
              <a:ea typeface="迷你简启体" charset="-122"/>
            </a:endParaRPr>
          </a:p>
        </p:txBody>
      </p:sp>
      <p:sp>
        <p:nvSpPr>
          <p:cNvPr id="45064" name="Text Box 8"/>
          <p:cNvSpPr txBox="1"/>
          <p:nvPr/>
        </p:nvSpPr>
        <p:spPr>
          <a:xfrm>
            <a:off x="5364163" y="3128963"/>
            <a:ext cx="10795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400" dirty="0">
                <a:solidFill>
                  <a:srgbClr val="FF0000"/>
                </a:solidFill>
                <a:latin typeface="Arial" panose="020B0604020202020204" pitchFamily="34" charset="0"/>
              </a:rPr>
              <a:t>用</a:t>
            </a:r>
            <a:endParaRPr lang="zh-CN" altLang="en-US" sz="2400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9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94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94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450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9" grpId="0" bldLvl="0" animBg="1"/>
      <p:bldP spid="19460" grpId="0" bldLvl="0" animBg="1"/>
      <p:bldP spid="19461" grpId="0" bldLvl="0" animBg="1"/>
      <p:bldP spid="19462" grpId="0" bldLvl="0" animBg="1"/>
      <p:bldP spid="45064" grpId="0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8483" name="Rectangle 3"/>
          <p:cNvSpPr>
            <a:spLocks noGrp="1" noRot="1"/>
          </p:cNvSpPr>
          <p:nvPr>
            <p:ph idx="1"/>
          </p:nvPr>
        </p:nvSpPr>
        <p:spPr>
          <a:xfrm>
            <a:off x="304800" y="404813"/>
            <a:ext cx="8540750" cy="6054725"/>
          </a:xfrm>
        </p:spPr>
        <p:txBody>
          <a:bodyPr vert="horz" wrap="square" lIns="91440" tIns="45720" rIns="91440" bIns="45720" anchor="t"/>
          <a:p>
            <a:r>
              <a:rPr lang="zh-CN" altLang="en-US" b="1" dirty="0">
                <a:latin typeface="迷你简启体" charset="-122"/>
              </a:rPr>
              <a:t>已而夕阳在山，人影散乱，</a:t>
            </a:r>
            <a:endParaRPr lang="zh-CN" altLang="en-US" b="1" dirty="0">
              <a:latin typeface="迷你简启体" charset="-122"/>
            </a:endParaRPr>
          </a:p>
          <a:p>
            <a:r>
              <a:rPr lang="zh-CN" altLang="en-US" b="1" dirty="0">
                <a:latin typeface="迷你简启体" charset="-122"/>
              </a:rPr>
              <a:t>太守归而宾客从也。</a:t>
            </a:r>
            <a:endParaRPr lang="zh-CN" altLang="en-US" b="1" dirty="0">
              <a:latin typeface="迷你简启体" charset="-122"/>
            </a:endParaRPr>
          </a:p>
          <a:p>
            <a:r>
              <a:rPr lang="zh-CN" altLang="en-US" b="1" dirty="0">
                <a:latin typeface="迷你简启体" charset="-122"/>
              </a:rPr>
              <a:t>树林荫翳，鸣声上下，</a:t>
            </a:r>
            <a:endParaRPr lang="zh-CN" altLang="en-US" b="1" dirty="0">
              <a:latin typeface="迷你简启体" charset="-122"/>
            </a:endParaRPr>
          </a:p>
          <a:p>
            <a:r>
              <a:rPr lang="zh-CN" altLang="en-US" b="1" dirty="0">
                <a:latin typeface="迷你简启体" charset="-122"/>
              </a:rPr>
              <a:t>游人去而禽鸟乐也。</a:t>
            </a:r>
            <a:endParaRPr lang="zh-CN" altLang="en-US" b="1" dirty="0">
              <a:latin typeface="迷你简启体" charset="-122"/>
            </a:endParaRPr>
          </a:p>
          <a:p>
            <a:r>
              <a:rPr lang="zh-CN" altLang="en-US" b="1" dirty="0">
                <a:solidFill>
                  <a:srgbClr val="FF0000"/>
                </a:solidFill>
              </a:rPr>
              <a:t>不久夕阳下山，人影散乱，</a:t>
            </a:r>
            <a:endParaRPr lang="zh-CN" altLang="en-US" b="1" dirty="0">
              <a:solidFill>
                <a:srgbClr val="FF0000"/>
              </a:solidFill>
            </a:endParaRPr>
          </a:p>
          <a:p>
            <a:r>
              <a:rPr lang="zh-CN" altLang="en-US" b="1" dirty="0">
                <a:solidFill>
                  <a:srgbClr val="FF0000"/>
                </a:solidFill>
              </a:rPr>
              <a:t>太守回去，宾客跟随。</a:t>
            </a:r>
            <a:endParaRPr lang="zh-CN" altLang="en-US" b="1" dirty="0">
              <a:solidFill>
                <a:srgbClr val="FF0000"/>
              </a:solidFill>
            </a:endParaRPr>
          </a:p>
          <a:p>
            <a:r>
              <a:rPr lang="zh-CN" altLang="en-US" b="1" dirty="0">
                <a:solidFill>
                  <a:srgbClr val="FF0000"/>
                </a:solidFill>
              </a:rPr>
              <a:t>树林枝叶茂密成荫，鸟儿到处鸣叫，</a:t>
            </a:r>
            <a:endParaRPr lang="zh-CN" altLang="en-US" b="1" dirty="0">
              <a:solidFill>
                <a:srgbClr val="FF0000"/>
              </a:solidFill>
            </a:endParaRPr>
          </a:p>
          <a:p>
            <a:r>
              <a:rPr lang="zh-CN" altLang="en-US" b="1" dirty="0">
                <a:solidFill>
                  <a:srgbClr val="FF0000"/>
                </a:solidFill>
              </a:rPr>
              <a:t>这是游人离开后禽鸟在欢乐啊。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483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8483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483">
                                            <p:txEl>
                                              <p:charRg st="13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8483">
                                            <p:txEl>
                                              <p:charRg st="13" end="2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483">
                                            <p:txEl>
                                              <p:charRg st="23" end="3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48483">
                                            <p:txEl>
                                              <p:charRg st="23" end="3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483">
                                            <p:txEl>
                                              <p:charRg st="34" end="4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48483">
                                            <p:txEl>
                                              <p:charRg st="34" end="4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483">
                                            <p:txEl>
                                              <p:charRg st="44" end="5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48483">
                                            <p:txEl>
                                              <p:charRg st="44" end="5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483">
                                            <p:txEl>
                                              <p:charRg st="57" end="6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48483">
                                            <p:txEl>
                                              <p:charRg st="57" end="6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483">
                                            <p:txEl>
                                              <p:charRg st="68" end="8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48483">
                                            <p:txEl>
                                              <p:charRg st="68" end="8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483">
                                            <p:txEl>
                                              <p:charRg st="85" end="10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48483">
                                            <p:txEl>
                                              <p:charRg st="85" end="10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8483" grpId="0" build="p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9507" name="Rectangle 3"/>
          <p:cNvSpPr>
            <a:spLocks noGrp="1" noRot="1"/>
          </p:cNvSpPr>
          <p:nvPr>
            <p:ph idx="1"/>
          </p:nvPr>
        </p:nvSpPr>
        <p:spPr>
          <a:xfrm>
            <a:off x="304800" y="188913"/>
            <a:ext cx="8540750" cy="6408737"/>
          </a:xfrm>
        </p:spPr>
        <p:txBody>
          <a:bodyPr vert="horz" wrap="square" lIns="91440" tIns="45720" rIns="91440" bIns="45720" anchor="t"/>
          <a:p>
            <a:pPr>
              <a:lnSpc>
                <a:spcPct val="90000"/>
              </a:lnSpc>
            </a:pPr>
            <a:r>
              <a:rPr lang="zh-CN" altLang="en-US" b="1" dirty="0">
                <a:latin typeface="迷你简启体" charset="-122"/>
              </a:rPr>
              <a:t>然而禽鸟知山林之乐，而不知人之乐；</a:t>
            </a:r>
            <a:endParaRPr lang="zh-CN" altLang="en-US" b="1" dirty="0">
              <a:latin typeface="迷你简启体" charset="-122"/>
            </a:endParaRPr>
          </a:p>
          <a:p>
            <a:pPr>
              <a:lnSpc>
                <a:spcPct val="90000"/>
              </a:lnSpc>
            </a:pPr>
            <a:r>
              <a:rPr lang="zh-CN" altLang="en-US" b="1" dirty="0">
                <a:latin typeface="迷你简启体" charset="-122"/>
              </a:rPr>
              <a:t>人知从太守游而乐，</a:t>
            </a:r>
            <a:endParaRPr lang="zh-CN" altLang="en-US" b="1" dirty="0">
              <a:latin typeface="迷你简启体" charset="-122"/>
            </a:endParaRPr>
          </a:p>
          <a:p>
            <a:pPr>
              <a:lnSpc>
                <a:spcPct val="90000"/>
              </a:lnSpc>
            </a:pPr>
            <a:r>
              <a:rPr lang="zh-CN" altLang="en-US" b="1" dirty="0">
                <a:latin typeface="迷你简启体" charset="-122"/>
              </a:rPr>
              <a:t>而不知太守之</a:t>
            </a:r>
            <a:r>
              <a:rPr lang="zh-CN" altLang="en-US" b="1" dirty="0">
                <a:solidFill>
                  <a:srgbClr val="FF0000"/>
                </a:solidFill>
                <a:latin typeface="迷你简启体" charset="-122"/>
              </a:rPr>
              <a:t>乐</a:t>
            </a:r>
            <a:r>
              <a:rPr lang="zh-CN" altLang="en-US" b="1" dirty="0">
                <a:latin typeface="迷你简启体" charset="-122"/>
              </a:rPr>
              <a:t>其</a:t>
            </a:r>
            <a:r>
              <a:rPr lang="zh-CN" altLang="en-US" b="1" dirty="0">
                <a:solidFill>
                  <a:srgbClr val="FF0000"/>
                </a:solidFill>
                <a:latin typeface="迷你简启体" charset="-122"/>
              </a:rPr>
              <a:t>乐</a:t>
            </a:r>
            <a:r>
              <a:rPr lang="zh-CN" altLang="en-US" b="1" dirty="0">
                <a:latin typeface="迷你简启体" charset="-122"/>
              </a:rPr>
              <a:t>也。</a:t>
            </a:r>
            <a:endParaRPr lang="zh-CN" altLang="en-US" b="1" dirty="0">
              <a:latin typeface="迷你简启体" charset="-122"/>
            </a:endParaRPr>
          </a:p>
          <a:p>
            <a:pPr>
              <a:lnSpc>
                <a:spcPct val="90000"/>
              </a:lnSpc>
            </a:pPr>
            <a:r>
              <a:rPr lang="zh-CN" altLang="en-US" b="1" dirty="0">
                <a:latin typeface="迷你简启体" charset="-122"/>
              </a:rPr>
              <a:t>醉能同其乐，醒能</a:t>
            </a:r>
            <a:r>
              <a:rPr lang="zh-CN" altLang="en-US" b="1" dirty="0">
                <a:solidFill>
                  <a:srgbClr val="FF0000"/>
                </a:solidFill>
                <a:latin typeface="迷你简启体" charset="-122"/>
              </a:rPr>
              <a:t>述以</a:t>
            </a:r>
            <a:r>
              <a:rPr lang="zh-CN" altLang="en-US" b="1" dirty="0">
                <a:latin typeface="迷你简启体" charset="-122"/>
              </a:rPr>
              <a:t>文者，太守也。</a:t>
            </a:r>
            <a:endParaRPr lang="zh-CN" altLang="en-US" b="1" dirty="0">
              <a:latin typeface="迷你简启体" charset="-122"/>
            </a:endParaRPr>
          </a:p>
          <a:p>
            <a:pPr>
              <a:lnSpc>
                <a:spcPct val="90000"/>
              </a:lnSpc>
            </a:pPr>
            <a:r>
              <a:rPr lang="zh-CN" altLang="en-US" b="1" dirty="0">
                <a:latin typeface="迷你简启体" charset="-122"/>
              </a:rPr>
              <a:t>太守</a:t>
            </a:r>
            <a:r>
              <a:rPr lang="zh-CN" altLang="en-US" b="1" dirty="0">
                <a:solidFill>
                  <a:srgbClr val="FF0000"/>
                </a:solidFill>
                <a:latin typeface="迷你简启体" charset="-122"/>
              </a:rPr>
              <a:t>谓</a:t>
            </a:r>
            <a:r>
              <a:rPr lang="zh-CN" altLang="en-US" b="1" dirty="0">
                <a:latin typeface="迷你简启体" charset="-122"/>
              </a:rPr>
              <a:t>谁？庐陵欧阳修也。</a:t>
            </a:r>
            <a:endParaRPr lang="zh-CN" altLang="en-US" b="1" dirty="0">
              <a:latin typeface="迷你简启体" charset="-122"/>
            </a:endParaRPr>
          </a:p>
          <a:p>
            <a:pPr eaLnBrk="1" hangingPunct="1">
              <a:lnSpc>
                <a:spcPct val="90000"/>
              </a:lnSpc>
            </a:pPr>
            <a:r>
              <a:rPr lang="zh-CN" altLang="en-US" b="1" dirty="0">
                <a:solidFill>
                  <a:srgbClr val="FF0000"/>
                </a:solidFill>
              </a:rPr>
              <a:t>然而禽鸟只知道山林的乐趣，却不知道人的乐趣，</a:t>
            </a:r>
            <a:endParaRPr lang="zh-CN" altLang="en-US" b="1" dirty="0">
              <a:solidFill>
                <a:srgbClr val="FF0000"/>
              </a:solidFill>
            </a:endParaRPr>
          </a:p>
          <a:p>
            <a:pPr eaLnBrk="1" hangingPunct="1">
              <a:lnSpc>
                <a:spcPct val="90000"/>
              </a:lnSpc>
            </a:pPr>
            <a:r>
              <a:rPr lang="zh-CN" altLang="en-US" b="1" dirty="0">
                <a:solidFill>
                  <a:srgbClr val="FF0000"/>
                </a:solidFill>
              </a:rPr>
              <a:t>人们只知道跟随太守游玩的乐趣，</a:t>
            </a:r>
            <a:endParaRPr lang="zh-CN" altLang="en-US" b="1" dirty="0">
              <a:solidFill>
                <a:srgbClr val="FF0000"/>
              </a:solidFill>
            </a:endParaRPr>
          </a:p>
          <a:p>
            <a:pPr eaLnBrk="1" hangingPunct="1">
              <a:lnSpc>
                <a:spcPct val="90000"/>
              </a:lnSpc>
            </a:pPr>
            <a:r>
              <a:rPr lang="zh-CN" altLang="en-US" b="1" dirty="0">
                <a:solidFill>
                  <a:srgbClr val="FF0000"/>
                </a:solidFill>
              </a:rPr>
              <a:t>却不知道太守以他们的快乐为快乐。</a:t>
            </a:r>
            <a:endParaRPr lang="zh-CN" altLang="en-US" b="1" dirty="0">
              <a:solidFill>
                <a:srgbClr val="FF0000"/>
              </a:solidFill>
            </a:endParaRPr>
          </a:p>
          <a:p>
            <a:pPr eaLnBrk="1" hangingPunct="1">
              <a:lnSpc>
                <a:spcPct val="90000"/>
              </a:lnSpc>
            </a:pPr>
            <a:r>
              <a:rPr lang="zh-CN" altLang="en-US" b="1" dirty="0">
                <a:solidFill>
                  <a:srgbClr val="FF0000"/>
                </a:solidFill>
              </a:rPr>
              <a:t>醉了能够同大家一起欢乐，醒来能够用文章记述这乐事的人，是太守。</a:t>
            </a:r>
            <a:endParaRPr lang="zh-CN" altLang="en-US" b="1" dirty="0">
              <a:solidFill>
                <a:srgbClr val="FF0000"/>
              </a:solidFill>
            </a:endParaRPr>
          </a:p>
          <a:p>
            <a:pPr eaLnBrk="1" hangingPunct="1">
              <a:lnSpc>
                <a:spcPct val="90000"/>
              </a:lnSpc>
            </a:pPr>
            <a:r>
              <a:rPr lang="zh-CN" altLang="en-US" b="1" dirty="0">
                <a:solidFill>
                  <a:srgbClr val="FF0000"/>
                </a:solidFill>
              </a:rPr>
              <a:t>太守是谁？是庐陵欧阳修啊。</a:t>
            </a:r>
            <a:endParaRPr lang="zh-CN" altLang="en-US" b="1" dirty="0">
              <a:solidFill>
                <a:srgbClr val="FF0000"/>
              </a:solidFill>
            </a:endParaRPr>
          </a:p>
          <a:p>
            <a:pPr>
              <a:lnSpc>
                <a:spcPct val="90000"/>
              </a:lnSpc>
            </a:pPr>
            <a:endParaRPr lang="zh-CN" altLang="en-US" b="1" dirty="0">
              <a:latin typeface="迷你简启体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07">
                                            <p:txEl>
                                              <p:charRg st="0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9507">
                                            <p:txEl>
                                              <p:charRg st="0" end="1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07">
                                            <p:txEl>
                                              <p:charRg st="18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9507">
                                            <p:txEl>
                                              <p:charRg st="18" end="2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07">
                                            <p:txEl>
                                              <p:charRg st="28" end="4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49507">
                                            <p:txEl>
                                              <p:charRg st="28" end="4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07">
                                            <p:txEl>
                                              <p:charRg st="40" end="5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49507">
                                            <p:txEl>
                                              <p:charRg st="40" end="5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07">
                                            <p:txEl>
                                              <p:charRg st="58" end="7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49507">
                                            <p:txEl>
                                              <p:charRg st="58" end="7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07">
                                            <p:txEl>
                                              <p:charRg st="71" end="9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49507">
                                            <p:txEl>
                                              <p:charRg st="71" end="9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07">
                                            <p:txEl>
                                              <p:charRg st="94" end="1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49507">
                                            <p:txEl>
                                              <p:charRg st="94" end="1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07">
                                            <p:txEl>
                                              <p:charRg st="110" end="12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49507">
                                            <p:txEl>
                                              <p:charRg st="110" end="12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07">
                                            <p:txEl>
                                              <p:charRg st="127" end="15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49507">
                                            <p:txEl>
                                              <p:charRg st="127" end="15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07">
                                            <p:txEl>
                                              <p:charRg st="159" end="17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49507">
                                            <p:txEl>
                                              <p:charRg st="159" end="17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9507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3" name="Rectangle 2"/>
          <p:cNvSpPr>
            <a:spLocks noGrp="1"/>
          </p:cNvSpPr>
          <p:nvPr>
            <p:ph type="title"/>
          </p:nvPr>
        </p:nvSpPr>
        <p:spPr>
          <a:xfrm>
            <a:off x="252413" y="0"/>
            <a:ext cx="8229600" cy="1143000"/>
          </a:xfrm>
        </p:spPr>
        <p:txBody>
          <a:bodyPr vert="horz" wrap="square" lIns="91440" tIns="45720" rIns="91440" bIns="45720" anchor="ctr"/>
          <a:p>
            <a:pPr eaLnBrk="1" hangingPunct="1"/>
            <a:r>
              <a:rPr lang="zh-CN" altLang="en-US" dirty="0"/>
              <a:t>画荻</a:t>
            </a:r>
            <a:r>
              <a:rPr lang="en-US" altLang="zh-CN" b="1" dirty="0">
                <a:solidFill>
                  <a:srgbClr val="FF0000"/>
                </a:solidFill>
                <a:sym typeface="+mn-ea"/>
              </a:rPr>
              <a:t>(dĺ)</a:t>
            </a:r>
            <a:r>
              <a:rPr lang="zh-CN" altLang="en-US" dirty="0"/>
              <a:t>教子</a:t>
            </a:r>
            <a:endParaRPr lang="zh-CN" altLang="en-US" dirty="0"/>
          </a:p>
        </p:txBody>
      </p:sp>
      <p:sp>
        <p:nvSpPr>
          <p:cNvPr id="43011" name="Rectangle 3"/>
          <p:cNvSpPr>
            <a:spLocks noGrp="1"/>
          </p:cNvSpPr>
          <p:nvPr>
            <p:ph idx="1"/>
          </p:nvPr>
        </p:nvSpPr>
        <p:spPr>
          <a:xfrm>
            <a:off x="0" y="1143000"/>
            <a:ext cx="9144000" cy="4525963"/>
          </a:xfrm>
        </p:spPr>
        <p:txBody>
          <a:bodyPr vert="horz" wrap="square" lIns="91440" tIns="45720" rIns="91440" bIns="45720" anchor="t"/>
          <a:p>
            <a:pPr eaLnBrk="1" hangingPunct="1"/>
            <a:r>
              <a:rPr lang="zh-CN" altLang="en-US" sz="3600" dirty="0">
                <a:solidFill>
                  <a:srgbClr val="0000FF"/>
                </a:solidFill>
                <a:ea typeface="黑体" panose="02010609060101010101" charset="-122"/>
              </a:rPr>
              <a:t>     北宋时期，有个杰出的文学家和史学家，叫欧阳修。文章写得很出色，在文学上有很高的成就。他四岁那年，父亲去世了，家里生活非常困难。他的母亲一心想让儿子读书，可是，哪里有钱供他上学呢？她左思右想，决定自己教儿子。她买不起纸笔，就拿荻草秆在地上写字，代替纸笔，教儿子认字。这就是历史上有名的</a:t>
            </a:r>
            <a:r>
              <a:rPr lang="zh-CN" altLang="en-US" sz="3600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“</a:t>
            </a:r>
            <a:r>
              <a:rPr lang="zh-CN" altLang="en-US" sz="3600" dirty="0">
                <a:solidFill>
                  <a:srgbClr val="0000FF"/>
                </a:solidFill>
                <a:ea typeface="黑体" panose="02010609060101010101" charset="-122"/>
              </a:rPr>
              <a:t>画荻教子</a:t>
            </a:r>
            <a:r>
              <a:rPr lang="zh-CN" altLang="en-US" sz="3600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”</a:t>
            </a:r>
            <a:r>
              <a:rPr lang="zh-CN" altLang="en-US" sz="3600" dirty="0">
                <a:solidFill>
                  <a:srgbClr val="0000FF"/>
                </a:solidFill>
                <a:ea typeface="黑体" panose="02010609060101010101" charset="-122"/>
              </a:rPr>
              <a:t>的故事。</a:t>
            </a:r>
            <a:endParaRPr lang="zh-CN" altLang="en-US" sz="3600" dirty="0">
              <a:solidFill>
                <a:srgbClr val="0000FF"/>
              </a:solidFill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>
                                            <p:txEl>
                                              <p:charRg st="0" end="15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3011">
                                            <p:txEl>
                                              <p:charRg st="0" end="15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1" grpId="0" build="p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6562" name="Rectangle 2"/>
          <p:cNvSpPr>
            <a:spLocks noGrp="1" noRot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p>
            <a:r>
              <a:rPr lang="zh-CN" altLang="en-US" dirty="0"/>
              <a:t>概括第四段大意</a:t>
            </a:r>
            <a:endParaRPr lang="zh-CN" altLang="en-US" dirty="0"/>
          </a:p>
        </p:txBody>
      </p:sp>
      <p:sp>
        <p:nvSpPr>
          <p:cNvPr id="150531" name="Rectangle 3"/>
          <p:cNvSpPr>
            <a:spLocks noGrp="1" noRot="1"/>
          </p:cNvSpPr>
          <p:nvPr>
            <p:ph idx="1"/>
          </p:nvPr>
        </p:nvSpPr>
        <p:spPr>
          <a:xfrm>
            <a:off x="0" y="1828800"/>
            <a:ext cx="9144000" cy="4038600"/>
          </a:xfrm>
        </p:spPr>
        <p:txBody>
          <a:bodyPr vert="horz" wrap="square" lIns="91440" tIns="45720" rIns="91440" bIns="45720" anchor="t"/>
          <a:p>
            <a:r>
              <a:rPr lang="zh-CN" altLang="en-US" sz="2800" b="1" dirty="0">
                <a:solidFill>
                  <a:srgbClr val="FF0000"/>
                </a:solidFill>
              </a:rPr>
              <a:t>写宴会散，尽兴而归</a:t>
            </a:r>
            <a:r>
              <a:rPr lang="zh-CN" altLang="en-US" sz="2800" dirty="0">
                <a:solidFill>
                  <a:srgbClr val="FF0000"/>
                </a:solidFill>
              </a:rPr>
              <a:t>。</a:t>
            </a:r>
            <a:endParaRPr lang="zh-CN" altLang="en-US" sz="2800" dirty="0">
              <a:solidFill>
                <a:srgbClr val="FF0000"/>
              </a:solidFill>
            </a:endParaRPr>
          </a:p>
          <a:p>
            <a:r>
              <a:rPr lang="zh-CN" altLang="en-US" sz="2800" b="1" dirty="0">
                <a:solidFill>
                  <a:srgbClr val="0033CC"/>
                </a:solidFill>
              </a:rPr>
              <a:t>文章用了几个句子</a:t>
            </a:r>
            <a:r>
              <a:rPr lang="zh-CN" altLang="en-US" sz="2800" b="1" dirty="0">
                <a:solidFill>
                  <a:srgbClr val="FF0000"/>
                </a:solidFill>
              </a:rPr>
              <a:t>衬托</a:t>
            </a:r>
            <a:r>
              <a:rPr lang="zh-CN" altLang="en-US" sz="2800" b="1" dirty="0">
                <a:solidFill>
                  <a:srgbClr val="0033CC"/>
                </a:solidFill>
              </a:rPr>
              <a:t>太守之乐，这几句是？</a:t>
            </a:r>
            <a:endParaRPr lang="zh-CN" altLang="en-US" sz="2800" b="1" dirty="0">
              <a:solidFill>
                <a:srgbClr val="0033CC"/>
              </a:solidFill>
            </a:endParaRPr>
          </a:p>
          <a:p>
            <a:r>
              <a:rPr lang="zh-CN" altLang="en-US" sz="2800" b="1" dirty="0">
                <a:solidFill>
                  <a:srgbClr val="FF0000"/>
                </a:solidFill>
              </a:rPr>
              <a:t>然而禽鸟知山林之乐，而不知人之乐；人知从太守游而乐，而不知太守之乐其乐也。</a:t>
            </a:r>
            <a:endParaRPr lang="zh-CN" altLang="en-US" sz="2800" b="1" dirty="0">
              <a:solidFill>
                <a:srgbClr val="FF0000"/>
              </a:solidFill>
            </a:endParaRPr>
          </a:p>
          <a:p>
            <a:r>
              <a:rPr lang="zh-CN" altLang="en-US" sz="2800" b="1" dirty="0">
                <a:latin typeface="宋体" panose="02010600030101010101" pitchFamily="2" charset="-122"/>
              </a:rPr>
              <a:t>“太守之乐其乐”一句的解释是：“太守以他们的快乐为快乐” 。这句话表达作者怎样的思想？</a:t>
            </a:r>
            <a:endParaRPr lang="zh-CN" altLang="en-US" sz="2800" b="1" dirty="0">
              <a:latin typeface="宋体" panose="02010600030101010101" pitchFamily="2" charset="-122"/>
            </a:endParaRPr>
          </a:p>
          <a:p>
            <a:r>
              <a:rPr lang="zh-CN" altLang="en-US" sz="4800" b="1" dirty="0">
                <a:solidFill>
                  <a:srgbClr val="FF0000"/>
                </a:solidFill>
              </a:rPr>
              <a:t>              “与民同乐”</a:t>
            </a:r>
            <a:endParaRPr lang="zh-CN" altLang="en-US" sz="4800" b="1" dirty="0">
              <a:solidFill>
                <a:srgbClr val="FF0000"/>
              </a:solidFill>
            </a:endParaRPr>
          </a:p>
          <a:p>
            <a:endParaRPr lang="zh-CN" altLang="en-US" sz="4800" b="1" dirty="0">
              <a:solidFill>
                <a:srgbClr val="FF0000"/>
              </a:solidFill>
            </a:endParaRPr>
          </a:p>
          <a:p>
            <a:endParaRPr lang="zh-CN" altLang="en-US" sz="2800" dirty="0">
              <a:solidFill>
                <a:schemeClr val="folHlink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31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0531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31">
                                            <p:txEl>
                                              <p:charRg st="11" end="3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0531">
                                            <p:txEl>
                                              <p:charRg st="11" end="3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31">
                                            <p:txEl>
                                              <p:charRg st="32" end="7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50531">
                                            <p:txEl>
                                              <p:charRg st="32" end="7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31">
                                            <p:txEl>
                                              <p:charRg st="70" end="1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50531">
                                            <p:txEl>
                                              <p:charRg st="70" end="1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31">
                                            <p:txEl>
                                              <p:charRg st="114" end="13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50531">
                                            <p:txEl>
                                              <p:charRg st="114" end="13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0531" grpId="0" build="p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9074" name="Text Box 2"/>
          <p:cNvSpPr txBox="1"/>
          <p:nvPr/>
        </p:nvSpPr>
        <p:spPr>
          <a:xfrm>
            <a:off x="250825" y="2420938"/>
            <a:ext cx="1871663" cy="669925"/>
          </a:xfrm>
          <a:prstGeom prst="rect">
            <a:avLst/>
          </a:prstGeom>
          <a:solidFill>
            <a:schemeClr val="tx1"/>
          </a:solidFill>
          <a:ln w="2857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p>
            <a:pPr algn="ctr"/>
            <a:r>
              <a:rPr lang="zh-CN" altLang="en-US" sz="3600" dirty="0">
                <a:solidFill>
                  <a:srgbClr val="FFFFFF"/>
                </a:solidFill>
                <a:latin typeface="Times New Roman" panose="02020603050405020304" pitchFamily="18" charset="0"/>
                <a:ea typeface="黑体" panose="02010609060101010101" charset="-122"/>
              </a:rPr>
              <a:t>第一段</a:t>
            </a:r>
            <a:endParaRPr lang="zh-CN" altLang="en-US" sz="3600" dirty="0">
              <a:solidFill>
                <a:srgbClr val="FFFFFF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259075" name="Text Box 3"/>
          <p:cNvSpPr txBox="1"/>
          <p:nvPr/>
        </p:nvSpPr>
        <p:spPr>
          <a:xfrm>
            <a:off x="3779838" y="2492375"/>
            <a:ext cx="1512887" cy="538163"/>
          </a:xfrm>
          <a:prstGeom prst="rect">
            <a:avLst/>
          </a:prstGeom>
          <a:solidFill>
            <a:srgbClr val="00FF00"/>
          </a:solidFill>
          <a:ln w="19050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p>
            <a:pPr algn="ctr"/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亭</a:t>
            </a: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—</a:t>
            </a:r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名</a:t>
            </a:r>
            <a:endParaRPr lang="zh-CN" altLang="en-US" sz="28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59076" name="Text Box 4"/>
          <p:cNvSpPr txBox="1"/>
          <p:nvPr/>
        </p:nvSpPr>
        <p:spPr>
          <a:xfrm>
            <a:off x="250825" y="4581525"/>
            <a:ext cx="1873250" cy="669925"/>
          </a:xfrm>
          <a:prstGeom prst="rect">
            <a:avLst/>
          </a:prstGeom>
          <a:solidFill>
            <a:schemeClr val="tx1"/>
          </a:solidFill>
          <a:ln w="2857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p>
            <a:pPr algn="ctr"/>
            <a:r>
              <a:rPr lang="zh-CN" altLang="en-US" sz="3600" dirty="0">
                <a:solidFill>
                  <a:srgbClr val="FFFFFF"/>
                </a:solidFill>
                <a:latin typeface="Times New Roman" panose="02020603050405020304" pitchFamily="18" charset="0"/>
                <a:ea typeface="黑体" panose="02010609060101010101" charset="-122"/>
              </a:rPr>
              <a:t>第四段</a:t>
            </a:r>
            <a:endParaRPr lang="zh-CN" altLang="en-US" sz="3600" dirty="0">
              <a:solidFill>
                <a:srgbClr val="FFFFFF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259077" name="Text Box 5"/>
          <p:cNvSpPr txBox="1"/>
          <p:nvPr/>
        </p:nvSpPr>
        <p:spPr>
          <a:xfrm>
            <a:off x="3779838" y="3932238"/>
            <a:ext cx="2952750" cy="538162"/>
          </a:xfrm>
          <a:prstGeom prst="rect">
            <a:avLst/>
          </a:prstGeom>
          <a:solidFill>
            <a:srgbClr val="00FF00"/>
          </a:solidFill>
          <a:ln w="19050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p>
            <a:pPr algn="ctr"/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游</a:t>
            </a: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—</a:t>
            </a:r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宴</a:t>
            </a: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—</a:t>
            </a:r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欢</a:t>
            </a: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—</a:t>
            </a:r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醉 </a:t>
            </a:r>
            <a:endParaRPr lang="zh-CN" altLang="en-US" sz="28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59078" name="Text Box 6"/>
          <p:cNvSpPr txBox="1"/>
          <p:nvPr/>
        </p:nvSpPr>
        <p:spPr>
          <a:xfrm>
            <a:off x="3779838" y="4652963"/>
            <a:ext cx="1728787" cy="538162"/>
          </a:xfrm>
          <a:prstGeom prst="rect">
            <a:avLst/>
          </a:prstGeom>
          <a:solidFill>
            <a:srgbClr val="00FF00"/>
          </a:solidFill>
          <a:ln w="19050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p>
            <a:pPr algn="ctr"/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归</a:t>
            </a: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—</a:t>
            </a:r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旨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59079" name="Text Box 7"/>
          <p:cNvSpPr txBox="1"/>
          <p:nvPr/>
        </p:nvSpPr>
        <p:spPr>
          <a:xfrm>
            <a:off x="250825" y="3141663"/>
            <a:ext cx="1878013" cy="669925"/>
          </a:xfrm>
          <a:prstGeom prst="rect">
            <a:avLst/>
          </a:prstGeom>
          <a:solidFill>
            <a:schemeClr val="tx1"/>
          </a:solidFill>
          <a:ln w="2857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p>
            <a:pPr algn="ctr"/>
            <a:r>
              <a:rPr lang="zh-CN" altLang="en-US" sz="3600" dirty="0">
                <a:solidFill>
                  <a:srgbClr val="FFFFFF"/>
                </a:solidFill>
                <a:latin typeface="Times New Roman" panose="02020603050405020304" pitchFamily="18" charset="0"/>
                <a:ea typeface="黑体" panose="02010609060101010101" charset="-122"/>
              </a:rPr>
              <a:t>第二段</a:t>
            </a:r>
            <a:endParaRPr lang="zh-CN" altLang="en-US" sz="3600" dirty="0">
              <a:solidFill>
                <a:srgbClr val="FFFFFF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259080" name="Text Box 8"/>
          <p:cNvSpPr txBox="1"/>
          <p:nvPr/>
        </p:nvSpPr>
        <p:spPr>
          <a:xfrm>
            <a:off x="250825" y="3860800"/>
            <a:ext cx="1873250" cy="669925"/>
          </a:xfrm>
          <a:prstGeom prst="rect">
            <a:avLst/>
          </a:prstGeom>
          <a:solidFill>
            <a:schemeClr val="tx1"/>
          </a:solidFill>
          <a:ln w="2857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p>
            <a:pPr algn="ctr"/>
            <a:r>
              <a:rPr lang="zh-CN" altLang="en-US" sz="3600" dirty="0">
                <a:solidFill>
                  <a:srgbClr val="FFFFFF"/>
                </a:solidFill>
                <a:latin typeface="Times New Roman" panose="02020603050405020304" pitchFamily="18" charset="0"/>
                <a:ea typeface="黑体" panose="02010609060101010101" charset="-122"/>
              </a:rPr>
              <a:t>第三段</a:t>
            </a:r>
            <a:endParaRPr lang="zh-CN" altLang="en-US" sz="3600" dirty="0">
              <a:solidFill>
                <a:srgbClr val="FFFFFF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259081" name="Text Box 9"/>
          <p:cNvSpPr txBox="1"/>
          <p:nvPr/>
        </p:nvSpPr>
        <p:spPr>
          <a:xfrm>
            <a:off x="3779838" y="3141663"/>
            <a:ext cx="2952750" cy="538162"/>
          </a:xfrm>
          <a:prstGeom prst="rect">
            <a:avLst/>
          </a:prstGeom>
          <a:solidFill>
            <a:srgbClr val="00FF00"/>
          </a:solidFill>
          <a:ln w="19050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p>
            <a:pPr algn="ctr"/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朝暮</a:t>
            </a: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—</a:t>
            </a:r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四时</a:t>
            </a:r>
            <a:r>
              <a:rPr lang="en-US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—</a:t>
            </a:r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乐</a:t>
            </a:r>
            <a:endParaRPr lang="zh-CN" altLang="en-US" sz="28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59082" name="Line 10"/>
          <p:cNvSpPr/>
          <p:nvPr/>
        </p:nvSpPr>
        <p:spPr>
          <a:xfrm>
            <a:off x="2124075" y="2781300"/>
            <a:ext cx="1655763" cy="0"/>
          </a:xfrm>
          <a:prstGeom prst="line">
            <a:avLst/>
          </a:prstGeom>
          <a:ln w="57150" cap="flat" cmpd="sng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259084" name="Line 12"/>
          <p:cNvSpPr/>
          <p:nvPr/>
        </p:nvSpPr>
        <p:spPr>
          <a:xfrm>
            <a:off x="2124075" y="3500438"/>
            <a:ext cx="1655763" cy="0"/>
          </a:xfrm>
          <a:prstGeom prst="line">
            <a:avLst/>
          </a:prstGeom>
          <a:ln w="57150" cap="flat" cmpd="sng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259085" name="Line 13"/>
          <p:cNvSpPr/>
          <p:nvPr/>
        </p:nvSpPr>
        <p:spPr>
          <a:xfrm>
            <a:off x="2124075" y="4217988"/>
            <a:ext cx="1655763" cy="0"/>
          </a:xfrm>
          <a:prstGeom prst="line">
            <a:avLst/>
          </a:prstGeom>
          <a:ln w="57150" cap="flat" cmpd="sng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259086" name="Line 14"/>
          <p:cNvSpPr/>
          <p:nvPr/>
        </p:nvSpPr>
        <p:spPr>
          <a:xfrm>
            <a:off x="2124075" y="4941888"/>
            <a:ext cx="1655763" cy="0"/>
          </a:xfrm>
          <a:prstGeom prst="line">
            <a:avLst/>
          </a:prstGeom>
          <a:ln w="57150" cap="flat" cmpd="sng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</p:spPr>
      </p:sp>
      <p:grpSp>
        <p:nvGrpSpPr>
          <p:cNvPr id="35853" name="Group 16"/>
          <p:cNvGrpSpPr/>
          <p:nvPr/>
        </p:nvGrpSpPr>
        <p:grpSpPr>
          <a:xfrm>
            <a:off x="6262688" y="8378825"/>
            <a:ext cx="2881312" cy="276225"/>
            <a:chOff x="3087" y="3929"/>
            <a:chExt cx="2579" cy="248"/>
          </a:xfrm>
        </p:grpSpPr>
        <p:pic>
          <p:nvPicPr>
            <p:cNvPr id="35854" name="Picture 17" descr="按扭1">
              <a:hlinkClick r:id="rId1" action="ppaction://hlinkpres?slideindex=1&amp;slidetitle="/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087" y="3929"/>
              <a:ext cx="609" cy="248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5855" name="Picture 18" descr="按扭2">
              <a:hlinkClick r:id="" action="ppaction://hlinkshowjump?jump=previousslide"/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742" y="3929"/>
              <a:ext cx="609" cy="248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5856" name="Picture 19" descr="按扭3">
              <a:hlinkClick r:id="" action="ppaction://hlinkshowjump?jump=nextslide"/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403" y="3929"/>
              <a:ext cx="609" cy="248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5857" name="Picture 20" descr="按扭5">
              <a:hlinkClick r:id="" action="ppaction://hlinkshowjump?jump=endshow"/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057" y="3929"/>
              <a:ext cx="609" cy="248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3" name="Group 21"/>
          <p:cNvGrpSpPr/>
          <p:nvPr/>
        </p:nvGrpSpPr>
        <p:grpSpPr>
          <a:xfrm>
            <a:off x="0" y="0"/>
            <a:ext cx="4284663" cy="1068388"/>
            <a:chOff x="0" y="0"/>
            <a:chExt cx="2699" cy="673"/>
          </a:xfrm>
        </p:grpSpPr>
        <p:sp>
          <p:nvSpPr>
            <p:cNvPr id="35859" name="Text Box 22"/>
            <p:cNvSpPr txBox="1"/>
            <p:nvPr/>
          </p:nvSpPr>
          <p:spPr>
            <a:xfrm>
              <a:off x="567" y="0"/>
              <a:ext cx="2132" cy="519"/>
            </a:xfrm>
            <a:prstGeom prst="rect">
              <a:avLst/>
            </a:prstGeom>
            <a:gradFill rotWithShape="1">
              <a:gsLst>
                <a:gs pos="0">
                  <a:srgbClr val="FF9900"/>
                </a:gs>
                <a:gs pos="100000">
                  <a:schemeClr val="folHlink"/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 anchor="t">
              <a:spAutoFit/>
            </a:bodyPr>
            <a:p>
              <a:pPr algn="r">
                <a:spcBef>
                  <a:spcPct val="50000"/>
                </a:spcBef>
              </a:pPr>
              <a:r>
                <a:rPr lang="zh-CN" altLang="en-US" sz="4800" dirty="0">
                  <a:solidFill>
                    <a:srgbClr val="000000"/>
                  </a:solidFill>
                  <a:latin typeface="Times New Roman" panose="02020603050405020304" pitchFamily="18" charset="0"/>
                  <a:ea typeface="方正苏新诗柳楷简体" pitchFamily="2" charset="-122"/>
                </a:rPr>
                <a:t>探究交流</a:t>
              </a:r>
              <a:endParaRPr lang="zh-CN" altLang="en-US" sz="4800" dirty="0">
                <a:solidFill>
                  <a:srgbClr val="000000"/>
                </a:solidFill>
                <a:latin typeface="Times New Roman" panose="02020603050405020304" pitchFamily="18" charset="0"/>
                <a:ea typeface="方正苏新诗柳楷简体" pitchFamily="2" charset="-122"/>
              </a:endParaRPr>
            </a:p>
          </p:txBody>
        </p:sp>
        <p:pic>
          <p:nvPicPr>
            <p:cNvPr id="35860" name="Picture 23" descr="5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0" y="0"/>
              <a:ext cx="1066" cy="673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259096" name="Text Box 24"/>
          <p:cNvSpPr txBox="1"/>
          <p:nvPr/>
        </p:nvSpPr>
        <p:spPr>
          <a:xfrm>
            <a:off x="0" y="1196975"/>
            <a:ext cx="9144000" cy="701675"/>
          </a:xfrm>
          <a:prstGeom prst="rect">
            <a:avLst/>
          </a:prstGeom>
          <a:solidFill>
            <a:srgbClr val="99CC00"/>
          </a:solidFill>
          <a:ln w="9525">
            <a:noFill/>
          </a:ln>
        </p:spPr>
        <p:txBody>
          <a:bodyPr anchor="t">
            <a:spAutoFit/>
          </a:bodyPr>
          <a:p>
            <a:pPr latinLnBrk="1"/>
            <a:r>
              <a:rPr lang="en-US" altLang="zh-CN" sz="4000" dirty="0">
                <a:latin typeface="Arial" panose="020B0604020202020204" pitchFamily="34" charset="0"/>
                <a:ea typeface="黑体" panose="02010609060101010101" charset="-122"/>
              </a:rPr>
              <a:t>2</a:t>
            </a:r>
            <a:r>
              <a:rPr lang="zh-CN" altLang="en-US" sz="4000" dirty="0">
                <a:latin typeface="Arial" panose="020B0604020202020204" pitchFamily="34" charset="0"/>
                <a:ea typeface="黑体" panose="02010609060101010101" charset="-122"/>
              </a:rPr>
              <a:t>、</a:t>
            </a:r>
            <a:r>
              <a:rPr lang="en-US" altLang="en-US" sz="4000" dirty="0">
                <a:latin typeface="Arial" panose="020B0604020202020204" pitchFamily="34" charset="0"/>
                <a:ea typeface="黑体" panose="02010609060101010101" charset="-122"/>
              </a:rPr>
              <a:t>如何理解文章严谨的结构层次？</a:t>
            </a:r>
            <a:endParaRPr lang="zh-CN" altLang="en-US" sz="4000" dirty="0">
              <a:latin typeface="Arial" panose="020B0604020202020204" pitchFamily="34" charset="0"/>
              <a:ea typeface="黑体" panose="02010609060101010101" charset="-122"/>
            </a:endParaRPr>
          </a:p>
        </p:txBody>
      </p:sp>
      <p:grpSp>
        <p:nvGrpSpPr>
          <p:cNvPr id="35862" name="Group 25"/>
          <p:cNvGrpSpPr/>
          <p:nvPr/>
        </p:nvGrpSpPr>
        <p:grpSpPr>
          <a:xfrm>
            <a:off x="6262688" y="6581775"/>
            <a:ext cx="2881312" cy="276225"/>
            <a:chOff x="3087" y="3929"/>
            <a:chExt cx="2579" cy="248"/>
          </a:xfrm>
        </p:grpSpPr>
        <p:pic>
          <p:nvPicPr>
            <p:cNvPr id="35863" name="Picture 26" descr="按扭1">
              <a:hlinkClick r:id="rId1" action="ppaction://hlinkpres?slideindex=1&amp;slidetitle="/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087" y="3929"/>
              <a:ext cx="609" cy="248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5864" name="Picture 27" descr="按扭2">
              <a:hlinkClick r:id="" action="ppaction://hlinkshowjump?jump=previousslide"/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3742" y="3929"/>
              <a:ext cx="609" cy="248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5865" name="Picture 28" descr="按扭3">
              <a:hlinkClick r:id="" action="ppaction://hlinkshowjump?jump=nextslide"/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403" y="3929"/>
              <a:ext cx="609" cy="248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5866" name="Picture 29" descr="按扭5">
              <a:hlinkClick r:id="" action="ppaction://hlinkshowjump?jump=endshow"/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057" y="3929"/>
              <a:ext cx="609" cy="248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5" name="Group 30"/>
          <p:cNvGrpSpPr/>
          <p:nvPr/>
        </p:nvGrpSpPr>
        <p:grpSpPr>
          <a:xfrm rot="8695585">
            <a:off x="6243638" y="4419600"/>
            <a:ext cx="2665412" cy="820738"/>
            <a:chOff x="2936" y="2816"/>
            <a:chExt cx="865" cy="217"/>
          </a:xfrm>
        </p:grpSpPr>
        <p:sp>
          <p:nvSpPr>
            <p:cNvPr id="35868" name="Freeform 31"/>
            <p:cNvSpPr/>
            <p:nvPr/>
          </p:nvSpPr>
          <p:spPr>
            <a:xfrm>
              <a:off x="2946" y="2934"/>
              <a:ext cx="836" cy="99"/>
            </a:xfrm>
            <a:custGeom>
              <a:avLst/>
              <a:gdLst/>
              <a:ahLst/>
              <a:cxnLst>
                <a:cxn ang="0">
                  <a:pos x="0" y="45"/>
                </a:cxn>
                <a:cxn ang="0">
                  <a:pos x="13" y="80"/>
                </a:cxn>
                <a:cxn ang="0">
                  <a:pos x="35" y="94"/>
                </a:cxn>
                <a:cxn ang="0">
                  <a:pos x="64" y="98"/>
                </a:cxn>
                <a:cxn ang="0">
                  <a:pos x="596" y="98"/>
                </a:cxn>
                <a:cxn ang="0">
                  <a:pos x="609" y="94"/>
                </a:cxn>
                <a:cxn ang="0">
                  <a:pos x="638" y="91"/>
                </a:cxn>
                <a:cxn ang="0">
                  <a:pos x="673" y="84"/>
                </a:cxn>
                <a:cxn ang="0">
                  <a:pos x="702" y="73"/>
                </a:cxn>
                <a:cxn ang="0">
                  <a:pos x="835" y="17"/>
                </a:cxn>
                <a:cxn ang="0">
                  <a:pos x="715" y="28"/>
                </a:cxn>
                <a:cxn ang="0">
                  <a:pos x="680" y="42"/>
                </a:cxn>
                <a:cxn ang="0">
                  <a:pos x="641" y="49"/>
                </a:cxn>
                <a:cxn ang="0">
                  <a:pos x="615" y="56"/>
                </a:cxn>
                <a:cxn ang="0">
                  <a:pos x="603" y="56"/>
                </a:cxn>
                <a:cxn ang="0">
                  <a:pos x="590" y="56"/>
                </a:cxn>
                <a:cxn ang="0">
                  <a:pos x="567" y="56"/>
                </a:cxn>
                <a:cxn ang="0">
                  <a:pos x="538" y="56"/>
                </a:cxn>
                <a:cxn ang="0">
                  <a:pos x="499" y="56"/>
                </a:cxn>
                <a:cxn ang="0">
                  <a:pos x="451" y="56"/>
                </a:cxn>
                <a:cxn ang="0">
                  <a:pos x="406" y="56"/>
                </a:cxn>
                <a:cxn ang="0">
                  <a:pos x="354" y="56"/>
                </a:cxn>
                <a:cxn ang="0">
                  <a:pos x="303" y="56"/>
                </a:cxn>
                <a:cxn ang="0">
                  <a:pos x="251" y="56"/>
                </a:cxn>
                <a:cxn ang="0">
                  <a:pos x="203" y="56"/>
                </a:cxn>
                <a:cxn ang="0">
                  <a:pos x="158" y="56"/>
                </a:cxn>
                <a:cxn ang="0">
                  <a:pos x="119" y="56"/>
                </a:cxn>
                <a:cxn ang="0">
                  <a:pos x="87" y="56"/>
                </a:cxn>
                <a:cxn ang="0">
                  <a:pos x="67" y="56"/>
                </a:cxn>
                <a:cxn ang="0">
                  <a:pos x="54" y="56"/>
                </a:cxn>
                <a:cxn ang="0">
                  <a:pos x="42" y="56"/>
                </a:cxn>
                <a:cxn ang="0">
                  <a:pos x="13" y="45"/>
                </a:cxn>
                <a:cxn ang="0">
                  <a:pos x="0" y="28"/>
                </a:cxn>
              </a:cxnLst>
              <a:pathLst>
                <a:path w="836" h="99">
                  <a:moveTo>
                    <a:pt x="0" y="28"/>
                  </a:moveTo>
                  <a:lnTo>
                    <a:pt x="0" y="45"/>
                  </a:lnTo>
                  <a:lnTo>
                    <a:pt x="6" y="66"/>
                  </a:lnTo>
                  <a:lnTo>
                    <a:pt x="13" y="80"/>
                  </a:lnTo>
                  <a:lnTo>
                    <a:pt x="22" y="87"/>
                  </a:lnTo>
                  <a:lnTo>
                    <a:pt x="35" y="94"/>
                  </a:lnTo>
                  <a:lnTo>
                    <a:pt x="48" y="98"/>
                  </a:lnTo>
                  <a:lnTo>
                    <a:pt x="64" y="98"/>
                  </a:lnTo>
                  <a:lnTo>
                    <a:pt x="80" y="98"/>
                  </a:lnTo>
                  <a:lnTo>
                    <a:pt x="596" y="98"/>
                  </a:lnTo>
                  <a:lnTo>
                    <a:pt x="599" y="98"/>
                  </a:lnTo>
                  <a:lnTo>
                    <a:pt x="609" y="94"/>
                  </a:lnTo>
                  <a:lnTo>
                    <a:pt x="622" y="91"/>
                  </a:lnTo>
                  <a:lnTo>
                    <a:pt x="638" y="91"/>
                  </a:lnTo>
                  <a:lnTo>
                    <a:pt x="654" y="84"/>
                  </a:lnTo>
                  <a:lnTo>
                    <a:pt x="673" y="84"/>
                  </a:lnTo>
                  <a:lnTo>
                    <a:pt x="690" y="77"/>
                  </a:lnTo>
                  <a:lnTo>
                    <a:pt x="702" y="73"/>
                  </a:lnTo>
                  <a:lnTo>
                    <a:pt x="770" y="45"/>
                  </a:lnTo>
                  <a:lnTo>
                    <a:pt x="835" y="17"/>
                  </a:lnTo>
                  <a:lnTo>
                    <a:pt x="786" y="0"/>
                  </a:lnTo>
                  <a:lnTo>
                    <a:pt x="715" y="28"/>
                  </a:lnTo>
                  <a:lnTo>
                    <a:pt x="699" y="35"/>
                  </a:lnTo>
                  <a:lnTo>
                    <a:pt x="680" y="42"/>
                  </a:lnTo>
                  <a:lnTo>
                    <a:pt x="661" y="45"/>
                  </a:lnTo>
                  <a:lnTo>
                    <a:pt x="641" y="49"/>
                  </a:lnTo>
                  <a:lnTo>
                    <a:pt x="628" y="52"/>
                  </a:lnTo>
                  <a:lnTo>
                    <a:pt x="615" y="56"/>
                  </a:lnTo>
                  <a:lnTo>
                    <a:pt x="603" y="56"/>
                  </a:lnTo>
                  <a:lnTo>
                    <a:pt x="596" y="56"/>
                  </a:lnTo>
                  <a:lnTo>
                    <a:pt x="590" y="56"/>
                  </a:lnTo>
                  <a:lnTo>
                    <a:pt x="580" y="56"/>
                  </a:lnTo>
                  <a:lnTo>
                    <a:pt x="567" y="56"/>
                  </a:lnTo>
                  <a:lnTo>
                    <a:pt x="551" y="56"/>
                  </a:lnTo>
                  <a:lnTo>
                    <a:pt x="538" y="56"/>
                  </a:lnTo>
                  <a:lnTo>
                    <a:pt x="519" y="56"/>
                  </a:lnTo>
                  <a:lnTo>
                    <a:pt x="499" y="56"/>
                  </a:lnTo>
                  <a:lnTo>
                    <a:pt x="474" y="56"/>
                  </a:lnTo>
                  <a:lnTo>
                    <a:pt x="451" y="56"/>
                  </a:lnTo>
                  <a:lnTo>
                    <a:pt x="428" y="56"/>
                  </a:lnTo>
                  <a:lnTo>
                    <a:pt x="406" y="56"/>
                  </a:lnTo>
                  <a:lnTo>
                    <a:pt x="380" y="56"/>
                  </a:lnTo>
                  <a:lnTo>
                    <a:pt x="354" y="56"/>
                  </a:lnTo>
                  <a:lnTo>
                    <a:pt x="329" y="56"/>
                  </a:lnTo>
                  <a:lnTo>
                    <a:pt x="303" y="56"/>
                  </a:lnTo>
                  <a:lnTo>
                    <a:pt x="277" y="56"/>
                  </a:lnTo>
                  <a:lnTo>
                    <a:pt x="251" y="56"/>
                  </a:lnTo>
                  <a:lnTo>
                    <a:pt x="229" y="56"/>
                  </a:lnTo>
                  <a:lnTo>
                    <a:pt x="203" y="56"/>
                  </a:lnTo>
                  <a:lnTo>
                    <a:pt x="180" y="56"/>
                  </a:lnTo>
                  <a:lnTo>
                    <a:pt x="158" y="56"/>
                  </a:lnTo>
                  <a:lnTo>
                    <a:pt x="138" y="56"/>
                  </a:lnTo>
                  <a:lnTo>
                    <a:pt x="119" y="56"/>
                  </a:lnTo>
                  <a:lnTo>
                    <a:pt x="103" y="56"/>
                  </a:lnTo>
                  <a:lnTo>
                    <a:pt x="87" y="56"/>
                  </a:lnTo>
                  <a:lnTo>
                    <a:pt x="74" y="56"/>
                  </a:lnTo>
                  <a:lnTo>
                    <a:pt x="67" y="56"/>
                  </a:lnTo>
                  <a:lnTo>
                    <a:pt x="61" y="56"/>
                  </a:lnTo>
                  <a:lnTo>
                    <a:pt x="54" y="56"/>
                  </a:lnTo>
                  <a:lnTo>
                    <a:pt x="51" y="56"/>
                  </a:lnTo>
                  <a:lnTo>
                    <a:pt x="42" y="56"/>
                  </a:lnTo>
                  <a:lnTo>
                    <a:pt x="25" y="52"/>
                  </a:lnTo>
                  <a:lnTo>
                    <a:pt x="13" y="45"/>
                  </a:lnTo>
                  <a:lnTo>
                    <a:pt x="3" y="38"/>
                  </a:lnTo>
                  <a:lnTo>
                    <a:pt x="0" y="28"/>
                  </a:lnTo>
                  <a:close/>
                </a:path>
              </a:pathLst>
            </a:custGeom>
            <a:solidFill>
              <a:srgbClr val="000000"/>
            </a:solidFill>
            <a:ln w="3175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grpSp>
          <p:nvGrpSpPr>
            <p:cNvPr id="35869" name="Group 32"/>
            <p:cNvGrpSpPr/>
            <p:nvPr/>
          </p:nvGrpSpPr>
          <p:grpSpPr>
            <a:xfrm>
              <a:off x="2936" y="2816"/>
              <a:ext cx="865" cy="177"/>
              <a:chOff x="2936" y="2816"/>
              <a:chExt cx="865" cy="177"/>
            </a:xfrm>
          </p:grpSpPr>
          <p:sp>
            <p:nvSpPr>
              <p:cNvPr id="35870" name="Freeform 33"/>
              <p:cNvSpPr/>
              <p:nvPr/>
            </p:nvSpPr>
            <p:spPr>
              <a:xfrm>
                <a:off x="2936" y="2816"/>
                <a:ext cx="865" cy="89"/>
              </a:xfrm>
              <a:custGeom>
                <a:avLst/>
                <a:gdLst/>
                <a:ahLst/>
                <a:cxnLst>
                  <a:cxn ang="0">
                    <a:pos x="6" y="88"/>
                  </a:cxn>
                  <a:cxn ang="0">
                    <a:pos x="6" y="60"/>
                  </a:cxn>
                  <a:cxn ang="0">
                    <a:pos x="13" y="39"/>
                  </a:cxn>
                  <a:cxn ang="0">
                    <a:pos x="19" y="25"/>
                  </a:cxn>
                  <a:cxn ang="0">
                    <a:pos x="29" y="18"/>
                  </a:cxn>
                  <a:cxn ang="0">
                    <a:pos x="42" y="11"/>
                  </a:cxn>
                  <a:cxn ang="0">
                    <a:pos x="55" y="11"/>
                  </a:cxn>
                  <a:cxn ang="0">
                    <a:pos x="74" y="7"/>
                  </a:cxn>
                  <a:cxn ang="0">
                    <a:pos x="81" y="7"/>
                  </a:cxn>
                  <a:cxn ang="0">
                    <a:pos x="100" y="7"/>
                  </a:cxn>
                  <a:cxn ang="0">
                    <a:pos x="129" y="7"/>
                  </a:cxn>
                  <a:cxn ang="0">
                    <a:pos x="145" y="7"/>
                  </a:cxn>
                  <a:cxn ang="0">
                    <a:pos x="155" y="7"/>
                  </a:cxn>
                  <a:cxn ang="0">
                    <a:pos x="603" y="7"/>
                  </a:cxn>
                  <a:cxn ang="0">
                    <a:pos x="622" y="7"/>
                  </a:cxn>
                  <a:cxn ang="0">
                    <a:pos x="638" y="11"/>
                  </a:cxn>
                  <a:cxn ang="0">
                    <a:pos x="654" y="14"/>
                  </a:cxn>
                  <a:cxn ang="0">
                    <a:pos x="674" y="18"/>
                  </a:cxn>
                  <a:cxn ang="0">
                    <a:pos x="690" y="25"/>
                  </a:cxn>
                  <a:cxn ang="0">
                    <a:pos x="712" y="32"/>
                  </a:cxn>
                  <a:cxn ang="0">
                    <a:pos x="777" y="60"/>
                  </a:cxn>
                  <a:cxn ang="0">
                    <a:pos x="841" y="88"/>
                  </a:cxn>
                  <a:cxn ang="0">
                    <a:pos x="864" y="88"/>
                  </a:cxn>
                  <a:cxn ang="0">
                    <a:pos x="725" y="28"/>
                  </a:cxn>
                  <a:cxn ang="0">
                    <a:pos x="709" y="21"/>
                  </a:cxn>
                  <a:cxn ang="0">
                    <a:pos x="693" y="14"/>
                  </a:cxn>
                  <a:cxn ang="0">
                    <a:pos x="677" y="11"/>
                  </a:cxn>
                  <a:cxn ang="0">
                    <a:pos x="664" y="4"/>
                  </a:cxn>
                  <a:cxn ang="0">
                    <a:pos x="651" y="4"/>
                  </a:cxn>
                  <a:cxn ang="0">
                    <a:pos x="642" y="4"/>
                  </a:cxn>
                  <a:cxn ang="0">
                    <a:pos x="629" y="4"/>
                  </a:cxn>
                  <a:cxn ang="0">
                    <a:pos x="616" y="0"/>
                  </a:cxn>
                  <a:cxn ang="0">
                    <a:pos x="84" y="0"/>
                  </a:cxn>
                  <a:cxn ang="0">
                    <a:pos x="68" y="0"/>
                  </a:cxn>
                  <a:cxn ang="0">
                    <a:pos x="39" y="4"/>
                  </a:cxn>
                  <a:cxn ang="0">
                    <a:pos x="32" y="7"/>
                  </a:cxn>
                  <a:cxn ang="0">
                    <a:pos x="19" y="14"/>
                  </a:cxn>
                  <a:cxn ang="0">
                    <a:pos x="13" y="25"/>
                  </a:cxn>
                  <a:cxn ang="0">
                    <a:pos x="6" y="35"/>
                  </a:cxn>
                  <a:cxn ang="0">
                    <a:pos x="3" y="60"/>
                  </a:cxn>
                  <a:cxn ang="0">
                    <a:pos x="0" y="88"/>
                  </a:cxn>
                  <a:cxn ang="0">
                    <a:pos x="6" y="88"/>
                  </a:cxn>
                  <a:cxn ang="0">
                    <a:pos x="6" y="88"/>
                  </a:cxn>
                </a:cxnLst>
                <a:pathLst>
                  <a:path w="865" h="89">
                    <a:moveTo>
                      <a:pt x="6" y="88"/>
                    </a:moveTo>
                    <a:lnTo>
                      <a:pt x="6" y="60"/>
                    </a:lnTo>
                    <a:lnTo>
                      <a:pt x="13" y="39"/>
                    </a:lnTo>
                    <a:lnTo>
                      <a:pt x="19" y="25"/>
                    </a:lnTo>
                    <a:lnTo>
                      <a:pt x="29" y="18"/>
                    </a:lnTo>
                    <a:lnTo>
                      <a:pt x="42" y="11"/>
                    </a:lnTo>
                    <a:lnTo>
                      <a:pt x="55" y="11"/>
                    </a:lnTo>
                    <a:lnTo>
                      <a:pt x="74" y="7"/>
                    </a:lnTo>
                    <a:lnTo>
                      <a:pt x="81" y="7"/>
                    </a:lnTo>
                    <a:lnTo>
                      <a:pt x="100" y="7"/>
                    </a:lnTo>
                    <a:lnTo>
                      <a:pt x="129" y="7"/>
                    </a:lnTo>
                    <a:lnTo>
                      <a:pt x="145" y="7"/>
                    </a:lnTo>
                    <a:lnTo>
                      <a:pt x="155" y="7"/>
                    </a:lnTo>
                    <a:lnTo>
                      <a:pt x="603" y="7"/>
                    </a:lnTo>
                    <a:lnTo>
                      <a:pt x="622" y="7"/>
                    </a:lnTo>
                    <a:lnTo>
                      <a:pt x="638" y="11"/>
                    </a:lnTo>
                    <a:lnTo>
                      <a:pt x="654" y="14"/>
                    </a:lnTo>
                    <a:lnTo>
                      <a:pt x="674" y="18"/>
                    </a:lnTo>
                    <a:lnTo>
                      <a:pt x="690" y="25"/>
                    </a:lnTo>
                    <a:lnTo>
                      <a:pt x="712" y="32"/>
                    </a:lnTo>
                    <a:lnTo>
                      <a:pt x="777" y="60"/>
                    </a:lnTo>
                    <a:lnTo>
                      <a:pt x="841" y="88"/>
                    </a:lnTo>
                    <a:lnTo>
                      <a:pt x="864" y="88"/>
                    </a:lnTo>
                    <a:lnTo>
                      <a:pt x="725" y="28"/>
                    </a:lnTo>
                    <a:lnTo>
                      <a:pt x="709" y="21"/>
                    </a:lnTo>
                    <a:lnTo>
                      <a:pt x="693" y="14"/>
                    </a:lnTo>
                    <a:lnTo>
                      <a:pt x="677" y="11"/>
                    </a:lnTo>
                    <a:lnTo>
                      <a:pt x="664" y="4"/>
                    </a:lnTo>
                    <a:lnTo>
                      <a:pt x="651" y="4"/>
                    </a:lnTo>
                    <a:lnTo>
                      <a:pt x="642" y="4"/>
                    </a:lnTo>
                    <a:lnTo>
                      <a:pt x="629" y="4"/>
                    </a:lnTo>
                    <a:lnTo>
                      <a:pt x="616" y="0"/>
                    </a:lnTo>
                    <a:lnTo>
                      <a:pt x="84" y="0"/>
                    </a:lnTo>
                    <a:lnTo>
                      <a:pt x="68" y="0"/>
                    </a:lnTo>
                    <a:lnTo>
                      <a:pt x="39" y="4"/>
                    </a:lnTo>
                    <a:lnTo>
                      <a:pt x="32" y="7"/>
                    </a:lnTo>
                    <a:lnTo>
                      <a:pt x="19" y="14"/>
                    </a:lnTo>
                    <a:lnTo>
                      <a:pt x="13" y="25"/>
                    </a:lnTo>
                    <a:lnTo>
                      <a:pt x="6" y="35"/>
                    </a:lnTo>
                    <a:lnTo>
                      <a:pt x="3" y="60"/>
                    </a:lnTo>
                    <a:lnTo>
                      <a:pt x="0" y="88"/>
                    </a:lnTo>
                    <a:lnTo>
                      <a:pt x="6" y="88"/>
                    </a:lnTo>
                    <a:close/>
                  </a:path>
                </a:pathLst>
              </a:custGeom>
              <a:solidFill>
                <a:srgbClr val="000000"/>
              </a:solidFill>
              <a:ln w="317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35871" name="Freeform 34"/>
              <p:cNvSpPr/>
              <p:nvPr/>
            </p:nvSpPr>
            <p:spPr>
              <a:xfrm>
                <a:off x="2936" y="2904"/>
                <a:ext cx="865" cy="8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6" y="52"/>
                  </a:cxn>
                  <a:cxn ang="0">
                    <a:pos x="23" y="77"/>
                  </a:cxn>
                  <a:cxn ang="0">
                    <a:pos x="52" y="88"/>
                  </a:cxn>
                  <a:cxn ang="0">
                    <a:pos x="77" y="88"/>
                  </a:cxn>
                  <a:cxn ang="0">
                    <a:pos x="97" y="88"/>
                  </a:cxn>
                  <a:cxn ang="0">
                    <a:pos x="129" y="88"/>
                  </a:cxn>
                  <a:cxn ang="0">
                    <a:pos x="168" y="88"/>
                  </a:cxn>
                  <a:cxn ang="0">
                    <a:pos x="213" y="88"/>
                  </a:cxn>
                  <a:cxn ang="0">
                    <a:pos x="261" y="88"/>
                  </a:cxn>
                  <a:cxn ang="0">
                    <a:pos x="313" y="88"/>
                  </a:cxn>
                  <a:cxn ang="0">
                    <a:pos x="364" y="88"/>
                  </a:cxn>
                  <a:cxn ang="0">
                    <a:pos x="416" y="88"/>
                  </a:cxn>
                  <a:cxn ang="0">
                    <a:pos x="461" y="88"/>
                  </a:cxn>
                  <a:cxn ang="0">
                    <a:pos x="506" y="88"/>
                  </a:cxn>
                  <a:cxn ang="0">
                    <a:pos x="545" y="88"/>
                  </a:cxn>
                  <a:cxn ang="0">
                    <a:pos x="577" y="88"/>
                  </a:cxn>
                  <a:cxn ang="0">
                    <a:pos x="600" y="88"/>
                  </a:cxn>
                  <a:cxn ang="0">
                    <a:pos x="609" y="88"/>
                  </a:cxn>
                  <a:cxn ang="0">
                    <a:pos x="625" y="84"/>
                  </a:cxn>
                  <a:cxn ang="0">
                    <a:pos x="651" y="81"/>
                  </a:cxn>
                  <a:cxn ang="0">
                    <a:pos x="687" y="70"/>
                  </a:cxn>
                  <a:cxn ang="0">
                    <a:pos x="725" y="60"/>
                  </a:cxn>
                  <a:cxn ang="0">
                    <a:pos x="864" y="0"/>
                  </a:cxn>
                  <a:cxn ang="0">
                    <a:pos x="777" y="28"/>
                  </a:cxn>
                  <a:cxn ang="0">
                    <a:pos x="700" y="60"/>
                  </a:cxn>
                  <a:cxn ang="0">
                    <a:pos x="671" y="67"/>
                  </a:cxn>
                  <a:cxn ang="0">
                    <a:pos x="635" y="74"/>
                  </a:cxn>
                  <a:cxn ang="0">
                    <a:pos x="603" y="77"/>
                  </a:cxn>
                  <a:cxn ang="0">
                    <a:pos x="145" y="77"/>
                  </a:cxn>
                  <a:cxn ang="0">
                    <a:pos x="100" y="77"/>
                  </a:cxn>
                  <a:cxn ang="0">
                    <a:pos x="74" y="77"/>
                  </a:cxn>
                  <a:cxn ang="0">
                    <a:pos x="42" y="74"/>
                  </a:cxn>
                  <a:cxn ang="0">
                    <a:pos x="19" y="60"/>
                  </a:cxn>
                  <a:cxn ang="0">
                    <a:pos x="6" y="28"/>
                  </a:cxn>
                  <a:cxn ang="0">
                    <a:pos x="6" y="0"/>
                  </a:cxn>
                </a:cxnLst>
                <a:pathLst>
                  <a:path w="865" h="89">
                    <a:moveTo>
                      <a:pt x="6" y="0"/>
                    </a:moveTo>
                    <a:lnTo>
                      <a:pt x="0" y="0"/>
                    </a:lnTo>
                    <a:lnTo>
                      <a:pt x="3" y="28"/>
                    </a:lnTo>
                    <a:lnTo>
                      <a:pt x="6" y="52"/>
                    </a:lnTo>
                    <a:lnTo>
                      <a:pt x="13" y="67"/>
                    </a:lnTo>
                    <a:lnTo>
                      <a:pt x="23" y="77"/>
                    </a:lnTo>
                    <a:lnTo>
                      <a:pt x="35" y="84"/>
                    </a:lnTo>
                    <a:lnTo>
                      <a:pt x="52" y="88"/>
                    </a:lnTo>
                    <a:lnTo>
                      <a:pt x="68" y="88"/>
                    </a:lnTo>
                    <a:lnTo>
                      <a:pt x="77" y="88"/>
                    </a:lnTo>
                    <a:lnTo>
                      <a:pt x="84" y="88"/>
                    </a:lnTo>
                    <a:lnTo>
                      <a:pt x="97" y="88"/>
                    </a:lnTo>
                    <a:lnTo>
                      <a:pt x="113" y="88"/>
                    </a:lnTo>
                    <a:lnTo>
                      <a:pt x="129" y="88"/>
                    </a:lnTo>
                    <a:lnTo>
                      <a:pt x="148" y="88"/>
                    </a:lnTo>
                    <a:lnTo>
                      <a:pt x="168" y="88"/>
                    </a:lnTo>
                    <a:lnTo>
                      <a:pt x="190" y="88"/>
                    </a:lnTo>
                    <a:lnTo>
                      <a:pt x="213" y="88"/>
                    </a:lnTo>
                    <a:lnTo>
                      <a:pt x="235" y="88"/>
                    </a:lnTo>
                    <a:lnTo>
                      <a:pt x="261" y="88"/>
                    </a:lnTo>
                    <a:lnTo>
                      <a:pt x="287" y="88"/>
                    </a:lnTo>
                    <a:lnTo>
                      <a:pt x="313" y="88"/>
                    </a:lnTo>
                    <a:lnTo>
                      <a:pt x="339" y="88"/>
                    </a:lnTo>
                    <a:lnTo>
                      <a:pt x="364" y="88"/>
                    </a:lnTo>
                    <a:lnTo>
                      <a:pt x="390" y="88"/>
                    </a:lnTo>
                    <a:lnTo>
                      <a:pt x="416" y="88"/>
                    </a:lnTo>
                    <a:lnTo>
                      <a:pt x="438" y="88"/>
                    </a:lnTo>
                    <a:lnTo>
                      <a:pt x="461" y="88"/>
                    </a:lnTo>
                    <a:lnTo>
                      <a:pt x="484" y="88"/>
                    </a:lnTo>
                    <a:lnTo>
                      <a:pt x="506" y="88"/>
                    </a:lnTo>
                    <a:lnTo>
                      <a:pt x="529" y="88"/>
                    </a:lnTo>
                    <a:lnTo>
                      <a:pt x="545" y="88"/>
                    </a:lnTo>
                    <a:lnTo>
                      <a:pt x="561" y="88"/>
                    </a:lnTo>
                    <a:lnTo>
                      <a:pt x="577" y="88"/>
                    </a:lnTo>
                    <a:lnTo>
                      <a:pt x="590" y="88"/>
                    </a:lnTo>
                    <a:lnTo>
                      <a:pt x="600" y="88"/>
                    </a:lnTo>
                    <a:lnTo>
                      <a:pt x="606" y="88"/>
                    </a:lnTo>
                    <a:lnTo>
                      <a:pt x="609" y="88"/>
                    </a:lnTo>
                    <a:lnTo>
                      <a:pt x="613" y="88"/>
                    </a:lnTo>
                    <a:lnTo>
                      <a:pt x="625" y="84"/>
                    </a:lnTo>
                    <a:lnTo>
                      <a:pt x="638" y="84"/>
                    </a:lnTo>
                    <a:lnTo>
                      <a:pt x="651" y="81"/>
                    </a:lnTo>
                    <a:lnTo>
                      <a:pt x="671" y="77"/>
                    </a:lnTo>
                    <a:lnTo>
                      <a:pt x="687" y="70"/>
                    </a:lnTo>
                    <a:lnTo>
                      <a:pt x="709" y="67"/>
                    </a:lnTo>
                    <a:lnTo>
                      <a:pt x="725" y="60"/>
                    </a:lnTo>
                    <a:lnTo>
                      <a:pt x="796" y="28"/>
                    </a:lnTo>
                    <a:lnTo>
                      <a:pt x="864" y="0"/>
                    </a:lnTo>
                    <a:lnTo>
                      <a:pt x="841" y="0"/>
                    </a:lnTo>
                    <a:lnTo>
                      <a:pt x="777" y="28"/>
                    </a:lnTo>
                    <a:lnTo>
                      <a:pt x="712" y="56"/>
                    </a:lnTo>
                    <a:lnTo>
                      <a:pt x="700" y="60"/>
                    </a:lnTo>
                    <a:lnTo>
                      <a:pt x="687" y="63"/>
                    </a:lnTo>
                    <a:lnTo>
                      <a:pt x="671" y="67"/>
                    </a:lnTo>
                    <a:lnTo>
                      <a:pt x="654" y="70"/>
                    </a:lnTo>
                    <a:lnTo>
                      <a:pt x="635" y="74"/>
                    </a:lnTo>
                    <a:lnTo>
                      <a:pt x="619" y="77"/>
                    </a:lnTo>
                    <a:lnTo>
                      <a:pt x="603" y="77"/>
                    </a:lnTo>
                    <a:lnTo>
                      <a:pt x="155" y="77"/>
                    </a:lnTo>
                    <a:lnTo>
                      <a:pt x="145" y="77"/>
                    </a:lnTo>
                    <a:lnTo>
                      <a:pt x="129" y="77"/>
                    </a:lnTo>
                    <a:lnTo>
                      <a:pt x="100" y="77"/>
                    </a:lnTo>
                    <a:lnTo>
                      <a:pt x="81" y="77"/>
                    </a:lnTo>
                    <a:lnTo>
                      <a:pt x="74" y="77"/>
                    </a:lnTo>
                    <a:lnTo>
                      <a:pt x="55" y="77"/>
                    </a:lnTo>
                    <a:lnTo>
                      <a:pt x="42" y="74"/>
                    </a:lnTo>
                    <a:lnTo>
                      <a:pt x="29" y="70"/>
                    </a:lnTo>
                    <a:lnTo>
                      <a:pt x="19" y="60"/>
                    </a:lnTo>
                    <a:lnTo>
                      <a:pt x="13" y="45"/>
                    </a:lnTo>
                    <a:lnTo>
                      <a:pt x="6" y="28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000000"/>
              </a:solidFill>
              <a:ln w="317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35872" name="Freeform 35"/>
              <p:cNvSpPr/>
              <p:nvPr/>
            </p:nvSpPr>
            <p:spPr>
              <a:xfrm>
                <a:off x="3091" y="2823"/>
                <a:ext cx="497" cy="54"/>
              </a:xfrm>
              <a:custGeom>
                <a:avLst/>
                <a:gdLst/>
                <a:ahLst/>
                <a:cxnLst>
                  <a:cxn ang="0">
                    <a:pos x="483" y="4"/>
                  </a:cxn>
                  <a:cxn ang="0">
                    <a:pos x="467" y="0"/>
                  </a:cxn>
                  <a:cxn ang="0">
                    <a:pos x="448" y="0"/>
                  </a:cxn>
                  <a:cxn ang="0">
                    <a:pos x="0" y="0"/>
                  </a:cxn>
                  <a:cxn ang="0">
                    <a:pos x="0" y="53"/>
                  </a:cxn>
                  <a:cxn ang="0">
                    <a:pos x="474" y="53"/>
                  </a:cxn>
                  <a:cxn ang="0">
                    <a:pos x="480" y="49"/>
                  </a:cxn>
                  <a:cxn ang="0">
                    <a:pos x="490" y="42"/>
                  </a:cxn>
                  <a:cxn ang="0">
                    <a:pos x="493" y="39"/>
                  </a:cxn>
                  <a:cxn ang="0">
                    <a:pos x="496" y="28"/>
                  </a:cxn>
                  <a:cxn ang="0">
                    <a:pos x="496" y="25"/>
                  </a:cxn>
                  <a:cxn ang="0">
                    <a:pos x="496" y="14"/>
                  </a:cxn>
                  <a:cxn ang="0">
                    <a:pos x="493" y="11"/>
                  </a:cxn>
                  <a:cxn ang="0">
                    <a:pos x="483" y="4"/>
                  </a:cxn>
                  <a:cxn ang="0">
                    <a:pos x="483" y="4"/>
                  </a:cxn>
                </a:cxnLst>
                <a:pathLst>
                  <a:path w="497" h="54">
                    <a:moveTo>
                      <a:pt x="483" y="4"/>
                    </a:moveTo>
                    <a:lnTo>
                      <a:pt x="467" y="0"/>
                    </a:lnTo>
                    <a:lnTo>
                      <a:pt x="448" y="0"/>
                    </a:lnTo>
                    <a:lnTo>
                      <a:pt x="0" y="0"/>
                    </a:lnTo>
                    <a:lnTo>
                      <a:pt x="0" y="53"/>
                    </a:lnTo>
                    <a:lnTo>
                      <a:pt x="474" y="53"/>
                    </a:lnTo>
                    <a:lnTo>
                      <a:pt x="480" y="49"/>
                    </a:lnTo>
                    <a:lnTo>
                      <a:pt x="490" y="42"/>
                    </a:lnTo>
                    <a:lnTo>
                      <a:pt x="493" y="39"/>
                    </a:lnTo>
                    <a:lnTo>
                      <a:pt x="496" y="28"/>
                    </a:lnTo>
                    <a:lnTo>
                      <a:pt x="496" y="25"/>
                    </a:lnTo>
                    <a:lnTo>
                      <a:pt x="496" y="14"/>
                    </a:lnTo>
                    <a:lnTo>
                      <a:pt x="493" y="11"/>
                    </a:lnTo>
                    <a:lnTo>
                      <a:pt x="483" y="4"/>
                    </a:lnTo>
                    <a:close/>
                  </a:path>
                </a:pathLst>
              </a:custGeom>
              <a:solidFill>
                <a:srgbClr val="888888"/>
              </a:solidFill>
              <a:ln w="317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35873" name="Freeform 36"/>
              <p:cNvSpPr/>
              <p:nvPr/>
            </p:nvSpPr>
            <p:spPr>
              <a:xfrm>
                <a:off x="3091" y="2876"/>
                <a:ext cx="494" cy="67"/>
              </a:xfrm>
              <a:custGeom>
                <a:avLst/>
                <a:gdLst/>
                <a:ahLst/>
                <a:cxnLst>
                  <a:cxn ang="0">
                    <a:pos x="474" y="0"/>
                  </a:cxn>
                  <a:cxn ang="0">
                    <a:pos x="0" y="0"/>
                  </a:cxn>
                  <a:cxn ang="0">
                    <a:pos x="0" y="66"/>
                  </a:cxn>
                  <a:cxn ang="0">
                    <a:pos x="467" y="66"/>
                  </a:cxn>
                  <a:cxn ang="0">
                    <a:pos x="477" y="63"/>
                  </a:cxn>
                  <a:cxn ang="0">
                    <a:pos x="483" y="56"/>
                  </a:cxn>
                  <a:cxn ang="0">
                    <a:pos x="490" y="45"/>
                  </a:cxn>
                  <a:cxn ang="0">
                    <a:pos x="493" y="35"/>
                  </a:cxn>
                  <a:cxn ang="0">
                    <a:pos x="490" y="21"/>
                  </a:cxn>
                  <a:cxn ang="0">
                    <a:pos x="487" y="14"/>
                  </a:cxn>
                  <a:cxn ang="0">
                    <a:pos x="480" y="3"/>
                  </a:cxn>
                  <a:cxn ang="0">
                    <a:pos x="474" y="0"/>
                  </a:cxn>
                  <a:cxn ang="0">
                    <a:pos x="474" y="0"/>
                  </a:cxn>
                </a:cxnLst>
                <a:pathLst>
                  <a:path w="494" h="67">
                    <a:moveTo>
                      <a:pt x="474" y="0"/>
                    </a:moveTo>
                    <a:lnTo>
                      <a:pt x="0" y="0"/>
                    </a:lnTo>
                    <a:lnTo>
                      <a:pt x="0" y="66"/>
                    </a:lnTo>
                    <a:lnTo>
                      <a:pt x="467" y="66"/>
                    </a:lnTo>
                    <a:lnTo>
                      <a:pt x="477" y="63"/>
                    </a:lnTo>
                    <a:lnTo>
                      <a:pt x="483" y="56"/>
                    </a:lnTo>
                    <a:lnTo>
                      <a:pt x="490" y="45"/>
                    </a:lnTo>
                    <a:lnTo>
                      <a:pt x="493" y="35"/>
                    </a:lnTo>
                    <a:lnTo>
                      <a:pt x="490" y="21"/>
                    </a:lnTo>
                    <a:lnTo>
                      <a:pt x="487" y="14"/>
                    </a:lnTo>
                    <a:lnTo>
                      <a:pt x="480" y="3"/>
                    </a:lnTo>
                    <a:lnTo>
                      <a:pt x="474" y="0"/>
                    </a:lnTo>
                    <a:close/>
                  </a:path>
                </a:pathLst>
              </a:custGeom>
              <a:solidFill>
                <a:srgbClr val="888888"/>
              </a:solidFill>
              <a:ln w="317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35874" name="Freeform 37"/>
              <p:cNvSpPr/>
              <p:nvPr/>
            </p:nvSpPr>
            <p:spPr>
              <a:xfrm>
                <a:off x="3091" y="2942"/>
                <a:ext cx="478" cy="40"/>
              </a:xfrm>
              <a:custGeom>
                <a:avLst/>
                <a:gdLst/>
                <a:ahLst/>
                <a:cxnLst>
                  <a:cxn ang="0">
                    <a:pos x="0" y="39"/>
                  </a:cxn>
                  <a:cxn ang="0">
                    <a:pos x="448" y="39"/>
                  </a:cxn>
                  <a:cxn ang="0">
                    <a:pos x="451" y="39"/>
                  </a:cxn>
                  <a:cxn ang="0">
                    <a:pos x="454" y="36"/>
                  </a:cxn>
                  <a:cxn ang="0">
                    <a:pos x="461" y="32"/>
                  </a:cxn>
                  <a:cxn ang="0">
                    <a:pos x="467" y="25"/>
                  </a:cxn>
                  <a:cxn ang="0">
                    <a:pos x="474" y="18"/>
                  </a:cxn>
                  <a:cxn ang="0">
                    <a:pos x="477" y="11"/>
                  </a:cxn>
                  <a:cxn ang="0">
                    <a:pos x="474" y="4"/>
                  </a:cxn>
                  <a:cxn ang="0">
                    <a:pos x="467" y="0"/>
                  </a:cxn>
                  <a:cxn ang="0">
                    <a:pos x="0" y="0"/>
                  </a:cxn>
                  <a:cxn ang="0">
                    <a:pos x="0" y="39"/>
                  </a:cxn>
                  <a:cxn ang="0">
                    <a:pos x="0" y="39"/>
                  </a:cxn>
                </a:cxnLst>
                <a:pathLst>
                  <a:path w="478" h="40">
                    <a:moveTo>
                      <a:pt x="0" y="39"/>
                    </a:moveTo>
                    <a:lnTo>
                      <a:pt x="448" y="39"/>
                    </a:lnTo>
                    <a:lnTo>
                      <a:pt x="451" y="39"/>
                    </a:lnTo>
                    <a:lnTo>
                      <a:pt x="454" y="36"/>
                    </a:lnTo>
                    <a:lnTo>
                      <a:pt x="461" y="32"/>
                    </a:lnTo>
                    <a:lnTo>
                      <a:pt x="467" y="25"/>
                    </a:lnTo>
                    <a:lnTo>
                      <a:pt x="474" y="18"/>
                    </a:lnTo>
                    <a:lnTo>
                      <a:pt x="477" y="11"/>
                    </a:lnTo>
                    <a:lnTo>
                      <a:pt x="474" y="4"/>
                    </a:lnTo>
                    <a:lnTo>
                      <a:pt x="467" y="0"/>
                    </a:lnTo>
                    <a:lnTo>
                      <a:pt x="0" y="0"/>
                    </a:lnTo>
                    <a:lnTo>
                      <a:pt x="0" y="39"/>
                    </a:lnTo>
                    <a:close/>
                  </a:path>
                </a:pathLst>
              </a:custGeom>
              <a:solidFill>
                <a:srgbClr val="888888"/>
              </a:solidFill>
              <a:ln w="317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35875" name="Freeform 38"/>
              <p:cNvSpPr/>
              <p:nvPr/>
            </p:nvSpPr>
            <p:spPr>
              <a:xfrm>
                <a:off x="3539" y="2827"/>
                <a:ext cx="175" cy="155"/>
              </a:xfrm>
              <a:custGeom>
                <a:avLst/>
                <a:gdLst/>
                <a:ahLst/>
                <a:cxnLst>
                  <a:cxn ang="0">
                    <a:pos x="0" y="154"/>
                  </a:cxn>
                  <a:cxn ang="0">
                    <a:pos x="16" y="154"/>
                  </a:cxn>
                  <a:cxn ang="0">
                    <a:pos x="32" y="151"/>
                  </a:cxn>
                  <a:cxn ang="0">
                    <a:pos x="51" y="147"/>
                  </a:cxn>
                  <a:cxn ang="0">
                    <a:pos x="68" y="144"/>
                  </a:cxn>
                  <a:cxn ang="0">
                    <a:pos x="84" y="140"/>
                  </a:cxn>
                  <a:cxn ang="0">
                    <a:pos x="97" y="137"/>
                  </a:cxn>
                  <a:cxn ang="0">
                    <a:pos x="109" y="133"/>
                  </a:cxn>
                  <a:cxn ang="0">
                    <a:pos x="174" y="105"/>
                  </a:cxn>
                  <a:cxn ang="0">
                    <a:pos x="168" y="101"/>
                  </a:cxn>
                  <a:cxn ang="0">
                    <a:pos x="164" y="98"/>
                  </a:cxn>
                  <a:cxn ang="0">
                    <a:pos x="161" y="91"/>
                  </a:cxn>
                  <a:cxn ang="0">
                    <a:pos x="161" y="87"/>
                  </a:cxn>
                  <a:cxn ang="0">
                    <a:pos x="158" y="77"/>
                  </a:cxn>
                  <a:cxn ang="0">
                    <a:pos x="158" y="70"/>
                  </a:cxn>
                  <a:cxn ang="0">
                    <a:pos x="158" y="63"/>
                  </a:cxn>
                  <a:cxn ang="0">
                    <a:pos x="161" y="63"/>
                  </a:cxn>
                  <a:cxn ang="0">
                    <a:pos x="164" y="56"/>
                  </a:cxn>
                  <a:cxn ang="0">
                    <a:pos x="168" y="49"/>
                  </a:cxn>
                  <a:cxn ang="0">
                    <a:pos x="174" y="49"/>
                  </a:cxn>
                  <a:cxn ang="0">
                    <a:pos x="109" y="21"/>
                  </a:cxn>
                  <a:cxn ang="0">
                    <a:pos x="87" y="14"/>
                  </a:cxn>
                  <a:cxn ang="0">
                    <a:pos x="71" y="7"/>
                  </a:cxn>
                  <a:cxn ang="0">
                    <a:pos x="51" y="3"/>
                  </a:cxn>
                  <a:cxn ang="0">
                    <a:pos x="35" y="0"/>
                  </a:cxn>
                  <a:cxn ang="0">
                    <a:pos x="45" y="7"/>
                  </a:cxn>
                  <a:cxn ang="0">
                    <a:pos x="48" y="10"/>
                  </a:cxn>
                  <a:cxn ang="0">
                    <a:pos x="48" y="21"/>
                  </a:cxn>
                  <a:cxn ang="0">
                    <a:pos x="48" y="24"/>
                  </a:cxn>
                  <a:cxn ang="0">
                    <a:pos x="45" y="35"/>
                  </a:cxn>
                  <a:cxn ang="0">
                    <a:pos x="42" y="38"/>
                  </a:cxn>
                  <a:cxn ang="0">
                    <a:pos x="32" y="45"/>
                  </a:cxn>
                  <a:cxn ang="0">
                    <a:pos x="26" y="49"/>
                  </a:cxn>
                  <a:cxn ang="0">
                    <a:pos x="32" y="52"/>
                  </a:cxn>
                  <a:cxn ang="0">
                    <a:pos x="39" y="63"/>
                  </a:cxn>
                  <a:cxn ang="0">
                    <a:pos x="42" y="70"/>
                  </a:cxn>
                  <a:cxn ang="0">
                    <a:pos x="45" y="84"/>
                  </a:cxn>
                  <a:cxn ang="0">
                    <a:pos x="42" y="94"/>
                  </a:cxn>
                  <a:cxn ang="0">
                    <a:pos x="35" y="105"/>
                  </a:cxn>
                  <a:cxn ang="0">
                    <a:pos x="29" y="112"/>
                  </a:cxn>
                  <a:cxn ang="0">
                    <a:pos x="19" y="115"/>
                  </a:cxn>
                  <a:cxn ang="0">
                    <a:pos x="26" y="119"/>
                  </a:cxn>
                  <a:cxn ang="0">
                    <a:pos x="29" y="126"/>
                  </a:cxn>
                  <a:cxn ang="0">
                    <a:pos x="26" y="133"/>
                  </a:cxn>
                  <a:cxn ang="0">
                    <a:pos x="19" y="140"/>
                  </a:cxn>
                  <a:cxn ang="0">
                    <a:pos x="13" y="147"/>
                  </a:cxn>
                  <a:cxn ang="0">
                    <a:pos x="6" y="151"/>
                  </a:cxn>
                  <a:cxn ang="0">
                    <a:pos x="3" y="154"/>
                  </a:cxn>
                  <a:cxn ang="0">
                    <a:pos x="0" y="154"/>
                  </a:cxn>
                  <a:cxn ang="0">
                    <a:pos x="0" y="154"/>
                  </a:cxn>
                </a:cxnLst>
                <a:pathLst>
                  <a:path w="175" h="155">
                    <a:moveTo>
                      <a:pt x="0" y="154"/>
                    </a:moveTo>
                    <a:lnTo>
                      <a:pt x="16" y="154"/>
                    </a:lnTo>
                    <a:lnTo>
                      <a:pt x="32" y="151"/>
                    </a:lnTo>
                    <a:lnTo>
                      <a:pt x="51" y="147"/>
                    </a:lnTo>
                    <a:lnTo>
                      <a:pt x="68" y="144"/>
                    </a:lnTo>
                    <a:lnTo>
                      <a:pt x="84" y="140"/>
                    </a:lnTo>
                    <a:lnTo>
                      <a:pt x="97" y="137"/>
                    </a:lnTo>
                    <a:lnTo>
                      <a:pt x="109" y="133"/>
                    </a:lnTo>
                    <a:lnTo>
                      <a:pt x="174" y="105"/>
                    </a:lnTo>
                    <a:lnTo>
                      <a:pt x="168" y="101"/>
                    </a:lnTo>
                    <a:lnTo>
                      <a:pt x="164" y="98"/>
                    </a:lnTo>
                    <a:lnTo>
                      <a:pt x="161" y="91"/>
                    </a:lnTo>
                    <a:lnTo>
                      <a:pt x="161" y="87"/>
                    </a:lnTo>
                    <a:lnTo>
                      <a:pt x="158" y="77"/>
                    </a:lnTo>
                    <a:lnTo>
                      <a:pt x="158" y="70"/>
                    </a:lnTo>
                    <a:lnTo>
                      <a:pt x="158" y="63"/>
                    </a:lnTo>
                    <a:lnTo>
                      <a:pt x="161" y="63"/>
                    </a:lnTo>
                    <a:lnTo>
                      <a:pt x="164" y="56"/>
                    </a:lnTo>
                    <a:lnTo>
                      <a:pt x="168" y="49"/>
                    </a:lnTo>
                    <a:lnTo>
                      <a:pt x="174" y="49"/>
                    </a:lnTo>
                    <a:lnTo>
                      <a:pt x="109" y="21"/>
                    </a:lnTo>
                    <a:lnTo>
                      <a:pt x="87" y="14"/>
                    </a:lnTo>
                    <a:lnTo>
                      <a:pt x="71" y="7"/>
                    </a:lnTo>
                    <a:lnTo>
                      <a:pt x="51" y="3"/>
                    </a:lnTo>
                    <a:lnTo>
                      <a:pt x="35" y="0"/>
                    </a:lnTo>
                    <a:lnTo>
                      <a:pt x="45" y="7"/>
                    </a:lnTo>
                    <a:lnTo>
                      <a:pt x="48" y="10"/>
                    </a:lnTo>
                    <a:lnTo>
                      <a:pt x="48" y="21"/>
                    </a:lnTo>
                    <a:lnTo>
                      <a:pt x="48" y="24"/>
                    </a:lnTo>
                    <a:lnTo>
                      <a:pt x="45" y="35"/>
                    </a:lnTo>
                    <a:lnTo>
                      <a:pt x="42" y="38"/>
                    </a:lnTo>
                    <a:lnTo>
                      <a:pt x="32" y="45"/>
                    </a:lnTo>
                    <a:lnTo>
                      <a:pt x="26" y="49"/>
                    </a:lnTo>
                    <a:lnTo>
                      <a:pt x="32" y="52"/>
                    </a:lnTo>
                    <a:lnTo>
                      <a:pt x="39" y="63"/>
                    </a:lnTo>
                    <a:lnTo>
                      <a:pt x="42" y="70"/>
                    </a:lnTo>
                    <a:lnTo>
                      <a:pt x="45" y="84"/>
                    </a:lnTo>
                    <a:lnTo>
                      <a:pt x="42" y="94"/>
                    </a:lnTo>
                    <a:lnTo>
                      <a:pt x="35" y="105"/>
                    </a:lnTo>
                    <a:lnTo>
                      <a:pt x="29" y="112"/>
                    </a:lnTo>
                    <a:lnTo>
                      <a:pt x="19" y="115"/>
                    </a:lnTo>
                    <a:lnTo>
                      <a:pt x="26" y="119"/>
                    </a:lnTo>
                    <a:lnTo>
                      <a:pt x="29" y="126"/>
                    </a:lnTo>
                    <a:lnTo>
                      <a:pt x="26" y="133"/>
                    </a:lnTo>
                    <a:lnTo>
                      <a:pt x="19" y="140"/>
                    </a:lnTo>
                    <a:lnTo>
                      <a:pt x="13" y="147"/>
                    </a:lnTo>
                    <a:lnTo>
                      <a:pt x="6" y="151"/>
                    </a:lnTo>
                    <a:lnTo>
                      <a:pt x="3" y="154"/>
                    </a:lnTo>
                    <a:lnTo>
                      <a:pt x="0" y="154"/>
                    </a:lnTo>
                    <a:close/>
                  </a:path>
                </a:pathLst>
              </a:custGeom>
              <a:solidFill>
                <a:srgbClr val="EEEEEE"/>
              </a:solidFill>
              <a:ln w="317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35876" name="Freeform 39"/>
              <p:cNvSpPr/>
              <p:nvPr/>
            </p:nvSpPr>
            <p:spPr>
              <a:xfrm>
                <a:off x="2942" y="2823"/>
                <a:ext cx="69" cy="159"/>
              </a:xfrm>
              <a:custGeom>
                <a:avLst/>
                <a:gdLst/>
                <a:ahLst/>
                <a:cxnLst>
                  <a:cxn ang="0">
                    <a:pos x="0" y="81"/>
                  </a:cxn>
                  <a:cxn ang="0">
                    <a:pos x="0" y="109"/>
                  </a:cxn>
                  <a:cxn ang="0">
                    <a:pos x="7" y="126"/>
                  </a:cxn>
                  <a:cxn ang="0">
                    <a:pos x="13" y="141"/>
                  </a:cxn>
                  <a:cxn ang="0">
                    <a:pos x="23" y="151"/>
                  </a:cxn>
                  <a:cxn ang="0">
                    <a:pos x="36" y="155"/>
                  </a:cxn>
                  <a:cxn ang="0">
                    <a:pos x="49" y="158"/>
                  </a:cxn>
                  <a:cxn ang="0">
                    <a:pos x="68" y="158"/>
                  </a:cxn>
                  <a:cxn ang="0">
                    <a:pos x="68" y="0"/>
                  </a:cxn>
                  <a:cxn ang="0">
                    <a:pos x="55" y="4"/>
                  </a:cxn>
                  <a:cxn ang="0">
                    <a:pos x="36" y="4"/>
                  </a:cxn>
                  <a:cxn ang="0">
                    <a:pos x="20" y="11"/>
                  </a:cxn>
                  <a:cxn ang="0">
                    <a:pos x="13" y="18"/>
                  </a:cxn>
                  <a:cxn ang="0">
                    <a:pos x="7" y="32"/>
                  </a:cxn>
                  <a:cxn ang="0">
                    <a:pos x="0" y="53"/>
                  </a:cxn>
                  <a:cxn ang="0">
                    <a:pos x="0" y="81"/>
                  </a:cxn>
                  <a:cxn ang="0">
                    <a:pos x="0" y="81"/>
                  </a:cxn>
                </a:cxnLst>
                <a:pathLst>
                  <a:path w="69" h="159">
                    <a:moveTo>
                      <a:pt x="0" y="81"/>
                    </a:moveTo>
                    <a:lnTo>
                      <a:pt x="0" y="109"/>
                    </a:lnTo>
                    <a:lnTo>
                      <a:pt x="7" y="126"/>
                    </a:lnTo>
                    <a:lnTo>
                      <a:pt x="13" y="141"/>
                    </a:lnTo>
                    <a:lnTo>
                      <a:pt x="23" y="151"/>
                    </a:lnTo>
                    <a:lnTo>
                      <a:pt x="36" y="155"/>
                    </a:lnTo>
                    <a:lnTo>
                      <a:pt x="49" y="158"/>
                    </a:lnTo>
                    <a:lnTo>
                      <a:pt x="68" y="158"/>
                    </a:lnTo>
                    <a:lnTo>
                      <a:pt x="68" y="0"/>
                    </a:lnTo>
                    <a:lnTo>
                      <a:pt x="55" y="4"/>
                    </a:lnTo>
                    <a:lnTo>
                      <a:pt x="36" y="4"/>
                    </a:lnTo>
                    <a:lnTo>
                      <a:pt x="20" y="11"/>
                    </a:lnTo>
                    <a:lnTo>
                      <a:pt x="13" y="18"/>
                    </a:lnTo>
                    <a:lnTo>
                      <a:pt x="7" y="32"/>
                    </a:lnTo>
                    <a:lnTo>
                      <a:pt x="0" y="53"/>
                    </a:lnTo>
                    <a:lnTo>
                      <a:pt x="0" y="81"/>
                    </a:lnTo>
                    <a:close/>
                  </a:path>
                </a:pathLst>
              </a:custGeom>
              <a:solidFill>
                <a:srgbClr val="444444"/>
              </a:solidFill>
              <a:ln w="317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35877" name="Freeform 40"/>
              <p:cNvSpPr/>
              <p:nvPr/>
            </p:nvSpPr>
            <p:spPr>
              <a:xfrm>
                <a:off x="3697" y="2872"/>
                <a:ext cx="84" cy="62"/>
              </a:xfrm>
              <a:custGeom>
                <a:avLst/>
                <a:gdLst/>
                <a:ahLst/>
                <a:cxnLst>
                  <a:cxn ang="0">
                    <a:pos x="8" y="0"/>
                  </a:cxn>
                  <a:cxn ang="0">
                    <a:pos x="1" y="18"/>
                  </a:cxn>
                  <a:cxn ang="0">
                    <a:pos x="0" y="32"/>
                  </a:cxn>
                  <a:cxn ang="0">
                    <a:pos x="1" y="46"/>
                  </a:cxn>
                  <a:cxn ang="0">
                    <a:pos x="8" y="56"/>
                  </a:cxn>
                  <a:cxn ang="0">
                    <a:pos x="14" y="61"/>
                  </a:cxn>
                  <a:cxn ang="0">
                    <a:pos x="83" y="32"/>
                  </a:cxn>
                  <a:cxn ang="0">
                    <a:pos x="8" y="0"/>
                  </a:cxn>
                </a:cxnLst>
                <a:pathLst>
                  <a:path w="84" h="62">
                    <a:moveTo>
                      <a:pt x="8" y="0"/>
                    </a:moveTo>
                    <a:lnTo>
                      <a:pt x="1" y="18"/>
                    </a:lnTo>
                    <a:lnTo>
                      <a:pt x="0" y="32"/>
                    </a:lnTo>
                    <a:lnTo>
                      <a:pt x="1" y="46"/>
                    </a:lnTo>
                    <a:lnTo>
                      <a:pt x="8" y="56"/>
                    </a:lnTo>
                    <a:lnTo>
                      <a:pt x="14" y="61"/>
                    </a:lnTo>
                    <a:lnTo>
                      <a:pt x="83" y="32"/>
                    </a:lnTo>
                    <a:lnTo>
                      <a:pt x="8" y="0"/>
                    </a:lnTo>
                    <a:close/>
                  </a:path>
                </a:pathLst>
              </a:custGeom>
              <a:solidFill>
                <a:srgbClr val="222222"/>
              </a:solidFill>
              <a:ln w="635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grpSp>
            <p:nvGrpSpPr>
              <p:cNvPr id="35878" name="Group 41"/>
              <p:cNvGrpSpPr/>
              <p:nvPr/>
            </p:nvGrpSpPr>
            <p:grpSpPr>
              <a:xfrm>
                <a:off x="3009" y="2823"/>
                <a:ext cx="83" cy="159"/>
                <a:chOff x="3009" y="2823"/>
                <a:chExt cx="83" cy="159"/>
              </a:xfrm>
            </p:grpSpPr>
            <p:sp>
              <p:nvSpPr>
                <p:cNvPr id="35879" name="Freeform 42"/>
                <p:cNvSpPr/>
                <p:nvPr/>
              </p:nvSpPr>
              <p:spPr>
                <a:xfrm>
                  <a:off x="3065" y="2823"/>
                  <a:ext cx="17" cy="159"/>
                </a:xfrm>
                <a:custGeom>
                  <a:avLst/>
                  <a:gdLst/>
                  <a:ahLst/>
                  <a:cxnLst>
                    <a:cxn ang="0">
                      <a:pos x="0" y="158"/>
                    </a:cxn>
                    <a:cxn ang="0">
                      <a:pos x="16" y="158"/>
                    </a:cxn>
                    <a:cxn ang="0">
                      <a:pos x="16" y="0"/>
                    </a:cxn>
                    <a:cxn ang="0">
                      <a:pos x="0" y="0"/>
                    </a:cxn>
                    <a:cxn ang="0">
                      <a:pos x="0" y="158"/>
                    </a:cxn>
                    <a:cxn ang="0">
                      <a:pos x="0" y="158"/>
                    </a:cxn>
                  </a:cxnLst>
                  <a:pathLst>
                    <a:path w="17" h="159">
                      <a:moveTo>
                        <a:pt x="0" y="158"/>
                      </a:moveTo>
                      <a:lnTo>
                        <a:pt x="16" y="158"/>
                      </a:lnTo>
                      <a:lnTo>
                        <a:pt x="16" y="0"/>
                      </a:lnTo>
                      <a:lnTo>
                        <a:pt x="0" y="0"/>
                      </a:lnTo>
                      <a:lnTo>
                        <a:pt x="0" y="158"/>
                      </a:lnTo>
                      <a:close/>
                    </a:path>
                  </a:pathLst>
                </a:custGeom>
                <a:solidFill>
                  <a:srgbClr val="BBBBBB"/>
                </a:solidFill>
                <a:ln w="317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35880" name="Freeform 43"/>
                <p:cNvSpPr/>
                <p:nvPr/>
              </p:nvSpPr>
              <p:spPr>
                <a:xfrm>
                  <a:off x="3036" y="2823"/>
                  <a:ext cx="30" cy="159"/>
                </a:xfrm>
                <a:custGeom>
                  <a:avLst/>
                  <a:gdLst/>
                  <a:ahLst/>
                  <a:cxnLst>
                    <a:cxn ang="0">
                      <a:pos x="0" y="158"/>
                    </a:cxn>
                    <a:cxn ang="0">
                      <a:pos x="29" y="158"/>
                    </a:cxn>
                    <a:cxn ang="0">
                      <a:pos x="29" y="0"/>
                    </a:cxn>
                    <a:cxn ang="0">
                      <a:pos x="0" y="0"/>
                    </a:cxn>
                    <a:cxn ang="0">
                      <a:pos x="0" y="158"/>
                    </a:cxn>
                    <a:cxn ang="0">
                      <a:pos x="0" y="158"/>
                    </a:cxn>
                  </a:cxnLst>
                  <a:pathLst>
                    <a:path w="30" h="159">
                      <a:moveTo>
                        <a:pt x="0" y="158"/>
                      </a:moveTo>
                      <a:lnTo>
                        <a:pt x="29" y="158"/>
                      </a:lnTo>
                      <a:lnTo>
                        <a:pt x="29" y="0"/>
                      </a:lnTo>
                      <a:lnTo>
                        <a:pt x="0" y="0"/>
                      </a:lnTo>
                      <a:lnTo>
                        <a:pt x="0" y="158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317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35881" name="Freeform 44"/>
                <p:cNvSpPr/>
                <p:nvPr/>
              </p:nvSpPr>
              <p:spPr>
                <a:xfrm>
                  <a:off x="3081" y="2823"/>
                  <a:ext cx="11" cy="159"/>
                </a:xfrm>
                <a:custGeom>
                  <a:avLst/>
                  <a:gdLst/>
                  <a:ahLst/>
                  <a:cxnLst>
                    <a:cxn ang="0">
                      <a:pos x="0" y="158"/>
                    </a:cxn>
                    <a:cxn ang="0">
                      <a:pos x="10" y="158"/>
                    </a:cxn>
                    <a:cxn ang="0">
                      <a:pos x="10" y="119"/>
                    </a:cxn>
                    <a:cxn ang="0">
                      <a:pos x="10" y="53"/>
                    </a:cxn>
                    <a:cxn ang="0">
                      <a:pos x="10" y="0"/>
                    </a:cxn>
                    <a:cxn ang="0">
                      <a:pos x="0" y="0"/>
                    </a:cxn>
                    <a:cxn ang="0">
                      <a:pos x="0" y="158"/>
                    </a:cxn>
                    <a:cxn ang="0">
                      <a:pos x="0" y="158"/>
                    </a:cxn>
                  </a:cxnLst>
                  <a:pathLst>
                    <a:path w="11" h="159">
                      <a:moveTo>
                        <a:pt x="0" y="158"/>
                      </a:moveTo>
                      <a:lnTo>
                        <a:pt x="10" y="158"/>
                      </a:lnTo>
                      <a:lnTo>
                        <a:pt x="10" y="119"/>
                      </a:lnTo>
                      <a:lnTo>
                        <a:pt x="10" y="53"/>
                      </a:lnTo>
                      <a:lnTo>
                        <a:pt x="10" y="0"/>
                      </a:lnTo>
                      <a:lnTo>
                        <a:pt x="0" y="0"/>
                      </a:lnTo>
                      <a:lnTo>
                        <a:pt x="0" y="158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317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35882" name="Freeform 45"/>
                <p:cNvSpPr/>
                <p:nvPr/>
              </p:nvSpPr>
              <p:spPr>
                <a:xfrm>
                  <a:off x="3017" y="2823"/>
                  <a:ext cx="20" cy="159"/>
                </a:xfrm>
                <a:custGeom>
                  <a:avLst/>
                  <a:gdLst/>
                  <a:ahLst/>
                  <a:cxnLst>
                    <a:cxn ang="0">
                      <a:pos x="0" y="158"/>
                    </a:cxn>
                    <a:cxn ang="0">
                      <a:pos x="19" y="158"/>
                    </a:cxn>
                    <a:cxn ang="0">
                      <a:pos x="19" y="0"/>
                    </a:cxn>
                    <a:cxn ang="0">
                      <a:pos x="0" y="0"/>
                    </a:cxn>
                    <a:cxn ang="0">
                      <a:pos x="0" y="158"/>
                    </a:cxn>
                    <a:cxn ang="0">
                      <a:pos x="0" y="158"/>
                    </a:cxn>
                  </a:cxnLst>
                  <a:pathLst>
                    <a:path w="20" h="159">
                      <a:moveTo>
                        <a:pt x="0" y="158"/>
                      </a:moveTo>
                      <a:lnTo>
                        <a:pt x="19" y="158"/>
                      </a:lnTo>
                      <a:lnTo>
                        <a:pt x="19" y="0"/>
                      </a:lnTo>
                      <a:lnTo>
                        <a:pt x="0" y="0"/>
                      </a:lnTo>
                      <a:lnTo>
                        <a:pt x="0" y="158"/>
                      </a:lnTo>
                      <a:close/>
                    </a:path>
                  </a:pathLst>
                </a:custGeom>
                <a:solidFill>
                  <a:srgbClr val="BBBBBB"/>
                </a:solidFill>
                <a:ln w="317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35883" name="Rectangle 46"/>
                <p:cNvSpPr/>
                <p:nvPr/>
              </p:nvSpPr>
              <p:spPr>
                <a:xfrm>
                  <a:off x="3009" y="2823"/>
                  <a:ext cx="9" cy="158"/>
                </a:xfrm>
                <a:prstGeom prst="rect">
                  <a:avLst/>
                </a:prstGeom>
                <a:solidFill>
                  <a:srgbClr val="000000"/>
                </a:solidFill>
                <a:ln w="6350" cap="flat" cmpd="sng">
                  <a:solidFill>
                    <a:srgbClr val="000000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>
                  <a:spAutoFit/>
                </a:bodyPr>
                <a:p>
                  <a:pPr algn="ctr"/>
                  <a:endParaRPr lang="zh-CN" altLang="en-US" dirty="0">
                    <a:latin typeface="Times New Roman" panose="02020603050405020304" pitchFamily="18" charset="0"/>
                    <a:ea typeface="华文中宋" panose="02010600040101010101" pitchFamily="2" charset="-122"/>
                  </a:endParaRPr>
                </a:p>
              </p:txBody>
            </p:sp>
          </p:grpSp>
        </p:grpSp>
      </p:grp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0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590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590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590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590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 tmFilter="0,0; .5, 1; 1, 1"/>
                                        <p:tgtEl>
                                          <p:spTgt spid="2590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250"/>
                            </p:stCondLst>
                            <p:childTnLst>
                              <p:par>
                                <p:cTn id="23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59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59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590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59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590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590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5907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590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590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590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5908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590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590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590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5907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59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799"/>
                            </p:stCondLst>
                            <p:childTnLst>
                              <p:par>
                                <p:cTn id="48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590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590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5908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2590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590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590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5908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2590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590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590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5908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2590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590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590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5908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2590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2799"/>
                            </p:stCondLst>
                            <p:childTnLst>
                              <p:par>
                                <p:cTn id="73" presetID="3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5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76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59075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7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59075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7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59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3799"/>
                            </p:stCondLst>
                            <p:childTnLst>
                              <p:par>
                                <p:cTn id="80" presetID="3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82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0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3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59081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8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59081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8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590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4799"/>
                            </p:stCondLst>
                            <p:childTnLst>
                              <p:par>
                                <p:cTn id="87" presetID="3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89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0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90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59077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1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59077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92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590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5799"/>
                            </p:stCondLst>
                            <p:childTnLst>
                              <p:par>
                                <p:cTn id="94" presetID="3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96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0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97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59078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59078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9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590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9074" grpId="0" bldLvl="0" animBg="1"/>
      <p:bldP spid="259075" grpId="0" bldLvl="0" animBg="1"/>
      <p:bldP spid="259076" grpId="0" bldLvl="0" animBg="1"/>
      <p:bldP spid="259077" grpId="0" bldLvl="0" animBg="1"/>
      <p:bldP spid="259078" grpId="0" bldLvl="0" animBg="1"/>
      <p:bldP spid="259079" grpId="0" bldLvl="0" animBg="1"/>
      <p:bldP spid="259080" grpId="0" bldLvl="0" animBg="1"/>
      <p:bldP spid="259081" grpId="0" bldLvl="0" animBg="1"/>
      <p:bldP spid="259096" grpId="0" bldLvl="0" animBg="1"/>
    </p:bld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4754" name="Text Box 2"/>
          <p:cNvSpPr txBox="1"/>
          <p:nvPr/>
        </p:nvSpPr>
        <p:spPr>
          <a:xfrm>
            <a:off x="468313" y="333375"/>
            <a:ext cx="8380412" cy="12001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3600" b="1" dirty="0">
                <a:solidFill>
                  <a:srgbClr val="CC3300"/>
                </a:solidFill>
                <a:latin typeface="Times New Roman" panose="02020603050405020304" pitchFamily="18" charset="0"/>
                <a:ea typeface="黑体" panose="02010609060101010101" charset="-122"/>
              </a:rPr>
              <a:t>本文都写了谁的</a:t>
            </a:r>
            <a:r>
              <a:rPr lang="zh-CN" altLang="en-US" sz="3600" b="1" dirty="0">
                <a:solidFill>
                  <a:srgbClr val="CC3300"/>
                </a:solidFill>
                <a:latin typeface="Arial" panose="020B0604020202020204" pitchFamily="34" charset="0"/>
                <a:ea typeface="黑体" panose="02010609060101010101" charset="-122"/>
              </a:rPr>
              <a:t>“</a:t>
            </a:r>
            <a:r>
              <a:rPr lang="zh-CN" altLang="en-US" sz="3600" b="1" dirty="0">
                <a:solidFill>
                  <a:srgbClr val="CC3300"/>
                </a:solidFill>
                <a:latin typeface="Times New Roman" panose="02020603050405020304" pitchFamily="18" charset="0"/>
                <a:ea typeface="黑体" panose="02010609060101010101" charset="-122"/>
              </a:rPr>
              <a:t>乐</a:t>
            </a:r>
            <a:r>
              <a:rPr lang="zh-CN" altLang="en-US" sz="3600" b="1" dirty="0">
                <a:solidFill>
                  <a:srgbClr val="CC3300"/>
                </a:solidFill>
                <a:latin typeface="Arial" panose="020B0604020202020204" pitchFamily="34" charset="0"/>
                <a:ea typeface="黑体" panose="02010609060101010101" charset="-122"/>
              </a:rPr>
              <a:t>”</a:t>
            </a:r>
            <a:r>
              <a:rPr lang="zh-CN" altLang="en-US" sz="3600" b="1" dirty="0">
                <a:solidFill>
                  <a:srgbClr val="CC33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？作者到底乐什么呢？找出文中的句子来分析说明。</a:t>
            </a:r>
            <a:endParaRPr lang="zh-CN" altLang="en-US" sz="3600" b="1" dirty="0">
              <a:solidFill>
                <a:srgbClr val="CC33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74755" name="Text Box 3"/>
          <p:cNvSpPr txBox="1"/>
          <p:nvPr/>
        </p:nvSpPr>
        <p:spPr>
          <a:xfrm>
            <a:off x="519113" y="1235075"/>
            <a:ext cx="6364287" cy="10779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endParaRPr lang="en-US" altLang="zh-CN" sz="3200" b="1" dirty="0">
              <a:solidFill>
                <a:srgbClr val="000000"/>
              </a:solidFill>
              <a:latin typeface="Times New Roman" panose="02020603050405020304" pitchFamily="18" charset="0"/>
              <a:ea typeface="楷体_GB2312" pitchFamily="1" charset="-122"/>
            </a:endParaRPr>
          </a:p>
          <a:p>
            <a:r>
              <a:rPr lang="zh-CN" altLang="en-US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1" charset="-122"/>
              </a:rPr>
              <a:t>禽鸟乐、滁人乐、众宾乐、太守乐</a:t>
            </a:r>
            <a:endParaRPr lang="zh-CN" altLang="en-US" sz="3200" b="1" dirty="0">
              <a:solidFill>
                <a:srgbClr val="000000"/>
              </a:solidFill>
              <a:latin typeface="Times New Roman" panose="02020603050405020304" pitchFamily="18" charset="0"/>
              <a:ea typeface="楷体_GB2312" pitchFamily="1" charset="-122"/>
            </a:endParaRPr>
          </a:p>
        </p:txBody>
      </p:sp>
      <p:sp>
        <p:nvSpPr>
          <p:cNvPr id="74756" name="Text Box 4"/>
          <p:cNvSpPr txBox="1"/>
          <p:nvPr/>
        </p:nvSpPr>
        <p:spPr>
          <a:xfrm>
            <a:off x="2008188" y="2600325"/>
            <a:ext cx="2705100" cy="95408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endParaRPr lang="en-US" altLang="zh-CN" sz="2800" b="1" dirty="0">
              <a:solidFill>
                <a:srgbClr val="0000FF"/>
              </a:solidFill>
              <a:latin typeface="Times New Roman" panose="02020603050405020304" pitchFamily="18" charset="0"/>
              <a:ea typeface="方正姚体" panose="02010601030101010101" pitchFamily="2" charset="-122"/>
            </a:endParaRPr>
          </a:p>
          <a:p>
            <a:r>
              <a:rPr lang="zh-CN" altLang="en-US" sz="2800" b="1" dirty="0">
                <a:solidFill>
                  <a:srgbClr val="0000FF"/>
                </a:solidFill>
                <a:latin typeface="Times New Roman" panose="02020603050405020304" pitchFamily="18" charset="0"/>
                <a:ea typeface="方正姚体" panose="02010601030101010101" pitchFamily="2" charset="-122"/>
              </a:rPr>
              <a:t>负者歌于途</a:t>
            </a:r>
            <a:r>
              <a:rPr lang="en-US" altLang="zh-CN" sz="2800" b="1" dirty="0">
                <a:solidFill>
                  <a:srgbClr val="0000FF"/>
                </a:solidFill>
                <a:latin typeface="Arial" panose="020B0604020202020204" pitchFamily="34" charset="0"/>
                <a:ea typeface="方正姚体" panose="02010601030101010101" pitchFamily="2" charset="-122"/>
              </a:rPr>
              <a:t>……</a:t>
            </a:r>
            <a:endParaRPr lang="en-US" altLang="zh-CN" sz="2800" b="1" dirty="0">
              <a:solidFill>
                <a:srgbClr val="0000FF"/>
              </a:solidFill>
              <a:latin typeface="Times New Roman" panose="02020603050405020304" pitchFamily="18" charset="0"/>
              <a:ea typeface="方正姚体" panose="02010601030101010101" pitchFamily="2" charset="-122"/>
            </a:endParaRPr>
          </a:p>
        </p:txBody>
      </p:sp>
      <p:sp>
        <p:nvSpPr>
          <p:cNvPr id="185348" name="Line 5"/>
          <p:cNvSpPr/>
          <p:nvPr/>
        </p:nvSpPr>
        <p:spPr>
          <a:xfrm>
            <a:off x="2928938" y="2141538"/>
            <a:ext cx="0" cy="936625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74758" name="Text Box 6"/>
          <p:cNvSpPr txBox="1"/>
          <p:nvPr/>
        </p:nvSpPr>
        <p:spPr>
          <a:xfrm>
            <a:off x="2268538" y="3429000"/>
            <a:ext cx="5508625" cy="9540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endParaRPr lang="en-US" altLang="zh-CN" sz="2800" b="1" dirty="0">
              <a:solidFill>
                <a:srgbClr val="0000FF"/>
              </a:solidFill>
              <a:latin typeface="Times New Roman" panose="02020603050405020304" pitchFamily="18" charset="0"/>
              <a:ea typeface="方正姚体" panose="02010601030101010101" pitchFamily="2" charset="-122"/>
            </a:endParaRPr>
          </a:p>
          <a:p>
            <a:r>
              <a:rPr lang="zh-CN" altLang="en-US" sz="2800" b="1" dirty="0">
                <a:solidFill>
                  <a:srgbClr val="0000FF"/>
                </a:solidFill>
                <a:latin typeface="Times New Roman" panose="02020603050405020304" pitchFamily="18" charset="0"/>
                <a:ea typeface="方正姚体" panose="02010601030101010101" pitchFamily="2" charset="-122"/>
              </a:rPr>
              <a:t>从太守游而乐、宴酣之乐</a:t>
            </a:r>
            <a:endParaRPr lang="zh-CN" altLang="en-US" sz="2800" b="1" dirty="0">
              <a:solidFill>
                <a:srgbClr val="0000FF"/>
              </a:solidFill>
              <a:latin typeface="Times New Roman" panose="02020603050405020304" pitchFamily="18" charset="0"/>
              <a:ea typeface="方正姚体" panose="02010601030101010101" pitchFamily="2" charset="-122"/>
            </a:endParaRPr>
          </a:p>
        </p:txBody>
      </p:sp>
      <p:sp>
        <p:nvSpPr>
          <p:cNvPr id="185350" name="Line 7"/>
          <p:cNvSpPr/>
          <p:nvPr/>
        </p:nvSpPr>
        <p:spPr>
          <a:xfrm>
            <a:off x="4932363" y="2246313"/>
            <a:ext cx="0" cy="17653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74760" name="Text Box 8"/>
          <p:cNvSpPr txBox="1"/>
          <p:nvPr/>
        </p:nvSpPr>
        <p:spPr>
          <a:xfrm>
            <a:off x="4335463" y="4149725"/>
            <a:ext cx="4513262" cy="95408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endParaRPr lang="en-US" altLang="zh-CN" sz="2800" b="1" dirty="0">
              <a:solidFill>
                <a:srgbClr val="0000FF"/>
              </a:solidFill>
              <a:latin typeface="Times New Roman" panose="02020603050405020304" pitchFamily="18" charset="0"/>
              <a:ea typeface="方正姚体" panose="02010601030101010101" pitchFamily="2" charset="-122"/>
            </a:endParaRPr>
          </a:p>
          <a:p>
            <a:r>
              <a:rPr lang="zh-CN" altLang="en-US" sz="2800" b="1" dirty="0">
                <a:solidFill>
                  <a:srgbClr val="0000FF"/>
                </a:solidFill>
                <a:latin typeface="Times New Roman" panose="02020603050405020304" pitchFamily="18" charset="0"/>
                <a:ea typeface="方正姚体" panose="02010601030101010101" pitchFamily="2" charset="-122"/>
              </a:rPr>
              <a:t>山水乐、宴酣乐、乐民之乐</a:t>
            </a:r>
            <a:endParaRPr lang="zh-CN" altLang="en-US" sz="2800" b="1" dirty="0">
              <a:solidFill>
                <a:srgbClr val="0000FF"/>
              </a:solidFill>
              <a:latin typeface="Times New Roman" panose="02020603050405020304" pitchFamily="18" charset="0"/>
              <a:ea typeface="方正姚体" panose="02010601030101010101" pitchFamily="2" charset="-122"/>
            </a:endParaRPr>
          </a:p>
        </p:txBody>
      </p:sp>
      <p:sp>
        <p:nvSpPr>
          <p:cNvPr id="185352" name="Line 9"/>
          <p:cNvSpPr/>
          <p:nvPr/>
        </p:nvSpPr>
        <p:spPr>
          <a:xfrm>
            <a:off x="6616700" y="2035175"/>
            <a:ext cx="20638" cy="2852738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</p:sp>
      <p:cxnSp>
        <p:nvCxnSpPr>
          <p:cNvPr id="185353" name="直接箭头连接符 2"/>
          <p:cNvCxnSpPr/>
          <p:nvPr/>
        </p:nvCxnSpPr>
        <p:spPr>
          <a:xfrm>
            <a:off x="1128713" y="2141538"/>
            <a:ext cx="0" cy="468312"/>
          </a:xfrm>
          <a:prstGeom prst="straightConnector1">
            <a:avLst/>
          </a:prstGeom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arrow" w="med" len="med"/>
          </a:ln>
        </p:spPr>
      </p:cxnSp>
      <p:sp>
        <p:nvSpPr>
          <p:cNvPr id="13" name="Text Box 4"/>
          <p:cNvSpPr txBox="1"/>
          <p:nvPr/>
        </p:nvSpPr>
        <p:spPr>
          <a:xfrm>
            <a:off x="234950" y="2047875"/>
            <a:ext cx="1627188" cy="95408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endParaRPr lang="en-US" altLang="zh-CN" sz="2800" b="1" dirty="0">
              <a:solidFill>
                <a:srgbClr val="0000FF"/>
              </a:solidFill>
              <a:latin typeface="Times New Roman" panose="02020603050405020304" pitchFamily="18" charset="0"/>
              <a:ea typeface="方正姚体" panose="02010601030101010101" pitchFamily="2" charset="-122"/>
            </a:endParaRPr>
          </a:p>
          <a:p>
            <a:r>
              <a:rPr lang="zh-CN" altLang="en-US" sz="2800" b="1" dirty="0">
                <a:solidFill>
                  <a:srgbClr val="0000FF"/>
                </a:solidFill>
                <a:latin typeface="Times New Roman" panose="02020603050405020304" pitchFamily="18" charset="0"/>
                <a:ea typeface="方正姚体" panose="02010601030101010101" pitchFamily="2" charset="-122"/>
              </a:rPr>
              <a:t>鸣声上下</a:t>
            </a:r>
            <a:endParaRPr lang="en-US" altLang="zh-CN" sz="2800" b="1" dirty="0">
              <a:solidFill>
                <a:srgbClr val="0000FF"/>
              </a:solidFill>
              <a:latin typeface="Times New Roman" panose="02020603050405020304" pitchFamily="18" charset="0"/>
              <a:ea typeface="方正姚体" panose="02010601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754" grpId="0"/>
      <p:bldP spid="74755" grpId="0"/>
      <p:bldP spid="74756" grpId="0"/>
      <p:bldP spid="74758" grpId="0"/>
      <p:bldP spid="74760" grpId="0"/>
      <p:bldP spid="13" grpId="0"/>
    </p:bld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5778" name="Rectangle 2"/>
          <p:cNvSpPr/>
          <p:nvPr/>
        </p:nvSpPr>
        <p:spPr>
          <a:xfrm>
            <a:off x="0" y="1588"/>
            <a:ext cx="7235825" cy="7620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4400" b="1" dirty="0">
                <a:solidFill>
                  <a:srgbClr val="3333FF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4</a:t>
            </a:r>
            <a:r>
              <a:rPr lang="zh-CN" altLang="en-US" sz="4400" b="1" dirty="0">
                <a:solidFill>
                  <a:srgbClr val="3333FF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段：写宴会散，尽兴而归。</a:t>
            </a:r>
            <a:endParaRPr lang="zh-CN" altLang="en-US" sz="4400" b="1" dirty="0">
              <a:solidFill>
                <a:srgbClr val="3333FF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75779" name="Rectangle 3"/>
          <p:cNvSpPr/>
          <p:nvPr/>
        </p:nvSpPr>
        <p:spPr>
          <a:xfrm>
            <a:off x="762000" y="1219200"/>
            <a:ext cx="685800" cy="50355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3600" b="1" dirty="0">
                <a:solidFill>
                  <a:srgbClr val="A5002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分析最后一段的作用？</a:t>
            </a:r>
            <a:endParaRPr lang="zh-CN" altLang="en-US" sz="3600" b="1" dirty="0">
              <a:solidFill>
                <a:srgbClr val="A5002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5780" name="Rectangle 4"/>
          <p:cNvSpPr/>
          <p:nvPr/>
        </p:nvSpPr>
        <p:spPr>
          <a:xfrm>
            <a:off x="2124075" y="1447800"/>
            <a:ext cx="6480175" cy="44831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20000"/>
              </a:spcBef>
            </a:pPr>
            <a:r>
              <a:rPr lang="zh-CN" altLang="en-US" sz="4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这段用禽鸟之乐衬游人之乐，又以游人之乐衬太守之乐，正面点明太守乐万物之所乐，进一步突出了</a:t>
            </a:r>
            <a:r>
              <a:rPr lang="zh-CN" altLang="en-US" sz="4800" b="1" dirty="0">
                <a:solidFill>
                  <a:srgbClr val="FF006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太守与民同乐</a:t>
            </a:r>
            <a:r>
              <a:rPr lang="zh-CN" altLang="en-US" sz="4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的思想。</a:t>
            </a:r>
            <a:r>
              <a:rPr lang="zh-CN" altLang="en-US" sz="4400" b="1" dirty="0">
                <a:solidFill>
                  <a:srgbClr val="9933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endParaRPr lang="zh-CN" altLang="en-US" sz="4400" b="1" dirty="0">
              <a:solidFill>
                <a:srgbClr val="9933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57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57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757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757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778" grpId="0"/>
      <p:bldP spid="75779" grpId="0"/>
      <p:bldP spid="75780" grpId="0"/>
    </p:bld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7586" name="Rectangle 3"/>
          <p:cNvSpPr/>
          <p:nvPr/>
        </p:nvSpPr>
        <p:spPr>
          <a:xfrm>
            <a:off x="250825" y="2420938"/>
            <a:ext cx="838200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4000" b="1" dirty="0">
                <a:latin typeface="Arial" panose="020B0604020202020204" pitchFamily="34" charset="0"/>
              </a:rPr>
              <a:t>1</a:t>
            </a:r>
            <a:r>
              <a:rPr lang="zh-CN" altLang="en-US" sz="4000" b="1" dirty="0">
                <a:latin typeface="Arial" panose="020B0604020202020204" pitchFamily="34" charset="0"/>
              </a:rPr>
              <a:t>、</a:t>
            </a:r>
            <a:r>
              <a:rPr lang="zh-CN" altLang="en-US" sz="4000" b="1" dirty="0">
                <a:latin typeface="宋体" panose="02010600030101010101" pitchFamily="2" charset="-122"/>
              </a:rPr>
              <a:t>贯穿全文的感情主线是什么？</a:t>
            </a:r>
            <a:r>
              <a:rPr lang="en-US" altLang="zh-CN" sz="4000" b="1" dirty="0">
                <a:latin typeface="Arial" panose="020B0604020202020204" pitchFamily="34" charset="0"/>
              </a:rPr>
              <a:t> </a:t>
            </a:r>
            <a:endParaRPr lang="en-US" altLang="zh-CN" sz="4000" b="1" dirty="0">
              <a:latin typeface="Arial" panose="020B0604020202020204" pitchFamily="34" charset="0"/>
            </a:endParaRPr>
          </a:p>
        </p:txBody>
      </p:sp>
      <p:sp>
        <p:nvSpPr>
          <p:cNvPr id="9220" name="Text Box 4"/>
          <p:cNvSpPr txBox="1"/>
          <p:nvPr/>
        </p:nvSpPr>
        <p:spPr>
          <a:xfrm>
            <a:off x="3060700" y="3122613"/>
            <a:ext cx="1822450" cy="914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5400" b="1" dirty="0">
                <a:solidFill>
                  <a:srgbClr val="FF3300"/>
                </a:solidFill>
                <a:latin typeface="Arial" panose="020B0604020202020204" pitchFamily="34" charset="0"/>
              </a:rPr>
              <a:t>“乐”            </a:t>
            </a:r>
            <a:endParaRPr lang="en-US" altLang="zh-CN" b="1" dirty="0">
              <a:latin typeface="Arial" panose="020B0604020202020204" pitchFamily="34" charset="0"/>
            </a:endParaRPr>
          </a:p>
        </p:txBody>
      </p:sp>
      <p:sp>
        <p:nvSpPr>
          <p:cNvPr id="67588" name="Text Box 4"/>
          <p:cNvSpPr txBox="1"/>
          <p:nvPr/>
        </p:nvSpPr>
        <p:spPr>
          <a:xfrm>
            <a:off x="1908175" y="549275"/>
            <a:ext cx="3333750" cy="8239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800" b="1" dirty="0">
                <a:latin typeface="Arial" panose="020B0604020202020204" pitchFamily="34" charset="0"/>
              </a:rPr>
              <a:t>总结全文</a:t>
            </a:r>
            <a:endParaRPr lang="zh-CN" altLang="en-US" sz="4800" b="1" dirty="0">
              <a:latin typeface="Arial" panose="020B0604020202020204" pitchFamily="34" charset="0"/>
            </a:endParaRPr>
          </a:p>
        </p:txBody>
      </p:sp>
      <p:sp>
        <p:nvSpPr>
          <p:cNvPr id="121861" name="Text Box 5"/>
          <p:cNvSpPr txBox="1"/>
          <p:nvPr/>
        </p:nvSpPr>
        <p:spPr>
          <a:xfrm>
            <a:off x="971550" y="4221163"/>
            <a:ext cx="6407150" cy="1066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Arial" panose="020B0604020202020204" pitchFamily="34" charset="0"/>
              </a:rPr>
              <a:t>找出相关的句子，体会作者写了哪些“乐”？</a:t>
            </a:r>
            <a:endParaRPr lang="zh-CN" altLang="en-US" sz="3200" b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218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0" grpId="0"/>
      <p:bldP spid="121861" grpId="0"/>
    </p:bld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882" name="Line 2"/>
          <p:cNvSpPr/>
          <p:nvPr/>
        </p:nvSpPr>
        <p:spPr>
          <a:xfrm flipV="1">
            <a:off x="2771775" y="1196975"/>
            <a:ext cx="1295400" cy="1008063"/>
          </a:xfrm>
          <a:prstGeom prst="line">
            <a:avLst/>
          </a:prstGeom>
          <a:ln w="76200" cap="flat" cmpd="sng">
            <a:solidFill>
              <a:srgbClr val="66FF33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122883" name="Text Box 3"/>
          <p:cNvSpPr txBox="1"/>
          <p:nvPr/>
        </p:nvSpPr>
        <p:spPr>
          <a:xfrm>
            <a:off x="4356100" y="549275"/>
            <a:ext cx="2735263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Font typeface="Arial" panose="020B0604020202020204" pitchFamily="34" charset="0"/>
            </a:pPr>
            <a:r>
              <a:rPr lang="zh-CN" altLang="en-US" sz="3600" b="1" dirty="0">
                <a:latin typeface="Times New Roman" panose="02020603050405020304" pitchFamily="18" charset="0"/>
                <a:ea typeface="华文行楷" panose="02010800040101010101" pitchFamily="2" charset="-122"/>
              </a:rPr>
              <a:t>山水之乐</a:t>
            </a:r>
            <a:endParaRPr lang="zh-CN" altLang="en-US" sz="3600" b="1" dirty="0">
              <a:latin typeface="Times New Roman" panose="02020603050405020304" pitchFamily="18" charset="0"/>
              <a:ea typeface="华文行楷" panose="02010800040101010101" pitchFamily="2" charset="-122"/>
            </a:endParaRPr>
          </a:p>
        </p:txBody>
      </p:sp>
      <p:sp>
        <p:nvSpPr>
          <p:cNvPr id="122884" name="Line 4"/>
          <p:cNvSpPr/>
          <p:nvPr/>
        </p:nvSpPr>
        <p:spPr>
          <a:xfrm flipV="1">
            <a:off x="2843213" y="2133600"/>
            <a:ext cx="1512887" cy="431800"/>
          </a:xfrm>
          <a:prstGeom prst="line">
            <a:avLst/>
          </a:prstGeom>
          <a:ln w="76200" cap="flat" cmpd="sng">
            <a:solidFill>
              <a:srgbClr val="990099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122885" name="Text Box 5"/>
          <p:cNvSpPr txBox="1"/>
          <p:nvPr/>
        </p:nvSpPr>
        <p:spPr>
          <a:xfrm>
            <a:off x="4716463" y="3716338"/>
            <a:ext cx="3241675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Font typeface="Arial" panose="020B0604020202020204" pitchFamily="34" charset="0"/>
            </a:pPr>
            <a:r>
              <a:rPr lang="zh-CN" altLang="en-US" sz="3600" b="1" dirty="0">
                <a:latin typeface="Times New Roman" panose="02020603050405020304" pitchFamily="18" charset="0"/>
                <a:ea typeface="华文行楷" panose="02010800040101010101" pitchFamily="2" charset="-122"/>
              </a:rPr>
              <a:t>禽鸟之乐</a:t>
            </a:r>
            <a:endParaRPr lang="zh-CN" altLang="en-US" sz="3600" b="1" dirty="0">
              <a:latin typeface="Times New Roman" panose="02020603050405020304" pitchFamily="18" charset="0"/>
              <a:ea typeface="华文行楷" panose="02010800040101010101" pitchFamily="2" charset="-122"/>
            </a:endParaRPr>
          </a:p>
        </p:txBody>
      </p:sp>
      <p:sp>
        <p:nvSpPr>
          <p:cNvPr id="122886" name="Line 6"/>
          <p:cNvSpPr/>
          <p:nvPr/>
        </p:nvSpPr>
        <p:spPr>
          <a:xfrm flipV="1">
            <a:off x="2916238" y="3068638"/>
            <a:ext cx="1511300" cy="73025"/>
          </a:xfrm>
          <a:prstGeom prst="line">
            <a:avLst/>
          </a:prstGeom>
          <a:ln w="76200" cap="flat" cmpd="sng">
            <a:solidFill>
              <a:srgbClr val="FF0066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122887" name="Text Box 7"/>
          <p:cNvSpPr txBox="1"/>
          <p:nvPr/>
        </p:nvSpPr>
        <p:spPr>
          <a:xfrm>
            <a:off x="4643438" y="1628775"/>
            <a:ext cx="295275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Font typeface="Arial" panose="020B0604020202020204" pitchFamily="34" charset="0"/>
            </a:pPr>
            <a:r>
              <a:rPr lang="zh-CN" altLang="en-US" sz="3600" b="1" dirty="0">
                <a:latin typeface="Times New Roman" panose="02020603050405020304" pitchFamily="18" charset="0"/>
                <a:ea typeface="华文行楷" panose="02010800040101010101" pitchFamily="2" charset="-122"/>
              </a:rPr>
              <a:t>游人之乐</a:t>
            </a:r>
            <a:endParaRPr lang="zh-CN" altLang="en-US" sz="3600" b="1" dirty="0">
              <a:latin typeface="Times New Roman" panose="02020603050405020304" pitchFamily="18" charset="0"/>
              <a:ea typeface="华文行楷" panose="02010800040101010101" pitchFamily="2" charset="-122"/>
            </a:endParaRPr>
          </a:p>
        </p:txBody>
      </p:sp>
      <p:sp>
        <p:nvSpPr>
          <p:cNvPr id="122888" name="Line 8"/>
          <p:cNvSpPr/>
          <p:nvPr/>
        </p:nvSpPr>
        <p:spPr>
          <a:xfrm>
            <a:off x="2843213" y="3716338"/>
            <a:ext cx="1584325" cy="360362"/>
          </a:xfrm>
          <a:prstGeom prst="line">
            <a:avLst/>
          </a:prstGeom>
          <a:ln w="76200" cap="flat" cmpd="sng">
            <a:solidFill>
              <a:srgbClr val="00990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122889" name="Text Box 9"/>
          <p:cNvSpPr txBox="1"/>
          <p:nvPr/>
        </p:nvSpPr>
        <p:spPr>
          <a:xfrm>
            <a:off x="4716463" y="2636838"/>
            <a:ext cx="295275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Font typeface="Arial" panose="020B0604020202020204" pitchFamily="34" charset="0"/>
            </a:pPr>
            <a:r>
              <a:rPr lang="zh-CN" altLang="en-US" sz="3600" b="1" dirty="0">
                <a:latin typeface="Times New Roman" panose="02020603050405020304" pitchFamily="18" charset="0"/>
                <a:ea typeface="华文行楷" panose="02010800040101010101" pitchFamily="2" charset="-122"/>
              </a:rPr>
              <a:t>宾客之乐</a:t>
            </a:r>
            <a:endParaRPr lang="zh-CN" altLang="en-US" sz="3600" b="1" dirty="0">
              <a:latin typeface="Times New Roman" panose="02020603050405020304" pitchFamily="18" charset="0"/>
              <a:ea typeface="华文行楷" panose="02010800040101010101" pitchFamily="2" charset="-122"/>
            </a:endParaRPr>
          </a:p>
        </p:txBody>
      </p:sp>
      <p:sp>
        <p:nvSpPr>
          <p:cNvPr id="122890" name="Line 10"/>
          <p:cNvSpPr/>
          <p:nvPr/>
        </p:nvSpPr>
        <p:spPr>
          <a:xfrm>
            <a:off x="2627313" y="4076700"/>
            <a:ext cx="1439862" cy="936625"/>
          </a:xfrm>
          <a:prstGeom prst="line">
            <a:avLst/>
          </a:prstGeom>
          <a:ln w="76200" cap="flat" cmpd="sng">
            <a:solidFill>
              <a:srgbClr val="FF0066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122891" name="Text Box 11"/>
          <p:cNvSpPr txBox="1"/>
          <p:nvPr/>
        </p:nvSpPr>
        <p:spPr>
          <a:xfrm>
            <a:off x="4427538" y="4724400"/>
            <a:ext cx="2881312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Font typeface="Arial" panose="020B0604020202020204" pitchFamily="34" charset="0"/>
            </a:pPr>
            <a:r>
              <a:rPr lang="zh-CN" altLang="en-US" sz="3600" b="1" dirty="0">
                <a:latin typeface="Times New Roman" panose="02020603050405020304" pitchFamily="18" charset="0"/>
                <a:ea typeface="华文行楷" panose="02010800040101010101" pitchFamily="2" charset="-122"/>
              </a:rPr>
              <a:t>太守之乐</a:t>
            </a:r>
            <a:endParaRPr lang="zh-CN" altLang="en-US" sz="3600" b="1" dirty="0">
              <a:latin typeface="Times New Roman" panose="02020603050405020304" pitchFamily="18" charset="0"/>
              <a:ea typeface="华文行楷" panose="02010800040101010101" pitchFamily="2" charset="-122"/>
            </a:endParaRPr>
          </a:p>
        </p:txBody>
      </p:sp>
      <p:pic>
        <p:nvPicPr>
          <p:cNvPr id="68620" name="Picture 12" descr="乐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4213" y="1916113"/>
            <a:ext cx="2087562" cy="20891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8621" name="Rectangle 13"/>
          <p:cNvSpPr/>
          <p:nvPr/>
        </p:nvSpPr>
        <p:spPr>
          <a:xfrm>
            <a:off x="468313" y="5805488"/>
            <a:ext cx="6335712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Font typeface="Arial" panose="020B0604020202020204" pitchFamily="34" charset="0"/>
            </a:pPr>
            <a:r>
              <a:rPr lang="en-US" altLang="zh-CN" sz="3600" b="1" dirty="0">
                <a:latin typeface="Times New Roman" panose="02020603050405020304" pitchFamily="18" charset="0"/>
              </a:rPr>
              <a:t>2</a:t>
            </a:r>
            <a:r>
              <a:rPr lang="zh-CN" altLang="en-US" sz="3600" b="1" dirty="0">
                <a:latin typeface="Times New Roman" panose="02020603050405020304" pitchFamily="18" charset="0"/>
              </a:rPr>
              <a:t>、课文写了哪些 “乐”？</a:t>
            </a:r>
            <a:endParaRPr lang="zh-CN" altLang="en-US" sz="3600" b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28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228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28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228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228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3" dur="500"/>
                                        <p:tgtEl>
                                          <p:spTgt spid="1228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228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228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4" dur="500"/>
                                        <p:tgtEl>
                                          <p:spTgt spid="1228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28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228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228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228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228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228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228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228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228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883" grpId="0"/>
      <p:bldP spid="122885" grpId="0"/>
      <p:bldP spid="122887" grpId="0"/>
      <p:bldP spid="122889" grpId="0"/>
      <p:bldP spid="122891" grpId="0"/>
    </p:bld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9937" name="Rectangle 2"/>
          <p:cNvSpPr>
            <a:spLocks noGrp="1"/>
          </p:cNvSpPr>
          <p:nvPr>
            <p:ph type="title"/>
          </p:nvPr>
        </p:nvSpPr>
        <p:spPr>
          <a:xfrm>
            <a:off x="323850" y="0"/>
            <a:ext cx="8640763" cy="1498600"/>
          </a:xfrm>
        </p:spPr>
        <p:txBody>
          <a:bodyPr vert="horz" wrap="square" lIns="91440" tIns="45720" rIns="91440" bIns="45720" anchor="ctr"/>
          <a:p>
            <a:pPr algn="l" eaLnBrk="1" hangingPunct="1"/>
            <a:r>
              <a:rPr lang="zh-CN" altLang="en-US" sz="3200" b="1" dirty="0">
                <a:solidFill>
                  <a:srgbClr val="CC3300"/>
                </a:solidFill>
                <a:ea typeface="黑体" panose="02010609060101010101" charset="-122"/>
              </a:rPr>
              <a:t>      </a:t>
            </a:r>
            <a:r>
              <a:rPr lang="zh-CN" altLang="en-US" sz="2800" b="1" dirty="0">
                <a:solidFill>
                  <a:schemeClr val="accent2"/>
                </a:solidFill>
                <a:latin typeface="宋体" panose="02010600030101010101" pitchFamily="2" charset="-122"/>
              </a:rPr>
              <a:t>作者自号醉翁，以醉翁的形象出现在我们面前，如何看待他的醉？他的“醉”与“乐”之间有什么样的联系？</a:t>
            </a:r>
            <a:endParaRPr lang="zh-CN" altLang="en-US" sz="2800" b="1" dirty="0">
              <a:solidFill>
                <a:schemeClr val="accent2"/>
              </a:solidFill>
              <a:latin typeface="宋体" panose="02010600030101010101" pitchFamily="2" charset="-122"/>
            </a:endParaRPr>
          </a:p>
        </p:txBody>
      </p:sp>
      <p:sp>
        <p:nvSpPr>
          <p:cNvPr id="75779" name="Rectangle 3"/>
          <p:cNvSpPr>
            <a:spLocks noGrp="1"/>
          </p:cNvSpPr>
          <p:nvPr>
            <p:ph idx="1"/>
          </p:nvPr>
        </p:nvSpPr>
        <p:spPr>
          <a:xfrm>
            <a:off x="179388" y="1484313"/>
            <a:ext cx="8713787" cy="4941887"/>
          </a:xfrm>
          <a:ln w="38100" cmpd="dbl">
            <a:solidFill>
              <a:srgbClr val="CC3300"/>
            </a:solidFill>
            <a:miter/>
          </a:ln>
        </p:spPr>
        <p:txBody>
          <a:bodyPr vert="horz" wrap="square" lIns="91440" tIns="45720" rIns="91440" bIns="45720" anchor="t"/>
          <a:p>
            <a:pPr eaLnBrk="1" hangingPunct="1">
              <a:lnSpc>
                <a:spcPct val="90000"/>
              </a:lnSpc>
              <a:buNone/>
            </a:pPr>
            <a:r>
              <a:rPr lang="zh-CN" altLang="en-US" b="1" dirty="0">
                <a:ea typeface="楷体_GB2312" pitchFamily="1" charset="-122"/>
              </a:rPr>
              <a:t>       </a:t>
            </a:r>
            <a:r>
              <a:rPr lang="zh-CN" altLang="en-US" sz="2800" b="1" dirty="0">
                <a:latin typeface="宋体" panose="02010600030101010101" pitchFamily="2" charset="-122"/>
              </a:rPr>
              <a:t>“</a:t>
            </a:r>
            <a:r>
              <a:rPr lang="zh-CN" altLang="en-US" sz="2800" b="1" dirty="0"/>
              <a:t>醉翁之意不在酒，在乎山水之间也</a:t>
            </a:r>
            <a:r>
              <a:rPr lang="zh-CN" altLang="en-US" sz="2800" b="1" dirty="0">
                <a:latin typeface="宋体" panose="02010600030101010101" pitchFamily="2" charset="-122"/>
              </a:rPr>
              <a:t>”</a:t>
            </a:r>
            <a:r>
              <a:rPr lang="zh-CN" altLang="en-US" sz="2800" b="1" dirty="0"/>
              <a:t>，纵情林木，醉意山水，这是作者的真意。</a:t>
            </a:r>
            <a:r>
              <a:rPr lang="zh-CN" altLang="en-US" sz="2800" u="sng" dirty="0">
                <a:solidFill>
                  <a:srgbClr val="CC3300"/>
                </a:solidFill>
                <a:latin typeface="黑体" panose="02010609060101010101" charset="-122"/>
                <a:ea typeface="黑体" panose="02010609060101010101" charset="-122"/>
              </a:rPr>
              <a:t>他的</a:t>
            </a:r>
            <a:r>
              <a:rPr lang="zh-CN" altLang="en-US" sz="2800" u="sng" dirty="0">
                <a:solidFill>
                  <a:srgbClr val="CC3300"/>
                </a:solidFill>
                <a:ea typeface="黑体" panose="02010609060101010101" charset="-122"/>
              </a:rPr>
              <a:t>“</a:t>
            </a:r>
            <a:r>
              <a:rPr lang="zh-CN" altLang="en-US" sz="2800" u="sng" dirty="0">
                <a:solidFill>
                  <a:srgbClr val="CC3300"/>
                </a:solidFill>
                <a:latin typeface="黑体" panose="02010609060101010101" charset="-122"/>
                <a:ea typeface="黑体" panose="02010609060101010101" charset="-122"/>
              </a:rPr>
              <a:t>醉</a:t>
            </a:r>
            <a:r>
              <a:rPr lang="zh-CN" altLang="en-US" sz="2800" u="sng" dirty="0">
                <a:solidFill>
                  <a:srgbClr val="CC3300"/>
                </a:solidFill>
                <a:ea typeface="黑体" panose="02010609060101010101" charset="-122"/>
              </a:rPr>
              <a:t>”</a:t>
            </a:r>
            <a:r>
              <a:rPr lang="zh-CN" altLang="en-US" sz="2800" u="sng" dirty="0">
                <a:solidFill>
                  <a:srgbClr val="CC3300"/>
                </a:solidFill>
                <a:latin typeface="黑体" panose="02010609060101010101" charset="-122"/>
                <a:ea typeface="黑体" panose="02010609060101010101" charset="-122"/>
              </a:rPr>
              <a:t>与</a:t>
            </a:r>
            <a:r>
              <a:rPr lang="zh-CN" altLang="en-US" sz="2800" u="sng" dirty="0">
                <a:solidFill>
                  <a:srgbClr val="CC3300"/>
                </a:solidFill>
                <a:ea typeface="黑体" panose="02010609060101010101" charset="-122"/>
              </a:rPr>
              <a:t>“</a:t>
            </a:r>
            <a:r>
              <a:rPr lang="zh-CN" altLang="en-US" sz="2800" u="sng" dirty="0">
                <a:solidFill>
                  <a:srgbClr val="CC3300"/>
                </a:solidFill>
                <a:latin typeface="黑体" panose="02010609060101010101" charset="-122"/>
                <a:ea typeface="黑体" panose="02010609060101010101" charset="-122"/>
              </a:rPr>
              <a:t>乐</a:t>
            </a:r>
            <a:r>
              <a:rPr lang="zh-CN" altLang="en-US" sz="2800" u="sng" dirty="0">
                <a:solidFill>
                  <a:srgbClr val="CC3300"/>
                </a:solidFill>
                <a:ea typeface="黑体" panose="02010609060101010101" charset="-122"/>
              </a:rPr>
              <a:t>”</a:t>
            </a:r>
            <a:r>
              <a:rPr lang="zh-CN" altLang="en-US" sz="2800" u="sng" dirty="0">
                <a:solidFill>
                  <a:srgbClr val="CC3300"/>
                </a:solidFill>
                <a:latin typeface="黑体" panose="02010609060101010101" charset="-122"/>
                <a:ea typeface="黑体" panose="02010609060101010101" charset="-122"/>
              </a:rPr>
              <a:t>是统一的：</a:t>
            </a:r>
            <a:r>
              <a:rPr lang="zh-CN" altLang="en-US" sz="2800" u="sng" dirty="0">
                <a:solidFill>
                  <a:srgbClr val="CC3300"/>
                </a:solidFill>
                <a:ea typeface="黑体" panose="02010609060101010101" charset="-122"/>
              </a:rPr>
              <a:t>“</a:t>
            </a:r>
            <a:r>
              <a:rPr lang="zh-CN" altLang="en-US" sz="2800" u="sng" dirty="0">
                <a:solidFill>
                  <a:srgbClr val="CC3300"/>
                </a:solidFill>
                <a:latin typeface="黑体" panose="02010609060101010101" charset="-122"/>
                <a:ea typeface="黑体" panose="02010609060101010101" charset="-122"/>
              </a:rPr>
              <a:t>醉</a:t>
            </a:r>
            <a:r>
              <a:rPr lang="zh-CN" altLang="en-US" sz="2800" u="sng" dirty="0">
                <a:solidFill>
                  <a:srgbClr val="CC3300"/>
                </a:solidFill>
                <a:ea typeface="黑体" panose="02010609060101010101" charset="-122"/>
              </a:rPr>
              <a:t>”</a:t>
            </a:r>
            <a:r>
              <a:rPr lang="zh-CN" altLang="en-US" sz="2800" u="sng" dirty="0">
                <a:solidFill>
                  <a:srgbClr val="CC3300"/>
                </a:solidFill>
                <a:latin typeface="黑体" panose="02010609060101010101" charset="-122"/>
                <a:ea typeface="黑体" panose="02010609060101010101" charset="-122"/>
              </a:rPr>
              <a:t>是表象，</a:t>
            </a:r>
            <a:r>
              <a:rPr lang="zh-CN" altLang="en-US" sz="2800" u="sng" dirty="0">
                <a:solidFill>
                  <a:srgbClr val="CC3300"/>
                </a:solidFill>
                <a:ea typeface="黑体" panose="02010609060101010101" charset="-122"/>
              </a:rPr>
              <a:t>“</a:t>
            </a:r>
            <a:r>
              <a:rPr lang="zh-CN" altLang="en-US" sz="2800" u="sng" dirty="0">
                <a:solidFill>
                  <a:srgbClr val="CC3300"/>
                </a:solidFill>
                <a:latin typeface="黑体" panose="02010609060101010101" charset="-122"/>
                <a:ea typeface="黑体" panose="02010609060101010101" charset="-122"/>
              </a:rPr>
              <a:t>乐</a:t>
            </a:r>
            <a:r>
              <a:rPr lang="zh-CN" altLang="en-US" sz="2800" u="sng" dirty="0">
                <a:solidFill>
                  <a:srgbClr val="CC3300"/>
                </a:solidFill>
                <a:ea typeface="黑体" panose="02010609060101010101" charset="-122"/>
              </a:rPr>
              <a:t>”</a:t>
            </a:r>
            <a:r>
              <a:rPr lang="zh-CN" altLang="en-US" sz="2800" u="sng" dirty="0">
                <a:solidFill>
                  <a:srgbClr val="CC3300"/>
                </a:solidFill>
                <a:latin typeface="黑体" panose="02010609060101010101" charset="-122"/>
                <a:ea typeface="黑体" panose="02010609060101010101" charset="-122"/>
              </a:rPr>
              <a:t>是实质，写</a:t>
            </a:r>
            <a:r>
              <a:rPr lang="zh-CN" altLang="en-US" sz="2800" u="sng" dirty="0">
                <a:solidFill>
                  <a:srgbClr val="CC3300"/>
                </a:solidFill>
                <a:ea typeface="黑体" panose="02010609060101010101" charset="-122"/>
              </a:rPr>
              <a:t>“</a:t>
            </a:r>
            <a:r>
              <a:rPr lang="zh-CN" altLang="en-US" sz="2800" u="sng" dirty="0">
                <a:solidFill>
                  <a:srgbClr val="CC3300"/>
                </a:solidFill>
                <a:latin typeface="黑体" panose="02010609060101010101" charset="-122"/>
                <a:ea typeface="黑体" panose="02010609060101010101" charset="-122"/>
              </a:rPr>
              <a:t>醉</a:t>
            </a:r>
            <a:r>
              <a:rPr lang="zh-CN" altLang="en-US" sz="2800" u="sng" dirty="0">
                <a:solidFill>
                  <a:srgbClr val="CC3300"/>
                </a:solidFill>
                <a:ea typeface="黑体" panose="02010609060101010101" charset="-122"/>
              </a:rPr>
              <a:t>”</a:t>
            </a:r>
            <a:r>
              <a:rPr lang="zh-CN" altLang="en-US" sz="2800" u="sng" dirty="0">
                <a:solidFill>
                  <a:srgbClr val="CC3300"/>
                </a:solidFill>
                <a:latin typeface="黑体" panose="02010609060101010101" charset="-122"/>
                <a:ea typeface="黑体" panose="02010609060101010101" charset="-122"/>
              </a:rPr>
              <a:t>是为了写</a:t>
            </a:r>
            <a:r>
              <a:rPr lang="zh-CN" altLang="en-US" sz="2800" u="sng" dirty="0">
                <a:solidFill>
                  <a:srgbClr val="CC3300"/>
                </a:solidFill>
                <a:ea typeface="黑体" panose="02010609060101010101" charset="-122"/>
              </a:rPr>
              <a:t>“</a:t>
            </a:r>
            <a:r>
              <a:rPr lang="zh-CN" altLang="en-US" sz="2800" u="sng" dirty="0">
                <a:solidFill>
                  <a:srgbClr val="CC3300"/>
                </a:solidFill>
                <a:latin typeface="黑体" panose="02010609060101010101" charset="-122"/>
                <a:ea typeface="黑体" panose="02010609060101010101" charset="-122"/>
              </a:rPr>
              <a:t>乐</a:t>
            </a:r>
            <a:r>
              <a:rPr lang="zh-CN" altLang="en-US" sz="2800" u="sng" dirty="0">
                <a:solidFill>
                  <a:srgbClr val="CC3300"/>
                </a:solidFill>
                <a:ea typeface="黑体" panose="02010609060101010101" charset="-122"/>
              </a:rPr>
              <a:t>”</a:t>
            </a:r>
            <a:r>
              <a:rPr lang="zh-CN" altLang="en-US" sz="2800" u="sng" dirty="0">
                <a:solidFill>
                  <a:srgbClr val="CC3300"/>
                </a:solidFill>
                <a:latin typeface="黑体" panose="02010609060101010101" charset="-122"/>
                <a:ea typeface="黑体" panose="02010609060101010101" charset="-122"/>
              </a:rPr>
              <a:t>。</a:t>
            </a:r>
            <a:endParaRPr lang="zh-CN" altLang="en-US" sz="2800" u="sng" dirty="0">
              <a:solidFill>
                <a:srgbClr val="CC33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eaLnBrk="1" hangingPunct="1">
              <a:lnSpc>
                <a:spcPct val="90000"/>
              </a:lnSpc>
              <a:buNone/>
            </a:pPr>
            <a:r>
              <a:rPr lang="zh-CN" altLang="en-US" sz="2800" dirty="0">
                <a:solidFill>
                  <a:srgbClr val="CC3300"/>
                </a:solidFill>
                <a:latin typeface="黑体" panose="02010609060101010101" charset="-122"/>
                <a:ea typeface="黑体" panose="02010609060101010101" charset="-122"/>
              </a:rPr>
              <a:t>    </a:t>
            </a:r>
            <a:r>
              <a:rPr lang="zh-CN" altLang="en-US" sz="2800" u="sng" dirty="0">
                <a:solidFill>
                  <a:srgbClr val="CC3300"/>
                </a:solidFill>
                <a:ea typeface="黑体" panose="02010609060101010101" charset="-122"/>
              </a:rPr>
              <a:t>“</a:t>
            </a:r>
            <a:r>
              <a:rPr lang="zh-CN" altLang="en-US" sz="2800" u="sng" dirty="0">
                <a:solidFill>
                  <a:srgbClr val="CC3300"/>
                </a:solidFill>
                <a:latin typeface="黑体" panose="02010609060101010101" charset="-122"/>
                <a:ea typeface="黑体" panose="02010609060101010101" charset="-122"/>
              </a:rPr>
              <a:t>醉翁之意不在酒，在乎山水之间也</a:t>
            </a:r>
            <a:r>
              <a:rPr lang="zh-CN" altLang="en-US" sz="2800" u="sng" dirty="0">
                <a:solidFill>
                  <a:srgbClr val="CC3300"/>
                </a:solidFill>
                <a:ea typeface="黑体" panose="02010609060101010101" charset="-122"/>
              </a:rPr>
              <a:t>”</a:t>
            </a:r>
            <a:r>
              <a:rPr lang="zh-CN" altLang="en-US" sz="2800" u="sng" dirty="0">
                <a:solidFill>
                  <a:srgbClr val="CC3300"/>
                </a:solidFill>
                <a:latin typeface="黑体" panose="02010609060101010101" charset="-122"/>
                <a:ea typeface="黑体" panose="02010609060101010101" charset="-122"/>
              </a:rPr>
              <a:t>，更在于</a:t>
            </a:r>
            <a:r>
              <a:rPr lang="zh-CN" altLang="en-US" sz="2800" u="sng" dirty="0">
                <a:solidFill>
                  <a:srgbClr val="CC3300"/>
                </a:solidFill>
                <a:ea typeface="黑体" panose="02010609060101010101" charset="-122"/>
              </a:rPr>
              <a:t>“</a:t>
            </a:r>
            <a:r>
              <a:rPr lang="zh-CN" altLang="en-US" sz="2800" u="sng" dirty="0">
                <a:solidFill>
                  <a:srgbClr val="CC3300"/>
                </a:solidFill>
                <a:latin typeface="黑体" panose="02010609060101010101" charset="-122"/>
                <a:ea typeface="黑体" panose="02010609060101010101" charset="-122"/>
              </a:rPr>
              <a:t>乐民之乐也</a:t>
            </a:r>
            <a:r>
              <a:rPr lang="zh-CN" altLang="en-US" sz="2800" u="sng" dirty="0">
                <a:solidFill>
                  <a:srgbClr val="CC3300"/>
                </a:solidFill>
                <a:ea typeface="黑体" panose="02010609060101010101" charset="-122"/>
              </a:rPr>
              <a:t>”</a:t>
            </a:r>
            <a:r>
              <a:rPr lang="zh-CN" altLang="en-US" sz="2800" u="sng" dirty="0">
                <a:solidFill>
                  <a:srgbClr val="CC3300"/>
                </a:solidFill>
                <a:latin typeface="黑体" panose="02010609060101010101" charset="-122"/>
                <a:ea typeface="黑体" panose="02010609060101010101" charset="-122"/>
              </a:rPr>
              <a:t>（与民同乐）。</a:t>
            </a:r>
            <a:r>
              <a:rPr lang="zh-CN" altLang="en-US" sz="2800" b="1" dirty="0">
                <a:latin typeface="宋体" panose="02010600030101010101" pitchFamily="2" charset="-122"/>
              </a:rPr>
              <a:t>宋仁宗庆历五年，范仲淹等推行“庆历新政”失败，相继被贬职。欧阳修因上书为他们辩护，也被贬职为滁州知州。“庆历新政”的失败，使北宋丧失了一次变法图强的机会。欧阳修以宽和仁爱之心“与民同乐”，体现了儒家的传统思想。所以</a:t>
            </a:r>
            <a:r>
              <a:rPr lang="zh-CN" altLang="en-US" sz="2800" b="1" dirty="0">
                <a:solidFill>
                  <a:srgbClr val="0000CC"/>
                </a:solidFill>
                <a:latin typeface="宋体" panose="02010600030101010101" pitchFamily="2" charset="-122"/>
              </a:rPr>
              <a:t>“醉翁之意不在酒，在乎山水之间也”，更在乎“与民同乐”。</a:t>
            </a:r>
            <a:endParaRPr lang="zh-CN" altLang="en-US" sz="2800" b="1" dirty="0">
              <a:solidFill>
                <a:srgbClr val="0000CC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757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757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9">
                                            <p:txEl>
                                              <p:charRg st="0" end="8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3000" fill="hold"/>
                                        <p:tgtEl>
                                          <p:spTgt spid="75779">
                                            <p:txEl>
                                              <p:charRg st="0" end="8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3000" fill="hold"/>
                                        <p:tgtEl>
                                          <p:spTgt spid="75779">
                                            <p:txEl>
                                              <p:charRg st="0" end="8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9">
                                            <p:txEl>
                                              <p:charRg st="84" end="25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3000" fill="hold"/>
                                        <p:tgtEl>
                                          <p:spTgt spid="75779">
                                            <p:txEl>
                                              <p:charRg st="84" end="25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3000" fill="hold"/>
                                        <p:tgtEl>
                                          <p:spTgt spid="75779">
                                            <p:txEl>
                                              <p:charRg st="84" end="25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779" grpId="0" animBg="1" build="p"/>
    </p:bld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9634" name="Text Box 2"/>
          <p:cNvSpPr txBox="1"/>
          <p:nvPr/>
        </p:nvSpPr>
        <p:spPr>
          <a:xfrm>
            <a:off x="755650" y="1131888"/>
            <a:ext cx="7864475" cy="19923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  <a:spcBef>
                <a:spcPct val="50000"/>
              </a:spcBef>
            </a:pPr>
            <a:r>
              <a:rPr lang="zh-CN" altLang="en-US" sz="3200" dirty="0">
                <a:latin typeface="迷你简启体" charset="-122"/>
                <a:ea typeface="迷你简启体" charset="-122"/>
              </a:rPr>
              <a:t>思考：本文通过醉翁亭秀丽风光的描写和对游人之乐的叙述，表达了作者怎样的情怀？</a:t>
            </a:r>
            <a:endParaRPr lang="zh-CN" altLang="en-US" sz="3200" dirty="0">
              <a:latin typeface="迷你简启体" charset="-122"/>
              <a:ea typeface="迷你简启体" charset="-122"/>
            </a:endParaRPr>
          </a:p>
        </p:txBody>
      </p:sp>
      <p:sp>
        <p:nvSpPr>
          <p:cNvPr id="23555" name="Text Box 3"/>
          <p:cNvSpPr txBox="1"/>
          <p:nvPr/>
        </p:nvSpPr>
        <p:spPr>
          <a:xfrm>
            <a:off x="1219200" y="3681413"/>
            <a:ext cx="6248400" cy="11160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en-US" altLang="zh-CN" sz="2800" b="1" dirty="0">
                <a:solidFill>
                  <a:srgbClr val="FF3300"/>
                </a:solidFill>
                <a:latin typeface="Arial" panose="020B0604020202020204" pitchFamily="34" charset="0"/>
                <a:ea typeface="迷你简启体" charset="-122"/>
              </a:rPr>
              <a:t>      </a:t>
            </a:r>
            <a:r>
              <a:rPr lang="zh-CN" altLang="en-US" sz="2800" b="1" dirty="0">
                <a:solidFill>
                  <a:srgbClr val="FF3300"/>
                </a:solidFill>
                <a:latin typeface="Arial" panose="020B0604020202020204" pitchFamily="34" charset="0"/>
                <a:ea typeface="迷你简启体" charset="-122"/>
              </a:rPr>
              <a:t>表达了作者对美好山川的热爱和“与民同乐”的情怀。</a:t>
            </a:r>
            <a:endParaRPr lang="zh-CN" altLang="en-US" sz="2800" b="1" dirty="0">
              <a:solidFill>
                <a:srgbClr val="FF3300"/>
              </a:solidFill>
              <a:latin typeface="Arial" panose="020B0604020202020204" pitchFamily="34" charset="0"/>
              <a:ea typeface="迷你简启体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5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5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5" grpId="0"/>
    </p:bld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0658" name="Picture 2" descr="P5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0659" name="WordArt 3"/>
          <p:cNvSpPr/>
          <p:nvPr/>
        </p:nvSpPr>
        <p:spPr>
          <a:xfrm>
            <a:off x="611188" y="549275"/>
            <a:ext cx="2517775" cy="1095375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  <a:normAutofit/>
          </a:bodyPr>
          <a:p>
            <a:pPr algn="ctr" eaLnBrk="0" hangingPunct="0"/>
            <a:r>
              <a:rPr lang="zh-CN" altLang="en-US" sz="1800" b="1">
                <a:ln w="9525" cap="flat" cmpd="sng">
                  <a:solidFill>
                    <a:srgbClr val="CC99FF"/>
                  </a:solidFill>
                  <a:prstDash val="solid"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  <a:tileRect/>
                </a:gradFill>
                <a:effectLst>
                  <a:outerShdw dist="53882" dir="2699999" algn="ctr" rotWithShape="0">
                    <a:srgbClr val="9999FF">
                      <a:alpha val="79999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中心思想</a:t>
            </a:r>
            <a:endParaRPr lang="zh-CN" altLang="en-US" sz="1800" b="1">
              <a:ln w="9525" cap="flat" cmpd="sng">
                <a:solidFill>
                  <a:srgbClr val="CC99FF"/>
                </a:solidFill>
                <a:prstDash val="solid"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  <a:tileRect/>
              </a:gradFill>
              <a:effectLst>
                <a:outerShdw dist="53882" dir="2699999" algn="ctr" rotWithShape="0">
                  <a:srgbClr val="9999FF">
                    <a:alpha val="79999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9092" name="Text Box 4"/>
          <p:cNvSpPr txBox="1"/>
          <p:nvPr/>
        </p:nvSpPr>
        <p:spPr>
          <a:xfrm>
            <a:off x="468313" y="2205038"/>
            <a:ext cx="8137525" cy="2530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000" b="1" dirty="0">
                <a:latin typeface="黑体" panose="02010609060101010101" charset="-122"/>
                <a:ea typeface="黑体" panose="02010609060101010101" charset="-122"/>
              </a:rPr>
              <a:t>    全文以</a:t>
            </a:r>
            <a:r>
              <a:rPr lang="zh-CN" altLang="en-US" sz="4000" b="1" dirty="0">
                <a:latin typeface="华文中宋" panose="02010600040101010101" pitchFamily="2" charset="-122"/>
                <a:ea typeface="黑体" panose="02010609060101010101" charset="-122"/>
              </a:rPr>
              <a:t>“</a:t>
            </a:r>
            <a:r>
              <a:rPr lang="zh-CN" altLang="en-US" sz="4000" b="1" dirty="0">
                <a:latin typeface="黑体" panose="02010609060101010101" charset="-122"/>
                <a:ea typeface="黑体" panose="02010609060101010101" charset="-122"/>
              </a:rPr>
              <a:t>乐</a:t>
            </a:r>
            <a:r>
              <a:rPr lang="zh-CN" altLang="en-US" sz="4000" b="1" dirty="0">
                <a:latin typeface="华文中宋" panose="02010600040101010101" pitchFamily="2" charset="-122"/>
                <a:ea typeface="黑体" panose="02010609060101010101" charset="-122"/>
              </a:rPr>
              <a:t>”</a:t>
            </a:r>
            <a:r>
              <a:rPr lang="zh-CN" altLang="en-US" sz="4000" b="1" dirty="0">
                <a:latin typeface="黑体" panose="02010609060101010101" charset="-122"/>
                <a:ea typeface="黑体" panose="02010609060101010101" charset="-122"/>
              </a:rPr>
              <a:t>字为线索，通过描写琅琊山的美景以及人们游山的欢乐，表现了作者</a:t>
            </a:r>
            <a:r>
              <a:rPr lang="zh-CN" altLang="en-US" sz="40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与民同乐</a:t>
            </a:r>
            <a:r>
              <a:rPr lang="zh-CN" altLang="en-US" sz="4000" b="1" dirty="0">
                <a:latin typeface="黑体" panose="02010609060101010101" charset="-122"/>
                <a:ea typeface="黑体" panose="02010609060101010101" charset="-122"/>
              </a:rPr>
              <a:t>的旷达情怀。</a:t>
            </a:r>
            <a:endParaRPr lang="zh-CN" altLang="en-US" sz="4000" b="1" dirty="0"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90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90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9092" grpId="0"/>
    </p:bld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9938" name="Text Box 2"/>
          <p:cNvSpPr txBox="1">
            <a:spLocks noChangeArrowheads="1"/>
          </p:cNvSpPr>
          <p:nvPr/>
        </p:nvSpPr>
        <p:spPr bwMode="auto">
          <a:xfrm>
            <a:off x="0" y="1268413"/>
            <a:ext cx="9144000" cy="52101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buFontTx/>
              <a:defRPr/>
            </a:pPr>
            <a:r>
              <a:rPr kumimoji="1" lang="zh-CN" altLang="en-US" sz="2800" kern="1200" cap="none" spc="0" normalizeH="0" baseline="0" noProof="0"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1" charset="-122"/>
                <a:ea typeface="隶书" panose="02010509060101010101" pitchFamily="49" charset="-122"/>
                <a:cs typeface="+mn-cs"/>
              </a:rPr>
              <a:t>    </a:t>
            </a:r>
            <a:r>
              <a:rPr kumimoji="1" lang="zh-CN" altLang="en-US" sz="3200" kern="1200" cap="none" spc="0" normalizeH="0" baseline="0" noProof="0"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1" charset="-122"/>
                <a:ea typeface="隶书" panose="02010509060101010101" pitchFamily="49" charset="-122"/>
                <a:cs typeface="+mn-cs"/>
              </a:rPr>
              <a:t>醉翁亭的位置环境、命名由来（滁州城</a:t>
            </a:r>
            <a:r>
              <a:rPr kumimoji="1" lang="en-US" altLang="zh-CN" sz="3200" kern="1200" cap="none" spc="0" normalizeH="0" baseline="0" noProof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/>
                <a:ea typeface="隶书" panose="02010509060101010101" pitchFamily="49" charset="-122"/>
                <a:cs typeface="+mn-cs"/>
              </a:rPr>
              <a:t>—</a:t>
            </a:r>
            <a:r>
              <a:rPr kumimoji="1" lang="zh-CN" altLang="en-US" sz="3200" kern="1200" cap="none" spc="0" normalizeH="0" baseline="0" noProof="0"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1" charset="-122"/>
                <a:ea typeface="隶书" panose="02010509060101010101" pitchFamily="49" charset="-122"/>
                <a:cs typeface="+mn-cs"/>
              </a:rPr>
              <a:t>琅琊山</a:t>
            </a:r>
            <a:r>
              <a:rPr kumimoji="1" lang="en-US" altLang="zh-CN" sz="3200" kern="1200" cap="none" spc="0" normalizeH="0" baseline="0" noProof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/>
                <a:ea typeface="隶书" panose="02010509060101010101" pitchFamily="49" charset="-122"/>
                <a:cs typeface="+mn-cs"/>
              </a:rPr>
              <a:t>—</a:t>
            </a:r>
            <a:r>
              <a:rPr kumimoji="1" lang="zh-CN" altLang="en-US" sz="3200" kern="1200" cap="none" spc="0" normalizeH="0" baseline="0" noProof="0"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1" charset="-122"/>
                <a:ea typeface="隶书" panose="02010509060101010101" pitchFamily="49" charset="-122"/>
                <a:cs typeface="+mn-cs"/>
              </a:rPr>
              <a:t>酿泉</a:t>
            </a:r>
            <a:r>
              <a:rPr kumimoji="1" lang="en-US" altLang="zh-CN" sz="3200" kern="1200" cap="none" spc="0" normalizeH="0" baseline="0" noProof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/>
                <a:ea typeface="隶书" panose="02010509060101010101" pitchFamily="49" charset="-122"/>
                <a:cs typeface="+mn-cs"/>
              </a:rPr>
              <a:t>—</a:t>
            </a:r>
            <a:r>
              <a:rPr kumimoji="1" lang="zh-CN" altLang="en-US" sz="3200" kern="1200" cap="none" spc="0" normalizeH="0" baseline="0" noProof="0"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1" charset="-122"/>
                <a:ea typeface="隶书" panose="02010509060101010101" pitchFamily="49" charset="-122"/>
                <a:cs typeface="+mn-cs"/>
              </a:rPr>
              <a:t>醉翁亭，由远及近）（</a:t>
            </a:r>
            <a:r>
              <a:rPr kumimoji="1" lang="zh-CN" altLang="en-US" sz="3200" kern="1200" cap="none" spc="0" normalizeH="0" baseline="0" noProof="0">
                <a:solidFill>
                  <a:srgbClr val="FF66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/>
                <a:ea typeface="隶书" panose="02010509060101010101" pitchFamily="49" charset="-122"/>
                <a:cs typeface="+mn-cs"/>
              </a:rPr>
              <a:t>“</a:t>
            </a:r>
            <a:r>
              <a:rPr kumimoji="1" lang="zh-CN" altLang="en-US" sz="3200" kern="1200" cap="none" spc="0" normalizeH="0" baseline="0" noProof="0">
                <a:solidFill>
                  <a:srgbClr val="FF66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1" charset="-122"/>
                <a:ea typeface="隶书" panose="02010509060101010101" pitchFamily="49" charset="-122"/>
                <a:cs typeface="+mn-cs"/>
              </a:rPr>
              <a:t>醉翁之意不在酒，在乎山水之间也</a:t>
            </a:r>
            <a:r>
              <a:rPr kumimoji="1" lang="zh-CN" altLang="en-US" sz="3200" kern="1200" cap="none" spc="0" normalizeH="0" baseline="0" noProof="0">
                <a:solidFill>
                  <a:srgbClr val="FF66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/>
                <a:ea typeface="隶书" panose="02010509060101010101" pitchFamily="49" charset="-122"/>
                <a:cs typeface="+mn-cs"/>
              </a:rPr>
              <a:t>”</a:t>
            </a:r>
            <a:r>
              <a:rPr kumimoji="1" lang="zh-CN" altLang="en-US" sz="3200" kern="1200" cap="none" spc="0" normalizeH="0" baseline="0" noProof="0"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1" charset="-122"/>
                <a:ea typeface="隶书" panose="02010509060101010101" pitchFamily="49" charset="-122"/>
                <a:cs typeface="+mn-cs"/>
              </a:rPr>
              <a:t>破题）</a:t>
            </a:r>
            <a:r>
              <a:rPr kumimoji="1" lang="en-US" altLang="zh-CN" sz="3200" kern="1200" cap="none" spc="0" normalizeH="0" baseline="0" noProof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/>
                <a:ea typeface="隶书" panose="02010509060101010101" pitchFamily="49" charset="-122"/>
                <a:cs typeface="+mn-cs"/>
              </a:rPr>
              <a:t>——“</a:t>
            </a:r>
            <a:r>
              <a:rPr kumimoji="1" lang="zh-CN" altLang="en-US" sz="3200" kern="1200" cap="none" spc="0" normalizeH="0" baseline="0" noProof="0"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1" charset="-122"/>
                <a:ea typeface="隶书" panose="02010509060101010101" pitchFamily="49" charset="-122"/>
                <a:cs typeface="+mn-cs"/>
              </a:rPr>
              <a:t>山水之乐</a:t>
            </a:r>
            <a:r>
              <a:rPr kumimoji="1" lang="zh-CN" altLang="en-US" sz="3200" kern="1200" cap="none" spc="0" normalizeH="0" baseline="0" noProof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/>
                <a:ea typeface="隶书" panose="02010509060101010101" pitchFamily="49" charset="-122"/>
                <a:cs typeface="+mn-cs"/>
              </a:rPr>
              <a:t>”</a:t>
            </a:r>
            <a:r>
              <a:rPr kumimoji="1" lang="zh-CN" altLang="en-US" sz="3200" kern="1200" cap="none" spc="0" normalizeH="0" baseline="0" noProof="0"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1" charset="-122"/>
                <a:ea typeface="隶书" panose="02010509060101010101" pitchFamily="49" charset="-122"/>
                <a:cs typeface="+mn-cs"/>
              </a:rPr>
              <a:t>（一日之景、四时之景）</a:t>
            </a:r>
            <a:r>
              <a:rPr kumimoji="1" lang="en-US" altLang="zh-CN" sz="3200" kern="1200" cap="none" spc="0" normalizeH="0" baseline="0" noProof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/>
                <a:ea typeface="隶书" panose="02010509060101010101" pitchFamily="49" charset="-122"/>
                <a:cs typeface="+mn-cs"/>
              </a:rPr>
              <a:t>——</a:t>
            </a:r>
            <a:r>
              <a:rPr kumimoji="1" lang="zh-CN" altLang="en-US" sz="3200" kern="1200" cap="none" spc="0" normalizeH="0" baseline="0" noProof="0"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1" charset="-122"/>
                <a:ea typeface="隶书" panose="02010509060101010101" pitchFamily="49" charset="-122"/>
                <a:cs typeface="+mn-cs"/>
              </a:rPr>
              <a:t>游山情形（滁人游</a:t>
            </a:r>
            <a:r>
              <a:rPr kumimoji="1" lang="en-US" altLang="zh-CN" sz="3200" kern="1200" cap="none" spc="0" normalizeH="0" baseline="0" noProof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/>
                <a:ea typeface="隶书" panose="02010509060101010101" pitchFamily="49" charset="-122"/>
                <a:cs typeface="+mn-cs"/>
              </a:rPr>
              <a:t>—</a:t>
            </a:r>
            <a:r>
              <a:rPr kumimoji="1" lang="zh-CN" altLang="en-US" sz="3200" kern="1200" cap="none" spc="0" normalizeH="0" baseline="0" noProof="0"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1" charset="-122"/>
                <a:ea typeface="隶书" panose="02010509060101010101" pitchFamily="49" charset="-122"/>
                <a:cs typeface="+mn-cs"/>
              </a:rPr>
              <a:t>太守宴</a:t>
            </a:r>
            <a:r>
              <a:rPr kumimoji="1" lang="en-US" altLang="zh-CN" sz="3200" kern="1200" cap="none" spc="0" normalizeH="0" baseline="0" noProof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/>
                <a:ea typeface="隶书" panose="02010509060101010101" pitchFamily="49" charset="-122"/>
                <a:cs typeface="+mn-cs"/>
              </a:rPr>
              <a:t>—</a:t>
            </a:r>
            <a:r>
              <a:rPr kumimoji="1" lang="zh-CN" altLang="en-US" sz="3200" kern="1200" cap="none" spc="0" normalizeH="0" baseline="0" noProof="0"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1" charset="-122"/>
                <a:ea typeface="隶书" panose="02010509060101010101" pitchFamily="49" charset="-122"/>
                <a:cs typeface="+mn-cs"/>
              </a:rPr>
              <a:t>众宾欢</a:t>
            </a:r>
            <a:r>
              <a:rPr kumimoji="1" lang="en-US" altLang="zh-CN" sz="3200" kern="1200" cap="none" spc="0" normalizeH="0" baseline="0" noProof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/>
                <a:ea typeface="隶书" panose="02010509060101010101" pitchFamily="49" charset="-122"/>
                <a:cs typeface="+mn-cs"/>
              </a:rPr>
              <a:t>——</a:t>
            </a:r>
            <a:r>
              <a:rPr kumimoji="1" lang="zh-CN" altLang="en-US" sz="3200" kern="1200" cap="none" spc="0" normalizeH="0" baseline="0" noProof="0">
                <a:solidFill>
                  <a:srgbClr val="FF66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1" charset="-122"/>
                <a:ea typeface="隶书" panose="02010509060101010101" pitchFamily="49" charset="-122"/>
                <a:cs typeface="+mn-cs"/>
              </a:rPr>
              <a:t>太守醉</a:t>
            </a:r>
            <a:r>
              <a:rPr kumimoji="1" lang="zh-CN" altLang="en-US" sz="3200" kern="1200" cap="none" spc="0" normalizeH="0" baseline="0" noProof="0"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1" charset="-122"/>
                <a:ea typeface="隶书" panose="02010509060101010101" pitchFamily="49" charset="-122"/>
                <a:cs typeface="+mn-cs"/>
              </a:rPr>
              <a:t>）</a:t>
            </a:r>
            <a:r>
              <a:rPr kumimoji="1" lang="en-US" altLang="zh-CN" sz="3200" kern="1200" cap="none" spc="0" normalizeH="0" baseline="0" noProof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/>
                <a:ea typeface="隶书" panose="02010509060101010101" pitchFamily="49" charset="-122"/>
                <a:cs typeface="+mn-cs"/>
              </a:rPr>
              <a:t>——</a:t>
            </a:r>
            <a:r>
              <a:rPr kumimoji="1" lang="zh-CN" altLang="en-US" sz="3200" kern="1200" cap="none" spc="0" normalizeH="0" baseline="0" noProof="0"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1" charset="-122"/>
                <a:ea typeface="隶书" panose="02010509060101010101" pitchFamily="49" charset="-122"/>
                <a:cs typeface="+mn-cs"/>
              </a:rPr>
              <a:t>宴罢醉归（</a:t>
            </a:r>
            <a:r>
              <a:rPr kumimoji="1" lang="zh-CN" altLang="en-US" sz="3200" kern="1200" cap="none" spc="0" normalizeH="0" baseline="0" noProof="0">
                <a:solidFill>
                  <a:srgbClr val="FF66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/>
                <a:ea typeface="隶书" panose="02010509060101010101" pitchFamily="49" charset="-122"/>
                <a:cs typeface="+mn-cs"/>
              </a:rPr>
              <a:t>“</a:t>
            </a:r>
            <a:r>
              <a:rPr kumimoji="1" lang="zh-CN" altLang="en-US" sz="3200" kern="1200" cap="none" spc="0" normalizeH="0" baseline="0" noProof="0">
                <a:solidFill>
                  <a:srgbClr val="FF66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1" charset="-122"/>
                <a:ea typeface="隶书" panose="02010509060101010101" pitchFamily="49" charset="-122"/>
                <a:cs typeface="+mn-cs"/>
              </a:rPr>
              <a:t>醉能同其乐</a:t>
            </a:r>
            <a:r>
              <a:rPr kumimoji="1" lang="zh-CN" altLang="en-US" sz="3200" kern="1200" cap="none" spc="0" normalizeH="0" baseline="0" noProof="0">
                <a:solidFill>
                  <a:srgbClr val="FF66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/>
                <a:ea typeface="隶书" panose="02010509060101010101" pitchFamily="49" charset="-122"/>
                <a:cs typeface="+mn-cs"/>
              </a:rPr>
              <a:t>”</a:t>
            </a:r>
            <a:r>
              <a:rPr kumimoji="1" lang="zh-CN" altLang="en-US" sz="3200" kern="1200" cap="none" spc="0" normalizeH="0" baseline="0" noProof="0"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1" charset="-122"/>
                <a:ea typeface="隶书" panose="02010509060101010101" pitchFamily="49" charset="-122"/>
                <a:cs typeface="+mn-cs"/>
              </a:rPr>
              <a:t>揭示主旨）</a:t>
            </a:r>
            <a:endParaRPr kumimoji="1" lang="zh-CN" altLang="en-US" sz="3200" kern="1200" cap="none" spc="0" normalizeH="0" baseline="0" noProof="0">
              <a:effectLst>
                <a:outerShdw blurRad="38100" dist="38100" dir="2700000" algn="tl">
                  <a:srgbClr val="C0C0C0"/>
                </a:outerShdw>
              </a:effectLst>
              <a:latin typeface="楷体_GB2312" pitchFamily="1" charset="-122"/>
              <a:ea typeface="隶书" panose="02010509060101010101" pitchFamily="49" charset="-122"/>
              <a:cs typeface="+mn-cs"/>
            </a:endParaRPr>
          </a:p>
          <a:p>
            <a:pPr marR="0" defTabSz="914400">
              <a:spcBef>
                <a:spcPct val="50000"/>
              </a:spcBef>
              <a:buClrTx/>
              <a:buSzTx/>
              <a:buFontTx/>
              <a:defRPr/>
            </a:pPr>
            <a:r>
              <a:rPr kumimoji="1" lang="zh-CN" altLang="en-US" sz="3200" kern="1200" cap="none" spc="0" normalizeH="0" baseline="0" noProof="0"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1" charset="-122"/>
                <a:ea typeface="隶书" panose="02010509060101010101" pitchFamily="49" charset="-122"/>
                <a:cs typeface="+mn-cs"/>
              </a:rPr>
              <a:t>   </a:t>
            </a:r>
            <a:r>
              <a:rPr kumimoji="1" lang="zh-CN" altLang="en-US" sz="3200" kern="1200" cap="none" spc="0" normalizeH="0" baseline="0" noProof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/>
                <a:ea typeface="隶书" panose="02010509060101010101" pitchFamily="49" charset="-122"/>
                <a:cs typeface="+mn-cs"/>
              </a:rPr>
              <a:t>“</a:t>
            </a:r>
            <a:r>
              <a:rPr kumimoji="1" lang="zh-CN" altLang="en-US" sz="3200" kern="1200" cap="none" spc="0" normalizeH="0" baseline="0" noProof="0"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1" charset="-122"/>
                <a:ea typeface="隶书" panose="02010509060101010101" pitchFamily="49" charset="-122"/>
                <a:cs typeface="+mn-cs"/>
              </a:rPr>
              <a:t>醉</a:t>
            </a:r>
            <a:r>
              <a:rPr kumimoji="1" lang="zh-CN" altLang="en-US" sz="3200" kern="1200" cap="none" spc="0" normalizeH="0" baseline="0" noProof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/>
                <a:ea typeface="隶书" panose="02010509060101010101" pitchFamily="49" charset="-122"/>
                <a:cs typeface="+mn-cs"/>
              </a:rPr>
              <a:t>”</a:t>
            </a:r>
            <a:r>
              <a:rPr kumimoji="1" lang="zh-CN" altLang="en-US" sz="3200" kern="1200" cap="none" spc="0" normalizeH="0" baseline="0" noProof="0"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1" charset="-122"/>
                <a:ea typeface="隶书" panose="02010509060101010101" pitchFamily="49" charset="-122"/>
                <a:cs typeface="+mn-cs"/>
              </a:rPr>
              <a:t>与</a:t>
            </a:r>
            <a:r>
              <a:rPr kumimoji="1" lang="zh-CN" altLang="en-US" sz="3200" kern="1200" cap="none" spc="0" normalizeH="0" baseline="0" noProof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/>
                <a:ea typeface="隶书" panose="02010509060101010101" pitchFamily="49" charset="-122"/>
                <a:cs typeface="+mn-cs"/>
              </a:rPr>
              <a:t>“</a:t>
            </a:r>
            <a:r>
              <a:rPr kumimoji="1" lang="zh-CN" altLang="en-US" sz="3200" kern="1200" cap="none" spc="0" normalizeH="0" baseline="0" noProof="0"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1" charset="-122"/>
                <a:ea typeface="隶书" panose="02010509060101010101" pitchFamily="49" charset="-122"/>
                <a:cs typeface="+mn-cs"/>
              </a:rPr>
              <a:t>乐</a:t>
            </a:r>
            <a:r>
              <a:rPr kumimoji="1" lang="zh-CN" altLang="en-US" sz="3200" kern="1200" cap="none" spc="0" normalizeH="0" baseline="0" noProof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/>
                <a:ea typeface="隶书" panose="02010509060101010101" pitchFamily="49" charset="-122"/>
                <a:cs typeface="+mn-cs"/>
              </a:rPr>
              <a:t>”</a:t>
            </a:r>
            <a:r>
              <a:rPr kumimoji="1" lang="zh-CN" altLang="en-US" sz="3200" kern="1200" cap="none" spc="0" normalizeH="0" baseline="0" noProof="0"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1" charset="-122"/>
                <a:ea typeface="隶书" panose="02010509060101010101" pitchFamily="49" charset="-122"/>
                <a:cs typeface="+mn-cs"/>
              </a:rPr>
              <a:t>是统一的：</a:t>
            </a:r>
            <a:r>
              <a:rPr kumimoji="1" lang="zh-CN" altLang="en-US" sz="3200" kern="1200" cap="none" spc="0" normalizeH="0" baseline="0" noProof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/>
                <a:ea typeface="隶书" panose="02010509060101010101" pitchFamily="49" charset="-122"/>
                <a:cs typeface="+mn-cs"/>
              </a:rPr>
              <a:t>“</a:t>
            </a:r>
            <a:r>
              <a:rPr kumimoji="1" lang="zh-CN" altLang="en-US" sz="3200" kern="1200" cap="none" spc="0" normalizeH="0" baseline="0" noProof="0"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1" charset="-122"/>
                <a:ea typeface="隶书" panose="02010509060101010101" pitchFamily="49" charset="-122"/>
                <a:cs typeface="+mn-cs"/>
              </a:rPr>
              <a:t>醉</a:t>
            </a:r>
            <a:r>
              <a:rPr kumimoji="1" lang="zh-CN" altLang="en-US" sz="3200" kern="1200" cap="none" spc="0" normalizeH="0" baseline="0" noProof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/>
                <a:ea typeface="隶书" panose="02010509060101010101" pitchFamily="49" charset="-122"/>
                <a:cs typeface="+mn-cs"/>
              </a:rPr>
              <a:t>”</a:t>
            </a:r>
            <a:r>
              <a:rPr kumimoji="1" lang="zh-CN" altLang="en-US" sz="3200" kern="1200" cap="none" spc="0" normalizeH="0" baseline="0" noProof="0"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1" charset="-122"/>
                <a:ea typeface="隶书" panose="02010509060101010101" pitchFamily="49" charset="-122"/>
                <a:cs typeface="+mn-cs"/>
              </a:rPr>
              <a:t>是表象，</a:t>
            </a:r>
            <a:r>
              <a:rPr kumimoji="1" lang="zh-CN" altLang="en-US" sz="3200" kern="1200" cap="none" spc="0" normalizeH="0" baseline="0" noProof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/>
                <a:ea typeface="隶书" panose="02010509060101010101" pitchFamily="49" charset="-122"/>
                <a:cs typeface="+mn-cs"/>
              </a:rPr>
              <a:t>“</a:t>
            </a:r>
            <a:r>
              <a:rPr kumimoji="1" lang="zh-CN" altLang="en-US" sz="3200" kern="1200" cap="none" spc="0" normalizeH="0" baseline="0" noProof="0"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1" charset="-122"/>
                <a:ea typeface="隶书" panose="02010509060101010101" pitchFamily="49" charset="-122"/>
                <a:cs typeface="+mn-cs"/>
              </a:rPr>
              <a:t>乐</a:t>
            </a:r>
            <a:r>
              <a:rPr kumimoji="1" lang="zh-CN" altLang="en-US" sz="3200" kern="1200" cap="none" spc="0" normalizeH="0" baseline="0" noProof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/>
                <a:ea typeface="隶书" panose="02010509060101010101" pitchFamily="49" charset="-122"/>
                <a:cs typeface="+mn-cs"/>
              </a:rPr>
              <a:t>”</a:t>
            </a:r>
            <a:r>
              <a:rPr kumimoji="1" lang="zh-CN" altLang="en-US" sz="3200" kern="1200" cap="none" spc="0" normalizeH="0" baseline="0" noProof="0"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1" charset="-122"/>
                <a:ea typeface="隶书" panose="02010509060101010101" pitchFamily="49" charset="-122"/>
                <a:cs typeface="+mn-cs"/>
              </a:rPr>
              <a:t>是实质，写醉是为了写乐，</a:t>
            </a:r>
            <a:r>
              <a:rPr kumimoji="1" lang="zh-CN" altLang="en-US" sz="3200" kern="1200" cap="none" spc="0" normalizeH="0" baseline="0" noProof="0">
                <a:solidFill>
                  <a:srgbClr val="FF66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/>
                <a:ea typeface="隶书" panose="02010509060101010101" pitchFamily="49" charset="-122"/>
                <a:cs typeface="+mn-cs"/>
              </a:rPr>
              <a:t>“</a:t>
            </a:r>
            <a:r>
              <a:rPr kumimoji="1" lang="zh-CN" altLang="en-US" sz="3200" kern="1200" cap="none" spc="0" normalizeH="0" baseline="0" noProof="0">
                <a:solidFill>
                  <a:srgbClr val="FF66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1" charset="-122"/>
                <a:ea typeface="隶书" panose="02010509060101010101" pitchFamily="49" charset="-122"/>
                <a:cs typeface="+mn-cs"/>
              </a:rPr>
              <a:t>乐</a:t>
            </a:r>
            <a:r>
              <a:rPr kumimoji="1" lang="zh-CN" altLang="en-US" sz="3200" kern="1200" cap="none" spc="0" normalizeH="0" baseline="0" noProof="0">
                <a:solidFill>
                  <a:srgbClr val="FF66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/>
                <a:ea typeface="隶书" panose="02010509060101010101" pitchFamily="49" charset="-122"/>
                <a:cs typeface="+mn-cs"/>
              </a:rPr>
              <a:t>”</a:t>
            </a:r>
            <a:r>
              <a:rPr kumimoji="1" lang="zh-CN" altLang="en-US" sz="3200" kern="1200" cap="none" spc="0" normalizeH="0" baseline="0" noProof="0"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1" charset="-122"/>
                <a:ea typeface="隶书" panose="02010509060101010101" pitchFamily="49" charset="-122"/>
                <a:cs typeface="+mn-cs"/>
              </a:rPr>
              <a:t>是贯穿全文的线索。</a:t>
            </a:r>
            <a:r>
              <a:rPr kumimoji="1" lang="zh-CN" altLang="en-US" sz="3200" kern="1200" cap="none" spc="0" normalizeH="0" baseline="0" noProof="0">
                <a:solidFill>
                  <a:srgbClr val="FF66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叙事、写景、抒情</a:t>
            </a:r>
            <a:r>
              <a:rPr kumimoji="1" lang="zh-CN" altLang="en-US" sz="3200" kern="1200" cap="none" spc="0" normalizeH="0" baseline="0" noProof="0">
                <a:effectLst>
                  <a:outerShdw blurRad="38100" dist="38100" dir="2700000" algn="tl">
                    <a:srgbClr val="C0C0C0"/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自然融合</a:t>
            </a:r>
            <a:r>
              <a:rPr kumimoji="1" lang="zh-CN" altLang="en-US" sz="3200" kern="1200" cap="none" spc="0" normalizeH="0" baseline="0" noProof="0"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1" charset="-122"/>
                <a:ea typeface="隶书" panose="02010509060101010101" pitchFamily="49" charset="-122"/>
                <a:cs typeface="+mn-cs"/>
              </a:rPr>
              <a:t>，</a:t>
            </a:r>
            <a:r>
              <a:rPr kumimoji="1" lang="zh-CN" altLang="en-US" sz="3200" kern="1200" cap="none" spc="0" normalizeH="0" baseline="0" noProof="0">
                <a:solidFill>
                  <a:srgbClr val="FF66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1" charset="-122"/>
                <a:ea typeface="隶书" panose="02010509060101010101" pitchFamily="49" charset="-122"/>
                <a:cs typeface="+mn-cs"/>
              </a:rPr>
              <a:t>骈</a:t>
            </a:r>
            <a:r>
              <a:rPr kumimoji="1" lang="zh-CN" altLang="en-US" sz="3200" kern="1200" cap="none" spc="0" normalizeH="0" baseline="0" noProof="0"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1" charset="-122"/>
                <a:ea typeface="隶书" panose="02010509060101010101" pitchFamily="49" charset="-122"/>
                <a:cs typeface="+mn-cs"/>
              </a:rPr>
              <a:t>句和</a:t>
            </a:r>
            <a:r>
              <a:rPr kumimoji="1" lang="zh-CN" altLang="en-US" sz="3200" kern="1200" cap="none" spc="0" normalizeH="0" baseline="0" noProof="0">
                <a:solidFill>
                  <a:srgbClr val="FF66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1" charset="-122"/>
                <a:ea typeface="隶书" panose="02010509060101010101" pitchFamily="49" charset="-122"/>
                <a:cs typeface="+mn-cs"/>
              </a:rPr>
              <a:t>散</a:t>
            </a:r>
            <a:r>
              <a:rPr kumimoji="1" lang="zh-CN" altLang="en-US" sz="3200" kern="1200" cap="none" spc="0" normalizeH="0" baseline="0" noProof="0"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1" charset="-122"/>
                <a:ea typeface="隶书" panose="02010509060101010101" pitchFamily="49" charset="-122"/>
                <a:cs typeface="+mn-cs"/>
              </a:rPr>
              <a:t>句巧妙运用，读来脍炙人口。</a:t>
            </a:r>
            <a:r>
              <a:rPr kumimoji="1" lang="zh-CN" altLang="en-US" sz="2800" kern="1200" cap="none" spc="0" normalizeH="0" baseline="0" noProof="0">
                <a:latin typeface="楷体_GB2312" pitchFamily="1" charset="-122"/>
                <a:ea typeface="隶书" panose="02010509060101010101" pitchFamily="49" charset="-122"/>
                <a:cs typeface="+mn-cs"/>
              </a:rPr>
              <a:t>   </a:t>
            </a:r>
            <a:endParaRPr kumimoji="1" lang="zh-CN" altLang="en-US" sz="2800" kern="1200" cap="none" spc="0" normalizeH="0" baseline="0" noProof="0">
              <a:latin typeface="楷体_GB2312" pitchFamily="1" charset="-122"/>
              <a:ea typeface="隶书" panose="02010509060101010101" pitchFamily="49" charset="-122"/>
              <a:cs typeface="+mn-cs"/>
            </a:endParaRPr>
          </a:p>
        </p:txBody>
      </p:sp>
      <p:sp>
        <p:nvSpPr>
          <p:cNvPr id="39939" name="Rectangle 3"/>
          <p:cNvSpPr>
            <a:spLocks noChangeArrowheads="1"/>
          </p:cNvSpPr>
          <p:nvPr/>
        </p:nvSpPr>
        <p:spPr bwMode="auto">
          <a:xfrm>
            <a:off x="1187450" y="260350"/>
            <a:ext cx="6311900" cy="82391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4800" b="1" i="0" u="none" strike="noStrike" kern="1200" cap="none" spc="0" normalizeH="0" baseline="0" noProof="0">
                <a:ln>
                  <a:noFill/>
                </a:ln>
                <a:solidFill>
                  <a:srgbClr val="6699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楷体_GB2312" pitchFamily="1" charset="-122"/>
                <a:ea typeface="隶书" panose="02010509060101010101" pitchFamily="49" charset="-122"/>
                <a:cs typeface="+mn-cs"/>
              </a:rPr>
              <a:t>《</a:t>
            </a:r>
            <a:r>
              <a:rPr kumimoji="1" lang="zh-CN" altLang="en-US" sz="4800" b="1" i="0" u="none" strike="noStrike" kern="1200" cap="none" spc="0" normalizeH="0" baseline="0" noProof="0">
                <a:ln>
                  <a:noFill/>
                </a:ln>
                <a:solidFill>
                  <a:srgbClr val="6699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楷体_GB2312" pitchFamily="1" charset="-122"/>
                <a:ea typeface="隶书" panose="02010509060101010101" pitchFamily="49" charset="-122"/>
                <a:cs typeface="+mn-cs"/>
              </a:rPr>
              <a:t>醉翁亭记</a:t>
            </a:r>
            <a:r>
              <a:rPr kumimoji="1" lang="en-US" altLang="zh-CN" sz="4800" b="1" i="0" u="none" strike="noStrike" kern="1200" cap="none" spc="0" normalizeH="0" baseline="0" noProof="0">
                <a:ln>
                  <a:noFill/>
                </a:ln>
                <a:solidFill>
                  <a:srgbClr val="6699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楷体_GB2312" pitchFamily="1" charset="-122"/>
                <a:ea typeface="隶书" panose="02010509060101010101" pitchFamily="49" charset="-122"/>
                <a:cs typeface="+mn-cs"/>
              </a:rPr>
              <a:t>》</a:t>
            </a:r>
            <a:r>
              <a:rPr kumimoji="1" lang="zh-CN" altLang="en-US" sz="4800" b="1" i="0" u="none" strike="noStrike" kern="1200" cap="none" spc="0" normalizeH="0" baseline="0" noProof="0">
                <a:ln>
                  <a:noFill/>
                </a:ln>
                <a:solidFill>
                  <a:srgbClr val="6699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楷体_GB2312" pitchFamily="1" charset="-122"/>
                <a:ea typeface="隶书" panose="02010509060101010101" pitchFamily="49" charset="-122"/>
                <a:cs typeface="+mn-cs"/>
              </a:rPr>
              <a:t>写作思路</a:t>
            </a:r>
            <a:endParaRPr kumimoji="1" lang="zh-CN" altLang="en-US" sz="4800" b="1" i="0" u="none" strike="noStrike" kern="1200" cap="none" spc="0" normalizeH="0" baseline="0" noProof="0">
              <a:ln>
                <a:noFill/>
              </a:ln>
              <a:solidFill>
                <a:srgbClr val="6699FF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楷体_GB2312" pitchFamily="1" charset="-122"/>
              <a:ea typeface="隶书" panose="02010509060101010101" pitchFamily="49" charset="-122"/>
              <a:cs typeface="+mn-cs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63841" name="Picture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11113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3842" name="Rectangle 2"/>
          <p:cNvSpPr>
            <a:spLocks noGrp="1"/>
          </p:cNvSpPr>
          <p:nvPr>
            <p:ph type="title"/>
          </p:nvPr>
        </p:nvSpPr>
        <p:spPr>
          <a:xfrm>
            <a:off x="252413" y="215900"/>
            <a:ext cx="2374900" cy="909638"/>
          </a:xfrm>
        </p:spPr>
        <p:txBody>
          <a:bodyPr vert="horz" wrap="square" lIns="91440" tIns="45720" rIns="91440" bIns="45720" anchor="ctr"/>
          <a:p>
            <a:pPr eaLnBrk="1" hangingPunct="1"/>
            <a:r>
              <a:rPr lang="zh-CN" altLang="en-US" sz="4000" b="1" dirty="0">
                <a:solidFill>
                  <a:srgbClr val="7030A0"/>
                </a:solidFill>
              </a:rPr>
              <a:t>走近作者</a:t>
            </a:r>
            <a:endParaRPr lang="zh-CN" altLang="en-US" sz="4000" b="1" dirty="0">
              <a:solidFill>
                <a:srgbClr val="7030A0"/>
              </a:solidFill>
            </a:endParaRPr>
          </a:p>
        </p:txBody>
      </p:sp>
      <p:sp>
        <p:nvSpPr>
          <p:cNvPr id="163843" name="Rectangle 3"/>
          <p:cNvSpPr>
            <a:spLocks noGrp="1"/>
          </p:cNvSpPr>
          <p:nvPr>
            <p:ph idx="1"/>
          </p:nvPr>
        </p:nvSpPr>
        <p:spPr>
          <a:xfrm>
            <a:off x="-635" y="1125855"/>
            <a:ext cx="9178290" cy="5732145"/>
          </a:xfrm>
        </p:spPr>
        <p:txBody>
          <a:bodyPr vert="horz" wrap="square" lIns="91440" tIns="45720" rIns="91440" bIns="45720" anchor="t"/>
          <a:p>
            <a:pPr eaLnBrk="1" hangingPunct="1">
              <a:lnSpc>
                <a:spcPct val="120000"/>
              </a:lnSpc>
            </a:pPr>
            <a:r>
              <a:rPr lang="zh-CN" altLang="en-US" b="1" dirty="0">
                <a:solidFill>
                  <a:srgbClr val="FF0000"/>
                </a:solidFill>
              </a:rPr>
              <a:t>欧阳修：北宋时期政治家、文学家、史学家和诗人。字永叔，谥号文忠，号醉翁，晚年又号六一居士（</a:t>
            </a:r>
            <a:r>
              <a:rPr lang="zh-CN" altLang="en-US" b="1" dirty="0">
                <a:solidFill>
                  <a:srgbClr val="FFFF00"/>
                </a:solidFill>
              </a:rPr>
              <a:t>吾集古录一千卷，藏书一万卷，有琴一张，有棋一局，而常置酒一壶，吾老於其间，是为六一</a:t>
            </a:r>
            <a:r>
              <a:rPr lang="zh-CN" altLang="en-US" b="1" dirty="0">
                <a:solidFill>
                  <a:srgbClr val="FF0000"/>
                </a:solidFill>
              </a:rPr>
              <a:t>）。与（唐朝）韩愈、柳宗元、（宋朝）王安石、苏洵、苏轼、苏辙、曾巩合称“</a:t>
            </a:r>
            <a:r>
              <a:rPr lang="zh-CN" altLang="en-US" b="1" dirty="0">
                <a:solidFill>
                  <a:srgbClr val="FFFF00"/>
                </a:solidFill>
              </a:rPr>
              <a:t>唐宋八大家</a:t>
            </a:r>
            <a:r>
              <a:rPr lang="zh-CN" altLang="en-US" b="1" dirty="0">
                <a:solidFill>
                  <a:srgbClr val="FF0000"/>
                </a:solidFill>
              </a:rPr>
              <a:t>”。千古文章</a:t>
            </a:r>
            <a:r>
              <a:rPr lang="zh-CN" altLang="en-US" b="1" dirty="0">
                <a:solidFill>
                  <a:srgbClr val="FFFF00"/>
                </a:solidFill>
              </a:rPr>
              <a:t>四大家</a:t>
            </a:r>
            <a:r>
              <a:rPr lang="zh-CN" altLang="en-US" b="1" dirty="0">
                <a:solidFill>
                  <a:srgbClr val="FF0000"/>
                </a:solidFill>
              </a:rPr>
              <a:t>：韩，柳，欧，苏（唐代韩愈、柳宗元和北宋欧阳修、苏轼）。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4930" name="AutoShape 2"/>
          <p:cNvSpPr/>
          <p:nvPr/>
        </p:nvSpPr>
        <p:spPr>
          <a:xfrm>
            <a:off x="1476375" y="1268413"/>
            <a:ext cx="358775" cy="4321175"/>
          </a:xfrm>
          <a:prstGeom prst="leftBrace">
            <a:avLst>
              <a:gd name="adj1" fmla="val 100368"/>
              <a:gd name="adj2" fmla="val 50000"/>
            </a:avLst>
          </a:prstGeom>
          <a:noFill/>
          <a:ln w="2857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24931" name="Text Box 3"/>
          <p:cNvSpPr txBox="1"/>
          <p:nvPr/>
        </p:nvSpPr>
        <p:spPr>
          <a:xfrm>
            <a:off x="323850" y="2205038"/>
            <a:ext cx="915988" cy="2486025"/>
          </a:xfrm>
          <a:prstGeom prst="rect">
            <a:avLst/>
          </a:prstGeom>
          <a:noFill/>
          <a:ln w="9525">
            <a:noFill/>
          </a:ln>
        </p:spPr>
        <p:txBody>
          <a:bodyPr vert="eaVert"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en-US" sz="4800" b="1" dirty="0">
                <a:latin typeface="Arial" panose="020B0604020202020204" pitchFamily="34" charset="0"/>
                <a:ea typeface="隶书" panose="02010509060101010101" pitchFamily="49" charset="-122"/>
              </a:rPr>
              <a:t>醉翁亭记</a:t>
            </a:r>
            <a:endParaRPr lang="zh-CN" altLang="en-US" sz="4800" b="1" dirty="0">
              <a:latin typeface="Arial" panose="020B0604020202020204" pitchFamily="34" charset="0"/>
              <a:ea typeface="隶书" panose="02010509060101010101" pitchFamily="49" charset="-122"/>
            </a:endParaRPr>
          </a:p>
        </p:txBody>
      </p:sp>
      <p:sp>
        <p:nvSpPr>
          <p:cNvPr id="124932" name="Text Box 4"/>
          <p:cNvSpPr txBox="1"/>
          <p:nvPr/>
        </p:nvSpPr>
        <p:spPr>
          <a:xfrm>
            <a:off x="1763713" y="1125538"/>
            <a:ext cx="874712" cy="36671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en-US" b="1" dirty="0">
                <a:latin typeface="Arial" panose="020B0604020202020204" pitchFamily="34" charset="0"/>
              </a:rPr>
              <a:t>（一）</a:t>
            </a:r>
            <a:endParaRPr lang="zh-CN" altLang="en-US" b="1" dirty="0">
              <a:latin typeface="Arial" panose="020B0604020202020204" pitchFamily="34" charset="0"/>
            </a:endParaRPr>
          </a:p>
        </p:txBody>
      </p:sp>
      <p:sp>
        <p:nvSpPr>
          <p:cNvPr id="124933" name="AutoShape 5"/>
          <p:cNvSpPr/>
          <p:nvPr/>
        </p:nvSpPr>
        <p:spPr>
          <a:xfrm>
            <a:off x="2555875" y="765175"/>
            <a:ext cx="215900" cy="1296988"/>
          </a:xfrm>
          <a:prstGeom prst="leftBrace">
            <a:avLst>
              <a:gd name="adj1" fmla="val 50061"/>
              <a:gd name="adj2" fmla="val 50000"/>
            </a:avLst>
          </a:prstGeom>
          <a:noFill/>
          <a:ln w="190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24934" name="AutoShape 6"/>
          <p:cNvSpPr/>
          <p:nvPr/>
        </p:nvSpPr>
        <p:spPr>
          <a:xfrm>
            <a:off x="2627313" y="2492375"/>
            <a:ext cx="152400" cy="914400"/>
          </a:xfrm>
          <a:prstGeom prst="leftBrace">
            <a:avLst>
              <a:gd name="adj1" fmla="val 50000"/>
              <a:gd name="adj2" fmla="val 50000"/>
            </a:avLst>
          </a:prstGeom>
          <a:noFill/>
          <a:ln w="190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24935" name="AutoShape 7"/>
          <p:cNvSpPr/>
          <p:nvPr/>
        </p:nvSpPr>
        <p:spPr>
          <a:xfrm>
            <a:off x="2627313" y="3789363"/>
            <a:ext cx="152400" cy="914400"/>
          </a:xfrm>
          <a:prstGeom prst="leftBrace">
            <a:avLst>
              <a:gd name="adj1" fmla="val 50000"/>
              <a:gd name="adj2" fmla="val 50000"/>
            </a:avLst>
          </a:prstGeom>
          <a:noFill/>
          <a:ln w="190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24936" name="AutoShape 8"/>
          <p:cNvSpPr/>
          <p:nvPr/>
        </p:nvSpPr>
        <p:spPr>
          <a:xfrm>
            <a:off x="2627313" y="5084763"/>
            <a:ext cx="215900" cy="792162"/>
          </a:xfrm>
          <a:prstGeom prst="leftBrace">
            <a:avLst>
              <a:gd name="adj1" fmla="val 30575"/>
              <a:gd name="adj2" fmla="val 50000"/>
            </a:avLst>
          </a:prstGeom>
          <a:noFill/>
          <a:ln w="190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24937" name="Text Box 9"/>
          <p:cNvSpPr txBox="1"/>
          <p:nvPr/>
        </p:nvSpPr>
        <p:spPr>
          <a:xfrm>
            <a:off x="2843213" y="692150"/>
            <a:ext cx="4700587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</a:pPr>
            <a:r>
              <a:rPr lang="zh-CN" altLang="en-US" sz="2000" b="1" dirty="0">
                <a:latin typeface="Arial" panose="020B0604020202020204" pitchFamily="34" charset="0"/>
              </a:rPr>
              <a:t>写景：山    泉      亭 </a:t>
            </a:r>
            <a:endParaRPr lang="zh-CN" altLang="en-US" sz="2000" b="1" dirty="0">
              <a:latin typeface="Arial" panose="020B0604020202020204" pitchFamily="34" charset="0"/>
            </a:endParaRPr>
          </a:p>
        </p:txBody>
      </p:sp>
      <p:sp>
        <p:nvSpPr>
          <p:cNvPr id="72714" name="Line 10"/>
          <p:cNvSpPr/>
          <p:nvPr/>
        </p:nvSpPr>
        <p:spPr>
          <a:xfrm>
            <a:off x="3924300" y="908050"/>
            <a:ext cx="21590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72715" name="Line 11"/>
          <p:cNvSpPr/>
          <p:nvPr/>
        </p:nvSpPr>
        <p:spPr>
          <a:xfrm>
            <a:off x="4500563" y="908050"/>
            <a:ext cx="21590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124940" name="Text Box 12"/>
          <p:cNvSpPr txBox="1"/>
          <p:nvPr/>
        </p:nvSpPr>
        <p:spPr>
          <a:xfrm>
            <a:off x="5003800" y="620713"/>
            <a:ext cx="1928813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</a:pPr>
            <a:r>
              <a:rPr lang="zh-CN" altLang="en-US" dirty="0">
                <a:latin typeface="Arial" panose="020B0604020202020204" pitchFamily="34" charset="0"/>
              </a:rPr>
              <a:t>（</a:t>
            </a:r>
            <a:r>
              <a:rPr lang="zh-CN" altLang="en-US" b="1" dirty="0">
                <a:solidFill>
                  <a:srgbClr val="008000"/>
                </a:solidFill>
                <a:latin typeface="Arial" panose="020B0604020202020204" pitchFamily="34" charset="0"/>
              </a:rPr>
              <a:t>由远到近</a:t>
            </a:r>
            <a:r>
              <a:rPr lang="zh-CN" altLang="en-US" dirty="0">
                <a:latin typeface="Arial" panose="020B0604020202020204" pitchFamily="34" charset="0"/>
              </a:rPr>
              <a:t>）</a:t>
            </a:r>
            <a:endParaRPr lang="zh-CN" altLang="en-US" dirty="0">
              <a:latin typeface="Arial" panose="020B0604020202020204" pitchFamily="34" charset="0"/>
            </a:endParaRPr>
          </a:p>
          <a:p>
            <a:pPr>
              <a:buFont typeface="Arial" panose="020B0604020202020204" pitchFamily="34" charset="0"/>
            </a:pPr>
            <a:r>
              <a:rPr lang="zh-CN" altLang="en-US" dirty="0">
                <a:latin typeface="Arial" panose="020B0604020202020204" pitchFamily="34" charset="0"/>
              </a:rPr>
              <a:t>（</a:t>
            </a:r>
            <a:r>
              <a:rPr lang="zh-CN" altLang="en-US" b="1" dirty="0">
                <a:solidFill>
                  <a:srgbClr val="008000"/>
                </a:solidFill>
                <a:latin typeface="Arial" panose="020B0604020202020204" pitchFamily="34" charset="0"/>
              </a:rPr>
              <a:t>整体到局部</a:t>
            </a:r>
            <a:r>
              <a:rPr lang="zh-CN" altLang="en-US" dirty="0">
                <a:latin typeface="Arial" panose="020B0604020202020204" pitchFamily="34" charset="0"/>
              </a:rPr>
              <a:t>）</a:t>
            </a: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24941" name="Text Box 13"/>
          <p:cNvSpPr txBox="1"/>
          <p:nvPr/>
        </p:nvSpPr>
        <p:spPr>
          <a:xfrm>
            <a:off x="2843213" y="1268413"/>
            <a:ext cx="3684587" cy="36671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en-US" b="1" dirty="0">
                <a:latin typeface="Arial" panose="020B0604020202020204" pitchFamily="34" charset="0"/>
              </a:rPr>
              <a:t>叙事：作亭者        名之者　　自号</a:t>
            </a:r>
            <a:endParaRPr lang="zh-CN" altLang="en-US" b="1" dirty="0">
              <a:latin typeface="Arial" panose="020B0604020202020204" pitchFamily="34" charset="0"/>
            </a:endParaRPr>
          </a:p>
        </p:txBody>
      </p:sp>
      <p:sp>
        <p:nvSpPr>
          <p:cNvPr id="72718" name="Line 14"/>
          <p:cNvSpPr/>
          <p:nvPr/>
        </p:nvSpPr>
        <p:spPr>
          <a:xfrm>
            <a:off x="4500563" y="1484313"/>
            <a:ext cx="21590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124943" name="Text Box 15"/>
          <p:cNvSpPr txBox="1"/>
          <p:nvPr/>
        </p:nvSpPr>
        <p:spPr>
          <a:xfrm>
            <a:off x="2843213" y="1773238"/>
            <a:ext cx="4249737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</a:pPr>
            <a:r>
              <a:rPr lang="zh-CN" altLang="en-US" sz="2000" b="1" dirty="0">
                <a:latin typeface="Arial" panose="020B0604020202020204" pitchFamily="34" charset="0"/>
              </a:rPr>
              <a:t>抒情：</a:t>
            </a:r>
            <a:r>
              <a:rPr lang="zh-CN" altLang="en-US" sz="2000" b="1" dirty="0">
                <a:solidFill>
                  <a:srgbClr val="FF0000"/>
                </a:solidFill>
                <a:latin typeface="Arial" panose="020B0604020202020204" pitchFamily="34" charset="0"/>
              </a:rPr>
              <a:t>醉翁之意不在酒</a:t>
            </a:r>
            <a:r>
              <a:rPr lang="en-US" altLang="zh-CN" sz="2000" b="1" dirty="0">
                <a:solidFill>
                  <a:srgbClr val="FF0000"/>
                </a:solidFill>
                <a:latin typeface="Arial" panose="020B0604020202020204" pitchFamily="34" charset="0"/>
              </a:rPr>
              <a:t>……</a:t>
            </a:r>
            <a:r>
              <a:rPr lang="zh-CN" altLang="en-US" sz="2000" b="1" dirty="0">
                <a:solidFill>
                  <a:srgbClr val="FF0000"/>
                </a:solidFill>
                <a:latin typeface="Arial" panose="020B0604020202020204" pitchFamily="34" charset="0"/>
              </a:rPr>
              <a:t>酒也</a:t>
            </a:r>
            <a:r>
              <a:rPr lang="zh-CN" altLang="en-US" u="sng" dirty="0">
                <a:latin typeface="Arial" panose="020B0604020202020204" pitchFamily="34" charset="0"/>
              </a:rPr>
              <a:t>                                      </a:t>
            </a:r>
            <a:endParaRPr lang="zh-CN" altLang="en-US" u="sng" dirty="0">
              <a:latin typeface="Arial" panose="020B0604020202020204" pitchFamily="34" charset="0"/>
            </a:endParaRPr>
          </a:p>
        </p:txBody>
      </p:sp>
      <p:sp>
        <p:nvSpPr>
          <p:cNvPr id="124945" name="Text Box 17"/>
          <p:cNvSpPr txBox="1"/>
          <p:nvPr/>
        </p:nvSpPr>
        <p:spPr>
          <a:xfrm>
            <a:off x="1763713" y="2781300"/>
            <a:ext cx="874712" cy="3667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en-US" b="1" dirty="0">
                <a:latin typeface="Arial" panose="020B0604020202020204" pitchFamily="34" charset="0"/>
              </a:rPr>
              <a:t>（二）</a:t>
            </a:r>
            <a:endParaRPr lang="zh-CN" altLang="en-US" b="1" dirty="0">
              <a:latin typeface="Arial" panose="020B0604020202020204" pitchFamily="34" charset="0"/>
            </a:endParaRPr>
          </a:p>
        </p:txBody>
      </p:sp>
      <p:sp>
        <p:nvSpPr>
          <p:cNvPr id="124946" name="Text Box 18"/>
          <p:cNvSpPr txBox="1"/>
          <p:nvPr/>
        </p:nvSpPr>
        <p:spPr>
          <a:xfrm>
            <a:off x="2843213" y="2420938"/>
            <a:ext cx="644525" cy="36671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en-US" b="1" dirty="0">
                <a:latin typeface="Arial" panose="020B0604020202020204" pitchFamily="34" charset="0"/>
              </a:rPr>
              <a:t>写景</a:t>
            </a:r>
            <a:endParaRPr lang="zh-CN" altLang="en-US" b="1" dirty="0">
              <a:latin typeface="Arial" panose="020B0604020202020204" pitchFamily="34" charset="0"/>
            </a:endParaRPr>
          </a:p>
        </p:txBody>
      </p:sp>
      <p:sp>
        <p:nvSpPr>
          <p:cNvPr id="124947" name="AutoShape 19"/>
          <p:cNvSpPr/>
          <p:nvPr/>
        </p:nvSpPr>
        <p:spPr>
          <a:xfrm>
            <a:off x="3487738" y="2420938"/>
            <a:ext cx="73025" cy="503237"/>
          </a:xfrm>
          <a:prstGeom prst="leftBrace">
            <a:avLst>
              <a:gd name="adj1" fmla="val 57427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24948" name="Text Box 20"/>
          <p:cNvSpPr txBox="1"/>
          <p:nvPr/>
        </p:nvSpPr>
        <p:spPr>
          <a:xfrm>
            <a:off x="3611563" y="2282825"/>
            <a:ext cx="1104900" cy="641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en-US" b="1" dirty="0">
                <a:latin typeface="Arial" panose="020B0604020202020204" pitchFamily="34" charset="0"/>
              </a:rPr>
              <a:t>朝暮之景</a:t>
            </a:r>
            <a:endParaRPr lang="zh-CN" altLang="en-US" b="1" dirty="0">
              <a:latin typeface="Arial" panose="020B0604020202020204" pitchFamily="34" charset="0"/>
            </a:endParaRPr>
          </a:p>
          <a:p>
            <a:pPr>
              <a:buFont typeface="Arial" panose="020B0604020202020204" pitchFamily="34" charset="0"/>
            </a:pPr>
            <a:r>
              <a:rPr lang="zh-CN" altLang="en-US" b="1" dirty="0">
                <a:latin typeface="Arial" panose="020B0604020202020204" pitchFamily="34" charset="0"/>
              </a:rPr>
              <a:t>四时之景</a:t>
            </a:r>
            <a:endParaRPr lang="zh-CN" altLang="en-US" b="1" dirty="0">
              <a:latin typeface="Arial" panose="020B0604020202020204" pitchFamily="34" charset="0"/>
            </a:endParaRPr>
          </a:p>
        </p:txBody>
      </p:sp>
      <p:sp>
        <p:nvSpPr>
          <p:cNvPr id="124951" name="Text Box 23"/>
          <p:cNvSpPr txBox="1"/>
          <p:nvPr/>
        </p:nvSpPr>
        <p:spPr>
          <a:xfrm>
            <a:off x="2843213" y="3141663"/>
            <a:ext cx="874712" cy="36671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en-US" b="1" dirty="0">
                <a:latin typeface="Arial" panose="020B0604020202020204" pitchFamily="34" charset="0"/>
              </a:rPr>
              <a:t>抒情：</a:t>
            </a:r>
            <a:endParaRPr lang="zh-CN" altLang="en-US" b="1" dirty="0">
              <a:latin typeface="Arial" panose="020B0604020202020204" pitchFamily="34" charset="0"/>
            </a:endParaRPr>
          </a:p>
        </p:txBody>
      </p:sp>
      <p:sp>
        <p:nvSpPr>
          <p:cNvPr id="124953" name="AutoShape 25"/>
          <p:cNvSpPr/>
          <p:nvPr/>
        </p:nvSpPr>
        <p:spPr>
          <a:xfrm>
            <a:off x="6732588" y="765175"/>
            <a:ext cx="225425" cy="1223963"/>
          </a:xfrm>
          <a:prstGeom prst="rightBrace">
            <a:avLst>
              <a:gd name="adj1" fmla="val 45246"/>
              <a:gd name="adj2" fmla="val 50000"/>
            </a:avLst>
          </a:prstGeom>
          <a:noFill/>
          <a:ln w="190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24954" name="AutoShape 26"/>
          <p:cNvSpPr/>
          <p:nvPr/>
        </p:nvSpPr>
        <p:spPr>
          <a:xfrm>
            <a:off x="6804025" y="2205038"/>
            <a:ext cx="215900" cy="1152525"/>
          </a:xfrm>
          <a:prstGeom prst="rightBrace">
            <a:avLst>
              <a:gd name="adj1" fmla="val 44485"/>
              <a:gd name="adj2" fmla="val 50000"/>
            </a:avLst>
          </a:prstGeom>
          <a:noFill/>
          <a:ln w="190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24955" name="AutoShape 27"/>
          <p:cNvSpPr/>
          <p:nvPr/>
        </p:nvSpPr>
        <p:spPr>
          <a:xfrm>
            <a:off x="6732588" y="3644900"/>
            <a:ext cx="225425" cy="1223963"/>
          </a:xfrm>
          <a:prstGeom prst="rightBrace">
            <a:avLst>
              <a:gd name="adj1" fmla="val 45246"/>
              <a:gd name="adj2" fmla="val 50000"/>
            </a:avLst>
          </a:prstGeom>
          <a:noFill/>
          <a:ln w="190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24956" name="AutoShape 28"/>
          <p:cNvSpPr/>
          <p:nvPr/>
        </p:nvSpPr>
        <p:spPr>
          <a:xfrm>
            <a:off x="6659563" y="5013325"/>
            <a:ext cx="225425" cy="863600"/>
          </a:xfrm>
          <a:prstGeom prst="rightBrace">
            <a:avLst>
              <a:gd name="adj1" fmla="val 31924"/>
              <a:gd name="adj2" fmla="val 50000"/>
            </a:avLst>
          </a:prstGeom>
          <a:noFill/>
          <a:ln w="190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24957" name="Text Box 29"/>
          <p:cNvSpPr txBox="1"/>
          <p:nvPr/>
        </p:nvSpPr>
        <p:spPr>
          <a:xfrm>
            <a:off x="1763713" y="4005263"/>
            <a:ext cx="874712" cy="36671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en-US" b="1" dirty="0">
                <a:latin typeface="Arial" panose="020B0604020202020204" pitchFamily="34" charset="0"/>
              </a:rPr>
              <a:t>（三）</a:t>
            </a:r>
            <a:endParaRPr lang="zh-CN" altLang="en-US" b="1" dirty="0">
              <a:latin typeface="Arial" panose="020B0604020202020204" pitchFamily="34" charset="0"/>
            </a:endParaRPr>
          </a:p>
        </p:txBody>
      </p:sp>
      <p:sp>
        <p:nvSpPr>
          <p:cNvPr id="124962" name="Text Box 34"/>
          <p:cNvSpPr txBox="1"/>
          <p:nvPr/>
        </p:nvSpPr>
        <p:spPr>
          <a:xfrm>
            <a:off x="2843213" y="3651250"/>
            <a:ext cx="874712" cy="11906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en-US" b="1" dirty="0">
                <a:latin typeface="Arial" panose="020B0604020202020204" pitchFamily="34" charset="0"/>
              </a:rPr>
              <a:t>滁人游</a:t>
            </a:r>
            <a:endParaRPr lang="zh-CN" altLang="en-US" b="1" dirty="0">
              <a:latin typeface="Arial" panose="020B0604020202020204" pitchFamily="34" charset="0"/>
            </a:endParaRPr>
          </a:p>
          <a:p>
            <a:pPr>
              <a:buFont typeface="Arial" panose="020B0604020202020204" pitchFamily="34" charset="0"/>
            </a:pPr>
            <a:r>
              <a:rPr lang="zh-CN" altLang="en-US" b="1" dirty="0">
                <a:latin typeface="Arial" panose="020B0604020202020204" pitchFamily="34" charset="0"/>
              </a:rPr>
              <a:t>太守宴</a:t>
            </a:r>
            <a:endParaRPr lang="zh-CN" altLang="en-US" b="1" dirty="0">
              <a:latin typeface="Arial" panose="020B0604020202020204" pitchFamily="34" charset="0"/>
            </a:endParaRPr>
          </a:p>
          <a:p>
            <a:pPr>
              <a:buFont typeface="Arial" panose="020B0604020202020204" pitchFamily="34" charset="0"/>
            </a:pPr>
            <a:r>
              <a:rPr lang="zh-CN" altLang="en-US" b="1" dirty="0">
                <a:latin typeface="Arial" panose="020B0604020202020204" pitchFamily="34" charset="0"/>
              </a:rPr>
              <a:t>众宾欢</a:t>
            </a:r>
            <a:endParaRPr lang="zh-CN" altLang="en-US" b="1" dirty="0">
              <a:latin typeface="Arial" panose="020B0604020202020204" pitchFamily="34" charset="0"/>
            </a:endParaRPr>
          </a:p>
          <a:p>
            <a:pPr>
              <a:buFont typeface="Arial" panose="020B0604020202020204" pitchFamily="34" charset="0"/>
            </a:pPr>
            <a:r>
              <a:rPr lang="zh-CN" altLang="en-US" b="1" dirty="0">
                <a:latin typeface="Arial" panose="020B0604020202020204" pitchFamily="34" charset="0"/>
              </a:rPr>
              <a:t>太守醉</a:t>
            </a:r>
            <a:endParaRPr lang="zh-CN" altLang="en-US" b="1" dirty="0">
              <a:latin typeface="Arial" panose="020B0604020202020204" pitchFamily="34" charset="0"/>
            </a:endParaRPr>
          </a:p>
        </p:txBody>
      </p:sp>
      <p:sp>
        <p:nvSpPr>
          <p:cNvPr id="124967" name="Text Box 39"/>
          <p:cNvSpPr txBox="1"/>
          <p:nvPr/>
        </p:nvSpPr>
        <p:spPr>
          <a:xfrm>
            <a:off x="1763713" y="5373688"/>
            <a:ext cx="874712" cy="36671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en-US" b="1" dirty="0">
                <a:latin typeface="Arial" panose="020B0604020202020204" pitchFamily="34" charset="0"/>
              </a:rPr>
              <a:t>（四）</a:t>
            </a:r>
            <a:endParaRPr lang="zh-CN" altLang="en-US" b="1" dirty="0">
              <a:latin typeface="Arial" panose="020B0604020202020204" pitchFamily="34" charset="0"/>
            </a:endParaRPr>
          </a:p>
        </p:txBody>
      </p:sp>
      <p:sp>
        <p:nvSpPr>
          <p:cNvPr id="124968" name="Text Box 40"/>
          <p:cNvSpPr txBox="1"/>
          <p:nvPr/>
        </p:nvSpPr>
        <p:spPr>
          <a:xfrm>
            <a:off x="2843213" y="4999038"/>
            <a:ext cx="2252662" cy="91598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en-US" b="1" dirty="0">
                <a:latin typeface="Arial" panose="020B0604020202020204" pitchFamily="34" charset="0"/>
              </a:rPr>
              <a:t>禽鸟之乐</a:t>
            </a:r>
            <a:endParaRPr lang="zh-CN" altLang="en-US" b="1" dirty="0">
              <a:latin typeface="Arial" panose="020B0604020202020204" pitchFamily="34" charset="0"/>
            </a:endParaRPr>
          </a:p>
          <a:p>
            <a:pPr>
              <a:buFont typeface="Arial" panose="020B0604020202020204" pitchFamily="34" charset="0"/>
            </a:pPr>
            <a:r>
              <a:rPr lang="zh-CN" altLang="en-US" b="1" dirty="0">
                <a:latin typeface="Arial" panose="020B0604020202020204" pitchFamily="34" charset="0"/>
              </a:rPr>
              <a:t>人之乐</a:t>
            </a:r>
            <a:endParaRPr lang="zh-CN" altLang="en-US" b="1" dirty="0">
              <a:latin typeface="Arial" panose="020B0604020202020204" pitchFamily="34" charset="0"/>
            </a:endParaRPr>
          </a:p>
          <a:p>
            <a:pPr>
              <a:buFont typeface="Arial" panose="020B0604020202020204" pitchFamily="34" charset="0"/>
            </a:pPr>
            <a:r>
              <a:rPr lang="zh-CN" altLang="en-US" b="1" dirty="0">
                <a:latin typeface="Arial" panose="020B0604020202020204" pitchFamily="34" charset="0"/>
              </a:rPr>
              <a:t>太守之乐</a:t>
            </a:r>
            <a:r>
              <a:rPr lang="en-US" altLang="zh-CN" b="1" dirty="0">
                <a:latin typeface="Arial" panose="020B0604020202020204" pitchFamily="34" charset="0"/>
              </a:rPr>
              <a:t>——</a:t>
            </a:r>
            <a:r>
              <a:rPr lang="zh-CN" altLang="en-US" b="1" dirty="0">
                <a:solidFill>
                  <a:schemeClr val="hlink"/>
                </a:solidFill>
                <a:latin typeface="Arial" panose="020B0604020202020204" pitchFamily="34" charset="0"/>
              </a:rPr>
              <a:t>乐其乐</a:t>
            </a:r>
            <a:endParaRPr lang="zh-CN" altLang="en-US" b="1" dirty="0">
              <a:solidFill>
                <a:schemeClr val="hlink"/>
              </a:solidFill>
              <a:latin typeface="Arial" panose="020B0604020202020204" pitchFamily="34" charset="0"/>
            </a:endParaRPr>
          </a:p>
        </p:txBody>
      </p:sp>
      <p:sp>
        <p:nvSpPr>
          <p:cNvPr id="124969" name="AutoShape 41"/>
          <p:cNvSpPr/>
          <p:nvPr/>
        </p:nvSpPr>
        <p:spPr>
          <a:xfrm>
            <a:off x="5219700" y="5084763"/>
            <a:ext cx="144463" cy="503237"/>
          </a:xfrm>
          <a:prstGeom prst="rightBrace">
            <a:avLst>
              <a:gd name="adj1" fmla="val 29029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24971" name="Line 43"/>
          <p:cNvSpPr/>
          <p:nvPr/>
        </p:nvSpPr>
        <p:spPr>
          <a:xfrm>
            <a:off x="5867400" y="5300663"/>
            <a:ext cx="0" cy="360362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124973" name="Text Box 45"/>
          <p:cNvSpPr txBox="1"/>
          <p:nvPr/>
        </p:nvSpPr>
        <p:spPr>
          <a:xfrm>
            <a:off x="5597525" y="4933950"/>
            <a:ext cx="644525" cy="3667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en-US" b="1" dirty="0">
                <a:solidFill>
                  <a:schemeClr val="hlink"/>
                </a:solidFill>
                <a:latin typeface="Arial" panose="020B0604020202020204" pitchFamily="34" charset="0"/>
              </a:rPr>
              <a:t>衬托</a:t>
            </a:r>
            <a:endParaRPr lang="zh-CN" altLang="en-US" b="1" dirty="0">
              <a:solidFill>
                <a:schemeClr val="hlink"/>
              </a:solidFill>
              <a:latin typeface="Arial" panose="020B0604020202020204" pitchFamily="34" charset="0"/>
            </a:endParaRPr>
          </a:p>
        </p:txBody>
      </p:sp>
      <p:sp>
        <p:nvSpPr>
          <p:cNvPr id="124974" name="Text Box 46"/>
          <p:cNvSpPr txBox="1"/>
          <p:nvPr/>
        </p:nvSpPr>
        <p:spPr>
          <a:xfrm>
            <a:off x="7019925" y="836613"/>
            <a:ext cx="458788" cy="993775"/>
          </a:xfrm>
          <a:prstGeom prst="rect">
            <a:avLst/>
          </a:prstGeom>
          <a:noFill/>
          <a:ln w="9525">
            <a:noFill/>
          </a:ln>
        </p:spPr>
        <p:txBody>
          <a:bodyPr vert="eaVert"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en-US" b="1" dirty="0">
                <a:latin typeface="Arial" panose="020B0604020202020204" pitchFamily="34" charset="0"/>
              </a:rPr>
              <a:t>山水之</a:t>
            </a:r>
            <a:r>
              <a:rPr lang="zh-CN" altLang="en-US" b="1" dirty="0">
                <a:solidFill>
                  <a:srgbClr val="FF3300"/>
                </a:solidFill>
                <a:latin typeface="Arial" panose="020B0604020202020204" pitchFamily="34" charset="0"/>
              </a:rPr>
              <a:t>乐</a:t>
            </a:r>
            <a:endParaRPr lang="zh-CN" altLang="en-US" b="1" dirty="0">
              <a:solidFill>
                <a:srgbClr val="FF3300"/>
              </a:solidFill>
              <a:latin typeface="Arial" panose="020B0604020202020204" pitchFamily="34" charset="0"/>
            </a:endParaRPr>
          </a:p>
        </p:txBody>
      </p:sp>
      <p:sp>
        <p:nvSpPr>
          <p:cNvPr id="124975" name="Text Box 47"/>
          <p:cNvSpPr txBox="1"/>
          <p:nvPr/>
        </p:nvSpPr>
        <p:spPr>
          <a:xfrm>
            <a:off x="7019925" y="2276475"/>
            <a:ext cx="458788" cy="993775"/>
          </a:xfrm>
          <a:prstGeom prst="rect">
            <a:avLst/>
          </a:prstGeom>
          <a:noFill/>
          <a:ln w="9525">
            <a:noFill/>
          </a:ln>
        </p:spPr>
        <p:txBody>
          <a:bodyPr vert="eaVert"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en-US" b="1" dirty="0">
                <a:latin typeface="Arial" panose="020B0604020202020204" pitchFamily="34" charset="0"/>
              </a:rPr>
              <a:t>赏景之</a:t>
            </a:r>
            <a:r>
              <a:rPr lang="zh-CN" altLang="en-US" b="1" dirty="0">
                <a:solidFill>
                  <a:srgbClr val="FF3300"/>
                </a:solidFill>
                <a:latin typeface="Arial" panose="020B0604020202020204" pitchFamily="34" charset="0"/>
              </a:rPr>
              <a:t>乐</a:t>
            </a:r>
            <a:endParaRPr lang="zh-CN" altLang="en-US" b="1" dirty="0">
              <a:latin typeface="Arial" panose="020B0604020202020204" pitchFamily="34" charset="0"/>
            </a:endParaRPr>
          </a:p>
        </p:txBody>
      </p:sp>
      <p:sp>
        <p:nvSpPr>
          <p:cNvPr id="124976" name="Text Box 48"/>
          <p:cNvSpPr txBox="1"/>
          <p:nvPr/>
        </p:nvSpPr>
        <p:spPr>
          <a:xfrm>
            <a:off x="7019925" y="3716338"/>
            <a:ext cx="458788" cy="993775"/>
          </a:xfrm>
          <a:prstGeom prst="rect">
            <a:avLst/>
          </a:prstGeom>
          <a:noFill/>
          <a:ln w="9525">
            <a:noFill/>
          </a:ln>
        </p:spPr>
        <p:txBody>
          <a:bodyPr vert="eaVert"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en-US" b="1" dirty="0">
                <a:latin typeface="Arial" panose="020B0604020202020204" pitchFamily="34" charset="0"/>
              </a:rPr>
              <a:t>宴游之</a:t>
            </a:r>
            <a:r>
              <a:rPr lang="zh-CN" altLang="en-US" b="1" dirty="0">
                <a:solidFill>
                  <a:srgbClr val="FF3300"/>
                </a:solidFill>
                <a:latin typeface="Arial" panose="020B0604020202020204" pitchFamily="34" charset="0"/>
              </a:rPr>
              <a:t>乐</a:t>
            </a:r>
            <a:endParaRPr lang="zh-CN" altLang="en-US" b="1" dirty="0">
              <a:solidFill>
                <a:srgbClr val="FF3300"/>
              </a:solidFill>
              <a:latin typeface="Arial" panose="020B0604020202020204" pitchFamily="34" charset="0"/>
            </a:endParaRPr>
          </a:p>
        </p:txBody>
      </p:sp>
      <p:sp>
        <p:nvSpPr>
          <p:cNvPr id="124977" name="Text Box 49"/>
          <p:cNvSpPr txBox="1"/>
          <p:nvPr/>
        </p:nvSpPr>
        <p:spPr>
          <a:xfrm>
            <a:off x="7019925" y="4724400"/>
            <a:ext cx="458788" cy="1435100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p>
            <a:pPr>
              <a:buFont typeface="Arial" panose="020B0604020202020204" pitchFamily="34" charset="0"/>
            </a:pPr>
            <a:r>
              <a:rPr lang="zh-CN" altLang="en-US" b="1" dirty="0">
                <a:latin typeface="Arial" panose="020B0604020202020204" pitchFamily="34" charset="0"/>
              </a:rPr>
              <a:t>　乐人之</a:t>
            </a:r>
            <a:r>
              <a:rPr lang="zh-CN" altLang="en-US" b="1" dirty="0">
                <a:solidFill>
                  <a:srgbClr val="FF3300"/>
                </a:solidFill>
                <a:latin typeface="Arial" panose="020B0604020202020204" pitchFamily="34" charset="0"/>
              </a:rPr>
              <a:t>乐</a:t>
            </a:r>
            <a:endParaRPr lang="zh-CN" altLang="en-US" b="1" dirty="0">
              <a:solidFill>
                <a:srgbClr val="FF3300"/>
              </a:solidFill>
              <a:latin typeface="Arial" panose="020B0604020202020204" pitchFamily="34" charset="0"/>
            </a:endParaRPr>
          </a:p>
        </p:txBody>
      </p:sp>
      <p:sp>
        <p:nvSpPr>
          <p:cNvPr id="124978" name="AutoShape 50"/>
          <p:cNvSpPr/>
          <p:nvPr/>
        </p:nvSpPr>
        <p:spPr>
          <a:xfrm>
            <a:off x="7524750" y="1484313"/>
            <a:ext cx="287338" cy="3960812"/>
          </a:xfrm>
          <a:prstGeom prst="rightBrace">
            <a:avLst>
              <a:gd name="adj1" fmla="val 114870"/>
              <a:gd name="adj2" fmla="val 50000"/>
            </a:avLst>
          </a:prstGeom>
          <a:noFill/>
          <a:ln w="190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2741" name="Line 52"/>
          <p:cNvSpPr/>
          <p:nvPr/>
        </p:nvSpPr>
        <p:spPr>
          <a:xfrm>
            <a:off x="5580063" y="1484313"/>
            <a:ext cx="21590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72742" name="Text Box 53"/>
          <p:cNvSpPr txBox="1"/>
          <p:nvPr/>
        </p:nvSpPr>
        <p:spPr>
          <a:xfrm>
            <a:off x="250825" y="188913"/>
            <a:ext cx="1279525" cy="1387475"/>
          </a:xfrm>
          <a:prstGeom prst="rect">
            <a:avLst/>
          </a:prstGeom>
          <a:noFill/>
          <a:ln w="76200" cap="flat" cmpd="tri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en-US" sz="4000" b="1" dirty="0">
                <a:solidFill>
                  <a:srgbClr val="FF0000"/>
                </a:solidFill>
                <a:latin typeface="Arial" panose="020B0604020202020204" pitchFamily="34" charset="0"/>
              </a:rPr>
              <a:t>全文</a:t>
            </a:r>
            <a:endParaRPr lang="zh-CN" altLang="en-US" sz="4000" b="1" dirty="0">
              <a:solidFill>
                <a:srgbClr val="FF0000"/>
              </a:solidFill>
              <a:latin typeface="Arial" panose="020B0604020202020204" pitchFamily="34" charset="0"/>
            </a:endParaRPr>
          </a:p>
          <a:p>
            <a:pPr>
              <a:buFont typeface="Arial" panose="020B0604020202020204" pitchFamily="34" charset="0"/>
            </a:pPr>
            <a:r>
              <a:rPr lang="zh-CN" altLang="en-US" sz="4000" b="1" dirty="0">
                <a:solidFill>
                  <a:srgbClr val="FF0000"/>
                </a:solidFill>
                <a:latin typeface="Arial" panose="020B0604020202020204" pitchFamily="34" charset="0"/>
              </a:rPr>
              <a:t>结构</a:t>
            </a:r>
            <a:endParaRPr lang="zh-CN" altLang="en-US" sz="40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124982" name="Text Box 54"/>
          <p:cNvSpPr txBox="1"/>
          <p:nvPr/>
        </p:nvSpPr>
        <p:spPr>
          <a:xfrm>
            <a:off x="7812088" y="692150"/>
            <a:ext cx="793750" cy="5467350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p>
            <a:pPr>
              <a:spcBef>
                <a:spcPct val="50000"/>
              </a:spcBef>
            </a:pPr>
            <a:r>
              <a:rPr lang="zh-CN" altLang="en-US" sz="4000" dirty="0">
                <a:solidFill>
                  <a:srgbClr val="FF0000"/>
                </a:solidFill>
                <a:latin typeface="Arial" panose="020B0604020202020204" pitchFamily="34" charset="0"/>
              </a:rPr>
              <a:t>寄情山水，与民同乐</a:t>
            </a:r>
            <a:endParaRPr lang="zh-CN" altLang="en-US" sz="4000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124983" name="Text Box 55"/>
          <p:cNvSpPr txBox="1"/>
          <p:nvPr/>
        </p:nvSpPr>
        <p:spPr>
          <a:xfrm>
            <a:off x="3717925" y="3148013"/>
            <a:ext cx="1501775" cy="3667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b="1" dirty="0">
                <a:solidFill>
                  <a:srgbClr val="FF0000"/>
                </a:solidFill>
                <a:latin typeface="Arial" panose="020B0604020202020204" pitchFamily="34" charset="0"/>
              </a:rPr>
              <a:t>乐亦无穷也</a:t>
            </a:r>
            <a:endParaRPr lang="zh-CN" altLang="en-US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124984" name="Text Box 56"/>
          <p:cNvSpPr txBox="1"/>
          <p:nvPr/>
        </p:nvSpPr>
        <p:spPr>
          <a:xfrm>
            <a:off x="3652838" y="4502150"/>
            <a:ext cx="3048000" cy="366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b="1" dirty="0">
                <a:solidFill>
                  <a:srgbClr val="FF0000"/>
                </a:solidFill>
                <a:latin typeface="Arial" panose="020B0604020202020204" pitchFamily="34" charset="0"/>
              </a:rPr>
              <a:t>——</a:t>
            </a:r>
            <a:r>
              <a:rPr lang="zh-CN" altLang="en-US" b="1" dirty="0">
                <a:solidFill>
                  <a:srgbClr val="FF0000"/>
                </a:solidFill>
                <a:latin typeface="Arial" panose="020B0604020202020204" pitchFamily="34" charset="0"/>
              </a:rPr>
              <a:t>因美景、百姓富足而醉</a:t>
            </a:r>
            <a:endParaRPr lang="zh-CN" altLang="en-US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124985" name="Rectangle 57"/>
          <p:cNvSpPr/>
          <p:nvPr/>
        </p:nvSpPr>
        <p:spPr>
          <a:xfrm>
            <a:off x="5013325" y="5588000"/>
            <a:ext cx="1565275" cy="3667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b="1" dirty="0">
                <a:solidFill>
                  <a:srgbClr val="FF0000"/>
                </a:solidFill>
                <a:latin typeface="Arial" panose="020B0604020202020204" pitchFamily="34" charset="0"/>
              </a:rPr>
              <a:t>（与民同乐）</a:t>
            </a:r>
            <a:endParaRPr lang="zh-CN" altLang="en-US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124986" name="Text Box 58"/>
          <p:cNvSpPr txBox="1"/>
          <p:nvPr/>
        </p:nvSpPr>
        <p:spPr>
          <a:xfrm>
            <a:off x="3717925" y="2020888"/>
            <a:ext cx="2149475" cy="3667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b="1" dirty="0">
                <a:solidFill>
                  <a:schemeClr val="hlink"/>
                </a:solidFill>
                <a:latin typeface="Arial" panose="020B0604020202020204" pitchFamily="34" charset="0"/>
              </a:rPr>
              <a:t>（点题句）</a:t>
            </a:r>
            <a:endParaRPr lang="zh-CN" altLang="en-US" b="1" dirty="0">
              <a:solidFill>
                <a:schemeClr val="hlink"/>
              </a:solidFill>
              <a:latin typeface="Arial" panose="020B0604020202020204" pitchFamily="34" charset="0"/>
            </a:endParaRPr>
          </a:p>
        </p:txBody>
      </p:sp>
      <p:sp>
        <p:nvSpPr>
          <p:cNvPr id="124987" name="Text Box 59"/>
          <p:cNvSpPr txBox="1"/>
          <p:nvPr/>
        </p:nvSpPr>
        <p:spPr>
          <a:xfrm>
            <a:off x="3924300" y="5954713"/>
            <a:ext cx="1871663" cy="3667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b="1" dirty="0">
                <a:solidFill>
                  <a:schemeClr val="hlink"/>
                </a:solidFill>
                <a:latin typeface="Arial" panose="020B0604020202020204" pitchFamily="34" charset="0"/>
              </a:rPr>
              <a:t>（揭示主旨）</a:t>
            </a:r>
            <a:endParaRPr lang="zh-CN" altLang="en-US" b="1" dirty="0">
              <a:solidFill>
                <a:schemeClr val="hlink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49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49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249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249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249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249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249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249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249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249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249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46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124946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1249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1249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1249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2" dur="500"/>
                                        <p:tgtEl>
                                          <p:spTgt spid="1249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7" dur="500"/>
                                        <p:tgtEl>
                                          <p:spTgt spid="1249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2" dur="500"/>
                                        <p:tgtEl>
                                          <p:spTgt spid="1249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7" dur="500"/>
                                        <p:tgtEl>
                                          <p:spTgt spid="1249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2" dur="500"/>
                                        <p:tgtEl>
                                          <p:spTgt spid="1249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7" dur="500"/>
                                        <p:tgtEl>
                                          <p:spTgt spid="1249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2" dur="500"/>
                                        <p:tgtEl>
                                          <p:spTgt spid="1249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7" dur="500"/>
                                        <p:tgtEl>
                                          <p:spTgt spid="1249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2" dur="500"/>
                                        <p:tgtEl>
                                          <p:spTgt spid="1249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7" dur="500"/>
                                        <p:tgtEl>
                                          <p:spTgt spid="1249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2" dur="500"/>
                                        <p:tgtEl>
                                          <p:spTgt spid="1249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7" dur="500"/>
                                        <p:tgtEl>
                                          <p:spTgt spid="1249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2" dur="500"/>
                                        <p:tgtEl>
                                          <p:spTgt spid="1249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7" dur="500"/>
                                        <p:tgtEl>
                                          <p:spTgt spid="1249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2" dur="500"/>
                                        <p:tgtEl>
                                          <p:spTgt spid="1249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7" dur="500"/>
                                        <p:tgtEl>
                                          <p:spTgt spid="1249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2" dur="500"/>
                                        <p:tgtEl>
                                          <p:spTgt spid="1249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7" dur="500"/>
                                        <p:tgtEl>
                                          <p:spTgt spid="1249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>
                      <p:stCondLst>
                        <p:cond delay="indefinite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2" dur="500"/>
                                        <p:tgtEl>
                                          <p:spTgt spid="1249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>
                      <p:stCondLst>
                        <p:cond delay="indefinite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7" dur="500"/>
                                        <p:tgtEl>
                                          <p:spTgt spid="1249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2" dur="500"/>
                                        <p:tgtEl>
                                          <p:spTgt spid="1249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7" dur="500"/>
                                        <p:tgtEl>
                                          <p:spTgt spid="1249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8" fill="hold">
                      <p:stCondLst>
                        <p:cond delay="indefinite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2" dur="500"/>
                                        <p:tgtEl>
                                          <p:spTgt spid="1249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4930" grpId="0" bldLvl="0" animBg="1"/>
      <p:bldP spid="124931" grpId="0"/>
      <p:bldP spid="124932" grpId="0"/>
      <p:bldP spid="124933" grpId="0" bldLvl="0" animBg="1"/>
      <p:bldP spid="124934" grpId="0" bldLvl="0" animBg="1"/>
      <p:bldP spid="124935" grpId="0" bldLvl="0" animBg="1"/>
      <p:bldP spid="124936" grpId="0" bldLvl="0" animBg="1"/>
      <p:bldP spid="124937" grpId="0"/>
      <p:bldP spid="124940" grpId="0"/>
      <p:bldP spid="124941" grpId="0"/>
      <p:bldP spid="124943" grpId="0"/>
      <p:bldP spid="124945" grpId="0"/>
      <p:bldP spid="124947" grpId="0" bldLvl="0" animBg="1"/>
      <p:bldP spid="124948" grpId="0"/>
      <p:bldP spid="124951" grpId="0"/>
      <p:bldP spid="124953" grpId="0" bldLvl="0" animBg="1"/>
      <p:bldP spid="124954" grpId="0" bldLvl="0" animBg="1"/>
      <p:bldP spid="124955" grpId="0" bldLvl="0" animBg="1"/>
      <p:bldP spid="124956" grpId="0" bldLvl="0" animBg="1"/>
      <p:bldP spid="124957" grpId="0"/>
      <p:bldP spid="124962" grpId="0"/>
      <p:bldP spid="124967" grpId="0"/>
      <p:bldP spid="124968" grpId="0"/>
      <p:bldP spid="124969" grpId="0" bldLvl="0" animBg="1"/>
      <p:bldP spid="124973" grpId="0"/>
      <p:bldP spid="124974" grpId="0"/>
      <p:bldP spid="124975" grpId="0"/>
      <p:bldP spid="124976" grpId="0"/>
      <p:bldP spid="124977" grpId="0"/>
      <p:bldP spid="124978" grpId="0" bldLvl="0" animBg="1"/>
      <p:bldP spid="124982" grpId="0"/>
      <p:bldP spid="124983" grpId="0"/>
      <p:bldP spid="124984" grpId="0"/>
      <p:bldP spid="124985" grpId="0"/>
      <p:bldP spid="124986" grpId="0"/>
      <p:bldP spid="124987" grpId="0"/>
    </p:bld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矩形 3"/>
          <p:cNvSpPr/>
          <p:nvPr/>
        </p:nvSpPr>
        <p:spPr>
          <a:xfrm>
            <a:off x="611188" y="1557338"/>
            <a:ext cx="7993063" cy="332422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2667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Courier New" panose="02070309020205020404" pitchFamily="49" charset="0"/>
              </a:rPr>
              <a:t>(</a:t>
            </a:r>
            <a:r>
              <a:rPr kumimoji="0" lang="zh-CN" altLang="zh-CN" sz="2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二</a:t>
            </a:r>
            <a:r>
              <a:rPr kumimoji="0" lang="en-US" altLang="zh-CN" sz="2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Courier New" panose="02070309020205020404" pitchFamily="49" charset="0"/>
              </a:rPr>
              <a:t>)</a:t>
            </a:r>
            <a:r>
              <a:rPr kumimoji="0" lang="zh-CN" altLang="zh-CN" sz="2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品味语言</a:t>
            </a:r>
            <a:endParaRPr kumimoji="0" lang="zh-CN" altLang="zh-CN" sz="2800" b="1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Courier New" panose="02070309020205020404" pitchFamily="49" charset="0"/>
            </a:endParaRPr>
          </a:p>
          <a:p>
            <a:pPr marL="0" marR="0" lvl="0" indent="2667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zh-CN" sz="2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本文韵律独特，回环往复。全文共用了</a:t>
            </a:r>
            <a:r>
              <a:rPr kumimoji="0" lang="en-US" altLang="zh-CN" sz="2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Courier New" panose="02070309020205020404" pitchFamily="49" charset="0"/>
              </a:rPr>
              <a:t>21</a:t>
            </a:r>
            <a:r>
              <a:rPr kumimoji="0" lang="zh-CN" altLang="zh-CN" sz="2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个</a:t>
            </a:r>
            <a:r>
              <a:rPr kumimoji="0" lang="en-US" altLang="zh-CN" sz="2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kumimoji="0" lang="zh-CN" altLang="zh-CN" sz="2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也</a:t>
            </a:r>
            <a:r>
              <a:rPr kumimoji="0" lang="en-US" altLang="zh-CN" sz="2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kumimoji="0" lang="zh-CN" altLang="zh-CN" sz="2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字，产生了别具一格的艺术魅力，使行文显得潇洒自如，增强了语调的节奏感和委婉的抒情气氛，也使作者怡然自乐的情致得以尽情的抒发。</a:t>
            </a:r>
            <a:endParaRPr kumimoji="0" lang="zh-CN" altLang="zh-CN" sz="2800" b="1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Courier New" panose="02070309020205020404" pitchFamily="49" charset="0"/>
            </a:endParaRPr>
          </a:p>
        </p:txBody>
      </p:sp>
    </p:spTree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395288" y="260350"/>
            <a:ext cx="8424862" cy="56943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266700" algn="just" eaLnBrk="1" hangingPunct="1"/>
            <a:r>
              <a:rPr lang="en-US" altLang="zh-CN" sz="2800" dirty="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也</a:t>
            </a:r>
            <a:r>
              <a:rPr lang="en-US" altLang="zh-CN" sz="2800" dirty="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字用法可归纳为以下几种情况：</a:t>
            </a:r>
            <a:endParaRPr lang="zh-CN" altLang="zh-CN" sz="28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266700" algn="just" eaLnBrk="1" hangingPunct="1"/>
            <a:r>
              <a:rPr lang="en-US" altLang="zh-CN" sz="2800" dirty="0">
                <a:latin typeface="Times New Roman" panose="02020603050405020304" pitchFamily="18" charset="0"/>
                <a:cs typeface="Courier New" panose="02070309020205020404" pitchFamily="49" charset="0"/>
              </a:rPr>
              <a:t>(1)</a:t>
            </a:r>
            <a:r>
              <a:rPr lang="zh-CN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表示陈述语气，多用于描述景物，可译为</a:t>
            </a:r>
            <a:r>
              <a:rPr lang="en-US" altLang="zh-CN" sz="2800" dirty="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2800" dirty="0">
                <a:latin typeface="宋体" panose="02010600030101010101" pitchFamily="2" charset="-122"/>
                <a:ea typeface="Times New Roman" panose="02020603050405020304" pitchFamily="18" charset="0"/>
              </a:rPr>
              <a:t>……</a:t>
            </a:r>
            <a:r>
              <a:rPr lang="zh-CN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是</a:t>
            </a:r>
            <a:r>
              <a:rPr lang="en-US" altLang="zh-CN" sz="2800" dirty="0">
                <a:latin typeface="宋体" panose="02010600030101010101" pitchFamily="2" charset="-122"/>
                <a:ea typeface="Times New Roman" panose="02020603050405020304" pitchFamily="18" charset="0"/>
              </a:rPr>
              <a:t>……</a:t>
            </a:r>
            <a:r>
              <a:rPr lang="en-US" altLang="zh-CN" sz="2800" dirty="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的句式。</a:t>
            </a:r>
            <a:endParaRPr lang="zh-CN" altLang="zh-CN" sz="28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266700" algn="just" eaLnBrk="1" hangingPunct="1"/>
            <a:r>
              <a:rPr lang="en-US" altLang="zh-CN" sz="2800" dirty="0">
                <a:latin typeface="Times New Roman" panose="02020603050405020304" pitchFamily="18" charset="0"/>
                <a:cs typeface="Courier New" panose="02070309020205020404" pitchFamily="49" charset="0"/>
              </a:rPr>
              <a:t>(2)</a:t>
            </a:r>
            <a:r>
              <a:rPr lang="zh-CN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表示肯定语气，多用于介绍人名，可译为</a:t>
            </a:r>
            <a:r>
              <a:rPr lang="zh-CN" altLang="zh-CN" sz="2800" dirty="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某某是</a:t>
            </a:r>
            <a:r>
              <a:rPr lang="zh-CN" altLang="zh-CN" sz="2800" dirty="0">
                <a:latin typeface="宋体" panose="02010600030101010101" pitchFamily="2" charset="-122"/>
                <a:ea typeface="Times New Roman" panose="02020603050405020304" pitchFamily="18" charset="0"/>
              </a:rPr>
              <a:t>……</a:t>
            </a:r>
            <a:r>
              <a:rPr lang="zh-CN" altLang="zh-CN" sz="2800" dirty="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altLang="zh-CN" sz="2800" dirty="0">
                <a:latin typeface="Times New Roman" panose="02020603050405020304" pitchFamily="18" charset="0"/>
                <a:ea typeface="楷体_GB2312"/>
              </a:rPr>
              <a:t>(</a:t>
            </a:r>
            <a:r>
              <a:rPr lang="zh-CN" altLang="zh-CN" sz="2800" dirty="0">
                <a:latin typeface="Times New Roman" panose="02020603050405020304" pitchFamily="18" charset="0"/>
                <a:ea typeface="楷体_GB2312"/>
              </a:rPr>
              <a:t>谁</a:t>
            </a:r>
            <a:r>
              <a:rPr lang="en-US" altLang="zh-CN" sz="2800" dirty="0">
                <a:latin typeface="Times New Roman" panose="02020603050405020304" pitchFamily="18" charset="0"/>
                <a:ea typeface="楷体_GB2312"/>
              </a:rPr>
              <a:t>)</a:t>
            </a:r>
            <a:endParaRPr lang="zh-CN" altLang="zh-CN" sz="2800" dirty="0">
              <a:latin typeface="宋体" panose="02010600030101010101" pitchFamily="2" charset="-122"/>
              <a:ea typeface="楷体_GB2312"/>
            </a:endParaRPr>
          </a:p>
          <a:p>
            <a:pPr indent="266700" algn="just" eaLnBrk="1" hangingPunct="1"/>
            <a:r>
              <a:rPr lang="en-US" altLang="zh-CN" sz="2800" dirty="0">
                <a:latin typeface="Times New Roman" panose="02020603050405020304" pitchFamily="18" charset="0"/>
                <a:ea typeface="楷体_GB2312"/>
              </a:rPr>
              <a:t>(3)</a:t>
            </a:r>
            <a:r>
              <a:rPr lang="zh-CN" altLang="zh-CN" sz="2800" dirty="0">
                <a:latin typeface="Times New Roman" panose="02020603050405020304" pitchFamily="18" charset="0"/>
                <a:ea typeface="楷体_GB2312"/>
              </a:rPr>
              <a:t>表示感叹语气，多用于直抒胸臆，可译为语气词</a:t>
            </a:r>
            <a:r>
              <a:rPr lang="en-US" altLang="zh-CN" sz="2800" dirty="0">
                <a:latin typeface="宋体" panose="02010600030101010101" pitchFamily="2" charset="-122"/>
                <a:ea typeface="楷体_GB2312"/>
              </a:rPr>
              <a:t>“</a:t>
            </a:r>
            <a:r>
              <a:rPr lang="zh-CN" altLang="zh-CN" sz="2800" dirty="0">
                <a:latin typeface="Times New Roman" panose="02020603050405020304" pitchFamily="18" charset="0"/>
                <a:ea typeface="楷体_GB2312"/>
              </a:rPr>
              <a:t>啊</a:t>
            </a:r>
            <a:r>
              <a:rPr lang="en-US" altLang="zh-CN" sz="2800" dirty="0">
                <a:latin typeface="宋体" panose="02010600030101010101" pitchFamily="2" charset="-122"/>
                <a:ea typeface="楷体_GB2312"/>
              </a:rPr>
              <a:t>”</a:t>
            </a:r>
            <a:r>
              <a:rPr lang="zh-CN" altLang="zh-CN" sz="2800" dirty="0">
                <a:latin typeface="Times New Roman" panose="02020603050405020304" pitchFamily="18" charset="0"/>
                <a:ea typeface="楷体_GB2312"/>
              </a:rPr>
              <a:t>。</a:t>
            </a:r>
            <a:endParaRPr lang="zh-CN" altLang="zh-CN" sz="2800" dirty="0">
              <a:latin typeface="宋体" panose="02010600030101010101" pitchFamily="2" charset="-122"/>
              <a:ea typeface="楷体_GB2312"/>
            </a:endParaRPr>
          </a:p>
          <a:p>
            <a:pPr indent="266700" algn="just" eaLnBrk="1" hangingPunct="1"/>
            <a:r>
              <a:rPr lang="zh-CN" altLang="zh-CN" sz="2800" dirty="0">
                <a:latin typeface="Times New Roman" panose="02020603050405020304" pitchFamily="18" charset="0"/>
                <a:ea typeface="楷体_GB2312"/>
              </a:rPr>
              <a:t>请在文中找出这</a:t>
            </a:r>
            <a:r>
              <a:rPr lang="en-US" altLang="zh-CN" sz="2800" dirty="0">
                <a:latin typeface="Times New Roman" panose="02020603050405020304" pitchFamily="18" charset="0"/>
                <a:ea typeface="楷体_GB2312"/>
              </a:rPr>
              <a:t>21</a:t>
            </a:r>
            <a:r>
              <a:rPr lang="zh-CN" altLang="zh-CN" sz="2800" dirty="0">
                <a:latin typeface="Times New Roman" panose="02020603050405020304" pitchFamily="18" charset="0"/>
                <a:ea typeface="楷体_GB2312"/>
              </a:rPr>
              <a:t>个</a:t>
            </a:r>
            <a:r>
              <a:rPr lang="en-US" altLang="zh-CN" sz="2800" dirty="0">
                <a:latin typeface="宋体" panose="02010600030101010101" pitchFamily="2" charset="-122"/>
                <a:ea typeface="楷体_GB2312"/>
              </a:rPr>
              <a:t>“</a:t>
            </a:r>
            <a:r>
              <a:rPr lang="zh-CN" altLang="zh-CN" sz="2800" dirty="0">
                <a:latin typeface="Times New Roman" panose="02020603050405020304" pitchFamily="18" charset="0"/>
                <a:ea typeface="楷体_GB2312"/>
              </a:rPr>
              <a:t>也</a:t>
            </a:r>
            <a:r>
              <a:rPr lang="en-US" altLang="zh-CN" sz="2800" dirty="0">
                <a:latin typeface="宋体" panose="02010600030101010101" pitchFamily="2" charset="-122"/>
                <a:ea typeface="楷体_GB2312"/>
              </a:rPr>
              <a:t>”</a:t>
            </a:r>
            <a:r>
              <a:rPr lang="zh-CN" altLang="zh-CN" sz="2800" dirty="0">
                <a:latin typeface="Times New Roman" panose="02020603050405020304" pitchFamily="18" charset="0"/>
                <a:ea typeface="楷体_GB2312"/>
              </a:rPr>
              <a:t>字，并归纳其用法。</a:t>
            </a:r>
            <a:endParaRPr lang="zh-CN" altLang="zh-CN" sz="2800" dirty="0">
              <a:latin typeface="宋体" panose="02010600030101010101" pitchFamily="2" charset="-122"/>
              <a:ea typeface="楷体_GB2312"/>
            </a:endParaRPr>
          </a:p>
          <a:p>
            <a:pPr indent="266700" algn="just" eaLnBrk="1" hangingPunct="1"/>
            <a:r>
              <a:rPr lang="zh-CN" altLang="zh-CN" sz="2800" dirty="0">
                <a:solidFill>
                  <a:srgbClr val="016296"/>
                </a:solidFill>
                <a:latin typeface="Times New Roman" panose="02020603050405020304" pitchFamily="18" charset="0"/>
                <a:ea typeface="黑体" panose="02010609060101010101" charset="-122"/>
              </a:rPr>
              <a:t>【交流点拨】</a:t>
            </a:r>
            <a:r>
              <a:rPr lang="en-US" altLang="zh-CN" sz="2800" dirty="0">
                <a:solidFill>
                  <a:srgbClr val="016296"/>
                </a:solidFill>
                <a:latin typeface="Times New Roman" panose="02020603050405020304" pitchFamily="18" charset="0"/>
                <a:ea typeface="黑体" panose="02010609060101010101" charset="-122"/>
              </a:rPr>
              <a:t>(1)</a:t>
            </a:r>
            <a:r>
              <a:rPr lang="zh-CN" altLang="zh-CN" sz="2800" dirty="0">
                <a:solidFill>
                  <a:srgbClr val="016296"/>
                </a:solidFill>
                <a:latin typeface="Times New Roman" panose="02020603050405020304" pitchFamily="18" charset="0"/>
                <a:ea typeface="黑体" panose="02010609060101010101" charset="-122"/>
              </a:rPr>
              <a:t>表示陈述语气，多用于描述景物，可译为</a:t>
            </a:r>
            <a:r>
              <a:rPr lang="en-US" altLang="zh-CN" sz="2800" dirty="0">
                <a:solidFill>
                  <a:srgbClr val="016296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2800" dirty="0">
                <a:solidFill>
                  <a:srgbClr val="016296"/>
                </a:solidFill>
                <a:latin typeface="宋体" panose="02010600030101010101" pitchFamily="2" charset="-122"/>
                <a:ea typeface="Times New Roman" panose="02020603050405020304" pitchFamily="18" charset="0"/>
              </a:rPr>
              <a:t>……</a:t>
            </a:r>
            <a:r>
              <a:rPr lang="zh-CN" altLang="zh-CN" sz="2800" dirty="0">
                <a:solidFill>
                  <a:srgbClr val="01629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</a:t>
            </a:r>
            <a:r>
              <a:rPr lang="en-US" altLang="zh-CN" sz="2800" dirty="0">
                <a:solidFill>
                  <a:srgbClr val="016296"/>
                </a:solidFill>
                <a:latin typeface="宋体" panose="02010600030101010101" pitchFamily="2" charset="-122"/>
                <a:ea typeface="Times New Roman" panose="02020603050405020304" pitchFamily="18" charset="0"/>
              </a:rPr>
              <a:t>……</a:t>
            </a:r>
            <a:r>
              <a:rPr lang="en-US" altLang="zh-CN" sz="2800" dirty="0">
                <a:solidFill>
                  <a:srgbClr val="016296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dirty="0">
                <a:solidFill>
                  <a:srgbClr val="016296"/>
                </a:solidFill>
                <a:latin typeface="Times New Roman" panose="02020603050405020304" pitchFamily="18" charset="0"/>
                <a:ea typeface="楷体_GB2312"/>
              </a:rPr>
              <a:t>的句式。</a:t>
            </a:r>
            <a:endParaRPr lang="zh-CN" altLang="zh-CN" sz="2800" dirty="0">
              <a:solidFill>
                <a:srgbClr val="016296"/>
              </a:solidFill>
              <a:latin typeface="宋体" panose="02010600030101010101" pitchFamily="2" charset="-122"/>
            </a:endParaRPr>
          </a:p>
          <a:p>
            <a:pPr indent="266700" algn="just" eaLnBrk="1" hangingPunct="1"/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楷体_GB2312"/>
              </a:rPr>
              <a:t>A</a:t>
            </a: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楷体_GB2312"/>
              </a:rPr>
              <a:t>．环滁皆山也</a:t>
            </a:r>
            <a:endParaRPr lang="zh-CN" altLang="zh-CN" sz="2800" dirty="0">
              <a:solidFill>
                <a:srgbClr val="FF0000"/>
              </a:solidFill>
              <a:latin typeface="宋体" panose="02010600030101010101" pitchFamily="2" charset="-122"/>
            </a:endParaRPr>
          </a:p>
          <a:p>
            <a:pPr indent="266700" algn="just" eaLnBrk="1" hangingPunct="1"/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楷体_GB2312"/>
              </a:rPr>
              <a:t>B</a:t>
            </a: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楷体_GB2312"/>
              </a:rPr>
              <a:t>．望之蔚然而深秀者，琅琊也</a:t>
            </a:r>
            <a:endParaRPr lang="zh-CN" altLang="zh-CN" sz="2800" dirty="0">
              <a:solidFill>
                <a:srgbClr val="FF0000"/>
              </a:solidFill>
              <a:latin typeface="宋体" panose="02010600030101010101" pitchFamily="2" charset="-122"/>
            </a:endParaRPr>
          </a:p>
          <a:p>
            <a:pPr indent="266700" algn="just" eaLnBrk="1" hangingPunct="1"/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楷体_GB2312"/>
              </a:rPr>
              <a:t>C</a:t>
            </a: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楷体_GB2312"/>
              </a:rPr>
              <a:t>．渐闻水声潺潺而泻出于两峰之间者，酿泉也</a:t>
            </a:r>
            <a:endParaRPr lang="zh-CN" altLang="zh-CN" sz="2800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135" end="17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charRg st="135" end="17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174" end="18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charRg st="174" end="18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182" end="19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charRg st="182" end="19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197" end="2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charRg st="197" end="21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395288" y="258763"/>
            <a:ext cx="8497888" cy="655637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266700" algn="just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/>
                <a:ea typeface="楷体_GB2312"/>
                <a:cs typeface="Courier New" panose="02070309020205020404"/>
              </a:rPr>
              <a:t>(2)</a:t>
            </a:r>
            <a:r>
              <a:rPr kumimoji="0" lang="zh-CN" altLang="zh-CN" sz="2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/>
                <a:ea typeface="楷体_GB2312"/>
                <a:cs typeface="Times New Roman" panose="02020603050405020304"/>
              </a:rPr>
              <a:t>表示肯定语气，多用于介绍人名，可译为</a:t>
            </a:r>
            <a:r>
              <a:rPr kumimoji="0" lang="en-US" altLang="zh-CN" sz="2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/>
              </a:rPr>
              <a:t>“</a:t>
            </a:r>
            <a:r>
              <a:rPr kumimoji="0" lang="zh-CN" altLang="zh-CN" sz="2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/>
                <a:ea typeface="楷体_GB2312"/>
                <a:cs typeface="Times New Roman" panose="02020603050405020304"/>
              </a:rPr>
              <a:t>某某是</a:t>
            </a:r>
            <a:r>
              <a:rPr kumimoji="0" lang="en-US" altLang="zh-CN" sz="2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/>
              </a:rPr>
              <a:t>……”</a:t>
            </a:r>
            <a:r>
              <a:rPr kumimoji="0" lang="en-US" altLang="zh-CN" sz="2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/>
                <a:ea typeface="楷体_GB2312"/>
                <a:cs typeface="Courier New" panose="02070309020205020404"/>
              </a:rPr>
              <a:t>(</a:t>
            </a:r>
            <a:r>
              <a:rPr kumimoji="0" lang="zh-CN" altLang="zh-CN" sz="2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/>
                <a:ea typeface="楷体_GB2312"/>
                <a:cs typeface="Times New Roman" panose="02020603050405020304"/>
              </a:rPr>
              <a:t>谁</a:t>
            </a:r>
            <a:r>
              <a:rPr kumimoji="0" lang="en-US" altLang="zh-CN" sz="2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/>
                <a:ea typeface="楷体_GB2312"/>
                <a:cs typeface="Courier New" panose="02070309020205020404"/>
              </a:rPr>
              <a:t>)</a:t>
            </a:r>
            <a:endParaRPr kumimoji="0" lang="zh-CN" altLang="zh-CN" sz="2800" b="1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Courier New" panose="02070309020205020404"/>
            </a:endParaRPr>
          </a:p>
          <a:p>
            <a:pPr marL="0" marR="0" lvl="0" indent="266700" algn="just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楷体_GB2312"/>
                <a:cs typeface="Courier New" panose="02070309020205020404"/>
              </a:rPr>
              <a:t>A</a:t>
            </a:r>
            <a:r>
              <a:rPr kumimoji="0" lang="zh-CN" altLang="zh-CN" sz="2800" b="1" i="0" u="none" strike="noStrike" kern="1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楷体_GB2312"/>
                <a:cs typeface="Times New Roman" panose="02020603050405020304"/>
              </a:rPr>
              <a:t>．作亭者谁？山之僧智仙也</a:t>
            </a:r>
            <a:endParaRPr kumimoji="0" lang="zh-CN" altLang="zh-CN" sz="2800" b="1" i="0" u="none" strike="noStrike" kern="1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Courier New" panose="02070309020205020404"/>
            </a:endParaRPr>
          </a:p>
          <a:p>
            <a:pPr marL="0" marR="0" lvl="0" indent="266700" algn="just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楷体_GB2312"/>
                <a:cs typeface="Courier New" panose="02070309020205020404"/>
              </a:rPr>
              <a:t>B</a:t>
            </a:r>
            <a:r>
              <a:rPr kumimoji="0" lang="zh-CN" altLang="zh-CN" sz="2800" b="1" i="0" u="none" strike="noStrike" kern="1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楷体_GB2312"/>
                <a:cs typeface="Times New Roman" panose="02020603050405020304"/>
              </a:rPr>
              <a:t>．名之者谁？太守自谓也</a:t>
            </a:r>
            <a:endParaRPr kumimoji="0" lang="zh-CN" altLang="zh-CN" sz="2800" b="1" i="0" u="none" strike="noStrike" kern="1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Courier New" panose="02070309020205020404"/>
            </a:endParaRPr>
          </a:p>
          <a:p>
            <a:pPr marL="0" marR="0" lvl="0" indent="266700" algn="just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楷体_GB2312"/>
                <a:cs typeface="Courier New" panose="02070309020205020404"/>
              </a:rPr>
              <a:t>C</a:t>
            </a:r>
            <a:r>
              <a:rPr kumimoji="0" lang="zh-CN" altLang="zh-CN" sz="2800" b="1" i="0" u="none" strike="noStrike" kern="1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楷体_GB2312"/>
                <a:cs typeface="Times New Roman" panose="02020603050405020304"/>
              </a:rPr>
              <a:t>．太守谓谁？庐陵欧阳修也</a:t>
            </a:r>
            <a:endParaRPr kumimoji="0" lang="zh-CN" altLang="zh-CN" sz="2800" b="1" i="0" u="none" strike="noStrike" kern="1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Courier New" panose="02070309020205020404"/>
            </a:endParaRPr>
          </a:p>
          <a:p>
            <a:pPr marL="0" marR="0" lvl="0" indent="266700" algn="just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/>
                <a:ea typeface="楷体_GB2312"/>
                <a:cs typeface="Courier New" panose="02070309020205020404"/>
              </a:rPr>
              <a:t>(3)</a:t>
            </a:r>
            <a:r>
              <a:rPr kumimoji="0" lang="zh-CN" altLang="zh-CN" sz="2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/>
                <a:ea typeface="楷体_GB2312"/>
                <a:cs typeface="Times New Roman" panose="02020603050405020304"/>
              </a:rPr>
              <a:t>表示感叹语气，多用于直抒胸臆，可译为语气词</a:t>
            </a:r>
            <a:r>
              <a:rPr kumimoji="0" lang="en-US" altLang="zh-CN" sz="2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/>
              </a:rPr>
              <a:t>“</a:t>
            </a:r>
            <a:r>
              <a:rPr kumimoji="0" lang="zh-CN" altLang="zh-CN" sz="2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/>
                <a:ea typeface="楷体_GB2312"/>
                <a:cs typeface="Times New Roman" panose="02020603050405020304"/>
              </a:rPr>
              <a:t>啊</a:t>
            </a:r>
            <a:r>
              <a:rPr kumimoji="0" lang="en-US" altLang="zh-CN" sz="2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/>
              </a:rPr>
              <a:t>”</a:t>
            </a:r>
            <a:r>
              <a:rPr kumimoji="0" lang="zh-CN" altLang="zh-CN" sz="2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/>
                <a:ea typeface="楷体_GB2312"/>
                <a:cs typeface="Times New Roman" panose="02020603050405020304"/>
              </a:rPr>
              <a:t>。</a:t>
            </a:r>
            <a:endParaRPr kumimoji="0" lang="zh-CN" altLang="zh-CN" sz="2800" b="1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Courier New" panose="02070309020205020404"/>
            </a:endParaRPr>
          </a:p>
          <a:p>
            <a:pPr marL="0" marR="0" lvl="0" indent="266700" algn="just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楷体_GB2312"/>
                <a:cs typeface="Courier New" panose="02070309020205020404"/>
              </a:rPr>
              <a:t>A</a:t>
            </a:r>
            <a:r>
              <a:rPr kumimoji="0" lang="zh-CN" altLang="zh-CN" sz="2800" b="1" i="0" u="none" strike="noStrike" kern="1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楷体_GB2312"/>
                <a:cs typeface="Times New Roman" panose="02020603050405020304"/>
              </a:rPr>
              <a:t>．在乎山水之间也</a:t>
            </a:r>
            <a:endParaRPr kumimoji="0" lang="zh-CN" altLang="zh-CN" sz="2800" b="1" i="0" u="none" strike="noStrike" kern="1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Courier New" panose="02070309020205020404"/>
            </a:endParaRPr>
          </a:p>
          <a:p>
            <a:pPr marL="0" marR="0" lvl="0" indent="266700" algn="just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楷体_GB2312"/>
                <a:cs typeface="Courier New" panose="02070309020205020404"/>
              </a:rPr>
              <a:t>B</a:t>
            </a:r>
            <a:r>
              <a:rPr kumimoji="0" lang="zh-CN" altLang="zh-CN" sz="2800" b="1" i="0" u="none" strike="noStrike" kern="1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楷体_GB2312"/>
                <a:cs typeface="Times New Roman" panose="02020603050405020304"/>
              </a:rPr>
              <a:t>．得之心而寓之酒也</a:t>
            </a:r>
            <a:endParaRPr kumimoji="0" lang="zh-CN" altLang="zh-CN" sz="2800" b="1" i="0" u="none" strike="noStrike" kern="1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Courier New" panose="02070309020205020404"/>
            </a:endParaRPr>
          </a:p>
          <a:p>
            <a:pPr marL="0" marR="0" lvl="0" indent="266700" algn="just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楷体_GB2312"/>
                <a:cs typeface="Courier New" panose="02070309020205020404"/>
              </a:rPr>
              <a:t>C</a:t>
            </a:r>
            <a:r>
              <a:rPr kumimoji="0" lang="zh-CN" altLang="zh-CN" sz="2800" b="1" i="0" u="none" strike="noStrike" kern="1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楷体_GB2312"/>
                <a:cs typeface="Times New Roman" panose="02020603050405020304"/>
              </a:rPr>
              <a:t>．而乐亦无穷也</a:t>
            </a:r>
            <a:endParaRPr kumimoji="0" lang="zh-CN" altLang="zh-CN" sz="2800" b="1" i="0" u="none" strike="noStrike" kern="1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0" end="3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charRg st="0" end="3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32" end="4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charRg st="32" end="4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46" end="5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charRg st="46" end="5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59" end="7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charRg st="59" end="7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73" end="10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charRg st="73" end="10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102" end="1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">
                                            <p:txEl>
                                              <p:charRg st="102" end="1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112" end="12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">
                                            <p:txEl>
                                              <p:charRg st="112" end="12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123" end="13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">
                                            <p:txEl>
                                              <p:charRg st="123" end="13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458788" y="188913"/>
            <a:ext cx="8281988" cy="6554788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266700" algn="just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Courier New" panose="02070309020205020404"/>
              </a:rPr>
              <a:t>(</a:t>
            </a:r>
            <a:r>
              <a:rPr kumimoji="0" lang="zh-CN" altLang="zh-CN" sz="2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</a:rPr>
              <a:t>三</a:t>
            </a:r>
            <a:r>
              <a:rPr kumimoji="0" lang="en-US" altLang="zh-CN" sz="2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Courier New" panose="02070309020205020404"/>
              </a:rPr>
              <a:t>)</a:t>
            </a:r>
            <a:r>
              <a:rPr kumimoji="0" lang="zh-CN" altLang="zh-CN" sz="2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</a:rPr>
              <a:t>写作借鉴</a:t>
            </a:r>
            <a:endParaRPr kumimoji="0" lang="zh-CN" altLang="zh-CN" sz="2800" b="1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Courier New" panose="02070309020205020404"/>
            </a:endParaRPr>
          </a:p>
          <a:p>
            <a:pPr marL="0" marR="0" lvl="0" indent="266700" algn="just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zh-CN" sz="2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</a:rPr>
              <a:t>写景与抒情相结合。</a:t>
            </a:r>
            <a:endParaRPr kumimoji="0" lang="zh-CN" altLang="zh-CN" sz="2800" b="1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Courier New" panose="02070309020205020404"/>
            </a:endParaRPr>
          </a:p>
          <a:p>
            <a:pPr marL="0" marR="0" lvl="0" indent="266700" algn="just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Courier New" panose="02070309020205020404"/>
              </a:rPr>
              <a:t>1</a:t>
            </a:r>
            <a:r>
              <a:rPr kumimoji="0" lang="zh-CN" altLang="zh-CN" sz="2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</a:rPr>
              <a:t>．写亭的环境：用</a:t>
            </a:r>
            <a:r>
              <a:rPr kumimoji="0" lang="en-US" altLang="zh-CN" sz="2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/>
              </a:rPr>
              <a:t>“</a:t>
            </a:r>
            <a:r>
              <a:rPr kumimoji="0" lang="zh-CN" altLang="zh-CN" sz="2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</a:rPr>
              <a:t>林壑尤美</a:t>
            </a:r>
            <a:r>
              <a:rPr kumimoji="0" lang="en-US" altLang="zh-CN" sz="2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/>
              </a:rPr>
              <a:t>”“</a:t>
            </a:r>
            <a:r>
              <a:rPr kumimoji="0" lang="zh-CN" altLang="zh-CN" sz="2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</a:rPr>
              <a:t>蔚然而深秀</a:t>
            </a:r>
            <a:r>
              <a:rPr kumimoji="0" lang="en-US" altLang="zh-CN" sz="2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/>
              </a:rPr>
              <a:t>”</a:t>
            </a:r>
            <a:r>
              <a:rPr kumimoji="0" lang="zh-CN" altLang="zh-CN" sz="2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</a:rPr>
              <a:t>表现亭赏心悦目的外景；又用</a:t>
            </a:r>
            <a:r>
              <a:rPr kumimoji="0" lang="en-US" altLang="zh-CN" sz="2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/>
              </a:rPr>
              <a:t>“</a:t>
            </a:r>
            <a:r>
              <a:rPr kumimoji="0" lang="zh-CN" altLang="zh-CN" sz="2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</a:rPr>
              <a:t>水声潺潺</a:t>
            </a:r>
            <a:r>
              <a:rPr kumimoji="0" lang="en-US" altLang="zh-CN" sz="2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/>
              </a:rPr>
              <a:t>”“</a:t>
            </a:r>
            <a:r>
              <a:rPr kumimoji="0" lang="zh-CN" altLang="zh-CN" sz="2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</a:rPr>
              <a:t>峰回路转</a:t>
            </a:r>
            <a:r>
              <a:rPr kumimoji="0" lang="en-US" altLang="zh-CN" sz="2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/>
              </a:rPr>
              <a:t>”</a:t>
            </a:r>
            <a:r>
              <a:rPr kumimoji="0" lang="zh-CN" altLang="zh-CN" sz="2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</a:rPr>
              <a:t>表现亭幽清的环境；接着写亭的近景，用鸟翼作比，有凌空欲飞之意；然后借解释亭名直抒胸臆，道出名句</a:t>
            </a:r>
            <a:r>
              <a:rPr kumimoji="0" lang="en-US" altLang="zh-CN" sz="2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/>
              </a:rPr>
              <a:t>“</a:t>
            </a:r>
            <a:r>
              <a:rPr kumimoji="0" lang="zh-CN" altLang="zh-CN" sz="2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</a:rPr>
              <a:t>醉翁之意不在酒</a:t>
            </a:r>
            <a:r>
              <a:rPr kumimoji="0" lang="en-US" altLang="zh-CN" sz="2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/>
              </a:rPr>
              <a:t>”</a:t>
            </a:r>
            <a:r>
              <a:rPr kumimoji="0" lang="zh-CN" altLang="zh-CN" sz="2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</a:rPr>
              <a:t>，奠定全文写景抒情的基调。</a:t>
            </a:r>
            <a:endParaRPr kumimoji="0" lang="zh-CN" altLang="zh-CN" sz="2800" b="1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Courier New" panose="02070309020205020404"/>
            </a:endParaRPr>
          </a:p>
          <a:p>
            <a:pPr marL="0" marR="0" lvl="0" indent="266700" algn="just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Courier New" panose="02070309020205020404"/>
              </a:rPr>
              <a:t>    2.</a:t>
            </a:r>
            <a:r>
              <a:rPr kumimoji="0" lang="zh-CN" altLang="zh-CN" sz="2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</a:rPr>
              <a:t>写亭四周的朝暮、四时之景，以</a:t>
            </a:r>
            <a:r>
              <a:rPr kumimoji="0" lang="en-US" altLang="zh-CN" sz="2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/>
              </a:rPr>
              <a:t>“</a:t>
            </a:r>
            <a:r>
              <a:rPr kumimoji="0" lang="zh-CN" altLang="zh-CN" sz="2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</a:rPr>
              <a:t>乐亦无穷</a:t>
            </a:r>
            <a:r>
              <a:rPr kumimoji="0" lang="en-US" altLang="zh-CN" sz="2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/>
              </a:rPr>
              <a:t>”</a:t>
            </a:r>
            <a:r>
              <a:rPr kumimoji="0" lang="zh-CN" altLang="zh-CN" sz="2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</a:rPr>
              <a:t>表现作者纵情山水之意。</a:t>
            </a:r>
            <a:endParaRPr kumimoji="0" lang="zh-CN" altLang="zh-CN" sz="2800" b="1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18" end="13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charRg st="18" end="13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135" end="17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charRg st="135" end="17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468313" y="973138"/>
            <a:ext cx="8280400" cy="4618038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266700" algn="just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Courier New" panose="02070309020205020404"/>
              </a:rPr>
              <a:t>3</a:t>
            </a:r>
            <a:r>
              <a:rPr kumimoji="0" lang="zh-CN" altLang="zh-CN" sz="2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</a:rPr>
              <a:t>．写滁州官民同乐的图景，极力写出滁州人民在和平生活中怡然自乐和众宾尽欢的情态，并特意塑造了太守醉酒的形象，用这幅生动的风俗人情画从侧面显示出政治清明的景象，也表达了作者</a:t>
            </a:r>
            <a:r>
              <a:rPr kumimoji="0" lang="zh-CN" altLang="zh-CN" sz="2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/>
              </a:rPr>
              <a:t>“</a:t>
            </a:r>
            <a:r>
              <a:rPr kumimoji="0" lang="zh-CN" altLang="zh-CN" sz="2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</a:rPr>
              <a:t>与民同乐</a:t>
            </a:r>
            <a:r>
              <a:rPr kumimoji="0" lang="zh-CN" altLang="zh-CN" sz="2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/>
              </a:rPr>
              <a:t>”</a:t>
            </a:r>
            <a:r>
              <a:rPr kumimoji="0" lang="zh-CN" altLang="zh-CN" sz="2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</a:rPr>
              <a:t>的政治理想。</a:t>
            </a:r>
            <a:endParaRPr kumimoji="0" lang="zh-CN" altLang="zh-CN" sz="2800" b="1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Courier New" panose="02070309020205020404"/>
            </a:endParaRPr>
          </a:p>
          <a:p>
            <a:pPr marL="0" marR="0" lvl="0" indent="266700" algn="just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zh-CN" sz="2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</a:rPr>
              <a:t>由此可见，本文在由景生情、情景交融手法的运用上是相当出色的。</a:t>
            </a:r>
            <a:endParaRPr kumimoji="0" lang="zh-CN" altLang="zh-CN" sz="2800" b="1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8786" name="Rectangle 2"/>
          <p:cNvSpPr>
            <a:spLocks noGrp="1"/>
          </p:cNvSpPr>
          <p:nvPr>
            <p:ph idx="1"/>
          </p:nvPr>
        </p:nvSpPr>
        <p:spPr>
          <a:xfrm>
            <a:off x="250825" y="188913"/>
            <a:ext cx="8893175" cy="6669087"/>
          </a:xfrm>
        </p:spPr>
        <p:txBody>
          <a:bodyPr vert="horz" wrap="square" lIns="91440" tIns="45720" rIns="91440" bIns="45720" anchor="t"/>
          <a:p>
            <a:r>
              <a:rPr lang="zh-CN" altLang="en-US" b="1" dirty="0">
                <a:solidFill>
                  <a:srgbClr val="FF0000"/>
                </a:solidFill>
              </a:rPr>
              <a:t>一词多义</a:t>
            </a:r>
            <a:endParaRPr lang="zh-CN" altLang="en-US" b="1" dirty="0">
              <a:solidFill>
                <a:srgbClr val="FF0000"/>
              </a:solidFill>
            </a:endParaRPr>
          </a:p>
          <a:p>
            <a:r>
              <a:rPr lang="zh-CN" altLang="en-US" b="1" dirty="0"/>
              <a:t>  </a:t>
            </a:r>
            <a:r>
              <a:rPr lang="en-US" altLang="zh-CN" b="1" dirty="0"/>
              <a:t>(1)</a:t>
            </a:r>
            <a:r>
              <a:rPr lang="zh-CN" altLang="en-US" b="1" dirty="0">
                <a:solidFill>
                  <a:srgbClr val="FF0000"/>
                </a:solidFill>
              </a:rPr>
              <a:t>而</a:t>
            </a:r>
            <a:endParaRPr lang="zh-CN" altLang="en-US" b="1" dirty="0">
              <a:solidFill>
                <a:srgbClr val="FF0000"/>
              </a:solidFill>
            </a:endParaRPr>
          </a:p>
          <a:p>
            <a:r>
              <a:rPr lang="zh-CN" altLang="en-US" b="1" dirty="0"/>
              <a:t>  表并列</a:t>
            </a:r>
            <a:r>
              <a:rPr lang="en-US" altLang="zh-CN" b="1" dirty="0"/>
              <a:t>----</a:t>
            </a:r>
            <a:r>
              <a:rPr lang="zh-CN" altLang="en-US" b="1" dirty="0"/>
              <a:t>泉香</a:t>
            </a:r>
            <a:r>
              <a:rPr lang="zh-CN" altLang="en-US" b="1" dirty="0">
                <a:solidFill>
                  <a:srgbClr val="FF0000"/>
                </a:solidFill>
              </a:rPr>
              <a:t>而</a:t>
            </a:r>
            <a:r>
              <a:rPr lang="zh-CN" altLang="en-US" b="1" dirty="0"/>
              <a:t>酒洌</a:t>
            </a:r>
            <a:endParaRPr lang="zh-CN" altLang="en-US" b="1" dirty="0"/>
          </a:p>
          <a:p>
            <a:r>
              <a:rPr lang="zh-CN" altLang="en-US" b="1" dirty="0"/>
              <a:t>  表承接</a:t>
            </a:r>
            <a:r>
              <a:rPr lang="en-US" altLang="zh-CN" b="1" dirty="0"/>
              <a:t>----</a:t>
            </a:r>
            <a:r>
              <a:rPr lang="zh-CN" altLang="en-US" b="1" dirty="0"/>
              <a:t>太守归</a:t>
            </a:r>
            <a:r>
              <a:rPr lang="zh-CN" altLang="en-US" b="1" dirty="0">
                <a:solidFill>
                  <a:srgbClr val="FF0000"/>
                </a:solidFill>
              </a:rPr>
              <a:t>而</a:t>
            </a:r>
            <a:r>
              <a:rPr lang="zh-CN" altLang="en-US" b="1" dirty="0"/>
              <a:t>宾客从也</a:t>
            </a:r>
            <a:endParaRPr lang="zh-CN" altLang="en-US" b="1" dirty="0"/>
          </a:p>
          <a:p>
            <a:r>
              <a:rPr lang="zh-CN" altLang="en-US" b="1" dirty="0"/>
              <a:t>  表修饰</a:t>
            </a:r>
            <a:r>
              <a:rPr lang="en-US" altLang="zh-CN" b="1" dirty="0"/>
              <a:t>----</a:t>
            </a:r>
            <a:r>
              <a:rPr lang="zh-CN" altLang="en-US" b="1" dirty="0"/>
              <a:t>杂然</a:t>
            </a:r>
            <a:r>
              <a:rPr lang="zh-CN" altLang="en-US" b="1" dirty="0">
                <a:solidFill>
                  <a:srgbClr val="FF0000"/>
                </a:solidFill>
              </a:rPr>
              <a:t>而</a:t>
            </a:r>
            <a:r>
              <a:rPr lang="zh-CN" altLang="en-US" b="1" dirty="0"/>
              <a:t>前陈者</a:t>
            </a:r>
            <a:endParaRPr lang="zh-CN" altLang="en-US" b="1" dirty="0"/>
          </a:p>
          <a:p>
            <a:r>
              <a:rPr lang="zh-CN" altLang="en-US" b="1" dirty="0"/>
              <a:t>  表转折</a:t>
            </a:r>
            <a:r>
              <a:rPr lang="en-US" altLang="zh-CN" b="1" dirty="0"/>
              <a:t>----</a:t>
            </a:r>
            <a:r>
              <a:rPr lang="zh-CN" altLang="en-US" b="1" dirty="0">
                <a:solidFill>
                  <a:srgbClr val="FF0000"/>
                </a:solidFill>
              </a:rPr>
              <a:t>而</a:t>
            </a:r>
            <a:r>
              <a:rPr lang="zh-CN" altLang="en-US" b="1" dirty="0"/>
              <a:t>不知人之乐</a:t>
            </a:r>
            <a:endParaRPr lang="zh-CN" altLang="en-US" b="1" dirty="0"/>
          </a:p>
          <a:p>
            <a:r>
              <a:rPr lang="zh-CN" altLang="en-US" b="1" dirty="0"/>
              <a:t>  表递进</a:t>
            </a:r>
            <a:r>
              <a:rPr lang="en-US" altLang="zh-CN" b="1" dirty="0"/>
              <a:t>----</a:t>
            </a:r>
            <a:r>
              <a:rPr lang="zh-CN" altLang="en-US" b="1" dirty="0"/>
              <a:t>饮少辄醉，</a:t>
            </a:r>
            <a:r>
              <a:rPr lang="zh-CN" altLang="en-US" b="1" dirty="0">
                <a:solidFill>
                  <a:srgbClr val="FF0000"/>
                </a:solidFill>
              </a:rPr>
              <a:t>而</a:t>
            </a:r>
            <a:r>
              <a:rPr lang="zh-CN" altLang="en-US" b="1" dirty="0"/>
              <a:t>年又最高</a:t>
            </a:r>
            <a:endParaRPr lang="zh-CN" altLang="en-US" b="1" dirty="0"/>
          </a:p>
          <a:p>
            <a:r>
              <a:rPr lang="zh-CN" altLang="en-US" b="1" dirty="0"/>
              <a:t> </a:t>
            </a:r>
            <a:r>
              <a:rPr lang="en-US" altLang="zh-CN" b="1" dirty="0"/>
              <a:t>(2)</a:t>
            </a:r>
            <a:r>
              <a:rPr lang="zh-CN" altLang="en-US" b="1" dirty="0">
                <a:solidFill>
                  <a:srgbClr val="FF0000"/>
                </a:solidFill>
              </a:rPr>
              <a:t>归</a:t>
            </a:r>
            <a:endParaRPr lang="zh-CN" altLang="en-US" b="1" dirty="0">
              <a:solidFill>
                <a:srgbClr val="FF0000"/>
              </a:solidFill>
            </a:endParaRPr>
          </a:p>
          <a:p>
            <a:r>
              <a:rPr lang="zh-CN" altLang="en-US" b="1" dirty="0"/>
              <a:t>  云</a:t>
            </a:r>
            <a:r>
              <a:rPr lang="zh-CN" altLang="en-US" b="1" dirty="0">
                <a:solidFill>
                  <a:srgbClr val="FF0000"/>
                </a:solidFill>
              </a:rPr>
              <a:t>归</a:t>
            </a:r>
            <a:r>
              <a:rPr lang="zh-CN" altLang="en-US" b="1" dirty="0"/>
              <a:t>而岩穴暝：聚拢</a:t>
            </a:r>
            <a:endParaRPr lang="zh-CN" altLang="en-US" b="1" dirty="0"/>
          </a:p>
          <a:p>
            <a:r>
              <a:rPr lang="zh-CN" altLang="en-US" b="1" dirty="0"/>
              <a:t>  太守</a:t>
            </a:r>
            <a:r>
              <a:rPr lang="zh-CN" altLang="en-US" b="1" dirty="0">
                <a:solidFill>
                  <a:srgbClr val="FF0000"/>
                </a:solidFill>
              </a:rPr>
              <a:t>归</a:t>
            </a:r>
            <a:r>
              <a:rPr lang="zh-CN" altLang="en-US" b="1" dirty="0"/>
              <a:t>而宾客从也：回家</a:t>
            </a:r>
            <a:endParaRPr lang="zh-CN" alt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86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8786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86">
                                            <p:txEl>
                                              <p:charRg st="5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8786">
                                            <p:txEl>
                                              <p:charRg st="5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86">
                                            <p:txEl>
                                              <p:charRg st="12" end="2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8786">
                                            <p:txEl>
                                              <p:charRg st="12" end="2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86">
                                            <p:txEl>
                                              <p:charRg st="27" end="4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8786">
                                            <p:txEl>
                                              <p:charRg st="27" end="4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86">
                                            <p:txEl>
                                              <p:charRg st="45" end="6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8786">
                                            <p:txEl>
                                              <p:charRg st="45" end="6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86">
                                            <p:txEl>
                                              <p:charRg st="61" end="7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18786">
                                            <p:txEl>
                                              <p:charRg st="61" end="7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86">
                                            <p:txEl>
                                              <p:charRg st="77" end="9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18786">
                                            <p:txEl>
                                              <p:charRg st="77" end="9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86">
                                            <p:txEl>
                                              <p:charRg st="97" end="10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18786">
                                            <p:txEl>
                                              <p:charRg st="97" end="10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86">
                                            <p:txEl>
                                              <p:charRg st="103" end="1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18786">
                                            <p:txEl>
                                              <p:charRg st="103" end="1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86">
                                            <p:txEl>
                                              <p:charRg st="115" end="12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18786">
                                            <p:txEl>
                                              <p:charRg st="115" end="12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8786" grpId="0" build="p"/>
    </p:bld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9810" name="Rectangle 2"/>
          <p:cNvSpPr>
            <a:spLocks noGrp="1"/>
          </p:cNvSpPr>
          <p:nvPr>
            <p:ph idx="1"/>
          </p:nvPr>
        </p:nvSpPr>
        <p:spPr>
          <a:xfrm>
            <a:off x="250825" y="0"/>
            <a:ext cx="8713788" cy="6858000"/>
          </a:xfrm>
        </p:spPr>
        <p:txBody>
          <a:bodyPr vert="horz" wrap="square" lIns="91440" tIns="45720" rIns="91440" bIns="45720" anchor="t"/>
          <a:p>
            <a:r>
              <a:rPr lang="zh-CN" altLang="en-US" b="1" dirty="0"/>
              <a:t>（</a:t>
            </a:r>
            <a:r>
              <a:rPr lang="en-US" altLang="zh-CN" b="1" dirty="0"/>
              <a:t>3</a:t>
            </a:r>
            <a:r>
              <a:rPr lang="zh-CN" altLang="en-US" b="1" dirty="0"/>
              <a:t>）</a:t>
            </a:r>
            <a:r>
              <a:rPr lang="zh-CN" altLang="en-US" b="1" dirty="0">
                <a:solidFill>
                  <a:srgbClr val="FF0000"/>
                </a:solidFill>
              </a:rPr>
              <a:t>乐</a:t>
            </a:r>
            <a:endParaRPr lang="zh-CN" altLang="en-US" b="1" dirty="0">
              <a:solidFill>
                <a:srgbClr val="FF0000"/>
              </a:solidFill>
            </a:endParaRPr>
          </a:p>
          <a:p>
            <a:r>
              <a:rPr lang="zh-CN" altLang="en-US" b="1" dirty="0"/>
              <a:t>  山水之</a:t>
            </a:r>
            <a:r>
              <a:rPr lang="zh-CN" altLang="en-US" b="1" dirty="0">
                <a:solidFill>
                  <a:srgbClr val="FF0000"/>
                </a:solidFill>
              </a:rPr>
              <a:t>乐</a:t>
            </a:r>
            <a:r>
              <a:rPr lang="zh-CN" altLang="en-US" b="1" dirty="0"/>
              <a:t>：乐趣</a:t>
            </a:r>
            <a:endParaRPr lang="zh-CN" altLang="en-US" b="1" dirty="0"/>
          </a:p>
          <a:p>
            <a:r>
              <a:rPr lang="zh-CN" altLang="en-US" b="1" dirty="0"/>
              <a:t>  人知从太守游而</a:t>
            </a:r>
            <a:r>
              <a:rPr lang="zh-CN" altLang="en-US" b="1" dirty="0">
                <a:solidFill>
                  <a:srgbClr val="FF0000"/>
                </a:solidFill>
              </a:rPr>
              <a:t>乐</a:t>
            </a:r>
            <a:r>
              <a:rPr lang="zh-CN" altLang="en-US" b="1" dirty="0"/>
              <a:t>：欢乐</a:t>
            </a:r>
            <a:endParaRPr lang="zh-CN" altLang="en-US" b="1" dirty="0"/>
          </a:p>
          <a:p>
            <a:r>
              <a:rPr lang="zh-CN" altLang="en-US" b="1" dirty="0"/>
              <a:t>  而不知太守之</a:t>
            </a:r>
            <a:r>
              <a:rPr lang="zh-CN" altLang="en-US" b="1" dirty="0">
                <a:solidFill>
                  <a:srgbClr val="FF0000"/>
                </a:solidFill>
              </a:rPr>
              <a:t>乐</a:t>
            </a:r>
            <a:r>
              <a:rPr lang="zh-CN" altLang="en-US" b="1" dirty="0"/>
              <a:t>其乐也：以</a:t>
            </a:r>
            <a:r>
              <a:rPr lang="en-US" altLang="zh-CN" b="1" dirty="0"/>
              <a:t>……</a:t>
            </a:r>
            <a:r>
              <a:rPr lang="zh-CN" altLang="en-US" b="1" dirty="0"/>
              <a:t>为乐</a:t>
            </a:r>
            <a:endParaRPr lang="zh-CN" altLang="en-US" b="1" dirty="0"/>
          </a:p>
          <a:p>
            <a:r>
              <a:rPr lang="zh-CN" altLang="en-US" b="1" dirty="0"/>
              <a:t> （</a:t>
            </a:r>
            <a:r>
              <a:rPr lang="en-US" altLang="zh-CN" b="1" dirty="0"/>
              <a:t>4</a:t>
            </a:r>
            <a:r>
              <a:rPr lang="zh-CN" altLang="en-US" b="1" dirty="0"/>
              <a:t>）</a:t>
            </a:r>
            <a:r>
              <a:rPr lang="zh-CN" altLang="en-US" b="1" dirty="0">
                <a:solidFill>
                  <a:srgbClr val="FF0000"/>
                </a:solidFill>
              </a:rPr>
              <a:t>秀</a:t>
            </a:r>
            <a:endParaRPr lang="zh-CN" altLang="en-US" b="1" dirty="0">
              <a:solidFill>
                <a:srgbClr val="FF0000"/>
              </a:solidFill>
            </a:endParaRPr>
          </a:p>
          <a:p>
            <a:r>
              <a:rPr lang="zh-CN" altLang="en-US" b="1" dirty="0"/>
              <a:t>  望之蔚然而深</a:t>
            </a:r>
            <a:r>
              <a:rPr lang="zh-CN" altLang="en-US" b="1" dirty="0">
                <a:solidFill>
                  <a:srgbClr val="FF0000"/>
                </a:solidFill>
              </a:rPr>
              <a:t>秀</a:t>
            </a:r>
            <a:r>
              <a:rPr lang="zh-CN" altLang="en-US" b="1" dirty="0"/>
              <a:t>者：秀丽</a:t>
            </a:r>
            <a:endParaRPr lang="zh-CN" altLang="en-US" b="1" dirty="0"/>
          </a:p>
          <a:p>
            <a:r>
              <a:rPr lang="zh-CN" altLang="en-US" b="1" dirty="0"/>
              <a:t>  佳木</a:t>
            </a:r>
            <a:r>
              <a:rPr lang="zh-CN" altLang="en-US" b="1" dirty="0">
                <a:solidFill>
                  <a:srgbClr val="FF0000"/>
                </a:solidFill>
              </a:rPr>
              <a:t>秀</a:t>
            </a:r>
            <a:r>
              <a:rPr lang="zh-CN" altLang="en-US" b="1" dirty="0"/>
              <a:t>而繁阴：茂盛</a:t>
            </a:r>
            <a:endParaRPr lang="zh-CN" altLang="en-US" b="1" dirty="0"/>
          </a:p>
          <a:p>
            <a:r>
              <a:rPr lang="zh-CN" altLang="en-US" b="1" dirty="0"/>
              <a:t>（</a:t>
            </a:r>
            <a:r>
              <a:rPr lang="en-US" altLang="zh-CN" b="1" dirty="0"/>
              <a:t>5</a:t>
            </a:r>
            <a:r>
              <a:rPr lang="zh-CN" altLang="en-US" b="1" dirty="0"/>
              <a:t>）</a:t>
            </a:r>
            <a:r>
              <a:rPr lang="zh-CN" altLang="en-US" b="1" dirty="0">
                <a:solidFill>
                  <a:srgbClr val="FF0000"/>
                </a:solidFill>
              </a:rPr>
              <a:t>临</a:t>
            </a:r>
            <a:endParaRPr lang="zh-CN" altLang="en-US" b="1" dirty="0">
              <a:solidFill>
                <a:srgbClr val="FF0000"/>
              </a:solidFill>
            </a:endParaRPr>
          </a:p>
          <a:p>
            <a:r>
              <a:rPr lang="zh-CN" altLang="en-US" b="1" dirty="0">
                <a:solidFill>
                  <a:srgbClr val="FF0000"/>
                </a:solidFill>
              </a:rPr>
              <a:t>临</a:t>
            </a:r>
            <a:r>
              <a:rPr lang="zh-CN" altLang="en-US" b="1" dirty="0"/>
              <a:t>溪而渔：到</a:t>
            </a:r>
            <a:endParaRPr lang="zh-CN" altLang="en-US" b="1" dirty="0"/>
          </a:p>
          <a:p>
            <a:r>
              <a:rPr lang="zh-CN" altLang="en-US" b="1" dirty="0"/>
              <a:t>有亭翼然</a:t>
            </a:r>
            <a:r>
              <a:rPr lang="zh-CN" altLang="en-US" b="1" dirty="0">
                <a:solidFill>
                  <a:srgbClr val="FF0000"/>
                </a:solidFill>
              </a:rPr>
              <a:t>临</a:t>
            </a:r>
            <a:r>
              <a:rPr lang="zh-CN" altLang="en-US" b="1" dirty="0"/>
              <a:t>于泉上者：靠近</a:t>
            </a:r>
            <a:endParaRPr lang="zh-CN" alt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0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9810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0">
                                            <p:txEl>
                                              <p:charRg st="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9810">
                                            <p:txEl>
                                              <p:charRg st="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0">
                                            <p:txEl>
                                              <p:charRg st="15" end="2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9810">
                                            <p:txEl>
                                              <p:charRg st="15" end="2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0">
                                            <p:txEl>
                                              <p:charRg st="29" end="4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9810">
                                            <p:txEl>
                                              <p:charRg st="29" end="4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0">
                                            <p:txEl>
                                              <p:charRg st="48" end="5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9810">
                                            <p:txEl>
                                              <p:charRg st="48" end="5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0">
                                            <p:txEl>
                                              <p:charRg st="54" end="6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19810">
                                            <p:txEl>
                                              <p:charRg st="54" end="6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0">
                                            <p:txEl>
                                              <p:charRg st="68" end="8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19810">
                                            <p:txEl>
                                              <p:charRg st="68" end="8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0">
                                            <p:txEl>
                                              <p:charRg st="80" end="8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19810">
                                            <p:txEl>
                                              <p:charRg st="80" end="8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0">
                                            <p:txEl>
                                              <p:charRg st="85" end="9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19810">
                                            <p:txEl>
                                              <p:charRg st="85" end="9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0">
                                            <p:txEl>
                                              <p:charRg st="92" end="10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19810">
                                            <p:txEl>
                                              <p:charRg st="92" end="10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9810" grpId="0" build="p"/>
    </p:bld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5778" name="Rectangle 2"/>
          <p:cNvSpPr/>
          <p:nvPr/>
        </p:nvSpPr>
        <p:spPr>
          <a:xfrm>
            <a:off x="0" y="549275"/>
            <a:ext cx="9144000" cy="532765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342900" indent="-342900" eaLnBrk="0" hangingPunct="0"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</a:pPr>
            <a:r>
              <a:rPr lang="zh-CN" altLang="en-US" sz="4000" b="1" dirty="0">
                <a:solidFill>
                  <a:srgbClr val="0000FF"/>
                </a:solidFill>
                <a:latin typeface="Arial" panose="020B0604020202020204" pitchFamily="34" charset="0"/>
              </a:rPr>
              <a:t>三、词类活用。</a:t>
            </a:r>
            <a:endParaRPr lang="zh-CN" altLang="en-US" sz="4000" b="1" dirty="0">
              <a:solidFill>
                <a:srgbClr val="0000FF"/>
              </a:solidFill>
              <a:latin typeface="Arial" panose="020B0604020202020204" pitchFamily="34" charset="0"/>
            </a:endParaRPr>
          </a:p>
          <a:p>
            <a:pPr marL="342900" indent="-342900" eaLnBrk="0" hangingPunct="0"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</a:pPr>
            <a:endParaRPr lang="zh-CN" altLang="en-US" sz="1000" b="1" dirty="0">
              <a:solidFill>
                <a:srgbClr val="0000FF"/>
              </a:solidFill>
              <a:latin typeface="Arial" panose="020B0604020202020204" pitchFamily="34" charset="0"/>
            </a:endParaRPr>
          </a:p>
          <a:p>
            <a:pPr marL="342900" indent="-342900" eaLnBrk="0" hangingPunct="0"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</a:pP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</a:rPr>
              <a:t>山</a:t>
            </a:r>
            <a:r>
              <a:rPr lang="zh-CN" altLang="en-US" sz="3200" b="1" dirty="0">
                <a:latin typeface="Arial" panose="020B0604020202020204" pitchFamily="34" charset="0"/>
              </a:rPr>
              <a:t>行六七里：</a:t>
            </a:r>
            <a:endParaRPr lang="zh-CN" altLang="en-US" sz="3200" b="1" dirty="0">
              <a:latin typeface="Arial" panose="020B0604020202020204" pitchFamily="34" charset="0"/>
            </a:endParaRPr>
          </a:p>
          <a:p>
            <a:pPr marL="342900" indent="-342900" eaLnBrk="0" hangingPunct="0"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</a:pPr>
            <a:endParaRPr lang="zh-CN" altLang="en-US" sz="1600" b="1" dirty="0">
              <a:latin typeface="Arial" panose="020B0604020202020204" pitchFamily="34" charset="0"/>
            </a:endParaRPr>
          </a:p>
          <a:p>
            <a:pPr marL="342900" indent="-342900" eaLnBrk="0" hangingPunct="0"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</a:pPr>
            <a:r>
              <a:rPr lang="zh-CN" altLang="en-US" sz="3200" b="1" dirty="0">
                <a:latin typeface="Arial" panose="020B0604020202020204" pitchFamily="34" charset="0"/>
              </a:rPr>
              <a:t>有亭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</a:rPr>
              <a:t>翼</a:t>
            </a:r>
            <a:r>
              <a:rPr lang="zh-CN" altLang="en-US" sz="3200" b="1" dirty="0">
                <a:latin typeface="Arial" panose="020B0604020202020204" pitchFamily="34" charset="0"/>
              </a:rPr>
              <a:t>然临于泉上者：</a:t>
            </a:r>
            <a:endParaRPr lang="zh-CN" altLang="en-US" sz="3200" b="1" dirty="0">
              <a:latin typeface="Arial" panose="020B0604020202020204" pitchFamily="34" charset="0"/>
            </a:endParaRPr>
          </a:p>
          <a:p>
            <a:pPr marL="342900" indent="-342900" eaLnBrk="0" hangingPunct="0"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</a:pPr>
            <a:endParaRPr lang="zh-CN" altLang="en-US" sz="1600" b="1" dirty="0">
              <a:solidFill>
                <a:srgbClr val="FF0000"/>
              </a:solidFill>
              <a:latin typeface="Arial" panose="020B0604020202020204" pitchFamily="34" charset="0"/>
            </a:endParaRPr>
          </a:p>
          <a:p>
            <a:pPr marL="342900" indent="-342900" eaLnBrk="0" hangingPunct="0"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</a:pP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</a:rPr>
              <a:t>名</a:t>
            </a:r>
            <a:r>
              <a:rPr lang="zh-CN" altLang="en-US" sz="3200" b="1" dirty="0">
                <a:latin typeface="Arial" panose="020B0604020202020204" pitchFamily="34" charset="0"/>
              </a:rPr>
              <a:t>之者谁：</a:t>
            </a:r>
            <a:endParaRPr lang="zh-CN" altLang="en-US" sz="3200" b="1" dirty="0">
              <a:latin typeface="Arial" panose="020B0604020202020204" pitchFamily="34" charset="0"/>
            </a:endParaRPr>
          </a:p>
          <a:p>
            <a:pPr marL="342900" indent="-342900" eaLnBrk="0" hangingPunct="0"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</a:pPr>
            <a:endParaRPr lang="zh-CN" altLang="en-US" sz="1400" b="1" dirty="0">
              <a:latin typeface="Arial" panose="020B0604020202020204" pitchFamily="34" charset="0"/>
            </a:endParaRPr>
          </a:p>
          <a:p>
            <a:pPr marL="342900" indent="-342900" eaLnBrk="0" hangingPunct="0"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</a:pPr>
            <a:r>
              <a:rPr lang="zh-CN" altLang="en-US" sz="3200" b="1" dirty="0">
                <a:latin typeface="Arial" panose="020B0604020202020204" pitchFamily="34" charset="0"/>
              </a:rPr>
              <a:t>故自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</a:rPr>
              <a:t>号</a:t>
            </a:r>
            <a:r>
              <a:rPr lang="zh-CN" altLang="en-US" sz="3200" b="1" dirty="0">
                <a:latin typeface="Arial" panose="020B0604020202020204" pitchFamily="34" charset="0"/>
              </a:rPr>
              <a:t>曰“醉翁”也：</a:t>
            </a:r>
            <a:endParaRPr lang="zh-CN" altLang="en-US" sz="3200" b="1" dirty="0">
              <a:latin typeface="Arial" panose="020B0604020202020204" pitchFamily="34" charset="0"/>
            </a:endParaRPr>
          </a:p>
          <a:p>
            <a:pPr marL="342900" indent="-342900" eaLnBrk="0" hangingPunct="0"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</a:pPr>
            <a:endParaRPr lang="zh-CN" altLang="en-US" sz="1600" b="1" dirty="0">
              <a:latin typeface="Arial" panose="020B0604020202020204" pitchFamily="34" charset="0"/>
            </a:endParaRPr>
          </a:p>
          <a:p>
            <a:pPr marL="342900" indent="-342900" eaLnBrk="0" hangingPunct="0"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</a:pPr>
            <a:r>
              <a:rPr lang="zh-CN" altLang="en-US" sz="3200" b="1" dirty="0">
                <a:latin typeface="Arial" panose="020B0604020202020204" pitchFamily="34" charset="0"/>
              </a:rPr>
              <a:t>而不知太守之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</a:rPr>
              <a:t>乐</a:t>
            </a:r>
            <a:r>
              <a:rPr lang="zh-CN" altLang="en-US" sz="3200" b="1" dirty="0">
                <a:latin typeface="Arial" panose="020B0604020202020204" pitchFamily="34" charset="0"/>
              </a:rPr>
              <a:t>其乐也：</a:t>
            </a:r>
            <a:endParaRPr lang="zh-CN" altLang="en-US" sz="3200" b="1" dirty="0">
              <a:latin typeface="Arial" panose="020B0604020202020204" pitchFamily="34" charset="0"/>
            </a:endParaRPr>
          </a:p>
        </p:txBody>
      </p:sp>
      <p:sp>
        <p:nvSpPr>
          <p:cNvPr id="120835" name="Text Box 3"/>
          <p:cNvSpPr txBox="1"/>
          <p:nvPr/>
        </p:nvSpPr>
        <p:spPr>
          <a:xfrm>
            <a:off x="4572000" y="1484313"/>
            <a:ext cx="3448050" cy="57943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</a:rPr>
              <a:t>名作状，在山上。</a:t>
            </a:r>
            <a:endParaRPr lang="zh-CN" altLang="en-US" sz="32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120836" name="Text Box 4"/>
          <p:cNvSpPr txBox="1"/>
          <p:nvPr/>
        </p:nvSpPr>
        <p:spPr>
          <a:xfrm>
            <a:off x="4572000" y="2349500"/>
            <a:ext cx="4264025" cy="5794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</a:rPr>
              <a:t>名作状，像鸟儿的翅膀</a:t>
            </a:r>
            <a:endParaRPr lang="zh-CN" altLang="en-US" sz="32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120837" name="Text Box 5"/>
          <p:cNvSpPr txBox="1"/>
          <p:nvPr/>
        </p:nvSpPr>
        <p:spPr>
          <a:xfrm>
            <a:off x="4643438" y="4941888"/>
            <a:ext cx="4260850" cy="57943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</a:rPr>
              <a:t>形意动用，以</a:t>
            </a:r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</a:rPr>
              <a:t>……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</a:rPr>
              <a:t>为乐</a:t>
            </a:r>
            <a:endParaRPr lang="zh-CN" altLang="en-US" sz="32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120838" name="Text Box 6"/>
          <p:cNvSpPr txBox="1"/>
          <p:nvPr/>
        </p:nvSpPr>
        <p:spPr>
          <a:xfrm>
            <a:off x="4572000" y="3101975"/>
            <a:ext cx="3040063" cy="5794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</a:rPr>
              <a:t>名作动，命名。</a:t>
            </a:r>
            <a:endParaRPr lang="zh-CN" altLang="en-US" sz="32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120839" name="Text Box 7"/>
          <p:cNvSpPr txBox="1"/>
          <p:nvPr/>
        </p:nvSpPr>
        <p:spPr>
          <a:xfrm>
            <a:off x="4572000" y="4005263"/>
            <a:ext cx="3040063" cy="57943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</a:rPr>
              <a:t>名作动，取名。</a:t>
            </a:r>
            <a:endParaRPr lang="zh-CN" altLang="en-US" sz="32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208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208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208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1208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1208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0835" grpId="0"/>
      <p:bldP spid="120836" grpId="0"/>
      <p:bldP spid="120837" grpId="0"/>
      <p:bldP spid="120838" grpId="0"/>
      <p:bldP spid="120839" grpId="0"/>
    </p:bld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8417" name="Rectangle 2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b"/>
          <a:p>
            <a:pPr eaLnBrk="1" hangingPunct="1"/>
            <a:r>
              <a:rPr lang="zh-CN" altLang="en-US" sz="3200" b="1" dirty="0">
                <a:solidFill>
                  <a:srgbClr val="CC3300"/>
                </a:solidFill>
                <a:ea typeface="黑体" panose="02010609060101010101" charset="-122"/>
              </a:rPr>
              <a:t>你从滁州百姓之乐中间有没有感受到太守之乐？如何理解太守的“乐其乐”？</a:t>
            </a:r>
            <a:endParaRPr lang="zh-CN" altLang="en-US" sz="3200" b="1" dirty="0">
              <a:solidFill>
                <a:srgbClr val="CC3300"/>
              </a:solidFill>
              <a:ea typeface="黑体" panose="02010609060101010101" charset="-122"/>
            </a:endParaRPr>
          </a:p>
        </p:txBody>
      </p:sp>
      <p:sp>
        <p:nvSpPr>
          <p:cNvPr id="77827" name="Rectangle 3"/>
          <p:cNvSpPr>
            <a:spLocks noGrp="1"/>
          </p:cNvSpPr>
          <p:nvPr>
            <p:ph idx="1"/>
          </p:nvPr>
        </p:nvSpPr>
        <p:spPr>
          <a:xfrm>
            <a:off x="468313" y="1916113"/>
            <a:ext cx="8229600" cy="3413125"/>
          </a:xfrm>
          <a:ln w="12700">
            <a:solidFill>
              <a:srgbClr val="CC3300"/>
            </a:solidFill>
            <a:miter/>
          </a:ln>
        </p:spPr>
        <p:txBody>
          <a:bodyPr vert="horz" wrap="square" lIns="91440" tIns="45720" rIns="91440" bIns="45720" anchor="t"/>
          <a:p>
            <a:pPr eaLnBrk="1" hangingPunct="1">
              <a:buNone/>
            </a:pPr>
            <a:r>
              <a:rPr lang="en-US" altLang="zh-CN" b="1" dirty="0">
                <a:ea typeface="楷体_GB2312" pitchFamily="1" charset="-122"/>
              </a:rPr>
              <a:t>        </a:t>
            </a:r>
            <a:r>
              <a:rPr lang="zh-CN" altLang="en-US" b="1" dirty="0">
                <a:ea typeface="楷体_GB2312" pitchFamily="1" charset="-122"/>
              </a:rPr>
              <a:t>滁人欢乐情形全是从太守眼中看出的。“滁人游”有歌声和呼应声，有老人和孩子，百姓兴高采烈出游，可见他们生活安定富足，</a:t>
            </a:r>
            <a:r>
              <a:rPr lang="zh-CN" altLang="en-US" b="1" u="sng" dirty="0">
                <a:solidFill>
                  <a:schemeClr val="accent2"/>
                </a:solidFill>
                <a:ea typeface="方正姚体" panose="02010601030101010101" pitchFamily="2" charset="-122"/>
              </a:rPr>
              <a:t>这是与太守的励精图治有直接关系的</a:t>
            </a:r>
            <a:r>
              <a:rPr lang="zh-CN" altLang="en-US" b="1" u="sng" dirty="0">
                <a:solidFill>
                  <a:schemeClr val="accent2"/>
                </a:solidFill>
                <a:ea typeface="楷体_GB2312" pitchFamily="1" charset="-122"/>
              </a:rPr>
              <a:t>。</a:t>
            </a:r>
            <a:r>
              <a:rPr lang="zh-CN" altLang="en-US" b="1" dirty="0">
                <a:ea typeface="楷体_GB2312" pitchFamily="1" charset="-122"/>
              </a:rPr>
              <a:t>太守是为此而乐。</a:t>
            </a:r>
            <a:r>
              <a:rPr lang="zh-CN" altLang="en-US" b="1" u="sng" dirty="0">
                <a:solidFill>
                  <a:schemeClr val="accent2"/>
                </a:solidFill>
                <a:ea typeface="方正姚体" panose="02010601030101010101" pitchFamily="2" charset="-122"/>
              </a:rPr>
              <a:t>能与民同乐，也是他的政治理想。</a:t>
            </a:r>
            <a:endParaRPr lang="zh-CN" altLang="en-US" b="1" u="sng" dirty="0">
              <a:solidFill>
                <a:schemeClr val="accent2"/>
              </a:solidFill>
              <a:ea typeface="方正姚体" panose="02010601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78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7">
                                            <p:txEl>
                                              <p:charRg st="0" end="10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7827">
                                            <p:txEl>
                                              <p:charRg st="0" end="10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827" grpId="0" animBg="1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02" name="Rectangle 2"/>
          <p:cNvSpPr>
            <a:spLocks noGrp="1"/>
          </p:cNvSpPr>
          <p:nvPr>
            <p:ph type="title"/>
          </p:nvPr>
        </p:nvSpPr>
        <p:spPr>
          <a:xfrm>
            <a:off x="0" y="836613"/>
            <a:ext cx="9144000" cy="5040312"/>
          </a:xfrm>
        </p:spPr>
        <p:txBody>
          <a:bodyPr vert="horz" wrap="square" lIns="91440" tIns="45720" rIns="91440" bIns="45720" anchor="ctr"/>
          <a:p>
            <a:pPr algn="l" eaLnBrk="1" fontAlgn="t" hangingPunct="1"/>
            <a:r>
              <a:rPr lang="en-US" altLang="zh-CN" sz="3600" b="1" dirty="0">
                <a:solidFill>
                  <a:schemeClr val="bg1"/>
                </a:solidFill>
                <a:latin typeface="宋体" panose="02010600030101010101" pitchFamily="2" charset="-122"/>
              </a:rPr>
              <a:t>    </a:t>
            </a:r>
            <a:r>
              <a:rPr lang="zh-CN" altLang="en-US" sz="3500" b="1" dirty="0">
                <a:solidFill>
                  <a:srgbClr val="0000FF"/>
                </a:solidFill>
                <a:latin typeface="宋体" panose="02010600030101010101" pitchFamily="2" charset="-122"/>
              </a:rPr>
              <a:t>庆历五年</a:t>
            </a:r>
            <a:r>
              <a:rPr lang="en-US" altLang="zh-CN" sz="3500" b="1" dirty="0">
                <a:solidFill>
                  <a:srgbClr val="0000FF"/>
                </a:solidFill>
                <a:latin typeface="宋体" panose="02010600030101010101" pitchFamily="2" charset="-122"/>
              </a:rPr>
              <a:t>, </a:t>
            </a:r>
            <a:r>
              <a:rPr lang="zh-CN" altLang="en-US" sz="3500" b="1" dirty="0">
                <a:solidFill>
                  <a:srgbClr val="0000FF"/>
                </a:solidFill>
                <a:latin typeface="宋体" panose="02010600030101010101" pitchFamily="2" charset="-122"/>
              </a:rPr>
              <a:t>范仲淹遭谗离职，欧阳修上书替他分辨，得罪了当权派，被贬滁州（在今安徽）任知州。被贬后，他心情郁闷，经常去滁州城西南十里的琅琊山游玩，并与山寺中住持智仙和尚结为莫逆之交。庆历六年，智仙建亭于琅琊山酿泉旁，以为游息之所。欧阳修登亭“饮少辄醉”，故给它取名为“醉翁亭”，并写下了</a:t>
            </a:r>
            <a:r>
              <a:rPr lang="en-US" altLang="zh-CN" sz="3500" b="1" dirty="0">
                <a:solidFill>
                  <a:srgbClr val="0000FF"/>
                </a:solidFill>
                <a:latin typeface="宋体" panose="02010600030101010101" pitchFamily="2" charset="-122"/>
              </a:rPr>
              <a:t>《</a:t>
            </a:r>
            <a:r>
              <a:rPr lang="zh-CN" altLang="en-US" sz="3500" b="1" dirty="0">
                <a:solidFill>
                  <a:srgbClr val="0000FF"/>
                </a:solidFill>
                <a:latin typeface="宋体" panose="02010600030101010101" pitchFamily="2" charset="-122"/>
              </a:rPr>
              <a:t>醉翁亭记</a:t>
            </a:r>
            <a:r>
              <a:rPr lang="en-US" altLang="zh-CN" sz="3500" b="1" dirty="0">
                <a:solidFill>
                  <a:srgbClr val="0000FF"/>
                </a:solidFill>
                <a:latin typeface="宋体" panose="02010600030101010101" pitchFamily="2" charset="-122"/>
              </a:rPr>
              <a:t>》</a:t>
            </a:r>
            <a:r>
              <a:rPr lang="zh-CN" altLang="en-US" sz="3500" b="1" dirty="0">
                <a:solidFill>
                  <a:srgbClr val="0000FF"/>
                </a:solidFill>
                <a:latin typeface="宋体" panose="02010600030101010101" pitchFamily="2" charset="-122"/>
              </a:rPr>
              <a:t>这篇流芳千古的美文。</a:t>
            </a:r>
            <a:endParaRPr lang="zh-CN" altLang="en-US" sz="35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grpSp>
        <p:nvGrpSpPr>
          <p:cNvPr id="5122" name="Group 14"/>
          <p:cNvGrpSpPr/>
          <p:nvPr/>
        </p:nvGrpSpPr>
        <p:grpSpPr>
          <a:xfrm>
            <a:off x="6262688" y="6581775"/>
            <a:ext cx="2881312" cy="276225"/>
            <a:chOff x="3087" y="3929"/>
            <a:chExt cx="2579" cy="248"/>
          </a:xfrm>
        </p:grpSpPr>
        <p:pic>
          <p:nvPicPr>
            <p:cNvPr id="5123" name="Picture 15" descr="按扭1">
              <a:hlinkClick r:id="rId1" action="ppaction://hlinkpres?slideindex=1&amp;slidetitle="/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087" y="3929"/>
              <a:ext cx="609" cy="248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124" name="Picture 16" descr="按扭2">
              <a:hlinkClick r:id="" action="ppaction://hlinkshowjump?jump=previousslide"/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742" y="3929"/>
              <a:ext cx="609" cy="248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125" name="Picture 17" descr="按扭3">
              <a:hlinkClick r:id="" action="ppaction://hlinkshowjump?jump=nextslide"/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403" y="3929"/>
              <a:ext cx="609" cy="248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126" name="Picture 18" descr="按扭5">
              <a:hlinkClick r:id="" action="ppaction://hlinkshowjump?jump=endshow"/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057" y="3929"/>
              <a:ext cx="609" cy="248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3" name="Group 27"/>
          <p:cNvGrpSpPr/>
          <p:nvPr/>
        </p:nvGrpSpPr>
        <p:grpSpPr>
          <a:xfrm>
            <a:off x="0" y="0"/>
            <a:ext cx="3529013" cy="1052513"/>
            <a:chOff x="0" y="0"/>
            <a:chExt cx="2223" cy="663"/>
          </a:xfrm>
        </p:grpSpPr>
        <p:sp>
          <p:nvSpPr>
            <p:cNvPr id="5128" name="Text Box 6"/>
            <p:cNvSpPr txBox="1"/>
            <p:nvPr/>
          </p:nvSpPr>
          <p:spPr>
            <a:xfrm>
              <a:off x="91" y="90"/>
              <a:ext cx="2041" cy="404"/>
            </a:xfrm>
            <a:prstGeom prst="rect">
              <a:avLst/>
            </a:prstGeom>
            <a:gradFill rotWithShape="1">
              <a:gsLst>
                <a:gs pos="0">
                  <a:schemeClr val="bg1"/>
                </a:gs>
                <a:gs pos="50000">
                  <a:srgbClr val="00CCFF"/>
                </a:gs>
                <a:gs pos="100000">
                  <a:schemeClr val="bg1"/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 anchor="t">
              <a:spAutoFit/>
            </a:bodyPr>
            <a:p>
              <a:pPr algn="ctr">
                <a:spcBef>
                  <a:spcPct val="50000"/>
                </a:spcBef>
                <a:buSzTx/>
              </a:pPr>
              <a:r>
                <a:rPr lang="zh-CN" altLang="en-US" sz="3600">
                  <a:solidFill>
                    <a:srgbClr val="FF3300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背景资料</a:t>
              </a:r>
              <a:endParaRPr lang="zh-CN" altLang="en-US" sz="360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grpSp>
          <p:nvGrpSpPr>
            <p:cNvPr id="5129" name="Group 24"/>
            <p:cNvGrpSpPr/>
            <p:nvPr/>
          </p:nvGrpSpPr>
          <p:grpSpPr>
            <a:xfrm>
              <a:off x="0" y="0"/>
              <a:ext cx="2223" cy="663"/>
              <a:chOff x="1519" y="210"/>
              <a:chExt cx="2223" cy="569"/>
            </a:xfrm>
          </p:grpSpPr>
          <p:pic>
            <p:nvPicPr>
              <p:cNvPr id="5130" name="Picture 25" descr="1111"/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1519" y="210"/>
                <a:ext cx="590" cy="569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5131" name="Picture 26" descr="1112"/>
              <p:cNvPicPr>
                <a:picLocks noChangeAspect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3152" y="210"/>
                <a:ext cx="590" cy="569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</p:grp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2000" fill="hold"/>
                                        <p:tgtEl>
                                          <p:spTgt spid="1024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1024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02" grpId="0"/>
    </p:bld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3186" name="Text Box 2"/>
          <p:cNvSpPr txBox="1"/>
          <p:nvPr/>
        </p:nvSpPr>
        <p:spPr>
          <a:xfrm>
            <a:off x="252413" y="44450"/>
            <a:ext cx="8785225" cy="3140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000" b="1" dirty="0">
                <a:latin typeface="Arial" panose="020B0604020202020204" pitchFamily="34" charset="0"/>
                <a:ea typeface="隶书" panose="02010509060101010101" pitchFamily="49" charset="-122"/>
              </a:rPr>
              <a:t>欧阳修在逆境中写下此文，我们感受到的更多的却是“美好”、“欢快”，而不是“沮丧”、“”哀伤“和”愤闷“之情。由此，你认为文中体现出欧阳修有怎样的情怀？</a:t>
            </a:r>
            <a:endParaRPr lang="zh-CN" altLang="en-US" sz="4000" b="1" dirty="0">
              <a:latin typeface="Arial" panose="020B0604020202020204" pitchFamily="34" charset="0"/>
              <a:ea typeface="隶书" panose="02010509060101010101" pitchFamily="49" charset="-122"/>
            </a:endParaRPr>
          </a:p>
        </p:txBody>
      </p:sp>
      <p:sp>
        <p:nvSpPr>
          <p:cNvPr id="93187" name="Text Box 3"/>
          <p:cNvSpPr txBox="1"/>
          <p:nvPr/>
        </p:nvSpPr>
        <p:spPr>
          <a:xfrm>
            <a:off x="5580063" y="5157788"/>
            <a:ext cx="2789237" cy="822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800" b="1" dirty="0">
                <a:solidFill>
                  <a:srgbClr val="A50D0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与民同乐</a:t>
            </a:r>
            <a:endParaRPr lang="zh-CN" altLang="en-US" sz="4800" b="1" dirty="0">
              <a:solidFill>
                <a:srgbClr val="A50D0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93188" name="Rectangle 4"/>
          <p:cNvSpPr/>
          <p:nvPr/>
        </p:nvSpPr>
        <p:spPr>
          <a:xfrm>
            <a:off x="611188" y="3357563"/>
            <a:ext cx="3384550" cy="8239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800" b="1" dirty="0">
                <a:solidFill>
                  <a:srgbClr val="A50D0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豁达乐观</a:t>
            </a:r>
            <a:endParaRPr lang="zh-CN" altLang="en-US" sz="4800" b="1" dirty="0">
              <a:solidFill>
                <a:srgbClr val="A50D0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93189" name="Text Box 5"/>
          <p:cNvSpPr txBox="1"/>
          <p:nvPr/>
        </p:nvSpPr>
        <p:spPr>
          <a:xfrm>
            <a:off x="2987675" y="4292600"/>
            <a:ext cx="3352800" cy="8239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800" b="1" dirty="0">
                <a:solidFill>
                  <a:srgbClr val="A50D0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积极进取</a:t>
            </a:r>
            <a:endParaRPr lang="zh-CN" altLang="en-US" sz="4800" b="1" dirty="0">
              <a:solidFill>
                <a:srgbClr val="A50D0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93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2" dur="500"/>
                                        <p:tgtEl>
                                          <p:spTgt spid="93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7" dur="500"/>
                                        <p:tgtEl>
                                          <p:spTgt spid="93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2" dur="500"/>
                                        <p:tgtEl>
                                          <p:spTgt spid="93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3186" grpId="0" animBg="1"/>
      <p:bldP spid="93187" grpId="0"/>
      <p:bldP spid="93188" grpId="0"/>
      <p:bldP spid="93189" grpId="0"/>
    </p:bld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22" name="WordArt 2"/>
          <p:cNvSpPr/>
          <p:nvPr/>
        </p:nvSpPr>
        <p:spPr>
          <a:xfrm>
            <a:off x="2209800" y="381000"/>
            <a:ext cx="4343400" cy="914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1042"/>
              </a:avLst>
            </a:prstTxWarp>
            <a:normAutofit/>
          </a:bodyPr>
          <a:p>
            <a:pPr algn="ctr" eaLnBrk="0" hangingPunct="0"/>
            <a:r>
              <a:rPr lang="zh-CN" altLang="en-US" sz="1800" b="1">
                <a:ln w="12700" cap="flat" cmpd="sng">
                  <a:solidFill>
                    <a:srgbClr val="EAEAEA"/>
                  </a:solidFill>
                  <a:prstDash val="solid"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outerShdw dist="35921" dir="2699999" sy="50000" kx="2115830" algn="bl" rotWithShape="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课堂知识能力迁移</a:t>
            </a:r>
            <a:endParaRPr lang="zh-CN" altLang="en-US" sz="1800" b="1">
              <a:ln w="12700" cap="flat" cmpd="sng">
                <a:solidFill>
                  <a:srgbClr val="EAEAEA"/>
                </a:solidFill>
                <a:prstDash val="solid"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  <a:tileRect/>
              </a:gradFill>
              <a:effectLst>
                <a:outerShdw dist="35921" dir="2699999" sy="50000" kx="2115830" algn="bl" rotWithShape="0">
                  <a:srgbClr val="C0C0C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4211" name="Text Box 3"/>
          <p:cNvSpPr txBox="1"/>
          <p:nvPr/>
        </p:nvSpPr>
        <p:spPr>
          <a:xfrm>
            <a:off x="468313" y="1773238"/>
            <a:ext cx="8305800" cy="34432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rgbClr val="800080"/>
                </a:solidFill>
                <a:latin typeface="Arial" panose="020B0604020202020204" pitchFamily="34" charset="0"/>
                <a:ea typeface="幼圆" panose="02010509060101010101" pitchFamily="49" charset="-122"/>
              </a:rPr>
              <a:t>同为逆境中的借景抒情寄意之作，你认为</a:t>
            </a:r>
            <a:r>
              <a:rPr lang="zh-CN" altLang="zh-CN" sz="4000" b="1" dirty="0">
                <a:latin typeface="Arial" panose="020B0604020202020204" pitchFamily="34" charset="0"/>
                <a:ea typeface="幼圆" panose="02010509060101010101" pitchFamily="49" charset="-122"/>
              </a:rPr>
              <a:t>《</a:t>
            </a:r>
            <a:r>
              <a:rPr lang="zh-CN" altLang="en-US" sz="4000" b="1" dirty="0">
                <a:latin typeface="Arial" panose="020B0604020202020204" pitchFamily="34" charset="0"/>
                <a:ea typeface="幼圆" panose="02010509060101010101" pitchFamily="49" charset="-122"/>
              </a:rPr>
              <a:t>岳阳楼记</a:t>
            </a:r>
            <a:r>
              <a:rPr lang="en-US" altLang="zh-CN" sz="4000" b="1" dirty="0">
                <a:latin typeface="Arial" panose="020B0604020202020204" pitchFamily="34" charset="0"/>
                <a:ea typeface="幼圆" panose="02010509060101010101" pitchFamily="49" charset="-122"/>
              </a:rPr>
              <a:t>》</a:t>
            </a:r>
            <a:r>
              <a:rPr lang="zh-CN" altLang="en-US" sz="4000" b="1" dirty="0">
                <a:solidFill>
                  <a:srgbClr val="800080"/>
                </a:solidFill>
                <a:latin typeface="Arial" panose="020B0604020202020204" pitchFamily="34" charset="0"/>
                <a:ea typeface="幼圆" panose="02010509060101010101" pitchFamily="49" charset="-122"/>
              </a:rPr>
              <a:t>与</a:t>
            </a:r>
            <a:r>
              <a:rPr lang="zh-CN" altLang="zh-CN" sz="4000" b="1" dirty="0">
                <a:solidFill>
                  <a:schemeClr val="tx2"/>
                </a:solidFill>
                <a:latin typeface="Arial" panose="020B0604020202020204" pitchFamily="34" charset="0"/>
                <a:ea typeface="幼圆" panose="02010509060101010101" pitchFamily="49" charset="-122"/>
              </a:rPr>
              <a:t>《</a:t>
            </a:r>
            <a:r>
              <a:rPr lang="zh-CN" altLang="en-US" sz="4000" b="1" dirty="0">
                <a:solidFill>
                  <a:schemeClr val="tx2"/>
                </a:solidFill>
                <a:latin typeface="Arial" panose="020B0604020202020204" pitchFamily="34" charset="0"/>
                <a:ea typeface="幼圆" panose="02010509060101010101" pitchFamily="49" charset="-122"/>
              </a:rPr>
              <a:t>醉翁亭记</a:t>
            </a:r>
            <a:r>
              <a:rPr lang="zh-CN" altLang="zh-CN" sz="4000" b="1" dirty="0">
                <a:solidFill>
                  <a:schemeClr val="tx2"/>
                </a:solidFill>
                <a:latin typeface="Arial" panose="020B0604020202020204" pitchFamily="34" charset="0"/>
                <a:ea typeface="幼圆" panose="02010509060101010101" pitchFamily="49" charset="-122"/>
              </a:rPr>
              <a:t>》</a:t>
            </a:r>
            <a:r>
              <a:rPr lang="zh-CN" altLang="en-US" sz="4000" b="1" dirty="0">
                <a:solidFill>
                  <a:srgbClr val="800080"/>
                </a:solidFill>
                <a:latin typeface="Arial" panose="020B0604020202020204" pitchFamily="34" charset="0"/>
                <a:ea typeface="幼圆" panose="02010509060101010101" pitchFamily="49" charset="-122"/>
              </a:rPr>
              <a:t>在</a:t>
            </a:r>
            <a:r>
              <a:rPr lang="zh-CN" altLang="en-US" sz="4000" b="1" dirty="0">
                <a:solidFill>
                  <a:srgbClr val="FF3300"/>
                </a:solidFill>
                <a:latin typeface="Arial" panose="020B0604020202020204" pitchFamily="34" charset="0"/>
                <a:ea typeface="幼圆" panose="02010509060101010101" pitchFamily="49" charset="-122"/>
              </a:rPr>
              <a:t>思想感情</a:t>
            </a:r>
            <a:r>
              <a:rPr lang="zh-CN" altLang="en-US" sz="4000" b="1" dirty="0">
                <a:solidFill>
                  <a:srgbClr val="800080"/>
                </a:solidFill>
                <a:latin typeface="Arial" panose="020B0604020202020204" pitchFamily="34" charset="0"/>
                <a:ea typeface="幼圆" panose="02010509060101010101" pitchFamily="49" charset="-122"/>
              </a:rPr>
              <a:t>的表现上有什么相似之处，有什么不同之处？</a:t>
            </a:r>
            <a:endParaRPr lang="zh-CN" altLang="en-US" sz="4000" b="1" dirty="0">
              <a:solidFill>
                <a:srgbClr val="800080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  <a:p>
            <a:pPr>
              <a:spcBef>
                <a:spcPct val="50000"/>
              </a:spcBef>
            </a:pPr>
            <a:endParaRPr lang="zh-CN" altLang="zh-CN" sz="4000" b="1" dirty="0">
              <a:solidFill>
                <a:srgbClr val="800080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sp>
        <p:nvSpPr>
          <p:cNvPr id="94213" name="Text Box 5"/>
          <p:cNvSpPr txBox="1"/>
          <p:nvPr/>
        </p:nvSpPr>
        <p:spPr>
          <a:xfrm>
            <a:off x="396875" y="4652963"/>
            <a:ext cx="8077200" cy="1311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rgbClr val="800080"/>
                </a:solidFill>
                <a:latin typeface="Arial" panose="020B0604020202020204" pitchFamily="34" charset="0"/>
                <a:ea typeface="幼圆" panose="02010509060101010101" pitchFamily="49" charset="-122"/>
              </a:rPr>
              <a:t>谈一谈：你所欣赏的身处逆境时的人生态度是怎样的？</a:t>
            </a:r>
            <a:endParaRPr lang="zh-CN" altLang="en-US" sz="4000" b="1" dirty="0">
              <a:solidFill>
                <a:srgbClr val="800080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19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942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94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4211" grpId="0" animBg="1"/>
      <p:bldP spid="94213" grpId="0" animBg="1"/>
    </p:bld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5238" name="Text Box 6"/>
          <p:cNvSpPr txBox="1">
            <a:spLocks noChangeArrowheads="1"/>
          </p:cNvSpPr>
          <p:nvPr/>
        </p:nvSpPr>
        <p:spPr bwMode="auto">
          <a:xfrm>
            <a:off x="-465137" y="3502025"/>
            <a:ext cx="5110163" cy="31591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L="571500" marR="0" lvl="3" indent="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20000"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ahoma" panose="020B0604030504040204" pitchFamily="34" charset="0"/>
                <a:ea typeface="隶书" panose="02010509060101010101" pitchFamily="49" charset="-122"/>
                <a:cs typeface="+mn-cs"/>
              </a:rPr>
              <a:t>本文写于庆历六年。当时作者贬居邓州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ahoma" panose="020B0604030504040204" pitchFamily="34" charset="0"/>
                <a:ea typeface="隶书" panose="02010509060101010101" pitchFamily="49" charset="-122"/>
                <a:cs typeface="+mn-cs"/>
              </a:rPr>
              <a:t>(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ahoma" panose="020B0604030504040204" pitchFamily="34" charset="0"/>
                <a:ea typeface="隶书" panose="02010509060101010101" pitchFamily="49" charset="-122"/>
                <a:cs typeface="+mn-cs"/>
              </a:rPr>
              <a:t>现河南邓州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ahoma" panose="020B0604030504040204" pitchFamily="34" charset="0"/>
                <a:ea typeface="隶书" panose="02010509060101010101" pitchFamily="49" charset="-122"/>
                <a:cs typeface="+mn-cs"/>
              </a:rPr>
              <a:t>)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ahoma" panose="020B0604030504040204" pitchFamily="34" charset="0"/>
                <a:ea typeface="隶书" panose="02010509060101010101" pitchFamily="49" charset="-122"/>
                <a:cs typeface="+mn-cs"/>
              </a:rPr>
              <a:t>。文章以作”记”为名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ahoma" panose="020B0604030504040204" pitchFamily="34" charset="0"/>
                <a:ea typeface="隶书" panose="02010509060101010101" pitchFamily="49" charset="-122"/>
                <a:cs typeface="+mn-cs"/>
              </a:rPr>
              <a:t>,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ahoma" panose="020B0604030504040204" pitchFamily="34" charset="0"/>
                <a:ea typeface="隶书" panose="02010509060101010101" pitchFamily="49" charset="-122"/>
                <a:cs typeface="+mn-cs"/>
              </a:rPr>
              <a:t>借题发挥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ahoma" panose="020B0604030504040204" pitchFamily="34" charset="0"/>
                <a:ea typeface="隶书" panose="02010509060101010101" pitchFamily="49" charset="-122"/>
                <a:cs typeface="+mn-cs"/>
              </a:rPr>
              <a:t>,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ahoma" panose="020B0604030504040204" pitchFamily="34" charset="0"/>
                <a:ea typeface="隶书" panose="02010509060101010101" pitchFamily="49" charset="-122"/>
                <a:cs typeface="+mn-cs"/>
              </a:rPr>
              <a:t>表达了作者”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ahoma" panose="020B0604030504040204" pitchFamily="34" charset="0"/>
                <a:ea typeface="隶书" panose="02010509060101010101" pitchFamily="49" charset="-122"/>
                <a:cs typeface="+mn-cs"/>
              </a:rPr>
              <a:t>不以物喜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ahoma" panose="020B0604030504040204" pitchFamily="34" charset="0"/>
                <a:ea typeface="隶书" panose="02010509060101010101" pitchFamily="49" charset="-122"/>
                <a:cs typeface="+mn-cs"/>
              </a:rPr>
              <a:t>,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ahoma" panose="020B0604030504040204" pitchFamily="34" charset="0"/>
                <a:ea typeface="隶书" panose="02010509060101010101" pitchFamily="49" charset="-122"/>
                <a:cs typeface="+mn-cs"/>
              </a:rPr>
              <a:t>不以己悲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ahoma" panose="020B0604030504040204" pitchFamily="34" charset="0"/>
                <a:ea typeface="隶书" panose="02010509060101010101" pitchFamily="49" charset="-122"/>
                <a:cs typeface="+mn-cs"/>
              </a:rPr>
              <a:t>”的旷达胸襟和”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ahoma" panose="020B0604030504040204" pitchFamily="34" charset="0"/>
                <a:ea typeface="隶书" panose="02010509060101010101" pitchFamily="49" charset="-122"/>
                <a:cs typeface="+mn-cs"/>
              </a:rPr>
              <a:t>先天下之忧而忧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ahoma" panose="020B0604030504040204" pitchFamily="34" charset="0"/>
                <a:ea typeface="隶书" panose="02010509060101010101" pitchFamily="49" charset="-122"/>
                <a:cs typeface="+mn-cs"/>
              </a:rPr>
              <a:t>,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ahoma" panose="020B0604030504040204" pitchFamily="34" charset="0"/>
                <a:ea typeface="隶书" panose="02010509060101010101" pitchFamily="49" charset="-122"/>
                <a:cs typeface="+mn-cs"/>
              </a:rPr>
              <a:t>后天下之乐而乐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ahoma" panose="020B0604030504040204" pitchFamily="34" charset="0"/>
                <a:ea typeface="隶书" panose="02010509060101010101" pitchFamily="49" charset="-122"/>
                <a:cs typeface="+mn-cs"/>
              </a:rPr>
              <a:t>”的政治抱负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ahoma" panose="020B0604030504040204" pitchFamily="34" charset="0"/>
                <a:ea typeface="隶书" panose="02010509060101010101" pitchFamily="49" charset="-122"/>
                <a:cs typeface="+mn-cs"/>
              </a:rPr>
              <a:t>,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ahoma" panose="020B0604030504040204" pitchFamily="34" charset="0"/>
                <a:ea typeface="隶书" panose="02010509060101010101" pitchFamily="49" charset="-122"/>
                <a:cs typeface="+mn-cs"/>
              </a:rPr>
              <a:t>也表达了对滕子京的慰勉和规劝之意。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5239" name="Text Box 7"/>
          <p:cNvSpPr txBox="1"/>
          <p:nvPr/>
        </p:nvSpPr>
        <p:spPr>
          <a:xfrm>
            <a:off x="4645025" y="3573463"/>
            <a:ext cx="4527550" cy="31591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just">
              <a:lnSpc>
                <a:spcPct val="90000"/>
              </a:lnSpc>
              <a:spcBef>
                <a:spcPct val="50000"/>
              </a:spcBef>
            </a:pPr>
            <a:r>
              <a:rPr lang="zh-CN" altLang="en-US" sz="2800" b="1" dirty="0">
                <a:latin typeface="Arial" panose="020B0604020202020204" pitchFamily="34" charset="0"/>
                <a:ea typeface="隶书" panose="02010509060101010101" pitchFamily="49" charset="-122"/>
              </a:rPr>
              <a:t>本文也写于庆历六年，作者因支持范仲淹政治改革，而被贬滁州。他一方面励精图治使“政通人和”，一方面寄情山水，以诗酒自娱，排遣遭贬谪的抑郁。文中主要表现了他随遇而安、</a:t>
            </a:r>
            <a:r>
              <a:rPr lang="zh-CN" altLang="en-US" sz="2800" b="1" dirty="0">
                <a:solidFill>
                  <a:srgbClr val="FF3300"/>
                </a:solidFill>
                <a:latin typeface="Arial" panose="020B0604020202020204" pitchFamily="34" charset="0"/>
                <a:ea typeface="隶书" panose="02010509060101010101" pitchFamily="49" charset="-122"/>
              </a:rPr>
              <a:t>与民同乐</a:t>
            </a:r>
            <a:r>
              <a:rPr lang="zh-CN" altLang="en-US" sz="2800" b="1" dirty="0">
                <a:latin typeface="Arial" panose="020B0604020202020204" pitchFamily="34" charset="0"/>
                <a:ea typeface="隶书" panose="02010509060101010101" pitchFamily="49" charset="-122"/>
              </a:rPr>
              <a:t>的旷达情怀。</a:t>
            </a:r>
            <a:endParaRPr lang="zh-CN" altLang="en-US" sz="2800" b="1" dirty="0">
              <a:latin typeface="Arial" panose="020B0604020202020204" pitchFamily="34" charset="0"/>
              <a:ea typeface="隶书" panose="02010509060101010101" pitchFamily="49" charset="-122"/>
            </a:endParaRPr>
          </a:p>
        </p:txBody>
      </p:sp>
      <p:pic>
        <p:nvPicPr>
          <p:cNvPr id="82948" name="Picture 9" descr="图片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6363" y="-26987"/>
            <a:ext cx="8858250" cy="35052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52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52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52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52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5238" grpId="0" bldLvl="0" animBg="1"/>
      <p:bldP spid="95239" grpId="0" animBg="1"/>
    </p:bld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6258" name="Text Box 2"/>
          <p:cNvSpPr txBox="1"/>
          <p:nvPr/>
        </p:nvSpPr>
        <p:spPr>
          <a:xfrm>
            <a:off x="323850" y="2565400"/>
            <a:ext cx="8640763" cy="15700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b="1" dirty="0">
                <a:solidFill>
                  <a:srgbClr val="FF33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   《</a:t>
            </a:r>
            <a:r>
              <a:rPr lang="zh-CN" altLang="en-US" sz="3200" b="1" dirty="0">
                <a:solidFill>
                  <a:srgbClr val="FF33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醉翁亭记</a:t>
            </a:r>
            <a:r>
              <a:rPr lang="en-US" altLang="zh-CN" sz="3200" b="1" dirty="0">
                <a:solidFill>
                  <a:srgbClr val="FF33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》</a:t>
            </a:r>
            <a:r>
              <a:rPr lang="zh-CN" altLang="en-US" sz="3200" b="1" dirty="0">
                <a:solidFill>
                  <a:srgbClr val="740074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表述主题的方式是</a:t>
            </a:r>
            <a:r>
              <a:rPr lang="zh-CN" altLang="en-US" sz="3200" b="1" dirty="0">
                <a:solidFill>
                  <a:srgbClr val="FF33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含蓄深沉</a:t>
            </a:r>
            <a:r>
              <a:rPr lang="zh-CN" altLang="en-US" sz="3200" b="1" dirty="0">
                <a:solidFill>
                  <a:srgbClr val="740074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的。在醉中写乐，在乐中写醉 ，</a:t>
            </a:r>
            <a:r>
              <a:rPr lang="zh-CN" altLang="en-US" sz="3200" b="1" dirty="0">
                <a:solidFill>
                  <a:srgbClr val="FF33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侧重表现欧阳修豁达乐观的精神。</a:t>
            </a:r>
            <a:endParaRPr lang="zh-CN" altLang="en-US" sz="3200" b="1" dirty="0">
              <a:solidFill>
                <a:srgbClr val="FF33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96259" name="Text Box 3"/>
          <p:cNvSpPr txBox="1"/>
          <p:nvPr/>
        </p:nvSpPr>
        <p:spPr>
          <a:xfrm>
            <a:off x="468313" y="4365625"/>
            <a:ext cx="8580437" cy="20621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b="1" dirty="0">
                <a:solidFill>
                  <a:srgbClr val="FF33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   《</a:t>
            </a:r>
            <a:r>
              <a:rPr lang="zh-CN" altLang="en-US" sz="3200" b="1" dirty="0">
                <a:solidFill>
                  <a:srgbClr val="FF33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岳阳楼记</a:t>
            </a:r>
            <a:r>
              <a:rPr lang="en-US" altLang="zh-CN" sz="3200" b="1" dirty="0">
                <a:solidFill>
                  <a:srgbClr val="FF33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》</a:t>
            </a:r>
            <a:r>
              <a:rPr lang="zh-CN" altLang="en-US" sz="3200" b="1" dirty="0">
                <a:solidFill>
                  <a:srgbClr val="740074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表达主题的方式是</a:t>
            </a:r>
            <a:r>
              <a:rPr lang="zh-CN" altLang="en-US" sz="3200" b="1" dirty="0">
                <a:solidFill>
                  <a:srgbClr val="FF33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直抒胸臆</a:t>
            </a:r>
            <a:r>
              <a:rPr lang="zh-CN" altLang="en-US" sz="3200" b="1" dirty="0">
                <a:solidFill>
                  <a:srgbClr val="740074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。以</a:t>
            </a:r>
            <a:r>
              <a:rPr lang="zh-CN" altLang="en-US" sz="3200" b="1" dirty="0">
                <a:solidFill>
                  <a:srgbClr val="740074"/>
                </a:solidFill>
                <a:latin typeface="Arial" panose="020B0604020202020204" pitchFamily="34" charset="0"/>
                <a:ea typeface="隶书" panose="02010509060101010101" pitchFamily="49" charset="-122"/>
              </a:rPr>
              <a:t>“</a:t>
            </a:r>
            <a:r>
              <a:rPr lang="zh-CN" altLang="en-US" sz="3200" b="1" dirty="0">
                <a:solidFill>
                  <a:srgbClr val="740074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先天下之忧而忧，后天下之乐而乐</a:t>
            </a:r>
            <a:r>
              <a:rPr lang="zh-CN" altLang="en-US" sz="3200" b="1" dirty="0">
                <a:solidFill>
                  <a:srgbClr val="740074"/>
                </a:solidFill>
                <a:latin typeface="Arial" panose="020B0604020202020204" pitchFamily="34" charset="0"/>
                <a:ea typeface="隶书" panose="02010509060101010101" pitchFamily="49" charset="-122"/>
              </a:rPr>
              <a:t>”</a:t>
            </a:r>
            <a:r>
              <a:rPr lang="zh-CN" altLang="en-US" sz="3200" b="1" dirty="0">
                <a:solidFill>
                  <a:srgbClr val="740074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的至理名言，</a:t>
            </a:r>
            <a:r>
              <a:rPr lang="zh-CN" altLang="en-US" sz="3200" b="1" dirty="0">
                <a:solidFill>
                  <a:srgbClr val="FF33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展示了范仲淹以天下为己任的高风亮节。 </a:t>
            </a:r>
            <a:endParaRPr lang="zh-CN" altLang="en-US" sz="3200" b="1" dirty="0">
              <a:solidFill>
                <a:srgbClr val="FF33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96260" name="Text Box 4"/>
          <p:cNvSpPr txBox="1"/>
          <p:nvPr/>
        </p:nvSpPr>
        <p:spPr>
          <a:xfrm>
            <a:off x="468313" y="836613"/>
            <a:ext cx="8785225" cy="11890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FF33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   都表述了自己虽遭贬谪却仍积极进取，怀济世安民之心的高尚情感。 </a:t>
            </a:r>
            <a:endParaRPr lang="zh-CN" altLang="en-US" sz="3600" b="1" dirty="0">
              <a:solidFill>
                <a:srgbClr val="FF33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96261" name="Text Box 5"/>
          <p:cNvSpPr txBox="1"/>
          <p:nvPr/>
        </p:nvSpPr>
        <p:spPr>
          <a:xfrm>
            <a:off x="468313" y="1989138"/>
            <a:ext cx="2133600" cy="6397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b="1" dirty="0">
                <a:latin typeface="Arial" panose="020B0604020202020204" pitchFamily="34" charset="0"/>
                <a:ea typeface="隶书" panose="02010509060101010101" pitchFamily="49" charset="-122"/>
              </a:rPr>
              <a:t>不同点：</a:t>
            </a:r>
            <a:endParaRPr lang="zh-CN" altLang="en-US" b="1" dirty="0">
              <a:latin typeface="Arial" panose="020B0604020202020204" pitchFamily="34" charset="0"/>
              <a:ea typeface="隶书" panose="02010509060101010101" pitchFamily="49" charset="-122"/>
            </a:endParaRPr>
          </a:p>
        </p:txBody>
      </p:sp>
      <p:pic>
        <p:nvPicPr>
          <p:cNvPr id="96262" name="Picture 6" descr="line10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68538" y="2060575"/>
            <a:ext cx="6096000" cy="2889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3975" name="Text Box 7"/>
          <p:cNvSpPr txBox="1"/>
          <p:nvPr/>
        </p:nvSpPr>
        <p:spPr>
          <a:xfrm>
            <a:off x="2590800" y="0"/>
            <a:ext cx="16002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endParaRPr lang="zh-CN" altLang="en-US" sz="3200" dirty="0">
              <a:latin typeface="Arial" panose="020B0604020202020204" pitchFamily="34" charset="0"/>
            </a:endParaRPr>
          </a:p>
        </p:txBody>
      </p:sp>
      <p:sp>
        <p:nvSpPr>
          <p:cNvPr id="96264" name="Text Box 8"/>
          <p:cNvSpPr txBox="1"/>
          <p:nvPr/>
        </p:nvSpPr>
        <p:spPr>
          <a:xfrm>
            <a:off x="468313" y="117475"/>
            <a:ext cx="1600200" cy="6397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b="1" dirty="0">
                <a:latin typeface="隶书" panose="02010509060101010101" pitchFamily="49" charset="-122"/>
                <a:ea typeface="隶书" panose="02010509060101010101" pitchFamily="49" charset="-122"/>
              </a:rPr>
              <a:t>相同点：</a:t>
            </a:r>
            <a:endParaRPr lang="zh-CN" altLang="en-US" b="1" dirty="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62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962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962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962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962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962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962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962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962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6258" grpId="0" animBg="1"/>
      <p:bldP spid="96259" grpId="0" animBg="1"/>
      <p:bldP spid="96260" grpId="0" animBg="1"/>
      <p:bldP spid="96261" grpId="0" animBg="1"/>
      <p:bldP spid="96264" grpId="0" animBg="1"/>
    </p:bld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5170" name="Text Box 2"/>
          <p:cNvSpPr txBox="1"/>
          <p:nvPr/>
        </p:nvSpPr>
        <p:spPr>
          <a:xfrm>
            <a:off x="0" y="1125538"/>
            <a:ext cx="755650" cy="17399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Font typeface="Arial" panose="020B0604020202020204" pitchFamily="34" charset="0"/>
            </a:pPr>
            <a:r>
              <a:rPr lang="zh-CN" altLang="en-US" sz="3600" b="1" dirty="0">
                <a:latin typeface="Tahoma" panose="020B0604030504040204" pitchFamily="34" charset="0"/>
                <a:ea typeface="楷体_GB2312" pitchFamily="1" charset="-122"/>
              </a:rPr>
              <a:t>醉 翁 亭</a:t>
            </a:r>
            <a:endParaRPr lang="zh-CN" altLang="en-US" sz="3600" b="1" dirty="0">
              <a:latin typeface="Tahoma" panose="020B0604030504040204" pitchFamily="34" charset="0"/>
              <a:ea typeface="楷体_GB2312" pitchFamily="1" charset="-122"/>
            </a:endParaRPr>
          </a:p>
        </p:txBody>
      </p:sp>
      <p:sp>
        <p:nvSpPr>
          <p:cNvPr id="135171" name="AutoShape 3"/>
          <p:cNvSpPr/>
          <p:nvPr/>
        </p:nvSpPr>
        <p:spPr>
          <a:xfrm>
            <a:off x="611188" y="476250"/>
            <a:ext cx="304800" cy="2879725"/>
          </a:xfrm>
          <a:prstGeom prst="leftBrace">
            <a:avLst>
              <a:gd name="adj1" fmla="val 78732"/>
              <a:gd name="adj2" fmla="val 50000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35172" name="Text Box 4"/>
          <p:cNvSpPr txBox="1"/>
          <p:nvPr/>
        </p:nvSpPr>
        <p:spPr>
          <a:xfrm>
            <a:off x="971550" y="333375"/>
            <a:ext cx="2232025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Font typeface="Arial" panose="020B0604020202020204" pitchFamily="34" charset="0"/>
            </a:pPr>
            <a:r>
              <a:rPr lang="zh-CN" altLang="en-US" sz="3200" b="1" dirty="0">
                <a:solidFill>
                  <a:srgbClr val="000000"/>
                </a:solidFill>
                <a:latin typeface="Tahoma" panose="020B0604030504040204" pitchFamily="34" charset="0"/>
                <a:ea typeface="隶书" panose="02010509060101010101" pitchFamily="49" charset="-122"/>
              </a:rPr>
              <a:t>山</a:t>
            </a:r>
            <a:r>
              <a:rPr lang="en-US" altLang="zh-CN" sz="3200" b="1" dirty="0">
                <a:solidFill>
                  <a:srgbClr val="000000"/>
                </a:solidFill>
                <a:latin typeface="Tahoma" panose="020B0604030504040204" pitchFamily="34" charset="0"/>
                <a:ea typeface="隶书" panose="02010509060101010101" pitchFamily="49" charset="-122"/>
              </a:rPr>
              <a:t>-</a:t>
            </a:r>
            <a:r>
              <a:rPr lang="zh-CN" altLang="en-US" sz="3200" b="1" dirty="0">
                <a:solidFill>
                  <a:srgbClr val="000000"/>
                </a:solidFill>
                <a:latin typeface="Tahoma" panose="020B0604030504040204" pitchFamily="34" charset="0"/>
                <a:ea typeface="隶书" panose="02010509060101010101" pitchFamily="49" charset="-122"/>
              </a:rPr>
              <a:t>泉</a:t>
            </a:r>
            <a:r>
              <a:rPr lang="en-US" altLang="zh-CN" sz="3200" b="1" dirty="0">
                <a:solidFill>
                  <a:srgbClr val="000000"/>
                </a:solidFill>
                <a:latin typeface="Tahoma" panose="020B0604030504040204" pitchFamily="34" charset="0"/>
                <a:ea typeface="隶书" panose="02010509060101010101" pitchFamily="49" charset="-122"/>
              </a:rPr>
              <a:t>-</a:t>
            </a:r>
            <a:r>
              <a:rPr lang="zh-CN" altLang="en-US" sz="3200" b="1" dirty="0">
                <a:solidFill>
                  <a:srgbClr val="000000"/>
                </a:solidFill>
                <a:latin typeface="Tahoma" panose="020B0604030504040204" pitchFamily="34" charset="0"/>
                <a:ea typeface="隶书" panose="02010509060101010101" pitchFamily="49" charset="-122"/>
              </a:rPr>
              <a:t>亭</a:t>
            </a:r>
            <a:endParaRPr lang="zh-CN" altLang="en-US" sz="3200" b="1" dirty="0">
              <a:solidFill>
                <a:srgbClr val="000000"/>
              </a:solidFill>
              <a:latin typeface="Tahoma" panose="020B0604030504040204" pitchFamily="34" charset="0"/>
              <a:ea typeface="隶书" panose="02010509060101010101" pitchFamily="49" charset="-122"/>
            </a:endParaRPr>
          </a:p>
        </p:txBody>
      </p:sp>
      <p:sp>
        <p:nvSpPr>
          <p:cNvPr id="135173" name="Text Box 5"/>
          <p:cNvSpPr txBox="1"/>
          <p:nvPr/>
        </p:nvSpPr>
        <p:spPr>
          <a:xfrm>
            <a:off x="827088" y="2133600"/>
            <a:ext cx="8497887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Font typeface="Arial" panose="020B0604020202020204" pitchFamily="34" charset="0"/>
            </a:pPr>
            <a:r>
              <a:rPr lang="zh-CN" altLang="en-US" sz="3200" b="1" dirty="0">
                <a:latin typeface="Tahoma" panose="020B0604030504040204" pitchFamily="34" charset="0"/>
                <a:ea typeface="隶书" panose="02010509060101010101" pitchFamily="49" charset="-122"/>
              </a:rPr>
              <a:t>建亭人</a:t>
            </a:r>
            <a:r>
              <a:rPr lang="en-US" altLang="zh-CN" sz="3200" b="1" dirty="0">
                <a:latin typeface="Times New Roman" panose="02020603050405020304" pitchFamily="18" charset="0"/>
                <a:ea typeface="隶书" panose="02010509060101010101" pitchFamily="49" charset="-122"/>
              </a:rPr>
              <a:t>—</a:t>
            </a:r>
            <a:r>
              <a:rPr lang="zh-CN" altLang="en-US" sz="3200" b="1" dirty="0">
                <a:latin typeface="Tahoma" panose="020B0604030504040204" pitchFamily="34" charset="0"/>
                <a:ea typeface="隶书" panose="02010509060101010101" pitchFamily="49" charset="-122"/>
              </a:rPr>
              <a:t>命名者</a:t>
            </a:r>
            <a:r>
              <a:rPr lang="en-US" altLang="zh-CN" sz="3200" b="1" dirty="0">
                <a:latin typeface="Times New Roman" panose="02020603050405020304" pitchFamily="18" charset="0"/>
                <a:ea typeface="隶书" panose="02010509060101010101" pitchFamily="49" charset="-122"/>
              </a:rPr>
              <a:t>—</a:t>
            </a:r>
            <a:r>
              <a:rPr lang="zh-CN" altLang="en-US" sz="3200" b="1" dirty="0">
                <a:latin typeface="Tahoma" panose="020B0604030504040204" pitchFamily="34" charset="0"/>
                <a:ea typeface="隶书" panose="02010509060101010101" pitchFamily="49" charset="-122"/>
              </a:rPr>
              <a:t>亭名的由来</a:t>
            </a:r>
            <a:r>
              <a:rPr lang="en-US" altLang="zh-CN" sz="3200" b="1" dirty="0">
                <a:latin typeface="Times New Roman" panose="02020603050405020304" pitchFamily="18" charset="0"/>
                <a:ea typeface="隶书" panose="02010509060101010101" pitchFamily="49" charset="-122"/>
              </a:rPr>
              <a:t>—</a:t>
            </a:r>
            <a:r>
              <a:rPr lang="zh-CN" altLang="en-US" sz="3200" b="1" dirty="0">
                <a:latin typeface="Tahoma" panose="020B0604030504040204" pitchFamily="34" charset="0"/>
                <a:ea typeface="隶书" panose="02010509060101010101" pitchFamily="49" charset="-122"/>
              </a:rPr>
              <a:t>山水之乐</a:t>
            </a:r>
            <a:endParaRPr lang="zh-CN" altLang="en-US" sz="3200" b="1" dirty="0">
              <a:latin typeface="Tahoma" panose="020B0604030504040204" pitchFamily="34" charset="0"/>
              <a:ea typeface="隶书" panose="02010509060101010101" pitchFamily="49" charset="-122"/>
            </a:endParaRPr>
          </a:p>
        </p:txBody>
      </p:sp>
      <p:sp>
        <p:nvSpPr>
          <p:cNvPr id="135174" name="Text Box 6"/>
          <p:cNvSpPr txBox="1"/>
          <p:nvPr/>
        </p:nvSpPr>
        <p:spPr>
          <a:xfrm>
            <a:off x="2555875" y="333375"/>
            <a:ext cx="6372225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Font typeface="Arial" panose="020B0604020202020204" pitchFamily="34" charset="0"/>
            </a:pPr>
            <a:r>
              <a:rPr lang="zh-CN" altLang="en-US" sz="3200" b="1" dirty="0">
                <a:solidFill>
                  <a:srgbClr val="0000FF"/>
                </a:solidFill>
                <a:latin typeface="Tahoma" panose="020B0604030504040204" pitchFamily="34" charset="0"/>
                <a:ea typeface="楷体_GB2312" pitchFamily="1" charset="-122"/>
              </a:rPr>
              <a:t>（远</a:t>
            </a:r>
            <a:r>
              <a:rPr lang="en-US" altLang="zh-CN" sz="3200" b="1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1" charset="-122"/>
              </a:rPr>
              <a:t>—</a:t>
            </a:r>
            <a:r>
              <a:rPr lang="zh-CN" altLang="en-US" sz="3200" b="1" dirty="0">
                <a:solidFill>
                  <a:srgbClr val="0000FF"/>
                </a:solidFill>
                <a:latin typeface="Tahoma" panose="020B0604030504040204" pitchFamily="34" charset="0"/>
                <a:ea typeface="楷体_GB2312" pitchFamily="1" charset="-122"/>
              </a:rPr>
              <a:t>近 大</a:t>
            </a:r>
            <a:r>
              <a:rPr lang="en-US" altLang="zh-CN" sz="3200" b="1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1" charset="-122"/>
              </a:rPr>
              <a:t>—</a:t>
            </a:r>
            <a:r>
              <a:rPr lang="zh-CN" altLang="en-US" sz="3200" b="1" dirty="0">
                <a:solidFill>
                  <a:srgbClr val="0000FF"/>
                </a:solidFill>
                <a:latin typeface="Tahoma" panose="020B0604030504040204" pitchFamily="34" charset="0"/>
                <a:ea typeface="楷体_GB2312" pitchFamily="1" charset="-122"/>
              </a:rPr>
              <a:t>小　全景</a:t>
            </a:r>
            <a:r>
              <a:rPr lang="en-US" altLang="zh-CN" sz="3200" b="1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1" charset="-122"/>
              </a:rPr>
              <a:t>—</a:t>
            </a:r>
            <a:r>
              <a:rPr lang="zh-CN" altLang="en-US" sz="3200" b="1" dirty="0">
                <a:solidFill>
                  <a:srgbClr val="0000FF"/>
                </a:solidFill>
                <a:latin typeface="Tahoma" panose="020B0604030504040204" pitchFamily="34" charset="0"/>
                <a:ea typeface="楷体_GB2312" pitchFamily="1" charset="-122"/>
              </a:rPr>
              <a:t>局部）</a:t>
            </a:r>
            <a:endParaRPr lang="zh-CN" altLang="en-US" sz="3200" b="1" dirty="0">
              <a:solidFill>
                <a:srgbClr val="0000FF"/>
              </a:solidFill>
              <a:latin typeface="Tahoma" panose="020B0604030504040204" pitchFamily="34" charset="0"/>
              <a:ea typeface="楷体_GB2312" pitchFamily="1" charset="-122"/>
            </a:endParaRPr>
          </a:p>
        </p:txBody>
      </p:sp>
      <p:sp>
        <p:nvSpPr>
          <p:cNvPr id="135175" name="Rectangle 7"/>
          <p:cNvSpPr/>
          <p:nvPr/>
        </p:nvSpPr>
        <p:spPr>
          <a:xfrm>
            <a:off x="0" y="4221163"/>
            <a:ext cx="2771775" cy="4318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algn="ctr" eaLnBrk="0" hangingPunct="0"/>
            <a:r>
              <a:rPr lang="zh-CN" altLang="en-US" sz="3200" b="1" dirty="0">
                <a:solidFill>
                  <a:schemeClr val="tx2"/>
                </a:solidFill>
                <a:latin typeface="Arial" panose="020B0604020202020204" pitchFamily="34" charset="0"/>
                <a:ea typeface="黑体" panose="02010609060101010101" charset="-122"/>
              </a:rPr>
              <a:t>第一自然段</a:t>
            </a:r>
            <a:r>
              <a:rPr lang="en-US" altLang="zh-CN" sz="3200" dirty="0">
                <a:solidFill>
                  <a:schemeClr val="tx2"/>
                </a:solidFill>
                <a:latin typeface="Arial" panose="020B0604020202020204" pitchFamily="34" charset="0"/>
                <a:ea typeface="黑体" panose="02010609060101010101" charset="-122"/>
              </a:rPr>
              <a:t>:</a:t>
            </a:r>
            <a:endParaRPr lang="en-US" altLang="zh-CN" sz="3200" dirty="0">
              <a:solidFill>
                <a:schemeClr val="tx2"/>
              </a:solidFill>
              <a:latin typeface="Arial" panose="020B0604020202020204" pitchFamily="34" charset="0"/>
              <a:ea typeface="黑体" panose="02010609060101010101" charset="-122"/>
            </a:endParaRPr>
          </a:p>
        </p:txBody>
      </p:sp>
      <p:sp>
        <p:nvSpPr>
          <p:cNvPr id="135176" name="Rectangle 8"/>
          <p:cNvSpPr/>
          <p:nvPr/>
        </p:nvSpPr>
        <p:spPr>
          <a:xfrm>
            <a:off x="2339975" y="4149725"/>
            <a:ext cx="6804025" cy="965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342900" indent="-342900" eaLnBrk="0" hangingPunct="0"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</a:pP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</a:rPr>
              <a:t>介绍醉翁亭的自然环境和得名，并指</a:t>
            </a:r>
            <a:endParaRPr lang="zh-CN" altLang="en-US" sz="3200" b="1" dirty="0">
              <a:solidFill>
                <a:srgbClr val="0000FF"/>
              </a:solidFill>
              <a:latin typeface="Arial" panose="020B0604020202020204" pitchFamily="34" charset="0"/>
            </a:endParaRPr>
          </a:p>
          <a:p>
            <a:pPr marL="342900" indent="-342900" eaLnBrk="0" hangingPunct="0"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</a:pP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</a:rPr>
              <a:t>出“醉翁”二字的深意。 </a:t>
            </a:r>
            <a:endParaRPr lang="zh-CN" altLang="en-US" sz="3200" b="1" dirty="0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sp>
        <p:nvSpPr>
          <p:cNvPr id="135177" name="Text Box 9"/>
          <p:cNvSpPr txBox="1"/>
          <p:nvPr/>
        </p:nvSpPr>
        <p:spPr>
          <a:xfrm>
            <a:off x="971550" y="1196975"/>
            <a:ext cx="8424863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Font typeface="Arial" panose="020B0604020202020204" pitchFamily="34" charset="0"/>
            </a:pP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</a:rPr>
              <a:t>有助于引起读者身临其境和探胜索幽的兴致</a:t>
            </a:r>
            <a:endParaRPr lang="zh-CN" altLang="en-US" sz="32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135178" name="Text Box 10"/>
          <p:cNvSpPr txBox="1"/>
          <p:nvPr/>
        </p:nvSpPr>
        <p:spPr>
          <a:xfrm>
            <a:off x="1042988" y="2781300"/>
            <a:ext cx="8101012" cy="1066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Font typeface="Arial" panose="020B0604020202020204" pitchFamily="34" charset="0"/>
            </a:pP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</a:rPr>
              <a:t>引出“乐”，为下文“醉翁之意不在酒，在乎山水之间也”作铺垫</a:t>
            </a:r>
            <a:endParaRPr lang="zh-CN" altLang="en-US" sz="32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135179" name="Text Box 11"/>
          <p:cNvSpPr txBox="1"/>
          <p:nvPr/>
        </p:nvSpPr>
        <p:spPr>
          <a:xfrm>
            <a:off x="0" y="5734050"/>
            <a:ext cx="9540875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Font typeface="Arial" panose="020B0604020202020204" pitchFamily="34" charset="0"/>
            </a:pPr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</a:rPr>
              <a:t>-----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</a:rPr>
              <a:t>开篇点题，由“醉翁亭”引出“乐”这一全文主线。</a:t>
            </a:r>
            <a:endParaRPr lang="zh-CN" altLang="en-US" sz="32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35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35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35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35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351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351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351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351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351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351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351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351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47" dur="500"/>
                                        <p:tgtEl>
                                          <p:spTgt spid="135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5176">
                                            <p:txEl>
                                              <p:charRg st="0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5176">
                                            <p:txEl>
                                              <p:charRg st="17" end="3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351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351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5170" grpId="0"/>
      <p:bldP spid="135171" grpId="0" bldLvl="0" animBg="1"/>
      <p:bldP spid="135172" grpId="0"/>
      <p:bldP spid="135173" grpId="0"/>
      <p:bldP spid="135174" grpId="0"/>
      <p:bldP spid="135175" grpId="0"/>
      <p:bldP spid="135176" grpId="0" build="p"/>
      <p:bldP spid="135177" grpId="0"/>
      <p:bldP spid="135178" grpId="0"/>
      <p:bldP spid="135179" grpId="0"/>
    </p:bld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92513" name="Picture 2" descr="P11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2514" name="Rectangle 3"/>
          <p:cNvSpPr/>
          <p:nvPr/>
        </p:nvSpPr>
        <p:spPr>
          <a:xfrm>
            <a:off x="468313" y="908050"/>
            <a:ext cx="8275637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r>
              <a:rPr lang="zh-CN" altLang="zh-CN" sz="4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  </a:t>
            </a:r>
            <a:r>
              <a:rPr lang="zh-CN" altLang="en-US" sz="40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根据</a:t>
            </a:r>
            <a:r>
              <a:rPr lang="zh-CN" altLang="zh-CN" sz="40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《</a:t>
            </a:r>
            <a:r>
              <a:rPr lang="zh-CN" altLang="en-US" sz="40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醉翁亭记</a:t>
            </a:r>
            <a:r>
              <a:rPr lang="zh-CN" altLang="zh-CN" sz="40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》</a:t>
            </a:r>
            <a:r>
              <a:rPr lang="zh-CN" altLang="en-US" sz="40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的内容，完成下列对联。</a:t>
            </a:r>
            <a:endParaRPr lang="zh-CN" altLang="en-US" sz="40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8132" name="Rectangle 4"/>
          <p:cNvSpPr/>
          <p:nvPr/>
        </p:nvSpPr>
        <p:spPr>
          <a:xfrm>
            <a:off x="827088" y="2276475"/>
            <a:ext cx="7772400" cy="2701925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marL="342900" indent="-342900">
              <a:spcBef>
                <a:spcPct val="20000"/>
              </a:spcBef>
            </a:pPr>
            <a:r>
              <a:rPr lang="zh-CN" altLang="en-US" sz="3600" b="1" u="sng" dirty="0">
                <a:solidFill>
                  <a:srgbClr val="0000CC"/>
                </a:solidFill>
                <a:latin typeface="Times New Roman" panose="02020603050405020304" pitchFamily="18" charset="0"/>
                <a:ea typeface="幼圆" panose="02010509060101010101" pitchFamily="49" charset="-122"/>
              </a:rPr>
              <a:t>欧阳修与百姓同乐</a:t>
            </a:r>
            <a:endParaRPr lang="zh-CN" altLang="en-US" sz="3600" b="1" u="sng" dirty="0">
              <a:solidFill>
                <a:srgbClr val="0000CC"/>
              </a:solidFill>
              <a:latin typeface="Times New Roman" panose="02020603050405020304" pitchFamily="18" charset="0"/>
              <a:ea typeface="幼圆" panose="02010509060101010101" pitchFamily="49" charset="-122"/>
            </a:endParaRPr>
          </a:p>
          <a:p>
            <a:pPr marL="342900" indent="-342900">
              <a:spcBef>
                <a:spcPct val="20000"/>
              </a:spcBef>
            </a:pPr>
            <a:r>
              <a:rPr lang="zh-CN" altLang="en-US" sz="3600" b="1" dirty="0">
                <a:solidFill>
                  <a:srgbClr val="0000CC"/>
                </a:solidFill>
                <a:latin typeface="Times New Roman" panose="02020603050405020304" pitchFamily="18" charset="0"/>
                <a:ea typeface="幼圆" panose="02010509060101010101" pitchFamily="49" charset="-122"/>
              </a:rPr>
              <a:t>范仲淹先天下而忧</a:t>
            </a:r>
            <a:endParaRPr lang="zh-CN" altLang="en-US" sz="3600" b="1" dirty="0">
              <a:solidFill>
                <a:srgbClr val="0000CC"/>
              </a:solidFill>
              <a:latin typeface="Times New Roman" panose="02020603050405020304" pitchFamily="18" charset="0"/>
              <a:ea typeface="幼圆" panose="02010509060101010101" pitchFamily="49" charset="-122"/>
            </a:endParaRPr>
          </a:p>
          <a:p>
            <a:pPr marL="342900" indent="-342900">
              <a:spcBef>
                <a:spcPct val="20000"/>
              </a:spcBef>
            </a:pPr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岳阳楼上范仲淹作文寄情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  <a:ea typeface="隶书" panose="02010509060101010101" pitchFamily="49" charset="-122"/>
            </a:endParaRPr>
          </a:p>
          <a:p>
            <a:pPr marL="342900" indent="-342900">
              <a:spcBef>
                <a:spcPct val="20000"/>
              </a:spcBef>
            </a:pPr>
            <a:r>
              <a:rPr lang="zh-CN" altLang="en-US" sz="3600" b="1" u="sng" dirty="0">
                <a:solidFill>
                  <a:srgbClr val="FF0000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醉翁亭中欧阳修饮酒寓意</a:t>
            </a:r>
            <a:endParaRPr lang="zh-CN" altLang="en-US" sz="3600" b="1" u="sng" dirty="0">
              <a:solidFill>
                <a:srgbClr val="FF0000"/>
              </a:solidFill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2">
                                            <p:txEl>
                                              <p:charRg st="9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8132">
                                            <p:txEl>
                                              <p:charRg st="9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8132">
                                            <p:txEl>
                                              <p:charRg st="9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2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8132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8132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2">
                                            <p:txEl>
                                              <p:charRg st="18" end="3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8132">
                                            <p:txEl>
                                              <p:charRg st="18" end="3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8132">
                                            <p:txEl>
                                              <p:charRg st="18" end="3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2">
                                            <p:txEl>
                                              <p:charRg st="30" end="4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8132">
                                            <p:txEl>
                                              <p:charRg st="30" end="4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8132">
                                            <p:txEl>
                                              <p:charRg st="30" end="4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93537" name="Picture 2" descr="P11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2227" name="Text Box 3"/>
          <p:cNvSpPr txBox="1">
            <a:spLocks noChangeArrowheads="1"/>
          </p:cNvSpPr>
          <p:nvPr/>
        </p:nvSpPr>
        <p:spPr bwMode="auto">
          <a:xfrm>
            <a:off x="250825" y="620713"/>
            <a:ext cx="8893175" cy="368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buFontTx/>
              <a:defRPr/>
            </a:pPr>
            <a:r>
              <a:rPr kumimoji="0" lang="zh-CN" altLang="zh-CN" sz="3200" b="1" kern="1200" cap="none" spc="0" normalizeH="0" baseline="0" noProof="0">
                <a:solidFill>
                  <a:srgbClr val="0033CC"/>
                </a:solidFill>
                <a:latin typeface="Times New Roman" panose="02020603050405020304" pitchFamily="18" charset="0"/>
                <a:ea typeface="华文中宋" panose="02010600040101010101" pitchFamily="2" charset="-122"/>
                <a:cs typeface="+mn-cs"/>
              </a:rPr>
              <a:t>       </a:t>
            </a:r>
            <a:r>
              <a:rPr kumimoji="0" lang="zh-CN" altLang="en-US" sz="2400" b="1" kern="1200" cap="none" spc="0" normalizeH="0" baseline="0" noProof="0">
                <a:solidFill>
                  <a:srgbClr val="0033CC"/>
                </a:solidFill>
                <a:latin typeface="Times New Roman" panose="02020603050405020304" pitchFamily="18" charset="0"/>
                <a:ea typeface="华文中宋" panose="02010600040101010101" pitchFamily="2" charset="-122"/>
                <a:cs typeface="+mn-cs"/>
              </a:rPr>
              <a:t>封建社会，很多文人骚客面对自己的生活和遭遇，面对社会现实，或愤世嫉俗，退隐江湖，超然世外；或</a:t>
            </a:r>
            <a:r>
              <a:rPr kumimoji="0" lang="zh-CN" altLang="en-US" sz="2400" b="1" kern="1200" cap="none" spc="0" normalizeH="0" baseline="0" noProof="0">
                <a:solidFill>
                  <a:srgbClr val="0033CC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+mn-cs"/>
              </a:rPr>
              <a:t>“</a:t>
            </a:r>
            <a:r>
              <a:rPr kumimoji="0" lang="zh-CN" altLang="en-US" sz="2400" b="1" kern="1200" cap="none" spc="0" normalizeH="0" baseline="0" noProof="0">
                <a:solidFill>
                  <a:srgbClr val="0033CC"/>
                </a:solidFill>
                <a:latin typeface="Times New Roman" panose="02020603050405020304" pitchFamily="18" charset="0"/>
                <a:ea typeface="华文中宋" panose="02010600040101010101" pitchFamily="2" charset="-122"/>
                <a:cs typeface="+mn-cs"/>
              </a:rPr>
              <a:t>在其位，谋其政；不在其位，不谋其政</a:t>
            </a:r>
            <a:r>
              <a:rPr kumimoji="0" lang="zh-CN" altLang="en-US" sz="2400" b="1" kern="1200" cap="none" spc="0" normalizeH="0" baseline="0" noProof="0">
                <a:solidFill>
                  <a:srgbClr val="0033CC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+mn-cs"/>
              </a:rPr>
              <a:t>”</a:t>
            </a:r>
            <a:r>
              <a:rPr kumimoji="0" lang="zh-CN" altLang="en-US" sz="2400" b="1" kern="1200" cap="none" spc="0" normalizeH="0" baseline="0" noProof="0">
                <a:solidFill>
                  <a:srgbClr val="0033CC"/>
                </a:solidFill>
                <a:latin typeface="Times New Roman" panose="02020603050405020304" pitchFamily="18" charset="0"/>
                <a:ea typeface="华文中宋" panose="02010600040101010101" pitchFamily="2" charset="-122"/>
                <a:cs typeface="+mn-cs"/>
              </a:rPr>
              <a:t>、</a:t>
            </a:r>
            <a:r>
              <a:rPr kumimoji="0" lang="zh-CN" altLang="en-US" sz="2400" b="1" kern="1200" cap="none" spc="0" normalizeH="0" baseline="0" noProof="0">
                <a:solidFill>
                  <a:srgbClr val="0033CC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+mn-cs"/>
              </a:rPr>
              <a:t>“</a:t>
            </a:r>
            <a:r>
              <a:rPr kumimoji="0" lang="zh-CN" altLang="en-US" sz="2400" b="1" kern="1200" cap="none" spc="0" normalizeH="0" baseline="0" noProof="0"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达则兼济天下，穷则 独善其身</a:t>
            </a:r>
            <a:r>
              <a:rPr kumimoji="0" lang="zh-CN" altLang="en-US" sz="2400" b="1" kern="1200" cap="none" spc="0" normalizeH="0" baseline="0" noProof="0">
                <a:solidFill>
                  <a:srgbClr val="0033CC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+mn-cs"/>
              </a:rPr>
              <a:t>”</a:t>
            </a:r>
            <a:r>
              <a:rPr kumimoji="0" lang="zh-CN" altLang="en-US" sz="2400" b="1" kern="1200" cap="none" spc="0" normalizeH="0" baseline="0" noProof="0">
                <a:solidFill>
                  <a:srgbClr val="0033CC"/>
                </a:solidFill>
                <a:latin typeface="Times New Roman" panose="02020603050405020304" pitchFamily="18" charset="0"/>
                <a:ea typeface="华文中宋" panose="02010600040101010101" pitchFamily="2" charset="-122"/>
                <a:cs typeface="+mn-cs"/>
              </a:rPr>
              <a:t>；或进退皆忧，以天下为己任。比如</a:t>
            </a:r>
            <a:r>
              <a:rPr kumimoji="0" lang="zh-CN" altLang="en-US" sz="2400" b="1" kern="1200" cap="none" spc="0" normalizeH="0" baseline="0" noProof="0">
                <a:solidFill>
                  <a:srgbClr val="FF0000"/>
                </a:solidFill>
                <a:latin typeface="Times New Roman" panose="02020603050405020304" pitchFamily="18" charset="0"/>
                <a:ea typeface="华文中宋" panose="02010600040101010101" pitchFamily="2" charset="-122"/>
                <a:cs typeface="+mn-cs"/>
              </a:rPr>
              <a:t>欧阳修</a:t>
            </a:r>
            <a:r>
              <a:rPr kumimoji="0" lang="zh-CN" altLang="en-US" sz="2400" b="1" kern="1200" cap="none" spc="0" normalizeH="0" baseline="0" noProof="0">
                <a:solidFill>
                  <a:srgbClr val="0033CC"/>
                </a:solidFill>
                <a:latin typeface="Times New Roman" panose="02020603050405020304" pitchFamily="18" charset="0"/>
                <a:ea typeface="华文中宋" panose="02010600040101010101" pitchFamily="2" charset="-122"/>
                <a:cs typeface="+mn-cs"/>
              </a:rPr>
              <a:t>，因支持范仲淹革新政治，屡遭嫉恨，被贬滁州，却能够寄情山水，与民同乐；</a:t>
            </a:r>
            <a:r>
              <a:rPr kumimoji="0" lang="zh-CN" altLang="en-US" sz="2400" b="1" kern="1200" cap="none" spc="0" normalizeH="0" baseline="0" noProof="0">
                <a:solidFill>
                  <a:srgbClr val="FF0000"/>
                </a:solidFill>
                <a:latin typeface="Times New Roman" panose="02020603050405020304" pitchFamily="18" charset="0"/>
                <a:ea typeface="华文中宋" panose="02010600040101010101" pitchFamily="2" charset="-122"/>
                <a:cs typeface="+mn-cs"/>
              </a:rPr>
              <a:t>范仲淹</a:t>
            </a:r>
            <a:r>
              <a:rPr kumimoji="0" lang="zh-CN" altLang="en-US" sz="2400" b="1" kern="1200" cap="none" spc="0" normalizeH="0" baseline="0" noProof="0">
                <a:solidFill>
                  <a:srgbClr val="0033CC"/>
                </a:solidFill>
                <a:latin typeface="Times New Roman" panose="02020603050405020304" pitchFamily="18" charset="0"/>
                <a:ea typeface="华文中宋" panose="02010600040101010101" pitchFamily="2" charset="-122"/>
                <a:cs typeface="+mn-cs"/>
              </a:rPr>
              <a:t>，忧时伤世，倡导</a:t>
            </a:r>
            <a:r>
              <a:rPr kumimoji="0" lang="zh-CN" altLang="en-US" sz="2400" b="1" kern="1200" cap="none" spc="0" normalizeH="0" baseline="0" noProof="0">
                <a:solidFill>
                  <a:srgbClr val="0033CC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+mn-cs"/>
              </a:rPr>
              <a:t>“</a:t>
            </a:r>
            <a:r>
              <a:rPr kumimoji="0" lang="zh-CN" altLang="en-US" sz="2400" b="1" kern="1200" cap="none" spc="0" normalizeH="0" baseline="0" noProof="0">
                <a:solidFill>
                  <a:srgbClr val="0033CC"/>
                </a:solidFill>
                <a:latin typeface="Times New Roman" panose="02020603050405020304" pitchFamily="18" charset="0"/>
                <a:ea typeface="华文中宋" panose="02010600040101010101" pitchFamily="2" charset="-122"/>
                <a:cs typeface="+mn-cs"/>
              </a:rPr>
              <a:t>不以物喜，不以己悲</a:t>
            </a:r>
            <a:r>
              <a:rPr kumimoji="0" lang="zh-CN" altLang="en-US" sz="2400" b="1" kern="1200" cap="none" spc="0" normalizeH="0" baseline="0" noProof="0">
                <a:solidFill>
                  <a:srgbClr val="0033CC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+mn-cs"/>
              </a:rPr>
              <a:t>”</a:t>
            </a:r>
            <a:r>
              <a:rPr kumimoji="0" lang="zh-CN" altLang="en-US" sz="2400" b="1" kern="1200" cap="none" spc="0" normalizeH="0" baseline="0" noProof="0">
                <a:solidFill>
                  <a:srgbClr val="0033CC"/>
                </a:solidFill>
                <a:latin typeface="Times New Roman" panose="02020603050405020304" pitchFamily="18" charset="0"/>
                <a:ea typeface="华文中宋" panose="02010600040101010101" pitchFamily="2" charset="-122"/>
                <a:cs typeface="+mn-cs"/>
              </a:rPr>
              <a:t>、</a:t>
            </a:r>
            <a:r>
              <a:rPr kumimoji="0" lang="zh-CN" altLang="en-US" sz="2400" b="1" kern="1200" cap="none" spc="0" normalizeH="0" baseline="0" noProof="0">
                <a:solidFill>
                  <a:srgbClr val="0033CC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+mn-cs"/>
              </a:rPr>
              <a:t>“</a:t>
            </a:r>
            <a:r>
              <a:rPr kumimoji="0" lang="zh-CN" altLang="en-US" sz="2400" b="1" kern="1200" cap="none" spc="0" normalizeH="0" baseline="0" noProof="0">
                <a:solidFill>
                  <a:srgbClr val="0033CC"/>
                </a:solidFill>
                <a:latin typeface="Times New Roman" panose="02020603050405020304" pitchFamily="18" charset="0"/>
                <a:ea typeface="华文中宋" panose="02010600040101010101" pitchFamily="2" charset="-122"/>
                <a:cs typeface="+mn-cs"/>
              </a:rPr>
              <a:t>先天下之忧而忧，后天下之乐而乐</a:t>
            </a:r>
            <a:r>
              <a:rPr kumimoji="0" lang="zh-CN" altLang="en-US" sz="2400" b="1" kern="1200" cap="none" spc="0" normalizeH="0" baseline="0" noProof="0">
                <a:solidFill>
                  <a:srgbClr val="0033CC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+mn-cs"/>
              </a:rPr>
              <a:t>”</a:t>
            </a:r>
            <a:r>
              <a:rPr kumimoji="0" lang="zh-CN" altLang="en-US" sz="2400" b="1" kern="1200" cap="none" spc="0" normalizeH="0" baseline="0" noProof="0">
                <a:solidFill>
                  <a:srgbClr val="0033CC"/>
                </a:solidFill>
                <a:latin typeface="Times New Roman" panose="02020603050405020304" pitchFamily="18" charset="0"/>
                <a:ea typeface="华文中宋" panose="02010600040101010101" pitchFamily="2" charset="-122"/>
                <a:cs typeface="+mn-cs"/>
              </a:rPr>
              <a:t>。</a:t>
            </a:r>
            <a:endParaRPr kumimoji="0" lang="zh-CN" altLang="en-US" sz="2400" b="1" kern="1200" cap="none" spc="0" normalizeH="0" baseline="0" noProof="0">
              <a:solidFill>
                <a:srgbClr val="0033CC"/>
              </a:solidFill>
              <a:latin typeface="Times New Roman" panose="02020603050405020304" pitchFamily="18" charset="0"/>
              <a:ea typeface="华文中宋" panose="02010600040101010101" pitchFamily="2" charset="-122"/>
              <a:cs typeface="+mn-cs"/>
            </a:endParaRPr>
          </a:p>
          <a:p>
            <a:pPr marR="0" defTabSz="914400">
              <a:spcBef>
                <a:spcPct val="50000"/>
              </a:spcBef>
              <a:buClrTx/>
              <a:buSzTx/>
              <a:buFontTx/>
              <a:defRPr/>
            </a:pPr>
            <a:r>
              <a:rPr kumimoji="0" lang="zh-CN" altLang="en-US" sz="2400" b="1" kern="1200" cap="none" spc="0" normalizeH="0" baseline="0" noProof="0">
                <a:solidFill>
                  <a:srgbClr val="0033CC"/>
                </a:solidFill>
                <a:latin typeface="Times New Roman" panose="02020603050405020304" pitchFamily="18" charset="0"/>
                <a:ea typeface="华文中宋" panose="02010600040101010101" pitchFamily="2" charset="-122"/>
                <a:cs typeface="+mn-cs"/>
              </a:rPr>
              <a:t>        </a:t>
            </a:r>
            <a:r>
              <a:rPr kumimoji="0" lang="zh-CN" altLang="en-US" sz="2400" b="1" kern="1200" cap="none" spc="0" normalizeH="0" baseline="0" noProof="0">
                <a:solidFill>
                  <a:srgbClr val="CC0000"/>
                </a:solidFill>
                <a:latin typeface="Times New Roman" panose="02020603050405020304" pitchFamily="18" charset="0"/>
                <a:ea typeface="华文中宋" panose="02010600040101010101" pitchFamily="2" charset="-122"/>
                <a:cs typeface="+mn-cs"/>
              </a:rPr>
              <a:t>对以上几种人生态度你有何评价？你更欣赏哪种人生态度？欧阳修、范仲淹的生活态度对你有什么启发？</a:t>
            </a:r>
            <a:endParaRPr kumimoji="0" lang="zh-CN" altLang="en-US" sz="2400" b="1" kern="1200" cap="none" spc="0" normalizeH="0" baseline="0" noProof="0">
              <a:solidFill>
                <a:srgbClr val="CC0000"/>
              </a:solidFill>
              <a:latin typeface="Times New Roman" panose="02020603050405020304" pitchFamily="18" charset="0"/>
              <a:ea typeface="华文中宋" panose="02010600040101010101" pitchFamily="2" charset="-122"/>
              <a:cs typeface="+mn-cs"/>
            </a:endParaRPr>
          </a:p>
        </p:txBody>
      </p:sp>
      <p:sp>
        <p:nvSpPr>
          <p:cNvPr id="193539" name="WordArt 4"/>
          <p:cNvSpPr/>
          <p:nvPr/>
        </p:nvSpPr>
        <p:spPr>
          <a:xfrm>
            <a:off x="3059113" y="0"/>
            <a:ext cx="2663825" cy="884238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  <a:normAutofit/>
          </a:bodyPr>
          <a:p>
            <a:pPr algn="ctr"/>
            <a:r>
              <a:rPr lang="zh-CN" altLang="en-US" sz="3600" b="1">
                <a:ln w="9525" cap="flat" cmpd="sng">
                  <a:solidFill>
                    <a:srgbClr val="CC99FF"/>
                  </a:solidFill>
                  <a:prstDash val="solid"/>
                  <a:round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  <a:tileRect/>
                </a:gradFill>
                <a:effectLst>
                  <a:outerShdw dist="53882" dir="2699999" algn="ctr" rotWithShape="0">
                    <a:srgbClr val="9999FF">
                      <a:alpha val="79999"/>
                    </a:srgb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课外拓展</a:t>
            </a:r>
            <a:endParaRPr lang="zh-CN" altLang="en-US" sz="3600" b="1">
              <a:ln w="9525" cap="flat" cmpd="sng">
                <a:solidFill>
                  <a:srgbClr val="CC99FF"/>
                </a:solidFill>
                <a:prstDash val="solid"/>
                <a:round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  <a:tileRect/>
              </a:gradFill>
              <a:effectLst>
                <a:outerShdw dist="53882" dir="2699999" algn="ctr" rotWithShape="0">
                  <a:srgbClr val="9999FF">
                    <a:alpha val="79999"/>
                  </a:srgbClr>
                </a:outerShdw>
              </a:effectLst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52229" name="Text Box 5"/>
          <p:cNvSpPr txBox="1"/>
          <p:nvPr/>
        </p:nvSpPr>
        <p:spPr>
          <a:xfrm>
            <a:off x="250825" y="4221163"/>
            <a:ext cx="8610600" cy="25019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just">
              <a:lnSpc>
                <a:spcPct val="90000"/>
              </a:lnSpc>
              <a:spcBef>
                <a:spcPct val="50000"/>
              </a:spcBef>
            </a:pPr>
            <a:r>
              <a:rPr lang="zh-CN" altLang="en-US" sz="2000" b="1" dirty="0">
                <a:solidFill>
                  <a:srgbClr val="FF3300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提示：</a:t>
            </a:r>
            <a:r>
              <a:rPr lang="zh-CN" altLang="en-US" sz="2000" b="1" dirty="0">
                <a:solidFill>
                  <a:srgbClr val="3333CC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陶渊明</a:t>
            </a:r>
            <a:r>
              <a:rPr lang="zh-CN" altLang="zh-CN" sz="2000" b="1" dirty="0">
                <a:solidFill>
                  <a:srgbClr val="3333CC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《</a:t>
            </a:r>
            <a:r>
              <a:rPr lang="zh-CN" altLang="en-US" sz="2000" b="1" dirty="0">
                <a:solidFill>
                  <a:srgbClr val="3333CC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桃花源记</a:t>
            </a:r>
            <a:r>
              <a:rPr lang="zh-CN" altLang="zh-CN" sz="2000" b="1" dirty="0">
                <a:solidFill>
                  <a:srgbClr val="3333CC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》《</a:t>
            </a:r>
            <a:r>
              <a:rPr lang="zh-CN" altLang="en-US" sz="2000" b="1" dirty="0">
                <a:solidFill>
                  <a:srgbClr val="3333CC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归园田居</a:t>
            </a:r>
            <a:r>
              <a:rPr lang="zh-CN" altLang="zh-CN" sz="2000" b="1" dirty="0">
                <a:solidFill>
                  <a:srgbClr val="3333CC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》《</a:t>
            </a:r>
            <a:r>
              <a:rPr lang="zh-CN" altLang="en-US" sz="2000" b="1" dirty="0">
                <a:solidFill>
                  <a:srgbClr val="3333CC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饮酒</a:t>
            </a:r>
            <a:r>
              <a:rPr lang="zh-CN" altLang="zh-CN" sz="2000" b="1" dirty="0">
                <a:solidFill>
                  <a:srgbClr val="3333CC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》</a:t>
            </a:r>
            <a:endParaRPr lang="zh-CN" altLang="zh-CN" sz="2000" b="1" dirty="0">
              <a:solidFill>
                <a:srgbClr val="3333CC"/>
              </a:solidFill>
              <a:latin typeface="Times New Roman" panose="02020603050405020304" pitchFamily="18" charset="0"/>
              <a:ea typeface="隶书" panose="02010509060101010101" pitchFamily="49" charset="-122"/>
            </a:endParaRPr>
          </a:p>
          <a:p>
            <a:pPr algn="just">
              <a:lnSpc>
                <a:spcPct val="90000"/>
              </a:lnSpc>
              <a:spcBef>
                <a:spcPct val="50000"/>
              </a:spcBef>
            </a:pPr>
            <a:r>
              <a:rPr lang="zh-CN" altLang="zh-CN" sz="2000" b="1" dirty="0">
                <a:solidFill>
                  <a:srgbClr val="3333CC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            </a:t>
            </a:r>
            <a:r>
              <a:rPr lang="zh-CN" altLang="en-US" sz="2000" b="1" dirty="0">
                <a:solidFill>
                  <a:srgbClr val="3333CC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刘禹锡</a:t>
            </a:r>
            <a:r>
              <a:rPr lang="zh-CN" altLang="zh-CN" sz="2000" b="1" dirty="0">
                <a:solidFill>
                  <a:srgbClr val="3333CC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《</a:t>
            </a:r>
            <a:r>
              <a:rPr lang="zh-CN" altLang="en-US" sz="2000" b="1" dirty="0">
                <a:solidFill>
                  <a:srgbClr val="3333CC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陋室铭</a:t>
            </a:r>
            <a:r>
              <a:rPr lang="zh-CN" altLang="zh-CN" sz="2000" b="1" dirty="0">
                <a:solidFill>
                  <a:srgbClr val="3333CC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》</a:t>
            </a:r>
            <a:endParaRPr lang="zh-CN" altLang="zh-CN" sz="2000" b="1" dirty="0">
              <a:solidFill>
                <a:srgbClr val="3333CC"/>
              </a:solidFill>
              <a:latin typeface="Times New Roman" panose="02020603050405020304" pitchFamily="18" charset="0"/>
              <a:ea typeface="隶书" panose="02010509060101010101" pitchFamily="49" charset="-122"/>
            </a:endParaRPr>
          </a:p>
          <a:p>
            <a:pPr algn="just">
              <a:lnSpc>
                <a:spcPct val="90000"/>
              </a:lnSpc>
              <a:spcBef>
                <a:spcPct val="50000"/>
              </a:spcBef>
            </a:pPr>
            <a:r>
              <a:rPr lang="zh-CN" altLang="zh-CN" sz="2000" b="1" dirty="0">
                <a:solidFill>
                  <a:srgbClr val="3333CC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            </a:t>
            </a:r>
            <a:r>
              <a:rPr lang="zh-CN" altLang="en-US" sz="2000" b="1" dirty="0">
                <a:solidFill>
                  <a:srgbClr val="3333CC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周敦颐</a:t>
            </a:r>
            <a:r>
              <a:rPr lang="zh-CN" altLang="zh-CN" sz="2000" b="1" dirty="0">
                <a:solidFill>
                  <a:srgbClr val="3333CC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《</a:t>
            </a:r>
            <a:r>
              <a:rPr lang="zh-CN" altLang="en-US" sz="2000" b="1" dirty="0">
                <a:solidFill>
                  <a:srgbClr val="3333CC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爱莲说</a:t>
            </a:r>
            <a:r>
              <a:rPr lang="zh-CN" altLang="zh-CN" sz="2000" b="1" dirty="0">
                <a:solidFill>
                  <a:srgbClr val="3333CC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》</a:t>
            </a:r>
            <a:r>
              <a:rPr lang="zh-CN" altLang="zh-CN" sz="2000" b="1" dirty="0">
                <a:solidFill>
                  <a:srgbClr val="FF3300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——“</a:t>
            </a:r>
            <a:r>
              <a:rPr lang="zh-CN" altLang="en-US" sz="2000" b="1" dirty="0">
                <a:solidFill>
                  <a:srgbClr val="FF3300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独善其身”</a:t>
            </a:r>
            <a:endParaRPr lang="zh-CN" altLang="en-US" sz="2000" b="1" dirty="0">
              <a:solidFill>
                <a:srgbClr val="FF3300"/>
              </a:solidFill>
              <a:latin typeface="Times New Roman" panose="02020603050405020304" pitchFamily="18" charset="0"/>
              <a:ea typeface="隶书" panose="02010509060101010101" pitchFamily="49" charset="-122"/>
            </a:endParaRPr>
          </a:p>
          <a:p>
            <a:pPr algn="just">
              <a:lnSpc>
                <a:spcPct val="90000"/>
              </a:lnSpc>
              <a:spcBef>
                <a:spcPct val="50000"/>
              </a:spcBef>
            </a:pPr>
            <a:r>
              <a:rPr lang="zh-CN" altLang="zh-CN" sz="2000" b="1" dirty="0">
                <a:solidFill>
                  <a:srgbClr val="6600CC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      </a:t>
            </a:r>
            <a:r>
              <a:rPr lang="zh-CN" altLang="en-US" sz="2000" b="1" dirty="0">
                <a:solidFill>
                  <a:srgbClr val="3333CC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杜甫</a:t>
            </a:r>
            <a:r>
              <a:rPr lang="zh-CN" altLang="zh-CN" sz="2000" b="1" dirty="0">
                <a:solidFill>
                  <a:srgbClr val="3333CC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《</a:t>
            </a:r>
            <a:r>
              <a:rPr lang="zh-CN" altLang="en-US" sz="2000" b="1" dirty="0">
                <a:solidFill>
                  <a:srgbClr val="3333CC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茅屋为秋风所破歌</a:t>
            </a:r>
            <a:r>
              <a:rPr lang="zh-CN" altLang="zh-CN" sz="2000" b="1" dirty="0">
                <a:solidFill>
                  <a:srgbClr val="3333CC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》</a:t>
            </a:r>
            <a:endParaRPr lang="zh-CN" altLang="zh-CN" sz="2000" b="1" dirty="0">
              <a:solidFill>
                <a:srgbClr val="3333CC"/>
              </a:solidFill>
              <a:latin typeface="Times New Roman" panose="02020603050405020304" pitchFamily="18" charset="0"/>
              <a:ea typeface="隶书" panose="02010509060101010101" pitchFamily="49" charset="-122"/>
            </a:endParaRPr>
          </a:p>
          <a:p>
            <a:pPr algn="just">
              <a:lnSpc>
                <a:spcPct val="90000"/>
              </a:lnSpc>
              <a:spcBef>
                <a:spcPct val="50000"/>
              </a:spcBef>
            </a:pPr>
            <a:r>
              <a:rPr lang="zh-CN" altLang="zh-CN" sz="2000" b="1" dirty="0">
                <a:solidFill>
                  <a:srgbClr val="3333CC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      </a:t>
            </a:r>
            <a:r>
              <a:rPr lang="zh-CN" altLang="en-US" sz="2000" b="1" dirty="0">
                <a:solidFill>
                  <a:srgbClr val="3333CC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范仲淹</a:t>
            </a:r>
            <a:r>
              <a:rPr lang="zh-CN" altLang="zh-CN" sz="2000" b="1" dirty="0">
                <a:solidFill>
                  <a:srgbClr val="3333CC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《</a:t>
            </a:r>
            <a:r>
              <a:rPr lang="zh-CN" altLang="en-US" sz="2000" b="1" dirty="0">
                <a:solidFill>
                  <a:srgbClr val="3333CC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岳阳楼记</a:t>
            </a:r>
            <a:r>
              <a:rPr lang="zh-CN" altLang="zh-CN" sz="2000" b="1" dirty="0">
                <a:solidFill>
                  <a:srgbClr val="3333CC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》</a:t>
            </a:r>
            <a:r>
              <a:rPr lang="zh-CN" altLang="en-US" sz="2000" b="1" dirty="0">
                <a:solidFill>
                  <a:srgbClr val="3333CC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、欧阳修</a:t>
            </a:r>
            <a:r>
              <a:rPr lang="zh-CN" altLang="zh-CN" sz="2000" b="1" dirty="0">
                <a:solidFill>
                  <a:srgbClr val="3333CC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《</a:t>
            </a:r>
            <a:r>
              <a:rPr lang="zh-CN" altLang="en-US" sz="2000" b="1" dirty="0">
                <a:solidFill>
                  <a:srgbClr val="3333CC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醉翁亭记</a:t>
            </a:r>
            <a:r>
              <a:rPr lang="zh-CN" altLang="zh-CN" sz="2000" b="1" dirty="0">
                <a:solidFill>
                  <a:srgbClr val="3333CC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》</a:t>
            </a:r>
            <a:endParaRPr lang="zh-CN" altLang="zh-CN" sz="2000" b="1" dirty="0">
              <a:solidFill>
                <a:srgbClr val="3333CC"/>
              </a:solidFill>
              <a:latin typeface="Times New Roman" panose="02020603050405020304" pitchFamily="18" charset="0"/>
              <a:ea typeface="隶书" panose="02010509060101010101" pitchFamily="49" charset="-122"/>
            </a:endParaRPr>
          </a:p>
          <a:p>
            <a:pPr algn="just">
              <a:lnSpc>
                <a:spcPct val="90000"/>
              </a:lnSpc>
              <a:spcBef>
                <a:spcPct val="50000"/>
              </a:spcBef>
            </a:pPr>
            <a:r>
              <a:rPr lang="zh-CN" altLang="zh-CN" sz="2000" b="1" dirty="0">
                <a:solidFill>
                  <a:srgbClr val="3333CC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      </a:t>
            </a:r>
            <a:r>
              <a:rPr lang="zh-CN" altLang="en-US" sz="2000" b="1" dirty="0">
                <a:solidFill>
                  <a:srgbClr val="3333CC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龚自珍</a:t>
            </a:r>
            <a:r>
              <a:rPr lang="zh-CN" altLang="zh-CN" sz="2000" b="1" dirty="0">
                <a:solidFill>
                  <a:srgbClr val="3333CC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《</a:t>
            </a:r>
            <a:r>
              <a:rPr lang="zh-CN" altLang="en-US" sz="2000" b="1" dirty="0">
                <a:solidFill>
                  <a:srgbClr val="3333CC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己亥杂诗</a:t>
            </a:r>
            <a:r>
              <a:rPr lang="zh-CN" altLang="zh-CN" sz="2000" b="1" dirty="0">
                <a:solidFill>
                  <a:srgbClr val="3333CC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》</a:t>
            </a:r>
            <a:r>
              <a:rPr lang="zh-CN" altLang="zh-CN" sz="2000" b="1" dirty="0">
                <a:solidFill>
                  <a:srgbClr val="FF3300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——“</a:t>
            </a:r>
            <a:r>
              <a:rPr lang="zh-CN" altLang="en-US" sz="2000" b="1" dirty="0">
                <a:solidFill>
                  <a:srgbClr val="FF3300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兼济天下”（古仁人之心）</a:t>
            </a:r>
            <a:endParaRPr lang="zh-CN" altLang="en-US" sz="2000" b="1" dirty="0">
              <a:solidFill>
                <a:srgbClr val="FF3300"/>
              </a:solidFill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22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22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229" grpId="0"/>
    </p:bld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61" name="Rectangle 2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p>
            <a:pPr eaLnBrk="1" hangingPunct="1"/>
            <a:r>
              <a:rPr lang="zh-CN" altLang="en-US" dirty="0"/>
              <a:t>当堂训练</a:t>
            </a:r>
            <a:endParaRPr lang="zh-CN" altLang="en-US" dirty="0"/>
          </a:p>
        </p:txBody>
      </p:sp>
      <p:sp>
        <p:nvSpPr>
          <p:cNvPr id="194562" name="Rectangle 3"/>
          <p:cNvSpPr>
            <a:spLocks noGrp="1"/>
          </p:cNvSpPr>
          <p:nvPr>
            <p:ph idx="1"/>
          </p:nvPr>
        </p:nvSpPr>
        <p:spPr>
          <a:xfrm>
            <a:off x="457200" y="1600200"/>
            <a:ext cx="8435975" cy="4525963"/>
          </a:xfrm>
        </p:spPr>
        <p:txBody>
          <a:bodyPr vert="horz" wrap="square" lIns="91440" tIns="45720" rIns="91440" bIns="45720" anchor="t"/>
          <a:p>
            <a:pPr eaLnBrk="1" hangingPunct="1">
              <a:lnSpc>
                <a:spcPct val="90000"/>
              </a:lnSpc>
              <a:buNone/>
            </a:pPr>
            <a:r>
              <a:rPr lang="zh-CN" altLang="en-US" dirty="0"/>
              <a:t>按要求默写。</a:t>
            </a:r>
            <a:endParaRPr lang="zh-CN" altLang="en-US" dirty="0"/>
          </a:p>
          <a:p>
            <a:pPr eaLnBrk="1" hangingPunct="1">
              <a:lnSpc>
                <a:spcPct val="90000"/>
              </a:lnSpc>
              <a:buNone/>
            </a:pPr>
            <a:r>
              <a:rPr lang="zh-CN" altLang="en-US" dirty="0"/>
              <a:t>   ① 文中描写醉翁亭的词句是：_____________ </a:t>
            </a:r>
            <a:endParaRPr lang="zh-CN" altLang="en-US" dirty="0"/>
          </a:p>
          <a:p>
            <a:pPr eaLnBrk="1" hangingPunct="1">
              <a:lnSpc>
                <a:spcPct val="90000"/>
              </a:lnSpc>
              <a:buNone/>
            </a:pPr>
            <a:r>
              <a:rPr lang="zh-CN" altLang="en-US" dirty="0"/>
              <a:t>   ② 文中写山间四时景色的文句是：______________________________ </a:t>
            </a:r>
            <a:endParaRPr lang="zh-CN" altLang="en-US" dirty="0"/>
          </a:p>
          <a:p>
            <a:pPr eaLnBrk="1" hangingPunct="1">
              <a:lnSpc>
                <a:spcPct val="90000"/>
              </a:lnSpc>
              <a:buNone/>
            </a:pPr>
            <a:r>
              <a:rPr lang="zh-CN" altLang="en-US" dirty="0"/>
              <a:t>   ③ 文中点明“醉翁之意”的句子是：____________________ </a:t>
            </a:r>
            <a:endParaRPr lang="zh-CN" altLang="en-US" dirty="0"/>
          </a:p>
          <a:p>
            <a:pPr eaLnBrk="1" hangingPunct="1">
              <a:lnSpc>
                <a:spcPct val="90000"/>
              </a:lnSpc>
              <a:buNone/>
            </a:pPr>
            <a:r>
              <a:rPr lang="zh-CN" altLang="en-US" dirty="0"/>
              <a:t>   ④ 文中描绘太平祥和的百姓游乐图的文字是：__________________________________ </a:t>
            </a:r>
            <a:endParaRPr lang="zh-CN" altLang="en-US" dirty="0"/>
          </a:p>
        </p:txBody>
      </p:sp>
      <p:sp>
        <p:nvSpPr>
          <p:cNvPr id="194563" name="Text Box 4"/>
          <p:cNvSpPr txBox="1"/>
          <p:nvPr/>
        </p:nvSpPr>
        <p:spPr>
          <a:xfrm>
            <a:off x="884238" y="2636838"/>
            <a:ext cx="1706562" cy="3968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zh-CN" sz="2000" dirty="0">
                <a:solidFill>
                  <a:srgbClr val="FF0000"/>
                </a:solidFill>
                <a:latin typeface="Arial" panose="020B0604020202020204" pitchFamily="34" charset="0"/>
                <a:ea typeface="迷你简启体" charset="-122"/>
              </a:rPr>
              <a:t>翼然临于泉上</a:t>
            </a:r>
            <a:endParaRPr lang="zh-CN" altLang="zh-CN" sz="2000" dirty="0">
              <a:solidFill>
                <a:srgbClr val="FF0000"/>
              </a:solidFill>
              <a:latin typeface="Arial" panose="020B0604020202020204" pitchFamily="34" charset="0"/>
              <a:ea typeface="迷你简启体" charset="-122"/>
            </a:endParaRPr>
          </a:p>
        </p:txBody>
      </p:sp>
      <p:sp>
        <p:nvSpPr>
          <p:cNvPr id="194564" name="Text Box 5"/>
          <p:cNvSpPr txBox="1"/>
          <p:nvPr/>
        </p:nvSpPr>
        <p:spPr>
          <a:xfrm>
            <a:off x="884238" y="3641725"/>
            <a:ext cx="6278562" cy="3968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zh-CN" sz="2000" dirty="0">
                <a:solidFill>
                  <a:srgbClr val="FF0000"/>
                </a:solidFill>
                <a:latin typeface="Arial" panose="020B0604020202020204" pitchFamily="34" charset="0"/>
                <a:ea typeface="迷你简启体" charset="-122"/>
              </a:rPr>
              <a:t>野芳发而幽香，佳木秀而繁阴，风霜高洁，水落而石出</a:t>
            </a:r>
            <a:endParaRPr lang="zh-CN" altLang="zh-CN" sz="2000" dirty="0">
              <a:solidFill>
                <a:srgbClr val="FF0000"/>
              </a:solidFill>
              <a:latin typeface="Arial" panose="020B0604020202020204" pitchFamily="34" charset="0"/>
              <a:ea typeface="迷你简启体" charset="-122"/>
            </a:endParaRPr>
          </a:p>
        </p:txBody>
      </p:sp>
      <p:sp>
        <p:nvSpPr>
          <p:cNvPr id="194565" name="Text Box 6"/>
          <p:cNvSpPr txBox="1"/>
          <p:nvPr/>
        </p:nvSpPr>
        <p:spPr>
          <a:xfrm>
            <a:off x="884238" y="4581525"/>
            <a:ext cx="3992562" cy="3968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zh-CN" sz="2000" dirty="0">
                <a:solidFill>
                  <a:srgbClr val="FF0000"/>
                </a:solidFill>
                <a:latin typeface="Arial" panose="020B0604020202020204" pitchFamily="34" charset="0"/>
                <a:ea typeface="迷你简启体" charset="-122"/>
              </a:rPr>
              <a:t>醉翁之意不在酒，在乎山水之间也</a:t>
            </a:r>
            <a:endParaRPr lang="zh-CN" altLang="zh-CN" sz="2000" dirty="0">
              <a:solidFill>
                <a:srgbClr val="FF0000"/>
              </a:solidFill>
              <a:latin typeface="Arial" panose="020B0604020202020204" pitchFamily="34" charset="0"/>
              <a:ea typeface="迷你简启体" charset="-122"/>
            </a:endParaRPr>
          </a:p>
        </p:txBody>
      </p:sp>
      <p:sp>
        <p:nvSpPr>
          <p:cNvPr id="194566" name="Text Box 7"/>
          <p:cNvSpPr txBox="1"/>
          <p:nvPr/>
        </p:nvSpPr>
        <p:spPr>
          <a:xfrm>
            <a:off x="884238" y="5518150"/>
            <a:ext cx="7802562" cy="39528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zh-CN" sz="2000" dirty="0">
                <a:solidFill>
                  <a:srgbClr val="FF0000"/>
                </a:solidFill>
                <a:latin typeface="Arial" panose="020B0604020202020204" pitchFamily="34" charset="0"/>
                <a:ea typeface="迷你简启体" charset="-122"/>
              </a:rPr>
              <a:t>负者歌于途，行者休于树，前者呼，后者应，伛偻提携，往来而不绝</a:t>
            </a:r>
            <a:endParaRPr lang="zh-CN" altLang="zh-CN" sz="2000" dirty="0">
              <a:solidFill>
                <a:srgbClr val="FF0000"/>
              </a:solidFill>
              <a:latin typeface="Arial" panose="020B0604020202020204" pitchFamily="34" charset="0"/>
              <a:ea typeface="迷你简启体" charset="-122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时尚中黑简体"/>
        <a:cs typeface=""/>
      </a:majorFont>
      <a:minorFont>
        <a:latin typeface="Arial"/>
        <a:ea typeface="迷你简启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0.xml><?xml version="1.0" encoding="utf-8"?>
<a:theme xmlns:a="http://schemas.openxmlformats.org/drawingml/2006/main" name="古瓶荷花">
  <a:themeElements>
    <a:clrScheme name="古瓶荷花 1">
      <a:dk1>
        <a:srgbClr val="0033CC"/>
      </a:dk1>
      <a:lt1>
        <a:srgbClr val="FFFFFF"/>
      </a:lt1>
      <a:dk2>
        <a:srgbClr val="007572"/>
      </a:dk2>
      <a:lt2>
        <a:srgbClr val="C0C0C0"/>
      </a:lt2>
      <a:accent1>
        <a:srgbClr val="CCECFF"/>
      </a:accent1>
      <a:accent2>
        <a:srgbClr val="3399FF"/>
      </a:accent2>
      <a:accent3>
        <a:srgbClr val="FFFFFF"/>
      </a:accent3>
      <a:accent4>
        <a:srgbClr val="002AAE"/>
      </a:accent4>
      <a:accent5>
        <a:srgbClr val="E2F4FF"/>
      </a:accent5>
      <a:accent6>
        <a:srgbClr val="2D8AE7"/>
      </a:accent6>
      <a:hlink>
        <a:srgbClr val="CC0066"/>
      </a:hlink>
      <a:folHlink>
        <a:srgbClr val="7D7DA9"/>
      </a:folHlink>
    </a:clrScheme>
    <a:fontScheme name="古瓶荷花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古瓶荷花 1">
        <a:dk1>
          <a:srgbClr val="0033CC"/>
        </a:dk1>
        <a:lt1>
          <a:srgbClr val="FFFFFF"/>
        </a:lt1>
        <a:dk2>
          <a:srgbClr val="007572"/>
        </a:dk2>
        <a:lt2>
          <a:srgbClr val="C0C0C0"/>
        </a:lt2>
        <a:accent1>
          <a:srgbClr val="CCECFF"/>
        </a:accent1>
        <a:accent2>
          <a:srgbClr val="3399FF"/>
        </a:accent2>
        <a:accent3>
          <a:srgbClr val="FFFFFF"/>
        </a:accent3>
        <a:accent4>
          <a:srgbClr val="002AAE"/>
        </a:accent4>
        <a:accent5>
          <a:srgbClr val="E2F4FF"/>
        </a:accent5>
        <a:accent6>
          <a:srgbClr val="2D8AE7"/>
        </a:accent6>
        <a:hlink>
          <a:srgbClr val="CC0066"/>
        </a:hlink>
        <a:folHlink>
          <a:srgbClr val="7D7DA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古瓶荷花 2">
        <a:dk1>
          <a:srgbClr val="007A77"/>
        </a:dk1>
        <a:lt1>
          <a:srgbClr val="EFF6EE"/>
        </a:lt1>
        <a:dk2>
          <a:srgbClr val="0066CC"/>
        </a:dk2>
        <a:lt2>
          <a:srgbClr val="C0C0C0"/>
        </a:lt2>
        <a:accent1>
          <a:srgbClr val="E7EEE6"/>
        </a:accent1>
        <a:accent2>
          <a:srgbClr val="FF9933"/>
        </a:accent2>
        <a:accent3>
          <a:srgbClr val="F6FAF5"/>
        </a:accent3>
        <a:accent4>
          <a:srgbClr val="006765"/>
        </a:accent4>
        <a:accent5>
          <a:srgbClr val="F1F5F0"/>
        </a:accent5>
        <a:accent6>
          <a:srgbClr val="E78A2D"/>
        </a:accent6>
        <a:hlink>
          <a:srgbClr val="636395"/>
        </a:hlink>
        <a:folHlink>
          <a:srgbClr val="CC33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古瓶荷花 3">
        <a:dk1>
          <a:srgbClr val="000000"/>
        </a:dk1>
        <a:lt1>
          <a:srgbClr val="CCFFCC"/>
        </a:lt1>
        <a:dk2>
          <a:srgbClr val="E88A00"/>
        </a:dk2>
        <a:lt2>
          <a:srgbClr val="C0C0C0"/>
        </a:lt2>
        <a:accent1>
          <a:srgbClr val="CCECFF"/>
        </a:accent1>
        <a:accent2>
          <a:srgbClr val="336600"/>
        </a:accent2>
        <a:accent3>
          <a:srgbClr val="E2FFE2"/>
        </a:accent3>
        <a:accent4>
          <a:srgbClr val="000000"/>
        </a:accent4>
        <a:accent5>
          <a:srgbClr val="E2F4FF"/>
        </a:accent5>
        <a:accent6>
          <a:srgbClr val="2D5C00"/>
        </a:accent6>
        <a:hlink>
          <a:srgbClr val="3333CC"/>
        </a:hlink>
        <a:folHlink>
          <a:srgbClr val="33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古瓶荷花 4">
        <a:dk1>
          <a:srgbClr val="000000"/>
        </a:dk1>
        <a:lt1>
          <a:srgbClr val="FFFFCC"/>
        </a:lt1>
        <a:dk2>
          <a:srgbClr val="CC3300"/>
        </a:dk2>
        <a:lt2>
          <a:srgbClr val="C0C0C0"/>
        </a:lt2>
        <a:accent1>
          <a:srgbClr val="FFFFCC"/>
        </a:accent1>
        <a:accent2>
          <a:srgbClr val="339933"/>
        </a:accent2>
        <a:accent3>
          <a:srgbClr val="FFFFE2"/>
        </a:accent3>
        <a:accent4>
          <a:srgbClr val="000000"/>
        </a:accent4>
        <a:accent5>
          <a:srgbClr val="FFFFE2"/>
        </a:accent5>
        <a:accent6>
          <a:srgbClr val="2D8A2D"/>
        </a:accent6>
        <a:hlink>
          <a:srgbClr val="0066FF"/>
        </a:hlink>
        <a:folHlink>
          <a:srgbClr val="6F6F9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古瓶荷花 5">
        <a:dk1>
          <a:srgbClr val="636395"/>
        </a:dk1>
        <a:lt1>
          <a:srgbClr val="FFE2C5"/>
        </a:lt1>
        <a:dk2>
          <a:srgbClr val="000000"/>
        </a:dk2>
        <a:lt2>
          <a:srgbClr val="C0C0C0"/>
        </a:lt2>
        <a:accent1>
          <a:srgbClr val="FFE1E1"/>
        </a:accent1>
        <a:accent2>
          <a:srgbClr val="FF9933"/>
        </a:accent2>
        <a:accent3>
          <a:srgbClr val="FFEEDF"/>
        </a:accent3>
        <a:accent4>
          <a:srgbClr val="53537E"/>
        </a:accent4>
        <a:accent5>
          <a:srgbClr val="FFEEEE"/>
        </a:accent5>
        <a:accent6>
          <a:srgbClr val="E78A2D"/>
        </a:accent6>
        <a:hlink>
          <a:srgbClr val="008080"/>
        </a:hlink>
        <a:folHlink>
          <a:srgbClr val="33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古瓶荷花 6">
        <a:dk1>
          <a:srgbClr val="626292"/>
        </a:dk1>
        <a:lt1>
          <a:srgbClr val="CCECFF"/>
        </a:lt1>
        <a:dk2>
          <a:srgbClr val="3333CC"/>
        </a:dk2>
        <a:lt2>
          <a:srgbClr val="C0C0C0"/>
        </a:lt2>
        <a:accent1>
          <a:srgbClr val="D9F1FF"/>
        </a:accent1>
        <a:accent2>
          <a:srgbClr val="FF9900"/>
        </a:accent2>
        <a:accent3>
          <a:srgbClr val="E2F4FF"/>
        </a:accent3>
        <a:accent4>
          <a:srgbClr val="53537C"/>
        </a:accent4>
        <a:accent5>
          <a:srgbClr val="E9F7FF"/>
        </a:accent5>
        <a:accent6>
          <a:srgbClr val="E78A00"/>
        </a:accent6>
        <a:hlink>
          <a:srgbClr val="CC0066"/>
        </a:hlink>
        <a:folHlink>
          <a:srgbClr val="0099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古瓶荷花 7">
        <a:dk1>
          <a:srgbClr val="0066CC"/>
        </a:dk1>
        <a:lt1>
          <a:srgbClr val="FFE1E1"/>
        </a:lt1>
        <a:dk2>
          <a:srgbClr val="006600"/>
        </a:dk2>
        <a:lt2>
          <a:srgbClr val="C0C0C0"/>
        </a:lt2>
        <a:accent1>
          <a:srgbClr val="FFFFCC"/>
        </a:accent1>
        <a:accent2>
          <a:srgbClr val="009999"/>
        </a:accent2>
        <a:accent3>
          <a:srgbClr val="FFEEEE"/>
        </a:accent3>
        <a:accent4>
          <a:srgbClr val="0056AE"/>
        </a:accent4>
        <a:accent5>
          <a:srgbClr val="FFFFE2"/>
        </a:accent5>
        <a:accent6>
          <a:srgbClr val="008A8A"/>
        </a:accent6>
        <a:hlink>
          <a:srgbClr val="EC0000"/>
        </a:hlink>
        <a:folHlink>
          <a:srgbClr val="00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古瓶荷花 8">
        <a:dk1>
          <a:srgbClr val="292929"/>
        </a:dk1>
        <a:lt1>
          <a:srgbClr val="DDDDDD"/>
        </a:lt1>
        <a:dk2>
          <a:srgbClr val="0066CC"/>
        </a:dk2>
        <a:lt2>
          <a:srgbClr val="B2B2B2"/>
        </a:lt2>
        <a:accent1>
          <a:srgbClr val="CACADC"/>
        </a:accent1>
        <a:accent2>
          <a:srgbClr val="FFCC00"/>
        </a:accent2>
        <a:accent3>
          <a:srgbClr val="EBEBEB"/>
        </a:accent3>
        <a:accent4>
          <a:srgbClr val="212121"/>
        </a:accent4>
        <a:accent5>
          <a:srgbClr val="E1E1EB"/>
        </a:accent5>
        <a:accent6>
          <a:srgbClr val="E7B900"/>
        </a:accent6>
        <a:hlink>
          <a:srgbClr val="008080"/>
        </a:hlink>
        <a:folHlink>
          <a:srgbClr val="7D7DA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1.xml><?xml version="1.0" encoding="utf-8"?>
<a:theme xmlns:a="http://schemas.openxmlformats.org/drawingml/2006/main" name="2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时尚中黑简体"/>
        <a:cs typeface=""/>
      </a:majorFont>
      <a:minorFont>
        <a:latin typeface="Arial"/>
        <a:ea typeface="迷你简启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36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黑体" panose="02010609060101010101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36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黑体" panose="02010609060101010101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2.xml><?xml version="1.0" encoding="utf-8"?>
<a:theme xmlns:a="http://schemas.openxmlformats.org/drawingml/2006/main" name="默认设计模板_2">
  <a:themeElements>
    <a:clrScheme name="默认设计模板_2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默认设计模板_2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36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黑体" panose="02010609060101010101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36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黑体" panose="02010609060101010101" charset="-122"/>
          </a:defRPr>
        </a:defPPr>
      </a:lstStyle>
    </a:lnDef>
  </a:objectDefaults>
  <a:extraClrSchemeLst>
    <a:extraClrScheme>
      <a:clrScheme name="默认设计模板_2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_2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_2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_2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_2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_2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_2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默认设计模板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1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1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8_Expedition">
  <a:themeElements>
    <a:clrScheme name="Expedition 2">
      <a:dk1>
        <a:srgbClr val="000000"/>
      </a:dk1>
      <a:lt1>
        <a:srgbClr val="FFFFFF"/>
      </a:lt1>
      <a:dk2>
        <a:srgbClr val="482400"/>
      </a:dk2>
      <a:lt2>
        <a:srgbClr val="808080"/>
      </a:lt2>
      <a:accent1>
        <a:srgbClr val="DFD6C3"/>
      </a:accent1>
      <a:accent2>
        <a:srgbClr val="D69B80"/>
      </a:accent2>
      <a:accent3>
        <a:srgbClr val="FFFFFF"/>
      </a:accent3>
      <a:accent4>
        <a:srgbClr val="000000"/>
      </a:accent4>
      <a:accent5>
        <a:srgbClr val="ECE8DE"/>
      </a:accent5>
      <a:accent6>
        <a:srgbClr val="C28C73"/>
      </a:accent6>
      <a:hlink>
        <a:srgbClr val="993300"/>
      </a:hlink>
      <a:folHlink>
        <a:srgbClr val="666600"/>
      </a:folHlink>
    </a:clrScheme>
    <a:fontScheme name="Expedition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</a:spPr>
      <a:bodyPr vert="horz" wrap="non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Tx/>
          <a:buSzTx/>
          <a:buFontTx/>
          <a:buNone/>
          <a:defRPr kumimoji="1" lang="zh-CN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</a:spPr>
      <a:bodyPr vert="horz" wrap="non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Tx/>
          <a:buSzTx/>
          <a:buFontTx/>
          <a:buNone/>
          <a:defRPr kumimoji="1" lang="zh-CN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Expedition 1">
        <a:dk1>
          <a:srgbClr val="000000"/>
        </a:dk1>
        <a:lt1>
          <a:srgbClr val="A7947B"/>
        </a:lt1>
        <a:dk2>
          <a:srgbClr val="482400"/>
        </a:dk2>
        <a:lt2>
          <a:srgbClr val="808080"/>
        </a:lt2>
        <a:accent1>
          <a:srgbClr val="DFD6C3"/>
        </a:accent1>
        <a:accent2>
          <a:srgbClr val="D69B80"/>
        </a:accent2>
        <a:accent3>
          <a:srgbClr val="D0C8BF"/>
        </a:accent3>
        <a:accent4>
          <a:srgbClr val="000000"/>
        </a:accent4>
        <a:accent5>
          <a:srgbClr val="ECE8DE"/>
        </a:accent5>
        <a:accent6>
          <a:srgbClr val="C28C73"/>
        </a:accent6>
        <a:hlink>
          <a:srgbClr val="993300"/>
        </a:hlink>
        <a:folHlink>
          <a:srgbClr val="66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xpedition 2">
        <a:dk1>
          <a:srgbClr val="000000"/>
        </a:dk1>
        <a:lt1>
          <a:srgbClr val="FFFFFF"/>
        </a:lt1>
        <a:dk2>
          <a:srgbClr val="482400"/>
        </a:dk2>
        <a:lt2>
          <a:srgbClr val="808080"/>
        </a:lt2>
        <a:accent1>
          <a:srgbClr val="DFD6C3"/>
        </a:accent1>
        <a:accent2>
          <a:srgbClr val="D69B80"/>
        </a:accent2>
        <a:accent3>
          <a:srgbClr val="FFFFFF"/>
        </a:accent3>
        <a:accent4>
          <a:srgbClr val="000000"/>
        </a:accent4>
        <a:accent5>
          <a:srgbClr val="ECE8DE"/>
        </a:accent5>
        <a:accent6>
          <a:srgbClr val="C28C73"/>
        </a:accent6>
        <a:hlink>
          <a:srgbClr val="993300"/>
        </a:hlink>
        <a:folHlink>
          <a:srgbClr val="66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xpedi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EAEAEA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F3F3F3"/>
        </a:accent5>
        <a:accent6>
          <a:srgbClr val="737373"/>
        </a:accent6>
        <a:hlink>
          <a:srgbClr val="4D4D4D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xpedition 4">
        <a:dk1>
          <a:srgbClr val="000000"/>
        </a:dk1>
        <a:lt1>
          <a:srgbClr val="9D7643"/>
        </a:lt1>
        <a:dk2>
          <a:srgbClr val="FFFFFF"/>
        </a:dk2>
        <a:lt2>
          <a:srgbClr val="554025"/>
        </a:lt2>
        <a:accent1>
          <a:srgbClr val="CAA966"/>
        </a:accent1>
        <a:accent2>
          <a:srgbClr val="8488AC"/>
        </a:accent2>
        <a:accent3>
          <a:srgbClr val="CCBDB0"/>
        </a:accent3>
        <a:accent4>
          <a:srgbClr val="000000"/>
        </a:accent4>
        <a:accent5>
          <a:srgbClr val="E1D1B8"/>
        </a:accent5>
        <a:accent6>
          <a:srgbClr val="777B9B"/>
        </a:accent6>
        <a:hlink>
          <a:srgbClr val="993300"/>
        </a:hlink>
        <a:folHlink>
          <a:srgbClr val="6666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16_Expedition">
  <a:themeElements>
    <a:clrScheme name="Expedition 2">
      <a:dk1>
        <a:srgbClr val="000000"/>
      </a:dk1>
      <a:lt1>
        <a:srgbClr val="FFFFFF"/>
      </a:lt1>
      <a:dk2>
        <a:srgbClr val="482400"/>
      </a:dk2>
      <a:lt2>
        <a:srgbClr val="808080"/>
      </a:lt2>
      <a:accent1>
        <a:srgbClr val="DFD6C3"/>
      </a:accent1>
      <a:accent2>
        <a:srgbClr val="D69B80"/>
      </a:accent2>
      <a:accent3>
        <a:srgbClr val="FFFFFF"/>
      </a:accent3>
      <a:accent4>
        <a:srgbClr val="000000"/>
      </a:accent4>
      <a:accent5>
        <a:srgbClr val="ECE8DE"/>
      </a:accent5>
      <a:accent6>
        <a:srgbClr val="C28C73"/>
      </a:accent6>
      <a:hlink>
        <a:srgbClr val="993300"/>
      </a:hlink>
      <a:folHlink>
        <a:srgbClr val="666600"/>
      </a:folHlink>
    </a:clrScheme>
    <a:fontScheme name="Expedition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</a:spPr>
      <a:bodyPr vert="horz" wrap="non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Tx/>
          <a:buSzTx/>
          <a:buFontTx/>
          <a:buNone/>
          <a:defRPr kumimoji="1" lang="zh-CN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</a:spPr>
      <a:bodyPr vert="horz" wrap="non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Tx/>
          <a:buSzTx/>
          <a:buFontTx/>
          <a:buNone/>
          <a:defRPr kumimoji="1" lang="zh-CN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Expedition 1">
        <a:dk1>
          <a:srgbClr val="000000"/>
        </a:dk1>
        <a:lt1>
          <a:srgbClr val="A7947B"/>
        </a:lt1>
        <a:dk2>
          <a:srgbClr val="482400"/>
        </a:dk2>
        <a:lt2>
          <a:srgbClr val="808080"/>
        </a:lt2>
        <a:accent1>
          <a:srgbClr val="DFD6C3"/>
        </a:accent1>
        <a:accent2>
          <a:srgbClr val="D69B80"/>
        </a:accent2>
        <a:accent3>
          <a:srgbClr val="D0C8BF"/>
        </a:accent3>
        <a:accent4>
          <a:srgbClr val="000000"/>
        </a:accent4>
        <a:accent5>
          <a:srgbClr val="ECE8DE"/>
        </a:accent5>
        <a:accent6>
          <a:srgbClr val="C28C73"/>
        </a:accent6>
        <a:hlink>
          <a:srgbClr val="993300"/>
        </a:hlink>
        <a:folHlink>
          <a:srgbClr val="66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xpedition 2">
        <a:dk1>
          <a:srgbClr val="000000"/>
        </a:dk1>
        <a:lt1>
          <a:srgbClr val="FFFFFF"/>
        </a:lt1>
        <a:dk2>
          <a:srgbClr val="482400"/>
        </a:dk2>
        <a:lt2>
          <a:srgbClr val="808080"/>
        </a:lt2>
        <a:accent1>
          <a:srgbClr val="DFD6C3"/>
        </a:accent1>
        <a:accent2>
          <a:srgbClr val="D69B80"/>
        </a:accent2>
        <a:accent3>
          <a:srgbClr val="FFFFFF"/>
        </a:accent3>
        <a:accent4>
          <a:srgbClr val="000000"/>
        </a:accent4>
        <a:accent5>
          <a:srgbClr val="ECE8DE"/>
        </a:accent5>
        <a:accent6>
          <a:srgbClr val="C28C73"/>
        </a:accent6>
        <a:hlink>
          <a:srgbClr val="993300"/>
        </a:hlink>
        <a:folHlink>
          <a:srgbClr val="66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xpedi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EAEAEA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F3F3F3"/>
        </a:accent5>
        <a:accent6>
          <a:srgbClr val="737373"/>
        </a:accent6>
        <a:hlink>
          <a:srgbClr val="4D4D4D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xpedition 4">
        <a:dk1>
          <a:srgbClr val="000000"/>
        </a:dk1>
        <a:lt1>
          <a:srgbClr val="9D7643"/>
        </a:lt1>
        <a:dk2>
          <a:srgbClr val="FFFFFF"/>
        </a:dk2>
        <a:lt2>
          <a:srgbClr val="554025"/>
        </a:lt2>
        <a:accent1>
          <a:srgbClr val="CAA966"/>
        </a:accent1>
        <a:accent2>
          <a:srgbClr val="8488AC"/>
        </a:accent2>
        <a:accent3>
          <a:srgbClr val="CCBDB0"/>
        </a:accent3>
        <a:accent4>
          <a:srgbClr val="000000"/>
        </a:accent4>
        <a:accent5>
          <a:srgbClr val="E1D1B8"/>
        </a:accent5>
        <a:accent6>
          <a:srgbClr val="777B9B"/>
        </a:accent6>
        <a:hlink>
          <a:srgbClr val="993300"/>
        </a:hlink>
        <a:folHlink>
          <a:srgbClr val="6666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17_Expedition">
  <a:themeElements>
    <a:clrScheme name="Expedition 2">
      <a:dk1>
        <a:srgbClr val="000000"/>
      </a:dk1>
      <a:lt1>
        <a:srgbClr val="FFFFFF"/>
      </a:lt1>
      <a:dk2>
        <a:srgbClr val="482400"/>
      </a:dk2>
      <a:lt2>
        <a:srgbClr val="808080"/>
      </a:lt2>
      <a:accent1>
        <a:srgbClr val="DFD6C3"/>
      </a:accent1>
      <a:accent2>
        <a:srgbClr val="D69B80"/>
      </a:accent2>
      <a:accent3>
        <a:srgbClr val="FFFFFF"/>
      </a:accent3>
      <a:accent4>
        <a:srgbClr val="000000"/>
      </a:accent4>
      <a:accent5>
        <a:srgbClr val="ECE8DE"/>
      </a:accent5>
      <a:accent6>
        <a:srgbClr val="C28C73"/>
      </a:accent6>
      <a:hlink>
        <a:srgbClr val="993300"/>
      </a:hlink>
      <a:folHlink>
        <a:srgbClr val="666600"/>
      </a:folHlink>
    </a:clrScheme>
    <a:fontScheme name="Expedition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</a:spPr>
      <a:bodyPr vert="horz" wrap="non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Tx/>
          <a:buSzTx/>
          <a:buFontTx/>
          <a:buNone/>
          <a:defRPr kumimoji="1" lang="zh-CN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</a:spPr>
      <a:bodyPr vert="horz" wrap="non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Tx/>
          <a:buSzTx/>
          <a:buFontTx/>
          <a:buNone/>
          <a:defRPr kumimoji="1" lang="zh-CN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Expedition 1">
        <a:dk1>
          <a:srgbClr val="000000"/>
        </a:dk1>
        <a:lt1>
          <a:srgbClr val="A7947B"/>
        </a:lt1>
        <a:dk2>
          <a:srgbClr val="482400"/>
        </a:dk2>
        <a:lt2>
          <a:srgbClr val="808080"/>
        </a:lt2>
        <a:accent1>
          <a:srgbClr val="DFD6C3"/>
        </a:accent1>
        <a:accent2>
          <a:srgbClr val="D69B80"/>
        </a:accent2>
        <a:accent3>
          <a:srgbClr val="D0C8BF"/>
        </a:accent3>
        <a:accent4>
          <a:srgbClr val="000000"/>
        </a:accent4>
        <a:accent5>
          <a:srgbClr val="ECE8DE"/>
        </a:accent5>
        <a:accent6>
          <a:srgbClr val="C28C73"/>
        </a:accent6>
        <a:hlink>
          <a:srgbClr val="993300"/>
        </a:hlink>
        <a:folHlink>
          <a:srgbClr val="66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xpedition 2">
        <a:dk1>
          <a:srgbClr val="000000"/>
        </a:dk1>
        <a:lt1>
          <a:srgbClr val="FFFFFF"/>
        </a:lt1>
        <a:dk2>
          <a:srgbClr val="482400"/>
        </a:dk2>
        <a:lt2>
          <a:srgbClr val="808080"/>
        </a:lt2>
        <a:accent1>
          <a:srgbClr val="DFD6C3"/>
        </a:accent1>
        <a:accent2>
          <a:srgbClr val="D69B80"/>
        </a:accent2>
        <a:accent3>
          <a:srgbClr val="FFFFFF"/>
        </a:accent3>
        <a:accent4>
          <a:srgbClr val="000000"/>
        </a:accent4>
        <a:accent5>
          <a:srgbClr val="ECE8DE"/>
        </a:accent5>
        <a:accent6>
          <a:srgbClr val="C28C73"/>
        </a:accent6>
        <a:hlink>
          <a:srgbClr val="993300"/>
        </a:hlink>
        <a:folHlink>
          <a:srgbClr val="66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xpedi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EAEAEA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F3F3F3"/>
        </a:accent5>
        <a:accent6>
          <a:srgbClr val="737373"/>
        </a:accent6>
        <a:hlink>
          <a:srgbClr val="4D4D4D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xpedition 4">
        <a:dk1>
          <a:srgbClr val="000000"/>
        </a:dk1>
        <a:lt1>
          <a:srgbClr val="9D7643"/>
        </a:lt1>
        <a:dk2>
          <a:srgbClr val="FFFFFF"/>
        </a:dk2>
        <a:lt2>
          <a:srgbClr val="554025"/>
        </a:lt2>
        <a:accent1>
          <a:srgbClr val="CAA966"/>
        </a:accent1>
        <a:accent2>
          <a:srgbClr val="8488AC"/>
        </a:accent2>
        <a:accent3>
          <a:srgbClr val="CCBDB0"/>
        </a:accent3>
        <a:accent4>
          <a:srgbClr val="000000"/>
        </a:accent4>
        <a:accent5>
          <a:srgbClr val="E1D1B8"/>
        </a:accent5>
        <a:accent6>
          <a:srgbClr val="777B9B"/>
        </a:accent6>
        <a:hlink>
          <a:srgbClr val="993300"/>
        </a:hlink>
        <a:folHlink>
          <a:srgbClr val="6666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19_Expedition">
  <a:themeElements>
    <a:clrScheme name="Expedition 2">
      <a:dk1>
        <a:srgbClr val="000000"/>
      </a:dk1>
      <a:lt1>
        <a:srgbClr val="FFFFFF"/>
      </a:lt1>
      <a:dk2>
        <a:srgbClr val="482400"/>
      </a:dk2>
      <a:lt2>
        <a:srgbClr val="808080"/>
      </a:lt2>
      <a:accent1>
        <a:srgbClr val="DFD6C3"/>
      </a:accent1>
      <a:accent2>
        <a:srgbClr val="D69B80"/>
      </a:accent2>
      <a:accent3>
        <a:srgbClr val="FFFFFF"/>
      </a:accent3>
      <a:accent4>
        <a:srgbClr val="000000"/>
      </a:accent4>
      <a:accent5>
        <a:srgbClr val="ECE8DE"/>
      </a:accent5>
      <a:accent6>
        <a:srgbClr val="C28C73"/>
      </a:accent6>
      <a:hlink>
        <a:srgbClr val="993300"/>
      </a:hlink>
      <a:folHlink>
        <a:srgbClr val="666600"/>
      </a:folHlink>
    </a:clrScheme>
    <a:fontScheme name="Expedition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</a:spPr>
      <a:bodyPr vert="horz" wrap="non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Tx/>
          <a:buSzTx/>
          <a:buFontTx/>
          <a:buNone/>
          <a:defRPr kumimoji="1" lang="zh-CN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</a:spPr>
      <a:bodyPr vert="horz" wrap="non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Tx/>
          <a:buSzTx/>
          <a:buFontTx/>
          <a:buNone/>
          <a:defRPr kumimoji="1" lang="zh-CN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Expedition 1">
        <a:dk1>
          <a:srgbClr val="000000"/>
        </a:dk1>
        <a:lt1>
          <a:srgbClr val="A7947B"/>
        </a:lt1>
        <a:dk2>
          <a:srgbClr val="482400"/>
        </a:dk2>
        <a:lt2>
          <a:srgbClr val="808080"/>
        </a:lt2>
        <a:accent1>
          <a:srgbClr val="DFD6C3"/>
        </a:accent1>
        <a:accent2>
          <a:srgbClr val="D69B80"/>
        </a:accent2>
        <a:accent3>
          <a:srgbClr val="D0C8BF"/>
        </a:accent3>
        <a:accent4>
          <a:srgbClr val="000000"/>
        </a:accent4>
        <a:accent5>
          <a:srgbClr val="ECE8DE"/>
        </a:accent5>
        <a:accent6>
          <a:srgbClr val="C28C73"/>
        </a:accent6>
        <a:hlink>
          <a:srgbClr val="993300"/>
        </a:hlink>
        <a:folHlink>
          <a:srgbClr val="66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xpedition 2">
        <a:dk1>
          <a:srgbClr val="000000"/>
        </a:dk1>
        <a:lt1>
          <a:srgbClr val="FFFFFF"/>
        </a:lt1>
        <a:dk2>
          <a:srgbClr val="482400"/>
        </a:dk2>
        <a:lt2>
          <a:srgbClr val="808080"/>
        </a:lt2>
        <a:accent1>
          <a:srgbClr val="DFD6C3"/>
        </a:accent1>
        <a:accent2>
          <a:srgbClr val="D69B80"/>
        </a:accent2>
        <a:accent3>
          <a:srgbClr val="FFFFFF"/>
        </a:accent3>
        <a:accent4>
          <a:srgbClr val="000000"/>
        </a:accent4>
        <a:accent5>
          <a:srgbClr val="ECE8DE"/>
        </a:accent5>
        <a:accent6>
          <a:srgbClr val="C28C73"/>
        </a:accent6>
        <a:hlink>
          <a:srgbClr val="993300"/>
        </a:hlink>
        <a:folHlink>
          <a:srgbClr val="66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xpedi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EAEAEA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F3F3F3"/>
        </a:accent5>
        <a:accent6>
          <a:srgbClr val="737373"/>
        </a:accent6>
        <a:hlink>
          <a:srgbClr val="4D4D4D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xpedition 4">
        <a:dk1>
          <a:srgbClr val="000000"/>
        </a:dk1>
        <a:lt1>
          <a:srgbClr val="9D7643"/>
        </a:lt1>
        <a:dk2>
          <a:srgbClr val="FFFFFF"/>
        </a:dk2>
        <a:lt2>
          <a:srgbClr val="554025"/>
        </a:lt2>
        <a:accent1>
          <a:srgbClr val="CAA966"/>
        </a:accent1>
        <a:accent2>
          <a:srgbClr val="8488AC"/>
        </a:accent2>
        <a:accent3>
          <a:srgbClr val="CCBDB0"/>
        </a:accent3>
        <a:accent4>
          <a:srgbClr val="000000"/>
        </a:accent4>
        <a:accent5>
          <a:srgbClr val="E1D1B8"/>
        </a:accent5>
        <a:accent6>
          <a:srgbClr val="777B9B"/>
        </a:accent6>
        <a:hlink>
          <a:srgbClr val="993300"/>
        </a:hlink>
        <a:folHlink>
          <a:srgbClr val="6666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7_默认设计模板">
  <a:themeElements>
    <a:clrScheme name="默认设计模板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默认设计模板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rgbClr val="FF3300"/>
          </a:solidFill>
          <a:prstDash val="solid"/>
          <a:round/>
          <a:headEnd type="none" w="med" len="med"/>
          <a:tailEnd type="none" w="med" len="med"/>
        </a:ln>
      </a:spPr>
      <a:bodyPr vert="horz" wrap="none" lIns="91440" tIns="45720" rIns="91440" bIns="45720" numCol="1" anchor="ctr" anchorCtr="0" compatLnSpc="1"/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sz="2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rgbClr val="FF3300"/>
          </a:solidFill>
          <a:prstDash val="solid"/>
          <a:round/>
          <a:headEnd type="none" w="med" len="med"/>
          <a:tailEnd type="none" w="med" len="med"/>
        </a:ln>
      </a:spPr>
      <a:bodyPr vert="horz" wrap="none" lIns="91440" tIns="45720" rIns="91440" bIns="45720" numCol="1" anchor="ctr" anchorCtr="0" compatLnSpc="1"/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sz="2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10_默认设计模板">
  <a:themeElements>
    <a:clrScheme name="默认设计模板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默认设计模板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rgbClr val="FF3300"/>
          </a:solidFill>
          <a:prstDash val="solid"/>
          <a:round/>
          <a:headEnd type="none" w="med" len="med"/>
          <a:tailEnd type="none" w="med" len="med"/>
        </a:ln>
      </a:spPr>
      <a:bodyPr vert="horz" wrap="none" lIns="91440" tIns="45720" rIns="91440" bIns="45720" numCol="1" anchor="ctr" anchorCtr="0" compatLnSpc="1"/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sz="2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rgbClr val="FF3300"/>
          </a:solidFill>
          <a:prstDash val="solid"/>
          <a:round/>
          <a:headEnd type="none" w="med" len="med"/>
          <a:tailEnd type="none" w="med" len="med"/>
        </a:ln>
      </a:spPr>
      <a:bodyPr vert="horz" wrap="none" lIns="91440" tIns="45720" rIns="91440" bIns="45720" numCol="1" anchor="ctr" anchorCtr="0" compatLnSpc="1"/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sz="2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11_默认设计模板">
  <a:themeElements>
    <a:clrScheme name="默认设计模板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默认设计模板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rgbClr val="FF3300"/>
          </a:solidFill>
          <a:prstDash val="solid"/>
          <a:round/>
          <a:headEnd type="none" w="med" len="med"/>
          <a:tailEnd type="none" w="med" len="med"/>
        </a:ln>
      </a:spPr>
      <a:bodyPr vert="horz" wrap="none" lIns="91440" tIns="45720" rIns="91440" bIns="45720" numCol="1" anchor="ctr" anchorCtr="0" compatLnSpc="1"/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sz="2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rgbClr val="FF3300"/>
          </a:solidFill>
          <a:prstDash val="solid"/>
          <a:round/>
          <a:headEnd type="none" w="med" len="med"/>
          <a:tailEnd type="none" w="med" len="med"/>
        </a:ln>
      </a:spPr>
      <a:bodyPr vert="horz" wrap="none" lIns="91440" tIns="45720" rIns="91440" bIns="45720" numCol="1" anchor="ctr" anchorCtr="0" compatLnSpc="1"/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sz="2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8834</Words>
  <Application>WPS 演示</Application>
  <PresentationFormat>全屏显示(4:3)</PresentationFormat>
  <Paragraphs>903</Paragraphs>
  <Slides>97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29</vt:i4>
      </vt:variant>
      <vt:variant>
        <vt:lpstr>主题</vt:lpstr>
      </vt:variant>
      <vt:variant>
        <vt:i4>12</vt:i4>
      </vt:variant>
      <vt:variant>
        <vt:lpstr>幻灯片标题</vt:lpstr>
      </vt:variant>
      <vt:variant>
        <vt:i4>97</vt:i4>
      </vt:variant>
    </vt:vector>
  </HeadingPairs>
  <TitlesOfParts>
    <vt:vector size="138" baseType="lpstr">
      <vt:lpstr>Arial</vt:lpstr>
      <vt:lpstr>宋体</vt:lpstr>
      <vt:lpstr>Wingdings</vt:lpstr>
      <vt:lpstr>时尚中黑简体</vt:lpstr>
      <vt:lpstr>Times New Roman</vt:lpstr>
      <vt:lpstr>黑体</vt:lpstr>
      <vt:lpstr>微软雅黑</vt:lpstr>
      <vt:lpstr>Arial Unicode MS</vt:lpstr>
      <vt:lpstr>Calibri</vt:lpstr>
      <vt:lpstr>迷你简启体</vt:lpstr>
      <vt:lpstr>华文细黑</vt:lpstr>
      <vt:lpstr>楷体_GB2312</vt:lpstr>
      <vt:lpstr>新宋体</vt:lpstr>
      <vt:lpstr>隶书</vt:lpstr>
      <vt:lpstr>Arial Unicode MS</vt:lpstr>
      <vt:lpstr>华文新魏</vt:lpstr>
      <vt:lpstr>汉仪水滴体简</vt:lpstr>
      <vt:lpstr>华文中宋</vt:lpstr>
      <vt:lpstr>华文隶书</vt:lpstr>
      <vt:lpstr>幼圆</vt:lpstr>
      <vt:lpstr>方正苏新诗柳楷简体</vt:lpstr>
      <vt:lpstr>方正姚体</vt:lpstr>
      <vt:lpstr>华文行楷</vt:lpstr>
      <vt:lpstr>Times New Roman</vt:lpstr>
      <vt:lpstr>Courier New</vt:lpstr>
      <vt:lpstr>等线</vt:lpstr>
      <vt:lpstr>楷体_GB2312</vt:lpstr>
      <vt:lpstr>Courier New</vt:lpstr>
      <vt:lpstr>Tahoma</vt:lpstr>
      <vt:lpstr>默认设计模板</vt:lpstr>
      <vt:lpstr>1_默认设计模板</vt:lpstr>
      <vt:lpstr>8_Expedition</vt:lpstr>
      <vt:lpstr>16_Expedition</vt:lpstr>
      <vt:lpstr>17_Expedition</vt:lpstr>
      <vt:lpstr>19_Expedition</vt:lpstr>
      <vt:lpstr>7_默认设计模板</vt:lpstr>
      <vt:lpstr>10_默认设计模板</vt:lpstr>
      <vt:lpstr>11_默认设计模板</vt:lpstr>
      <vt:lpstr>古瓶荷花</vt:lpstr>
      <vt:lpstr>2_默认设计模板</vt:lpstr>
      <vt:lpstr>默认设计模板_2</vt:lpstr>
      <vt:lpstr>PowerPoint 演示文稿</vt:lpstr>
      <vt:lpstr>PowerPoint 演示文稿</vt:lpstr>
      <vt:lpstr>安徽醉翁亭</vt:lpstr>
      <vt:lpstr>北京陶然亭</vt:lpstr>
      <vt:lpstr>PowerPoint 演示文稿</vt:lpstr>
      <vt:lpstr>PowerPoint 演示文稿</vt:lpstr>
      <vt:lpstr>画荻(dĺ)教子</vt:lpstr>
      <vt:lpstr>走近作者</vt:lpstr>
      <vt:lpstr>    庆历五年, 范仲淹遭谗离职，欧阳修上书替他分辨，得罪了当权派，被贬滁州（在今安徽）任知州。被贬后，他心情郁闷，经常去滁州城西南十里的琅琊山游玩，并与山寺中住持智仙和尚结为莫逆之交。庆历六年，智仙建亭于琅琊山酿泉旁，以为游息之所。欧阳修登亭“饮少辄醉”，故给它取名为“醉翁亭”，并写下了《醉翁亭记》这篇流芳千古的美文。</vt:lpstr>
      <vt:lpstr>注音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“水声潺潺而泻出于两峰之间”</vt:lpstr>
      <vt:lpstr>PowerPoint 演示文稿</vt:lpstr>
      <vt:lpstr>PowerPoint 演示文稿</vt:lpstr>
      <vt:lpstr>PowerPoint 演示文稿</vt:lpstr>
      <vt:lpstr>概括第一段大意</vt:lpstr>
      <vt:lpstr>[醉翁之意不在酒]</vt:lpstr>
      <vt:lpstr>4、此段中还有一个成语，请你找出来。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“云归而岩穴暝”（傍晚之景）</vt:lpstr>
      <vt:lpstr>PowerPoint 演示文稿</vt:lpstr>
      <vt:lpstr>琅琊山春时美景</vt:lpstr>
      <vt:lpstr>PowerPoint 演示文稿</vt:lpstr>
      <vt:lpstr>PowerPoint 演示文稿</vt:lpstr>
      <vt:lpstr>PowerPoint 演示文稿</vt:lpstr>
      <vt:lpstr>琅琊山夏时美景</vt:lpstr>
      <vt:lpstr>“佳木秀而繁阴” （夏）</vt:lpstr>
      <vt:lpstr>PowerPoint 演示文稿</vt:lpstr>
      <vt:lpstr>琅琊山秋时美景</vt:lpstr>
      <vt:lpstr>“风霜高洁”（秋）</vt:lpstr>
      <vt:lpstr>PowerPoint 演示文稿</vt:lpstr>
      <vt:lpstr>琅琊山冬时美景</vt:lpstr>
      <vt:lpstr>“水落而石出”（冬）</vt:lpstr>
      <vt:lpstr>“四时之景不同，而乐亦无穷也。”</vt:lpstr>
      <vt:lpstr>PowerPoint 演示文稿</vt:lpstr>
      <vt:lpstr>PowerPoint 演示文稿</vt:lpstr>
      <vt:lpstr>PowerPoint 演示文稿</vt:lpstr>
      <vt:lpstr>（4）这段中有一个成语，请找出来并解释它的意思。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1．第三段的段意是什么？</vt:lpstr>
      <vt:lpstr>2．第三段写了几个场景？</vt:lpstr>
      <vt:lpstr>PowerPoint 演示文稿</vt:lpstr>
      <vt:lpstr>5．“太守醉”仅仅指喝醉酒吗？</vt:lpstr>
      <vt:lpstr>6．本段有两个成语，请分别找出来，并说说它们的意思。</vt:lpstr>
      <vt:lpstr>PowerPoint 演示文稿</vt:lpstr>
      <vt:lpstr>PowerPoint 演示文稿</vt:lpstr>
      <vt:lpstr>PowerPoint 演示文稿</vt:lpstr>
      <vt:lpstr>PowerPoint 演示文稿</vt:lpstr>
      <vt:lpstr>概括第四段大意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      作者自号醉翁，以醉翁的形象出现在我们面前，如何看待他的醉？他的“醉”与“乐”之间有什么样的联系？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你从滁州百姓之乐中间有没有感受到太守之乐？如何理解太守的“乐其乐”？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当堂训练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醉翁亭记</dc:title>
  <dc:creator>Administrator</dc:creator>
  <cp:lastModifiedBy>Administrator</cp:lastModifiedBy>
  <cp:revision>41</cp:revision>
  <dcterms:created xsi:type="dcterms:W3CDTF">2012-05-21T11:26:00Z</dcterms:created>
  <dcterms:modified xsi:type="dcterms:W3CDTF">2020-08-22T04:28:49Z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2052-11.1.0.9564</vt:lpwstr>
  </property>
</Properties>
</file>