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33"/>
  </p:handoutMasterIdLst>
  <p:sldIdLst>
    <p:sldId id="11089527" r:id="rId4"/>
    <p:sldId id="11089528" r:id="rId6"/>
    <p:sldId id="11089529" r:id="rId7"/>
    <p:sldId id="11089530" r:id="rId8"/>
    <p:sldId id="11089531" r:id="rId9"/>
    <p:sldId id="11089532" r:id="rId10"/>
    <p:sldId id="11089533" r:id="rId11"/>
    <p:sldId id="11089534" r:id="rId12"/>
    <p:sldId id="11089535" r:id="rId13"/>
    <p:sldId id="11089536" r:id="rId14"/>
    <p:sldId id="11089537" r:id="rId15"/>
    <p:sldId id="11089538" r:id="rId16"/>
    <p:sldId id="11089539" r:id="rId17"/>
    <p:sldId id="11089540" r:id="rId18"/>
    <p:sldId id="11089541" r:id="rId19"/>
    <p:sldId id="11089542" r:id="rId20"/>
    <p:sldId id="11089543" r:id="rId21"/>
    <p:sldId id="11089544" r:id="rId22"/>
    <p:sldId id="11089545" r:id="rId23"/>
    <p:sldId id="11089546" r:id="rId24"/>
    <p:sldId id="11089547" r:id="rId25"/>
    <p:sldId id="11089549" r:id="rId26"/>
    <p:sldId id="11089550" r:id="rId27"/>
    <p:sldId id="11089551" r:id="rId28"/>
    <p:sldId id="11089552" r:id="rId29"/>
    <p:sldId id="11089557" r:id="rId30"/>
    <p:sldId id="11089558" r:id="rId31"/>
    <p:sldId id="11089572" r:id="rId32"/>
  </p:sldIdLst>
  <p:sldSz cx="12192000" cy="6858000"/>
  <p:notesSz cx="7103745" cy="10234295"/>
  <p:embeddedFontLst>
    <p:embeddedFont>
      <p:font typeface="微软雅黑" panose="020B0503020204020204" pitchFamily="34" charset="-122"/>
      <p:regular r:id="rId38"/>
    </p:embeddedFont>
    <p:embeddedFont>
      <p:font typeface="楷体" panose="02010609060101010101" charset="-122"/>
      <p:regular r:id="rId39"/>
    </p:embeddedFont>
    <p:embeddedFont>
      <p:font typeface="字魂105号-简雅黑" panose="020F0502020204030204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160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1" Type="http://schemas.openxmlformats.org/officeDocument/2006/relationships/tags" Target="tags/tag532.xml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tags" Target="../tags/tag531.xml"/><Relationship Id="rId3" Type="http://schemas.openxmlformats.org/officeDocument/2006/relationships/tags" Target="../tags/tag530.xml"/><Relationship Id="rId2" Type="http://schemas.openxmlformats.org/officeDocument/2006/relationships/tags" Target="../tags/tag529.xml"/><Relationship Id="rId1" Type="http://schemas.openxmlformats.org/officeDocument/2006/relationships/tags" Target="../tags/tag52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Heiti SC Medium" pitchFamily="2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latin typeface="Heiti SC Medium" pitchFamily="2" charset="-128"/>
              </a:rPr>
            </a:fld>
            <a:endParaRPr lang="zh-CN" altLang="en-US">
              <a:latin typeface="Heiti SC Medium" pitchFamily="2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Heiti SC Medium" pitchFamily="2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latin typeface="Heiti SC Medium" pitchFamily="2" charset="-128"/>
              </a:rPr>
            </a:fld>
            <a:endParaRPr lang="zh-CN" altLang="en-US">
              <a:latin typeface="Heiti SC Medium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527.xml"/><Relationship Id="rId5" Type="http://schemas.openxmlformats.org/officeDocument/2006/relationships/tags" Target="../tags/tag526.xml"/><Relationship Id="rId4" Type="http://schemas.openxmlformats.org/officeDocument/2006/relationships/tags" Target="../tags/tag525.xml"/><Relationship Id="rId3" Type="http://schemas.openxmlformats.org/officeDocument/2006/relationships/tags" Target="../tags/tag524.xml"/><Relationship Id="rId2" Type="http://schemas.openxmlformats.org/officeDocument/2006/relationships/tags" Target="../tags/tag523.xml"/><Relationship Id="rId1" Type="http://schemas.openxmlformats.org/officeDocument/2006/relationships/tags" Target="../tags/tag5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Heiti SC Medium" pitchFamily="2" charset="-128"/>
                <a:ea typeface="Heiti SC Medium" pitchFamily="2" charset="-128"/>
                <a:cs typeface="Heiti SC Medium" pitchFamily="2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Heiti SC Medium" pitchFamily="2" charset="-128"/>
        <a:ea typeface="Heiti SC Medium" pitchFamily="2" charset="-128"/>
        <a:cs typeface="Heiti SC Medium" pitchFamily="2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../media/image21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image" Target="../media/image22.png"/><Relationship Id="rId11" Type="http://schemas.openxmlformats.org/officeDocument/2006/relationships/tags" Target="../tags/tag97.xml"/><Relationship Id="rId10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../media/image22.png"/><Relationship Id="rId6" Type="http://schemas.openxmlformats.org/officeDocument/2006/relationships/tags" Target="../tags/tag107.xml"/><Relationship Id="rId5" Type="http://schemas.openxmlformats.org/officeDocument/2006/relationships/image" Target="../media/image21.png"/><Relationship Id="rId4" Type="http://schemas.openxmlformats.org/officeDocument/2006/relationships/tags" Target="../tags/tag106.xml"/><Relationship Id="rId3" Type="http://schemas.openxmlformats.org/officeDocument/2006/relationships/image" Target="../media/image20.png"/><Relationship Id="rId2" Type="http://schemas.openxmlformats.org/officeDocument/2006/relationships/tags" Target="../tags/tag105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../media/image22.png"/><Relationship Id="rId6" Type="http://schemas.openxmlformats.org/officeDocument/2006/relationships/tags" Target="../tags/tag118.xml"/><Relationship Id="rId5" Type="http://schemas.openxmlformats.org/officeDocument/2006/relationships/image" Target="../media/image21.png"/><Relationship Id="rId4" Type="http://schemas.openxmlformats.org/officeDocument/2006/relationships/tags" Target="../tags/tag117.xml"/><Relationship Id="rId3" Type="http://schemas.openxmlformats.org/officeDocument/2006/relationships/image" Target="../media/image29.png"/><Relationship Id="rId2" Type="http://schemas.openxmlformats.org/officeDocument/2006/relationships/tags" Target="../tags/tag11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image" Target="../media/image22.png"/><Relationship Id="rId6" Type="http://schemas.openxmlformats.org/officeDocument/2006/relationships/tags" Target="../tags/tag128.xml"/><Relationship Id="rId5" Type="http://schemas.openxmlformats.org/officeDocument/2006/relationships/image" Target="../media/image21.png"/><Relationship Id="rId4" Type="http://schemas.openxmlformats.org/officeDocument/2006/relationships/tags" Target="../tags/tag127.xml"/><Relationship Id="rId3" Type="http://schemas.openxmlformats.org/officeDocument/2006/relationships/image" Target="../media/image30.png"/><Relationship Id="rId2" Type="http://schemas.openxmlformats.org/officeDocument/2006/relationships/tags" Target="../tags/tag126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../media/image18.png"/><Relationship Id="rId7" Type="http://schemas.openxmlformats.org/officeDocument/2006/relationships/tags" Target="../tags/tag139.xml"/><Relationship Id="rId6" Type="http://schemas.openxmlformats.org/officeDocument/2006/relationships/image" Target="../media/image20.png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tags" Target="../tags/tag135.xml"/><Relationship Id="rId19" Type="http://schemas.openxmlformats.org/officeDocument/2006/relationships/image" Target="../media/image26.png"/><Relationship Id="rId18" Type="http://schemas.openxmlformats.org/officeDocument/2006/relationships/tags" Target="../tags/tag146.xml"/><Relationship Id="rId17" Type="http://schemas.openxmlformats.org/officeDocument/2006/relationships/image" Target="../media/image25.png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image" Target="../media/image24.png"/><Relationship Id="rId11" Type="http://schemas.openxmlformats.org/officeDocument/2006/relationships/tags" Target="../tags/tag141.xml"/><Relationship Id="rId10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image" Target="../media/image22.png"/><Relationship Id="rId7" Type="http://schemas.openxmlformats.org/officeDocument/2006/relationships/tags" Target="../tags/tag155.xml"/><Relationship Id="rId6" Type="http://schemas.openxmlformats.org/officeDocument/2006/relationships/image" Target="../media/image21.png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31.png"/><Relationship Id="rId2" Type="http://schemas.openxmlformats.org/officeDocument/2006/relationships/tags" Target="../tags/tag15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image" Target="../media/image31.png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74.xml"/><Relationship Id="rId7" Type="http://schemas.openxmlformats.org/officeDocument/2006/relationships/image" Target="../media/image21.png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image" Target="../media/image31.png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7" Type="http://schemas.openxmlformats.org/officeDocument/2006/relationships/tags" Target="../tags/tag182.xml"/><Relationship Id="rId16" Type="http://schemas.openxmlformats.org/officeDocument/2006/relationships/tags" Target="../tags/tag181.xml"/><Relationship Id="rId15" Type="http://schemas.openxmlformats.org/officeDocument/2006/relationships/tags" Target="../tags/tag180.xml"/><Relationship Id="rId14" Type="http://schemas.openxmlformats.org/officeDocument/2006/relationships/tags" Target="../tags/tag179.xml"/><Relationship Id="rId13" Type="http://schemas.openxmlformats.org/officeDocument/2006/relationships/tags" Target="../tags/tag178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87.xml"/><Relationship Id="rId7" Type="http://schemas.openxmlformats.org/officeDocument/2006/relationships/image" Target="../media/image21.png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image" Target="../media/image31.png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200.xml"/><Relationship Id="rId7" Type="http://schemas.openxmlformats.org/officeDocument/2006/relationships/image" Target="../media/image21.png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image" Target="../media/image31.png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image" Target="../media/image22.png"/><Relationship Id="rId7" Type="http://schemas.openxmlformats.org/officeDocument/2006/relationships/tags" Target="../tags/tag212.xml"/><Relationship Id="rId6" Type="http://schemas.openxmlformats.org/officeDocument/2006/relationships/image" Target="../media/image21.png"/><Relationship Id="rId5" Type="http://schemas.openxmlformats.org/officeDocument/2006/relationships/tags" Target="../tags/tag211.xml"/><Relationship Id="rId4" Type="http://schemas.openxmlformats.org/officeDocument/2006/relationships/image" Target="../media/image31.png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image" Target="../media/image20.png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0" Type="http://schemas.openxmlformats.org/officeDocument/2006/relationships/tags" Target="../tags/tag2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8.jpe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13.png"/><Relationship Id="rId7" Type="http://schemas.openxmlformats.org/officeDocument/2006/relationships/tags" Target="../tags/tag21.xml"/><Relationship Id="rId6" Type="http://schemas.openxmlformats.org/officeDocument/2006/relationships/image" Target="../media/image12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1" Type="http://schemas.openxmlformats.org/officeDocument/2006/relationships/tags" Target="../tags/tag38.xml"/><Relationship Id="rId30" Type="http://schemas.openxmlformats.org/officeDocument/2006/relationships/tags" Target="../tags/tag37.xml"/><Relationship Id="rId3" Type="http://schemas.openxmlformats.org/officeDocument/2006/relationships/image" Target="../media/image11.png"/><Relationship Id="rId29" Type="http://schemas.openxmlformats.org/officeDocument/2006/relationships/tags" Target="../tags/tag36.xml"/><Relationship Id="rId28" Type="http://schemas.openxmlformats.org/officeDocument/2006/relationships/tags" Target="../tags/tag35.xml"/><Relationship Id="rId27" Type="http://schemas.openxmlformats.org/officeDocument/2006/relationships/tags" Target="../tags/tag34.xml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image" Target="../media/image19.png"/><Relationship Id="rId23" Type="http://schemas.openxmlformats.org/officeDocument/2006/relationships/tags" Target="../tags/tag31.xml"/><Relationship Id="rId22" Type="http://schemas.openxmlformats.org/officeDocument/2006/relationships/image" Target="../media/image18.png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8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image" Target="../media/image17.png"/><Relationship Id="rId16" Type="http://schemas.openxmlformats.org/officeDocument/2006/relationships/tags" Target="../tags/tag26.xml"/><Relationship Id="rId15" Type="http://schemas.openxmlformats.org/officeDocument/2006/relationships/image" Target="../media/image16.png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image" Target="../media/image15.png"/><Relationship Id="rId11" Type="http://schemas.openxmlformats.org/officeDocument/2006/relationships/tags" Target="../tags/tag23.xml"/><Relationship Id="rId10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image" Target="../media/image22.png"/><Relationship Id="rId6" Type="http://schemas.openxmlformats.org/officeDocument/2006/relationships/tags" Target="../tags/tag41.xml"/><Relationship Id="rId5" Type="http://schemas.openxmlformats.org/officeDocument/2006/relationships/image" Target="../media/image21.png"/><Relationship Id="rId4" Type="http://schemas.openxmlformats.org/officeDocument/2006/relationships/tags" Target="../tags/tag40.xml"/><Relationship Id="rId3" Type="http://schemas.openxmlformats.org/officeDocument/2006/relationships/image" Target="../media/image20.png"/><Relationship Id="rId2" Type="http://schemas.openxmlformats.org/officeDocument/2006/relationships/tags" Target="../tags/tag3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image" Target="../media/image18.png"/><Relationship Id="rId7" Type="http://schemas.openxmlformats.org/officeDocument/2006/relationships/tags" Target="../tags/tag53.xml"/><Relationship Id="rId6" Type="http://schemas.openxmlformats.org/officeDocument/2006/relationships/image" Target="../media/image20.png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4" Type="http://schemas.openxmlformats.org/officeDocument/2006/relationships/tags" Target="../tags/tag65.xml"/><Relationship Id="rId23" Type="http://schemas.openxmlformats.org/officeDocument/2006/relationships/tags" Target="../tags/tag64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9.xml"/><Relationship Id="rId19" Type="http://schemas.openxmlformats.org/officeDocument/2006/relationships/image" Target="../media/image26.png"/><Relationship Id="rId18" Type="http://schemas.openxmlformats.org/officeDocument/2006/relationships/tags" Target="../tags/tag60.xml"/><Relationship Id="rId17" Type="http://schemas.openxmlformats.org/officeDocument/2006/relationships/image" Target="../media/image25.png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image" Target="../media/image24.png"/><Relationship Id="rId11" Type="http://schemas.openxmlformats.org/officeDocument/2006/relationships/tags" Target="../tags/tag55.xml"/><Relationship Id="rId10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image" Target="../media/image22.png"/><Relationship Id="rId6" Type="http://schemas.openxmlformats.org/officeDocument/2006/relationships/tags" Target="../tags/tag68.xml"/><Relationship Id="rId5" Type="http://schemas.openxmlformats.org/officeDocument/2006/relationships/image" Target="../media/image21.png"/><Relationship Id="rId4" Type="http://schemas.openxmlformats.org/officeDocument/2006/relationships/tags" Target="../tags/tag67.xml"/><Relationship Id="rId3" Type="http://schemas.openxmlformats.org/officeDocument/2006/relationships/image" Target="../media/image27.png"/><Relationship Id="rId2" Type="http://schemas.openxmlformats.org/officeDocument/2006/relationships/tags" Target="../tags/tag66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image" Target="../media/image22.png"/><Relationship Id="rId6" Type="http://schemas.openxmlformats.org/officeDocument/2006/relationships/tags" Target="../tags/tag79.xml"/><Relationship Id="rId5" Type="http://schemas.openxmlformats.org/officeDocument/2006/relationships/image" Target="../media/image21.png"/><Relationship Id="rId4" Type="http://schemas.openxmlformats.org/officeDocument/2006/relationships/tags" Target="../tags/tag78.xml"/><Relationship Id="rId3" Type="http://schemas.openxmlformats.org/officeDocument/2006/relationships/image" Target="../media/image20.png"/><Relationship Id="rId2" Type="http://schemas.openxmlformats.org/officeDocument/2006/relationships/tags" Target="../tags/tag77.xml"/><Relationship Id="rId17" Type="http://schemas.openxmlformats.org/officeDocument/2006/relationships/tags" Target="../tags/tag89.xml"/><Relationship Id="rId16" Type="http://schemas.openxmlformats.org/officeDocument/2006/relationships/tags" Target="../tags/tag88.xml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2021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4859020"/>
            <a:ext cx="12192635" cy="199898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590165" cy="707326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601835" y="0"/>
            <a:ext cx="2590165" cy="685800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lum bright="-42000" contrast="18000"/>
          </a:blip>
          <a:stretch>
            <a:fillRect/>
          </a:stretch>
        </p:blipFill>
        <p:spPr>
          <a:xfrm>
            <a:off x="0" y="5355590"/>
            <a:ext cx="12192000" cy="150241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 t="68299"/>
          <a:stretch>
            <a:fillRect/>
          </a:stretch>
        </p:blipFill>
        <p:spPr>
          <a:xfrm>
            <a:off x="1409065" y="5624830"/>
            <a:ext cx="9871710" cy="1233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202565" y="194310"/>
            <a:ext cx="11798300" cy="64712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>
            <p:custDataLst>
              <p:tags r:id="rId3"/>
            </p:custDataLst>
          </p:nvPr>
        </p:nvSpPr>
        <p:spPr>
          <a:xfrm>
            <a:off x="-12065" y="0"/>
            <a:ext cx="12204065" cy="685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04800" y="2965450"/>
            <a:ext cx="4026535" cy="2771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1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053465" y="194310"/>
            <a:ext cx="4026535" cy="2771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331335" y="3894455"/>
            <a:ext cx="4026535" cy="2771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304800" y="2214245"/>
            <a:ext cx="468630" cy="3244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109075" y="3877945"/>
            <a:ext cx="3082925" cy="2980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351405" cy="2273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040890" cy="19729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1369695" y="992505"/>
            <a:ext cx="9353550" cy="4657725"/>
            <a:chOff x="2157" y="1563"/>
            <a:chExt cx="14730" cy="733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0"/>
              <a:ext cx="4396" cy="42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2708486" y="2605661"/>
            <a:ext cx="6675968" cy="1177938"/>
          </a:xfrm>
        </p:spPr>
        <p:txBody>
          <a:bodyPr anchor="ctr" anchorCtr="0">
            <a:normAutofit/>
          </a:bodyPr>
          <a:lstStyle>
            <a:lvl1pPr algn="ctr"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3819057" y="3921430"/>
            <a:ext cx="4275016" cy="44419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2021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V="1">
            <a:off x="0" y="4749165"/>
            <a:ext cx="1613535" cy="2070735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44835" y="146685"/>
            <a:ext cx="1447165" cy="69596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3393440" cy="3280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8798560" y="3577590"/>
            <a:ext cx="3393440" cy="32804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  <a:lvl2pPr>
              <a:defRPr b="0" i="0">
                <a:latin typeface="Heiti SC Medium" pitchFamily="2" charset="-128"/>
                <a:ea typeface="Heiti SC Medium" pitchFamily="2" charset="-128"/>
              </a:defRPr>
            </a:lvl2pPr>
            <a:lvl3pPr>
              <a:defRPr b="0" i="0">
                <a:latin typeface="Heiti SC Medium" pitchFamily="2" charset="-128"/>
                <a:ea typeface="Heiti SC Medium" pitchFamily="2" charset="-128"/>
              </a:defRPr>
            </a:lvl3pPr>
            <a:lvl4pPr>
              <a:defRPr b="0" i="0">
                <a:latin typeface="Heiti SC Medium" pitchFamily="2" charset="-128"/>
                <a:ea typeface="Heiti SC Medium" pitchFamily="2" charset="-128"/>
              </a:defRPr>
            </a:lvl4pPr>
            <a:lvl5pPr>
              <a:defRPr b="0" i="0">
                <a:latin typeface="Heiti SC Medium" pitchFamily="2" charset="-128"/>
                <a:ea typeface="Heiti SC Medium" pitchFamily="2" charset="-128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C031A28D-8644-492D-97D3-17541E9196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99B2761B-52D1-4C09-A14E-DE010C07A9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0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.jpg"/>
          <p:cNvSpPr>
            <a:spLocks noGrp="1"/>
          </p:cNvSpPr>
          <p:nvPr>
            <p:ph type="pic" sz="quarter" idx="13"/>
            <p:custDataLst>
              <p:tags r:id="rId2"/>
            </p:custDataLst>
          </p:nvPr>
        </p:nvSpPr>
        <p:spPr>
          <a:xfrm>
            <a:off x="952500" y="952500"/>
            <a:ext cx="3190179" cy="39877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lIns="91439" tIns="45719" rIns="91439" bIns="45719">
            <a:noAutofit/>
          </a:bodyPr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/>
        </p:txBody>
      </p:sp>
      <p:sp>
        <p:nvSpPr>
          <p:cNvPr id="114" name="placeholder.jpg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6318250" y="3365500"/>
            <a:ext cx="3175000" cy="25400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lIns="91439" tIns="45719" rIns="91439" bIns="45719">
            <a:noAutofit/>
          </a:bodyPr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/>
        </p:txBody>
      </p:sp>
      <p:sp>
        <p:nvSpPr>
          <p:cNvPr id="115" name="Foliennummer"/>
          <p:cNvSpPr txBox="1"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Heiti SC Medium" pitchFamily="2" charset="-128"/>
                <a:ea typeface="Heiti SC Medium" pitchFamily="2" charset="-128"/>
              </a:defRPr>
            </a:lvl1pPr>
          </a:lstStyle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rot="13260000">
            <a:off x="3704590" y="-1502410"/>
            <a:ext cx="3617595" cy="4262120"/>
          </a:xfrm>
          <a:custGeom>
            <a:avLst/>
            <a:gdLst>
              <a:gd name="connsiteX0" fmla="*/ 3617595 w 3617595"/>
              <a:gd name="connsiteY0" fmla="*/ 1413996 h 4262120"/>
              <a:gd name="connsiteX1" fmla="*/ 341203 w 3617595"/>
              <a:gd name="connsiteY1" fmla="*/ 4262120 h 4262120"/>
              <a:gd name="connsiteX2" fmla="*/ 0 w 3617595"/>
              <a:gd name="connsiteY2" fmla="*/ 4262120 h 4262120"/>
              <a:gd name="connsiteX3" fmla="*/ 0 w 3617595"/>
              <a:gd name="connsiteY3" fmla="*/ 0 h 4262120"/>
              <a:gd name="connsiteX4" fmla="*/ 3617595 w 3617595"/>
              <a:gd name="connsiteY4" fmla="*/ 0 h 4262120"/>
              <a:gd name="connsiteX5" fmla="*/ 3617595 w 3617595"/>
              <a:gd name="connsiteY5" fmla="*/ 4262120 h 4262120"/>
              <a:gd name="connsiteX6" fmla="*/ 3598761 w 3617595"/>
              <a:gd name="connsiteY6" fmla="*/ 4262120 h 4262120"/>
              <a:gd name="connsiteX7" fmla="*/ 3617595 w 3617595"/>
              <a:gd name="connsiteY7" fmla="*/ 4245748 h 426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7595" h="4262120">
                <a:moveTo>
                  <a:pt x="3617595" y="1413996"/>
                </a:moveTo>
                <a:lnTo>
                  <a:pt x="341203" y="4262120"/>
                </a:lnTo>
                <a:lnTo>
                  <a:pt x="0" y="4262120"/>
                </a:lnTo>
                <a:lnTo>
                  <a:pt x="0" y="0"/>
                </a:lnTo>
                <a:lnTo>
                  <a:pt x="3617595" y="0"/>
                </a:lnTo>
                <a:close/>
                <a:moveTo>
                  <a:pt x="3617595" y="4262120"/>
                </a:moveTo>
                <a:lnTo>
                  <a:pt x="3598761" y="4262120"/>
                </a:lnTo>
                <a:lnTo>
                  <a:pt x="3617595" y="4245748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3" name="组合 2"/>
          <p:cNvGrpSpPr/>
          <p:nvPr userDrawn="1">
            <p:custDataLst>
              <p:tags r:id="rId4"/>
            </p:custDataLst>
          </p:nvPr>
        </p:nvGrpSpPr>
        <p:grpSpPr>
          <a:xfrm>
            <a:off x="-156210" y="-17145"/>
            <a:ext cx="12952095" cy="8042910"/>
            <a:chOff x="-246" y="-27"/>
            <a:chExt cx="20397" cy="12666"/>
          </a:xfrm>
        </p:grpSpPr>
        <p:pic>
          <p:nvPicPr>
            <p:cNvPr id="9" name="图片 8" descr="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0" y="-27"/>
              <a:ext cx="5085" cy="4913"/>
            </a:xfrm>
            <a:prstGeom prst="rect">
              <a:avLst/>
            </a:prstGeom>
          </p:spPr>
        </p:pic>
        <p:pic>
          <p:nvPicPr>
            <p:cNvPr id="12" name="图片 11" descr="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3897" y="4867"/>
              <a:ext cx="6255" cy="6712"/>
            </a:xfrm>
            <a:prstGeom prst="rect">
              <a:avLst/>
            </a:prstGeom>
          </p:spPr>
        </p:pic>
        <p:pic>
          <p:nvPicPr>
            <p:cNvPr id="7" name="图片 6" descr="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2468" y="-27"/>
              <a:ext cx="6711" cy="4947"/>
            </a:xfrm>
            <a:prstGeom prst="rect">
              <a:avLst/>
            </a:prstGeom>
          </p:spPr>
        </p:pic>
        <p:pic>
          <p:nvPicPr>
            <p:cNvPr id="8" name="图片 7" descr="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-246" y="4867"/>
              <a:ext cx="6034" cy="5948"/>
            </a:xfrm>
            <a:prstGeom prst="rect">
              <a:avLst/>
            </a:prstGeom>
          </p:spPr>
        </p:pic>
        <p:pic>
          <p:nvPicPr>
            <p:cNvPr id="15" name="图片 14" descr="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 rot="1800000">
              <a:off x="8685" y="5927"/>
              <a:ext cx="5697" cy="6712"/>
            </a:xfrm>
            <a:custGeom>
              <a:avLst/>
              <a:gdLst>
                <a:gd name="connsiteX0" fmla="*/ 0 w 3617595"/>
                <a:gd name="connsiteY0" fmla="*/ 0 h 4262120"/>
                <a:gd name="connsiteX1" fmla="*/ 3617595 w 3617595"/>
                <a:gd name="connsiteY1" fmla="*/ 0 h 4262120"/>
                <a:gd name="connsiteX2" fmla="*/ 3617595 w 3617595"/>
                <a:gd name="connsiteY2" fmla="*/ 2199068 h 4262120"/>
                <a:gd name="connsiteX3" fmla="*/ 44283 w 3617595"/>
                <a:gd name="connsiteY3" fmla="*/ 4262120 h 4262120"/>
                <a:gd name="connsiteX4" fmla="*/ 0 w 3617595"/>
                <a:gd name="connsiteY4" fmla="*/ 4262120 h 426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7595" h="4262120">
                  <a:moveTo>
                    <a:pt x="0" y="0"/>
                  </a:moveTo>
                  <a:lnTo>
                    <a:pt x="3617595" y="0"/>
                  </a:lnTo>
                  <a:lnTo>
                    <a:pt x="3617595" y="2199068"/>
                  </a:lnTo>
                  <a:lnTo>
                    <a:pt x="44283" y="4262120"/>
                  </a:lnTo>
                  <a:lnTo>
                    <a:pt x="0" y="4262120"/>
                  </a:lnTo>
                  <a:close/>
                </a:path>
              </a:pathLst>
            </a:custGeom>
          </p:spPr>
        </p:pic>
        <p:pic>
          <p:nvPicPr>
            <p:cNvPr id="11" name="图片 10" descr="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tretch>
              <a:fillRect/>
            </a:stretch>
          </p:blipFill>
          <p:spPr>
            <a:xfrm rot="2700000">
              <a:off x="5337" y="8209"/>
              <a:ext cx="2171" cy="243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485" y="5377"/>
              <a:ext cx="5557" cy="459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1327" y="782"/>
              <a:ext cx="5557" cy="459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2518" y="782"/>
              <a:ext cx="5557" cy="459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7042" y="6918"/>
              <a:ext cx="5557" cy="459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 cstate="email"/>
            <a:stretch>
              <a:fillRect/>
            </a:stretch>
          </p:blipFill>
          <p:spPr>
            <a:xfrm>
              <a:off x="1485" y="4131"/>
              <a:ext cx="647" cy="53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>
            <a:xfrm>
              <a:off x="16884" y="4229"/>
              <a:ext cx="743" cy="741"/>
            </a:xfrm>
            <a:prstGeom prst="rect">
              <a:avLst/>
            </a:prstGeom>
          </p:spPr>
        </p:pic>
      </p:grpSp>
      <p:sp>
        <p:nvSpPr>
          <p:cNvPr id="20" name="标题 19"/>
          <p:cNvSpPr>
            <a:spLocks noGrp="1"/>
          </p:cNvSpPr>
          <p:nvPr>
            <p:ph type="ctrTitle" hasCustomPrompt="1"/>
            <p:custDataLst>
              <p:tags r:id="rId25"/>
            </p:custDataLst>
          </p:nvPr>
        </p:nvSpPr>
        <p:spPr>
          <a:xfrm>
            <a:off x="2264400" y="2196000"/>
            <a:ext cx="7664400" cy="1324800"/>
          </a:xfrm>
        </p:spPr>
        <p:txBody>
          <a:bodyPr anchor="b">
            <a:normAutofit/>
          </a:bodyPr>
          <a:lstStyle>
            <a:lvl1pPr algn="ctr">
              <a:defRPr sz="8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9" name="副标题 2"/>
          <p:cNvSpPr>
            <a:spLocks noGrp="1"/>
          </p:cNvSpPr>
          <p:nvPr>
            <p:ph type="subTitle" idx="1" hasCustomPrompt="1"/>
            <p:custDataLst>
              <p:tags r:id="rId26"/>
            </p:custDataLst>
          </p:nvPr>
        </p:nvSpPr>
        <p:spPr>
          <a:xfrm>
            <a:off x="4708800" y="3542400"/>
            <a:ext cx="2775600" cy="453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30"/>
            </p:custDataLst>
          </p:nvPr>
        </p:nvSpPr>
        <p:spPr>
          <a:xfrm>
            <a:off x="3484800" y="4356000"/>
            <a:ext cx="2214000" cy="374400"/>
          </a:xfrm>
        </p:spPr>
        <p:txBody>
          <a:bodyPr/>
          <a:lstStyle>
            <a:lvl1pPr marL="0" indent="0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 hasCustomPrompt="1"/>
            <p:custDataLst>
              <p:tags r:id="rId31"/>
            </p:custDataLst>
          </p:nvPr>
        </p:nvSpPr>
        <p:spPr>
          <a:xfrm>
            <a:off x="6705600" y="4356000"/>
            <a:ext cx="1946275" cy="374400"/>
          </a:xfrm>
        </p:spPr>
        <p:txBody>
          <a:bodyPr/>
          <a:lstStyle>
            <a:lvl1pPr marL="0" indent="0" algn="r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75445" y="4060190"/>
            <a:ext cx="2917190" cy="2820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4"/>
            </p:custDataLst>
          </p:nvPr>
        </p:nvGrpSpPr>
        <p:grpSpPr>
          <a:xfrm>
            <a:off x="1369695" y="992505"/>
            <a:ext cx="9353550" cy="4659630"/>
            <a:chOff x="2157" y="1563"/>
            <a:chExt cx="14730" cy="733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3"/>
              <a:ext cx="4396" cy="42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3358800" y="3254400"/>
            <a:ext cx="5475600" cy="77040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defRPr sz="40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3744000" y="4064400"/>
            <a:ext cx="4705200" cy="4536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20000"/>
              </a:lnSpc>
              <a:buNone/>
              <a:defRPr sz="140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9472295" y="4229100"/>
            <a:ext cx="2719705" cy="2628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54490" y="4018915"/>
            <a:ext cx="2937510" cy="28390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10.png"/><Relationship Id="rId7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tags" Target="../tags/tag16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6" Type="http://schemas.openxmlformats.org/officeDocument/2006/relationships/theme" Target="../theme/theme2.xml"/><Relationship Id="rId25" Type="http://schemas.openxmlformats.org/officeDocument/2006/relationships/tags" Target="../tags/tag236.xml"/><Relationship Id="rId24" Type="http://schemas.openxmlformats.org/officeDocument/2006/relationships/tags" Target="../tags/tag235.xml"/><Relationship Id="rId23" Type="http://schemas.openxmlformats.org/officeDocument/2006/relationships/tags" Target="../tags/tag234.xml"/><Relationship Id="rId22" Type="http://schemas.openxmlformats.org/officeDocument/2006/relationships/tags" Target="../tags/tag233.xml"/><Relationship Id="rId21" Type="http://schemas.openxmlformats.org/officeDocument/2006/relationships/tags" Target="../tags/tag232.xml"/><Relationship Id="rId20" Type="http://schemas.openxmlformats.org/officeDocument/2006/relationships/tags" Target="../tags/tag231.xml"/><Relationship Id="rId2" Type="http://schemas.openxmlformats.org/officeDocument/2006/relationships/slideLayout" Target="../slideLayouts/slideLayout6.xml"/><Relationship Id="rId19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标准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02570" y="115570"/>
            <a:ext cx="1692275" cy="594360"/>
          </a:xfrm>
          <a:prstGeom prst="rect">
            <a:avLst/>
          </a:prstGeom>
        </p:spPr>
      </p:pic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image" Target="../media/image6.png"/><Relationship Id="rId5" Type="http://schemas.openxmlformats.org/officeDocument/2006/relationships/tags" Target="../tags/tag239.xml"/><Relationship Id="rId4" Type="http://schemas.openxmlformats.org/officeDocument/2006/relationships/image" Target="../media/image7.png"/><Relationship Id="rId3" Type="http://schemas.openxmlformats.org/officeDocument/2006/relationships/tags" Target="../tags/tag238.xml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23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image" Target="../media/image22.png"/><Relationship Id="rId6" Type="http://schemas.openxmlformats.org/officeDocument/2006/relationships/tags" Target="../tags/tag339.xml"/><Relationship Id="rId5" Type="http://schemas.openxmlformats.org/officeDocument/2006/relationships/image" Target="../media/image21.png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343.xml"/><Relationship Id="rId10" Type="http://schemas.openxmlformats.org/officeDocument/2006/relationships/tags" Target="../tags/tag342.xml"/><Relationship Id="rId1" Type="http://schemas.openxmlformats.org/officeDocument/2006/relationships/tags" Target="../tags/tag33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image" Target="../media/image22.png"/><Relationship Id="rId6" Type="http://schemas.openxmlformats.org/officeDocument/2006/relationships/tags" Target="../tags/tag347.xml"/><Relationship Id="rId5" Type="http://schemas.openxmlformats.org/officeDocument/2006/relationships/image" Target="../media/image21.png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image" Target="../media/image22.png"/><Relationship Id="rId6" Type="http://schemas.openxmlformats.org/officeDocument/2006/relationships/tags" Target="../tags/tag355.xml"/><Relationship Id="rId5" Type="http://schemas.openxmlformats.org/officeDocument/2006/relationships/image" Target="../media/image21.png"/><Relationship Id="rId4" Type="http://schemas.openxmlformats.org/officeDocument/2006/relationships/tags" Target="../tags/tag354.xml"/><Relationship Id="rId3" Type="http://schemas.openxmlformats.org/officeDocument/2006/relationships/tags" Target="../tags/tag353.xml"/><Relationship Id="rId2" Type="http://schemas.openxmlformats.org/officeDocument/2006/relationships/image" Target="../media/image31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362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tags" Target="../tags/tag35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70.xml"/><Relationship Id="rId8" Type="http://schemas.openxmlformats.org/officeDocument/2006/relationships/tags" Target="../tags/tag369.xml"/><Relationship Id="rId7" Type="http://schemas.openxmlformats.org/officeDocument/2006/relationships/image" Target="../media/image22.png"/><Relationship Id="rId6" Type="http://schemas.openxmlformats.org/officeDocument/2006/relationships/tags" Target="../tags/tag368.xml"/><Relationship Id="rId5" Type="http://schemas.openxmlformats.org/officeDocument/2006/relationships/image" Target="../media/image21.png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372.xml"/><Relationship Id="rId10" Type="http://schemas.openxmlformats.org/officeDocument/2006/relationships/tags" Target="../tags/tag371.xml"/><Relationship Id="rId1" Type="http://schemas.openxmlformats.org/officeDocument/2006/relationships/tags" Target="../tags/tag3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8.xml"/><Relationship Id="rId8" Type="http://schemas.openxmlformats.org/officeDocument/2006/relationships/tags" Target="../tags/tag377.xml"/><Relationship Id="rId7" Type="http://schemas.openxmlformats.org/officeDocument/2006/relationships/image" Target="../media/image22.png"/><Relationship Id="rId6" Type="http://schemas.openxmlformats.org/officeDocument/2006/relationships/tags" Target="../tags/tag376.xml"/><Relationship Id="rId5" Type="http://schemas.openxmlformats.org/officeDocument/2006/relationships/image" Target="../media/image21.png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382.xml"/><Relationship Id="rId12" Type="http://schemas.openxmlformats.org/officeDocument/2006/relationships/tags" Target="../tags/tag381.xml"/><Relationship Id="rId11" Type="http://schemas.openxmlformats.org/officeDocument/2006/relationships/tags" Target="../tags/tag380.xml"/><Relationship Id="rId10" Type="http://schemas.openxmlformats.org/officeDocument/2006/relationships/tags" Target="../tags/tag379.xml"/><Relationship Id="rId1" Type="http://schemas.openxmlformats.org/officeDocument/2006/relationships/tags" Target="../tags/tag3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image" Target="../media/image22.png"/><Relationship Id="rId6" Type="http://schemas.openxmlformats.org/officeDocument/2006/relationships/tags" Target="../tags/tag386.xml"/><Relationship Id="rId5" Type="http://schemas.openxmlformats.org/officeDocument/2006/relationships/image" Target="../media/image21.png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392.xml"/><Relationship Id="rId12" Type="http://schemas.openxmlformats.org/officeDocument/2006/relationships/tags" Target="../tags/tag391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tags" Target="../tags/tag38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image" Target="../media/image22.png"/><Relationship Id="rId6" Type="http://schemas.openxmlformats.org/officeDocument/2006/relationships/tags" Target="../tags/tag396.xml"/><Relationship Id="rId5" Type="http://schemas.openxmlformats.org/officeDocument/2006/relationships/image" Target="../media/image21.png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image" Target="../media/image31.png"/><Relationship Id="rId17" Type="http://schemas.openxmlformats.org/officeDocument/2006/relationships/slideLayout" Target="../slideLayouts/slideLayout11.xml"/><Relationship Id="rId16" Type="http://schemas.openxmlformats.org/officeDocument/2006/relationships/tags" Target="../tags/tag402.xml"/><Relationship Id="rId15" Type="http://schemas.openxmlformats.org/officeDocument/2006/relationships/image" Target="../media/image37.png"/><Relationship Id="rId14" Type="http://schemas.openxmlformats.org/officeDocument/2006/relationships/tags" Target="../tags/tag401.xml"/><Relationship Id="rId13" Type="http://schemas.microsoft.com/office/2007/relationships/media" Target="../media/media1.mp4"/><Relationship Id="rId12" Type="http://schemas.openxmlformats.org/officeDocument/2006/relationships/video" Target="../media/media1.mp4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tags" Target="../tags/tag407.xml"/><Relationship Id="rId7" Type="http://schemas.openxmlformats.org/officeDocument/2006/relationships/image" Target="../media/image22.png"/><Relationship Id="rId6" Type="http://schemas.openxmlformats.org/officeDocument/2006/relationships/tags" Target="../tags/tag406.xml"/><Relationship Id="rId5" Type="http://schemas.openxmlformats.org/officeDocument/2006/relationships/image" Target="../media/image21.png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image" Target="../media/image31.png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tags" Target="../tags/tag40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image" Target="../media/image22.png"/><Relationship Id="rId6" Type="http://schemas.openxmlformats.org/officeDocument/2006/relationships/tags" Target="../tags/tag419.xml"/><Relationship Id="rId5" Type="http://schemas.openxmlformats.org/officeDocument/2006/relationships/image" Target="../media/image21.png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23.xml"/><Relationship Id="rId10" Type="http://schemas.openxmlformats.org/officeDocument/2006/relationships/tags" Target="../tags/tag422.xml"/><Relationship Id="rId1" Type="http://schemas.openxmlformats.org/officeDocument/2006/relationships/tags" Target="../tags/tag41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image" Target="../media/image22.png"/><Relationship Id="rId6" Type="http://schemas.openxmlformats.org/officeDocument/2006/relationships/tags" Target="../tags/tag427.xml"/><Relationship Id="rId5" Type="http://schemas.openxmlformats.org/officeDocument/2006/relationships/image" Target="../media/image21.png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432.xml"/><Relationship Id="rId12" Type="http://schemas.openxmlformats.org/officeDocument/2006/relationships/image" Target="../media/image38.png"/><Relationship Id="rId11" Type="http://schemas.openxmlformats.org/officeDocument/2006/relationships/tags" Target="../tags/tag431.xml"/><Relationship Id="rId10" Type="http://schemas.openxmlformats.org/officeDocument/2006/relationships/tags" Target="../tags/tag430.xml"/><Relationship Id="rId1" Type="http://schemas.openxmlformats.org/officeDocument/2006/relationships/tags" Target="../tags/tag4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image" Target="../media/image22.png"/><Relationship Id="rId6" Type="http://schemas.openxmlformats.org/officeDocument/2006/relationships/tags" Target="../tags/tag247.xml"/><Relationship Id="rId5" Type="http://schemas.openxmlformats.org/officeDocument/2006/relationships/image" Target="../media/image21.png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1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image" Target="../media/image22.png"/><Relationship Id="rId6" Type="http://schemas.openxmlformats.org/officeDocument/2006/relationships/tags" Target="../tags/tag436.xml"/><Relationship Id="rId5" Type="http://schemas.openxmlformats.org/officeDocument/2006/relationships/image" Target="../media/image21.png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tags" Target="../tags/tag43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image" Target="../media/image22.png"/><Relationship Id="rId6" Type="http://schemas.openxmlformats.org/officeDocument/2006/relationships/tags" Target="../tags/tag444.xml"/><Relationship Id="rId5" Type="http://schemas.openxmlformats.org/officeDocument/2006/relationships/image" Target="../media/image21.png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image" Target="../media/image31.png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451.xml"/><Relationship Id="rId13" Type="http://schemas.openxmlformats.org/officeDocument/2006/relationships/tags" Target="../tags/tag450.xml"/><Relationship Id="rId12" Type="http://schemas.openxmlformats.org/officeDocument/2006/relationships/tags" Target="../tags/tag449.xml"/><Relationship Id="rId11" Type="http://schemas.openxmlformats.org/officeDocument/2006/relationships/tags" Target="../tags/tag448.xml"/><Relationship Id="rId10" Type="http://schemas.openxmlformats.org/officeDocument/2006/relationships/tags" Target="../tags/tag447.xml"/><Relationship Id="rId1" Type="http://schemas.openxmlformats.org/officeDocument/2006/relationships/tags" Target="../tags/tag44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image" Target="../media/image22.png"/><Relationship Id="rId6" Type="http://schemas.openxmlformats.org/officeDocument/2006/relationships/tags" Target="../tags/tag455.xml"/><Relationship Id="rId5" Type="http://schemas.openxmlformats.org/officeDocument/2006/relationships/image" Target="../media/image21.png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59.xml"/><Relationship Id="rId10" Type="http://schemas.openxmlformats.org/officeDocument/2006/relationships/tags" Target="../tags/tag458.xml"/><Relationship Id="rId1" Type="http://schemas.openxmlformats.org/officeDocument/2006/relationships/tags" Target="../tags/tag45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image" Target="../media/image22.png"/><Relationship Id="rId6" Type="http://schemas.openxmlformats.org/officeDocument/2006/relationships/tags" Target="../tags/tag463.xml"/><Relationship Id="rId5" Type="http://schemas.openxmlformats.org/officeDocument/2006/relationships/image" Target="../media/image21.png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tags" Target="../tags/tag46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tags" Target="../tags/tag472.xml"/><Relationship Id="rId7" Type="http://schemas.openxmlformats.org/officeDocument/2006/relationships/image" Target="../media/image22.png"/><Relationship Id="rId6" Type="http://schemas.openxmlformats.org/officeDocument/2006/relationships/tags" Target="../tags/tag471.xml"/><Relationship Id="rId5" Type="http://schemas.openxmlformats.org/officeDocument/2006/relationships/image" Target="../media/image21.png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75.xml"/><Relationship Id="rId10" Type="http://schemas.openxmlformats.org/officeDocument/2006/relationships/tags" Target="../tags/tag474.xml"/><Relationship Id="rId1" Type="http://schemas.openxmlformats.org/officeDocument/2006/relationships/tags" Target="../tags/tag46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81.xml"/><Relationship Id="rId8" Type="http://schemas.openxmlformats.org/officeDocument/2006/relationships/tags" Target="../tags/tag480.xml"/><Relationship Id="rId7" Type="http://schemas.openxmlformats.org/officeDocument/2006/relationships/image" Target="../media/image22.png"/><Relationship Id="rId6" Type="http://schemas.openxmlformats.org/officeDocument/2006/relationships/tags" Target="../tags/tag479.xml"/><Relationship Id="rId5" Type="http://schemas.openxmlformats.org/officeDocument/2006/relationships/image" Target="../media/image21.png"/><Relationship Id="rId4" Type="http://schemas.openxmlformats.org/officeDocument/2006/relationships/tags" Target="../tags/tag478.xml"/><Relationship Id="rId3" Type="http://schemas.openxmlformats.org/officeDocument/2006/relationships/tags" Target="../tags/tag477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83.xml"/><Relationship Id="rId10" Type="http://schemas.openxmlformats.org/officeDocument/2006/relationships/tags" Target="../tags/tag482.xml"/><Relationship Id="rId1" Type="http://schemas.openxmlformats.org/officeDocument/2006/relationships/tags" Target="../tags/tag47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89.xml"/><Relationship Id="rId8" Type="http://schemas.openxmlformats.org/officeDocument/2006/relationships/tags" Target="../tags/tag488.xml"/><Relationship Id="rId7" Type="http://schemas.openxmlformats.org/officeDocument/2006/relationships/image" Target="../media/image22.png"/><Relationship Id="rId6" Type="http://schemas.openxmlformats.org/officeDocument/2006/relationships/tags" Target="../tags/tag487.xml"/><Relationship Id="rId5" Type="http://schemas.openxmlformats.org/officeDocument/2006/relationships/image" Target="../media/image21.png"/><Relationship Id="rId4" Type="http://schemas.openxmlformats.org/officeDocument/2006/relationships/tags" Target="../tags/tag486.xml"/><Relationship Id="rId3" Type="http://schemas.openxmlformats.org/officeDocument/2006/relationships/tags" Target="../tags/tag485.xml"/><Relationship Id="rId2" Type="http://schemas.openxmlformats.org/officeDocument/2006/relationships/image" Target="../media/image31.png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491.xml"/><Relationship Id="rId10" Type="http://schemas.openxmlformats.org/officeDocument/2006/relationships/tags" Target="../tags/tag490.xml"/><Relationship Id="rId1" Type="http://schemas.openxmlformats.org/officeDocument/2006/relationships/tags" Target="../tags/tag48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97.xml"/><Relationship Id="rId8" Type="http://schemas.openxmlformats.org/officeDocument/2006/relationships/tags" Target="../tags/tag496.xml"/><Relationship Id="rId7" Type="http://schemas.openxmlformats.org/officeDocument/2006/relationships/image" Target="../media/image22.png"/><Relationship Id="rId6" Type="http://schemas.openxmlformats.org/officeDocument/2006/relationships/tags" Target="../tags/tag495.xml"/><Relationship Id="rId5" Type="http://schemas.openxmlformats.org/officeDocument/2006/relationships/image" Target="../media/image21.png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image" Target="../media/image31.png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501.xml"/><Relationship Id="rId13" Type="http://schemas.openxmlformats.org/officeDocument/2006/relationships/image" Target="../media/image39.jpeg"/><Relationship Id="rId12" Type="http://schemas.openxmlformats.org/officeDocument/2006/relationships/tags" Target="../tags/tag500.xml"/><Relationship Id="rId11" Type="http://schemas.openxmlformats.org/officeDocument/2006/relationships/tags" Target="../tags/tag499.xml"/><Relationship Id="rId10" Type="http://schemas.openxmlformats.org/officeDocument/2006/relationships/tags" Target="../tags/tag498.xml"/><Relationship Id="rId1" Type="http://schemas.openxmlformats.org/officeDocument/2006/relationships/tags" Target="../tags/tag49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image" Target="../media/image22.png"/><Relationship Id="rId6" Type="http://schemas.openxmlformats.org/officeDocument/2006/relationships/tags" Target="../tags/tag505.xml"/><Relationship Id="rId5" Type="http://schemas.openxmlformats.org/officeDocument/2006/relationships/image" Target="../media/image21.png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7" Type="http://schemas.openxmlformats.org/officeDocument/2006/relationships/notesSlide" Target="../notesSlides/notesSlide6.xml"/><Relationship Id="rId26" Type="http://schemas.openxmlformats.org/officeDocument/2006/relationships/slideLayout" Target="../slideLayouts/slideLayout11.xml"/><Relationship Id="rId25" Type="http://schemas.openxmlformats.org/officeDocument/2006/relationships/tags" Target="../tags/tag519.xml"/><Relationship Id="rId24" Type="http://schemas.openxmlformats.org/officeDocument/2006/relationships/image" Target="../media/image40.png"/><Relationship Id="rId23" Type="http://schemas.openxmlformats.org/officeDocument/2006/relationships/tags" Target="../tags/tag518.xml"/><Relationship Id="rId22" Type="http://schemas.openxmlformats.org/officeDocument/2006/relationships/tags" Target="../tags/tag517.xml"/><Relationship Id="rId21" Type="http://schemas.openxmlformats.org/officeDocument/2006/relationships/tags" Target="../tags/tag516.xml"/><Relationship Id="rId20" Type="http://schemas.openxmlformats.org/officeDocument/2006/relationships/tags" Target="../tags/tag515.xml"/><Relationship Id="rId2" Type="http://schemas.openxmlformats.org/officeDocument/2006/relationships/image" Target="../media/image31.png"/><Relationship Id="rId19" Type="http://schemas.openxmlformats.org/officeDocument/2006/relationships/tags" Target="../tags/tag514.xml"/><Relationship Id="rId18" Type="http://schemas.openxmlformats.org/officeDocument/2006/relationships/tags" Target="../tags/tag513.xml"/><Relationship Id="rId17" Type="http://schemas.openxmlformats.org/officeDocument/2006/relationships/tags" Target="../tags/tag512.xml"/><Relationship Id="rId16" Type="http://schemas.openxmlformats.org/officeDocument/2006/relationships/tags" Target="../tags/tag511.xml"/><Relationship Id="rId15" Type="http://schemas.openxmlformats.org/officeDocument/2006/relationships/image" Target="../media/image6.png"/><Relationship Id="rId14" Type="http://schemas.openxmlformats.org/officeDocument/2006/relationships/tags" Target="../tags/tag510.xml"/><Relationship Id="rId13" Type="http://schemas.openxmlformats.org/officeDocument/2006/relationships/image" Target="../media/image7.png"/><Relationship Id="rId12" Type="http://schemas.openxmlformats.org/officeDocument/2006/relationships/tags" Target="../tags/tag509.xml"/><Relationship Id="rId11" Type="http://schemas.openxmlformats.org/officeDocument/2006/relationships/image" Target="../media/image5.png"/><Relationship Id="rId10" Type="http://schemas.openxmlformats.org/officeDocument/2006/relationships/tags" Target="../tags/tag508.xml"/><Relationship Id="rId1" Type="http://schemas.openxmlformats.org/officeDocument/2006/relationships/tags" Target="../tags/tag50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image" Target="../media/image22.png"/><Relationship Id="rId6" Type="http://schemas.openxmlformats.org/officeDocument/2006/relationships/tags" Target="../tags/tag257.xml"/><Relationship Id="rId5" Type="http://schemas.openxmlformats.org/officeDocument/2006/relationships/image" Target="../media/image21.png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image" Target="../media/image31.png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265.xml"/><Relationship Id="rId17" Type="http://schemas.openxmlformats.org/officeDocument/2006/relationships/tags" Target="../tags/tag264.xml"/><Relationship Id="rId16" Type="http://schemas.microsoft.com/office/2007/relationships/hdphoto" Target="../media/image34.wdp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microsoft.com/office/2007/relationships/hdphoto" Target="../media/image33.wdp"/><Relationship Id="rId11" Type="http://schemas.openxmlformats.org/officeDocument/2006/relationships/image" Target="../media/image32.png"/><Relationship Id="rId10" Type="http://schemas.openxmlformats.org/officeDocument/2006/relationships/tags" Target="../tags/tag260.xml"/><Relationship Id="rId1" Type="http://schemas.openxmlformats.org/officeDocument/2006/relationships/tags" Target="../tags/tag25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image" Target="../media/image22.png"/><Relationship Id="rId6" Type="http://schemas.openxmlformats.org/officeDocument/2006/relationships/tags" Target="../tags/tag269.xml"/><Relationship Id="rId5" Type="http://schemas.openxmlformats.org/officeDocument/2006/relationships/image" Target="../media/image21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11.xml"/><Relationship Id="rId20" Type="http://schemas.openxmlformats.org/officeDocument/2006/relationships/tags" Target="../tags/tag281.xml"/><Relationship Id="rId2" Type="http://schemas.openxmlformats.org/officeDocument/2006/relationships/image" Target="../media/image31.png"/><Relationship Id="rId19" Type="http://schemas.openxmlformats.org/officeDocument/2006/relationships/tags" Target="../tags/tag280.xml"/><Relationship Id="rId18" Type="http://schemas.openxmlformats.org/officeDocument/2006/relationships/tags" Target="../tags/tag279.xml"/><Relationship Id="rId17" Type="http://schemas.openxmlformats.org/officeDocument/2006/relationships/tags" Target="../tags/tag278.xml"/><Relationship Id="rId16" Type="http://schemas.openxmlformats.org/officeDocument/2006/relationships/tags" Target="../tags/tag277.xml"/><Relationship Id="rId15" Type="http://schemas.openxmlformats.org/officeDocument/2006/relationships/tags" Target="../tags/tag276.xml"/><Relationship Id="rId14" Type="http://schemas.openxmlformats.org/officeDocument/2006/relationships/tags" Target="../tags/tag275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image" Target="../media/image35.jpeg"/><Relationship Id="rId10" Type="http://schemas.openxmlformats.org/officeDocument/2006/relationships/tags" Target="../tags/tag272.xml"/><Relationship Id="rId1" Type="http://schemas.openxmlformats.org/officeDocument/2006/relationships/tags" Target="../tags/tag26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image" Target="../media/image22.png"/><Relationship Id="rId6" Type="http://schemas.openxmlformats.org/officeDocument/2006/relationships/tags" Target="../tags/tag288.xml"/><Relationship Id="rId5" Type="http://schemas.openxmlformats.org/officeDocument/2006/relationships/image" Target="../media/image21.png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image" Target="../media/image31.png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image" Target="../media/image22.png"/><Relationship Id="rId6" Type="http://schemas.openxmlformats.org/officeDocument/2006/relationships/tags" Target="../tags/tag301.xml"/><Relationship Id="rId5" Type="http://schemas.openxmlformats.org/officeDocument/2006/relationships/image" Target="../media/image21.png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image" Target="../media/image31.png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308.xml"/><Relationship Id="rId14" Type="http://schemas.openxmlformats.org/officeDocument/2006/relationships/image" Target="../media/image36.png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image" Target="../media/image22.png"/><Relationship Id="rId6" Type="http://schemas.openxmlformats.org/officeDocument/2006/relationships/tags" Target="../tags/tag312.xml"/><Relationship Id="rId5" Type="http://schemas.openxmlformats.org/officeDocument/2006/relationships/image" Target="../media/image21.png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image" Target="../media/image31.pn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tags" Target="../tags/tag3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image" Target="../media/image22.png"/><Relationship Id="rId6" Type="http://schemas.openxmlformats.org/officeDocument/2006/relationships/tags" Target="../tags/tag321.xml"/><Relationship Id="rId5" Type="http://schemas.openxmlformats.org/officeDocument/2006/relationships/image" Target="../media/image21.png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image" Target="../media/image31.pn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image" Target="../media/image22.png"/><Relationship Id="rId6" Type="http://schemas.openxmlformats.org/officeDocument/2006/relationships/tags" Target="../tags/tag330.xml"/><Relationship Id="rId5" Type="http://schemas.openxmlformats.org/officeDocument/2006/relationships/image" Target="../media/image21.png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image" Target="../media/image31.png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tags" Target="../tags/tag3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75220"/>
          <a:stretch>
            <a:fillRect/>
          </a:stretch>
        </p:blipFill>
        <p:spPr>
          <a:xfrm>
            <a:off x="1388110" y="2954655"/>
            <a:ext cx="9871710" cy="963930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02470" y="968375"/>
            <a:ext cx="1954530" cy="939800"/>
          </a:xfrm>
          <a:prstGeom prst="rect">
            <a:avLst/>
          </a:prstGeom>
        </p:spPr>
      </p:pic>
      <p:pic>
        <p:nvPicPr>
          <p:cNvPr id="7" name="图片 6" descr="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4780"/>
            <a:ext cx="2201545" cy="2823845"/>
          </a:xfrm>
          <a:prstGeom prst="rect">
            <a:avLst/>
          </a:prstGeom>
        </p:spPr>
      </p:pic>
      <p:sp>
        <p:nvSpPr>
          <p:cNvPr id="8" name="标题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264400" y="2196000"/>
            <a:ext cx="7664400" cy="132480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 fontScale="25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8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1200">
                <a:solidFill>
                  <a:schemeClr val="dk1">
                    <a:lumMod val="85000"/>
                    <a:lumOff val="15000"/>
                  </a:schemeClr>
                </a:solidFill>
              </a:rPr>
              <a:t>部编版必修上册第一单元-2.1课</a:t>
            </a:r>
            <a:endParaRPr lang="zh-CN" altLang="en-US" sz="720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400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立在地球边上放号</a:t>
            </a:r>
            <a:endParaRPr lang="en-US" altLang="zh-CN" sz="24000">
              <a:solidFill>
                <a:schemeClr val="dk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28650" y="656254"/>
            <a:ext cx="1093470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现代诗也叫“白话诗”，最早可追源到清末，是诗歌的一种，与古典诗歌相比而言，虽都为感于物而作，但一般不拘格式和韵律。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特点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诗形式自由，意涵丰富，意象经营重于修辞运用，与古诗相比，虽都为感于物而作，都是心灵的映现，但其完全突破了古诗“温柔敦厚，哀而不怨”的特点，更加强调自由开放和直率陈述与进行“可感与不可感之间”的沟通。有高度的概括性、鲜明的形象性、浓烈的抒情性以及和谐的音乐性，形式上分行排列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代表流派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现代诗的主流是自由体新诗。自由体新诗是“五四”新文化运动的产物，形式上采用白话，打破了旧体诗的格律束缚，内容上主要是反映新生活，表现新思想。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28650" y="656254"/>
            <a:ext cx="109347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了解浪漫主义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浪漫主义是文艺的基本创作方法之一，与现实主义同为文学艺术上的两大主要思潮。作为创作方法，浪漫主义在反映客观现实上侧重从主观内心世界出发，抒发对理想世界的热烈追求。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偏重于表现主观理想，抒发强烈的个人感情；描写自然风光，歌颂大自然。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手法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浪漫主义文学惯用对比、夸张和想象，用词也倾向于华丽。浪漫派寻求强烈的艺术效果，追求异乎寻常的情节，描写异乎寻常的事件，刻画异乎寻常的性格，塑造出超凡、孤独的叛逆形象。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02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初读感悟</a:t>
            </a:r>
            <a:endParaRPr lang="zh-CN" altLang="en-US" sz="7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78934" y="1481145"/>
            <a:ext cx="10634132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任务活动</a:t>
            </a:r>
            <a:r>
              <a:rPr lang="en-US" altLang="zh-CN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因声求气，吟咏诗韵</a:t>
            </a:r>
            <a:endParaRPr lang="zh-CN" altLang="zh-CN" sz="3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说明：朗诵是一门有声语言艺术。这种有声语言艺术属于二度创作，朗诵者通过对作品的理解和情感的表达，把文字作品转化为带有音韵美的再创作的有声语言形式。在朗诵时，可以深刻体会作者的生活环境、心理特征、思想感情等，陶冶了朗诵者的情操，同时也给聆听者美的享受，引起共鸣。</a:t>
            </a:r>
            <a:endParaRPr lang="zh-CN" altLang="zh-CN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19" name="文本框 2"/>
          <p:cNvSpPr txBox="1"/>
          <p:nvPr>
            <p:custDataLst>
              <p:tags r:id="rId10"/>
            </p:custDataLst>
          </p:nvPr>
        </p:nvSpPr>
        <p:spPr>
          <a:xfrm>
            <a:off x="481942" y="327447"/>
            <a:ext cx="2415638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28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诵读指导</a:t>
            </a:r>
            <a:endParaRPr lang="zh-CN" altLang="en-US" sz="2800" b="1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084777" y="1578078"/>
            <a:ext cx="10462161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这首诗堪称郭沫若早期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火山爆发式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的诗歌代表作之一，它是在感情激荡时一气呵成的，是火山爆发喷涌而出的岩浆，其气势汹涌，灼热逼人，从中最能感受到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五四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期狂飙突进的时代精神。为了准确表达出诗人此时的情感，朗诵时语速应该稍快，尤其是到排比部分，语速要渐快起来；到排比的最后一小句，语速则要适度放缓。同时，朗诵时的语调也要随诗人感情的升华而逐渐加强。对每一句中的中心词，如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怒涌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晴景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推倒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洪涛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等，也要做重音处理。</a:t>
            </a:r>
            <a:endParaRPr lang="zh-CN" altLang="zh-CN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81941" y="327447"/>
            <a:ext cx="2887791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marL="457200" indent="-457200" algn="dist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朗读任务</a:t>
            </a:r>
            <a:endParaRPr lang="zh-CN" altLang="en-US" sz="2800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574801" y="1100933"/>
            <a:ext cx="102107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：聆听配乐诗朗诵，标划节拍和重音，并练习朗读。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：朗读展示，并描述画面和情感。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2040136" y="2619226"/>
            <a:ext cx="8631768" cy="396938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无数的白云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正在空中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怒涌，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啊啊！好幅壮丽的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北冰洋的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晴景哟！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无限的太平洋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提起他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全身的力量来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要把地球推倒。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啊啊！我眼前来了的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滚滚的洪涛哟！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啊啊！不断的毁坏，不断的创造，不断的努力哟！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啊啊！力哟！力哟！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力的绘画，力的舞蹈，力的音乐，力的诗歌，力的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律吕哟！</a:t>
            </a: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19" name="文本框 2"/>
          <p:cNvSpPr txBox="1"/>
          <p:nvPr>
            <p:custDataLst>
              <p:tags r:id="rId10"/>
            </p:custDataLst>
          </p:nvPr>
        </p:nvSpPr>
        <p:spPr>
          <a:xfrm>
            <a:off x="481941" y="327447"/>
            <a:ext cx="3045029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聆听配乐朗读</a:t>
            </a:r>
            <a:endParaRPr lang="zh-CN" altLang="en-US" sz="2800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2" name="最美的朗诵视频23《立在地球边上放号》 - 001 - 《最美的朗诵视频》023.立在地球边上放号.mp4" descr="最美的朗诵视频23《立在地球边上放号》 - 001 - 《最美的朗诵视频》023.立在地球边上放号.mp4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53406" y="1184636"/>
            <a:ext cx="8485187" cy="47932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03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深度探究</a:t>
            </a:r>
            <a:endParaRPr lang="zh-CN" altLang="en-US" sz="7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78934" y="1311812"/>
            <a:ext cx="10634132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任务活动一  整体把握，理清结构</a:t>
            </a:r>
            <a:endParaRPr lang="zh-CN" altLang="en-US" sz="3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说明：文章的结构，是文章部分与部分、部分与整体之间的内在联系和外部形式的统一。文章都是由中心意思、材料、结构三个要素组成的。中心意思是文章的“灵魂”，要明确无误；材料是“血肉”，要丰富，并能集中地反映中心；结构则是文章的“骨架”，是谋篇布局的手段，是运用材料反映中心思想的方法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926441" y="564078"/>
            <a:ext cx="1068493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：这首诗可以分为几部分？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第一部分：海天汹涌的宏伟而壮丽的图画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第二部分：诗人由大海奔腾的波涛引发出对宇宙 与人生的感悟发出对 “力” 的呼告与赞美。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060" y="3038002"/>
            <a:ext cx="6405693" cy="32924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55308" y="1881129"/>
            <a:ext cx="1088138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是一种饱含情感的文学体式，有的豪迈奔放、直白激烈；有的含蓄内敛、婉约动人。当你心中有所积郁，想要宣泄的时候，总要寻找一个突破口，而诗歌就是一个不错的选择。今天，就让我们走近郭沫若的一首现代诗</a:t>
            </a:r>
            <a:r>
              <a:rPr lang="en-US" altLang="zh-CN" sz="2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立在地球边上放号</a:t>
            </a:r>
            <a:r>
              <a:rPr lang="en-US" altLang="zh-CN" sz="2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，去体会一下诗人内心所要表达的情感。</a:t>
            </a:r>
            <a:endParaRPr lang="zh-CN" altLang="en-US" sz="2400" b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"/>
          <p:cNvSpPr txBox="1"/>
          <p:nvPr>
            <p:custDataLst>
              <p:tags r:id="rId11"/>
            </p:custDataLst>
          </p:nvPr>
        </p:nvSpPr>
        <p:spPr>
          <a:xfrm>
            <a:off x="608460" y="367508"/>
            <a:ext cx="2156029" cy="579755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汉仪润圆-75W" panose="00020600040101010101" pitchFamily="18" charset="-122"/>
              </a:rPr>
              <a:t>激趣导入</a:t>
            </a:r>
            <a:endParaRPr lang="zh-CN" altLang="en-US" sz="3200" b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汉仪润圆-75W" panose="00020600040101010101" pitchFamily="18" charset="-122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78934" y="1311812"/>
            <a:ext cx="10634132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任务活动二  抓住意象，品画面美</a:t>
            </a:r>
            <a:endParaRPr lang="zh-CN" altLang="en-US" sz="3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说明：“画面美”可以理解为由生动典型的意象，引发读者的创造性想象，进而营造出意境特点鲜明、景物彼此和谐、情感意蕴充沛的完整的画面，并从之得到的审美体验。我们可以简单的把它理解为意象带来的整体意境美。“味魔洁之诗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诗中有画”说的就是文学作品的“画面美”。把握住意象，体会“画面美”，能够让读者在联想中走近作品深处。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926441" y="564078"/>
            <a:ext cx="106849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：全诗涉及哪些意象？这些意象具有怎样的特点？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157605" y="2058860"/>
          <a:ext cx="987679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4938395"/>
                <a:gridCol w="4938395"/>
              </a:tblGrid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3200" kern="10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意象</a:t>
                      </a:r>
                      <a:endParaRPr lang="zh-CN" sz="3200" kern="10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3200" kern="10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3200" kern="10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0">
                <a:tc>
                  <a:txBody>
                    <a:bodyPr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zh-CN" sz="3200" kern="10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3200" kern="10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3200" kern="10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1335024" y="2899123"/>
            <a:ext cx="431596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白云、北冰洋、太平洋、洪涛、我、力</a:t>
            </a:r>
            <a:endParaRPr lang="zh-CN" altLang="zh-CN" sz="3200" kern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6313297" y="2610208"/>
            <a:ext cx="431596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宏大、阔远、壮丽、雄奇、气势磅礴</a:t>
            </a:r>
            <a:endParaRPr lang="zh-CN" altLang="zh-CN" sz="3200" kern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78934" y="1142479"/>
            <a:ext cx="10634132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任务活动三  品鉴修辞，感悟化境</a:t>
            </a:r>
            <a:endParaRPr lang="zh-CN" altLang="en-US" sz="3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说明：“修”是修饰的意思，“辞”的本来意思是辩论的言词，修辞本义就是修饰言论，也就是可以在使用语言的过程中，利用多种语言手段以收到尽可能好的表达效果的一种语言活动。在品鉴文学作品的时候，准确地把握住了修辞手法，也就把握住了抓住文章中心与情感的一把钥匙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82083" y="1499381"/>
            <a:ext cx="1104053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：分析诗歌开头三句运用的修辞？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  运用拟人手法，借助极目远望的开阔眼界，通过“怒”“推倒”等词语，描绘出一幅海涛汹涌、海天之上白云怒涌的宏伟而壮丽的图画。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68866" y="1931181"/>
            <a:ext cx="11040534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：“啊啊！不断的毁坏，不断的创造，不断的努力哟！”运用了什么手法？有什么表达效果？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   诗人运用排比手法为“毁坏”呐喊，为“创造”呼号，为“努力”着的不可抗拒的力量引吭高歌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!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56166" y="1054881"/>
            <a:ext cx="1104053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：诗歌结尾“力的绘画，力的舞蹈，力的音乐，力的诗歌，力的律吕 哟！”是如何赞美“力”的？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    诗歌结尾从不同角度设喻，讴歌赞美“力”。“力的绘画”指展现出的大海白云的壮丽景色，“力的舞蹈”是洪涛滚滚的比喻，“力的音乐，力的诗歌”是洪涛的声音，而“力的律吕”则是洪涛的节奏和音律。总之，这是对“力”的美化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305983" y="1512081"/>
            <a:ext cx="983191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：这首诗歌塑造了一个怎样的形象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   巨人的形象，其实就是诗人自我的形象。他站在地球边上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站在“全方位”俯瞰地球的立足点上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吹响一声声响彻寰宇的号角。排山倒海般的洪涛既具有巨大的破坏力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又蕴藏着同样巨大的创造力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巨人就是要掌握它、驾驭它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用他那火热赤诚的心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澎湃激扬的热情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彻底推翻旧世界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创造一个新世界。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125430" y="1181998"/>
            <a:ext cx="9941137" cy="2306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歌以无与伦比、气吞山河的气概，想象一个巨人立在地球边上看到宏伟壮丽的景象，由此心生对力的赞美、歌颂，以至于对力的倾倒。体现出诗人充实的内心和如沸的激情，反映了被五四时代怒潮唤醒的革命知识青年的豪迈气概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940738" y="401627"/>
            <a:ext cx="2310520" cy="58356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3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kumimoji="1" lang="zh-CN" altLang="en-US" sz="3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 b="22222"/>
          <a:stretch>
            <a:fillRect/>
          </a:stretch>
        </p:blipFill>
        <p:spPr>
          <a:xfrm>
            <a:off x="1558834" y="3620645"/>
            <a:ext cx="9074331" cy="2835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pic>
        <p:nvPicPr>
          <p:cNvPr id="25" name="图片 24" descr="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b="75220"/>
          <a:stretch>
            <a:fillRect/>
          </a:stretch>
        </p:blipFill>
        <p:spPr>
          <a:xfrm>
            <a:off x="1388110" y="2954655"/>
            <a:ext cx="9871710" cy="96393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602470" y="968375"/>
            <a:ext cx="1954530" cy="939800"/>
          </a:xfrm>
          <a:prstGeom prst="rect">
            <a:avLst/>
          </a:prstGeom>
        </p:spPr>
      </p:pic>
      <p:pic>
        <p:nvPicPr>
          <p:cNvPr id="9" name="图片 8" descr="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144780"/>
            <a:ext cx="2201545" cy="282384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4707254" y="2745740"/>
            <a:ext cx="269430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结束</a:t>
            </a:r>
            <a:endParaRPr lang="zh-CN" altLang="en-US" sz="6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7"/>
            </p:custDataLst>
          </p:nvPr>
        </p:nvCxnSpPr>
        <p:spPr>
          <a:xfrm>
            <a:off x="2407920" y="2368550"/>
            <a:ext cx="1863725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8"/>
            </p:custDataLst>
          </p:nvPr>
        </p:nvCxnSpPr>
        <p:spPr>
          <a:xfrm>
            <a:off x="2407920" y="4451350"/>
            <a:ext cx="2245360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9"/>
            </p:custDataLst>
          </p:nvPr>
        </p:nvCxnSpPr>
        <p:spPr>
          <a:xfrm flipH="1">
            <a:off x="2407920" y="2368550"/>
            <a:ext cx="0" cy="2084705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20"/>
            </p:custDataLst>
          </p:nvPr>
        </p:nvCxnSpPr>
        <p:spPr>
          <a:xfrm flipH="1">
            <a:off x="7783195" y="2366645"/>
            <a:ext cx="1863725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21"/>
            </p:custDataLst>
          </p:nvPr>
        </p:nvCxnSpPr>
        <p:spPr>
          <a:xfrm flipH="1">
            <a:off x="7537450" y="4449445"/>
            <a:ext cx="2109470" cy="0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2"/>
            </p:custDataLst>
          </p:nvPr>
        </p:nvCxnSpPr>
        <p:spPr>
          <a:xfrm>
            <a:off x="9646920" y="2366645"/>
            <a:ext cx="0" cy="2084705"/>
          </a:xfrm>
          <a:prstGeom prst="line">
            <a:avLst/>
          </a:prstGeom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New picture"/>
          <p:cNvPicPr/>
          <p:nvPr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1239500" y="10388600"/>
            <a:ext cx="342900" cy="254000"/>
          </a:xfrm>
          <a:prstGeom prst="cube">
            <a:avLst/>
          </a:prstGeom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alphaModFix amt="16000"/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3888">
            <a:off x="-2534479" y="2784322"/>
            <a:ext cx="5473444" cy="5473444"/>
          </a:xfrm>
          <a:prstGeom prst="rect">
            <a:avLst/>
          </a:prstGeom>
        </p:spPr>
      </p:pic>
      <p:sp>
        <p:nvSpPr>
          <p:cNvPr id="17" name="文本框 2"/>
          <p:cNvSpPr txBox="1"/>
          <p:nvPr>
            <p:custDataLst>
              <p:tags r:id="rId13"/>
            </p:custDataLst>
          </p:nvPr>
        </p:nvSpPr>
        <p:spPr>
          <a:xfrm>
            <a:off x="621160" y="306654"/>
            <a:ext cx="2156029" cy="579755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汉仪润圆-75W" panose="00020600040101010101" pitchFamily="18" charset="-122"/>
              </a:rPr>
              <a:t>素养目标</a:t>
            </a:r>
            <a:endParaRPr lang="zh-CN" altLang="en-US" sz="3200" b="1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汉仪润圆-75W" panose="00020600040101010101" pitchFamily="18" charset="-122"/>
            </a:endParaRPr>
          </a:p>
        </p:txBody>
      </p:sp>
      <p:sp>
        <p:nvSpPr>
          <p:cNvPr id="19" name="矩形 18"/>
          <p:cNvSpPr/>
          <p:nvPr>
            <p:custDataLst>
              <p:tags r:id="rId14"/>
            </p:custDataLst>
          </p:nvPr>
        </p:nvSpPr>
        <p:spPr>
          <a:xfrm>
            <a:off x="310492" y="380604"/>
            <a:ext cx="1714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1">
            <a:alphaModFix amt="16000"/>
            <a:biLevel thresh="75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3888">
            <a:off x="9455277" y="-2292413"/>
            <a:ext cx="5473444" cy="547344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1429178" y="2434111"/>
            <a:ext cx="9535886" cy="175323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了解诗歌的写作背景，感悟诗人所要表达的革旧出新的创造精神。</a:t>
            </a:r>
            <a:endParaRPr lang="zh-CN" altLang="en-US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了解浪漫主义的诗作风格，把握鉴赏诗歌的基本方法。</a:t>
            </a:r>
            <a:endParaRPr lang="zh-CN" altLang="en-US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诵读诗歌，感悟诗歌中所包含的巨大力量和革命热忱。</a:t>
            </a:r>
            <a:endParaRPr lang="zh-CN" altLang="en-US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" r="4046"/>
          <a:stretch>
            <a:fillRect/>
          </a:stretch>
        </p:blipFill>
        <p:spPr>
          <a:xfrm>
            <a:off x="919490" y="-9752"/>
            <a:ext cx="4210050" cy="687750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5391150" y="-19504"/>
            <a:ext cx="680085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汉仪润圆-75W" panose="00020600040101010101" pitchFamily="18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7365953" y="2114616"/>
            <a:ext cx="3430281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01.</a:t>
            </a:r>
            <a:r>
              <a:rPr lang="zh-CN" altLang="en-US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知人论世</a:t>
            </a:r>
            <a:endParaRPr lang="zh-CN" altLang="en-US" sz="3200">
              <a:solidFill>
                <a:schemeClr val="lt1"/>
              </a:solidFill>
              <a:cs typeface="微软雅黑" panose="020B0503020204020204" pitchFamily="34" charset="-122"/>
              <a:sym typeface="汉仪润圆-75W" panose="00020600040101010101" pitchFamily="18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604727" y="3458256"/>
            <a:ext cx="515522" cy="340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汉仪润圆-75W" panose="00020600040101010101" pitchFamily="18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7365953" y="3313267"/>
            <a:ext cx="357354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02.</a:t>
            </a:r>
            <a:r>
              <a:rPr lang="zh-CN" altLang="en-US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初读感悟</a:t>
            </a:r>
            <a:endParaRPr lang="zh-CN" altLang="en-US" sz="3200">
              <a:solidFill>
                <a:schemeClr val="lt1"/>
              </a:solidFill>
              <a:cs typeface="微软雅黑" panose="020B0503020204020204" pitchFamily="34" charset="-122"/>
              <a:sym typeface="汉仪润圆-75W" panose="00020600040101010101" pitchFamily="18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7365953" y="4449431"/>
            <a:ext cx="3060886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defRPr>
            </a:lvl1pPr>
          </a:lstStyle>
          <a:p>
            <a:r>
              <a:rPr lang="en-US" altLang="zh-CN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03.</a:t>
            </a:r>
            <a:r>
              <a:rPr lang="zh-CN" altLang="en-US" sz="3200">
                <a:solidFill>
                  <a:schemeClr val="lt1"/>
                </a:solidFill>
                <a:cs typeface="微软雅黑" panose="020B0503020204020204" pitchFamily="34" charset="-122"/>
                <a:sym typeface="汉仪润圆-75W" panose="00020600040101010101" pitchFamily="18" charset="-122"/>
              </a:rPr>
              <a:t>深度探究</a:t>
            </a:r>
            <a:endParaRPr lang="zh-CN" altLang="en-US" sz="3200">
              <a:solidFill>
                <a:schemeClr val="lt1"/>
              </a:solidFill>
              <a:cs typeface="微软雅黑" panose="020B0503020204020204" pitchFamily="34" charset="-122"/>
              <a:sym typeface="汉仪润圆-75W" panose="00020600040101010101" pitchFamily="18" charset="-122"/>
            </a:endParaRPr>
          </a:p>
        </p:txBody>
      </p:sp>
      <p:sp>
        <p:nvSpPr>
          <p:cNvPr id="43" name="TextBox 7"/>
          <p:cNvSpPr txBox="1"/>
          <p:nvPr>
            <p:custDataLst>
              <p:tags r:id="rId17"/>
            </p:custDataLst>
          </p:nvPr>
        </p:nvSpPr>
        <p:spPr>
          <a:xfrm>
            <a:off x="6741319" y="643980"/>
            <a:ext cx="4100512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课堂环节</a:t>
            </a:r>
            <a:endParaRPr kumimoji="0" lang="zh-CN" altLang="en-US" sz="6000" b="1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>
            <p:custDataLst>
              <p:tags r:id="rId18"/>
            </p:custDataLst>
          </p:nvPr>
        </p:nvSpPr>
        <p:spPr>
          <a:xfrm>
            <a:off x="5129540" y="5549430"/>
            <a:ext cx="523220" cy="52322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A967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>
            <p:custDataLst>
              <p:tags r:id="rId19"/>
            </p:custDataLst>
          </p:nvPr>
        </p:nvSpPr>
        <p:spPr>
          <a:xfrm>
            <a:off x="11474515" y="309245"/>
            <a:ext cx="236171" cy="236171"/>
          </a:xfrm>
          <a:prstGeom prst="ellipse">
            <a:avLst/>
          </a:prstGeom>
          <a:noFill/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A967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43" grpId="0"/>
      <p:bldP spid="44" grpId="0" bldLvl="0" animBg="1"/>
      <p:bldP spid="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3261995" y="1908175"/>
            <a:ext cx="2976245" cy="2640330"/>
          </a:xfrm>
          <a:prstGeom prst="rect">
            <a:avLst/>
          </a:prstGeom>
          <a:noFill/>
          <a:ln>
            <a:gradFill>
              <a:gsLst>
                <a:gs pos="0">
                  <a:srgbClr val="C8A064"/>
                </a:gs>
                <a:gs pos="100000">
                  <a:srgbClr val="F4DCA5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6163945" y="2169160"/>
            <a:ext cx="133985" cy="21189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3619500" y="2103120"/>
            <a:ext cx="1261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gradFill>
                  <a:gsLst>
                    <a:gs pos="0">
                      <a:srgbClr val="F4DCA5"/>
                    </a:gs>
                    <a:gs pos="100000">
                      <a:srgbClr val="C8A064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01</a:t>
            </a:r>
            <a:endParaRPr lang="en-US" altLang="zh-CN" sz="7200">
              <a:gradFill>
                <a:gsLst>
                  <a:gs pos="0">
                    <a:srgbClr val="F4DCA5"/>
                  </a:gs>
                  <a:gs pos="100000">
                    <a:srgbClr val="C8A064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880610" y="2610485"/>
            <a:ext cx="3933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F0502020204030204" charset="-122"/>
              </a:rPr>
              <a:t>知人论世</a:t>
            </a:r>
            <a:endParaRPr lang="zh-CN" altLang="en-US" sz="7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20F050202020403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17" name="文本框 2"/>
          <p:cNvSpPr txBox="1"/>
          <p:nvPr>
            <p:custDataLst>
              <p:tags r:id="rId10"/>
            </p:custDataLst>
          </p:nvPr>
        </p:nvSpPr>
        <p:spPr>
          <a:xfrm>
            <a:off x="3441074" y="485017"/>
            <a:ext cx="5818847" cy="579755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32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新诗奠基人</a:t>
            </a:r>
            <a:r>
              <a:rPr lang="en-US" altLang="zh-CN" sz="32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—</a:t>
            </a:r>
            <a:r>
              <a:rPr lang="zh-CN" altLang="en-US" sz="32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Medium" panose="020B0600000000000000" pitchFamily="34" charset="-122"/>
              </a:rPr>
              <a:t>郭沫若 </a:t>
            </a:r>
            <a:endParaRPr lang="zh-CN" altLang="en-US" sz="3200" b="1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椭圆 17"/>
          <p:cNvSpPr/>
          <p:nvPr>
            <p:custDataLst>
              <p:tags r:id="rId11"/>
            </p:custDataLst>
          </p:nvPr>
        </p:nvSpPr>
        <p:spPr>
          <a:xfrm>
            <a:off x="10629900" y="1014413"/>
            <a:ext cx="1914525" cy="1928812"/>
          </a:xfrm>
          <a:prstGeom prst="ellipse">
            <a:avLst/>
          </a:prstGeom>
          <a:solidFill>
            <a:schemeClr val="accent4">
              <a:lumMod val="20000"/>
              <a:lumOff val="80000"/>
              <a:alpha val="8361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1278467" y="1932219"/>
            <a:ext cx="739563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郭沫若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(1892—1978)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，原名郭开贞，我国著名的科学家、文学家、考古学家、思想家、革命活动家、诗人。生于四川乐山沙湾。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1914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年春，赴日本留学，先学医，后从文。这个时期，他接触了泰戈尔、歌德、莎士比亚等外国作家的作品。</a:t>
            </a:r>
            <a:endParaRPr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0" y="1286774"/>
            <a:ext cx="4513229" cy="5571226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10629900" y="1014413"/>
            <a:ext cx="1914525" cy="1928812"/>
          </a:xfrm>
          <a:prstGeom prst="ellipse">
            <a:avLst/>
          </a:prstGeom>
          <a:solidFill>
            <a:schemeClr val="accent4">
              <a:lumMod val="20000"/>
              <a:lumOff val="80000"/>
              <a:alpha val="8361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79352" y="406602"/>
            <a:ext cx="10833296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【人生经历】</a:t>
            </a:r>
            <a:endParaRPr lang="zh-CN" altLang="zh-CN" sz="2000" b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1919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年，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五四运动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爆发，郭沫若投身于新文化运动，写出了《凤凰涅槃》《地球，我的母亲》《炉中煤》等诗篇。</a:t>
            </a:r>
            <a:endParaRPr lang="zh-CN" altLang="zh-CN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1921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月，与成仿吾、郁达夫等人组织创造社。</a:t>
            </a:r>
            <a:endParaRPr lang="zh-CN" altLang="zh-CN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1924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年到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1927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年间，创作了历史剧《王昭君》《聂嫈》《卓文君》。</a:t>
            </a:r>
            <a:endParaRPr lang="zh-CN" altLang="zh-CN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抗战开始后回国，这一时期著有《屈原》等历史剧及大量诗文。</a:t>
            </a:r>
            <a:endParaRPr lang="zh-CN" altLang="zh-CN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1949</a:t>
            </a:r>
            <a:r>
              <a:rPr lang="zh-CN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年，中华人民共和国成立后，又发表了《蔡文姬》等历史剧作。</a:t>
            </a:r>
            <a:endParaRPr lang="en-US" altLang="zh-CN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评价与贡献</a:t>
            </a:r>
            <a:r>
              <a:rPr lang="en-US" altLang="zh-CN" sz="20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en-US" altLang="zh-CN" sz="2000" b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郭沫若是一位开风气之先的诗人，他的诗集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女神</a:t>
            </a:r>
            <a:r>
              <a:rPr lang="en-US" altLang="zh-CN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和着“五四”时期的狂飙突进精神，以饱满的激情书写了时代的青春和民族的新生。在诗歌观念上，他主张诗是诗人的自我表现，认为“诗的本职专在抒情”；他相信诗的灵感和直觉，提出“诗不是‘做’出来的，只是‘写’出来的”；他还强调诗的非功利性，但承认诗所产生的客观社会效应。郭沫若开创了现代新诗的自由诗，他的不拘一格的诗歌体式，对后世影响很大。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7" name="文本框 2"/>
          <p:cNvSpPr txBox="1"/>
          <p:nvPr>
            <p:custDataLst>
              <p:tags r:id="rId10"/>
            </p:custDataLst>
          </p:nvPr>
        </p:nvSpPr>
        <p:spPr>
          <a:xfrm>
            <a:off x="4316084" y="1101315"/>
            <a:ext cx="3204234" cy="518160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dist"/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npin heiti" charset="-122"/>
                <a:sym typeface="思源黑体 CN Medium" panose="020B0600000000000000" pitchFamily="34" charset="-122"/>
              </a:rPr>
              <a:t>写作背景</a:t>
            </a:r>
            <a:endParaRPr lang="zh-CN" altLang="en-US" sz="2800" spc="15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npin heiti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310846" y="2085698"/>
            <a:ext cx="976355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立在地球边上放号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写于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1919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间，当时郭沫若受五四运动和十月革命的冲击，决然从日本渡海回国。当他置身于日本横滨的海岸，面对浩渺无边的大海，那惊天的激浪和着时代的洪流一起撞击着他的胸怀。于是，在诗人的笔下出现了一幅雄奇壮伟、流动奔突的画面，于是诗人写下这首对于力的赞歌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336550" y="189482"/>
            <a:ext cx="10934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了解现代新诗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比较感悟：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772920" y="1630648"/>
          <a:ext cx="8869680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4434840"/>
                <a:gridCol w="4434840"/>
              </a:tblGrid>
              <a:tr h="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b="1" kern="10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文言诗</a:t>
                      </a:r>
                      <a:endParaRPr lang="zh-CN" sz="2400" b="1" kern="10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b="1" kern="10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白话诗</a:t>
                      </a:r>
                      <a:endParaRPr lang="zh-CN" sz="2400" b="1" kern="10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18008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少无适俗韵，性本爱丘山。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误落尘网中，一去三十年。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羁鸟恋旧林，池鱼思故渊。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开荒南野际，守拙归园田。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方宅十余亩，草屋八九间。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陶渊明（约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365—427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年）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从明天起，做一个幸福的人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喂马、劈柴，周游世界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从明天起，关心粮食和蔬菜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我有一所房子，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面朝大海，春暖花开。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海子（</a:t>
                      </a:r>
                      <a:r>
                        <a:rPr lang="en-US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1964—1989</a:t>
                      </a: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年）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400" kern="10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有什么变化？</a:t>
                      </a:r>
                      <a:endParaRPr lang="zh-CN" sz="2400" kern="10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23"/>
</p:tagLst>
</file>

<file path=ppt/tags/tag10.xml><?xml version="1.0" encoding="utf-8"?>
<p:tagLst xmlns:p="http://schemas.openxmlformats.org/presentationml/2006/main">
  <p:tag name="AS_UNIQUEID" val="134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AS_UNIQUEID" val="135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AS_UNIQUEID" val="136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AS_UNIQUEID" val="138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AS_UNIQUEID" val="139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AS_UNIQUEID" val="140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6.xml><?xml version="1.0" encoding="utf-8"?>
<p:tagLst xmlns:p="http://schemas.openxmlformats.org/presentationml/2006/main">
  <p:tag name="AS_UNIQUEID" val="142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7.xml><?xml version="1.0" encoding="utf-8"?>
<p:tagLst xmlns:p="http://schemas.openxmlformats.org/presentationml/2006/main">
  <p:tag name="AS_UNIQUEID" val="143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leftRigh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leftRight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2.xml><?xml version="1.0" encoding="utf-8"?>
<p:tagLst xmlns:p="http://schemas.openxmlformats.org/presentationml/2006/main">
  <p:tag name="AS_UNIQUEID" val="12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navigation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navigation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3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29_1"/>
  <p:tag name="KSO_WM_TEMPLATE_CATEGORY" val="custom"/>
  <p:tag name="KSO_WM_TEMPLATE_INDEX" val="20177118"/>
  <p:tag name="KSO_WM_TEMPLATE_SUBCATEGORY" val="17"/>
  <p:tag name="KSO_WM_TEMPLATE_THUMBS_INDEX" val="1、3、5、8、13、16、19、25、28、30、32"/>
  <p:tag name="KSO_WM_TEMPLATE_MASTER_TYPE" val="1"/>
  <p:tag name="KSO_WM_TEMPLATE_COLOR_TYPE" val="1"/>
  <p:tag name="KSO_WM_TEMPLATE_MASTER_THUMB_INDEX" val="12"/>
</p:tagLst>
</file>

<file path=ppt/tags/tag237.xml><?xml version="1.0" encoding="utf-8"?>
<p:tagLst xmlns:p="http://schemas.openxmlformats.org/presentationml/2006/main">
  <p:tag name="AS_UNIQUEID" val="160"/>
  <p:tag name="KSO_WM_UNIT_PLACING_PICTURE_USER_VIEWPORT" val="{&quot;height&quot;:1518,&quot;width&quot;:15546}"/>
</p:tagLst>
</file>

<file path=ppt/tags/tag238.xml><?xml version="1.0" encoding="utf-8"?>
<p:tagLst xmlns:p="http://schemas.openxmlformats.org/presentationml/2006/main">
  <p:tag name="AS_UNIQUEID" val="161"/>
  <p:tag name="KSO_WM_UNIT_PLACING_PICTURE_USER_VIEWPORT" val="{&quot;height&quot;:1480,&quot;width&quot;:3078}"/>
</p:tagLst>
</file>

<file path=ppt/tags/tag239.xml><?xml version="1.0" encoding="utf-8"?>
<p:tagLst xmlns:p="http://schemas.openxmlformats.org/presentationml/2006/main">
  <p:tag name="AS_UNIQUEID" val="162"/>
  <p:tag name="KSO_WM_UNIT_PLACING_PICTURE_USER_VIEWPORT" val="{&quot;height&quot;:4447,&quot;width&quot;:3467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68"/>
  <p:tag name="KSO_WM_UNIT_ISCONTENTSTITLE" val="0"/>
  <p:tag name="KSO_WM_UNIT_HIGHLIGHT" val="0"/>
  <p:tag name="KSO_WM_UNIT_COMPATIBLE" val="0"/>
  <p:tag name="KSO_WM_UNIT_PRESET_TEXT" val="浅色繁花计划书"/>
  <p:tag name="KSO_WM_TEMPLATE_CATEGORY" val="custom"/>
  <p:tag name="KSO_WM_TEMPLATE_INDEX" val="20177118"/>
  <p:tag name="KSO_WM_UNIT_ID" val="custom20177118_1*a*1"/>
  <p:tag name="KSO_WM_UNIT_NOCLEAR" val="0"/>
  <p:tag name="KSO_WM_UNIT_DIAGRAM_ISNUMVISUAL" val="0"/>
  <p:tag name="KSO_WM_UNIT_DIAGRAM_ISREFERUNIT" val="0"/>
  <p:tag name="KSO_WM_UNIT_ISNUMDGMTITLE" val="0"/>
</p:tagLst>
</file>

<file path=ppt/tags/tag241.xml><?xml version="1.0" encoding="utf-8"?>
<p:tagLst xmlns:p="http://schemas.openxmlformats.org/presentationml/2006/main">
  <p:tag name="KSO_WM_TAG_VERSION" val="1.0"/>
  <p:tag name="KSO_WM_SLIDE_ITEM_CNT" val="0"/>
  <p:tag name="KSO_WM_SLIDE_LAYOUT" val="a_b"/>
  <p:tag name="KSO_WM_SLIDE_LAYOUT_CNT" val="1_3"/>
  <p:tag name="KSO_WM_SLIDE_TYPE" val="title"/>
  <p:tag name="KSO_WM_BEAUTIFY_FLAG" val="#wm#"/>
  <p:tag name="KSO_WM_COMBINE_RELATE_SLIDE_ID" val="background20176429_1"/>
  <p:tag name="KSO_WM_TEMPLATE_CATEGORY" val="custom"/>
  <p:tag name="KSO_WM_TEMPLATE_INDEX" val="20177118"/>
  <p:tag name="KSO_WM_SLIDE_ID" val="custom20177118_1"/>
  <p:tag name="KSO_WM_SLIDE_INDEX" val="1"/>
  <p:tag name="KSO_WM_TEMPLATE_SUBCATEGORY" val="17"/>
  <p:tag name="KSO_WM_TEMPLATE_THUMBS_INDEX" val="1、3、5、8、13、16、19、25、28、30、32"/>
  <p:tag name="KSO_WM_SLIDE_SUBTYPE" val="pureTxt"/>
  <p:tag name="KSO_WM_TEMPLATE_MASTER_TYPE" val="1"/>
  <p:tag name="KSO_WM_TEMPLATE_COLOR_TYPE" val="1"/>
  <p:tag name="KSO_WM_TEMPLATE_MASTER_THUMB_INDEX" val="12"/>
</p:tagLst>
</file>

<file path=ppt/tags/tag242.xml><?xml version="1.0" encoding="utf-8"?>
<p:tagLst xmlns:p="http://schemas.openxmlformats.org/presentationml/2006/main">
  <p:tag name="AS_UNIQUEID" val="157"/>
</p:tagLst>
</file>

<file path=ppt/tags/tag243.xml><?xml version="1.0" encoding="utf-8"?>
<p:tagLst xmlns:p="http://schemas.openxmlformats.org/presentationml/2006/main">
  <p:tag name="AS_UNIQUEID" val="158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AS_UNIQUEID" val="173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AS_UNIQUEID" val="174"/>
</p:tagLst>
</file>

<file path=ppt/tags/tag252.xml><?xml version="1.0" encoding="utf-8"?>
<p:tagLst xmlns:p="http://schemas.openxmlformats.org/presentationml/2006/main">
  <p:tag name="AS_UNIQUEID" val="175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6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AS_UNIQUEID" val="177"/>
</p:tagLst>
</file>

<file path=ppt/tags/tag261.xml><?xml version="1.0" encoding="utf-8"?>
<p:tagLst xmlns:p="http://schemas.openxmlformats.org/presentationml/2006/main">
  <p:tag name="AS_UNIQUEID" val="178"/>
</p:tagLst>
</file>

<file path=ppt/tags/tag262.xml><?xml version="1.0" encoding="utf-8"?>
<p:tagLst xmlns:p="http://schemas.openxmlformats.org/presentationml/2006/main">
  <p:tag name="AS_UNIQUEID" val="179"/>
  <p:tag name="KSO_WM_UNIT_FILL_FORE_SCHEMECOLOR_INDEX_BRIGHTNESS" val="0"/>
  <p:tag name="KSO_WM_UNIT_FILL_FORE_SCHEMECOLOR_INDEX" val="5"/>
  <p:tag name="KSO_WM_UNIT_FILL_TYPE" val="1"/>
  <p:tag name="KSO_WM_UNIT_TEXT_FILL_FORE_SCHEMECOLOR_INDEX_BRIGHTNESS" val="-0.25"/>
  <p:tag name="KSO_WM_UNIT_TEXT_FILL_FORE_SCHEMECOLOR_INDEX" val="6"/>
  <p:tag name="KSO_WM_UNIT_TEXT_FILL_TYPE" val="1"/>
</p:tagLst>
</file>

<file path=ppt/tags/tag263.xml><?xml version="1.0" encoding="utf-8"?>
<p:tagLst xmlns:p="http://schemas.openxmlformats.org/presentationml/2006/main">
  <p:tag name="AS_UNIQUEID" val="180"/>
</p:tagLst>
</file>

<file path=ppt/tags/tag264.xml><?xml version="1.0" encoding="utf-8"?>
<p:tagLst xmlns:p="http://schemas.openxmlformats.org/presentationml/2006/main">
  <p:tag name="AS_UNIQUEID" val="18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272.xml><?xml version="1.0" encoding="utf-8"?>
<p:tagLst xmlns:p="http://schemas.openxmlformats.org/presentationml/2006/main">
  <p:tag name="AS_UNIQUEID" val="187"/>
</p:tagLst>
</file>

<file path=ppt/tags/tag273.xml><?xml version="1.0" encoding="utf-8"?>
<p:tagLst xmlns:p="http://schemas.openxmlformats.org/presentationml/2006/main">
  <p:tag name="AS_UNIQUEID" val="188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AS_UNIQUEID" val="189"/>
  <p:tag name="KSO_WM_UNIT_TEXT_FILL_FORE_SCHEMECOLOR_INDEX_BRIGHTNESS" val="0"/>
  <p:tag name="KSO_WM_UNIT_TEXT_FILL_FORE_SCHEMECOLOR_INDEX" val="14"/>
  <p:tag name="KSO_WM_UNIT_TEXT_FILL_TYPE" val="1"/>
</p:tagLst>
</file>

<file path=ppt/tags/tag275.xml><?xml version="1.0" encoding="utf-8"?>
<p:tagLst xmlns:p="http://schemas.openxmlformats.org/presentationml/2006/main">
  <p:tag name="AS_UNIQUEID" val="190"/>
  <p:tag name="KSO_WM_UNIT_FILL_FORE_SCHEMECOLOR_INDEX_BRIGHTNESS" val="0.4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AS_UNIQUEID" val="191"/>
  <p:tag name="KSO_WM_UNIT_TEXT_FILL_FORE_SCHEMECOLOR_INDEX_BRIGHTNESS" val="0"/>
  <p:tag name="KSO_WM_UNIT_TEXT_FILL_FORE_SCHEMECOLOR_INDEX" val="14"/>
  <p:tag name="KSO_WM_UNIT_TEXT_FILL_TYPE" val="1"/>
</p:tagLst>
</file>

<file path=ppt/tags/tag277.xml><?xml version="1.0" encoding="utf-8"?>
<p:tagLst xmlns:p="http://schemas.openxmlformats.org/presentationml/2006/main">
  <p:tag name="AS_UNIQUEID" val="192"/>
  <p:tag name="KSO_WM_UNIT_TEXT_FILL_FORE_SCHEMECOLOR_INDEX_BRIGHTNESS" val="0"/>
  <p:tag name="KSO_WM_UNIT_TEXT_FILL_FORE_SCHEMECOLOR_INDEX" val="14"/>
  <p:tag name="KSO_WM_UNIT_TEXT_FILL_TYPE" val="1"/>
</p:tagLst>
</file>

<file path=ppt/tags/tag278.xml><?xml version="1.0" encoding="utf-8"?>
<p:tagLst xmlns:p="http://schemas.openxmlformats.org/presentationml/2006/main">
  <p:tag name="AS_UNIQUEID" val="194"/>
</p:tagLst>
</file>

<file path=ppt/tags/tag279.xml><?xml version="1.0" encoding="utf-8"?>
<p:tagLst xmlns:p="http://schemas.openxmlformats.org/presentationml/2006/main">
  <p:tag name="AS_UNIQUEID" val="195"/>
  <p:tag name="KSO_WM_UNIT_FILL_FORE_SCHEMECOLOR_INDEX_BRIGHTNESS" val="0"/>
  <p:tag name="KSO_WM_UNIT_FILL_FORE_SCHEMECOLOR_INDEX" val="14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AS_UNIQUEID" val="196"/>
  <p:tag name="KSO_WM_UNIT_LINE_FORE_SCHEMECOLOR_INDEX_BRIGHTNESS" val="0"/>
  <p:tag name="KSO_WM_UNIT_LINE_FORE_SCHEMECOLOR_INDEX" val="14"/>
  <p:tag name="KSO_WM_UNIT_LINE_FILL_TYPE" val="2"/>
</p:tagLst>
</file>

<file path=ppt/tags/tag2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2.xml><?xml version="1.0" encoding="utf-8"?>
<p:tagLst xmlns:p="http://schemas.openxmlformats.org/presentationml/2006/main">
  <p:tag name="AS_UNIQUEID" val="183"/>
</p:tagLst>
</file>

<file path=ppt/tags/tag283.xml><?xml version="1.0" encoding="utf-8"?>
<p:tagLst xmlns:p="http://schemas.openxmlformats.org/presentationml/2006/main">
  <p:tag name="AS_UNIQUEID" val="184"/>
</p:tagLst>
</file>

<file path=ppt/tags/tag284.xml><?xml version="1.0" encoding="utf-8"?>
<p:tagLst xmlns:p="http://schemas.openxmlformats.org/presentationml/2006/main">
  <p:tag name="AS_UNIQUEID" val="185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291.xml><?xml version="1.0" encoding="utf-8"?>
<p:tagLst xmlns:p="http://schemas.openxmlformats.org/presentationml/2006/main">
  <p:tag name="AS_UNIQUEID" val="203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AS_UNIQUEID" val="204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AS_UNIQUEID" val="205"/>
</p:tagLst>
</file>

<file path=ppt/tags/tag294.xml><?xml version="1.0" encoding="utf-8"?>
<p:tagLst xmlns:p="http://schemas.openxmlformats.org/presentationml/2006/main">
  <p:tag name="AS_UNIQUEID" val="206"/>
</p:tagLst>
</file>

<file path=ppt/tags/tag295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296.xml><?xml version="1.0" encoding="utf-8"?>
<p:tagLst xmlns:p="http://schemas.openxmlformats.org/presentationml/2006/main">
  <p:tag name="AS_UNIQUEID" val="198"/>
</p:tagLst>
</file>

<file path=ppt/tags/tag297.xml><?xml version="1.0" encoding="utf-8"?>
<p:tagLst xmlns:p="http://schemas.openxmlformats.org/presentationml/2006/main">
  <p:tag name="AS_UNIQUEID" val="199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.xml><?xml version="1.0" encoding="utf-8"?>
<p:tagLst xmlns:p="http://schemas.openxmlformats.org/presentationml/2006/main">
  <p:tag name="AS_UNIQUEID" val="12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04.xml><?xml version="1.0" encoding="utf-8"?>
<p:tagLst xmlns:p="http://schemas.openxmlformats.org/presentationml/2006/main">
  <p:tag name="AS_UNIQUEID" val="209"/>
</p:tagLst>
</file>

<file path=ppt/tags/tag305.xml><?xml version="1.0" encoding="utf-8"?>
<p:tagLst xmlns:p="http://schemas.openxmlformats.org/presentationml/2006/main">
  <p:tag name="AS_UNIQUEID" val="210"/>
  <p:tag name="KSO_WM_UNIT_FILL_FORE_SCHEMECOLOR_INDEX_BRIGHTNESS" val="0.8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AS_UNIQUEID" val="211"/>
</p:tagLst>
</file>

<file path=ppt/tags/tag307.xml><?xml version="1.0" encoding="utf-8"?>
<p:tagLst xmlns:p="http://schemas.openxmlformats.org/presentationml/2006/main">
  <p:tag name="AS_UNIQUEID" val="212"/>
</p:tagLst>
</file>

<file path=ppt/tags/tag3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15.xml><?xml version="1.0" encoding="utf-8"?>
<p:tagLst xmlns:p="http://schemas.openxmlformats.org/presentationml/2006/main">
  <p:tag name="AS_UNIQUEID" val="215"/>
  <p:tag name="KSO_WM_UNIT_FILL_FORE_SCHEMECOLOR_INDEX_BRIGHTNESS" val="0.8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AS_UNIQUEID" val="216"/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24.xml><?xml version="1.0" encoding="utf-8"?>
<p:tagLst xmlns:p="http://schemas.openxmlformats.org/presentationml/2006/main">
  <p:tag name="AS_UNIQUEID" val="219"/>
</p:tagLst>
</file>

<file path=ppt/tags/tag325.xml><?xml version="1.0" encoding="utf-8"?>
<p:tagLst xmlns:p="http://schemas.openxmlformats.org/presentationml/2006/main">
  <p:tag name="AS_UNIQUEID" val="220"/>
  <p:tag name="KSO_WM_UNIT_TEXT_FILL_FORE_SCHEMECOLOR_INDEX_BRIGHTNESS" val="-0.25"/>
  <p:tag name="KSO_WM_UNIT_TEXT_FILL_FORE_SCHEMECOLOR_INDEX" val="6"/>
  <p:tag name="KSO_WM_UNIT_TEXT_FILL_TYPE" val="1"/>
</p:tagLst>
</file>

<file path=ppt/tags/tag3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33.xml><?xml version="1.0" encoding="utf-8"?>
<p:tagLst xmlns:p="http://schemas.openxmlformats.org/presentationml/2006/main">
  <p:tag name="AS_UNIQUEID" val="222"/>
</p:tagLst>
</file>

<file path=ppt/tags/tag334.xml><?xml version="1.0" encoding="utf-8"?>
<p:tagLst xmlns:p="http://schemas.openxmlformats.org/presentationml/2006/main">
  <p:tag name="AS_UNIQUEID" val="223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42.xml><?xml version="1.0" encoding="utf-8"?>
<p:tagLst xmlns:p="http://schemas.openxmlformats.org/presentationml/2006/main">
  <p:tag name="AS_UNIQUEID" val="225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AS_UNIQUEID" val="227"/>
</p:tagLst>
</file>

<file path=ppt/tags/tag3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58.xml><?xml version="1.0" encoding="utf-8"?>
<p:tagLst xmlns:p="http://schemas.openxmlformats.org/presentationml/2006/main">
  <p:tag name="AS_UNIQUEID" val="234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AS_UNIQUEID" val="235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AS_UNIQUEID" val="236"/>
</p:tagLst>
</file>

<file path=ppt/tags/tag361.xml><?xml version="1.0" encoding="utf-8"?>
<p:tagLst xmlns:p="http://schemas.openxmlformats.org/presentationml/2006/main">
  <p:tag name="AS_UNIQUEID" val="237"/>
</p:tagLst>
</file>

<file path=ppt/tags/tag362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363.xml><?xml version="1.0" encoding="utf-8"?>
<p:tagLst xmlns:p="http://schemas.openxmlformats.org/presentationml/2006/main">
  <p:tag name="AS_UNIQUEID" val="229"/>
</p:tagLst>
</file>

<file path=ppt/tags/tag364.xml><?xml version="1.0" encoding="utf-8"?>
<p:tagLst xmlns:p="http://schemas.openxmlformats.org/presentationml/2006/main">
  <p:tag name="AS_UNIQUEID" val="230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71.xml><?xml version="1.0" encoding="utf-8"?>
<p:tagLst xmlns:p="http://schemas.openxmlformats.org/presentationml/2006/main">
  <p:tag name="AS_UNIQUEID" val="239"/>
  <p:tag name="KSO_WM_UNIT_TEXT_FILL_FORE_SCHEMECOLOR_INDEX_BRIGHTNESS" val="-0.05"/>
  <p:tag name="KSO_WM_UNIT_TEXT_FILL_FORE_SCHEMECOLOR_INDEX" val="14"/>
  <p:tag name="KSO_WM_UNIT_TEX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79.xml><?xml version="1.0" encoding="utf-8"?>
<p:tagLst xmlns:p="http://schemas.openxmlformats.org/presentationml/2006/main">
  <p:tag name="AS_UNIQUEID" val="24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AS_UNIQUEID" val="24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1.xml><?xml version="1.0" encoding="utf-8"?>
<p:tagLst xmlns:p="http://schemas.openxmlformats.org/presentationml/2006/main">
  <p:tag name="AS_UNIQUEID" val="243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89.xml><?xml version="1.0" encoding="utf-8"?>
<p:tagLst xmlns:p="http://schemas.openxmlformats.org/presentationml/2006/main">
  <p:tag name="AS_UNIQUEID" val="245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AS_UNIQUEID" val="246"/>
  <p:tag name="KSO_WM_UNIT_TEXT_FILL_FORE_SCHEMECOLOR_INDEX_BRIGHTNESS" val="0"/>
  <p:tag name="KSO_WM_UNIT_TEXT_FILL_FORE_SCHEMECOLOR_INDEX" val="14"/>
  <p:tag name="KSO_WM_UNIT_TEXT_FILL_TYPE" val="1"/>
</p:tagLst>
</file>

<file path=ppt/tags/tag391.xml><?xml version="1.0" encoding="utf-8"?>
<p:tagLst xmlns:p="http://schemas.openxmlformats.org/presentationml/2006/main">
  <p:tag name="AS_UNIQUEID" val="247"/>
  <p:tag name="KSO_WM_UNIT_FILL_FORE_SCHEMECOLOR_INDEX_BRIGHTNESS" val="0"/>
  <p:tag name="KSO_WM_UNIT_FILL_FORE_SCHEMECOLOR_INDEX" val="7"/>
  <p:tag name="KSO_WM_UNIT_FILL_TYPE" val="1"/>
</p:tagLst>
</file>

<file path=ppt/tags/tag3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399.xml><?xml version="1.0" encoding="utf-8"?>
<p:tagLst xmlns:p="http://schemas.openxmlformats.org/presentationml/2006/main">
  <p:tag name="AS_UNIQUEID" val="249"/>
</p:tagLst>
</file>

<file path=ppt/tags/tag4.xml><?xml version="1.0" encoding="utf-8"?>
<p:tagLst xmlns:p="http://schemas.openxmlformats.org/presentationml/2006/main">
  <p:tag name="AS_UNIQUEID" val="126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AS_UNIQUEID" val="2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AS_UNIQUEID" val="251"/>
</p:tagLst>
</file>

<file path=ppt/tags/tag40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09.xml><?xml version="1.0" encoding="utf-8"?>
<p:tagLst xmlns:p="http://schemas.openxmlformats.org/presentationml/2006/main">
  <p:tag name="AS_UNIQUEID" val="7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AS_UNIQUEID" val="8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AS_UNIQUEID" val="9"/>
</p:tagLst>
</file>

<file path=ppt/tags/tag412.xml><?xml version="1.0" encoding="utf-8"?>
<p:tagLst xmlns:p="http://schemas.openxmlformats.org/presentationml/2006/main">
  <p:tag name="AS_UNIQUEID" val="10"/>
</p:tagLst>
</file>

<file path=ppt/tags/tag413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414.xml><?xml version="1.0" encoding="utf-8"?>
<p:tagLst xmlns:p="http://schemas.openxmlformats.org/presentationml/2006/main">
  <p:tag name="AS_UNIQUEID" val="2"/>
</p:tagLst>
</file>

<file path=ppt/tags/tag415.xml><?xml version="1.0" encoding="utf-8"?>
<p:tagLst xmlns:p="http://schemas.openxmlformats.org/presentationml/2006/main">
  <p:tag name="AS_UNIQUEID" val="3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22.xml><?xml version="1.0" encoding="utf-8"?>
<p:tagLst xmlns:p="http://schemas.openxmlformats.org/presentationml/2006/main">
  <p:tag name="AS_UNIQUEID" val="12"/>
  <p:tag name="KSO_WM_UNIT_TEXT_FILL_FORE_SCHEMECOLOR_INDEX_BRIGHTNESS" val="-0.05"/>
  <p:tag name="KSO_WM_UNIT_TEXT_FILL_FORE_SCHEMECOLOR_INDEX" val="14"/>
  <p:tag name="KSO_WM_UNIT_TEXT_FILL_TYPE" val="1"/>
</p:tagLst>
</file>

<file path=ppt/tags/tag4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AS_UNIQUEID" val="15"/>
</p:tagLst>
</file>

<file path=ppt/tags/tag431.xml><?xml version="1.0" encoding="utf-8"?>
<p:tagLst xmlns:p="http://schemas.openxmlformats.org/presentationml/2006/main">
  <p:tag name="AS_UNIQUEID" val="16"/>
</p:tagLst>
</file>

<file path=ppt/tags/tag4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39.xml><?xml version="1.0" encoding="utf-8"?>
<p:tagLst xmlns:p="http://schemas.openxmlformats.org/presentationml/2006/main">
  <p:tag name="AS_UNIQUEID" val="18"/>
  <p:tag name="KSO_WM_UNIT_TEXT_FILL_FORE_SCHEMECOLOR_INDEX_BRIGHTNESS" val="-0.05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47.xml><?xml version="1.0" encoding="utf-8"?>
<p:tagLst xmlns:p="http://schemas.openxmlformats.org/presentationml/2006/main">
  <p:tag name="AS_UNIQUEID" val="21"/>
</p:tagLst>
</file>

<file path=ppt/tags/tag448.xml><?xml version="1.0" encoding="utf-8"?>
<p:tagLst xmlns:p="http://schemas.openxmlformats.org/presentationml/2006/main">
  <p:tag name="AS_UNIQUEID" val="22"/>
</p:tagLst>
</file>

<file path=ppt/tags/tag449.xml><?xml version="1.0" encoding="utf-8"?>
<p:tagLst xmlns:p="http://schemas.openxmlformats.org/presentationml/2006/main">
  <p:tag name="AS_UNIQUEID" val="23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AS_UNIQUEID" val="24"/>
</p:tagLst>
</file>

<file path=ppt/tags/tag4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58.xml><?xml version="1.0" encoding="utf-8"?>
<p:tagLst xmlns:p="http://schemas.openxmlformats.org/presentationml/2006/main">
  <p:tag name="AS_UNIQUEID" val="29"/>
  <p:tag name="KSO_WM_UNIT_TEXT_FILL_FORE_SCHEMECOLOR_INDEX_BRIGHTNESS" val="-0.05"/>
  <p:tag name="KSO_WM_UNIT_TEXT_FILL_FORE_SCHEMECOLOR_INDEX" val="14"/>
  <p:tag name="KSO_WM_UNIT_TEXT_FILL_TYPE" val="1"/>
</p:tagLst>
</file>

<file path=ppt/tags/tag4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66.xml><?xml version="1.0" encoding="utf-8"?>
<p:tagLst xmlns:p="http://schemas.openxmlformats.org/presentationml/2006/main">
  <p:tag name="AS_UNIQUEID" val="32"/>
</p:tagLst>
</file>

<file path=ppt/tags/tag4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74.xml><?xml version="1.0" encoding="utf-8"?>
<p:tagLst xmlns:p="http://schemas.openxmlformats.org/presentationml/2006/main">
  <p:tag name="AS_UNIQUEID" val="35"/>
</p:tagLst>
</file>

<file path=ppt/tags/tag4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82.xml><?xml version="1.0" encoding="utf-8"?>
<p:tagLst xmlns:p="http://schemas.openxmlformats.org/presentationml/2006/main">
  <p:tag name="AS_UNIQUEID" val="38"/>
</p:tagLst>
</file>

<file path=ppt/tags/tag4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AS_UNIQUEID" val="52"/>
</p:tagLst>
</file>

<file path=ppt/tags/tag4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498.xml><?xml version="1.0" encoding="utf-8"?>
<p:tagLst xmlns:p="http://schemas.openxmlformats.org/presentationml/2006/main">
  <p:tag name="AS_UNIQUEID" val="54"/>
  <p:tag name="KSO_WM_UNIT_TEXT_FILL_FORE_SCHEMECOLOR_INDEX_BRIGHTNESS" val="0"/>
  <p:tag name="KSO_WM_UNIT_TEXT_FILL_FORE_SCHEMECOLOR_INDEX" val="14"/>
  <p:tag name="KSO_WM_UNIT_TEXT_FILL_TYPE" val="1"/>
</p:tagLst>
</file>

<file path=ppt/tags/tag499.xml><?xml version="1.0" encoding="utf-8"?>
<p:tagLst xmlns:p="http://schemas.openxmlformats.org/presentationml/2006/main">
  <p:tag name="AS_UNIQUEID" val="55"/>
</p:tagLst>
</file>

<file path=ppt/tags/tag5.xml><?xml version="1.0" encoding="utf-8"?>
<p:tagLst xmlns:p="http://schemas.openxmlformats.org/presentationml/2006/main">
  <p:tag name="AS_UNIQUEID" val="127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AS_UNIQUEID" val="56"/>
</p:tagLst>
</file>

<file path=ppt/tags/tag5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e40efed2-0aa7-4d98-9793-b07e5e616630}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403e2936-71d7-440e-ba14-2599feb8e37a}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ed127cc0-bea1-4dc0-a3ee-09366a6bce9a}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0fa437e7-8b75-4614-8eb4-7178e9ac13df}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38f54ed6-f70b-4622-90fd-c611b12fe35d}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f159fa3d-7fbd-439e-9688-0801605a0b4e}"/>
</p:tagLst>
</file>

<file path=ppt/tags/tag508.xml><?xml version="1.0" encoding="utf-8"?>
<p:tagLst xmlns:p="http://schemas.openxmlformats.org/presentationml/2006/main">
  <p:tag name="AS_UNIQUEID" val="110"/>
</p:tagLst>
</file>

<file path=ppt/tags/tag509.xml><?xml version="1.0" encoding="utf-8"?>
<p:tagLst xmlns:p="http://schemas.openxmlformats.org/presentationml/2006/main">
  <p:tag name="AS_UNIQUEID" val="11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AS_UNIQUEID" val="112"/>
</p:tagLst>
</file>

<file path=ppt/tags/tag511.xml><?xml version="1.0" encoding="utf-8"?>
<p:tagLst xmlns:p="http://schemas.openxmlformats.org/presentationml/2006/main">
  <p:tag name="AS_UNIQUEID" val="113"/>
</p:tagLst>
</file>

<file path=ppt/tags/tag512.xml><?xml version="1.0" encoding="utf-8"?>
<p:tagLst xmlns:p="http://schemas.openxmlformats.org/presentationml/2006/main">
  <p:tag name="AS_UNIQUEID" val="115"/>
</p:tagLst>
</file>

<file path=ppt/tags/tag513.xml><?xml version="1.0" encoding="utf-8"?>
<p:tagLst xmlns:p="http://schemas.openxmlformats.org/presentationml/2006/main">
  <p:tag name="AS_UNIQUEID" val="116"/>
</p:tagLst>
</file>

<file path=ppt/tags/tag514.xml><?xml version="1.0" encoding="utf-8"?>
<p:tagLst xmlns:p="http://schemas.openxmlformats.org/presentationml/2006/main">
  <p:tag name="AS_UNIQUEID" val="117"/>
</p:tagLst>
</file>

<file path=ppt/tags/tag515.xml><?xml version="1.0" encoding="utf-8"?>
<p:tagLst xmlns:p="http://schemas.openxmlformats.org/presentationml/2006/main">
  <p:tag name="AS_UNIQUEID" val="119"/>
</p:tagLst>
</file>

<file path=ppt/tags/tag516.xml><?xml version="1.0" encoding="utf-8"?>
<p:tagLst xmlns:p="http://schemas.openxmlformats.org/presentationml/2006/main">
  <p:tag name="AS_UNIQUEID" val="120"/>
</p:tagLst>
</file>

<file path=ppt/tags/tag517.xml><?xml version="1.0" encoding="utf-8"?>
<p:tagLst xmlns:p="http://schemas.openxmlformats.org/presentationml/2006/main">
  <p:tag name="AS_UNIQUEID" val="121"/>
</p:tagLst>
</file>

<file path=ppt/tags/tag518.xml><?xml version="1.0" encoding="utf-8"?>
<p:tagLst xmlns:p="http://schemas.openxmlformats.org/presentationml/2006/main">
  <p:tag name="AS_UNIQUEID" val="252"/>
</p:tagLst>
</file>

<file path=ppt/tags/tag519.xml><?xml version="1.0" encoding="utf-8"?>
<p:tagLst xmlns:p="http://schemas.openxmlformats.org/presentationml/2006/main">
  <p:tag name="KSO_WM_SLIDE_MODEL_TYPE" val="cover"/>
  <p:tag name="KSO_WM_SLIDE_BK_DARK_LIGHT" val="2"/>
  <p:tag name="KSO_WM_SLIDE_BACKGROUND_TYPE" val="general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AS_UNIQUEID" val="107"/>
</p:tagLst>
</file>

<file path=ppt/tags/tag521.xml><?xml version="1.0" encoding="utf-8"?>
<p:tagLst xmlns:p="http://schemas.openxmlformats.org/presentationml/2006/main">
  <p:tag name="AS_UNIQUEID" val="108"/>
</p:tagLst>
</file>

<file path=ppt/tags/tag522.xml><?xml version="1.0" encoding="utf-8"?>
<p:tagLst xmlns:p="http://schemas.openxmlformats.org/presentationml/2006/main">
  <p:tag name="AS_UNIQUEID" val="145"/>
</p:tagLst>
</file>

<file path=ppt/tags/tag523.xml><?xml version="1.0" encoding="utf-8"?>
<p:tagLst xmlns:p="http://schemas.openxmlformats.org/presentationml/2006/main">
  <p:tag name="AS_UNIQUEID" val="146"/>
</p:tagLst>
</file>

<file path=ppt/tags/tag524.xml><?xml version="1.0" encoding="utf-8"?>
<p:tagLst xmlns:p="http://schemas.openxmlformats.org/presentationml/2006/main">
  <p:tag name="AS_UNIQUEID" val="147"/>
</p:tagLst>
</file>

<file path=ppt/tags/tag525.xml><?xml version="1.0" encoding="utf-8"?>
<p:tagLst xmlns:p="http://schemas.openxmlformats.org/presentationml/2006/main">
  <p:tag name="AS_UNIQUEID" val="148"/>
</p:tagLst>
</file>

<file path=ppt/tags/tag526.xml><?xml version="1.0" encoding="utf-8"?>
<p:tagLst xmlns:p="http://schemas.openxmlformats.org/presentationml/2006/main">
  <p:tag name="AS_UNIQUEID" val="149"/>
</p:tagLst>
</file>

<file path=ppt/tags/tag527.xml><?xml version="1.0" encoding="utf-8"?>
<p:tagLst xmlns:p="http://schemas.openxmlformats.org/presentationml/2006/main">
  <p:tag name="AS_UNIQUEID" val="150"/>
</p:tagLst>
</file>

<file path=ppt/tags/tag528.xml><?xml version="1.0" encoding="utf-8"?>
<p:tagLst xmlns:p="http://schemas.openxmlformats.org/presentationml/2006/main">
  <p:tag name="AS_UNIQUEID" val="152"/>
</p:tagLst>
</file>

<file path=ppt/tags/tag529.xml><?xml version="1.0" encoding="utf-8"?>
<p:tagLst xmlns:p="http://schemas.openxmlformats.org/presentationml/2006/main">
  <p:tag name="AS_UNIQUEID" val="153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AS_UNIQUEID" val="154"/>
</p:tagLst>
</file>

<file path=ppt/tags/tag531.xml><?xml version="1.0" encoding="utf-8"?>
<p:tagLst xmlns:p="http://schemas.openxmlformats.org/presentationml/2006/main">
  <p:tag name="AS_UNIQUEID" val="155"/>
</p:tagLst>
</file>

<file path=ppt/tags/tag53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MxM2ZjM2M2NzNlMmJhMWE0NGNlYWY4NDI5OTViMmUifQ==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AS_UNIQUEID" val="129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AS_UNIQUEID" val="13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AS_UNIQUEID" val="132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AS_UNIQUEID" val="133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字魂105号-简雅黑"/>
        <a:ea typeface="字魂105号-简雅黑"/>
        <a:cs typeface="Arial"/>
      </a:majorFont>
      <a:minorFont>
        <a:latin typeface="字魂105号-简雅黑"/>
        <a:ea typeface="字魂105号-简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​​">
  <a:themeElements>
    <a:clrScheme name="自定义 34">
      <a:dk1>
        <a:srgbClr val="000000"/>
      </a:dk1>
      <a:lt1>
        <a:srgbClr val="FFFFFF"/>
      </a:lt1>
      <a:dk2>
        <a:srgbClr val="C6E4E0"/>
      </a:dk2>
      <a:lt2>
        <a:srgbClr val="E6F6F4"/>
      </a:lt2>
      <a:accent1>
        <a:srgbClr val="3C8178"/>
      </a:accent1>
      <a:accent2>
        <a:srgbClr val="007B87"/>
      </a:accent2>
      <a:accent3>
        <a:srgbClr val="007297"/>
      </a:accent3>
      <a:accent4>
        <a:srgbClr val="12659F"/>
      </a:accent4>
      <a:accent5>
        <a:srgbClr val="4F5296"/>
      </a:accent5>
      <a:accent6>
        <a:srgbClr val="783C81"/>
      </a:accent6>
      <a:hlink>
        <a:srgbClr val="658BD5"/>
      </a:hlink>
      <a:folHlink>
        <a:srgbClr val="9F69A3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3353</Words>
  <Application>WPS 演示</Application>
  <PresentationFormat/>
  <Paragraphs>151</Paragraphs>
  <Slides>28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Arial</vt:lpstr>
      <vt:lpstr>宋体</vt:lpstr>
      <vt:lpstr>Wingdings</vt:lpstr>
      <vt:lpstr>Heiti SC Medium</vt:lpstr>
      <vt:lpstr>微软雅黑</vt:lpstr>
      <vt:lpstr>汉仪旗黑-85S</vt:lpstr>
      <vt:lpstr>黑体</vt:lpstr>
      <vt:lpstr>Wingdings</vt:lpstr>
      <vt:lpstr>楷体</vt:lpstr>
      <vt:lpstr>思源黑体 CN Bold</vt:lpstr>
      <vt:lpstr>汉仪润圆-75W</vt:lpstr>
      <vt:lpstr>思源黑体 CN Medium</vt:lpstr>
      <vt:lpstr>Segoe UI Light</vt:lpstr>
      <vt:lpstr>字魂105号-简雅黑</vt:lpstr>
      <vt:lpstr>inpin heiti</vt:lpstr>
      <vt:lpstr>Times New Roman</vt:lpstr>
      <vt:lpstr>Arial Unicode MS</vt:lpstr>
      <vt:lpstr>Office 主题</vt:lpstr>
      <vt:lpstr>21_Office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夏荷听雨</cp:lastModifiedBy>
  <cp:revision>5</cp:revision>
  <cp:lastPrinted>2022-08-03T09:16:00Z</cp:lastPrinted>
  <dcterms:created xsi:type="dcterms:W3CDTF">2022-08-03T09:16:00Z</dcterms:created>
  <dcterms:modified xsi:type="dcterms:W3CDTF">2022-10-09T00:32:20Z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2DF14B67897E4BB2AAFD5F544514160E</vt:lpwstr>
  </property>
  <property fmtid="{D5CDD505-2E9C-101B-9397-08002B2CF9AE}" pid="7" name="KSOProductBuildVer">
    <vt:lpwstr>2052-11.1.0.12358</vt:lpwstr>
  </property>
</Properties>
</file>