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361" r:id="rId3"/>
    <p:sldId id="11088371" r:id="rId4"/>
    <p:sldId id="363" r:id="rId5"/>
    <p:sldId id="259" r:id="rId6"/>
    <p:sldId id="11088372" r:id="rId7"/>
    <p:sldId id="11088377" r:id="rId8"/>
    <p:sldId id="11088373" r:id="rId9"/>
    <p:sldId id="365" r:id="rId10"/>
    <p:sldId id="364" r:id="rId11"/>
    <p:sldId id="366" r:id="rId12"/>
    <p:sldId id="367" r:id="rId13"/>
    <p:sldId id="368" r:id="rId14"/>
    <p:sldId id="369" r:id="rId15"/>
    <p:sldId id="372" r:id="rId16"/>
    <p:sldId id="373" r:id="rId17"/>
    <p:sldId id="374" r:id="rId18"/>
    <p:sldId id="11088361" r:id="rId19"/>
    <p:sldId id="11088363" r:id="rId20"/>
    <p:sldId id="11088362" r:id="rId21"/>
    <p:sldId id="375" r:id="rId22"/>
    <p:sldId id="376" r:id="rId23"/>
    <p:sldId id="377" r:id="rId24"/>
    <p:sldId id="380" r:id="rId25"/>
    <p:sldId id="11088344" r:id="rId26"/>
    <p:sldId id="11088345" r:id="rId27"/>
    <p:sldId id="11088346" r:id="rId28"/>
    <p:sldId id="11088347" r:id="rId29"/>
    <p:sldId id="11088352" r:id="rId30"/>
    <p:sldId id="11088351" r:id="rId31"/>
    <p:sldId id="11088376" r:id="rId32"/>
    <p:sldId id="11088349" r:id="rId33"/>
    <p:sldId id="11088350" r:id="rId34"/>
    <p:sldId id="378" r:id="rId35"/>
    <p:sldId id="379" r:id="rId36"/>
    <p:sldId id="11088353" r:id="rId37"/>
    <p:sldId id="11088355" r:id="rId38"/>
    <p:sldId id="11088356" r:id="rId39"/>
    <p:sldId id="11088357" r:id="rId40"/>
    <p:sldId id="11088358" r:id="rId41"/>
    <p:sldId id="11088359" r:id="rId42"/>
    <p:sldId id="11088360" r:id="rId43"/>
    <p:sldId id="11088365" r:id="rId44"/>
    <p:sldId id="11088366" r:id="rId45"/>
    <p:sldId id="11088367" r:id="rId46"/>
    <p:sldId id="11088368" r:id="rId47"/>
    <p:sldId id="11088375" r:id="rId48"/>
    <p:sldId id="11088370" r:id="rId49"/>
    <p:sldId id="381" r:id="rId50"/>
    <p:sldId id="11088348" r:id="rId51"/>
    <p:sldId id="257" r:id="rId52"/>
    <p:sldId id="11088369" r:id="rId53"/>
    <p:sldId id="11088374" r:id="rId54"/>
    <p:sldId id="362" r:id="rId55"/>
    <p:sldId id="370" r:id="rId56"/>
    <p:sldId id="371" r:id="rId57"/>
    <p:sldId id="11088354" r:id="rId58"/>
    <p:sldId id="260" r:id="rId5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5102"/>
    <a:srgbClr val="64001A"/>
    <a:srgbClr val="54870F"/>
    <a:srgbClr val="C8E9EA"/>
    <a:srgbClr val="DFF1F3"/>
    <a:srgbClr val="75BD15"/>
    <a:srgbClr val="C2D5B7"/>
    <a:srgbClr val="DEF0F2"/>
    <a:srgbClr val="E1E8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3" autoAdjust="0"/>
    <p:restoredTop sz="94660"/>
  </p:normalViewPr>
  <p:slideViewPr>
    <p:cSldViewPr snapToGrid="0">
      <p:cViewPr varScale="1">
        <p:scale>
          <a:sx n="76" d="100"/>
          <a:sy n="76" d="100"/>
        </p:scale>
        <p:origin x="162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2D9920BC-0721-4E9C-B468-1C12B537983E}" type="datetimeFigureOut">
              <a:rPr lang="zh-CN" altLang="en-US" smtClean="0"/>
              <a:t>2020/9/16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10630BE-BACF-46ED-B75A-D6E2BE71F070}" type="slidenum">
              <a:rPr lang="zh-CN" altLang="en-US" smtClean="0"/>
              <a:t>‹#›</a:t>
            </a:fld>
            <a:endParaRPr lang="zh-CN" altLang="en-US"/>
          </a:p>
        </p:txBody>
      </p:sp>
    </p:spTree>
    <p:extLst>
      <p:ext uri="{BB962C8B-B14F-4D97-AF65-F5344CB8AC3E}">
        <p14:creationId xmlns:p14="http://schemas.microsoft.com/office/powerpoint/2010/main" val="18749826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2D9920BC-0721-4E9C-B468-1C12B537983E}" type="datetimeFigureOut">
              <a:rPr lang="zh-CN" altLang="en-US" smtClean="0"/>
              <a:t>2020/9/16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10630BE-BACF-46ED-B75A-D6E2BE71F070}" type="slidenum">
              <a:rPr lang="zh-CN" altLang="en-US" smtClean="0"/>
              <a:t>‹#›</a:t>
            </a:fld>
            <a:endParaRPr lang="zh-CN" altLang="en-US"/>
          </a:p>
        </p:txBody>
      </p:sp>
    </p:spTree>
    <p:extLst>
      <p:ext uri="{BB962C8B-B14F-4D97-AF65-F5344CB8AC3E}">
        <p14:creationId xmlns:p14="http://schemas.microsoft.com/office/powerpoint/2010/main" val="2325990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2D9920BC-0721-4E9C-B468-1C12B537983E}" type="datetimeFigureOut">
              <a:rPr lang="zh-CN" altLang="en-US" smtClean="0"/>
              <a:t>2020/9/16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10630BE-BACF-46ED-B75A-D6E2BE71F070}" type="slidenum">
              <a:rPr lang="zh-CN" altLang="en-US" smtClean="0"/>
              <a:t>‹#›</a:t>
            </a:fld>
            <a:endParaRPr lang="zh-CN" altLang="en-US"/>
          </a:p>
        </p:txBody>
      </p:sp>
    </p:spTree>
    <p:extLst>
      <p:ext uri="{BB962C8B-B14F-4D97-AF65-F5344CB8AC3E}">
        <p14:creationId xmlns:p14="http://schemas.microsoft.com/office/powerpoint/2010/main" val="5168447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2D9920BC-0721-4E9C-B468-1C12B537983E}" type="datetimeFigureOut">
              <a:rPr lang="zh-CN" altLang="en-US" smtClean="0"/>
              <a:t>2020/9/16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10630BE-BACF-46ED-B75A-D6E2BE71F070}" type="slidenum">
              <a:rPr lang="zh-CN" altLang="en-US" smtClean="0"/>
              <a:t>‹#›</a:t>
            </a:fld>
            <a:endParaRPr lang="zh-CN" altLang="en-US"/>
          </a:p>
        </p:txBody>
      </p:sp>
    </p:spTree>
    <p:extLst>
      <p:ext uri="{BB962C8B-B14F-4D97-AF65-F5344CB8AC3E}">
        <p14:creationId xmlns:p14="http://schemas.microsoft.com/office/powerpoint/2010/main" val="2183071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2D9920BC-0721-4E9C-B468-1C12B537983E}" type="datetimeFigureOut">
              <a:rPr lang="zh-CN" altLang="en-US" smtClean="0"/>
              <a:t>2020/9/16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10630BE-BACF-46ED-B75A-D6E2BE71F070}" type="slidenum">
              <a:rPr lang="zh-CN" altLang="en-US" smtClean="0"/>
              <a:t>‹#›</a:t>
            </a:fld>
            <a:endParaRPr lang="zh-CN" altLang="en-US"/>
          </a:p>
        </p:txBody>
      </p:sp>
    </p:spTree>
    <p:extLst>
      <p:ext uri="{BB962C8B-B14F-4D97-AF65-F5344CB8AC3E}">
        <p14:creationId xmlns:p14="http://schemas.microsoft.com/office/powerpoint/2010/main" val="2398245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2D9920BC-0721-4E9C-B468-1C12B537983E}" type="datetimeFigureOut">
              <a:rPr lang="zh-CN" altLang="en-US" smtClean="0"/>
              <a:t>2020/9/16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10630BE-BACF-46ED-B75A-D6E2BE71F070}" type="slidenum">
              <a:rPr lang="zh-CN" altLang="en-US" smtClean="0"/>
              <a:t>‹#›</a:t>
            </a:fld>
            <a:endParaRPr lang="zh-CN" altLang="en-US"/>
          </a:p>
        </p:txBody>
      </p:sp>
    </p:spTree>
    <p:extLst>
      <p:ext uri="{BB962C8B-B14F-4D97-AF65-F5344CB8AC3E}">
        <p14:creationId xmlns:p14="http://schemas.microsoft.com/office/powerpoint/2010/main" val="4034244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2D9920BC-0721-4E9C-B468-1C12B537983E}" type="datetimeFigureOut">
              <a:rPr lang="zh-CN" altLang="en-US" smtClean="0"/>
              <a:t>2020/9/16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10630BE-BACF-46ED-B75A-D6E2BE71F070}" type="slidenum">
              <a:rPr lang="zh-CN" altLang="en-US" smtClean="0"/>
              <a:t>‹#›</a:t>
            </a:fld>
            <a:endParaRPr lang="zh-CN" altLang="en-US"/>
          </a:p>
        </p:txBody>
      </p:sp>
    </p:spTree>
    <p:extLst>
      <p:ext uri="{BB962C8B-B14F-4D97-AF65-F5344CB8AC3E}">
        <p14:creationId xmlns:p14="http://schemas.microsoft.com/office/powerpoint/2010/main" val="11233184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2D9920BC-0721-4E9C-B468-1C12B537983E}" type="datetimeFigureOut">
              <a:rPr lang="zh-CN" altLang="en-US" smtClean="0"/>
              <a:t>2020/9/16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10630BE-BACF-46ED-B75A-D6E2BE71F070}" type="slidenum">
              <a:rPr lang="zh-CN" altLang="en-US" smtClean="0"/>
              <a:t>‹#›</a:t>
            </a:fld>
            <a:endParaRPr lang="zh-CN" altLang="en-US"/>
          </a:p>
        </p:txBody>
      </p:sp>
    </p:spTree>
    <p:extLst>
      <p:ext uri="{BB962C8B-B14F-4D97-AF65-F5344CB8AC3E}">
        <p14:creationId xmlns:p14="http://schemas.microsoft.com/office/powerpoint/2010/main" val="38361763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9920BC-0721-4E9C-B468-1C12B537983E}" type="datetimeFigureOut">
              <a:rPr lang="zh-CN" altLang="en-US" smtClean="0"/>
              <a:t>2020/9/16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10630BE-BACF-46ED-B75A-D6E2BE71F070}" type="slidenum">
              <a:rPr lang="zh-CN" altLang="en-US" smtClean="0"/>
              <a:t>‹#›</a:t>
            </a:fld>
            <a:endParaRPr lang="zh-CN" altLang="en-US"/>
          </a:p>
        </p:txBody>
      </p:sp>
    </p:spTree>
    <p:extLst>
      <p:ext uri="{BB962C8B-B14F-4D97-AF65-F5344CB8AC3E}">
        <p14:creationId xmlns:p14="http://schemas.microsoft.com/office/powerpoint/2010/main" val="25561073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2D9920BC-0721-4E9C-B468-1C12B537983E}" type="datetimeFigureOut">
              <a:rPr lang="zh-CN" altLang="en-US" smtClean="0"/>
              <a:t>2020/9/16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10630BE-BACF-46ED-B75A-D6E2BE71F070}" type="slidenum">
              <a:rPr lang="zh-CN" altLang="en-US" smtClean="0"/>
              <a:t>‹#›</a:t>
            </a:fld>
            <a:endParaRPr lang="zh-CN" altLang="en-US"/>
          </a:p>
        </p:txBody>
      </p:sp>
    </p:spTree>
    <p:extLst>
      <p:ext uri="{BB962C8B-B14F-4D97-AF65-F5344CB8AC3E}">
        <p14:creationId xmlns:p14="http://schemas.microsoft.com/office/powerpoint/2010/main" val="32880763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2D9920BC-0721-4E9C-B468-1C12B537983E}" type="datetimeFigureOut">
              <a:rPr lang="zh-CN" altLang="en-US" smtClean="0"/>
              <a:t>2020/9/16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10630BE-BACF-46ED-B75A-D6E2BE71F070}" type="slidenum">
              <a:rPr lang="zh-CN" altLang="en-US" smtClean="0"/>
              <a:t>‹#›</a:t>
            </a:fld>
            <a:endParaRPr lang="zh-CN" altLang="en-US"/>
          </a:p>
        </p:txBody>
      </p:sp>
    </p:spTree>
    <p:extLst>
      <p:ext uri="{BB962C8B-B14F-4D97-AF65-F5344CB8AC3E}">
        <p14:creationId xmlns:p14="http://schemas.microsoft.com/office/powerpoint/2010/main" val="1447341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9920BC-0721-4E9C-B468-1C12B537983E}" type="datetimeFigureOut">
              <a:rPr lang="zh-CN" altLang="en-US" smtClean="0"/>
              <a:t>2020/9/16</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0630BE-BACF-46ED-B75A-D6E2BE71F070}" type="slidenum">
              <a:rPr lang="zh-CN" altLang="en-US" smtClean="0"/>
              <a:t>‹#›</a:t>
            </a:fld>
            <a:endParaRPr lang="zh-CN" altLang="en-US"/>
          </a:p>
        </p:txBody>
      </p:sp>
      <p:pic>
        <p:nvPicPr>
          <p:cNvPr id="8" name="图片 7">
            <a:extLst>
              <a:ext uri="{FF2B5EF4-FFF2-40B4-BE49-F238E27FC236}">
                <a16:creationId xmlns:a16="http://schemas.microsoft.com/office/drawing/2014/main" id="{7D4B844A-E5D6-418C-A20F-6B64E6D76DC9}"/>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21807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4.png"/><Relationship Id="rId7" Type="http://schemas.openxmlformats.org/officeDocument/2006/relationships/image" Target="../media/image2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7.xml"/><Relationship Id="rId7" Type="http://schemas.openxmlformats.org/officeDocument/2006/relationships/image" Target="../media/image39.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jpg"/><Relationship Id="rId9"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1.jpg"/><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3.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49.png"/><Relationship Id="rId4" Type="http://schemas.openxmlformats.org/officeDocument/2006/relationships/image" Target="../media/image48.jp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0.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43.png"/><Relationship Id="rId4" Type="http://schemas.openxmlformats.org/officeDocument/2006/relationships/image" Target="../media/image51.jp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43.png"/><Relationship Id="rId4" Type="http://schemas.openxmlformats.org/officeDocument/2006/relationships/image" Target="../media/image53.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55.jp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43.png"/><Relationship Id="rId4" Type="http://schemas.openxmlformats.org/officeDocument/2006/relationships/image" Target="../media/image56.jp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62.png"/><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63.png"/><Relationship Id="rId5" Type="http://schemas.openxmlformats.org/officeDocument/2006/relationships/image" Target="../media/image6.png"/><Relationship Id="rId4" Type="http://schemas.openxmlformats.org/officeDocument/2006/relationships/image" Target="../media/image61.png"/></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1.jp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43.png"/><Relationship Id="rId4" Type="http://schemas.openxmlformats.org/officeDocument/2006/relationships/image" Target="../media/image64.png"/></Relationships>
</file>

<file path=ppt/slides/_rels/slide3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7.xml"/><Relationship Id="rId7" Type="http://schemas.openxmlformats.org/officeDocument/2006/relationships/image" Target="../media/image39.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jpg"/><Relationship Id="rId9" Type="http://schemas.openxmlformats.org/officeDocument/2006/relationships/image" Target="../media/image40.png"/></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66.jpg"/><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68.png"/><Relationship Id="rId5" Type="http://schemas.openxmlformats.org/officeDocument/2006/relationships/image" Target="../media/image6.png"/><Relationship Id="rId4" Type="http://schemas.openxmlformats.org/officeDocument/2006/relationships/image" Target="../media/image61.pn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41.jpg"/><Relationship Id="rId1" Type="http://schemas.openxmlformats.org/officeDocument/2006/relationships/slideLayout" Target="../slideLayouts/slideLayout7.xml"/><Relationship Id="rId6" Type="http://schemas.openxmlformats.org/officeDocument/2006/relationships/image" Target="../media/image70.png"/><Relationship Id="rId5" Type="http://schemas.openxmlformats.org/officeDocument/2006/relationships/image" Target="../media/image43.png"/><Relationship Id="rId4" Type="http://schemas.openxmlformats.org/officeDocument/2006/relationships/image" Target="../media/image6.png"/></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1.jpg"/><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7.xml"/><Relationship Id="rId7" Type="http://schemas.openxmlformats.org/officeDocument/2006/relationships/image" Target="../media/image39.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jpg"/><Relationship Id="rId9" Type="http://schemas.openxmlformats.org/officeDocument/2006/relationships/image" Target="../media/image40.png"/></Relationships>
</file>

<file path=ppt/slides/_rels/slide4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6.png"/><Relationship Id="rId7"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2.png"/><Relationship Id="rId9" Type="http://schemas.openxmlformats.org/officeDocument/2006/relationships/image" Target="../media/image18.png"/></Relationships>
</file>

<file path=ppt/slides/_rels/slide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75.jpg"/><Relationship Id="rId7" Type="http://schemas.openxmlformats.org/officeDocument/2006/relationships/image" Target="../media/image78.jpg"/><Relationship Id="rId2" Type="http://schemas.openxmlformats.org/officeDocument/2006/relationships/image" Target="../media/image22.jpg"/><Relationship Id="rId1" Type="http://schemas.openxmlformats.org/officeDocument/2006/relationships/slideLayout" Target="../slideLayouts/slideLayout7.xml"/><Relationship Id="rId6" Type="http://schemas.openxmlformats.org/officeDocument/2006/relationships/image" Target="../media/image77.jpg"/><Relationship Id="rId5" Type="http://schemas.openxmlformats.org/officeDocument/2006/relationships/image" Target="../media/image76.jpg"/><Relationship Id="rId4" Type="http://schemas.openxmlformats.org/officeDocument/2006/relationships/image" Target="../media/image25.png"/></Relationships>
</file>

<file path=ppt/slides/_rels/slide52.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image" Target="../media/image82.png"/><Relationship Id="rId1" Type="http://schemas.openxmlformats.org/officeDocument/2006/relationships/slideLayout" Target="../slideLayouts/slideLayout7.xml"/><Relationship Id="rId4" Type="http://schemas.openxmlformats.org/officeDocument/2006/relationships/image" Target="../media/image84.jp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9118EA06-3054-4540-8252-6EC2C19B10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图片 2">
            <a:extLst>
              <a:ext uri="{FF2B5EF4-FFF2-40B4-BE49-F238E27FC236}">
                <a16:creationId xmlns:a16="http://schemas.microsoft.com/office/drawing/2014/main" id="{D407A710-FEF5-439D-9803-99D359386C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3781" y="482321"/>
            <a:ext cx="4154926" cy="5893358"/>
          </a:xfrm>
          <a:prstGeom prst="rect">
            <a:avLst/>
          </a:prstGeom>
          <a:ln>
            <a:noFill/>
          </a:ln>
          <a:effectLst>
            <a:softEdge rad="112500"/>
          </a:effectLst>
        </p:spPr>
      </p:pic>
      <p:pic>
        <p:nvPicPr>
          <p:cNvPr id="5" name="图片 4">
            <a:extLst>
              <a:ext uri="{FF2B5EF4-FFF2-40B4-BE49-F238E27FC236}">
                <a16:creationId xmlns:a16="http://schemas.microsoft.com/office/drawing/2014/main" id="{AAA95B28-F83A-4597-B028-EBB96B8315F9}"/>
              </a:ext>
            </a:extLst>
          </p:cNvPr>
          <p:cNvPicPr>
            <a:picLocks noChangeAspect="1"/>
          </p:cNvPicPr>
          <p:nvPr/>
        </p:nvPicPr>
        <p:blipFill>
          <a:blip r:embed="rId4">
            <a:clrChange>
              <a:clrFrom>
                <a:srgbClr val="F6F6F6"/>
              </a:clrFrom>
              <a:clrTo>
                <a:srgbClr val="F6F6F6">
                  <a:alpha val="0"/>
                </a:srgbClr>
              </a:clrTo>
            </a:clrChange>
            <a:duotone>
              <a:schemeClr val="accent6">
                <a:shade val="45000"/>
                <a:satMod val="135000"/>
              </a:schemeClr>
              <a:prstClr val="white"/>
            </a:duotone>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877643" y="959521"/>
            <a:ext cx="2565419" cy="1140857"/>
          </a:xfrm>
          <a:prstGeom prst="rect">
            <a:avLst/>
          </a:prstGeom>
        </p:spPr>
      </p:pic>
      <p:pic>
        <p:nvPicPr>
          <p:cNvPr id="9" name="图片 8">
            <a:extLst>
              <a:ext uri="{FF2B5EF4-FFF2-40B4-BE49-F238E27FC236}">
                <a16:creationId xmlns:a16="http://schemas.microsoft.com/office/drawing/2014/main" id="{CCE78499-83BB-4E46-AA64-EBA8F950E35F}"/>
              </a:ext>
            </a:extLst>
          </p:cNvPr>
          <p:cNvPicPr>
            <a:picLocks noChangeAspect="1"/>
          </p:cNvPicPr>
          <p:nvPr/>
        </p:nvPicPr>
        <p:blipFill rotWithShape="1">
          <a:blip r:embed="rId6">
            <a:extLst>
              <a:ext uri="{28A0092B-C50C-407E-A947-70E740481C1C}">
                <a14:useLocalDpi xmlns:a14="http://schemas.microsoft.com/office/drawing/2010/main" val="0"/>
              </a:ext>
            </a:extLst>
          </a:blip>
          <a:srcRect b="9025"/>
          <a:stretch/>
        </p:blipFill>
        <p:spPr>
          <a:xfrm>
            <a:off x="269435" y="3979025"/>
            <a:ext cx="3173627" cy="2887213"/>
          </a:xfrm>
          <a:prstGeom prst="rect">
            <a:avLst/>
          </a:prstGeom>
          <a:effectLst>
            <a:outerShdw blurRad="50800" dist="101600" dir="2700000" algn="tl" rotWithShape="0">
              <a:prstClr val="black">
                <a:alpha val="20000"/>
              </a:prstClr>
            </a:outerShdw>
          </a:effectLst>
        </p:spPr>
      </p:pic>
      <p:pic>
        <p:nvPicPr>
          <p:cNvPr id="13" name="图片 12">
            <a:extLst>
              <a:ext uri="{FF2B5EF4-FFF2-40B4-BE49-F238E27FC236}">
                <a16:creationId xmlns:a16="http://schemas.microsoft.com/office/drawing/2014/main" id="{26649934-ECF3-4B2B-B37F-9254193E170A}"/>
              </a:ext>
            </a:extLst>
          </p:cNvPr>
          <p:cNvPicPr>
            <a:picLocks noChangeAspect="1"/>
          </p:cNvPicPr>
          <p:nvPr/>
        </p:nvPicPr>
        <p:blipFill>
          <a:blip r:embed="rId7"/>
          <a:stretch>
            <a:fillRect/>
          </a:stretch>
        </p:blipFill>
        <p:spPr>
          <a:xfrm>
            <a:off x="265338" y="157548"/>
            <a:ext cx="809836" cy="837240"/>
          </a:xfrm>
          <a:prstGeom prst="rect">
            <a:avLst/>
          </a:prstGeom>
        </p:spPr>
      </p:pic>
      <p:sp>
        <p:nvSpPr>
          <p:cNvPr id="2" name="文本框 1">
            <a:extLst>
              <a:ext uri="{FF2B5EF4-FFF2-40B4-BE49-F238E27FC236}">
                <a16:creationId xmlns:a16="http://schemas.microsoft.com/office/drawing/2014/main" id="{242CA168-FD24-4066-8BF3-FDBFE908C16D}"/>
              </a:ext>
            </a:extLst>
          </p:cNvPr>
          <p:cNvSpPr txBox="1"/>
          <p:nvPr/>
        </p:nvSpPr>
        <p:spPr>
          <a:xfrm>
            <a:off x="1208021" y="2712417"/>
            <a:ext cx="1617739" cy="646331"/>
          </a:xfrm>
          <a:prstGeom prst="rect">
            <a:avLst/>
          </a:prstGeom>
          <a:noFill/>
        </p:spPr>
        <p:txBody>
          <a:bodyPr wrap="square" rtlCol="0">
            <a:spAutoFit/>
          </a:bodyPr>
          <a:lstStyle/>
          <a:p>
            <a:r>
              <a:rPr lang="zh-CN" altLang="en-US" sz="3600" b="1" dirty="0">
                <a:solidFill>
                  <a:srgbClr val="89B06F"/>
                </a:solidFill>
                <a:latin typeface="Aa叹书体 (非商业使用)" panose="02010600010101010101" pitchFamily="2" charset="-122"/>
                <a:ea typeface="Aa叹书体 (非商业使用)" panose="02010600010101010101" pitchFamily="2" charset="-122"/>
              </a:rPr>
              <a:t>茹志娟</a:t>
            </a:r>
          </a:p>
        </p:txBody>
      </p:sp>
    </p:spTree>
    <p:extLst>
      <p:ext uri="{BB962C8B-B14F-4D97-AF65-F5344CB8AC3E}">
        <p14:creationId xmlns:p14="http://schemas.microsoft.com/office/powerpoint/2010/main" val="6192030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F3B79FDA-54F7-4180-A7D9-A3818887BE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5330"/>
            <a:ext cx="9144000" cy="8161547"/>
          </a:xfrm>
          <a:prstGeom prst="rect">
            <a:avLst/>
          </a:prstGeom>
        </p:spPr>
      </p:pic>
      <p:pic>
        <p:nvPicPr>
          <p:cNvPr id="3" name="图片 2">
            <a:extLst>
              <a:ext uri="{FF2B5EF4-FFF2-40B4-BE49-F238E27FC236}">
                <a16:creationId xmlns:a16="http://schemas.microsoft.com/office/drawing/2014/main" id="{8445CC39-739A-406F-A5B7-E9DA7149A4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921" y="2627870"/>
            <a:ext cx="2667355" cy="3867665"/>
          </a:xfrm>
          <a:prstGeom prst="rect">
            <a:avLst/>
          </a:prstGeom>
        </p:spPr>
      </p:pic>
      <p:sp>
        <p:nvSpPr>
          <p:cNvPr id="7" name="文本框 6">
            <a:extLst>
              <a:ext uri="{FF2B5EF4-FFF2-40B4-BE49-F238E27FC236}">
                <a16:creationId xmlns:a16="http://schemas.microsoft.com/office/drawing/2014/main" id="{A4A1C96E-3273-45E6-861B-35F92438AF34}"/>
              </a:ext>
            </a:extLst>
          </p:cNvPr>
          <p:cNvSpPr txBox="1"/>
          <p:nvPr/>
        </p:nvSpPr>
        <p:spPr>
          <a:xfrm>
            <a:off x="3534300" y="924069"/>
            <a:ext cx="5422639" cy="5509200"/>
          </a:xfrm>
          <a:prstGeom prst="rect">
            <a:avLst/>
          </a:prstGeom>
          <a:noFill/>
        </p:spPr>
        <p:txBody>
          <a:bodyPr wrap="square">
            <a:spAutoFit/>
          </a:bodyPr>
          <a:lstStyle/>
          <a:p>
            <a:r>
              <a:rPr lang="en-US" altLang="zh-CN" sz="3200" dirty="0">
                <a:solidFill>
                  <a:srgbClr val="275102"/>
                </a:solidFill>
                <a:latin typeface="微软雅黑" panose="020B0503020204020204" pitchFamily="34" charset="-122"/>
                <a:ea typeface="微软雅黑" panose="020B0503020204020204" pitchFamily="34" charset="-122"/>
              </a:rPr>
              <a:t>1950</a:t>
            </a:r>
            <a:r>
              <a:rPr lang="zh-CN" altLang="en-US" sz="3200" dirty="0">
                <a:solidFill>
                  <a:srgbClr val="275102"/>
                </a:solidFill>
                <a:latin typeface="微软雅黑" panose="020B0503020204020204" pitchFamily="34" charset="-122"/>
                <a:ea typeface="微软雅黑" panose="020B0503020204020204" pitchFamily="34" charset="-122"/>
              </a:rPr>
              <a:t>年起，陆续在报刊上发表短篇小说和特写，后来结集出版了</a:t>
            </a:r>
            <a:r>
              <a:rPr lang="en-US" altLang="zh-CN" sz="3200" dirty="0">
                <a:solidFill>
                  <a:srgbClr val="275102"/>
                </a:solidFill>
                <a:latin typeface="微软雅黑" panose="020B0503020204020204" pitchFamily="34" charset="-122"/>
                <a:ea typeface="微软雅黑" panose="020B0503020204020204" pitchFamily="34" charset="-122"/>
              </a:rPr>
              <a:t>《</a:t>
            </a:r>
            <a:r>
              <a:rPr lang="zh-CN" altLang="en-US" sz="3200" dirty="0">
                <a:solidFill>
                  <a:srgbClr val="275102"/>
                </a:solidFill>
                <a:latin typeface="微软雅黑" panose="020B0503020204020204" pitchFamily="34" charset="-122"/>
                <a:ea typeface="微软雅黑" panose="020B0503020204020204" pitchFamily="34" charset="-122"/>
              </a:rPr>
              <a:t>高高的白杨树</a:t>
            </a:r>
            <a:r>
              <a:rPr lang="en-US" altLang="zh-CN" sz="3200" dirty="0">
                <a:solidFill>
                  <a:srgbClr val="275102"/>
                </a:solidFill>
                <a:latin typeface="微软雅黑" panose="020B0503020204020204" pitchFamily="34" charset="-122"/>
                <a:ea typeface="微软雅黑" panose="020B0503020204020204" pitchFamily="34" charset="-122"/>
              </a:rPr>
              <a:t>》</a:t>
            </a:r>
            <a:r>
              <a:rPr lang="zh-CN" altLang="en-US" sz="3200" dirty="0">
                <a:solidFill>
                  <a:srgbClr val="275102"/>
                </a:solidFill>
                <a:latin typeface="微软雅黑" panose="020B0503020204020204" pitchFamily="34" charset="-122"/>
                <a:ea typeface="微软雅黑" panose="020B0503020204020204" pitchFamily="34" charset="-122"/>
              </a:rPr>
              <a:t>、</a:t>
            </a:r>
            <a:r>
              <a:rPr lang="en-US" altLang="zh-CN" sz="3200" dirty="0">
                <a:solidFill>
                  <a:srgbClr val="275102"/>
                </a:solidFill>
                <a:latin typeface="微软雅黑" panose="020B0503020204020204" pitchFamily="34" charset="-122"/>
                <a:ea typeface="微软雅黑" panose="020B0503020204020204" pitchFamily="34" charset="-122"/>
              </a:rPr>
              <a:t>《</a:t>
            </a:r>
            <a:r>
              <a:rPr lang="zh-CN" altLang="en-US" sz="3200" dirty="0">
                <a:solidFill>
                  <a:srgbClr val="275102"/>
                </a:solidFill>
                <a:latin typeface="微软雅黑" panose="020B0503020204020204" pitchFamily="34" charset="-122"/>
                <a:ea typeface="微软雅黑" panose="020B0503020204020204" pitchFamily="34" charset="-122"/>
              </a:rPr>
              <a:t>静静的禅院</a:t>
            </a:r>
            <a:r>
              <a:rPr lang="en-US" altLang="zh-CN" sz="3200" dirty="0">
                <a:solidFill>
                  <a:srgbClr val="275102"/>
                </a:solidFill>
                <a:latin typeface="微软雅黑" panose="020B0503020204020204" pitchFamily="34" charset="-122"/>
                <a:ea typeface="微软雅黑" panose="020B0503020204020204" pitchFamily="34" charset="-122"/>
              </a:rPr>
              <a:t>》</a:t>
            </a:r>
            <a:r>
              <a:rPr lang="zh-CN" altLang="en-US" sz="3200" dirty="0">
                <a:solidFill>
                  <a:srgbClr val="275102"/>
                </a:solidFill>
                <a:latin typeface="微软雅黑" panose="020B0503020204020204" pitchFamily="34" charset="-122"/>
                <a:ea typeface="微软雅黑" panose="020B0503020204020204" pitchFamily="34" charset="-122"/>
              </a:rPr>
              <a:t>和</a:t>
            </a:r>
            <a:r>
              <a:rPr lang="en-US" altLang="zh-CN" sz="3200" dirty="0">
                <a:solidFill>
                  <a:srgbClr val="275102"/>
                </a:solidFill>
                <a:latin typeface="微软雅黑" panose="020B0503020204020204" pitchFamily="34" charset="-122"/>
                <a:ea typeface="微软雅黑" panose="020B0503020204020204" pitchFamily="34" charset="-122"/>
              </a:rPr>
              <a:t>《</a:t>
            </a:r>
            <a:r>
              <a:rPr lang="zh-CN" altLang="en-US" sz="3200" dirty="0">
                <a:solidFill>
                  <a:srgbClr val="275102"/>
                </a:solidFill>
                <a:latin typeface="微软雅黑" panose="020B0503020204020204" pitchFamily="34" charset="-122"/>
                <a:ea typeface="微软雅黑" panose="020B0503020204020204" pitchFamily="34" charset="-122"/>
              </a:rPr>
              <a:t>百合花</a:t>
            </a:r>
            <a:r>
              <a:rPr lang="en-US" altLang="zh-CN" sz="3200" dirty="0">
                <a:solidFill>
                  <a:srgbClr val="275102"/>
                </a:solidFill>
                <a:latin typeface="微软雅黑" panose="020B0503020204020204" pitchFamily="34" charset="-122"/>
                <a:ea typeface="微软雅黑" panose="020B0503020204020204" pitchFamily="34" charset="-122"/>
              </a:rPr>
              <a:t>》</a:t>
            </a:r>
            <a:r>
              <a:rPr lang="zh-CN" altLang="en-US" sz="3200" dirty="0">
                <a:solidFill>
                  <a:srgbClr val="275102"/>
                </a:solidFill>
                <a:latin typeface="微软雅黑" panose="020B0503020204020204" pitchFamily="34" charset="-122"/>
                <a:ea typeface="微软雅黑" panose="020B0503020204020204" pitchFamily="34" charset="-122"/>
              </a:rPr>
              <a:t>等短篇集。其中好些名篇曾被译成日、英、法、俄、越等国文字。她的创作以短篇</a:t>
            </a:r>
          </a:p>
          <a:p>
            <a:r>
              <a:rPr lang="zh-CN" altLang="en-US" sz="3200" dirty="0">
                <a:solidFill>
                  <a:srgbClr val="275102"/>
                </a:solidFill>
                <a:latin typeface="微软雅黑" panose="020B0503020204020204" pitchFamily="34" charset="-122"/>
                <a:ea typeface="微软雅黑" panose="020B0503020204020204" pitchFamily="34" charset="-122"/>
              </a:rPr>
              <a:t>小说见长，善于从较小的角度反映时代本质。今天我们学习的</a:t>
            </a:r>
            <a:r>
              <a:rPr lang="en-US" altLang="zh-CN" sz="3200" dirty="0">
                <a:solidFill>
                  <a:srgbClr val="275102"/>
                </a:solidFill>
                <a:latin typeface="微软雅黑" panose="020B0503020204020204" pitchFamily="34" charset="-122"/>
                <a:ea typeface="微软雅黑" panose="020B0503020204020204" pitchFamily="34" charset="-122"/>
              </a:rPr>
              <a:t>《</a:t>
            </a:r>
            <a:r>
              <a:rPr lang="zh-CN" altLang="en-US" sz="3200" dirty="0">
                <a:solidFill>
                  <a:srgbClr val="275102"/>
                </a:solidFill>
                <a:latin typeface="微软雅黑" panose="020B0503020204020204" pitchFamily="34" charset="-122"/>
                <a:ea typeface="微软雅黑" panose="020B0503020204020204" pitchFamily="34" charset="-122"/>
              </a:rPr>
              <a:t>百合花</a:t>
            </a:r>
            <a:r>
              <a:rPr lang="en-US" altLang="zh-CN" sz="3200" dirty="0">
                <a:solidFill>
                  <a:srgbClr val="275102"/>
                </a:solidFill>
                <a:latin typeface="微软雅黑" panose="020B0503020204020204" pitchFamily="34" charset="-122"/>
                <a:ea typeface="微软雅黑" panose="020B0503020204020204" pitchFamily="34" charset="-122"/>
              </a:rPr>
              <a:t>》</a:t>
            </a:r>
            <a:r>
              <a:rPr lang="zh-CN" altLang="en-US" sz="3200" dirty="0">
                <a:solidFill>
                  <a:srgbClr val="275102"/>
                </a:solidFill>
                <a:latin typeface="微软雅黑" panose="020B0503020204020204" pitchFamily="34" charset="-122"/>
                <a:ea typeface="微软雅黑" panose="020B0503020204020204" pitchFamily="34" charset="-122"/>
              </a:rPr>
              <a:t>是她的代表作。</a:t>
            </a:r>
          </a:p>
        </p:txBody>
      </p:sp>
      <p:pic>
        <p:nvPicPr>
          <p:cNvPr id="2" name="图片 1">
            <a:extLst>
              <a:ext uri="{FF2B5EF4-FFF2-40B4-BE49-F238E27FC236}">
                <a16:creationId xmlns:a16="http://schemas.microsoft.com/office/drawing/2014/main" id="{9B048BC3-83AB-449B-A63E-0F7DE03A744F}"/>
              </a:ext>
            </a:extLst>
          </p:cNvPr>
          <p:cNvPicPr>
            <a:picLocks noChangeAspect="1"/>
          </p:cNvPicPr>
          <p:nvPr/>
        </p:nvPicPr>
        <p:blipFill>
          <a:blip r:embed="rId4"/>
          <a:stretch>
            <a:fillRect/>
          </a:stretch>
        </p:blipFill>
        <p:spPr>
          <a:xfrm>
            <a:off x="265338" y="157548"/>
            <a:ext cx="809836" cy="837240"/>
          </a:xfrm>
          <a:prstGeom prst="rect">
            <a:avLst/>
          </a:prstGeom>
        </p:spPr>
      </p:pic>
      <p:pic>
        <p:nvPicPr>
          <p:cNvPr id="13" name="图片 12">
            <a:extLst>
              <a:ext uri="{FF2B5EF4-FFF2-40B4-BE49-F238E27FC236}">
                <a16:creationId xmlns:a16="http://schemas.microsoft.com/office/drawing/2014/main" id="{7D4402BA-6EEC-431A-976F-F3FB8E7B1EEE}"/>
              </a:ext>
            </a:extLst>
          </p:cNvPr>
          <p:cNvPicPr>
            <a:picLocks noChangeAspect="1"/>
          </p:cNvPicPr>
          <p:nvPr/>
        </p:nvPicPr>
        <p:blipFill>
          <a:blip r:embed="rId5"/>
          <a:stretch>
            <a:fillRect/>
          </a:stretch>
        </p:blipFill>
        <p:spPr>
          <a:xfrm>
            <a:off x="160039" y="785407"/>
            <a:ext cx="3481118" cy="2036240"/>
          </a:xfrm>
          <a:prstGeom prst="rect">
            <a:avLst/>
          </a:prstGeom>
        </p:spPr>
      </p:pic>
    </p:spTree>
    <p:extLst>
      <p:ext uri="{BB962C8B-B14F-4D97-AF65-F5344CB8AC3E}">
        <p14:creationId xmlns:p14="http://schemas.microsoft.com/office/powerpoint/2010/main" val="9340303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F3D4F804-DE4E-4E2D-88B6-0FB82D5CBF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9027"/>
            <a:ext cx="9144000" cy="8161547"/>
          </a:xfrm>
          <a:prstGeom prst="rect">
            <a:avLst/>
          </a:prstGeom>
        </p:spPr>
      </p:pic>
      <p:pic>
        <p:nvPicPr>
          <p:cNvPr id="13" name="图片 12">
            <a:extLst>
              <a:ext uri="{FF2B5EF4-FFF2-40B4-BE49-F238E27FC236}">
                <a16:creationId xmlns:a16="http://schemas.microsoft.com/office/drawing/2014/main" id="{8A55BC84-69AD-42E6-9FA9-C6EFEFA1AD77}"/>
              </a:ext>
            </a:extLst>
          </p:cNvPr>
          <p:cNvPicPr>
            <a:picLocks noChangeAspect="1"/>
          </p:cNvPicPr>
          <p:nvPr/>
        </p:nvPicPr>
        <p:blipFill rotWithShape="1">
          <a:blip r:embed="rId3">
            <a:extLst>
              <a:ext uri="{28A0092B-C50C-407E-A947-70E740481C1C}">
                <a14:useLocalDpi xmlns:a14="http://schemas.microsoft.com/office/drawing/2010/main" val="0"/>
              </a:ext>
            </a:extLst>
          </a:blip>
          <a:srcRect b="24297"/>
          <a:stretch/>
        </p:blipFill>
        <p:spPr>
          <a:xfrm>
            <a:off x="0" y="473405"/>
            <a:ext cx="9144000" cy="917202"/>
          </a:xfrm>
          <a:prstGeom prst="rect">
            <a:avLst/>
          </a:prstGeom>
        </p:spPr>
      </p:pic>
      <p:pic>
        <p:nvPicPr>
          <p:cNvPr id="11" name="图片 10">
            <a:extLst>
              <a:ext uri="{FF2B5EF4-FFF2-40B4-BE49-F238E27FC236}">
                <a16:creationId xmlns:a16="http://schemas.microsoft.com/office/drawing/2014/main" id="{37F003DA-366E-4963-B4B0-6DCA1D4F75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043" y="487230"/>
            <a:ext cx="1014262" cy="1333332"/>
          </a:xfrm>
          <a:prstGeom prst="rect">
            <a:avLst/>
          </a:prstGeom>
        </p:spPr>
      </p:pic>
      <p:pic>
        <p:nvPicPr>
          <p:cNvPr id="7" name="图片 6">
            <a:extLst>
              <a:ext uri="{FF2B5EF4-FFF2-40B4-BE49-F238E27FC236}">
                <a16:creationId xmlns:a16="http://schemas.microsoft.com/office/drawing/2014/main" id="{DAA4ED7C-CBE9-432D-8ED0-A5E675BBDD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952367" y="196099"/>
            <a:ext cx="994397" cy="1194508"/>
          </a:xfrm>
          <a:prstGeom prst="rect">
            <a:avLst/>
          </a:prstGeom>
        </p:spPr>
      </p:pic>
      <p:sp>
        <p:nvSpPr>
          <p:cNvPr id="16" name="Oval 7">
            <a:extLst>
              <a:ext uri="{FF2B5EF4-FFF2-40B4-BE49-F238E27FC236}">
                <a16:creationId xmlns:a16="http://schemas.microsoft.com/office/drawing/2014/main" id="{BA26A95F-7723-4B75-B272-282A147054B4}"/>
              </a:ext>
            </a:extLst>
          </p:cNvPr>
          <p:cNvSpPr/>
          <p:nvPr/>
        </p:nvSpPr>
        <p:spPr>
          <a:xfrm>
            <a:off x="4004148" y="343419"/>
            <a:ext cx="763336" cy="763571"/>
          </a:xfrm>
          <a:prstGeom prst="ellipse">
            <a:avLst/>
          </a:prstGeom>
          <a:solidFill>
            <a:sysClr val="window" lastClr="FFFFFF">
              <a:hueOff val="0"/>
              <a:satOff val="0"/>
              <a:lumOff val="0"/>
              <a:alphaOff val="0"/>
            </a:sysClr>
          </a:solidFill>
          <a:ln w="25400" cap="flat" cmpd="sng" algn="ctr">
            <a:solidFill>
              <a:srgbClr val="5C6C55"/>
            </a:solidFill>
            <a:prstDash val="solid"/>
          </a:ln>
          <a:effectLst/>
        </p:spPr>
      </p:sp>
      <p:sp>
        <p:nvSpPr>
          <p:cNvPr id="18" name="Oval 7">
            <a:extLst>
              <a:ext uri="{FF2B5EF4-FFF2-40B4-BE49-F238E27FC236}">
                <a16:creationId xmlns:a16="http://schemas.microsoft.com/office/drawing/2014/main" id="{27E93DA2-813E-413C-8C0B-72F84364AFD3}"/>
              </a:ext>
            </a:extLst>
          </p:cNvPr>
          <p:cNvSpPr/>
          <p:nvPr/>
        </p:nvSpPr>
        <p:spPr>
          <a:xfrm>
            <a:off x="5036818" y="361935"/>
            <a:ext cx="763336" cy="763571"/>
          </a:xfrm>
          <a:prstGeom prst="ellipse">
            <a:avLst/>
          </a:prstGeom>
          <a:solidFill>
            <a:sysClr val="window" lastClr="FFFFFF">
              <a:hueOff val="0"/>
              <a:satOff val="0"/>
              <a:lumOff val="0"/>
              <a:alphaOff val="0"/>
            </a:sysClr>
          </a:solidFill>
          <a:ln w="25400" cap="flat" cmpd="sng" algn="ctr">
            <a:solidFill>
              <a:srgbClr val="5C6C55"/>
            </a:solidFill>
            <a:prstDash val="solid"/>
          </a:ln>
          <a:effectLst/>
        </p:spPr>
      </p:sp>
      <p:sp>
        <p:nvSpPr>
          <p:cNvPr id="20" name="Oval 7">
            <a:extLst>
              <a:ext uri="{FF2B5EF4-FFF2-40B4-BE49-F238E27FC236}">
                <a16:creationId xmlns:a16="http://schemas.microsoft.com/office/drawing/2014/main" id="{F0BC0DDC-C402-4273-985A-080F5B95B931}"/>
              </a:ext>
            </a:extLst>
          </p:cNvPr>
          <p:cNvSpPr/>
          <p:nvPr/>
        </p:nvSpPr>
        <p:spPr>
          <a:xfrm>
            <a:off x="6094202" y="363003"/>
            <a:ext cx="763336" cy="763571"/>
          </a:xfrm>
          <a:prstGeom prst="ellipse">
            <a:avLst/>
          </a:prstGeom>
          <a:solidFill>
            <a:sysClr val="window" lastClr="FFFFFF">
              <a:hueOff val="0"/>
              <a:satOff val="0"/>
              <a:lumOff val="0"/>
              <a:alphaOff val="0"/>
            </a:sysClr>
          </a:solidFill>
          <a:ln w="25400" cap="flat" cmpd="sng" algn="ctr">
            <a:solidFill>
              <a:srgbClr val="5C6C55"/>
            </a:solidFill>
            <a:prstDash val="solid"/>
          </a:ln>
          <a:effectLst/>
        </p:spPr>
      </p:sp>
      <p:sp>
        <p:nvSpPr>
          <p:cNvPr id="22" name="Oval 7">
            <a:extLst>
              <a:ext uri="{FF2B5EF4-FFF2-40B4-BE49-F238E27FC236}">
                <a16:creationId xmlns:a16="http://schemas.microsoft.com/office/drawing/2014/main" id="{AC866D80-8C2C-47AB-A21F-B635BF22D794}"/>
              </a:ext>
            </a:extLst>
          </p:cNvPr>
          <p:cNvSpPr/>
          <p:nvPr/>
        </p:nvSpPr>
        <p:spPr>
          <a:xfrm>
            <a:off x="7238835" y="363003"/>
            <a:ext cx="763336" cy="763571"/>
          </a:xfrm>
          <a:prstGeom prst="ellipse">
            <a:avLst/>
          </a:prstGeom>
          <a:solidFill>
            <a:sysClr val="window" lastClr="FFFFFF">
              <a:hueOff val="0"/>
              <a:satOff val="0"/>
              <a:lumOff val="0"/>
              <a:alphaOff val="0"/>
            </a:sysClr>
          </a:solidFill>
          <a:ln w="25400" cap="flat" cmpd="sng" algn="ctr">
            <a:solidFill>
              <a:srgbClr val="5C6C55"/>
            </a:solidFill>
            <a:prstDash val="solid"/>
          </a:ln>
          <a:effectLst/>
        </p:spPr>
      </p:sp>
      <p:pic>
        <p:nvPicPr>
          <p:cNvPr id="2" name="图片 1">
            <a:extLst>
              <a:ext uri="{FF2B5EF4-FFF2-40B4-BE49-F238E27FC236}">
                <a16:creationId xmlns:a16="http://schemas.microsoft.com/office/drawing/2014/main" id="{F2DA5D6B-6077-4FAD-9DD8-BC07A9B27278}"/>
              </a:ext>
            </a:extLst>
          </p:cNvPr>
          <p:cNvPicPr>
            <a:picLocks noChangeAspect="1"/>
          </p:cNvPicPr>
          <p:nvPr/>
        </p:nvPicPr>
        <p:blipFill>
          <a:blip r:embed="rId6"/>
          <a:stretch>
            <a:fillRect/>
          </a:stretch>
        </p:blipFill>
        <p:spPr>
          <a:xfrm>
            <a:off x="265338" y="157548"/>
            <a:ext cx="809836" cy="837240"/>
          </a:xfrm>
          <a:prstGeom prst="rect">
            <a:avLst/>
          </a:prstGeom>
        </p:spPr>
      </p:pic>
      <p:pic>
        <p:nvPicPr>
          <p:cNvPr id="6" name="图片 5">
            <a:extLst>
              <a:ext uri="{FF2B5EF4-FFF2-40B4-BE49-F238E27FC236}">
                <a16:creationId xmlns:a16="http://schemas.microsoft.com/office/drawing/2014/main" id="{A7E39ED2-ABCE-48DB-A6E9-C3D08D15C58A}"/>
              </a:ext>
            </a:extLst>
          </p:cNvPr>
          <p:cNvPicPr>
            <a:picLocks noChangeAspect="1"/>
          </p:cNvPicPr>
          <p:nvPr/>
        </p:nvPicPr>
        <p:blipFill>
          <a:blip r:embed="rId7"/>
          <a:stretch>
            <a:fillRect/>
          </a:stretch>
        </p:blipFill>
        <p:spPr>
          <a:xfrm>
            <a:off x="3776309" y="196099"/>
            <a:ext cx="4505334" cy="1225402"/>
          </a:xfrm>
          <a:prstGeom prst="rect">
            <a:avLst/>
          </a:prstGeom>
        </p:spPr>
      </p:pic>
      <p:pic>
        <p:nvPicPr>
          <p:cNvPr id="9" name="图片 8">
            <a:extLst>
              <a:ext uri="{FF2B5EF4-FFF2-40B4-BE49-F238E27FC236}">
                <a16:creationId xmlns:a16="http://schemas.microsoft.com/office/drawing/2014/main" id="{02709E6C-0ABD-4AD6-BFB4-D4FC4B91E3CC}"/>
              </a:ext>
            </a:extLst>
          </p:cNvPr>
          <p:cNvPicPr>
            <a:picLocks noChangeAspect="1"/>
          </p:cNvPicPr>
          <p:nvPr/>
        </p:nvPicPr>
        <p:blipFill>
          <a:blip r:embed="rId8"/>
          <a:stretch>
            <a:fillRect/>
          </a:stretch>
        </p:blipFill>
        <p:spPr>
          <a:xfrm>
            <a:off x="457238" y="1498579"/>
            <a:ext cx="8620491" cy="5736833"/>
          </a:xfrm>
          <a:prstGeom prst="rect">
            <a:avLst/>
          </a:prstGeom>
        </p:spPr>
      </p:pic>
    </p:spTree>
    <p:extLst>
      <p:ext uri="{BB962C8B-B14F-4D97-AF65-F5344CB8AC3E}">
        <p14:creationId xmlns:p14="http://schemas.microsoft.com/office/powerpoint/2010/main" val="1675009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55E4026-49B1-402F-91E5-36655C4A08EC}"/>
              </a:ext>
            </a:extLst>
          </p:cNvPr>
          <p:cNvPicPr>
            <a:picLocks noChangeAspect="1"/>
          </p:cNvPicPr>
          <p:nvPr/>
        </p:nvPicPr>
        <p:blipFill>
          <a:blip r:embed="rId2"/>
          <a:stretch>
            <a:fillRect/>
          </a:stretch>
        </p:blipFill>
        <p:spPr>
          <a:xfrm>
            <a:off x="462224" y="324760"/>
            <a:ext cx="9144000" cy="6027609"/>
          </a:xfrm>
          <a:prstGeom prst="rect">
            <a:avLst/>
          </a:prstGeom>
        </p:spPr>
      </p:pic>
    </p:spTree>
    <p:extLst>
      <p:ext uri="{BB962C8B-B14F-4D97-AF65-F5344CB8AC3E}">
        <p14:creationId xmlns:p14="http://schemas.microsoft.com/office/powerpoint/2010/main" val="13226831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CA630129-823F-42EB-A0ED-16B6D32EA27F}"/>
              </a:ext>
            </a:extLst>
          </p:cNvPr>
          <p:cNvPicPr>
            <a:picLocks noChangeAspect="1"/>
          </p:cNvPicPr>
          <p:nvPr/>
        </p:nvPicPr>
        <p:blipFill>
          <a:blip r:embed="rId2"/>
          <a:stretch>
            <a:fillRect/>
          </a:stretch>
        </p:blipFill>
        <p:spPr>
          <a:xfrm>
            <a:off x="0" y="200999"/>
            <a:ext cx="9144000" cy="6456001"/>
          </a:xfrm>
          <a:prstGeom prst="rect">
            <a:avLst/>
          </a:prstGeom>
        </p:spPr>
      </p:pic>
    </p:spTree>
    <p:extLst>
      <p:ext uri="{BB962C8B-B14F-4D97-AF65-F5344CB8AC3E}">
        <p14:creationId xmlns:p14="http://schemas.microsoft.com/office/powerpoint/2010/main" val="16277307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DA38F94-773F-4883-80A0-95A5F3F77217}"/>
              </a:ext>
            </a:extLst>
          </p:cNvPr>
          <p:cNvPicPr>
            <a:picLocks noChangeAspect="1"/>
          </p:cNvPicPr>
          <p:nvPr/>
        </p:nvPicPr>
        <p:blipFill>
          <a:blip r:embed="rId2"/>
          <a:stretch>
            <a:fillRect/>
          </a:stretch>
        </p:blipFill>
        <p:spPr>
          <a:xfrm>
            <a:off x="0" y="0"/>
            <a:ext cx="9143999" cy="6858000"/>
          </a:xfrm>
          <a:prstGeom prst="rect">
            <a:avLst/>
          </a:prstGeom>
        </p:spPr>
      </p:pic>
    </p:spTree>
    <p:extLst>
      <p:ext uri="{BB962C8B-B14F-4D97-AF65-F5344CB8AC3E}">
        <p14:creationId xmlns:p14="http://schemas.microsoft.com/office/powerpoint/2010/main" val="5381199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79ADAD8-7B26-4B21-AA69-7F57634E495E}"/>
              </a:ext>
            </a:extLst>
          </p:cNvPr>
          <p:cNvPicPr>
            <a:picLocks noChangeAspect="1"/>
          </p:cNvPicPr>
          <p:nvPr/>
        </p:nvPicPr>
        <p:blipFill>
          <a:blip r:embed="rId2"/>
          <a:stretch>
            <a:fillRect/>
          </a:stretch>
        </p:blipFill>
        <p:spPr>
          <a:xfrm>
            <a:off x="265338" y="157548"/>
            <a:ext cx="809836" cy="837240"/>
          </a:xfrm>
          <a:prstGeom prst="rect">
            <a:avLst/>
          </a:prstGeom>
        </p:spPr>
      </p:pic>
      <p:pic>
        <p:nvPicPr>
          <p:cNvPr id="4" name="图片 3">
            <a:extLst>
              <a:ext uri="{FF2B5EF4-FFF2-40B4-BE49-F238E27FC236}">
                <a16:creationId xmlns:a16="http://schemas.microsoft.com/office/drawing/2014/main" id="{EE7A941E-84B7-43F1-8E01-EFB5E6E2606E}"/>
              </a:ext>
            </a:extLst>
          </p:cNvPr>
          <p:cNvPicPr>
            <a:picLocks noChangeAspect="1"/>
          </p:cNvPicPr>
          <p:nvPr/>
        </p:nvPicPr>
        <p:blipFill>
          <a:blip r:embed="rId3"/>
          <a:stretch>
            <a:fillRect/>
          </a:stretch>
        </p:blipFill>
        <p:spPr>
          <a:xfrm>
            <a:off x="27038" y="1069643"/>
            <a:ext cx="9089924" cy="4718713"/>
          </a:xfrm>
          <a:prstGeom prst="rect">
            <a:avLst/>
          </a:prstGeom>
        </p:spPr>
      </p:pic>
    </p:spTree>
    <p:extLst>
      <p:ext uri="{BB962C8B-B14F-4D97-AF65-F5344CB8AC3E}">
        <p14:creationId xmlns:p14="http://schemas.microsoft.com/office/powerpoint/2010/main" val="3286246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A469CAFA-FBC0-48DC-B13E-79152CAFB1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266" y="950440"/>
            <a:ext cx="2237455" cy="4642022"/>
          </a:xfrm>
          <a:prstGeom prst="rect">
            <a:avLst/>
          </a:prstGeom>
        </p:spPr>
      </p:pic>
      <p:sp>
        <p:nvSpPr>
          <p:cNvPr id="6" name="文本框 5">
            <a:extLst>
              <a:ext uri="{FF2B5EF4-FFF2-40B4-BE49-F238E27FC236}">
                <a16:creationId xmlns:a16="http://schemas.microsoft.com/office/drawing/2014/main" id="{DC95389A-F50C-43D9-9F96-4B6586031D6E}"/>
              </a:ext>
            </a:extLst>
          </p:cNvPr>
          <p:cNvSpPr txBox="1"/>
          <p:nvPr/>
        </p:nvSpPr>
        <p:spPr>
          <a:xfrm>
            <a:off x="7517027" y="1384013"/>
            <a:ext cx="486473" cy="584775"/>
          </a:xfrm>
          <a:prstGeom prst="rect">
            <a:avLst/>
          </a:prstGeom>
          <a:noFill/>
        </p:spPr>
        <p:txBody>
          <a:bodyPr wrap="square">
            <a:spAutoFit/>
          </a:bodyPr>
          <a:lstStyle/>
          <a:p>
            <a:r>
              <a:rPr kumimoji="0" lang="en-US" altLang="zh-CN" sz="3200" b="1" i="0" u="none" strike="noStrike" kern="1200" cap="none" spc="0" normalizeH="0" baseline="0" noProof="0" dirty="0">
                <a:ln>
                  <a:noFill/>
                </a:ln>
                <a:solidFill>
                  <a:srgbClr val="FF0000"/>
                </a:solidFill>
                <a:effectLst/>
                <a:uLnTx/>
                <a:uFillTx/>
                <a:latin typeface="思源宋体 CN Heavy" panose="02020900000000000000" pitchFamily="18" charset="-122"/>
                <a:ea typeface="思源宋体 CN Heavy" panose="02020900000000000000" pitchFamily="18" charset="-122"/>
              </a:rPr>
              <a:t>B</a:t>
            </a:r>
            <a:endParaRPr lang="zh-CN" altLang="en-US" b="1" dirty="0">
              <a:solidFill>
                <a:srgbClr val="FF0000"/>
              </a:solidFill>
              <a:latin typeface="思源宋体 CN Heavy" panose="02020900000000000000" pitchFamily="18" charset="-122"/>
              <a:ea typeface="思源宋体 CN Heavy" panose="02020900000000000000" pitchFamily="18" charset="-122"/>
            </a:endParaRPr>
          </a:p>
        </p:txBody>
      </p:sp>
      <p:pic>
        <p:nvPicPr>
          <p:cNvPr id="2" name="图片 1">
            <a:extLst>
              <a:ext uri="{FF2B5EF4-FFF2-40B4-BE49-F238E27FC236}">
                <a16:creationId xmlns:a16="http://schemas.microsoft.com/office/drawing/2014/main" id="{DB93E171-23D4-445F-A21A-40B704B64E1B}"/>
              </a:ext>
            </a:extLst>
          </p:cNvPr>
          <p:cNvPicPr>
            <a:picLocks noChangeAspect="1"/>
          </p:cNvPicPr>
          <p:nvPr/>
        </p:nvPicPr>
        <p:blipFill>
          <a:blip r:embed="rId3"/>
          <a:stretch>
            <a:fillRect/>
          </a:stretch>
        </p:blipFill>
        <p:spPr>
          <a:xfrm>
            <a:off x="265338" y="157548"/>
            <a:ext cx="809836" cy="837240"/>
          </a:xfrm>
          <a:prstGeom prst="rect">
            <a:avLst/>
          </a:prstGeom>
        </p:spPr>
      </p:pic>
      <p:pic>
        <p:nvPicPr>
          <p:cNvPr id="4" name="图片 3">
            <a:extLst>
              <a:ext uri="{FF2B5EF4-FFF2-40B4-BE49-F238E27FC236}">
                <a16:creationId xmlns:a16="http://schemas.microsoft.com/office/drawing/2014/main" id="{94609693-1391-4BB5-ABAD-CDAA4E3813F1}"/>
              </a:ext>
            </a:extLst>
          </p:cNvPr>
          <p:cNvPicPr>
            <a:picLocks noChangeAspect="1"/>
          </p:cNvPicPr>
          <p:nvPr/>
        </p:nvPicPr>
        <p:blipFill>
          <a:blip r:embed="rId4"/>
          <a:stretch>
            <a:fillRect/>
          </a:stretch>
        </p:blipFill>
        <p:spPr>
          <a:xfrm>
            <a:off x="48376" y="1462869"/>
            <a:ext cx="9047248" cy="3932261"/>
          </a:xfrm>
          <a:prstGeom prst="rect">
            <a:avLst/>
          </a:prstGeom>
        </p:spPr>
      </p:pic>
    </p:spTree>
    <p:extLst>
      <p:ext uri="{BB962C8B-B14F-4D97-AF65-F5344CB8AC3E}">
        <p14:creationId xmlns:p14="http://schemas.microsoft.com/office/powerpoint/2010/main" val="2303458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anim calcmode="lin" valueType="num">
                                      <p:cBhvr>
                                        <p:cTn id="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6EB61E0F-5444-4956-BDB0-3CF46E8682DC}"/>
              </a:ext>
            </a:extLst>
          </p:cNvPr>
          <p:cNvGrpSpPr/>
          <p:nvPr/>
        </p:nvGrpSpPr>
        <p:grpSpPr>
          <a:xfrm>
            <a:off x="1811085" y="1062681"/>
            <a:ext cx="498585" cy="4382530"/>
            <a:chOff x="1811085" y="1062681"/>
            <a:chExt cx="498585" cy="4382530"/>
          </a:xfrm>
        </p:grpSpPr>
        <p:cxnSp>
          <p:nvCxnSpPr>
            <p:cNvPr id="5" name="直接连接符 4">
              <a:extLst>
                <a:ext uri="{FF2B5EF4-FFF2-40B4-BE49-F238E27FC236}">
                  <a16:creationId xmlns:a16="http://schemas.microsoft.com/office/drawing/2014/main" id="{56D56A75-9D76-493A-8193-23C411F6A093}"/>
                </a:ext>
              </a:extLst>
            </p:cNvPr>
            <p:cNvCxnSpPr>
              <a:cxnSpLocks/>
            </p:cNvCxnSpPr>
            <p:nvPr/>
          </p:nvCxnSpPr>
          <p:spPr>
            <a:xfrm>
              <a:off x="1811085" y="3198808"/>
              <a:ext cx="235105" cy="0"/>
            </a:xfrm>
            <a:prstGeom prst="line">
              <a:avLst/>
            </a:prstGeom>
            <a:ln w="19050">
              <a:solidFill>
                <a:srgbClr val="275102"/>
              </a:solidFill>
            </a:ln>
            <a:effectLst/>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24909780-9C44-4BA6-9D79-EF8F3E6A46EB}"/>
                </a:ext>
              </a:extLst>
            </p:cNvPr>
            <p:cNvCxnSpPr>
              <a:cxnSpLocks/>
            </p:cNvCxnSpPr>
            <p:nvPr/>
          </p:nvCxnSpPr>
          <p:spPr>
            <a:xfrm flipV="1">
              <a:off x="2046190" y="1062681"/>
              <a:ext cx="0" cy="4382530"/>
            </a:xfrm>
            <a:prstGeom prst="line">
              <a:avLst/>
            </a:prstGeom>
            <a:ln w="19050">
              <a:solidFill>
                <a:srgbClr val="275102"/>
              </a:solidFill>
            </a:ln>
            <a:effectLst/>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5EE95909-8A9E-4915-9F9C-84D968A99BAF}"/>
                </a:ext>
              </a:extLst>
            </p:cNvPr>
            <p:cNvCxnSpPr>
              <a:cxnSpLocks/>
            </p:cNvCxnSpPr>
            <p:nvPr/>
          </p:nvCxnSpPr>
          <p:spPr>
            <a:xfrm>
              <a:off x="2046190" y="1062681"/>
              <a:ext cx="263480" cy="0"/>
            </a:xfrm>
            <a:prstGeom prst="line">
              <a:avLst/>
            </a:prstGeom>
            <a:ln w="19050">
              <a:solidFill>
                <a:srgbClr val="275102"/>
              </a:solidFill>
            </a:ln>
            <a:effectLst/>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0F96550A-587F-4150-B01E-E0C5A587BE3E}"/>
                </a:ext>
              </a:extLst>
            </p:cNvPr>
            <p:cNvCxnSpPr>
              <a:cxnSpLocks/>
            </p:cNvCxnSpPr>
            <p:nvPr/>
          </p:nvCxnSpPr>
          <p:spPr>
            <a:xfrm flipV="1">
              <a:off x="2046190" y="5408451"/>
              <a:ext cx="260404" cy="1"/>
            </a:xfrm>
            <a:prstGeom prst="line">
              <a:avLst/>
            </a:prstGeom>
            <a:ln w="19050">
              <a:solidFill>
                <a:srgbClr val="275102"/>
              </a:solidFill>
            </a:ln>
            <a:effectLst/>
          </p:spPr>
          <p:style>
            <a:lnRef idx="1">
              <a:schemeClr val="accent1"/>
            </a:lnRef>
            <a:fillRef idx="0">
              <a:schemeClr val="accent1"/>
            </a:fillRef>
            <a:effectRef idx="0">
              <a:schemeClr val="accent1"/>
            </a:effectRef>
            <a:fontRef idx="minor">
              <a:schemeClr val="tx1"/>
            </a:fontRef>
          </p:style>
        </p:cxnSp>
      </p:grpSp>
      <p:sp>
        <p:nvSpPr>
          <p:cNvPr id="40" name="文本框 39">
            <a:extLst>
              <a:ext uri="{FF2B5EF4-FFF2-40B4-BE49-F238E27FC236}">
                <a16:creationId xmlns:a16="http://schemas.microsoft.com/office/drawing/2014/main" id="{62E52B8D-90FB-43BC-A322-3F24F1F1004B}"/>
              </a:ext>
            </a:extLst>
          </p:cNvPr>
          <p:cNvSpPr txBox="1"/>
          <p:nvPr/>
        </p:nvSpPr>
        <p:spPr>
          <a:xfrm>
            <a:off x="4379346" y="796457"/>
            <a:ext cx="1160599" cy="584775"/>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zh-CN" altLang="en-US" sz="3200" dirty="0">
                <a:solidFill>
                  <a:srgbClr val="275102"/>
                </a:solidFill>
                <a:latin typeface="思源宋体 CN Heavy" panose="02020900000000000000" pitchFamily="18" charset="-122"/>
                <a:ea typeface="思源宋体 CN Heavy" panose="02020900000000000000" pitchFamily="18" charset="-122"/>
              </a:rPr>
              <a:t>护送</a:t>
            </a:r>
            <a:endParaRPr kumimoji="0" lang="zh-CN" altLang="en-US" sz="1800" b="0" i="0" u="none" strike="noStrike" kern="1200" cap="none" spc="0" normalizeH="0" baseline="0" noProof="0" dirty="0">
              <a:ln>
                <a:noFill/>
              </a:ln>
              <a:solidFill>
                <a:srgbClr val="275102"/>
              </a:solidFill>
              <a:effectLst/>
              <a:uLnTx/>
              <a:uFillTx/>
              <a:latin typeface="Calibri" panose="020F0502020204030204"/>
              <a:ea typeface="等线" panose="02010600030101010101" pitchFamily="2" charset="-122"/>
              <a:cs typeface="+mn-cs"/>
            </a:endParaRPr>
          </a:p>
        </p:txBody>
      </p:sp>
      <p:sp>
        <p:nvSpPr>
          <p:cNvPr id="42" name="文本框 41">
            <a:extLst>
              <a:ext uri="{FF2B5EF4-FFF2-40B4-BE49-F238E27FC236}">
                <a16:creationId xmlns:a16="http://schemas.microsoft.com/office/drawing/2014/main" id="{9CAAD40B-798C-4112-9FEC-067A56D3BFF6}"/>
              </a:ext>
            </a:extLst>
          </p:cNvPr>
          <p:cNvSpPr txBox="1"/>
          <p:nvPr/>
        </p:nvSpPr>
        <p:spPr>
          <a:xfrm>
            <a:off x="4379347" y="2126551"/>
            <a:ext cx="1160599" cy="584775"/>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275102"/>
                </a:solidFill>
                <a:effectLst/>
                <a:uLnTx/>
                <a:uFillTx/>
                <a:latin typeface="思源宋体 CN Heavy" panose="02020900000000000000" pitchFamily="18" charset="-122"/>
                <a:ea typeface="思源宋体 CN Heavy" panose="02020900000000000000" pitchFamily="18" charset="-122"/>
                <a:cs typeface="+mn-cs"/>
              </a:rPr>
              <a:t>借被</a:t>
            </a:r>
            <a:endParaRPr kumimoji="0" lang="zh-CN" altLang="en-US" sz="1800" b="0" i="0" u="none" strike="noStrike" kern="1200" cap="none" spc="0" normalizeH="0" baseline="0" noProof="0" dirty="0">
              <a:ln>
                <a:noFill/>
              </a:ln>
              <a:solidFill>
                <a:srgbClr val="275102"/>
              </a:solidFill>
              <a:effectLst/>
              <a:uLnTx/>
              <a:uFillTx/>
              <a:latin typeface="Calibri" panose="020F0502020204030204"/>
              <a:ea typeface="等线" panose="02010600030101010101" pitchFamily="2" charset="-122"/>
              <a:cs typeface="+mn-cs"/>
            </a:endParaRPr>
          </a:p>
        </p:txBody>
      </p:sp>
      <p:sp>
        <p:nvSpPr>
          <p:cNvPr id="44" name="文本框 43">
            <a:extLst>
              <a:ext uri="{FF2B5EF4-FFF2-40B4-BE49-F238E27FC236}">
                <a16:creationId xmlns:a16="http://schemas.microsoft.com/office/drawing/2014/main" id="{5FBEF8CB-6320-4FF6-88F4-06DD49A64AA5}"/>
              </a:ext>
            </a:extLst>
          </p:cNvPr>
          <p:cNvSpPr txBox="1"/>
          <p:nvPr/>
        </p:nvSpPr>
        <p:spPr>
          <a:xfrm>
            <a:off x="4379347" y="3539658"/>
            <a:ext cx="1160599" cy="584775"/>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275102"/>
                </a:solidFill>
                <a:effectLst/>
                <a:uLnTx/>
                <a:uFillTx/>
                <a:latin typeface="思源宋体 CN Heavy" panose="02020900000000000000" pitchFamily="18" charset="-122"/>
                <a:ea typeface="思源宋体 CN Heavy" panose="02020900000000000000" pitchFamily="18" charset="-122"/>
                <a:cs typeface="+mn-cs"/>
              </a:rPr>
              <a:t>献被</a:t>
            </a:r>
            <a:endParaRPr kumimoji="0" lang="zh-CN" altLang="en-US" sz="1800" b="0" i="0" u="none" strike="noStrike" kern="1200" cap="none" spc="0" normalizeH="0" baseline="0" noProof="0" dirty="0">
              <a:ln>
                <a:noFill/>
              </a:ln>
              <a:solidFill>
                <a:srgbClr val="275102"/>
              </a:solidFill>
              <a:effectLst/>
              <a:uLnTx/>
              <a:uFillTx/>
              <a:latin typeface="Calibri" panose="020F0502020204030204"/>
              <a:ea typeface="等线" panose="02010600030101010101" pitchFamily="2" charset="-122"/>
              <a:cs typeface="+mn-cs"/>
            </a:endParaRPr>
          </a:p>
        </p:txBody>
      </p:sp>
      <p:sp>
        <p:nvSpPr>
          <p:cNvPr id="46" name="文本框 45">
            <a:extLst>
              <a:ext uri="{FF2B5EF4-FFF2-40B4-BE49-F238E27FC236}">
                <a16:creationId xmlns:a16="http://schemas.microsoft.com/office/drawing/2014/main" id="{46D112F5-E15B-4287-866B-A82ACA2A1A2F}"/>
              </a:ext>
            </a:extLst>
          </p:cNvPr>
          <p:cNvSpPr txBox="1"/>
          <p:nvPr/>
        </p:nvSpPr>
        <p:spPr>
          <a:xfrm>
            <a:off x="4379346" y="4930775"/>
            <a:ext cx="1160599" cy="584775"/>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275102"/>
                </a:solidFill>
                <a:effectLst/>
                <a:uLnTx/>
                <a:uFillTx/>
                <a:latin typeface="思源宋体 CN Heavy" panose="02020900000000000000" pitchFamily="18" charset="-122"/>
                <a:ea typeface="思源宋体 CN Heavy" panose="02020900000000000000" pitchFamily="18" charset="-122"/>
                <a:cs typeface="+mn-cs"/>
              </a:rPr>
              <a:t>盖被</a:t>
            </a:r>
            <a:endParaRPr kumimoji="0" lang="zh-CN" altLang="en-US" sz="1800" b="0" i="0" u="none" strike="noStrike" kern="1200" cap="none" spc="0" normalizeH="0" baseline="0" noProof="0" dirty="0">
              <a:ln>
                <a:noFill/>
              </a:ln>
              <a:solidFill>
                <a:srgbClr val="275102"/>
              </a:solidFill>
              <a:effectLst/>
              <a:uLnTx/>
              <a:uFillTx/>
              <a:latin typeface="Calibri" panose="020F0502020204030204"/>
              <a:ea typeface="等线" panose="02010600030101010101" pitchFamily="2" charset="-122"/>
              <a:cs typeface="+mn-cs"/>
            </a:endParaRPr>
          </a:p>
        </p:txBody>
      </p:sp>
      <p:pic>
        <p:nvPicPr>
          <p:cNvPr id="2" name="图片 1">
            <a:extLst>
              <a:ext uri="{FF2B5EF4-FFF2-40B4-BE49-F238E27FC236}">
                <a16:creationId xmlns:a16="http://schemas.microsoft.com/office/drawing/2014/main" id="{C4133E5D-3299-42B1-BF31-03421360FBAA}"/>
              </a:ext>
            </a:extLst>
          </p:cNvPr>
          <p:cNvPicPr>
            <a:picLocks noChangeAspect="1"/>
          </p:cNvPicPr>
          <p:nvPr/>
        </p:nvPicPr>
        <p:blipFill>
          <a:blip r:embed="rId2"/>
          <a:stretch>
            <a:fillRect/>
          </a:stretch>
        </p:blipFill>
        <p:spPr>
          <a:xfrm>
            <a:off x="265338" y="157548"/>
            <a:ext cx="809836" cy="837240"/>
          </a:xfrm>
          <a:prstGeom prst="rect">
            <a:avLst/>
          </a:prstGeom>
        </p:spPr>
      </p:pic>
      <p:pic>
        <p:nvPicPr>
          <p:cNvPr id="9" name="图片 8">
            <a:extLst>
              <a:ext uri="{FF2B5EF4-FFF2-40B4-BE49-F238E27FC236}">
                <a16:creationId xmlns:a16="http://schemas.microsoft.com/office/drawing/2014/main" id="{6CBD8383-984A-4A63-8148-887C510AF7F6}"/>
              </a:ext>
            </a:extLst>
          </p:cNvPr>
          <p:cNvPicPr>
            <a:picLocks noChangeAspect="1"/>
          </p:cNvPicPr>
          <p:nvPr/>
        </p:nvPicPr>
        <p:blipFill>
          <a:blip r:embed="rId3"/>
          <a:stretch>
            <a:fillRect/>
          </a:stretch>
        </p:blipFill>
        <p:spPr>
          <a:xfrm>
            <a:off x="529456" y="731286"/>
            <a:ext cx="3554276" cy="5395428"/>
          </a:xfrm>
          <a:prstGeom prst="rect">
            <a:avLst/>
          </a:prstGeom>
        </p:spPr>
      </p:pic>
    </p:spTree>
    <p:extLst>
      <p:ext uri="{BB962C8B-B14F-4D97-AF65-F5344CB8AC3E}">
        <p14:creationId xmlns:p14="http://schemas.microsoft.com/office/powerpoint/2010/main" val="43832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 calcmode="lin" valueType="num">
                                      <p:cBhvr>
                                        <p:cTn id="14" dur="500" fill="hold"/>
                                        <p:tgtEl>
                                          <p:spTgt spid="42"/>
                                        </p:tgtEl>
                                        <p:attrNameLst>
                                          <p:attrName>ppt_w</p:attrName>
                                        </p:attrNameLst>
                                      </p:cBhvr>
                                      <p:tavLst>
                                        <p:tav tm="0">
                                          <p:val>
                                            <p:fltVal val="0"/>
                                          </p:val>
                                        </p:tav>
                                        <p:tav tm="100000">
                                          <p:val>
                                            <p:strVal val="#ppt_w"/>
                                          </p:val>
                                        </p:tav>
                                      </p:tavLst>
                                    </p:anim>
                                    <p:anim calcmode="lin" valueType="num">
                                      <p:cBhvr>
                                        <p:cTn id="15" dur="500" fill="hold"/>
                                        <p:tgtEl>
                                          <p:spTgt spid="42"/>
                                        </p:tgtEl>
                                        <p:attrNameLst>
                                          <p:attrName>ppt_h</p:attrName>
                                        </p:attrNameLst>
                                      </p:cBhvr>
                                      <p:tavLst>
                                        <p:tav tm="0">
                                          <p:val>
                                            <p:fltVal val="0"/>
                                          </p:val>
                                        </p:tav>
                                        <p:tav tm="100000">
                                          <p:val>
                                            <p:strVal val="#ppt_h"/>
                                          </p:val>
                                        </p:tav>
                                      </p:tavLst>
                                    </p:anim>
                                    <p:animEffect transition="in" filter="fade">
                                      <p:cBhvr>
                                        <p:cTn id="16" dur="500"/>
                                        <p:tgtEl>
                                          <p:spTgt spid="4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animEffect transition="in" filter="fade">
                                      <p:cBhvr>
                                        <p:cTn id="23" dur="500"/>
                                        <p:tgtEl>
                                          <p:spTgt spid="44"/>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Effect transition="in" filter="fade">
                                      <p:cBhvr>
                                        <p:cTn id="3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44" grpId="0"/>
      <p:bldP spid="4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E4D2854-A193-4EAD-9C5A-8FBBE44911EF}"/>
              </a:ext>
            </a:extLst>
          </p:cNvPr>
          <p:cNvPicPr>
            <a:picLocks noChangeAspect="1"/>
          </p:cNvPicPr>
          <p:nvPr/>
        </p:nvPicPr>
        <p:blipFill>
          <a:blip r:embed="rId4">
            <a:clrChange>
              <a:clrFrom>
                <a:srgbClr val="B3B3B3"/>
              </a:clrFrom>
              <a:clrTo>
                <a:srgbClr val="B3B3B3">
                  <a:alpha val="0"/>
                </a:srgbClr>
              </a:clrTo>
            </a:clrChange>
            <a:extLst>
              <a:ext uri="{28A0092B-C50C-407E-A947-70E740481C1C}">
                <a14:useLocalDpi xmlns:a14="http://schemas.microsoft.com/office/drawing/2010/main" val="0"/>
              </a:ext>
            </a:extLst>
          </a:blip>
          <a:stretch>
            <a:fillRect/>
          </a:stretch>
        </p:blipFill>
        <p:spPr>
          <a:xfrm>
            <a:off x="1825970" y="945411"/>
            <a:ext cx="4120978" cy="4120978"/>
          </a:xfrm>
          <a:prstGeom prst="rect">
            <a:avLst/>
          </a:prstGeom>
        </p:spPr>
      </p:pic>
      <p:cxnSp>
        <p:nvCxnSpPr>
          <p:cNvPr id="7" name="直接连接符 6">
            <a:extLst>
              <a:ext uri="{FF2B5EF4-FFF2-40B4-BE49-F238E27FC236}">
                <a16:creationId xmlns:a16="http://schemas.microsoft.com/office/drawing/2014/main" id="{EB4694E6-03CB-47DE-907D-9ECA7D5BDD24}"/>
              </a:ext>
            </a:extLst>
          </p:cNvPr>
          <p:cNvCxnSpPr>
            <a:cxnSpLocks/>
          </p:cNvCxnSpPr>
          <p:nvPr/>
        </p:nvCxnSpPr>
        <p:spPr>
          <a:xfrm>
            <a:off x="5539435" y="1485818"/>
            <a:ext cx="0" cy="2960731"/>
          </a:xfrm>
          <a:prstGeom prst="line">
            <a:avLst/>
          </a:prstGeom>
          <a:ln>
            <a:solidFill>
              <a:srgbClr val="275102"/>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7A5158E9-B3F7-4335-878D-30ADAFB0CB9C}"/>
              </a:ext>
            </a:extLst>
          </p:cNvPr>
          <p:cNvCxnSpPr>
            <a:cxnSpLocks/>
          </p:cNvCxnSpPr>
          <p:nvPr/>
        </p:nvCxnSpPr>
        <p:spPr>
          <a:xfrm>
            <a:off x="7318029" y="1485818"/>
            <a:ext cx="0" cy="2960731"/>
          </a:xfrm>
          <a:prstGeom prst="line">
            <a:avLst/>
          </a:prstGeom>
          <a:ln>
            <a:solidFill>
              <a:srgbClr val="275102"/>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0AE0F40C-901B-4187-8FC5-287D0580AA92}"/>
              </a:ext>
            </a:extLst>
          </p:cNvPr>
          <p:cNvCxnSpPr>
            <a:cxnSpLocks/>
          </p:cNvCxnSpPr>
          <p:nvPr/>
        </p:nvCxnSpPr>
        <p:spPr>
          <a:xfrm>
            <a:off x="6458608" y="1485818"/>
            <a:ext cx="0" cy="2960731"/>
          </a:xfrm>
          <a:prstGeom prst="line">
            <a:avLst/>
          </a:prstGeom>
          <a:ln>
            <a:solidFill>
              <a:srgbClr val="275102"/>
            </a:solidFill>
          </a:ln>
        </p:spPr>
        <p:style>
          <a:lnRef idx="1">
            <a:schemeClr val="accent1"/>
          </a:lnRef>
          <a:fillRef idx="0">
            <a:schemeClr val="accent1"/>
          </a:fillRef>
          <a:effectRef idx="0">
            <a:schemeClr val="accent1"/>
          </a:effectRef>
          <a:fontRef idx="minor">
            <a:schemeClr val="tx1"/>
          </a:fontRef>
        </p:style>
      </p:cxnSp>
      <p:pic>
        <p:nvPicPr>
          <p:cNvPr id="10" name="Picture 5" descr="毛笔2">
            <a:extLst>
              <a:ext uri="{FF2B5EF4-FFF2-40B4-BE49-F238E27FC236}">
                <a16:creationId xmlns:a16="http://schemas.microsoft.com/office/drawing/2014/main" id="{984E0248-7C76-4A2B-A4F7-6F2EA117FAED}"/>
              </a:ext>
            </a:extLst>
          </p:cNvPr>
          <p:cNvPicPr>
            <a:picLocks noChangeAspect="1" noChangeArrowheads="1"/>
          </p:cNvPicPr>
          <p:nvPr/>
        </p:nvPicPr>
        <p:blipFill>
          <a:blip r:embed="rId5" cstate="screen">
            <a:grayscl/>
            <a:extLst>
              <a:ext uri="{28A0092B-C50C-407E-A947-70E740481C1C}">
                <a14:useLocalDpi xmlns:a14="http://schemas.microsoft.com/office/drawing/2010/main"/>
              </a:ext>
            </a:extLst>
          </a:blip>
          <a:srcRect/>
          <a:stretch>
            <a:fillRect/>
          </a:stretch>
        </p:blipFill>
        <p:spPr bwMode="auto">
          <a:xfrm>
            <a:off x="6303106" y="3510184"/>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a:extLst>
              <a:ext uri="{FF2B5EF4-FFF2-40B4-BE49-F238E27FC236}">
                <a16:creationId xmlns:a16="http://schemas.microsoft.com/office/drawing/2014/main" id="{02D00FC6-A9B8-47CB-8CFB-0265D9BF104F}"/>
              </a:ext>
            </a:extLst>
          </p:cNvPr>
          <p:cNvPicPr>
            <a:picLocks noChangeAspect="1"/>
          </p:cNvPicPr>
          <p:nvPr/>
        </p:nvPicPr>
        <p:blipFill>
          <a:blip r:embed="rId6"/>
          <a:stretch>
            <a:fillRect/>
          </a:stretch>
        </p:blipFill>
        <p:spPr>
          <a:xfrm>
            <a:off x="4993716" y="4195834"/>
            <a:ext cx="498493" cy="892261"/>
          </a:xfrm>
          <a:prstGeom prst="rect">
            <a:avLst/>
          </a:prstGeom>
        </p:spPr>
      </p:pic>
      <p:pic>
        <p:nvPicPr>
          <p:cNvPr id="20" name="红色喜庆火焰粒子倒计时_ ">
            <a:hlinkClick r:id="" action="ppaction://media"/>
            <a:extLst>
              <a:ext uri="{FF2B5EF4-FFF2-40B4-BE49-F238E27FC236}">
                <a16:creationId xmlns:a16="http://schemas.microsoft.com/office/drawing/2014/main" id="{07281A98-3446-401B-85F3-09F0D2608D7A}"/>
              </a:ext>
            </a:extLst>
          </p:cNvPr>
          <p:cNvPicPr>
            <a:picLocks noChangeAspect="1"/>
          </p:cNvPicPr>
          <p:nvPr>
            <a:audioFile r:link="rId1"/>
            <p:extLst>
              <p:ext uri="{DAA4B4D4-6D71-4841-9C94-3DE7FCFB9230}">
                <p14:media xmlns:p14="http://schemas.microsoft.com/office/powerpoint/2010/main" r:embed="rId2">
                  <p14:trim st="10000"/>
                  <p14:fade in="250"/>
                </p14:media>
              </p:ext>
            </p:extLst>
          </p:nvPr>
        </p:nvPicPr>
        <p:blipFill>
          <a:blip r:embed="rId7"/>
          <a:stretch>
            <a:fillRect/>
          </a:stretch>
        </p:blipFill>
        <p:spPr>
          <a:xfrm>
            <a:off x="180641" y="6304715"/>
            <a:ext cx="487363" cy="487363"/>
          </a:xfrm>
          <a:prstGeom prst="rect">
            <a:avLst/>
          </a:prstGeom>
        </p:spPr>
      </p:pic>
      <p:pic>
        <p:nvPicPr>
          <p:cNvPr id="3" name="图片 2">
            <a:extLst>
              <a:ext uri="{FF2B5EF4-FFF2-40B4-BE49-F238E27FC236}">
                <a16:creationId xmlns:a16="http://schemas.microsoft.com/office/drawing/2014/main" id="{A45A5901-0036-4988-B11B-1FE0A548F3E1}"/>
              </a:ext>
            </a:extLst>
          </p:cNvPr>
          <p:cNvPicPr>
            <a:picLocks noChangeAspect="1"/>
          </p:cNvPicPr>
          <p:nvPr/>
        </p:nvPicPr>
        <p:blipFill>
          <a:blip r:embed="rId8"/>
          <a:stretch>
            <a:fillRect/>
          </a:stretch>
        </p:blipFill>
        <p:spPr>
          <a:xfrm>
            <a:off x="265338" y="157548"/>
            <a:ext cx="809836" cy="837240"/>
          </a:xfrm>
          <a:prstGeom prst="rect">
            <a:avLst/>
          </a:prstGeom>
        </p:spPr>
      </p:pic>
      <p:pic>
        <p:nvPicPr>
          <p:cNvPr id="17" name="图片 16">
            <a:extLst>
              <a:ext uri="{FF2B5EF4-FFF2-40B4-BE49-F238E27FC236}">
                <a16:creationId xmlns:a16="http://schemas.microsoft.com/office/drawing/2014/main" id="{65199737-72BE-4FC3-B86C-0FC0CEBF71CC}"/>
              </a:ext>
            </a:extLst>
          </p:cNvPr>
          <p:cNvPicPr>
            <a:picLocks noChangeAspect="1"/>
          </p:cNvPicPr>
          <p:nvPr/>
        </p:nvPicPr>
        <p:blipFill>
          <a:blip r:embed="rId9"/>
          <a:stretch>
            <a:fillRect/>
          </a:stretch>
        </p:blipFill>
        <p:spPr>
          <a:xfrm>
            <a:off x="180641" y="945411"/>
            <a:ext cx="7388992" cy="5517358"/>
          </a:xfrm>
          <a:prstGeom prst="rect">
            <a:avLst/>
          </a:prstGeom>
        </p:spPr>
      </p:pic>
    </p:spTree>
    <p:extLst>
      <p:ext uri="{BB962C8B-B14F-4D97-AF65-F5344CB8AC3E}">
        <p14:creationId xmlns:p14="http://schemas.microsoft.com/office/powerpoint/2010/main" val="632235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20"/>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CFDE9DD-7EAF-49E2-AF3C-B861D3592CE4}"/>
              </a:ext>
            </a:extLst>
          </p:cNvPr>
          <p:cNvPicPr>
            <a:picLocks noChangeAspect="1"/>
          </p:cNvPicPr>
          <p:nvPr/>
        </p:nvPicPr>
        <p:blipFill rotWithShape="1">
          <a:blip r:embed="rId2">
            <a:clrChange>
              <a:clrFrom>
                <a:srgbClr val="F3F8FE"/>
              </a:clrFrom>
              <a:clrTo>
                <a:srgbClr val="F3F8FE">
                  <a:alpha val="0"/>
                </a:srgbClr>
              </a:clrTo>
            </a:clrChange>
            <a:extLst>
              <a:ext uri="{28A0092B-C50C-407E-A947-70E740481C1C}">
                <a14:useLocalDpi xmlns:a14="http://schemas.microsoft.com/office/drawing/2010/main" val="0"/>
              </a:ext>
            </a:extLst>
          </a:blip>
          <a:srcRect l="10727" r="20391"/>
          <a:stretch/>
        </p:blipFill>
        <p:spPr>
          <a:xfrm>
            <a:off x="381837" y="957305"/>
            <a:ext cx="2451798" cy="3559419"/>
          </a:xfrm>
          <a:prstGeom prst="rect">
            <a:avLst/>
          </a:prstGeom>
        </p:spPr>
      </p:pic>
      <p:pic>
        <p:nvPicPr>
          <p:cNvPr id="9" name="图片 8">
            <a:extLst>
              <a:ext uri="{FF2B5EF4-FFF2-40B4-BE49-F238E27FC236}">
                <a16:creationId xmlns:a16="http://schemas.microsoft.com/office/drawing/2014/main" id="{1493B09C-3C4E-45DE-81CE-0CE0441BA8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5086" y="3150700"/>
            <a:ext cx="2953936" cy="2457675"/>
          </a:xfrm>
          <a:prstGeom prst="rect">
            <a:avLst/>
          </a:prstGeom>
        </p:spPr>
      </p:pic>
      <p:pic>
        <p:nvPicPr>
          <p:cNvPr id="3" name="图片 2">
            <a:extLst>
              <a:ext uri="{FF2B5EF4-FFF2-40B4-BE49-F238E27FC236}">
                <a16:creationId xmlns:a16="http://schemas.microsoft.com/office/drawing/2014/main" id="{1F539951-AE16-430E-886F-FD02242D17F4}"/>
              </a:ext>
            </a:extLst>
          </p:cNvPr>
          <p:cNvPicPr>
            <a:picLocks noChangeAspect="1"/>
          </p:cNvPicPr>
          <p:nvPr/>
        </p:nvPicPr>
        <p:blipFill>
          <a:blip r:embed="rId4"/>
          <a:stretch>
            <a:fillRect/>
          </a:stretch>
        </p:blipFill>
        <p:spPr>
          <a:xfrm>
            <a:off x="265338" y="157548"/>
            <a:ext cx="809836" cy="837240"/>
          </a:xfrm>
          <a:prstGeom prst="rect">
            <a:avLst/>
          </a:prstGeom>
        </p:spPr>
      </p:pic>
      <p:pic>
        <p:nvPicPr>
          <p:cNvPr id="7" name="图片 6">
            <a:extLst>
              <a:ext uri="{FF2B5EF4-FFF2-40B4-BE49-F238E27FC236}">
                <a16:creationId xmlns:a16="http://schemas.microsoft.com/office/drawing/2014/main" id="{3E41E4BB-A43C-4D7F-92BF-1BB0C299693B}"/>
              </a:ext>
            </a:extLst>
          </p:cNvPr>
          <p:cNvPicPr>
            <a:picLocks noChangeAspect="1"/>
          </p:cNvPicPr>
          <p:nvPr/>
        </p:nvPicPr>
        <p:blipFill>
          <a:blip r:embed="rId5"/>
          <a:stretch>
            <a:fillRect/>
          </a:stretch>
        </p:blipFill>
        <p:spPr>
          <a:xfrm>
            <a:off x="381837" y="2963986"/>
            <a:ext cx="2700762" cy="1774090"/>
          </a:xfrm>
          <a:prstGeom prst="rect">
            <a:avLst/>
          </a:prstGeom>
        </p:spPr>
      </p:pic>
      <p:pic>
        <p:nvPicPr>
          <p:cNvPr id="10" name="图片 9">
            <a:extLst>
              <a:ext uri="{FF2B5EF4-FFF2-40B4-BE49-F238E27FC236}">
                <a16:creationId xmlns:a16="http://schemas.microsoft.com/office/drawing/2014/main" id="{D4213E48-67FF-47AB-BBF8-88FAC7CEDCF8}"/>
              </a:ext>
            </a:extLst>
          </p:cNvPr>
          <p:cNvPicPr>
            <a:picLocks noChangeAspect="1"/>
          </p:cNvPicPr>
          <p:nvPr/>
        </p:nvPicPr>
        <p:blipFill>
          <a:blip r:embed="rId6"/>
          <a:stretch>
            <a:fillRect/>
          </a:stretch>
        </p:blipFill>
        <p:spPr>
          <a:xfrm>
            <a:off x="2803610" y="576168"/>
            <a:ext cx="6340390" cy="2402032"/>
          </a:xfrm>
          <a:prstGeom prst="rect">
            <a:avLst/>
          </a:prstGeom>
        </p:spPr>
      </p:pic>
    </p:spTree>
    <p:extLst>
      <p:ext uri="{BB962C8B-B14F-4D97-AF65-F5344CB8AC3E}">
        <p14:creationId xmlns:p14="http://schemas.microsoft.com/office/powerpoint/2010/main" val="31919140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 name="图片 388">
            <a:extLst>
              <a:ext uri="{FF2B5EF4-FFF2-40B4-BE49-F238E27FC236}">
                <a16:creationId xmlns:a16="http://schemas.microsoft.com/office/drawing/2014/main" id="{B9F6B457-6603-4B32-B19C-E3EC5D2C60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81633"/>
            <a:ext cx="9144000" cy="5289537"/>
          </a:xfrm>
          <a:prstGeom prst="rect">
            <a:avLst/>
          </a:prstGeom>
        </p:spPr>
      </p:pic>
      <p:pic>
        <p:nvPicPr>
          <p:cNvPr id="377" name="图片 376">
            <a:extLst>
              <a:ext uri="{FF2B5EF4-FFF2-40B4-BE49-F238E27FC236}">
                <a16:creationId xmlns:a16="http://schemas.microsoft.com/office/drawing/2014/main" id="{74F52295-3EC4-4216-88A1-2D857434FA12}"/>
              </a:ext>
            </a:extLst>
          </p:cNvPr>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209605" y="3169022"/>
            <a:ext cx="814031" cy="814031"/>
          </a:xfrm>
          <a:prstGeom prst="rect">
            <a:avLst/>
          </a:prstGeom>
        </p:spPr>
      </p:pic>
      <p:grpSp>
        <p:nvGrpSpPr>
          <p:cNvPr id="380" name="组合 379">
            <a:extLst>
              <a:ext uri="{FF2B5EF4-FFF2-40B4-BE49-F238E27FC236}">
                <a16:creationId xmlns:a16="http://schemas.microsoft.com/office/drawing/2014/main" id="{A50253C5-78B0-44C9-9F37-56E344137ED1}"/>
              </a:ext>
            </a:extLst>
          </p:cNvPr>
          <p:cNvGrpSpPr/>
          <p:nvPr/>
        </p:nvGrpSpPr>
        <p:grpSpPr>
          <a:xfrm>
            <a:off x="490666" y="4096758"/>
            <a:ext cx="7862267" cy="188661"/>
            <a:chOff x="964743" y="2218560"/>
            <a:chExt cx="7214514" cy="94343"/>
          </a:xfrm>
        </p:grpSpPr>
        <p:cxnSp>
          <p:nvCxnSpPr>
            <p:cNvPr id="381" name="直接连接符 380">
              <a:extLst>
                <a:ext uri="{FF2B5EF4-FFF2-40B4-BE49-F238E27FC236}">
                  <a16:creationId xmlns:a16="http://schemas.microsoft.com/office/drawing/2014/main" id="{93AC2615-9E9F-4412-B939-1A4F63353FF8}"/>
                </a:ext>
              </a:extLst>
            </p:cNvPr>
            <p:cNvCxnSpPr/>
            <p:nvPr/>
          </p:nvCxnSpPr>
          <p:spPr>
            <a:xfrm>
              <a:off x="964743" y="2218560"/>
              <a:ext cx="7200000" cy="0"/>
            </a:xfrm>
            <a:prstGeom prst="line">
              <a:avLst/>
            </a:prstGeom>
            <a:noFill/>
            <a:ln w="9525" cap="flat" cmpd="sng" algn="ctr">
              <a:solidFill>
                <a:srgbClr val="275102"/>
              </a:solidFill>
              <a:prstDash val="solid"/>
            </a:ln>
            <a:effectLst/>
          </p:spPr>
        </p:cxnSp>
        <p:cxnSp>
          <p:nvCxnSpPr>
            <p:cNvPr id="382" name="直接连接符 381">
              <a:extLst>
                <a:ext uri="{FF2B5EF4-FFF2-40B4-BE49-F238E27FC236}">
                  <a16:creationId xmlns:a16="http://schemas.microsoft.com/office/drawing/2014/main" id="{42C43E79-694E-4BC4-9BB8-2A4AA725193F}"/>
                </a:ext>
              </a:extLst>
            </p:cNvPr>
            <p:cNvCxnSpPr/>
            <p:nvPr/>
          </p:nvCxnSpPr>
          <p:spPr>
            <a:xfrm>
              <a:off x="979257" y="2312903"/>
              <a:ext cx="7200000" cy="0"/>
            </a:xfrm>
            <a:prstGeom prst="line">
              <a:avLst/>
            </a:prstGeom>
            <a:noFill/>
            <a:ln w="22225" cap="flat" cmpd="sng" algn="ctr">
              <a:solidFill>
                <a:srgbClr val="275102"/>
              </a:solidFill>
              <a:prstDash val="solid"/>
            </a:ln>
            <a:effectLst/>
          </p:spPr>
        </p:cxnSp>
      </p:grpSp>
      <p:sp>
        <p:nvSpPr>
          <p:cNvPr id="384" name="矩形 383">
            <a:extLst>
              <a:ext uri="{FF2B5EF4-FFF2-40B4-BE49-F238E27FC236}">
                <a16:creationId xmlns:a16="http://schemas.microsoft.com/office/drawing/2014/main" id="{33B9CADD-C996-4BD1-86C6-5ACFFB12672B}"/>
              </a:ext>
            </a:extLst>
          </p:cNvPr>
          <p:cNvSpPr/>
          <p:nvPr/>
        </p:nvSpPr>
        <p:spPr>
          <a:xfrm>
            <a:off x="2261596" y="3724439"/>
            <a:ext cx="6091337" cy="400110"/>
          </a:xfrm>
          <a:prstGeom prst="rect">
            <a:avLst/>
          </a:prstGeom>
        </p:spPr>
        <p:txBody>
          <a:bodyPr wrap="square">
            <a:spAutoFit/>
          </a:bodyPr>
          <a:lstStyle/>
          <a:p>
            <a:pPr defTabSz="457200"/>
            <a:r>
              <a:rPr lang="zh-CN" altLang="en-US" sz="2000" dirty="0">
                <a:solidFill>
                  <a:srgbClr val="275102"/>
                </a:solidFill>
                <a:latin typeface="Bell MT" panose="02020503060305020303" pitchFamily="18" charset="0"/>
              </a:rPr>
              <a:t>Dandong Zhenan District Senior High School</a:t>
            </a:r>
          </a:p>
        </p:txBody>
      </p:sp>
      <p:pic>
        <p:nvPicPr>
          <p:cNvPr id="385" name="图片 384">
            <a:extLst>
              <a:ext uri="{FF2B5EF4-FFF2-40B4-BE49-F238E27FC236}">
                <a16:creationId xmlns:a16="http://schemas.microsoft.com/office/drawing/2014/main" id="{AB9FFA70-90C1-47F9-8D25-0E77A5D38E8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49062" y="3169022"/>
            <a:ext cx="518262" cy="821671"/>
          </a:xfrm>
          <a:prstGeom prst="rect">
            <a:avLst/>
          </a:prstGeom>
        </p:spPr>
      </p:pic>
      <p:pic>
        <p:nvPicPr>
          <p:cNvPr id="386" name="图片 385">
            <a:extLst>
              <a:ext uri="{FF2B5EF4-FFF2-40B4-BE49-F238E27FC236}">
                <a16:creationId xmlns:a16="http://schemas.microsoft.com/office/drawing/2014/main" id="{66F08A06-DBED-4378-BF82-5DE8570ABD18}"/>
              </a:ext>
            </a:extLst>
          </p:cNvPr>
          <p:cNvPicPr>
            <a:picLocks noChangeAspect="1"/>
          </p:cNvPicPr>
          <p:nvPr/>
        </p:nvPicPr>
        <p:blipFill>
          <a:blip r:embed="rId5">
            <a:duotone>
              <a:prstClr val="black"/>
              <a:schemeClr val="accent6">
                <a:tint val="45000"/>
                <a:satMod val="400000"/>
              </a:schemeClr>
            </a:duotone>
          </a:blip>
          <a:stretch>
            <a:fillRect/>
          </a:stretch>
        </p:blipFill>
        <p:spPr>
          <a:xfrm>
            <a:off x="3327207" y="4484905"/>
            <a:ext cx="2988026" cy="1831945"/>
          </a:xfrm>
          <a:prstGeom prst="rect">
            <a:avLst/>
          </a:prstGeom>
        </p:spPr>
      </p:pic>
      <p:sp>
        <p:nvSpPr>
          <p:cNvPr id="2" name="文本框 1">
            <a:extLst>
              <a:ext uri="{FF2B5EF4-FFF2-40B4-BE49-F238E27FC236}">
                <a16:creationId xmlns:a16="http://schemas.microsoft.com/office/drawing/2014/main" id="{86F9FB95-E131-4EFD-B852-896D533D3BAC}"/>
              </a:ext>
            </a:extLst>
          </p:cNvPr>
          <p:cNvSpPr txBox="1"/>
          <p:nvPr/>
        </p:nvSpPr>
        <p:spPr>
          <a:xfrm>
            <a:off x="2194656" y="3033216"/>
            <a:ext cx="5840323" cy="830997"/>
          </a:xfrm>
          <a:prstGeom prst="rect">
            <a:avLst/>
          </a:prstGeom>
          <a:noFill/>
        </p:spPr>
        <p:txBody>
          <a:bodyPr wrap="square" rtlCol="0">
            <a:spAutoFit/>
          </a:bodyPr>
          <a:lstStyle/>
          <a:p>
            <a:r>
              <a:rPr lang="zh-CN" altLang="en-US" sz="4800" b="1" dirty="0">
                <a:solidFill>
                  <a:srgbClr val="2D5112"/>
                </a:solidFill>
                <a:latin typeface="书体坊郭沫若字体" panose="03000509000000000000" pitchFamily="65" charset="-122"/>
                <a:ea typeface="书体坊郭沫若字体" panose="03000509000000000000" pitchFamily="65" charset="-122"/>
                <a:cs typeface="书体坊郭沫若字体" panose="03000509000000000000" pitchFamily="65" charset="-122"/>
              </a:rPr>
              <a:t>丹东市振安区高级中学</a:t>
            </a:r>
            <a:endParaRPr lang="zh-CN" altLang="en-US" sz="3200" b="1" dirty="0">
              <a:solidFill>
                <a:srgbClr val="2D5112"/>
              </a:solidFill>
              <a:latin typeface="书体坊郭沫若字体" panose="03000509000000000000" pitchFamily="65" charset="-122"/>
              <a:ea typeface="书体坊郭沫若字体" panose="03000509000000000000" pitchFamily="65" charset="-122"/>
              <a:cs typeface="书体坊郭沫若字体" panose="03000509000000000000" pitchFamily="65" charset="-122"/>
            </a:endParaRPr>
          </a:p>
        </p:txBody>
      </p:sp>
      <p:pic>
        <p:nvPicPr>
          <p:cNvPr id="4" name="图片 3">
            <a:extLst>
              <a:ext uri="{FF2B5EF4-FFF2-40B4-BE49-F238E27FC236}">
                <a16:creationId xmlns:a16="http://schemas.microsoft.com/office/drawing/2014/main" id="{84678CC5-CCEB-4AE0-8D92-AF6DDF2D1615}"/>
              </a:ext>
            </a:extLst>
          </p:cNvPr>
          <p:cNvPicPr>
            <a:picLocks noChangeAspect="1"/>
          </p:cNvPicPr>
          <p:nvPr/>
        </p:nvPicPr>
        <p:blipFill>
          <a:blip r:embed="rId6"/>
          <a:stretch>
            <a:fillRect/>
          </a:stretch>
        </p:blipFill>
        <p:spPr>
          <a:xfrm>
            <a:off x="265338" y="157548"/>
            <a:ext cx="809836" cy="837240"/>
          </a:xfrm>
          <a:prstGeom prst="rect">
            <a:avLst/>
          </a:prstGeom>
        </p:spPr>
      </p:pic>
    </p:spTree>
    <p:extLst>
      <p:ext uri="{BB962C8B-B14F-4D97-AF65-F5344CB8AC3E}">
        <p14:creationId xmlns:p14="http://schemas.microsoft.com/office/powerpoint/2010/main" val="749768469"/>
      </p:ext>
    </p:extLst>
  </p:cSld>
  <p:clrMapOvr>
    <a:masterClrMapping/>
  </p:clrMapOvr>
  <mc:AlternateContent xmlns:mc="http://schemas.openxmlformats.org/markup-compatibility/2006" xmlns:p14="http://schemas.microsoft.com/office/powerpoint/2010/main">
    <mc:Choice Requires="p14">
      <p:transition spd="slow" p14:dur="1300">
        <p14:pan dir="r"/>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C054528F-CFA1-4C3A-97BD-DB2E427969BD}"/>
              </a:ext>
            </a:extLst>
          </p:cNvPr>
          <p:cNvSpPr txBox="1"/>
          <p:nvPr/>
        </p:nvSpPr>
        <p:spPr>
          <a:xfrm>
            <a:off x="2914022" y="321548"/>
            <a:ext cx="5848141" cy="5881470"/>
          </a:xfrm>
          <a:prstGeom prst="rect">
            <a:avLst/>
          </a:prstGeom>
          <a:noFill/>
        </p:spPr>
        <p:txBody>
          <a:bodyPr wrap="square">
            <a:spAutoFit/>
          </a:bodyPr>
          <a:lstStyle/>
          <a:p>
            <a:pPr lvl="0" defTabSz="914400">
              <a:lnSpc>
                <a:spcPct val="150000"/>
              </a:lnSpc>
              <a:defRPr/>
            </a:pPr>
            <a:r>
              <a:rPr lang="zh-CN" altLang="en-US" sz="3200" dirty="0">
                <a:solidFill>
                  <a:srgbClr val="275102"/>
                </a:solidFill>
                <a:latin typeface="黑体" panose="02010609060101010101" pitchFamily="49" charset="-122"/>
                <a:ea typeface="黑体" panose="02010609060101010101" pitchFamily="49" charset="-122"/>
              </a:rPr>
              <a:t>    以借出被子实际改正了自己的行为</a:t>
            </a:r>
            <a:r>
              <a:rPr lang="en-US" altLang="zh-CN" sz="3200" dirty="0">
                <a:solidFill>
                  <a:srgbClr val="275102"/>
                </a:solidFill>
                <a:latin typeface="黑体" panose="02010609060101010101" pitchFamily="49" charset="-122"/>
                <a:ea typeface="黑体" panose="02010609060101010101" pitchFamily="49" charset="-122"/>
              </a:rPr>
              <a:t>,</a:t>
            </a:r>
            <a:r>
              <a:rPr lang="zh-CN" altLang="en-US" sz="3200" dirty="0">
                <a:solidFill>
                  <a:srgbClr val="275102"/>
                </a:solidFill>
                <a:latin typeface="黑体" panose="02010609060101010101" pitchFamily="49" charset="-122"/>
                <a:ea typeface="黑体" panose="02010609060101010101" pitchFamily="49" charset="-122"/>
              </a:rPr>
              <a:t>也是一种致歉的表示 </a:t>
            </a:r>
            <a:r>
              <a:rPr lang="en-US" altLang="zh-CN" sz="3200" dirty="0">
                <a:solidFill>
                  <a:srgbClr val="275102"/>
                </a:solidFill>
                <a:latin typeface="黑体" panose="02010609060101010101" pitchFamily="49" charset="-122"/>
                <a:ea typeface="黑体" panose="02010609060101010101" pitchFamily="49" charset="-122"/>
              </a:rPr>
              <a:t>,</a:t>
            </a:r>
            <a:r>
              <a:rPr lang="zh-CN" altLang="en-US" sz="3200" dirty="0">
                <a:solidFill>
                  <a:srgbClr val="275102"/>
                </a:solidFill>
                <a:latin typeface="黑体" panose="02010609060101010101" pitchFamily="49" charset="-122"/>
                <a:ea typeface="黑体" panose="02010609060101010101" pitchFamily="49" charset="-122"/>
              </a:rPr>
              <a:t>只是种含蓄间接的表示，结果矛盾未化解。</a:t>
            </a:r>
          </a:p>
          <a:p>
            <a:pPr lvl="0" defTabSz="914400">
              <a:lnSpc>
                <a:spcPct val="150000"/>
              </a:lnSpc>
              <a:defRPr/>
            </a:pPr>
            <a:r>
              <a:rPr lang="zh-CN" altLang="en-US" sz="3200" dirty="0">
                <a:solidFill>
                  <a:srgbClr val="275102"/>
                </a:solidFill>
                <a:latin typeface="黑体" panose="02010609060101010101" pitchFamily="49" charset="-122"/>
                <a:ea typeface="黑体" panose="02010609060101010101" pitchFamily="49" charset="-122"/>
              </a:rPr>
              <a:t>   如果一开头就直白道歉</a:t>
            </a:r>
            <a:r>
              <a:rPr lang="en-US" altLang="zh-CN" sz="3200" dirty="0">
                <a:solidFill>
                  <a:srgbClr val="275102"/>
                </a:solidFill>
                <a:latin typeface="黑体" panose="02010609060101010101" pitchFamily="49" charset="-122"/>
                <a:ea typeface="黑体" panose="02010609060101010101" pitchFamily="49" charset="-122"/>
              </a:rPr>
              <a:t>,</a:t>
            </a:r>
            <a:r>
              <a:rPr lang="zh-CN" altLang="en-US" sz="3200" dirty="0">
                <a:solidFill>
                  <a:srgbClr val="275102"/>
                </a:solidFill>
                <a:latin typeface="黑体" panose="02010609060101010101" pitchFamily="49" charset="-122"/>
                <a:ea typeface="黑体" panose="02010609060101010101" pitchFamily="49" charset="-122"/>
              </a:rPr>
              <a:t>双方沟通了</a:t>
            </a:r>
            <a:r>
              <a:rPr lang="en-US" altLang="zh-CN" sz="3200" dirty="0">
                <a:solidFill>
                  <a:srgbClr val="275102"/>
                </a:solidFill>
                <a:latin typeface="黑体" panose="02010609060101010101" pitchFamily="49" charset="-122"/>
                <a:ea typeface="黑体" panose="02010609060101010101" pitchFamily="49" charset="-122"/>
              </a:rPr>
              <a:t>,</a:t>
            </a:r>
            <a:r>
              <a:rPr lang="zh-CN" altLang="en-US" sz="3200" dirty="0">
                <a:solidFill>
                  <a:srgbClr val="275102"/>
                </a:solidFill>
                <a:latin typeface="黑体" panose="02010609060101010101" pitchFamily="49" charset="-122"/>
                <a:ea typeface="黑体" panose="02010609060101010101" pitchFamily="49" charset="-122"/>
              </a:rPr>
              <a:t>气消了</a:t>
            </a:r>
            <a:r>
              <a:rPr lang="en-US" altLang="zh-CN" sz="3200" dirty="0">
                <a:solidFill>
                  <a:srgbClr val="275102"/>
                </a:solidFill>
                <a:latin typeface="黑体" panose="02010609060101010101" pitchFamily="49" charset="-122"/>
                <a:ea typeface="黑体" panose="02010609060101010101" pitchFamily="49" charset="-122"/>
              </a:rPr>
              <a:t>,</a:t>
            </a:r>
            <a:r>
              <a:rPr lang="zh-CN" altLang="en-US" sz="3200" dirty="0">
                <a:solidFill>
                  <a:srgbClr val="275102"/>
                </a:solidFill>
                <a:latin typeface="黑体" panose="02010609060101010101" pitchFamily="49" charset="-122"/>
                <a:ea typeface="黑体" panose="02010609060101010101" pitchFamily="49" charset="-122"/>
              </a:rPr>
              <a:t>就没有最后的精彩故事了。</a:t>
            </a:r>
          </a:p>
          <a:p>
            <a:pPr lvl="0" defTabSz="914400">
              <a:lnSpc>
                <a:spcPct val="150000"/>
              </a:lnSpc>
              <a:defRPr/>
            </a:pPr>
            <a:r>
              <a:rPr lang="en-US" altLang="zh-CN" sz="3200" dirty="0">
                <a:solidFill>
                  <a:srgbClr val="275102"/>
                </a:solidFill>
                <a:latin typeface="黑体" panose="02010609060101010101" pitchFamily="49" charset="-122"/>
                <a:ea typeface="黑体" panose="02010609060101010101" pitchFamily="49" charset="-122"/>
              </a:rPr>
              <a:t>   </a:t>
            </a:r>
            <a:endParaRPr lang="zh-CN" altLang="en-US" sz="3200" dirty="0">
              <a:solidFill>
                <a:srgbClr val="275102"/>
              </a:solidFill>
              <a:latin typeface="黑体" panose="02010609060101010101" pitchFamily="49" charset="-122"/>
              <a:ea typeface="黑体" panose="02010609060101010101" pitchFamily="49" charset="-122"/>
            </a:endParaRPr>
          </a:p>
        </p:txBody>
      </p:sp>
      <p:pic>
        <p:nvPicPr>
          <p:cNvPr id="4" name="图片 3">
            <a:extLst>
              <a:ext uri="{FF2B5EF4-FFF2-40B4-BE49-F238E27FC236}">
                <a16:creationId xmlns:a16="http://schemas.microsoft.com/office/drawing/2014/main" id="{ECFDE9DD-7EAF-49E2-AF3C-B861D3592CE4}"/>
              </a:ext>
            </a:extLst>
          </p:cNvPr>
          <p:cNvPicPr>
            <a:picLocks noChangeAspect="1"/>
          </p:cNvPicPr>
          <p:nvPr/>
        </p:nvPicPr>
        <p:blipFill rotWithShape="1">
          <a:blip r:embed="rId2">
            <a:clrChange>
              <a:clrFrom>
                <a:srgbClr val="F3F8FE"/>
              </a:clrFrom>
              <a:clrTo>
                <a:srgbClr val="F3F8FE">
                  <a:alpha val="0"/>
                </a:srgbClr>
              </a:clrTo>
            </a:clrChange>
            <a:extLst>
              <a:ext uri="{28A0092B-C50C-407E-A947-70E740481C1C}">
                <a14:useLocalDpi xmlns:a14="http://schemas.microsoft.com/office/drawing/2010/main" val="0"/>
              </a:ext>
            </a:extLst>
          </a:blip>
          <a:srcRect l="10727" r="20391"/>
          <a:stretch/>
        </p:blipFill>
        <p:spPr>
          <a:xfrm>
            <a:off x="381837" y="957305"/>
            <a:ext cx="2451798" cy="3559419"/>
          </a:xfrm>
          <a:prstGeom prst="rect">
            <a:avLst/>
          </a:prstGeom>
        </p:spPr>
      </p:pic>
      <p:pic>
        <p:nvPicPr>
          <p:cNvPr id="2" name="图片 1">
            <a:extLst>
              <a:ext uri="{FF2B5EF4-FFF2-40B4-BE49-F238E27FC236}">
                <a16:creationId xmlns:a16="http://schemas.microsoft.com/office/drawing/2014/main" id="{F49BA761-EEF8-43E7-8A90-729175BD5056}"/>
              </a:ext>
            </a:extLst>
          </p:cNvPr>
          <p:cNvPicPr>
            <a:picLocks noChangeAspect="1"/>
          </p:cNvPicPr>
          <p:nvPr/>
        </p:nvPicPr>
        <p:blipFill>
          <a:blip r:embed="rId3"/>
          <a:stretch>
            <a:fillRect/>
          </a:stretch>
        </p:blipFill>
        <p:spPr>
          <a:xfrm>
            <a:off x="265338" y="157548"/>
            <a:ext cx="809836" cy="837240"/>
          </a:xfrm>
          <a:prstGeom prst="rect">
            <a:avLst/>
          </a:prstGeom>
        </p:spPr>
      </p:pic>
      <p:pic>
        <p:nvPicPr>
          <p:cNvPr id="6" name="图片 5">
            <a:extLst>
              <a:ext uri="{FF2B5EF4-FFF2-40B4-BE49-F238E27FC236}">
                <a16:creationId xmlns:a16="http://schemas.microsoft.com/office/drawing/2014/main" id="{74A5BB5C-6025-481C-82E8-08D60932D802}"/>
              </a:ext>
            </a:extLst>
          </p:cNvPr>
          <p:cNvPicPr>
            <a:picLocks noChangeAspect="1"/>
          </p:cNvPicPr>
          <p:nvPr/>
        </p:nvPicPr>
        <p:blipFill>
          <a:blip r:embed="rId4"/>
          <a:stretch>
            <a:fillRect/>
          </a:stretch>
        </p:blipFill>
        <p:spPr>
          <a:xfrm>
            <a:off x="381837" y="3074518"/>
            <a:ext cx="2700762" cy="1774090"/>
          </a:xfrm>
          <a:prstGeom prst="rect">
            <a:avLst/>
          </a:prstGeom>
        </p:spPr>
      </p:pic>
    </p:spTree>
    <p:extLst>
      <p:ext uri="{BB962C8B-B14F-4D97-AF65-F5344CB8AC3E}">
        <p14:creationId xmlns:p14="http://schemas.microsoft.com/office/powerpoint/2010/main" val="4588393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BB8119F-8E8D-4BE2-B38C-7AD391A31FCC}"/>
              </a:ext>
            </a:extLst>
          </p:cNvPr>
          <p:cNvPicPr>
            <a:picLocks noChangeAspect="1"/>
          </p:cNvPicPr>
          <p:nvPr/>
        </p:nvPicPr>
        <p:blipFill>
          <a:blip r:embed="rId2"/>
          <a:stretch>
            <a:fillRect/>
          </a:stretch>
        </p:blipFill>
        <p:spPr>
          <a:xfrm>
            <a:off x="0" y="100484"/>
            <a:ext cx="9143999" cy="6858000"/>
          </a:xfrm>
          <a:prstGeom prst="rect">
            <a:avLst/>
          </a:prstGeom>
        </p:spPr>
      </p:pic>
    </p:spTree>
    <p:extLst>
      <p:ext uri="{BB962C8B-B14F-4D97-AF65-F5344CB8AC3E}">
        <p14:creationId xmlns:p14="http://schemas.microsoft.com/office/powerpoint/2010/main" val="34391545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A469CAFA-FBC0-48DC-B13E-79152CAFB1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266" y="950440"/>
            <a:ext cx="2237455" cy="4642022"/>
          </a:xfrm>
          <a:prstGeom prst="rect">
            <a:avLst/>
          </a:prstGeom>
        </p:spPr>
      </p:pic>
      <p:sp>
        <p:nvSpPr>
          <p:cNvPr id="8" name="文本框 7">
            <a:extLst>
              <a:ext uri="{FF2B5EF4-FFF2-40B4-BE49-F238E27FC236}">
                <a16:creationId xmlns:a16="http://schemas.microsoft.com/office/drawing/2014/main" id="{C054528F-CFA1-4C3A-97BD-DB2E427969BD}"/>
              </a:ext>
            </a:extLst>
          </p:cNvPr>
          <p:cNvSpPr txBox="1"/>
          <p:nvPr/>
        </p:nvSpPr>
        <p:spPr>
          <a:xfrm>
            <a:off x="3050062" y="4183789"/>
            <a:ext cx="4891214" cy="1454244"/>
          </a:xfrm>
          <a:prstGeom prst="rect">
            <a:avLst/>
          </a:prstGeom>
          <a:noFill/>
        </p:spPr>
        <p:txBody>
          <a:bodyPr wrap="square">
            <a:spAutoFit/>
          </a:bodyPr>
          <a:lstStyle/>
          <a:p>
            <a:pPr lvl="0" defTabSz="914400">
              <a:lnSpc>
                <a:spcPct val="150000"/>
              </a:lnSpc>
              <a:defRPr/>
            </a:pPr>
            <a:r>
              <a:rPr lang="zh-CN" altLang="en-US" sz="3200" dirty="0">
                <a:solidFill>
                  <a:srgbClr val="275102"/>
                </a:solidFill>
                <a:latin typeface="黑体" panose="02010609060101010101" pitchFamily="49" charset="-122"/>
                <a:ea typeface="黑体" panose="02010609060101010101" pitchFamily="49" charset="-122"/>
              </a:rPr>
              <a:t>色泽文雅，清丽纯洁，香气清幽。</a:t>
            </a:r>
            <a:endParaRPr kumimoji="0" lang="en-US" altLang="zh-CN"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endParaRPr>
          </a:p>
        </p:txBody>
      </p:sp>
      <p:pic>
        <p:nvPicPr>
          <p:cNvPr id="4" name="图片 3">
            <a:extLst>
              <a:ext uri="{FF2B5EF4-FFF2-40B4-BE49-F238E27FC236}">
                <a16:creationId xmlns:a16="http://schemas.microsoft.com/office/drawing/2014/main" id="{BD80332B-9B47-476A-9A79-A477139B7EF9}"/>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388326" y="1999546"/>
            <a:ext cx="2565135" cy="2344694"/>
          </a:xfrm>
          <a:prstGeom prst="rect">
            <a:avLst/>
          </a:prstGeom>
        </p:spPr>
      </p:pic>
      <p:pic>
        <p:nvPicPr>
          <p:cNvPr id="2" name="图片 1">
            <a:extLst>
              <a:ext uri="{FF2B5EF4-FFF2-40B4-BE49-F238E27FC236}">
                <a16:creationId xmlns:a16="http://schemas.microsoft.com/office/drawing/2014/main" id="{033B1A2F-B8CC-4A0A-B05E-E47C28CBA5EC}"/>
              </a:ext>
            </a:extLst>
          </p:cNvPr>
          <p:cNvPicPr>
            <a:picLocks noChangeAspect="1"/>
          </p:cNvPicPr>
          <p:nvPr/>
        </p:nvPicPr>
        <p:blipFill>
          <a:blip r:embed="rId4"/>
          <a:stretch>
            <a:fillRect/>
          </a:stretch>
        </p:blipFill>
        <p:spPr>
          <a:xfrm>
            <a:off x="265338" y="157548"/>
            <a:ext cx="809836" cy="837240"/>
          </a:xfrm>
          <a:prstGeom prst="rect">
            <a:avLst/>
          </a:prstGeom>
        </p:spPr>
      </p:pic>
      <p:pic>
        <p:nvPicPr>
          <p:cNvPr id="3" name="图片 2">
            <a:extLst>
              <a:ext uri="{FF2B5EF4-FFF2-40B4-BE49-F238E27FC236}">
                <a16:creationId xmlns:a16="http://schemas.microsoft.com/office/drawing/2014/main" id="{C8841E61-6515-4071-AD6D-876ED6CC18BA}"/>
              </a:ext>
            </a:extLst>
          </p:cNvPr>
          <p:cNvPicPr>
            <a:picLocks noChangeAspect="1"/>
          </p:cNvPicPr>
          <p:nvPr/>
        </p:nvPicPr>
        <p:blipFill>
          <a:blip r:embed="rId5"/>
          <a:stretch>
            <a:fillRect/>
          </a:stretch>
        </p:blipFill>
        <p:spPr>
          <a:xfrm>
            <a:off x="50130" y="3457195"/>
            <a:ext cx="2700762" cy="1774090"/>
          </a:xfrm>
          <a:prstGeom prst="rect">
            <a:avLst/>
          </a:prstGeom>
        </p:spPr>
      </p:pic>
      <p:pic>
        <p:nvPicPr>
          <p:cNvPr id="6" name="图片 5">
            <a:extLst>
              <a:ext uri="{FF2B5EF4-FFF2-40B4-BE49-F238E27FC236}">
                <a16:creationId xmlns:a16="http://schemas.microsoft.com/office/drawing/2014/main" id="{81B0AA08-9CE4-448A-B0E1-907AE67C6242}"/>
              </a:ext>
            </a:extLst>
          </p:cNvPr>
          <p:cNvPicPr>
            <a:picLocks noChangeAspect="1"/>
          </p:cNvPicPr>
          <p:nvPr/>
        </p:nvPicPr>
        <p:blipFill>
          <a:blip r:embed="rId6"/>
          <a:stretch>
            <a:fillRect/>
          </a:stretch>
        </p:blipFill>
        <p:spPr>
          <a:xfrm>
            <a:off x="2583888" y="576168"/>
            <a:ext cx="6297714" cy="938865"/>
          </a:xfrm>
          <a:prstGeom prst="rect">
            <a:avLst/>
          </a:prstGeom>
        </p:spPr>
      </p:pic>
    </p:spTree>
    <p:extLst>
      <p:ext uri="{BB962C8B-B14F-4D97-AF65-F5344CB8AC3E}">
        <p14:creationId xmlns:p14="http://schemas.microsoft.com/office/powerpoint/2010/main" val="266050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A469CAFA-FBC0-48DC-B13E-79152CAFB1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266" y="950440"/>
            <a:ext cx="2237455" cy="4642022"/>
          </a:xfrm>
          <a:prstGeom prst="rect">
            <a:avLst/>
          </a:prstGeom>
        </p:spPr>
      </p:pic>
      <p:sp>
        <p:nvSpPr>
          <p:cNvPr id="7" name="文本框 6">
            <a:extLst>
              <a:ext uri="{FF2B5EF4-FFF2-40B4-BE49-F238E27FC236}">
                <a16:creationId xmlns:a16="http://schemas.microsoft.com/office/drawing/2014/main" id="{5F7EC08E-3639-4DF0-AA31-C22A764547B7}"/>
              </a:ext>
            </a:extLst>
          </p:cNvPr>
          <p:cNvSpPr txBox="1"/>
          <p:nvPr/>
        </p:nvSpPr>
        <p:spPr>
          <a:xfrm>
            <a:off x="426308" y="3629791"/>
            <a:ext cx="2145958" cy="1107996"/>
          </a:xfrm>
          <a:prstGeom prst="rect">
            <a:avLst/>
          </a:prstGeom>
          <a:noFill/>
        </p:spPr>
        <p:txBody>
          <a:bodyPr wrap="square">
            <a:spAutoFit/>
          </a:bodyPr>
          <a:lstStyle/>
          <a:p>
            <a:r>
              <a:rPr kumimoji="0" lang="zh-CN" altLang="en-US" sz="6600" b="0" i="0" u="none" strike="noStrike" kern="1200" cap="none" spc="0" normalizeH="0" baseline="0" noProof="0" dirty="0">
                <a:ln>
                  <a:noFill/>
                </a:ln>
                <a:solidFill>
                  <a:srgbClr val="275102"/>
                </a:solidFill>
                <a:effectLst/>
                <a:uLnTx/>
                <a:uFillTx/>
                <a:latin typeface="站酷酷黑" panose="02010600030101010101" pitchFamily="2" charset="-122"/>
                <a:ea typeface="站酷酷黑" panose="02010600030101010101" pitchFamily="2" charset="-122"/>
              </a:rPr>
              <a:t>问题</a:t>
            </a:r>
            <a:endParaRPr lang="zh-CN" altLang="en-US" sz="4000" dirty="0">
              <a:solidFill>
                <a:srgbClr val="275102"/>
              </a:solidFill>
              <a:latin typeface="站酷酷黑" panose="02010600030101010101" pitchFamily="2" charset="-122"/>
              <a:ea typeface="站酷酷黑" panose="02010600030101010101" pitchFamily="2" charset="-122"/>
            </a:endParaRPr>
          </a:p>
        </p:txBody>
      </p:sp>
      <p:sp>
        <p:nvSpPr>
          <p:cNvPr id="8" name="文本框 7">
            <a:extLst>
              <a:ext uri="{FF2B5EF4-FFF2-40B4-BE49-F238E27FC236}">
                <a16:creationId xmlns:a16="http://schemas.microsoft.com/office/drawing/2014/main" id="{C054528F-CFA1-4C3A-97BD-DB2E427969BD}"/>
              </a:ext>
            </a:extLst>
          </p:cNvPr>
          <p:cNvSpPr txBox="1"/>
          <p:nvPr/>
        </p:nvSpPr>
        <p:spPr>
          <a:xfrm>
            <a:off x="2801308" y="2682257"/>
            <a:ext cx="5848422" cy="746743"/>
          </a:xfrm>
          <a:prstGeom prst="rect">
            <a:avLst/>
          </a:prstGeom>
          <a:noFill/>
        </p:spPr>
        <p:txBody>
          <a:bodyPr wrap="square">
            <a:spAutoFit/>
          </a:bodyPr>
          <a:lstStyle/>
          <a:p>
            <a:pPr lvl="0" defTabSz="914400">
              <a:lnSpc>
                <a:spcPct val="150000"/>
              </a:lnSpc>
              <a:defRPr/>
            </a:pPr>
            <a:r>
              <a:rPr lang="zh-CN" altLang="en-US" sz="3200" dirty="0">
                <a:solidFill>
                  <a:srgbClr val="275102"/>
                </a:solidFill>
                <a:latin typeface="黑体" panose="02010609060101010101" pitchFamily="49" charset="-122"/>
                <a:ea typeface="黑体" panose="02010609060101010101" pitchFamily="49" charset="-122"/>
              </a:rPr>
              <a:t>娴静  淳朴   善良  纯真  高洁</a:t>
            </a:r>
          </a:p>
        </p:txBody>
      </p:sp>
      <p:pic>
        <p:nvPicPr>
          <p:cNvPr id="2" name="图片 1">
            <a:extLst>
              <a:ext uri="{FF2B5EF4-FFF2-40B4-BE49-F238E27FC236}">
                <a16:creationId xmlns:a16="http://schemas.microsoft.com/office/drawing/2014/main" id="{779F5AE3-AF5C-4E16-9908-0082EF7A171A}"/>
              </a:ext>
            </a:extLst>
          </p:cNvPr>
          <p:cNvPicPr>
            <a:picLocks noChangeAspect="1"/>
          </p:cNvPicPr>
          <p:nvPr/>
        </p:nvPicPr>
        <p:blipFill>
          <a:blip r:embed="rId3"/>
          <a:stretch>
            <a:fillRect/>
          </a:stretch>
        </p:blipFill>
        <p:spPr>
          <a:xfrm>
            <a:off x="265338" y="157548"/>
            <a:ext cx="809836" cy="837240"/>
          </a:xfrm>
          <a:prstGeom prst="rect">
            <a:avLst/>
          </a:prstGeom>
        </p:spPr>
      </p:pic>
      <p:pic>
        <p:nvPicPr>
          <p:cNvPr id="4" name="图片 3">
            <a:extLst>
              <a:ext uri="{FF2B5EF4-FFF2-40B4-BE49-F238E27FC236}">
                <a16:creationId xmlns:a16="http://schemas.microsoft.com/office/drawing/2014/main" id="{CA95209D-27AC-4B9A-AFF1-2C0108BAEB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63444" y="3642412"/>
            <a:ext cx="2738437" cy="2190750"/>
          </a:xfrm>
          <a:prstGeom prst="rect">
            <a:avLst/>
          </a:prstGeom>
        </p:spPr>
      </p:pic>
      <p:pic>
        <p:nvPicPr>
          <p:cNvPr id="5" name="图片 4">
            <a:extLst>
              <a:ext uri="{FF2B5EF4-FFF2-40B4-BE49-F238E27FC236}">
                <a16:creationId xmlns:a16="http://schemas.microsoft.com/office/drawing/2014/main" id="{7F775D64-8444-413F-A5FD-4B85ADDBD89E}"/>
              </a:ext>
            </a:extLst>
          </p:cNvPr>
          <p:cNvPicPr>
            <a:picLocks noChangeAspect="1"/>
          </p:cNvPicPr>
          <p:nvPr/>
        </p:nvPicPr>
        <p:blipFill>
          <a:blip r:embed="rId5"/>
          <a:stretch>
            <a:fillRect/>
          </a:stretch>
        </p:blipFill>
        <p:spPr>
          <a:xfrm>
            <a:off x="2430345" y="280225"/>
            <a:ext cx="6590347" cy="2402032"/>
          </a:xfrm>
          <a:prstGeom prst="rect">
            <a:avLst/>
          </a:prstGeom>
        </p:spPr>
      </p:pic>
    </p:spTree>
    <p:extLst>
      <p:ext uri="{BB962C8B-B14F-4D97-AF65-F5344CB8AC3E}">
        <p14:creationId xmlns:p14="http://schemas.microsoft.com/office/powerpoint/2010/main" val="4183781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54E9F2A-B6AF-42D3-8C81-294F15CB3AF7}"/>
              </a:ext>
            </a:extLst>
          </p:cNvPr>
          <p:cNvSpPr txBox="1"/>
          <p:nvPr/>
        </p:nvSpPr>
        <p:spPr>
          <a:xfrm>
            <a:off x="1017373" y="1714026"/>
            <a:ext cx="7360508" cy="4524315"/>
          </a:xfrm>
          <a:prstGeom prst="rect">
            <a:avLst/>
          </a:prstGeom>
          <a:noFill/>
        </p:spPr>
        <p:txBody>
          <a:bodyPr wrap="square">
            <a:spAutoFit/>
          </a:bodyPr>
          <a:lstStyle/>
          <a:p>
            <a:pPr marL="0" marR="0" lvl="0" indent="0" algn="l" defTabSz="914400" rtl="0" eaLnBrk="1" fontAlgn="auto" latinLnBrk="0" hangingPunct="1">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    小说通过对新媳妇一系列的动作和细节描写，不仅写出了她对通讯员的友善、关切、崇敬、痛惜、悼念、歉疚的态度变化，更展示了新媳妇娴静、淳朴、善良、纯真、高洁如百合花一样美丽的人性美和性格美。所以，百合花，正是人物纯真、高洁的优美心灵和品格的象征。</a:t>
            </a:r>
          </a:p>
        </p:txBody>
      </p:sp>
      <p:pic>
        <p:nvPicPr>
          <p:cNvPr id="2" name="图片 1">
            <a:extLst>
              <a:ext uri="{FF2B5EF4-FFF2-40B4-BE49-F238E27FC236}">
                <a16:creationId xmlns:a16="http://schemas.microsoft.com/office/drawing/2014/main" id="{848E5B20-6F39-4276-BAAB-6F258315D2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7519" y="545519"/>
            <a:ext cx="2988962" cy="1494481"/>
          </a:xfrm>
          <a:prstGeom prst="rect">
            <a:avLst/>
          </a:prstGeom>
        </p:spPr>
      </p:pic>
      <p:pic>
        <p:nvPicPr>
          <p:cNvPr id="4" name="图片 3">
            <a:extLst>
              <a:ext uri="{FF2B5EF4-FFF2-40B4-BE49-F238E27FC236}">
                <a16:creationId xmlns:a16="http://schemas.microsoft.com/office/drawing/2014/main" id="{1B1C6485-7E26-4AB5-A544-E2EE8C3FAEB8}"/>
              </a:ext>
            </a:extLst>
          </p:cNvPr>
          <p:cNvPicPr>
            <a:picLocks noChangeAspect="1"/>
          </p:cNvPicPr>
          <p:nvPr/>
        </p:nvPicPr>
        <p:blipFill>
          <a:blip r:embed="rId3"/>
          <a:stretch>
            <a:fillRect/>
          </a:stretch>
        </p:blipFill>
        <p:spPr>
          <a:xfrm>
            <a:off x="265338" y="157548"/>
            <a:ext cx="809836" cy="837240"/>
          </a:xfrm>
          <a:prstGeom prst="rect">
            <a:avLst/>
          </a:prstGeom>
        </p:spPr>
      </p:pic>
      <p:sp>
        <p:nvSpPr>
          <p:cNvPr id="5" name="文本框 4">
            <a:extLst>
              <a:ext uri="{FF2B5EF4-FFF2-40B4-BE49-F238E27FC236}">
                <a16:creationId xmlns:a16="http://schemas.microsoft.com/office/drawing/2014/main" id="{40199291-1184-4A69-A90C-E88354B7CF2C}"/>
              </a:ext>
            </a:extLst>
          </p:cNvPr>
          <p:cNvSpPr txBox="1"/>
          <p:nvPr/>
        </p:nvSpPr>
        <p:spPr>
          <a:xfrm>
            <a:off x="2399957" y="619659"/>
            <a:ext cx="1355124" cy="707886"/>
          </a:xfrm>
          <a:prstGeom prst="rect">
            <a:avLst/>
          </a:prstGeom>
          <a:noFill/>
        </p:spPr>
        <p:txBody>
          <a:bodyPr wrap="square">
            <a:spAutoFit/>
          </a:bodyPr>
          <a:lstStyle/>
          <a:p>
            <a:r>
              <a:rPr kumimoji="0" lang="zh-CN" altLang="en-US" sz="4000" b="0" i="0" u="none" strike="noStrike" kern="1200" cap="none" spc="0" normalizeH="0" baseline="0" noProof="0" dirty="0">
                <a:ln>
                  <a:noFill/>
                </a:ln>
                <a:solidFill>
                  <a:srgbClr val="FF0000"/>
                </a:solidFill>
                <a:effectLst/>
                <a:uLnTx/>
                <a:uFillTx/>
                <a:latin typeface="汉仪超级战甲W" panose="00020600040101010101" pitchFamily="18" charset="-122"/>
                <a:ea typeface="汉仪超级战甲W" panose="00020600040101010101" pitchFamily="18" charset="-122"/>
              </a:rPr>
              <a:t>小结</a:t>
            </a:r>
            <a:endParaRPr lang="zh-CN" altLang="en-US" sz="2400" dirty="0">
              <a:solidFill>
                <a:srgbClr val="FF0000"/>
              </a:solidFill>
              <a:latin typeface="汉仪超级战甲W" panose="00020600040101010101" pitchFamily="18" charset="-122"/>
              <a:ea typeface="汉仪超级战甲W" panose="00020600040101010101" pitchFamily="18" charset="-122"/>
            </a:endParaRPr>
          </a:p>
        </p:txBody>
      </p:sp>
    </p:spTree>
    <p:extLst>
      <p:ext uri="{BB962C8B-B14F-4D97-AF65-F5344CB8AC3E}">
        <p14:creationId xmlns:p14="http://schemas.microsoft.com/office/powerpoint/2010/main" val="3777851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A469CAFA-FBC0-48DC-B13E-79152CAFB1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266" y="950440"/>
            <a:ext cx="2237455" cy="4642022"/>
          </a:xfrm>
          <a:prstGeom prst="rect">
            <a:avLst/>
          </a:prstGeom>
        </p:spPr>
      </p:pic>
      <p:sp>
        <p:nvSpPr>
          <p:cNvPr id="8" name="文本框 7">
            <a:extLst>
              <a:ext uri="{FF2B5EF4-FFF2-40B4-BE49-F238E27FC236}">
                <a16:creationId xmlns:a16="http://schemas.microsoft.com/office/drawing/2014/main" id="{C054528F-CFA1-4C3A-97BD-DB2E427969BD}"/>
              </a:ext>
            </a:extLst>
          </p:cNvPr>
          <p:cNvSpPr txBox="1"/>
          <p:nvPr/>
        </p:nvSpPr>
        <p:spPr>
          <a:xfrm>
            <a:off x="2801308" y="2797802"/>
            <a:ext cx="5848422" cy="1454244"/>
          </a:xfrm>
          <a:prstGeom prst="rect">
            <a:avLst/>
          </a:prstGeom>
          <a:noFill/>
        </p:spPr>
        <p:txBody>
          <a:bodyPr wrap="square">
            <a:spAutoFit/>
          </a:bodyPr>
          <a:lstStyle/>
          <a:p>
            <a:pPr lvl="0" defTabSz="914400">
              <a:lnSpc>
                <a:spcPct val="150000"/>
              </a:lnSpc>
              <a:defRPr/>
            </a:pPr>
            <a:r>
              <a:rPr lang="zh-CN" altLang="en-US" sz="3200" dirty="0">
                <a:solidFill>
                  <a:srgbClr val="275102"/>
                </a:solidFill>
                <a:latin typeface="黑体" panose="02010609060101010101" pitchFamily="49" charset="-122"/>
                <a:ea typeface="黑体" panose="02010609060101010101" pitchFamily="49" charset="-122"/>
              </a:rPr>
              <a:t>他纯洁高尚美好的心灵也像百合花一样。 </a:t>
            </a:r>
          </a:p>
        </p:txBody>
      </p:sp>
      <p:pic>
        <p:nvPicPr>
          <p:cNvPr id="2" name="图片 1">
            <a:extLst>
              <a:ext uri="{FF2B5EF4-FFF2-40B4-BE49-F238E27FC236}">
                <a16:creationId xmlns:a16="http://schemas.microsoft.com/office/drawing/2014/main" id="{51011FCA-2BF6-4186-920C-18DA700CD04D}"/>
              </a:ext>
            </a:extLst>
          </p:cNvPr>
          <p:cNvPicPr>
            <a:picLocks noChangeAspect="1"/>
          </p:cNvPicPr>
          <p:nvPr/>
        </p:nvPicPr>
        <p:blipFill>
          <a:blip r:embed="rId3"/>
          <a:stretch>
            <a:fillRect/>
          </a:stretch>
        </p:blipFill>
        <p:spPr>
          <a:xfrm>
            <a:off x="265338" y="157548"/>
            <a:ext cx="809836" cy="837240"/>
          </a:xfrm>
          <a:prstGeom prst="rect">
            <a:avLst/>
          </a:prstGeom>
        </p:spPr>
      </p:pic>
      <p:pic>
        <p:nvPicPr>
          <p:cNvPr id="4" name="图片 3">
            <a:extLst>
              <a:ext uri="{FF2B5EF4-FFF2-40B4-BE49-F238E27FC236}">
                <a16:creationId xmlns:a16="http://schemas.microsoft.com/office/drawing/2014/main" id="{8CA39E06-8207-4EEE-B472-9F8B561000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2329" y="4295924"/>
            <a:ext cx="2954215" cy="2215661"/>
          </a:xfrm>
          <a:prstGeom prst="rect">
            <a:avLst/>
          </a:prstGeom>
        </p:spPr>
      </p:pic>
      <p:pic>
        <p:nvPicPr>
          <p:cNvPr id="3" name="图片 2">
            <a:extLst>
              <a:ext uri="{FF2B5EF4-FFF2-40B4-BE49-F238E27FC236}">
                <a16:creationId xmlns:a16="http://schemas.microsoft.com/office/drawing/2014/main" id="{D553F136-D0CB-4815-9FF5-AD41B9D51A84}"/>
              </a:ext>
            </a:extLst>
          </p:cNvPr>
          <p:cNvPicPr>
            <a:picLocks noChangeAspect="1"/>
          </p:cNvPicPr>
          <p:nvPr/>
        </p:nvPicPr>
        <p:blipFill>
          <a:blip r:embed="rId5"/>
          <a:stretch>
            <a:fillRect/>
          </a:stretch>
        </p:blipFill>
        <p:spPr>
          <a:xfrm>
            <a:off x="-34388" y="3524924"/>
            <a:ext cx="2700762" cy="1774090"/>
          </a:xfrm>
          <a:prstGeom prst="rect">
            <a:avLst/>
          </a:prstGeom>
        </p:spPr>
      </p:pic>
      <p:pic>
        <p:nvPicPr>
          <p:cNvPr id="6" name="图片 5">
            <a:extLst>
              <a:ext uri="{FF2B5EF4-FFF2-40B4-BE49-F238E27FC236}">
                <a16:creationId xmlns:a16="http://schemas.microsoft.com/office/drawing/2014/main" id="{2F7ABA73-4D3F-4D1E-B203-51700976F3B3}"/>
              </a:ext>
            </a:extLst>
          </p:cNvPr>
          <p:cNvPicPr>
            <a:picLocks noChangeAspect="1"/>
          </p:cNvPicPr>
          <p:nvPr/>
        </p:nvPicPr>
        <p:blipFill>
          <a:blip r:embed="rId6"/>
          <a:stretch>
            <a:fillRect/>
          </a:stretch>
        </p:blipFill>
        <p:spPr>
          <a:xfrm>
            <a:off x="2352016" y="395770"/>
            <a:ext cx="6297714" cy="2402032"/>
          </a:xfrm>
          <a:prstGeom prst="rect">
            <a:avLst/>
          </a:prstGeom>
        </p:spPr>
      </p:pic>
    </p:spTree>
    <p:extLst>
      <p:ext uri="{BB962C8B-B14F-4D97-AF65-F5344CB8AC3E}">
        <p14:creationId xmlns:p14="http://schemas.microsoft.com/office/powerpoint/2010/main" val="1894503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A469CAFA-FBC0-48DC-B13E-79152CAFB1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266" y="950440"/>
            <a:ext cx="2237455" cy="4642022"/>
          </a:xfrm>
          <a:prstGeom prst="rect">
            <a:avLst/>
          </a:prstGeom>
        </p:spPr>
      </p:pic>
      <p:sp>
        <p:nvSpPr>
          <p:cNvPr id="8" name="文本框 7">
            <a:extLst>
              <a:ext uri="{FF2B5EF4-FFF2-40B4-BE49-F238E27FC236}">
                <a16:creationId xmlns:a16="http://schemas.microsoft.com/office/drawing/2014/main" id="{C054528F-CFA1-4C3A-97BD-DB2E427969BD}"/>
              </a:ext>
            </a:extLst>
          </p:cNvPr>
          <p:cNvSpPr txBox="1"/>
          <p:nvPr/>
        </p:nvSpPr>
        <p:spPr>
          <a:xfrm>
            <a:off x="4139921" y="1070145"/>
            <a:ext cx="4463268" cy="6001643"/>
          </a:xfrm>
          <a:prstGeom prst="rect">
            <a:avLst/>
          </a:prstGeom>
          <a:noFill/>
        </p:spPr>
        <p:txBody>
          <a:bodyPr wrap="square">
            <a:spAutoFit/>
          </a:bodyPr>
          <a:lstStyle/>
          <a:p>
            <a:pPr lvl="0" defTabSz="914400">
              <a:defRPr/>
            </a:pPr>
            <a:r>
              <a:rPr lang="zh-CN" altLang="en-US" sz="3200" dirty="0">
                <a:solidFill>
                  <a:srgbClr val="275102"/>
                </a:solidFill>
                <a:latin typeface="黑体" panose="02010609060101010101" pitchFamily="49" charset="-122"/>
                <a:ea typeface="黑体" panose="02010609060101010101" pitchFamily="49" charset="-122"/>
              </a:rPr>
              <a:t>腼腆、淳朴、勇敢、热爱生活、善解人意 。</a:t>
            </a:r>
            <a:endParaRPr lang="en-US" altLang="zh-CN" sz="3200" dirty="0">
              <a:solidFill>
                <a:srgbClr val="275102"/>
              </a:solidFill>
              <a:latin typeface="黑体" panose="02010609060101010101" pitchFamily="49" charset="-122"/>
              <a:ea typeface="黑体" panose="02010609060101010101" pitchFamily="49" charset="-122"/>
            </a:endParaRPr>
          </a:p>
          <a:p>
            <a:pPr lvl="0" defTabSz="914400">
              <a:defRPr/>
            </a:pPr>
            <a:r>
              <a:rPr lang="zh-CN" altLang="en-US" sz="3200" dirty="0">
                <a:solidFill>
                  <a:srgbClr val="275102"/>
                </a:solidFill>
                <a:latin typeface="黑体" panose="02010609060101010101" pitchFamily="49" charset="-122"/>
                <a:ea typeface="黑体" panose="02010609060101010101" pitchFamily="49" charset="-122"/>
              </a:rPr>
              <a:t>如：①</a:t>
            </a:r>
            <a:r>
              <a:rPr lang="en-US" altLang="zh-CN" sz="3200" dirty="0">
                <a:solidFill>
                  <a:srgbClr val="275102"/>
                </a:solidFill>
                <a:latin typeface="黑体" panose="02010609060101010101" pitchFamily="49" charset="-122"/>
                <a:ea typeface="黑体" panose="02010609060101010101" pitchFamily="49" charset="-122"/>
              </a:rPr>
              <a:t>1</a:t>
            </a:r>
            <a:r>
              <a:rPr lang="zh-CN" altLang="en-US" sz="3200" dirty="0">
                <a:solidFill>
                  <a:srgbClr val="275102"/>
                </a:solidFill>
                <a:latin typeface="黑体" panose="02010609060101010101" pitchFamily="49" charset="-122"/>
                <a:ea typeface="黑体" panose="02010609060101010101" pitchFamily="49" charset="-122"/>
              </a:rPr>
              <a:t>、步枪筒里的树枝和野菊花的细节描写，表现了小通讯员对自然对生活的热爱，天真质朴的心灵。</a:t>
            </a:r>
            <a:endParaRPr lang="en-US" altLang="zh-CN" sz="3200" dirty="0">
              <a:solidFill>
                <a:srgbClr val="275102"/>
              </a:solidFill>
              <a:latin typeface="黑体" panose="02010609060101010101" pitchFamily="49" charset="-122"/>
              <a:ea typeface="黑体" panose="02010609060101010101" pitchFamily="49" charset="-122"/>
            </a:endParaRPr>
          </a:p>
          <a:p>
            <a:pPr lvl="0" defTabSz="914400">
              <a:defRPr/>
            </a:pPr>
            <a:r>
              <a:rPr lang="zh-CN" altLang="en-US" sz="3200" dirty="0">
                <a:solidFill>
                  <a:srgbClr val="275102"/>
                </a:solidFill>
                <a:latin typeface="黑体" panose="02010609060101010101" pitchFamily="49" charset="-122"/>
                <a:ea typeface="黑体" panose="02010609060101010101" pitchFamily="49" charset="-122"/>
              </a:rPr>
              <a:t>②给我开饭的两个馒头，表现了小通讯员对我的关心。</a:t>
            </a:r>
          </a:p>
          <a:p>
            <a:pPr lvl="0" defTabSz="914400">
              <a:defRPr/>
            </a:pPr>
            <a:endParaRPr lang="zh-CN" altLang="en-US" sz="3200" dirty="0">
              <a:solidFill>
                <a:srgbClr val="275102"/>
              </a:solidFill>
              <a:latin typeface="黑体" panose="02010609060101010101" pitchFamily="49" charset="-122"/>
              <a:ea typeface="黑体" panose="02010609060101010101" pitchFamily="49" charset="-122"/>
            </a:endParaRPr>
          </a:p>
          <a:p>
            <a:pPr lvl="0" defTabSz="914400">
              <a:defRPr/>
            </a:pPr>
            <a:endParaRPr lang="zh-CN" altLang="en-US" sz="3200" dirty="0">
              <a:solidFill>
                <a:srgbClr val="275102"/>
              </a:solidFill>
              <a:latin typeface="黑体" panose="02010609060101010101" pitchFamily="49" charset="-122"/>
              <a:ea typeface="黑体" panose="02010609060101010101" pitchFamily="49" charset="-122"/>
            </a:endParaRPr>
          </a:p>
        </p:txBody>
      </p:sp>
      <p:pic>
        <p:nvPicPr>
          <p:cNvPr id="2" name="图片 1">
            <a:extLst>
              <a:ext uri="{FF2B5EF4-FFF2-40B4-BE49-F238E27FC236}">
                <a16:creationId xmlns:a16="http://schemas.microsoft.com/office/drawing/2014/main" id="{D4605324-543B-41C0-A545-8F56698A5099}"/>
              </a:ext>
            </a:extLst>
          </p:cNvPr>
          <p:cNvPicPr>
            <a:picLocks noChangeAspect="1"/>
          </p:cNvPicPr>
          <p:nvPr/>
        </p:nvPicPr>
        <p:blipFill>
          <a:blip r:embed="rId3"/>
          <a:stretch>
            <a:fillRect/>
          </a:stretch>
        </p:blipFill>
        <p:spPr>
          <a:xfrm>
            <a:off x="265338" y="157548"/>
            <a:ext cx="809836" cy="837240"/>
          </a:xfrm>
          <a:prstGeom prst="rect">
            <a:avLst/>
          </a:prstGeom>
        </p:spPr>
      </p:pic>
      <p:pic>
        <p:nvPicPr>
          <p:cNvPr id="10" name="图片 9">
            <a:extLst>
              <a:ext uri="{FF2B5EF4-FFF2-40B4-BE49-F238E27FC236}">
                <a16:creationId xmlns:a16="http://schemas.microsoft.com/office/drawing/2014/main" id="{4A422421-C409-4127-BA19-DEDA429164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60960" y="1694410"/>
            <a:ext cx="2078961" cy="3154081"/>
          </a:xfrm>
          <a:prstGeom prst="rect">
            <a:avLst/>
          </a:prstGeom>
        </p:spPr>
      </p:pic>
      <p:pic>
        <p:nvPicPr>
          <p:cNvPr id="3" name="图片 2">
            <a:extLst>
              <a:ext uri="{FF2B5EF4-FFF2-40B4-BE49-F238E27FC236}">
                <a16:creationId xmlns:a16="http://schemas.microsoft.com/office/drawing/2014/main" id="{1CA063E3-488D-49C8-868C-51AC61DBB1AC}"/>
              </a:ext>
            </a:extLst>
          </p:cNvPr>
          <p:cNvPicPr>
            <a:picLocks noChangeAspect="1"/>
          </p:cNvPicPr>
          <p:nvPr/>
        </p:nvPicPr>
        <p:blipFill>
          <a:blip r:embed="rId5"/>
          <a:stretch>
            <a:fillRect/>
          </a:stretch>
        </p:blipFill>
        <p:spPr>
          <a:xfrm>
            <a:off x="-34388" y="3524924"/>
            <a:ext cx="2700762" cy="1774090"/>
          </a:xfrm>
          <a:prstGeom prst="rect">
            <a:avLst/>
          </a:prstGeom>
        </p:spPr>
      </p:pic>
      <p:pic>
        <p:nvPicPr>
          <p:cNvPr id="5" name="图片 4">
            <a:extLst>
              <a:ext uri="{FF2B5EF4-FFF2-40B4-BE49-F238E27FC236}">
                <a16:creationId xmlns:a16="http://schemas.microsoft.com/office/drawing/2014/main" id="{6FB9CC2D-5D94-4DCF-BDE0-397C9FD65BC5}"/>
              </a:ext>
            </a:extLst>
          </p:cNvPr>
          <p:cNvPicPr>
            <a:picLocks noChangeAspect="1"/>
          </p:cNvPicPr>
          <p:nvPr/>
        </p:nvPicPr>
        <p:blipFill>
          <a:blip r:embed="rId6"/>
          <a:stretch>
            <a:fillRect/>
          </a:stretch>
        </p:blipFill>
        <p:spPr>
          <a:xfrm>
            <a:off x="2434721" y="157548"/>
            <a:ext cx="6303810" cy="938865"/>
          </a:xfrm>
          <a:prstGeom prst="rect">
            <a:avLst/>
          </a:prstGeom>
        </p:spPr>
      </p:pic>
    </p:spTree>
    <p:extLst>
      <p:ext uri="{BB962C8B-B14F-4D97-AF65-F5344CB8AC3E}">
        <p14:creationId xmlns:p14="http://schemas.microsoft.com/office/powerpoint/2010/main" val="2334388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A469CAFA-FBC0-48DC-B13E-79152CAFB1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266" y="950440"/>
            <a:ext cx="2237455" cy="4642022"/>
          </a:xfrm>
          <a:prstGeom prst="rect">
            <a:avLst/>
          </a:prstGeom>
        </p:spPr>
      </p:pic>
      <p:sp>
        <p:nvSpPr>
          <p:cNvPr id="8" name="文本框 7">
            <a:extLst>
              <a:ext uri="{FF2B5EF4-FFF2-40B4-BE49-F238E27FC236}">
                <a16:creationId xmlns:a16="http://schemas.microsoft.com/office/drawing/2014/main" id="{C054528F-CFA1-4C3A-97BD-DB2E427969BD}"/>
              </a:ext>
            </a:extLst>
          </p:cNvPr>
          <p:cNvSpPr txBox="1"/>
          <p:nvPr/>
        </p:nvSpPr>
        <p:spPr>
          <a:xfrm>
            <a:off x="2663763" y="839227"/>
            <a:ext cx="5848422" cy="2554545"/>
          </a:xfrm>
          <a:prstGeom prst="rect">
            <a:avLst/>
          </a:prstGeom>
          <a:noFill/>
        </p:spPr>
        <p:txBody>
          <a:bodyPr wrap="square">
            <a:spAutoFit/>
          </a:bodyPr>
          <a:lstStyle/>
          <a:p>
            <a:pPr lvl="0" defTabSz="914400">
              <a:defRPr/>
            </a:pPr>
            <a:r>
              <a:rPr lang="zh-CN" altLang="en-US" sz="3200" dirty="0">
                <a:solidFill>
                  <a:srgbClr val="275102"/>
                </a:solidFill>
                <a:latin typeface="黑体" panose="02010609060101010101" pitchFamily="49" charset="-122"/>
                <a:ea typeface="黑体" panose="02010609060101010101" pitchFamily="49" charset="-122"/>
              </a:rPr>
              <a:t>③衣服上的破洞这一细节描写，表现了小通讯员朴实、腼腆、执拗的性格、充满活力的体魄。</a:t>
            </a:r>
          </a:p>
          <a:p>
            <a:pPr lvl="0" defTabSz="914400">
              <a:defRPr/>
            </a:pPr>
            <a:endParaRPr lang="zh-CN" altLang="en-US" sz="3200" dirty="0">
              <a:solidFill>
                <a:srgbClr val="275102"/>
              </a:solidFill>
              <a:latin typeface="黑体" panose="02010609060101010101" pitchFamily="49" charset="-122"/>
              <a:ea typeface="黑体" panose="02010609060101010101" pitchFamily="49" charset="-122"/>
            </a:endParaRPr>
          </a:p>
          <a:p>
            <a:pPr lvl="0" defTabSz="914400">
              <a:defRPr/>
            </a:pPr>
            <a:endParaRPr lang="zh-CN" altLang="en-US" sz="3200" dirty="0">
              <a:solidFill>
                <a:srgbClr val="275102"/>
              </a:solidFill>
              <a:latin typeface="黑体" panose="02010609060101010101" pitchFamily="49" charset="-122"/>
              <a:ea typeface="黑体" panose="02010609060101010101" pitchFamily="49" charset="-122"/>
            </a:endParaRPr>
          </a:p>
        </p:txBody>
      </p:sp>
      <p:pic>
        <p:nvPicPr>
          <p:cNvPr id="2" name="图片 1">
            <a:extLst>
              <a:ext uri="{FF2B5EF4-FFF2-40B4-BE49-F238E27FC236}">
                <a16:creationId xmlns:a16="http://schemas.microsoft.com/office/drawing/2014/main" id="{B21E8E20-544A-4F6D-889E-5DC4DE8A312B}"/>
              </a:ext>
            </a:extLst>
          </p:cNvPr>
          <p:cNvPicPr>
            <a:picLocks noChangeAspect="1"/>
          </p:cNvPicPr>
          <p:nvPr/>
        </p:nvPicPr>
        <p:blipFill>
          <a:blip r:embed="rId3"/>
          <a:stretch>
            <a:fillRect/>
          </a:stretch>
        </p:blipFill>
        <p:spPr>
          <a:xfrm>
            <a:off x="265338" y="157548"/>
            <a:ext cx="809836" cy="837240"/>
          </a:xfrm>
          <a:prstGeom prst="rect">
            <a:avLst/>
          </a:prstGeom>
        </p:spPr>
      </p:pic>
      <p:pic>
        <p:nvPicPr>
          <p:cNvPr id="4" name="图片 3">
            <a:extLst>
              <a:ext uri="{FF2B5EF4-FFF2-40B4-BE49-F238E27FC236}">
                <a16:creationId xmlns:a16="http://schemas.microsoft.com/office/drawing/2014/main" id="{A3EC770F-D1BE-4FDA-8BAC-215301B975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5134" y="3074796"/>
            <a:ext cx="4119824" cy="3089868"/>
          </a:xfrm>
          <a:prstGeom prst="rect">
            <a:avLst/>
          </a:prstGeom>
        </p:spPr>
      </p:pic>
      <p:pic>
        <p:nvPicPr>
          <p:cNvPr id="3" name="图片 2">
            <a:extLst>
              <a:ext uri="{FF2B5EF4-FFF2-40B4-BE49-F238E27FC236}">
                <a16:creationId xmlns:a16="http://schemas.microsoft.com/office/drawing/2014/main" id="{E73D58AE-68AD-46B7-B203-59ADFBCB9D12}"/>
              </a:ext>
            </a:extLst>
          </p:cNvPr>
          <p:cNvPicPr>
            <a:picLocks noChangeAspect="1"/>
          </p:cNvPicPr>
          <p:nvPr/>
        </p:nvPicPr>
        <p:blipFill>
          <a:blip r:embed="rId5"/>
          <a:stretch>
            <a:fillRect/>
          </a:stretch>
        </p:blipFill>
        <p:spPr>
          <a:xfrm>
            <a:off x="-34388" y="3524924"/>
            <a:ext cx="2700762" cy="1774090"/>
          </a:xfrm>
          <a:prstGeom prst="rect">
            <a:avLst/>
          </a:prstGeom>
        </p:spPr>
      </p:pic>
    </p:spTree>
    <p:extLst>
      <p:ext uri="{BB962C8B-B14F-4D97-AF65-F5344CB8AC3E}">
        <p14:creationId xmlns:p14="http://schemas.microsoft.com/office/powerpoint/2010/main" val="3967075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A469CAFA-FBC0-48DC-B13E-79152CAFB1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266" y="950440"/>
            <a:ext cx="2237455" cy="4642022"/>
          </a:xfrm>
          <a:prstGeom prst="rect">
            <a:avLst/>
          </a:prstGeom>
        </p:spPr>
      </p:pic>
      <p:sp>
        <p:nvSpPr>
          <p:cNvPr id="8" name="文本框 7">
            <a:extLst>
              <a:ext uri="{FF2B5EF4-FFF2-40B4-BE49-F238E27FC236}">
                <a16:creationId xmlns:a16="http://schemas.microsoft.com/office/drawing/2014/main" id="{C054528F-CFA1-4C3A-97BD-DB2E427969BD}"/>
              </a:ext>
            </a:extLst>
          </p:cNvPr>
          <p:cNvSpPr txBox="1"/>
          <p:nvPr/>
        </p:nvSpPr>
        <p:spPr>
          <a:xfrm>
            <a:off x="2727167" y="2074903"/>
            <a:ext cx="5848422" cy="2554545"/>
          </a:xfrm>
          <a:prstGeom prst="rect">
            <a:avLst/>
          </a:prstGeom>
          <a:noFill/>
        </p:spPr>
        <p:txBody>
          <a:bodyPr wrap="square">
            <a:spAutoFit/>
          </a:bodyPr>
          <a:lstStyle/>
          <a:p>
            <a:pPr lvl="0" defTabSz="914400">
              <a:defRPr/>
            </a:pPr>
            <a:r>
              <a:rPr lang="zh-CN" altLang="en-US" sz="3200" dirty="0">
                <a:solidFill>
                  <a:srgbClr val="275102"/>
                </a:solidFill>
                <a:latin typeface="黑体" panose="02010609060101010101" pitchFamily="49" charset="-122"/>
                <a:ea typeface="黑体" panose="02010609060101010101" pitchFamily="49" charset="-122"/>
              </a:rPr>
              <a:t>以“我”为叙述角度，娓娓动听地叙述故事，栩栩如生地描绘人物，并从“我”的感情变化中逐步完成人物性格的塑造。</a:t>
            </a:r>
          </a:p>
          <a:p>
            <a:pPr lvl="0" defTabSz="914400">
              <a:defRPr/>
            </a:pPr>
            <a:endParaRPr lang="zh-CN" altLang="en-US" sz="3200" dirty="0">
              <a:solidFill>
                <a:srgbClr val="275102"/>
              </a:solidFill>
              <a:latin typeface="黑体" panose="02010609060101010101" pitchFamily="49" charset="-122"/>
              <a:ea typeface="黑体" panose="02010609060101010101" pitchFamily="49" charset="-122"/>
            </a:endParaRPr>
          </a:p>
        </p:txBody>
      </p:sp>
      <p:pic>
        <p:nvPicPr>
          <p:cNvPr id="2" name="图片 1">
            <a:extLst>
              <a:ext uri="{FF2B5EF4-FFF2-40B4-BE49-F238E27FC236}">
                <a16:creationId xmlns:a16="http://schemas.microsoft.com/office/drawing/2014/main" id="{4E18F62B-5B17-4652-A702-9DBB61EF48C5}"/>
              </a:ext>
            </a:extLst>
          </p:cNvPr>
          <p:cNvPicPr>
            <a:picLocks noChangeAspect="1"/>
          </p:cNvPicPr>
          <p:nvPr/>
        </p:nvPicPr>
        <p:blipFill>
          <a:blip r:embed="rId3"/>
          <a:stretch>
            <a:fillRect/>
          </a:stretch>
        </p:blipFill>
        <p:spPr>
          <a:xfrm>
            <a:off x="265338" y="157548"/>
            <a:ext cx="809836" cy="837240"/>
          </a:xfrm>
          <a:prstGeom prst="rect">
            <a:avLst/>
          </a:prstGeom>
        </p:spPr>
      </p:pic>
      <p:pic>
        <p:nvPicPr>
          <p:cNvPr id="4" name="图片 3">
            <a:extLst>
              <a:ext uri="{FF2B5EF4-FFF2-40B4-BE49-F238E27FC236}">
                <a16:creationId xmlns:a16="http://schemas.microsoft.com/office/drawing/2014/main" id="{C19B156B-4FC3-4BB8-8F2A-9510B44BF4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97907" y="4401178"/>
            <a:ext cx="2873829" cy="2155372"/>
          </a:xfrm>
          <a:prstGeom prst="rect">
            <a:avLst/>
          </a:prstGeom>
        </p:spPr>
      </p:pic>
      <p:pic>
        <p:nvPicPr>
          <p:cNvPr id="3" name="图片 2">
            <a:extLst>
              <a:ext uri="{FF2B5EF4-FFF2-40B4-BE49-F238E27FC236}">
                <a16:creationId xmlns:a16="http://schemas.microsoft.com/office/drawing/2014/main" id="{054D9D48-0477-4A1B-9107-924441C38201}"/>
              </a:ext>
            </a:extLst>
          </p:cNvPr>
          <p:cNvPicPr>
            <a:picLocks noChangeAspect="1"/>
          </p:cNvPicPr>
          <p:nvPr/>
        </p:nvPicPr>
        <p:blipFill>
          <a:blip r:embed="rId5"/>
          <a:stretch>
            <a:fillRect/>
          </a:stretch>
        </p:blipFill>
        <p:spPr>
          <a:xfrm>
            <a:off x="-34388" y="3524924"/>
            <a:ext cx="2700762" cy="1774090"/>
          </a:xfrm>
          <a:prstGeom prst="rect">
            <a:avLst/>
          </a:prstGeom>
        </p:spPr>
      </p:pic>
      <p:pic>
        <p:nvPicPr>
          <p:cNvPr id="6" name="图片 5">
            <a:extLst>
              <a:ext uri="{FF2B5EF4-FFF2-40B4-BE49-F238E27FC236}">
                <a16:creationId xmlns:a16="http://schemas.microsoft.com/office/drawing/2014/main" id="{6ED18069-03C2-4666-8AFB-701A85FF2E17}"/>
              </a:ext>
            </a:extLst>
          </p:cNvPr>
          <p:cNvPicPr>
            <a:picLocks noChangeAspect="1"/>
          </p:cNvPicPr>
          <p:nvPr/>
        </p:nvPicPr>
        <p:blipFill>
          <a:blip r:embed="rId6"/>
          <a:stretch>
            <a:fillRect/>
          </a:stretch>
        </p:blipFill>
        <p:spPr>
          <a:xfrm>
            <a:off x="2727167" y="662932"/>
            <a:ext cx="6297714" cy="938865"/>
          </a:xfrm>
          <a:prstGeom prst="rect">
            <a:avLst/>
          </a:prstGeom>
        </p:spPr>
      </p:pic>
    </p:spTree>
    <p:extLst>
      <p:ext uri="{BB962C8B-B14F-4D97-AF65-F5344CB8AC3E}">
        <p14:creationId xmlns:p14="http://schemas.microsoft.com/office/powerpoint/2010/main" val="2108000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C9714C9C-BF50-4102-8C19-B7011DB48FFC}"/>
              </a:ext>
            </a:extLst>
          </p:cNvPr>
          <p:cNvPicPr>
            <a:picLocks noChangeAspect="1"/>
          </p:cNvPicPr>
          <p:nvPr/>
        </p:nvPicPr>
        <p:blipFill>
          <a:blip r:embed="rId2"/>
          <a:stretch>
            <a:fillRect/>
          </a:stretch>
        </p:blipFill>
        <p:spPr>
          <a:xfrm>
            <a:off x="218622" y="766971"/>
            <a:ext cx="8425402" cy="5846571"/>
          </a:xfrm>
          <a:prstGeom prst="rect">
            <a:avLst/>
          </a:prstGeom>
        </p:spPr>
      </p:pic>
      <p:pic>
        <p:nvPicPr>
          <p:cNvPr id="16" name="图片 15">
            <a:extLst>
              <a:ext uri="{FF2B5EF4-FFF2-40B4-BE49-F238E27FC236}">
                <a16:creationId xmlns:a16="http://schemas.microsoft.com/office/drawing/2014/main" id="{F99BC6D3-2D0A-4DFC-991A-FDB26E0E5257}"/>
              </a:ext>
            </a:extLst>
          </p:cNvPr>
          <p:cNvPicPr>
            <a:picLocks noChangeAspect="1"/>
          </p:cNvPicPr>
          <p:nvPr/>
        </p:nvPicPr>
        <p:blipFill>
          <a:blip r:embed="rId3"/>
          <a:stretch>
            <a:fillRect/>
          </a:stretch>
        </p:blipFill>
        <p:spPr>
          <a:xfrm>
            <a:off x="265338" y="157548"/>
            <a:ext cx="809836" cy="837240"/>
          </a:xfrm>
          <a:prstGeom prst="rect">
            <a:avLst/>
          </a:prstGeom>
        </p:spPr>
      </p:pic>
    </p:spTree>
    <p:extLst>
      <p:ext uri="{BB962C8B-B14F-4D97-AF65-F5344CB8AC3E}">
        <p14:creationId xmlns:p14="http://schemas.microsoft.com/office/powerpoint/2010/main" val="34948688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DDB1739-C5E0-4305-86A7-67EAD4F184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图片 5">
            <a:extLst>
              <a:ext uri="{FF2B5EF4-FFF2-40B4-BE49-F238E27FC236}">
                <a16:creationId xmlns:a16="http://schemas.microsoft.com/office/drawing/2014/main" id="{99D0A440-08FF-44F8-800B-0D3E643C2C5A}"/>
              </a:ext>
            </a:extLst>
          </p:cNvPr>
          <p:cNvPicPr>
            <a:picLocks noChangeAspect="1"/>
          </p:cNvPicPr>
          <p:nvPr/>
        </p:nvPicPr>
        <p:blipFill>
          <a:blip r:embed="rId3"/>
          <a:stretch>
            <a:fillRect/>
          </a:stretch>
        </p:blipFill>
        <p:spPr>
          <a:xfrm>
            <a:off x="-200967" y="273917"/>
            <a:ext cx="9144000" cy="5305330"/>
          </a:xfrm>
          <a:prstGeom prst="rect">
            <a:avLst/>
          </a:prstGeom>
        </p:spPr>
      </p:pic>
    </p:spTree>
    <p:extLst>
      <p:ext uri="{BB962C8B-B14F-4D97-AF65-F5344CB8AC3E}">
        <p14:creationId xmlns:p14="http://schemas.microsoft.com/office/powerpoint/2010/main" val="40907622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BB6DFA8B-ACE8-430E-A674-C4F2D3022B89}"/>
              </a:ext>
            </a:extLst>
          </p:cNvPr>
          <p:cNvSpPr txBox="1"/>
          <p:nvPr/>
        </p:nvSpPr>
        <p:spPr>
          <a:xfrm>
            <a:off x="1000896" y="2697021"/>
            <a:ext cx="7360508" cy="4031873"/>
          </a:xfrm>
          <a:prstGeom prst="rect">
            <a:avLst/>
          </a:prstGeom>
          <a:noFill/>
        </p:spPr>
        <p:txBody>
          <a:bodyPr wrap="square">
            <a:spAutoFit/>
          </a:bodyPr>
          <a:lstStyle/>
          <a:p>
            <a:pPr marL="0" marR="0" lvl="0" indent="0" algn="l" defTabSz="914400" rtl="0" eaLnBrk="1" fontAlgn="auto" latinLnBrk="0" hangingPunct="1">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这是无法控制的深挚情感的倾泻：</a:t>
            </a:r>
          </a:p>
          <a:p>
            <a:pPr marL="0" marR="0" lvl="0" indent="0" algn="l" defTabSz="914400" rtl="0" eaLnBrk="1" fontAlgn="auto" latinLnBrk="0" hangingPunct="1">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  一是无法补救的歉疚之情。</a:t>
            </a:r>
            <a:endParaRPr kumimoji="0" lang="en-US" altLang="zh-CN"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  二是对舍己救人的英雄战士无比崇敬、悲痛的感情。</a:t>
            </a:r>
          </a:p>
          <a:p>
            <a:pPr marL="0" marR="0" lvl="0" indent="0" algn="l" defTabSz="914400" rtl="0" eaLnBrk="1" fontAlgn="auto" latinLnBrk="0" hangingPunct="1">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  三是对这个年轻可爱生命骤然离去的痛惜之情、深情悼念。</a:t>
            </a:r>
          </a:p>
          <a:p>
            <a:pPr marL="0" marR="0" lvl="0" indent="0" algn="l" defTabSz="914400" rtl="0" eaLnBrk="1" fontAlgn="auto" latinLnBrk="0" hangingPunct="1">
              <a:spcBef>
                <a:spcPts val="0"/>
              </a:spcBef>
              <a:spcAft>
                <a:spcPts val="0"/>
              </a:spcAft>
              <a:buClrTx/>
              <a:buSzTx/>
              <a:buFontTx/>
              <a:buNone/>
              <a:tabLst/>
              <a:defRPr/>
            </a:pPr>
            <a:endParaRPr kumimoji="0" lang="en-US" altLang="zh-CN"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endParaRPr>
          </a:p>
        </p:txBody>
      </p:sp>
      <p:pic>
        <p:nvPicPr>
          <p:cNvPr id="2" name="图片 1">
            <a:extLst>
              <a:ext uri="{FF2B5EF4-FFF2-40B4-BE49-F238E27FC236}">
                <a16:creationId xmlns:a16="http://schemas.microsoft.com/office/drawing/2014/main" id="{8A163832-0942-427B-916E-644301D61D60}"/>
              </a:ext>
            </a:extLst>
          </p:cNvPr>
          <p:cNvPicPr>
            <a:picLocks noChangeAspect="1"/>
          </p:cNvPicPr>
          <p:nvPr/>
        </p:nvPicPr>
        <p:blipFill>
          <a:blip r:embed="rId2"/>
          <a:stretch>
            <a:fillRect/>
          </a:stretch>
        </p:blipFill>
        <p:spPr>
          <a:xfrm>
            <a:off x="265338" y="157548"/>
            <a:ext cx="809836" cy="837240"/>
          </a:xfrm>
          <a:prstGeom prst="rect">
            <a:avLst/>
          </a:prstGeom>
        </p:spPr>
      </p:pic>
      <p:pic>
        <p:nvPicPr>
          <p:cNvPr id="4" name="图片 3">
            <a:extLst>
              <a:ext uri="{FF2B5EF4-FFF2-40B4-BE49-F238E27FC236}">
                <a16:creationId xmlns:a16="http://schemas.microsoft.com/office/drawing/2014/main" id="{4EEA107A-2760-482C-B6E3-8530595FA799}"/>
              </a:ext>
            </a:extLst>
          </p:cNvPr>
          <p:cNvPicPr>
            <a:picLocks noChangeAspect="1"/>
          </p:cNvPicPr>
          <p:nvPr/>
        </p:nvPicPr>
        <p:blipFill>
          <a:blip r:embed="rId3"/>
          <a:stretch>
            <a:fillRect/>
          </a:stretch>
        </p:blipFill>
        <p:spPr>
          <a:xfrm>
            <a:off x="1150388" y="347149"/>
            <a:ext cx="7285351" cy="2414225"/>
          </a:xfrm>
          <a:prstGeom prst="rect">
            <a:avLst/>
          </a:prstGeom>
        </p:spPr>
      </p:pic>
    </p:spTree>
    <p:extLst>
      <p:ext uri="{BB962C8B-B14F-4D97-AF65-F5344CB8AC3E}">
        <p14:creationId xmlns:p14="http://schemas.microsoft.com/office/powerpoint/2010/main" val="1356299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anim calcmode="lin" valueType="num">
                                      <p:cBhvr>
                                        <p:cTn id="8" dur="750" fill="hold"/>
                                        <p:tgtEl>
                                          <p:spTgt spid="11"/>
                                        </p:tgtEl>
                                        <p:attrNameLst>
                                          <p:attrName>ppt_x</p:attrName>
                                        </p:attrNameLst>
                                      </p:cBhvr>
                                      <p:tavLst>
                                        <p:tav tm="0">
                                          <p:val>
                                            <p:strVal val="#ppt_x"/>
                                          </p:val>
                                        </p:tav>
                                        <p:tav tm="100000">
                                          <p:val>
                                            <p:strVal val="#ppt_x"/>
                                          </p:val>
                                        </p:tav>
                                      </p:tavLst>
                                    </p:anim>
                                    <p:anim calcmode="lin" valueType="num">
                                      <p:cBhvr>
                                        <p:cTn id="9" dur="7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BB6DFA8B-ACE8-430E-A674-C4F2D3022B89}"/>
              </a:ext>
            </a:extLst>
          </p:cNvPr>
          <p:cNvSpPr txBox="1"/>
          <p:nvPr/>
        </p:nvSpPr>
        <p:spPr>
          <a:xfrm>
            <a:off x="885567" y="2174506"/>
            <a:ext cx="7360508" cy="4524315"/>
          </a:xfrm>
          <a:prstGeom prst="rect">
            <a:avLst/>
          </a:prstGeom>
          <a:noFill/>
        </p:spPr>
        <p:txBody>
          <a:bodyPr wrap="square">
            <a:spAutoFit/>
          </a:bodyPr>
          <a:lstStyle/>
          <a:p>
            <a:pPr lvl="0" defTabSz="914400">
              <a:defRPr/>
            </a:pPr>
            <a:r>
              <a:rPr lang="en-US" altLang="zh-CN" sz="3200" dirty="0">
                <a:solidFill>
                  <a:srgbClr val="275102"/>
                </a:solidFill>
                <a:latin typeface="黑体" panose="02010609060101010101" pitchFamily="49" charset="-122"/>
                <a:ea typeface="黑体" panose="02010609060101010101" pitchFamily="49" charset="-122"/>
              </a:rPr>
              <a:t>【</a:t>
            </a:r>
            <a:r>
              <a:rPr lang="zh-CN" altLang="en-US" sz="3200" dirty="0">
                <a:solidFill>
                  <a:srgbClr val="275102"/>
                </a:solidFill>
                <a:latin typeface="黑体" panose="02010609060101010101" pitchFamily="49" charset="-122"/>
                <a:ea typeface="黑体" panose="02010609060101010101" pitchFamily="49" charset="-122"/>
              </a:rPr>
              <a:t>答</a:t>
            </a:r>
            <a:r>
              <a:rPr lang="en-US" altLang="zh-CN" sz="3200" dirty="0">
                <a:solidFill>
                  <a:srgbClr val="275102"/>
                </a:solidFill>
                <a:latin typeface="黑体" panose="02010609060101010101" pitchFamily="49" charset="-122"/>
                <a:ea typeface="黑体" panose="02010609060101010101" pitchFamily="49" charset="-122"/>
              </a:rPr>
              <a:t>】</a:t>
            </a:r>
            <a:r>
              <a:rPr lang="zh-CN" altLang="en-US" sz="3200" dirty="0">
                <a:solidFill>
                  <a:srgbClr val="275102"/>
                </a:solidFill>
                <a:latin typeface="黑体" panose="02010609060101010101" pitchFamily="49" charset="-122"/>
                <a:ea typeface="黑体" panose="02010609060101010101" pitchFamily="49" charset="-122"/>
              </a:rPr>
              <a:t>通讯员。理由：他为保护担架队员英勇牺牲。他这种将生死置之度外的精神我非常钦佩。 </a:t>
            </a:r>
            <a:endParaRPr lang="en-US" altLang="zh-CN" sz="3200" dirty="0">
              <a:solidFill>
                <a:srgbClr val="275102"/>
              </a:solidFill>
              <a:latin typeface="黑体" panose="02010609060101010101" pitchFamily="49" charset="-122"/>
              <a:ea typeface="黑体" panose="02010609060101010101" pitchFamily="49" charset="-122"/>
            </a:endParaRPr>
          </a:p>
          <a:p>
            <a:pPr lvl="0" defTabSz="914400">
              <a:defRPr/>
            </a:pPr>
            <a:r>
              <a:rPr lang="en-US" altLang="zh-CN" sz="3200" dirty="0">
                <a:solidFill>
                  <a:srgbClr val="275102"/>
                </a:solidFill>
                <a:latin typeface="黑体" panose="02010609060101010101" pitchFamily="49" charset="-122"/>
                <a:ea typeface="黑体" panose="02010609060101010101" pitchFamily="49" charset="-122"/>
              </a:rPr>
              <a:t>    </a:t>
            </a:r>
            <a:r>
              <a:rPr lang="zh-CN" altLang="en-US" sz="3200" dirty="0">
                <a:solidFill>
                  <a:srgbClr val="275102"/>
                </a:solidFill>
                <a:latin typeface="黑体" panose="02010609060101010101" pitchFamily="49" charset="-122"/>
                <a:ea typeface="黑体" panose="02010609060101010101" pitchFamily="49" charset="-122"/>
              </a:rPr>
              <a:t>新媳妇：理由：明知通讯员牺牲了，却仍给他缝衣服上的破洞，最后用自己惟一的嫁妆</a:t>
            </a:r>
            <a:r>
              <a:rPr lang="en-US" altLang="zh-CN" sz="3200" dirty="0">
                <a:solidFill>
                  <a:srgbClr val="275102"/>
                </a:solidFill>
                <a:latin typeface="黑体" panose="02010609060101010101" pitchFamily="49" charset="-122"/>
                <a:ea typeface="黑体" panose="02010609060101010101" pitchFamily="49" charset="-122"/>
              </a:rPr>
              <a:t>——</a:t>
            </a:r>
            <a:r>
              <a:rPr lang="zh-CN" altLang="en-US" sz="3200" dirty="0">
                <a:solidFill>
                  <a:srgbClr val="275102"/>
                </a:solidFill>
                <a:latin typeface="黑体" panose="02010609060101010101" pitchFamily="49" charset="-122"/>
                <a:ea typeface="黑体" panose="02010609060101010101" pitchFamily="49" charset="-122"/>
              </a:rPr>
              <a:t>印有百合花的新被子为通讯员入殓。这种善良高洁的优秀品格和对子弟兵的由衷的热爱值得学习。</a:t>
            </a:r>
            <a:endParaRPr kumimoji="0" lang="en-US" altLang="zh-CN"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endParaRPr>
          </a:p>
        </p:txBody>
      </p:sp>
      <p:pic>
        <p:nvPicPr>
          <p:cNvPr id="2" name="图片 1">
            <a:extLst>
              <a:ext uri="{FF2B5EF4-FFF2-40B4-BE49-F238E27FC236}">
                <a16:creationId xmlns:a16="http://schemas.microsoft.com/office/drawing/2014/main" id="{41D988AD-BFD8-48F1-B6CC-A817CBAC1E31}"/>
              </a:ext>
            </a:extLst>
          </p:cNvPr>
          <p:cNvPicPr>
            <a:picLocks noChangeAspect="1"/>
          </p:cNvPicPr>
          <p:nvPr/>
        </p:nvPicPr>
        <p:blipFill>
          <a:blip r:embed="rId2"/>
          <a:stretch>
            <a:fillRect/>
          </a:stretch>
        </p:blipFill>
        <p:spPr>
          <a:xfrm>
            <a:off x="265338" y="157548"/>
            <a:ext cx="809836" cy="837240"/>
          </a:xfrm>
          <a:prstGeom prst="rect">
            <a:avLst/>
          </a:prstGeom>
        </p:spPr>
      </p:pic>
      <p:pic>
        <p:nvPicPr>
          <p:cNvPr id="4" name="图片 3">
            <a:extLst>
              <a:ext uri="{FF2B5EF4-FFF2-40B4-BE49-F238E27FC236}">
                <a16:creationId xmlns:a16="http://schemas.microsoft.com/office/drawing/2014/main" id="{34B074F3-B993-44EC-9271-A7BB1AD7AFE8}"/>
              </a:ext>
            </a:extLst>
          </p:cNvPr>
          <p:cNvPicPr>
            <a:picLocks noChangeAspect="1"/>
          </p:cNvPicPr>
          <p:nvPr/>
        </p:nvPicPr>
        <p:blipFill>
          <a:blip r:embed="rId3"/>
          <a:stretch>
            <a:fillRect/>
          </a:stretch>
        </p:blipFill>
        <p:spPr>
          <a:xfrm>
            <a:off x="1163712" y="388788"/>
            <a:ext cx="7419475" cy="1920406"/>
          </a:xfrm>
          <a:prstGeom prst="rect">
            <a:avLst/>
          </a:prstGeom>
        </p:spPr>
      </p:pic>
    </p:spTree>
    <p:extLst>
      <p:ext uri="{BB962C8B-B14F-4D97-AF65-F5344CB8AC3E}">
        <p14:creationId xmlns:p14="http://schemas.microsoft.com/office/powerpoint/2010/main" val="1138621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anim calcmode="lin" valueType="num">
                                      <p:cBhvr>
                                        <p:cTn id="8" dur="750" fill="hold"/>
                                        <p:tgtEl>
                                          <p:spTgt spid="11"/>
                                        </p:tgtEl>
                                        <p:attrNameLst>
                                          <p:attrName>ppt_x</p:attrName>
                                        </p:attrNameLst>
                                      </p:cBhvr>
                                      <p:tavLst>
                                        <p:tav tm="0">
                                          <p:val>
                                            <p:strVal val="#ppt_x"/>
                                          </p:val>
                                        </p:tav>
                                        <p:tav tm="100000">
                                          <p:val>
                                            <p:strVal val="#ppt_x"/>
                                          </p:val>
                                        </p:tav>
                                      </p:tavLst>
                                    </p:anim>
                                    <p:anim calcmode="lin" valueType="num">
                                      <p:cBhvr>
                                        <p:cTn id="9" dur="7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1518F5B9-CD47-4242-8E30-ADAE9BD982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9027"/>
            <a:ext cx="9144000" cy="8161547"/>
          </a:xfrm>
          <a:prstGeom prst="rect">
            <a:avLst/>
          </a:prstGeom>
        </p:spPr>
      </p:pic>
      <p:sp>
        <p:nvSpPr>
          <p:cNvPr id="3" name="矩形 2">
            <a:extLst>
              <a:ext uri="{FF2B5EF4-FFF2-40B4-BE49-F238E27FC236}">
                <a16:creationId xmlns:a16="http://schemas.microsoft.com/office/drawing/2014/main" id="{A1BF0F89-5587-4889-943A-6DEB04118048}"/>
              </a:ext>
            </a:extLst>
          </p:cNvPr>
          <p:cNvSpPr/>
          <p:nvPr/>
        </p:nvSpPr>
        <p:spPr>
          <a:xfrm>
            <a:off x="0" y="3497718"/>
            <a:ext cx="9144000" cy="1180618"/>
          </a:xfrm>
          <a:prstGeom prst="rect">
            <a:avLst/>
          </a:prstGeom>
          <a:solidFill>
            <a:srgbClr val="C2D5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0E8CF52F-82BD-44C0-ADC8-7C44ED2756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171" y="1459257"/>
            <a:ext cx="3077331" cy="4614989"/>
          </a:xfrm>
          <a:prstGeom prst="rect">
            <a:avLst/>
          </a:prstGeom>
        </p:spPr>
      </p:pic>
      <p:sp>
        <p:nvSpPr>
          <p:cNvPr id="17" name="文本框 16">
            <a:extLst>
              <a:ext uri="{FF2B5EF4-FFF2-40B4-BE49-F238E27FC236}">
                <a16:creationId xmlns:a16="http://schemas.microsoft.com/office/drawing/2014/main" id="{1FFF6EF7-2B3C-4D0F-ACB8-C493B49EFB94}"/>
              </a:ext>
            </a:extLst>
          </p:cNvPr>
          <p:cNvSpPr txBox="1"/>
          <p:nvPr/>
        </p:nvSpPr>
        <p:spPr>
          <a:xfrm>
            <a:off x="3767275" y="466998"/>
            <a:ext cx="2298357" cy="1569660"/>
          </a:xfrm>
          <a:prstGeom prst="rect">
            <a:avLst/>
          </a:prstGeom>
          <a:noFill/>
        </p:spPr>
        <p:txBody>
          <a:bodyPr wrap="square">
            <a:spAutoFit/>
          </a:bodyPr>
          <a:lstStyle/>
          <a:p>
            <a:r>
              <a:rPr lang="en-US" altLang="zh-CN" sz="3200" dirty="0">
                <a:solidFill>
                  <a:srgbClr val="275102"/>
                </a:solidFill>
                <a:latin typeface="隶书" panose="02010509060101010101" pitchFamily="49" charset="-122"/>
                <a:ea typeface="隶书" panose="02010509060101010101" pitchFamily="49" charset="-122"/>
              </a:rPr>
              <a:t>01.</a:t>
            </a:r>
            <a:r>
              <a:rPr lang="zh-CN" altLang="en-US" sz="3200" dirty="0">
                <a:solidFill>
                  <a:srgbClr val="275102"/>
                </a:solidFill>
                <a:latin typeface="隶书" panose="02010509060101010101" pitchFamily="49" charset="-122"/>
                <a:ea typeface="隶书" panose="02010509060101010101" pitchFamily="49" charset="-122"/>
              </a:rPr>
              <a:t>理情节</a:t>
            </a:r>
            <a:endParaRPr lang="en-US" altLang="zh-CN" sz="3200" dirty="0">
              <a:solidFill>
                <a:srgbClr val="275102"/>
              </a:solidFill>
              <a:latin typeface="隶书" panose="02010509060101010101" pitchFamily="49" charset="-122"/>
              <a:ea typeface="隶书" panose="02010509060101010101" pitchFamily="49" charset="-122"/>
            </a:endParaRPr>
          </a:p>
          <a:p>
            <a:r>
              <a:rPr lang="en-US" altLang="zh-CN" sz="3200" dirty="0">
                <a:solidFill>
                  <a:srgbClr val="275102"/>
                </a:solidFill>
                <a:latin typeface="隶书" panose="02010509060101010101" pitchFamily="49" charset="-122"/>
                <a:ea typeface="隶书" panose="02010509060101010101" pitchFamily="49" charset="-122"/>
              </a:rPr>
              <a:t>02.</a:t>
            </a:r>
            <a:r>
              <a:rPr lang="zh-CN" altLang="en-US" sz="3200" dirty="0">
                <a:solidFill>
                  <a:srgbClr val="275102"/>
                </a:solidFill>
                <a:latin typeface="隶书" panose="02010509060101010101" pitchFamily="49" charset="-122"/>
                <a:ea typeface="隶书" panose="02010509060101010101" pitchFamily="49" charset="-122"/>
              </a:rPr>
              <a:t>析形象</a:t>
            </a:r>
            <a:endParaRPr lang="en-US" altLang="zh-CN" sz="3200" dirty="0">
              <a:solidFill>
                <a:srgbClr val="275102"/>
              </a:solidFill>
              <a:latin typeface="隶书" panose="02010509060101010101" pitchFamily="49" charset="-122"/>
              <a:ea typeface="隶书" panose="02010509060101010101" pitchFamily="49" charset="-122"/>
            </a:endParaRPr>
          </a:p>
          <a:p>
            <a:r>
              <a:rPr lang="en-US" altLang="zh-CN" sz="3200" dirty="0">
                <a:solidFill>
                  <a:srgbClr val="275102"/>
                </a:solidFill>
                <a:latin typeface="隶书" panose="02010509060101010101" pitchFamily="49" charset="-122"/>
                <a:ea typeface="隶书" panose="02010509060101010101" pitchFamily="49" charset="-122"/>
              </a:rPr>
              <a:t>03.</a:t>
            </a:r>
            <a:r>
              <a:rPr lang="zh-CN" altLang="en-US" sz="3200" dirty="0">
                <a:solidFill>
                  <a:srgbClr val="275102"/>
                </a:solidFill>
                <a:latin typeface="隶书" panose="02010509060101010101" pitchFamily="49" charset="-122"/>
                <a:ea typeface="隶书" panose="02010509060101010101" pitchFamily="49" charset="-122"/>
              </a:rPr>
              <a:t>找环境</a:t>
            </a:r>
            <a:endParaRPr lang="en-US" altLang="zh-CN" sz="3200" dirty="0">
              <a:solidFill>
                <a:srgbClr val="275102"/>
              </a:solidFill>
              <a:latin typeface="隶书" panose="02010509060101010101" pitchFamily="49" charset="-122"/>
              <a:ea typeface="隶书" panose="02010509060101010101" pitchFamily="49" charset="-122"/>
            </a:endParaRPr>
          </a:p>
        </p:txBody>
      </p:sp>
      <p:sp>
        <p:nvSpPr>
          <p:cNvPr id="19" name="文本框 18">
            <a:extLst>
              <a:ext uri="{FF2B5EF4-FFF2-40B4-BE49-F238E27FC236}">
                <a16:creationId xmlns:a16="http://schemas.microsoft.com/office/drawing/2014/main" id="{2B9CF49F-D87C-4B6F-9BE6-9CA7049CB8D4}"/>
              </a:ext>
            </a:extLst>
          </p:cNvPr>
          <p:cNvSpPr txBox="1"/>
          <p:nvPr/>
        </p:nvSpPr>
        <p:spPr>
          <a:xfrm>
            <a:off x="6112476" y="466998"/>
            <a:ext cx="2298357" cy="156966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rPr>
              <a:t>04.</a:t>
            </a:r>
            <a:r>
              <a:rPr kumimoji="0" lang="zh-CN" altLang="en-US"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rPr>
              <a:t>探主题</a:t>
            </a:r>
            <a:endParaRPr kumimoji="0" lang="en-US" altLang="zh-CN"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rPr>
              <a:t>05.</a:t>
            </a:r>
            <a:r>
              <a:rPr kumimoji="0" lang="zh-CN" altLang="en-US"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rPr>
              <a:t>赏技巧</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rPr>
              <a:t>06.</a:t>
            </a:r>
            <a:r>
              <a:rPr kumimoji="0" lang="zh-CN" altLang="en-US"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rPr>
              <a:t>品语言</a:t>
            </a:r>
            <a:endParaRPr kumimoji="0" lang="en-US" altLang="zh-CN"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endParaRPr>
          </a:p>
        </p:txBody>
      </p:sp>
      <p:pic>
        <p:nvPicPr>
          <p:cNvPr id="2" name="图片 1">
            <a:extLst>
              <a:ext uri="{FF2B5EF4-FFF2-40B4-BE49-F238E27FC236}">
                <a16:creationId xmlns:a16="http://schemas.microsoft.com/office/drawing/2014/main" id="{69E6B318-30C7-40AB-A0C7-433AF7669F03}"/>
              </a:ext>
            </a:extLst>
          </p:cNvPr>
          <p:cNvPicPr>
            <a:picLocks noChangeAspect="1"/>
          </p:cNvPicPr>
          <p:nvPr/>
        </p:nvPicPr>
        <p:blipFill>
          <a:blip r:embed="rId4"/>
          <a:stretch>
            <a:fillRect/>
          </a:stretch>
        </p:blipFill>
        <p:spPr>
          <a:xfrm>
            <a:off x="265338" y="157548"/>
            <a:ext cx="809836" cy="837240"/>
          </a:xfrm>
          <a:prstGeom prst="rect">
            <a:avLst/>
          </a:prstGeom>
        </p:spPr>
      </p:pic>
      <p:pic>
        <p:nvPicPr>
          <p:cNvPr id="5" name="图片 4">
            <a:extLst>
              <a:ext uri="{FF2B5EF4-FFF2-40B4-BE49-F238E27FC236}">
                <a16:creationId xmlns:a16="http://schemas.microsoft.com/office/drawing/2014/main" id="{2A225548-9F2C-40D1-A7CE-9A24D34B1768}"/>
              </a:ext>
            </a:extLst>
          </p:cNvPr>
          <p:cNvPicPr>
            <a:picLocks noChangeAspect="1"/>
          </p:cNvPicPr>
          <p:nvPr/>
        </p:nvPicPr>
        <p:blipFill>
          <a:blip r:embed="rId5"/>
          <a:stretch>
            <a:fillRect/>
          </a:stretch>
        </p:blipFill>
        <p:spPr>
          <a:xfrm>
            <a:off x="3112497" y="2589290"/>
            <a:ext cx="5712447" cy="3078747"/>
          </a:xfrm>
          <a:prstGeom prst="rect">
            <a:avLst/>
          </a:prstGeom>
        </p:spPr>
      </p:pic>
    </p:spTree>
    <p:extLst>
      <p:ext uri="{BB962C8B-B14F-4D97-AF65-F5344CB8AC3E}">
        <p14:creationId xmlns:p14="http://schemas.microsoft.com/office/powerpoint/2010/main" val="35940085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F2416D2-4FF2-4438-A127-CD38C2689C13}"/>
              </a:ext>
            </a:extLst>
          </p:cNvPr>
          <p:cNvSpPr txBox="1"/>
          <p:nvPr/>
        </p:nvSpPr>
        <p:spPr>
          <a:xfrm>
            <a:off x="869092" y="1210444"/>
            <a:ext cx="7591168" cy="5175776"/>
          </a:xfrm>
          <a:prstGeom prst="rect">
            <a:avLst/>
          </a:prstGeom>
          <a:noFill/>
        </p:spPr>
        <p:txBody>
          <a:bodyPr wrap="square">
            <a:spAutoFit/>
          </a:bodyPr>
          <a:lstStyle/>
          <a:p>
            <a:pPr>
              <a:lnSpc>
                <a:spcPct val="150000"/>
              </a:lnSpc>
            </a:pPr>
            <a:r>
              <a:rPr lang="zh-CN" altLang="en-US" sz="3200" dirty="0">
                <a:solidFill>
                  <a:srgbClr val="275102"/>
                </a:solidFill>
                <a:latin typeface="华文中宋" panose="02010600040101010101" pitchFamily="2" charset="-122"/>
                <a:ea typeface="华文中宋" panose="02010600040101010101" pitchFamily="2" charset="-122"/>
              </a:rPr>
              <a:t>      小说通过护送、借被、献被、盖被等情节的描写，塑造了有着百合花一样纯洁高尚美好心灵的小通讯员和新媳妇和通讯员两个人物形象，表现了纯洁深厚的军民之情和战友之情，赞美了战火中崇高的青春美、人情美和人性美。</a:t>
            </a:r>
          </a:p>
          <a:p>
            <a:pPr>
              <a:lnSpc>
                <a:spcPct val="150000"/>
              </a:lnSpc>
            </a:pPr>
            <a:endParaRPr lang="zh-CN" altLang="en-US" sz="3200" dirty="0">
              <a:solidFill>
                <a:srgbClr val="275102"/>
              </a:solidFill>
              <a:latin typeface="华文中宋" panose="02010600040101010101" pitchFamily="2" charset="-122"/>
              <a:ea typeface="华文中宋" panose="02010600040101010101" pitchFamily="2" charset="-122"/>
            </a:endParaRPr>
          </a:p>
        </p:txBody>
      </p:sp>
      <p:pic>
        <p:nvPicPr>
          <p:cNvPr id="2" name="图片 1">
            <a:extLst>
              <a:ext uri="{FF2B5EF4-FFF2-40B4-BE49-F238E27FC236}">
                <a16:creationId xmlns:a16="http://schemas.microsoft.com/office/drawing/2014/main" id="{1066B598-CEAF-4EEB-B6F1-5B8257C05504}"/>
              </a:ext>
            </a:extLst>
          </p:cNvPr>
          <p:cNvPicPr>
            <a:picLocks noChangeAspect="1"/>
          </p:cNvPicPr>
          <p:nvPr/>
        </p:nvPicPr>
        <p:blipFill>
          <a:blip r:embed="rId2"/>
          <a:stretch>
            <a:fillRect/>
          </a:stretch>
        </p:blipFill>
        <p:spPr>
          <a:xfrm>
            <a:off x="265338" y="157548"/>
            <a:ext cx="809836" cy="837240"/>
          </a:xfrm>
          <a:prstGeom prst="rect">
            <a:avLst/>
          </a:prstGeom>
        </p:spPr>
      </p:pic>
    </p:spTree>
    <p:extLst>
      <p:ext uri="{BB962C8B-B14F-4D97-AF65-F5344CB8AC3E}">
        <p14:creationId xmlns:p14="http://schemas.microsoft.com/office/powerpoint/2010/main" val="24157848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1518F5B9-CD47-4242-8E30-ADAE9BD982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9027"/>
            <a:ext cx="9144000" cy="8161547"/>
          </a:xfrm>
          <a:prstGeom prst="rect">
            <a:avLst/>
          </a:prstGeom>
        </p:spPr>
      </p:pic>
      <p:sp>
        <p:nvSpPr>
          <p:cNvPr id="3" name="矩形 2">
            <a:extLst>
              <a:ext uri="{FF2B5EF4-FFF2-40B4-BE49-F238E27FC236}">
                <a16:creationId xmlns:a16="http://schemas.microsoft.com/office/drawing/2014/main" id="{A1BF0F89-5587-4889-943A-6DEB04118048}"/>
              </a:ext>
            </a:extLst>
          </p:cNvPr>
          <p:cNvSpPr/>
          <p:nvPr/>
        </p:nvSpPr>
        <p:spPr>
          <a:xfrm>
            <a:off x="0" y="3497718"/>
            <a:ext cx="9144000" cy="1180618"/>
          </a:xfrm>
          <a:prstGeom prst="rect">
            <a:avLst/>
          </a:prstGeom>
          <a:solidFill>
            <a:srgbClr val="C2D5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0E8CF52F-82BD-44C0-ADC8-7C44ED2756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0171" y="1459257"/>
            <a:ext cx="3077331" cy="4614989"/>
          </a:xfrm>
          <a:prstGeom prst="rect">
            <a:avLst/>
          </a:prstGeom>
        </p:spPr>
      </p:pic>
      <p:sp>
        <p:nvSpPr>
          <p:cNvPr id="15" name="PA_库_文本框 21">
            <a:extLst>
              <a:ext uri="{FF2B5EF4-FFF2-40B4-BE49-F238E27FC236}">
                <a16:creationId xmlns:a16="http://schemas.microsoft.com/office/drawing/2014/main" id="{BD1257D8-7C71-4CA4-BF75-D9A58CEFFB9B}"/>
              </a:ext>
            </a:extLst>
          </p:cNvPr>
          <p:cNvSpPr txBox="1"/>
          <p:nvPr>
            <p:custDataLst>
              <p:tags r:id="rId1"/>
            </p:custDataLst>
          </p:nvPr>
        </p:nvSpPr>
        <p:spPr>
          <a:xfrm flipH="1">
            <a:off x="3818017" y="4639084"/>
            <a:ext cx="2573140" cy="646331"/>
          </a:xfrm>
          <a:prstGeom prst="rect">
            <a:avLst/>
          </a:prstGeom>
          <a:noFill/>
        </p:spPr>
        <p:txBody>
          <a:bodyPr wrap="none" rtlCol="0">
            <a:spAutoFit/>
          </a:bodyPr>
          <a:lstStyle/>
          <a:p>
            <a:pPr defTabSz="914400"/>
            <a:r>
              <a:rPr lang="zh-CN" altLang="en-US" sz="3600" dirty="0">
                <a:solidFill>
                  <a:srgbClr val="275102"/>
                </a:solidFill>
                <a:latin typeface="李旭科书法 v1.4" panose="02000603000000000000" pitchFamily="2" charset="-122"/>
                <a:ea typeface="李旭科书法 v1.4" panose="02000603000000000000" pitchFamily="2" charset="-122"/>
              </a:rPr>
              <a:t>鉴赏步骤</a:t>
            </a:r>
            <a:r>
              <a:rPr lang="en-US" altLang="zh-CN" sz="3600" dirty="0">
                <a:solidFill>
                  <a:srgbClr val="275102"/>
                </a:solidFill>
                <a:latin typeface="李旭科书法 v1.4" panose="02000603000000000000" pitchFamily="2" charset="-122"/>
                <a:ea typeface="李旭科书法 v1.4" panose="02000603000000000000" pitchFamily="2" charset="-122"/>
              </a:rPr>
              <a:t>05</a:t>
            </a:r>
            <a:endParaRPr lang="zh-CN" altLang="en-US" sz="3600" dirty="0">
              <a:solidFill>
                <a:srgbClr val="275102"/>
              </a:solidFill>
              <a:latin typeface="李旭科书法 v1.4" panose="02000603000000000000" pitchFamily="2" charset="-122"/>
              <a:ea typeface="李旭科书法 v1.4" panose="02000603000000000000" pitchFamily="2" charset="-122"/>
            </a:endParaRPr>
          </a:p>
        </p:txBody>
      </p:sp>
      <p:sp>
        <p:nvSpPr>
          <p:cNvPr id="17" name="文本框 16">
            <a:extLst>
              <a:ext uri="{FF2B5EF4-FFF2-40B4-BE49-F238E27FC236}">
                <a16:creationId xmlns:a16="http://schemas.microsoft.com/office/drawing/2014/main" id="{1FFF6EF7-2B3C-4D0F-ACB8-C493B49EFB94}"/>
              </a:ext>
            </a:extLst>
          </p:cNvPr>
          <p:cNvSpPr txBox="1"/>
          <p:nvPr/>
        </p:nvSpPr>
        <p:spPr>
          <a:xfrm>
            <a:off x="3767275" y="466998"/>
            <a:ext cx="2298357" cy="1569660"/>
          </a:xfrm>
          <a:prstGeom prst="rect">
            <a:avLst/>
          </a:prstGeom>
          <a:noFill/>
        </p:spPr>
        <p:txBody>
          <a:bodyPr wrap="square">
            <a:spAutoFit/>
          </a:bodyPr>
          <a:lstStyle/>
          <a:p>
            <a:r>
              <a:rPr lang="en-US" altLang="zh-CN" sz="3200" dirty="0">
                <a:solidFill>
                  <a:srgbClr val="275102"/>
                </a:solidFill>
                <a:latin typeface="隶书" panose="02010509060101010101" pitchFamily="49" charset="-122"/>
                <a:ea typeface="隶书" panose="02010509060101010101" pitchFamily="49" charset="-122"/>
              </a:rPr>
              <a:t>01.</a:t>
            </a:r>
            <a:r>
              <a:rPr lang="zh-CN" altLang="en-US" sz="3200" dirty="0">
                <a:solidFill>
                  <a:srgbClr val="275102"/>
                </a:solidFill>
                <a:latin typeface="隶书" panose="02010509060101010101" pitchFamily="49" charset="-122"/>
                <a:ea typeface="隶书" panose="02010509060101010101" pitchFamily="49" charset="-122"/>
              </a:rPr>
              <a:t>理情节</a:t>
            </a:r>
            <a:endParaRPr lang="en-US" altLang="zh-CN" sz="3200" dirty="0">
              <a:solidFill>
                <a:srgbClr val="275102"/>
              </a:solidFill>
              <a:latin typeface="隶书" panose="02010509060101010101" pitchFamily="49" charset="-122"/>
              <a:ea typeface="隶书" panose="02010509060101010101" pitchFamily="49" charset="-122"/>
            </a:endParaRPr>
          </a:p>
          <a:p>
            <a:r>
              <a:rPr lang="en-US" altLang="zh-CN" sz="3200" dirty="0">
                <a:solidFill>
                  <a:srgbClr val="275102"/>
                </a:solidFill>
                <a:latin typeface="隶书" panose="02010509060101010101" pitchFamily="49" charset="-122"/>
                <a:ea typeface="隶书" panose="02010509060101010101" pitchFamily="49" charset="-122"/>
              </a:rPr>
              <a:t>02.</a:t>
            </a:r>
            <a:r>
              <a:rPr lang="zh-CN" altLang="en-US" sz="3200" dirty="0">
                <a:solidFill>
                  <a:srgbClr val="275102"/>
                </a:solidFill>
                <a:latin typeface="隶书" panose="02010509060101010101" pitchFamily="49" charset="-122"/>
                <a:ea typeface="隶书" panose="02010509060101010101" pitchFamily="49" charset="-122"/>
              </a:rPr>
              <a:t>析形象</a:t>
            </a:r>
            <a:endParaRPr lang="en-US" altLang="zh-CN" sz="3200" dirty="0">
              <a:solidFill>
                <a:srgbClr val="275102"/>
              </a:solidFill>
              <a:latin typeface="隶书" panose="02010509060101010101" pitchFamily="49" charset="-122"/>
              <a:ea typeface="隶书" panose="02010509060101010101" pitchFamily="49" charset="-122"/>
            </a:endParaRPr>
          </a:p>
          <a:p>
            <a:r>
              <a:rPr lang="en-US" altLang="zh-CN" sz="3200" dirty="0">
                <a:solidFill>
                  <a:srgbClr val="275102"/>
                </a:solidFill>
                <a:latin typeface="隶书" panose="02010509060101010101" pitchFamily="49" charset="-122"/>
                <a:ea typeface="隶书" panose="02010509060101010101" pitchFamily="49" charset="-122"/>
              </a:rPr>
              <a:t>03.</a:t>
            </a:r>
            <a:r>
              <a:rPr lang="zh-CN" altLang="en-US" sz="3200" dirty="0">
                <a:solidFill>
                  <a:srgbClr val="275102"/>
                </a:solidFill>
                <a:latin typeface="隶书" panose="02010509060101010101" pitchFamily="49" charset="-122"/>
                <a:ea typeface="隶书" panose="02010509060101010101" pitchFamily="49" charset="-122"/>
              </a:rPr>
              <a:t>找环境</a:t>
            </a:r>
            <a:endParaRPr lang="en-US" altLang="zh-CN" sz="3200" dirty="0">
              <a:solidFill>
                <a:srgbClr val="275102"/>
              </a:solidFill>
              <a:latin typeface="隶书" panose="02010509060101010101" pitchFamily="49" charset="-122"/>
              <a:ea typeface="隶书" panose="02010509060101010101" pitchFamily="49" charset="-122"/>
            </a:endParaRPr>
          </a:p>
        </p:txBody>
      </p:sp>
      <p:sp>
        <p:nvSpPr>
          <p:cNvPr id="19" name="文本框 18">
            <a:extLst>
              <a:ext uri="{FF2B5EF4-FFF2-40B4-BE49-F238E27FC236}">
                <a16:creationId xmlns:a16="http://schemas.microsoft.com/office/drawing/2014/main" id="{2B9CF49F-D87C-4B6F-9BE6-9CA7049CB8D4}"/>
              </a:ext>
            </a:extLst>
          </p:cNvPr>
          <p:cNvSpPr txBox="1"/>
          <p:nvPr/>
        </p:nvSpPr>
        <p:spPr>
          <a:xfrm>
            <a:off x="6112476" y="466998"/>
            <a:ext cx="2298357" cy="156966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rPr>
              <a:t>04.</a:t>
            </a:r>
            <a:r>
              <a:rPr kumimoji="0" lang="zh-CN" altLang="en-US"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rPr>
              <a:t>探主题</a:t>
            </a:r>
            <a:endParaRPr kumimoji="0" lang="en-US" altLang="zh-CN"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rPr>
              <a:t>05.</a:t>
            </a:r>
            <a:r>
              <a:rPr kumimoji="0" lang="zh-CN" altLang="en-US"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rPr>
              <a:t>赏技巧</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rPr>
              <a:t>06.</a:t>
            </a:r>
            <a:r>
              <a:rPr kumimoji="0" lang="zh-CN" altLang="en-US"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rPr>
              <a:t>品语言</a:t>
            </a:r>
            <a:endParaRPr kumimoji="0" lang="en-US" altLang="zh-CN"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endParaRPr>
          </a:p>
        </p:txBody>
      </p:sp>
      <p:pic>
        <p:nvPicPr>
          <p:cNvPr id="2" name="图片 1">
            <a:extLst>
              <a:ext uri="{FF2B5EF4-FFF2-40B4-BE49-F238E27FC236}">
                <a16:creationId xmlns:a16="http://schemas.microsoft.com/office/drawing/2014/main" id="{D71A77E1-1DBC-4E5B-A506-379E19ECBB25}"/>
              </a:ext>
            </a:extLst>
          </p:cNvPr>
          <p:cNvPicPr>
            <a:picLocks noChangeAspect="1"/>
          </p:cNvPicPr>
          <p:nvPr/>
        </p:nvPicPr>
        <p:blipFill>
          <a:blip r:embed="rId5"/>
          <a:stretch>
            <a:fillRect/>
          </a:stretch>
        </p:blipFill>
        <p:spPr>
          <a:xfrm>
            <a:off x="265338" y="157548"/>
            <a:ext cx="809836" cy="837240"/>
          </a:xfrm>
          <a:prstGeom prst="rect">
            <a:avLst/>
          </a:prstGeom>
        </p:spPr>
      </p:pic>
      <p:pic>
        <p:nvPicPr>
          <p:cNvPr id="5" name="图片 4">
            <a:extLst>
              <a:ext uri="{FF2B5EF4-FFF2-40B4-BE49-F238E27FC236}">
                <a16:creationId xmlns:a16="http://schemas.microsoft.com/office/drawing/2014/main" id="{FCD5C3FC-7BDA-4366-AE68-F0B98387DE14}"/>
              </a:ext>
            </a:extLst>
          </p:cNvPr>
          <p:cNvPicPr>
            <a:picLocks noChangeAspect="1"/>
          </p:cNvPicPr>
          <p:nvPr/>
        </p:nvPicPr>
        <p:blipFill>
          <a:blip r:embed="rId6"/>
          <a:stretch>
            <a:fillRect/>
          </a:stretch>
        </p:blipFill>
        <p:spPr>
          <a:xfrm>
            <a:off x="3122546" y="2501127"/>
            <a:ext cx="5712447" cy="3078747"/>
          </a:xfrm>
          <a:prstGeom prst="rect">
            <a:avLst/>
          </a:prstGeom>
        </p:spPr>
      </p:pic>
    </p:spTree>
    <p:extLst>
      <p:ext uri="{BB962C8B-B14F-4D97-AF65-F5344CB8AC3E}">
        <p14:creationId xmlns:p14="http://schemas.microsoft.com/office/powerpoint/2010/main" val="22988188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C054528F-CFA1-4C3A-97BD-DB2E427969BD}"/>
              </a:ext>
            </a:extLst>
          </p:cNvPr>
          <p:cNvSpPr txBox="1"/>
          <p:nvPr/>
        </p:nvSpPr>
        <p:spPr>
          <a:xfrm>
            <a:off x="2801308" y="2665547"/>
            <a:ext cx="5848422" cy="1454244"/>
          </a:xfrm>
          <a:prstGeom prst="rect">
            <a:avLst/>
          </a:prstGeom>
          <a:noFill/>
        </p:spPr>
        <p:txBody>
          <a:bodyPr wrap="square">
            <a:spAutoFit/>
          </a:bodyPr>
          <a:lstStyle/>
          <a:p>
            <a:pPr lvl="0" defTabSz="914400">
              <a:lnSpc>
                <a:spcPct val="150000"/>
              </a:lnSpc>
              <a:defRPr/>
            </a:pPr>
            <a:r>
              <a:rPr lang="zh-CN" altLang="en-US" sz="3200" dirty="0">
                <a:solidFill>
                  <a:srgbClr val="275102"/>
                </a:solidFill>
                <a:latin typeface="黑体" panose="02010609060101010101" pitchFamily="49" charset="-122"/>
                <a:ea typeface="黑体" panose="02010609060101010101" pitchFamily="49" charset="-122"/>
              </a:rPr>
              <a:t>细节描写、语言、肖像描写、心理活动。</a:t>
            </a:r>
          </a:p>
        </p:txBody>
      </p:sp>
      <p:pic>
        <p:nvPicPr>
          <p:cNvPr id="4" name="图片 3">
            <a:extLst>
              <a:ext uri="{FF2B5EF4-FFF2-40B4-BE49-F238E27FC236}">
                <a16:creationId xmlns:a16="http://schemas.microsoft.com/office/drawing/2014/main" id="{ECFDE9DD-7EAF-49E2-AF3C-B861D3592CE4}"/>
              </a:ext>
            </a:extLst>
          </p:cNvPr>
          <p:cNvPicPr>
            <a:picLocks noChangeAspect="1"/>
          </p:cNvPicPr>
          <p:nvPr/>
        </p:nvPicPr>
        <p:blipFill>
          <a:blip r:embed="rId2">
            <a:clrChange>
              <a:clrFrom>
                <a:srgbClr val="F3F8FE"/>
              </a:clrFrom>
              <a:clrTo>
                <a:srgbClr val="F3F8FE">
                  <a:alpha val="0"/>
                </a:srgbClr>
              </a:clrTo>
            </a:clrChange>
            <a:extLst>
              <a:ext uri="{28A0092B-C50C-407E-A947-70E740481C1C}">
                <a14:useLocalDpi xmlns:a14="http://schemas.microsoft.com/office/drawing/2010/main" val="0"/>
              </a:ext>
            </a:extLst>
          </a:blip>
          <a:stretch>
            <a:fillRect/>
          </a:stretch>
        </p:blipFill>
        <p:spPr>
          <a:xfrm>
            <a:off x="0" y="957305"/>
            <a:ext cx="3559419" cy="3559419"/>
          </a:xfrm>
          <a:prstGeom prst="rect">
            <a:avLst/>
          </a:prstGeom>
        </p:spPr>
      </p:pic>
      <p:pic>
        <p:nvPicPr>
          <p:cNvPr id="2" name="图片 1">
            <a:extLst>
              <a:ext uri="{FF2B5EF4-FFF2-40B4-BE49-F238E27FC236}">
                <a16:creationId xmlns:a16="http://schemas.microsoft.com/office/drawing/2014/main" id="{A9908083-571F-4149-9196-1A8A3E969D12}"/>
              </a:ext>
            </a:extLst>
          </p:cNvPr>
          <p:cNvPicPr>
            <a:picLocks noChangeAspect="1"/>
          </p:cNvPicPr>
          <p:nvPr/>
        </p:nvPicPr>
        <p:blipFill>
          <a:blip r:embed="rId3"/>
          <a:stretch>
            <a:fillRect/>
          </a:stretch>
        </p:blipFill>
        <p:spPr>
          <a:xfrm>
            <a:off x="265338" y="157548"/>
            <a:ext cx="809836" cy="837240"/>
          </a:xfrm>
          <a:prstGeom prst="rect">
            <a:avLst/>
          </a:prstGeom>
        </p:spPr>
      </p:pic>
      <p:pic>
        <p:nvPicPr>
          <p:cNvPr id="3" name="图片 2">
            <a:extLst>
              <a:ext uri="{FF2B5EF4-FFF2-40B4-BE49-F238E27FC236}">
                <a16:creationId xmlns:a16="http://schemas.microsoft.com/office/drawing/2014/main" id="{63B759FF-5D47-47EF-BE6E-98BCEE744F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84733" y="4300260"/>
            <a:ext cx="1705160" cy="2557740"/>
          </a:xfrm>
          <a:prstGeom prst="rect">
            <a:avLst/>
          </a:prstGeom>
        </p:spPr>
      </p:pic>
      <p:pic>
        <p:nvPicPr>
          <p:cNvPr id="6" name="图片 5">
            <a:extLst>
              <a:ext uri="{FF2B5EF4-FFF2-40B4-BE49-F238E27FC236}">
                <a16:creationId xmlns:a16="http://schemas.microsoft.com/office/drawing/2014/main" id="{CC5DEAFA-73EB-49E0-BA26-E13E9FFFD5BC}"/>
              </a:ext>
            </a:extLst>
          </p:cNvPr>
          <p:cNvPicPr>
            <a:picLocks noChangeAspect="1"/>
          </p:cNvPicPr>
          <p:nvPr/>
        </p:nvPicPr>
        <p:blipFill>
          <a:blip r:embed="rId5"/>
          <a:stretch>
            <a:fillRect/>
          </a:stretch>
        </p:blipFill>
        <p:spPr>
          <a:xfrm>
            <a:off x="429328" y="3133038"/>
            <a:ext cx="2700762" cy="1774090"/>
          </a:xfrm>
          <a:prstGeom prst="rect">
            <a:avLst/>
          </a:prstGeom>
        </p:spPr>
      </p:pic>
      <p:pic>
        <p:nvPicPr>
          <p:cNvPr id="10" name="图片 9">
            <a:extLst>
              <a:ext uri="{FF2B5EF4-FFF2-40B4-BE49-F238E27FC236}">
                <a16:creationId xmlns:a16="http://schemas.microsoft.com/office/drawing/2014/main" id="{D77326DC-6903-4C17-AE0C-BA96713D17F9}"/>
              </a:ext>
            </a:extLst>
          </p:cNvPr>
          <p:cNvPicPr>
            <a:picLocks noChangeAspect="1"/>
          </p:cNvPicPr>
          <p:nvPr/>
        </p:nvPicPr>
        <p:blipFill>
          <a:blip r:embed="rId6"/>
          <a:stretch>
            <a:fillRect/>
          </a:stretch>
        </p:blipFill>
        <p:spPr>
          <a:xfrm>
            <a:off x="2709332" y="1076047"/>
            <a:ext cx="6297714" cy="1670449"/>
          </a:xfrm>
          <a:prstGeom prst="rect">
            <a:avLst/>
          </a:prstGeom>
        </p:spPr>
      </p:pic>
    </p:spTree>
    <p:extLst>
      <p:ext uri="{BB962C8B-B14F-4D97-AF65-F5344CB8AC3E}">
        <p14:creationId xmlns:p14="http://schemas.microsoft.com/office/powerpoint/2010/main" val="3438708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E4D2854-A193-4EAD-9C5A-8FBBE44911EF}"/>
              </a:ext>
            </a:extLst>
          </p:cNvPr>
          <p:cNvPicPr>
            <a:picLocks noChangeAspect="1"/>
          </p:cNvPicPr>
          <p:nvPr/>
        </p:nvPicPr>
        <p:blipFill>
          <a:blip r:embed="rId4">
            <a:clrChange>
              <a:clrFrom>
                <a:srgbClr val="B3B3B3"/>
              </a:clrFrom>
              <a:clrTo>
                <a:srgbClr val="B3B3B3">
                  <a:alpha val="0"/>
                </a:srgbClr>
              </a:clrTo>
            </a:clrChange>
            <a:extLst>
              <a:ext uri="{28A0092B-C50C-407E-A947-70E740481C1C}">
                <a14:useLocalDpi xmlns:a14="http://schemas.microsoft.com/office/drawing/2010/main" val="0"/>
              </a:ext>
            </a:extLst>
          </a:blip>
          <a:stretch>
            <a:fillRect/>
          </a:stretch>
        </p:blipFill>
        <p:spPr>
          <a:xfrm>
            <a:off x="1825970" y="945411"/>
            <a:ext cx="4120978" cy="4120978"/>
          </a:xfrm>
          <a:prstGeom prst="rect">
            <a:avLst/>
          </a:prstGeom>
        </p:spPr>
      </p:pic>
      <p:cxnSp>
        <p:nvCxnSpPr>
          <p:cNvPr id="7" name="直接连接符 6">
            <a:extLst>
              <a:ext uri="{FF2B5EF4-FFF2-40B4-BE49-F238E27FC236}">
                <a16:creationId xmlns:a16="http://schemas.microsoft.com/office/drawing/2014/main" id="{EB4694E6-03CB-47DE-907D-9ECA7D5BDD24}"/>
              </a:ext>
            </a:extLst>
          </p:cNvPr>
          <p:cNvCxnSpPr>
            <a:cxnSpLocks/>
          </p:cNvCxnSpPr>
          <p:nvPr/>
        </p:nvCxnSpPr>
        <p:spPr>
          <a:xfrm>
            <a:off x="5539435" y="1485818"/>
            <a:ext cx="0" cy="2960731"/>
          </a:xfrm>
          <a:prstGeom prst="line">
            <a:avLst/>
          </a:prstGeom>
          <a:ln>
            <a:solidFill>
              <a:srgbClr val="275102"/>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7A5158E9-B3F7-4335-878D-30ADAFB0CB9C}"/>
              </a:ext>
            </a:extLst>
          </p:cNvPr>
          <p:cNvCxnSpPr>
            <a:cxnSpLocks/>
          </p:cNvCxnSpPr>
          <p:nvPr/>
        </p:nvCxnSpPr>
        <p:spPr>
          <a:xfrm>
            <a:off x="7318029" y="1485818"/>
            <a:ext cx="0" cy="2960731"/>
          </a:xfrm>
          <a:prstGeom prst="line">
            <a:avLst/>
          </a:prstGeom>
          <a:ln>
            <a:solidFill>
              <a:srgbClr val="275102"/>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0AE0F40C-901B-4187-8FC5-287D0580AA92}"/>
              </a:ext>
            </a:extLst>
          </p:cNvPr>
          <p:cNvCxnSpPr>
            <a:cxnSpLocks/>
          </p:cNvCxnSpPr>
          <p:nvPr/>
        </p:nvCxnSpPr>
        <p:spPr>
          <a:xfrm>
            <a:off x="6458608" y="1485818"/>
            <a:ext cx="0" cy="2960731"/>
          </a:xfrm>
          <a:prstGeom prst="line">
            <a:avLst/>
          </a:prstGeom>
          <a:ln>
            <a:solidFill>
              <a:srgbClr val="275102"/>
            </a:solidFill>
          </a:ln>
        </p:spPr>
        <p:style>
          <a:lnRef idx="1">
            <a:schemeClr val="accent1"/>
          </a:lnRef>
          <a:fillRef idx="0">
            <a:schemeClr val="accent1"/>
          </a:fillRef>
          <a:effectRef idx="0">
            <a:schemeClr val="accent1"/>
          </a:effectRef>
          <a:fontRef idx="minor">
            <a:schemeClr val="tx1"/>
          </a:fontRef>
        </p:style>
      </p:cxnSp>
      <p:pic>
        <p:nvPicPr>
          <p:cNvPr id="10" name="Picture 5" descr="毛笔2">
            <a:extLst>
              <a:ext uri="{FF2B5EF4-FFF2-40B4-BE49-F238E27FC236}">
                <a16:creationId xmlns:a16="http://schemas.microsoft.com/office/drawing/2014/main" id="{984E0248-7C76-4A2B-A4F7-6F2EA117FAED}"/>
              </a:ext>
            </a:extLst>
          </p:cNvPr>
          <p:cNvPicPr>
            <a:picLocks noChangeAspect="1" noChangeArrowheads="1"/>
          </p:cNvPicPr>
          <p:nvPr/>
        </p:nvPicPr>
        <p:blipFill>
          <a:blip r:embed="rId5" cstate="screen">
            <a:grayscl/>
            <a:extLst>
              <a:ext uri="{28A0092B-C50C-407E-A947-70E740481C1C}">
                <a14:useLocalDpi xmlns:a14="http://schemas.microsoft.com/office/drawing/2010/main"/>
              </a:ext>
            </a:extLst>
          </a:blip>
          <a:srcRect/>
          <a:stretch>
            <a:fillRect/>
          </a:stretch>
        </p:blipFill>
        <p:spPr bwMode="auto">
          <a:xfrm>
            <a:off x="6303106" y="3510184"/>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a:extLst>
              <a:ext uri="{FF2B5EF4-FFF2-40B4-BE49-F238E27FC236}">
                <a16:creationId xmlns:a16="http://schemas.microsoft.com/office/drawing/2014/main" id="{02D00FC6-A9B8-47CB-8CFB-0265D9BF104F}"/>
              </a:ext>
            </a:extLst>
          </p:cNvPr>
          <p:cNvPicPr>
            <a:picLocks noChangeAspect="1"/>
          </p:cNvPicPr>
          <p:nvPr/>
        </p:nvPicPr>
        <p:blipFill>
          <a:blip r:embed="rId6"/>
          <a:stretch>
            <a:fillRect/>
          </a:stretch>
        </p:blipFill>
        <p:spPr>
          <a:xfrm>
            <a:off x="4993716" y="4195834"/>
            <a:ext cx="498493" cy="892261"/>
          </a:xfrm>
          <a:prstGeom prst="rect">
            <a:avLst/>
          </a:prstGeom>
        </p:spPr>
      </p:pic>
      <p:pic>
        <p:nvPicPr>
          <p:cNvPr id="20" name="红色喜庆火焰粒子倒计时_ ">
            <a:hlinkClick r:id="" action="ppaction://media"/>
            <a:extLst>
              <a:ext uri="{FF2B5EF4-FFF2-40B4-BE49-F238E27FC236}">
                <a16:creationId xmlns:a16="http://schemas.microsoft.com/office/drawing/2014/main" id="{07281A98-3446-401B-85F3-09F0D2608D7A}"/>
              </a:ext>
            </a:extLst>
          </p:cNvPr>
          <p:cNvPicPr>
            <a:picLocks noChangeAspect="1"/>
          </p:cNvPicPr>
          <p:nvPr>
            <a:audioFile r:link="rId1"/>
            <p:extLst>
              <p:ext uri="{DAA4B4D4-6D71-4841-9C94-3DE7FCFB9230}">
                <p14:media xmlns:p14="http://schemas.microsoft.com/office/powerpoint/2010/main" r:embed="rId2">
                  <p14:trim st="10000"/>
                  <p14:fade in="250"/>
                </p14:media>
              </p:ext>
            </p:extLst>
          </p:nvPr>
        </p:nvPicPr>
        <p:blipFill>
          <a:blip r:embed="rId7"/>
          <a:stretch>
            <a:fillRect/>
          </a:stretch>
        </p:blipFill>
        <p:spPr>
          <a:xfrm>
            <a:off x="180641" y="6304715"/>
            <a:ext cx="487363" cy="487363"/>
          </a:xfrm>
          <a:prstGeom prst="rect">
            <a:avLst/>
          </a:prstGeom>
        </p:spPr>
      </p:pic>
      <p:pic>
        <p:nvPicPr>
          <p:cNvPr id="3" name="图片 2">
            <a:extLst>
              <a:ext uri="{FF2B5EF4-FFF2-40B4-BE49-F238E27FC236}">
                <a16:creationId xmlns:a16="http://schemas.microsoft.com/office/drawing/2014/main" id="{2827C756-1726-42C8-976D-663087958F48}"/>
              </a:ext>
            </a:extLst>
          </p:cNvPr>
          <p:cNvPicPr>
            <a:picLocks noChangeAspect="1"/>
          </p:cNvPicPr>
          <p:nvPr/>
        </p:nvPicPr>
        <p:blipFill>
          <a:blip r:embed="rId8"/>
          <a:stretch>
            <a:fillRect/>
          </a:stretch>
        </p:blipFill>
        <p:spPr>
          <a:xfrm>
            <a:off x="265338" y="157548"/>
            <a:ext cx="809836" cy="837240"/>
          </a:xfrm>
          <a:prstGeom prst="rect">
            <a:avLst/>
          </a:prstGeom>
        </p:spPr>
      </p:pic>
      <p:pic>
        <p:nvPicPr>
          <p:cNvPr id="17" name="图片 16">
            <a:extLst>
              <a:ext uri="{FF2B5EF4-FFF2-40B4-BE49-F238E27FC236}">
                <a16:creationId xmlns:a16="http://schemas.microsoft.com/office/drawing/2014/main" id="{07E95952-D933-430B-955F-155F4CEB2E18}"/>
              </a:ext>
            </a:extLst>
          </p:cNvPr>
          <p:cNvPicPr>
            <a:picLocks noChangeAspect="1"/>
          </p:cNvPicPr>
          <p:nvPr/>
        </p:nvPicPr>
        <p:blipFill>
          <a:blip r:embed="rId9"/>
          <a:stretch>
            <a:fillRect/>
          </a:stretch>
        </p:blipFill>
        <p:spPr>
          <a:xfrm>
            <a:off x="180641" y="994788"/>
            <a:ext cx="7388992" cy="5517358"/>
          </a:xfrm>
          <a:prstGeom prst="rect">
            <a:avLst/>
          </a:prstGeom>
        </p:spPr>
      </p:pic>
    </p:spTree>
    <p:extLst>
      <p:ext uri="{BB962C8B-B14F-4D97-AF65-F5344CB8AC3E}">
        <p14:creationId xmlns:p14="http://schemas.microsoft.com/office/powerpoint/2010/main" val="34073683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20"/>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638704F-DD07-4C3C-BCE7-CE49DFDA84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914" y="3207936"/>
            <a:ext cx="3222171" cy="2416628"/>
          </a:xfrm>
          <a:prstGeom prst="rect">
            <a:avLst/>
          </a:prstGeom>
        </p:spPr>
      </p:pic>
      <p:pic>
        <p:nvPicPr>
          <p:cNvPr id="3" name="图片 2">
            <a:extLst>
              <a:ext uri="{FF2B5EF4-FFF2-40B4-BE49-F238E27FC236}">
                <a16:creationId xmlns:a16="http://schemas.microsoft.com/office/drawing/2014/main" id="{C828C46F-EB06-4BAF-AF0C-5A035CB2708C}"/>
              </a:ext>
            </a:extLst>
          </p:cNvPr>
          <p:cNvPicPr>
            <a:picLocks noChangeAspect="1"/>
          </p:cNvPicPr>
          <p:nvPr/>
        </p:nvPicPr>
        <p:blipFill>
          <a:blip r:embed="rId3"/>
          <a:stretch>
            <a:fillRect/>
          </a:stretch>
        </p:blipFill>
        <p:spPr>
          <a:xfrm>
            <a:off x="265338" y="157548"/>
            <a:ext cx="809836" cy="837240"/>
          </a:xfrm>
          <a:prstGeom prst="rect">
            <a:avLst/>
          </a:prstGeom>
        </p:spPr>
      </p:pic>
      <p:pic>
        <p:nvPicPr>
          <p:cNvPr id="6" name="图片 5">
            <a:extLst>
              <a:ext uri="{FF2B5EF4-FFF2-40B4-BE49-F238E27FC236}">
                <a16:creationId xmlns:a16="http://schemas.microsoft.com/office/drawing/2014/main" id="{4DD365F9-A250-4CFA-AE88-91C4B4D56FBC}"/>
              </a:ext>
            </a:extLst>
          </p:cNvPr>
          <p:cNvPicPr>
            <a:picLocks noChangeAspect="1"/>
          </p:cNvPicPr>
          <p:nvPr/>
        </p:nvPicPr>
        <p:blipFill>
          <a:blip r:embed="rId4"/>
          <a:stretch>
            <a:fillRect/>
          </a:stretch>
        </p:blipFill>
        <p:spPr>
          <a:xfrm>
            <a:off x="1380933" y="576168"/>
            <a:ext cx="7206097" cy="2402032"/>
          </a:xfrm>
          <a:prstGeom prst="rect">
            <a:avLst/>
          </a:prstGeom>
        </p:spPr>
      </p:pic>
    </p:spTree>
    <p:extLst>
      <p:ext uri="{BB962C8B-B14F-4D97-AF65-F5344CB8AC3E}">
        <p14:creationId xmlns:p14="http://schemas.microsoft.com/office/powerpoint/2010/main" val="15805725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DFF545C-A28F-45B4-9BEA-950EC55E2070}"/>
              </a:ext>
            </a:extLst>
          </p:cNvPr>
          <p:cNvSpPr txBox="1"/>
          <p:nvPr/>
        </p:nvSpPr>
        <p:spPr>
          <a:xfrm>
            <a:off x="993696" y="537842"/>
            <a:ext cx="7156608" cy="5886227"/>
          </a:xfrm>
          <a:prstGeom prst="rect">
            <a:avLst/>
          </a:prstGeom>
          <a:noFill/>
        </p:spPr>
        <p:txBody>
          <a:bodyPr wrap="square">
            <a:spAutoFit/>
          </a:bodyPr>
          <a:lstStyle/>
          <a:p>
            <a:pPr lvl="0" defTabSz="914400">
              <a:lnSpc>
                <a:spcPct val="150000"/>
              </a:lnSpc>
              <a:defRPr/>
            </a:pPr>
            <a:r>
              <a:rPr lang="zh-CN" altLang="en-US" sz="3200" dirty="0">
                <a:solidFill>
                  <a:srgbClr val="275102"/>
                </a:solidFill>
                <a:latin typeface="黑体" panose="02010609060101010101" pitchFamily="49" charset="-122"/>
                <a:ea typeface="黑体" panose="02010609060101010101" pitchFamily="49" charset="-122"/>
              </a:rPr>
              <a:t>①衣服的破洞以及新媳妇欲缝补破洞。</a:t>
            </a:r>
          </a:p>
          <a:p>
            <a:pPr lvl="0" defTabSz="914400">
              <a:lnSpc>
                <a:spcPct val="150000"/>
              </a:lnSpc>
              <a:defRPr/>
            </a:pPr>
            <a:r>
              <a:rPr lang="en-US" altLang="zh-CN" sz="3200" dirty="0">
                <a:solidFill>
                  <a:srgbClr val="275102"/>
                </a:solidFill>
                <a:latin typeface="黑体" panose="02010609060101010101" pitchFamily="49" charset="-122"/>
                <a:ea typeface="黑体" panose="02010609060101010101" pitchFamily="49" charset="-122"/>
              </a:rPr>
              <a:t>②</a:t>
            </a:r>
            <a:r>
              <a:rPr lang="zh-CN" altLang="en-US" sz="3200" dirty="0">
                <a:solidFill>
                  <a:srgbClr val="275102"/>
                </a:solidFill>
                <a:latin typeface="黑体" panose="02010609060101010101" pitchFamily="49" charset="-122"/>
                <a:ea typeface="黑体" panose="02010609060101010101" pitchFamily="49" charset="-122"/>
              </a:rPr>
              <a:t>馒头。</a:t>
            </a:r>
          </a:p>
          <a:p>
            <a:pPr lvl="0" defTabSz="914400">
              <a:lnSpc>
                <a:spcPct val="150000"/>
              </a:lnSpc>
              <a:defRPr/>
            </a:pPr>
            <a:r>
              <a:rPr lang="en-US" altLang="zh-CN" sz="3200" dirty="0">
                <a:solidFill>
                  <a:srgbClr val="275102"/>
                </a:solidFill>
                <a:latin typeface="黑体" panose="02010609060101010101" pitchFamily="49" charset="-122"/>
                <a:ea typeface="黑体" panose="02010609060101010101" pitchFamily="49" charset="-122"/>
              </a:rPr>
              <a:t>③</a:t>
            </a:r>
            <a:r>
              <a:rPr lang="zh-CN" altLang="en-US" sz="3200" dirty="0">
                <a:solidFill>
                  <a:srgbClr val="275102"/>
                </a:solidFill>
                <a:latin typeface="黑体" panose="02010609060101010101" pitchFamily="49" charset="-122"/>
                <a:ea typeface="黑体" panose="02010609060101010101" pitchFamily="49" charset="-122"/>
              </a:rPr>
              <a:t>新被子铺在外面屋下的门板上。</a:t>
            </a:r>
          </a:p>
          <a:p>
            <a:pPr lvl="0" defTabSz="914400">
              <a:lnSpc>
                <a:spcPct val="150000"/>
              </a:lnSpc>
              <a:defRPr/>
            </a:pPr>
            <a:r>
              <a:rPr lang="en-US" altLang="zh-CN" sz="3200" dirty="0">
                <a:solidFill>
                  <a:srgbClr val="275102"/>
                </a:solidFill>
                <a:latin typeface="黑体" panose="02010609060101010101" pitchFamily="49" charset="-122"/>
                <a:ea typeface="黑体" panose="02010609060101010101" pitchFamily="49" charset="-122"/>
              </a:rPr>
              <a:t>④</a:t>
            </a:r>
            <a:r>
              <a:rPr lang="zh-CN" altLang="en-US" sz="3200" dirty="0">
                <a:solidFill>
                  <a:srgbClr val="275102"/>
                </a:solidFill>
                <a:latin typeface="黑体" panose="02010609060101010101" pitchFamily="49" charset="-122"/>
                <a:ea typeface="黑体" panose="02010609060101010101" pitchFamily="49" charset="-122"/>
              </a:rPr>
              <a:t>新媳妇尤其害怕近身护理男伤员。</a:t>
            </a:r>
          </a:p>
          <a:p>
            <a:pPr lvl="0" defTabSz="914400">
              <a:lnSpc>
                <a:spcPct val="150000"/>
              </a:lnSpc>
              <a:defRPr/>
            </a:pPr>
            <a:r>
              <a:rPr lang="zh-CN" altLang="en-US" sz="3200" dirty="0">
                <a:solidFill>
                  <a:srgbClr val="275102"/>
                </a:solidFill>
                <a:latin typeface="黑体" panose="02010609060101010101" pitchFamily="49" charset="-122"/>
                <a:ea typeface="黑体" panose="02010609060101010101" pitchFamily="49" charset="-122"/>
              </a:rPr>
              <a:t>    以上这些伏笔、呼应的好处</a:t>
            </a:r>
            <a:r>
              <a:rPr lang="en-US" altLang="zh-CN" sz="3200" dirty="0">
                <a:solidFill>
                  <a:srgbClr val="275102"/>
                </a:solidFill>
                <a:latin typeface="黑体" panose="02010609060101010101" pitchFamily="49" charset="-122"/>
                <a:ea typeface="黑体" panose="02010609060101010101" pitchFamily="49" charset="-122"/>
              </a:rPr>
              <a:t>,</a:t>
            </a:r>
            <a:r>
              <a:rPr lang="zh-CN" altLang="en-US" sz="3200" dirty="0">
                <a:solidFill>
                  <a:srgbClr val="275102"/>
                </a:solidFill>
                <a:latin typeface="黑体" panose="02010609060101010101" pitchFamily="49" charset="-122"/>
                <a:ea typeface="黑体" panose="02010609060101010101" pitchFamily="49" charset="-122"/>
              </a:rPr>
              <a:t>就是使小说里故事情节、人物行动、人物情感前后更为紧密地联系起来</a:t>
            </a:r>
            <a:r>
              <a:rPr lang="en-US" altLang="zh-CN" sz="3200" dirty="0">
                <a:solidFill>
                  <a:srgbClr val="275102"/>
                </a:solidFill>
                <a:latin typeface="黑体" panose="02010609060101010101" pitchFamily="49" charset="-122"/>
                <a:ea typeface="黑体" panose="02010609060101010101" pitchFamily="49" charset="-122"/>
              </a:rPr>
              <a:t>,</a:t>
            </a:r>
            <a:r>
              <a:rPr lang="zh-CN" altLang="en-US" sz="3200" dirty="0">
                <a:solidFill>
                  <a:srgbClr val="275102"/>
                </a:solidFill>
                <a:latin typeface="黑体" panose="02010609060101010101" pitchFamily="49" charset="-122"/>
                <a:ea typeface="黑体" panose="02010609060101010101" pitchFamily="49" charset="-122"/>
              </a:rPr>
              <a:t>贯通起来</a:t>
            </a:r>
            <a:r>
              <a:rPr lang="en-US" altLang="zh-CN" sz="3200" dirty="0">
                <a:solidFill>
                  <a:srgbClr val="275102"/>
                </a:solidFill>
                <a:latin typeface="黑体" panose="02010609060101010101" pitchFamily="49" charset="-122"/>
                <a:ea typeface="黑体" panose="02010609060101010101" pitchFamily="49" charset="-122"/>
              </a:rPr>
              <a:t>,</a:t>
            </a:r>
            <a:r>
              <a:rPr lang="zh-CN" altLang="en-US" sz="3200" dirty="0">
                <a:solidFill>
                  <a:srgbClr val="275102"/>
                </a:solidFill>
                <a:latin typeface="黑体" panose="02010609060101010101" pitchFamily="49" charset="-122"/>
                <a:ea typeface="黑体" panose="02010609060101010101" pitchFamily="49" charset="-122"/>
              </a:rPr>
              <a:t>结构更为紧凑</a:t>
            </a:r>
            <a:r>
              <a:rPr lang="en-US" altLang="zh-CN" sz="3200" dirty="0">
                <a:solidFill>
                  <a:srgbClr val="275102"/>
                </a:solidFill>
                <a:latin typeface="黑体" panose="02010609060101010101" pitchFamily="49" charset="-122"/>
                <a:ea typeface="黑体" panose="02010609060101010101" pitchFamily="49" charset="-122"/>
              </a:rPr>
              <a:t>,</a:t>
            </a:r>
            <a:r>
              <a:rPr lang="zh-CN" altLang="en-US" sz="3200" dirty="0">
                <a:solidFill>
                  <a:srgbClr val="275102"/>
                </a:solidFill>
                <a:latin typeface="黑体" panose="02010609060101010101" pitchFamily="49" charset="-122"/>
                <a:ea typeface="黑体" panose="02010609060101010101" pitchFamily="49" charset="-122"/>
              </a:rPr>
              <a:t>文字更少闲笔。</a:t>
            </a:r>
          </a:p>
        </p:txBody>
      </p:sp>
      <p:pic>
        <p:nvPicPr>
          <p:cNvPr id="2" name="图片 1">
            <a:extLst>
              <a:ext uri="{FF2B5EF4-FFF2-40B4-BE49-F238E27FC236}">
                <a16:creationId xmlns:a16="http://schemas.microsoft.com/office/drawing/2014/main" id="{FD632E85-FAB5-4DE9-9946-BECC389CF40C}"/>
              </a:ext>
            </a:extLst>
          </p:cNvPr>
          <p:cNvPicPr>
            <a:picLocks noChangeAspect="1"/>
          </p:cNvPicPr>
          <p:nvPr/>
        </p:nvPicPr>
        <p:blipFill>
          <a:blip r:embed="rId2"/>
          <a:stretch>
            <a:fillRect/>
          </a:stretch>
        </p:blipFill>
        <p:spPr>
          <a:xfrm>
            <a:off x="265338" y="157548"/>
            <a:ext cx="809836" cy="837240"/>
          </a:xfrm>
          <a:prstGeom prst="rect">
            <a:avLst/>
          </a:prstGeom>
        </p:spPr>
      </p:pic>
    </p:spTree>
    <p:extLst>
      <p:ext uri="{BB962C8B-B14F-4D97-AF65-F5344CB8AC3E}">
        <p14:creationId xmlns:p14="http://schemas.microsoft.com/office/powerpoint/2010/main" val="19553146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1518F5B9-CD47-4242-8E30-ADAE9BD982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9027"/>
            <a:ext cx="9144000" cy="8161547"/>
          </a:xfrm>
          <a:prstGeom prst="rect">
            <a:avLst/>
          </a:prstGeom>
        </p:spPr>
      </p:pic>
      <p:sp>
        <p:nvSpPr>
          <p:cNvPr id="3" name="矩形 2">
            <a:extLst>
              <a:ext uri="{FF2B5EF4-FFF2-40B4-BE49-F238E27FC236}">
                <a16:creationId xmlns:a16="http://schemas.microsoft.com/office/drawing/2014/main" id="{A1BF0F89-5587-4889-943A-6DEB04118048}"/>
              </a:ext>
            </a:extLst>
          </p:cNvPr>
          <p:cNvSpPr/>
          <p:nvPr/>
        </p:nvSpPr>
        <p:spPr>
          <a:xfrm>
            <a:off x="0" y="3497718"/>
            <a:ext cx="9144000" cy="1180618"/>
          </a:xfrm>
          <a:prstGeom prst="rect">
            <a:avLst/>
          </a:prstGeom>
          <a:solidFill>
            <a:srgbClr val="C2D5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0E8CF52F-82BD-44C0-ADC8-7C44ED2756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0171" y="1459257"/>
            <a:ext cx="3077331" cy="4614989"/>
          </a:xfrm>
          <a:prstGeom prst="rect">
            <a:avLst/>
          </a:prstGeom>
        </p:spPr>
      </p:pic>
      <p:sp>
        <p:nvSpPr>
          <p:cNvPr id="15" name="PA_库_文本框 21">
            <a:extLst>
              <a:ext uri="{FF2B5EF4-FFF2-40B4-BE49-F238E27FC236}">
                <a16:creationId xmlns:a16="http://schemas.microsoft.com/office/drawing/2014/main" id="{BD1257D8-7C71-4CA4-BF75-D9A58CEFFB9B}"/>
              </a:ext>
            </a:extLst>
          </p:cNvPr>
          <p:cNvSpPr txBox="1"/>
          <p:nvPr>
            <p:custDataLst>
              <p:tags r:id="rId1"/>
            </p:custDataLst>
          </p:nvPr>
        </p:nvSpPr>
        <p:spPr>
          <a:xfrm flipH="1">
            <a:off x="3818017" y="4639084"/>
            <a:ext cx="2573140" cy="646331"/>
          </a:xfrm>
          <a:prstGeom prst="rect">
            <a:avLst/>
          </a:prstGeom>
          <a:noFill/>
        </p:spPr>
        <p:txBody>
          <a:bodyPr wrap="none" rtlCol="0">
            <a:spAutoFit/>
          </a:bodyPr>
          <a:lstStyle/>
          <a:p>
            <a:pPr defTabSz="914400"/>
            <a:r>
              <a:rPr lang="zh-CN" altLang="en-US" sz="3600" dirty="0">
                <a:solidFill>
                  <a:srgbClr val="275102"/>
                </a:solidFill>
                <a:latin typeface="李旭科书法 v1.4" panose="02000603000000000000" pitchFamily="2" charset="-122"/>
                <a:ea typeface="李旭科书法 v1.4" panose="02000603000000000000" pitchFamily="2" charset="-122"/>
              </a:rPr>
              <a:t>鉴赏步骤</a:t>
            </a:r>
            <a:r>
              <a:rPr lang="en-US" altLang="zh-CN" sz="3600" dirty="0">
                <a:solidFill>
                  <a:srgbClr val="275102"/>
                </a:solidFill>
                <a:latin typeface="李旭科书法 v1.4" panose="02000603000000000000" pitchFamily="2" charset="-122"/>
                <a:ea typeface="李旭科书法 v1.4" panose="02000603000000000000" pitchFamily="2" charset="-122"/>
              </a:rPr>
              <a:t>06</a:t>
            </a:r>
            <a:endParaRPr lang="zh-CN" altLang="en-US" sz="3600" dirty="0">
              <a:solidFill>
                <a:srgbClr val="275102"/>
              </a:solidFill>
              <a:latin typeface="李旭科书法 v1.4" panose="02000603000000000000" pitchFamily="2" charset="-122"/>
              <a:ea typeface="李旭科书法 v1.4" panose="02000603000000000000" pitchFamily="2" charset="-122"/>
            </a:endParaRPr>
          </a:p>
        </p:txBody>
      </p:sp>
      <p:sp>
        <p:nvSpPr>
          <p:cNvPr id="17" name="文本框 16">
            <a:extLst>
              <a:ext uri="{FF2B5EF4-FFF2-40B4-BE49-F238E27FC236}">
                <a16:creationId xmlns:a16="http://schemas.microsoft.com/office/drawing/2014/main" id="{1FFF6EF7-2B3C-4D0F-ACB8-C493B49EFB94}"/>
              </a:ext>
            </a:extLst>
          </p:cNvPr>
          <p:cNvSpPr txBox="1"/>
          <p:nvPr/>
        </p:nvSpPr>
        <p:spPr>
          <a:xfrm>
            <a:off x="3767275" y="466998"/>
            <a:ext cx="2298357" cy="1569660"/>
          </a:xfrm>
          <a:prstGeom prst="rect">
            <a:avLst/>
          </a:prstGeom>
          <a:noFill/>
        </p:spPr>
        <p:txBody>
          <a:bodyPr wrap="square">
            <a:spAutoFit/>
          </a:bodyPr>
          <a:lstStyle/>
          <a:p>
            <a:r>
              <a:rPr lang="en-US" altLang="zh-CN" sz="3200" dirty="0">
                <a:solidFill>
                  <a:srgbClr val="275102"/>
                </a:solidFill>
                <a:latin typeface="隶书" panose="02010509060101010101" pitchFamily="49" charset="-122"/>
                <a:ea typeface="隶书" panose="02010509060101010101" pitchFamily="49" charset="-122"/>
              </a:rPr>
              <a:t>01.</a:t>
            </a:r>
            <a:r>
              <a:rPr lang="zh-CN" altLang="en-US" sz="3200" dirty="0">
                <a:solidFill>
                  <a:srgbClr val="275102"/>
                </a:solidFill>
                <a:latin typeface="隶书" panose="02010509060101010101" pitchFamily="49" charset="-122"/>
                <a:ea typeface="隶书" panose="02010509060101010101" pitchFamily="49" charset="-122"/>
              </a:rPr>
              <a:t>理情节</a:t>
            </a:r>
            <a:endParaRPr lang="en-US" altLang="zh-CN" sz="3200" dirty="0">
              <a:solidFill>
                <a:srgbClr val="275102"/>
              </a:solidFill>
              <a:latin typeface="隶书" panose="02010509060101010101" pitchFamily="49" charset="-122"/>
              <a:ea typeface="隶书" panose="02010509060101010101" pitchFamily="49" charset="-122"/>
            </a:endParaRPr>
          </a:p>
          <a:p>
            <a:r>
              <a:rPr lang="en-US" altLang="zh-CN" sz="3200" dirty="0">
                <a:solidFill>
                  <a:srgbClr val="275102"/>
                </a:solidFill>
                <a:latin typeface="隶书" panose="02010509060101010101" pitchFamily="49" charset="-122"/>
                <a:ea typeface="隶书" panose="02010509060101010101" pitchFamily="49" charset="-122"/>
              </a:rPr>
              <a:t>02.</a:t>
            </a:r>
            <a:r>
              <a:rPr lang="zh-CN" altLang="en-US" sz="3200" dirty="0">
                <a:solidFill>
                  <a:srgbClr val="275102"/>
                </a:solidFill>
                <a:latin typeface="隶书" panose="02010509060101010101" pitchFamily="49" charset="-122"/>
                <a:ea typeface="隶书" panose="02010509060101010101" pitchFamily="49" charset="-122"/>
              </a:rPr>
              <a:t>析形象</a:t>
            </a:r>
            <a:endParaRPr lang="en-US" altLang="zh-CN" sz="3200" dirty="0">
              <a:solidFill>
                <a:srgbClr val="275102"/>
              </a:solidFill>
              <a:latin typeface="隶书" panose="02010509060101010101" pitchFamily="49" charset="-122"/>
              <a:ea typeface="隶书" panose="02010509060101010101" pitchFamily="49" charset="-122"/>
            </a:endParaRPr>
          </a:p>
          <a:p>
            <a:r>
              <a:rPr lang="en-US" altLang="zh-CN" sz="3200" dirty="0">
                <a:solidFill>
                  <a:srgbClr val="275102"/>
                </a:solidFill>
                <a:latin typeface="隶书" panose="02010509060101010101" pitchFamily="49" charset="-122"/>
                <a:ea typeface="隶书" panose="02010509060101010101" pitchFamily="49" charset="-122"/>
              </a:rPr>
              <a:t>03.</a:t>
            </a:r>
            <a:r>
              <a:rPr lang="zh-CN" altLang="en-US" sz="3200" dirty="0">
                <a:solidFill>
                  <a:srgbClr val="275102"/>
                </a:solidFill>
                <a:latin typeface="隶书" panose="02010509060101010101" pitchFamily="49" charset="-122"/>
                <a:ea typeface="隶书" panose="02010509060101010101" pitchFamily="49" charset="-122"/>
              </a:rPr>
              <a:t>找环境</a:t>
            </a:r>
            <a:endParaRPr lang="en-US" altLang="zh-CN" sz="3200" dirty="0">
              <a:solidFill>
                <a:srgbClr val="275102"/>
              </a:solidFill>
              <a:latin typeface="隶书" panose="02010509060101010101" pitchFamily="49" charset="-122"/>
              <a:ea typeface="隶书" panose="02010509060101010101" pitchFamily="49" charset="-122"/>
            </a:endParaRPr>
          </a:p>
        </p:txBody>
      </p:sp>
      <p:sp>
        <p:nvSpPr>
          <p:cNvPr id="19" name="文本框 18">
            <a:extLst>
              <a:ext uri="{FF2B5EF4-FFF2-40B4-BE49-F238E27FC236}">
                <a16:creationId xmlns:a16="http://schemas.microsoft.com/office/drawing/2014/main" id="{2B9CF49F-D87C-4B6F-9BE6-9CA7049CB8D4}"/>
              </a:ext>
            </a:extLst>
          </p:cNvPr>
          <p:cNvSpPr txBox="1"/>
          <p:nvPr/>
        </p:nvSpPr>
        <p:spPr>
          <a:xfrm>
            <a:off x="6112476" y="466998"/>
            <a:ext cx="2298357" cy="156966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rPr>
              <a:t>04.</a:t>
            </a:r>
            <a:r>
              <a:rPr kumimoji="0" lang="zh-CN" altLang="en-US"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rPr>
              <a:t>探主题</a:t>
            </a:r>
            <a:endParaRPr kumimoji="0" lang="en-US" altLang="zh-CN"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rPr>
              <a:t>05.</a:t>
            </a:r>
            <a:r>
              <a:rPr kumimoji="0" lang="zh-CN" altLang="en-US"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rPr>
              <a:t>赏技巧</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rPr>
              <a:t>06.</a:t>
            </a:r>
            <a:r>
              <a:rPr kumimoji="0" lang="zh-CN" altLang="en-US"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rPr>
              <a:t>品语言</a:t>
            </a:r>
            <a:endParaRPr kumimoji="0" lang="en-US" altLang="zh-CN" sz="3200" b="0" i="0" u="none" strike="noStrike" kern="1200" cap="none" spc="0" normalizeH="0" baseline="0" noProof="0" dirty="0">
              <a:ln>
                <a:noFill/>
              </a:ln>
              <a:solidFill>
                <a:srgbClr val="275102"/>
              </a:solidFill>
              <a:effectLst/>
              <a:uLnTx/>
              <a:uFillTx/>
              <a:latin typeface="隶书" panose="02010509060101010101" pitchFamily="49" charset="-122"/>
              <a:ea typeface="隶书" panose="02010509060101010101" pitchFamily="49" charset="-122"/>
              <a:cs typeface="+mn-cs"/>
            </a:endParaRPr>
          </a:p>
        </p:txBody>
      </p:sp>
      <p:pic>
        <p:nvPicPr>
          <p:cNvPr id="2" name="图片 1">
            <a:extLst>
              <a:ext uri="{FF2B5EF4-FFF2-40B4-BE49-F238E27FC236}">
                <a16:creationId xmlns:a16="http://schemas.microsoft.com/office/drawing/2014/main" id="{D476F721-5D52-42A1-AE90-93D79C160B22}"/>
              </a:ext>
            </a:extLst>
          </p:cNvPr>
          <p:cNvPicPr>
            <a:picLocks noChangeAspect="1"/>
          </p:cNvPicPr>
          <p:nvPr/>
        </p:nvPicPr>
        <p:blipFill>
          <a:blip r:embed="rId5"/>
          <a:stretch>
            <a:fillRect/>
          </a:stretch>
        </p:blipFill>
        <p:spPr>
          <a:xfrm>
            <a:off x="265338" y="157548"/>
            <a:ext cx="809836" cy="837240"/>
          </a:xfrm>
          <a:prstGeom prst="rect">
            <a:avLst/>
          </a:prstGeom>
        </p:spPr>
      </p:pic>
      <p:pic>
        <p:nvPicPr>
          <p:cNvPr id="7" name="图片 6">
            <a:extLst>
              <a:ext uri="{FF2B5EF4-FFF2-40B4-BE49-F238E27FC236}">
                <a16:creationId xmlns:a16="http://schemas.microsoft.com/office/drawing/2014/main" id="{E922959E-1768-45CE-BC77-00A666AAECEA}"/>
              </a:ext>
            </a:extLst>
          </p:cNvPr>
          <p:cNvPicPr>
            <a:picLocks noChangeAspect="1"/>
          </p:cNvPicPr>
          <p:nvPr/>
        </p:nvPicPr>
        <p:blipFill>
          <a:blip r:embed="rId6"/>
          <a:stretch>
            <a:fillRect/>
          </a:stretch>
        </p:blipFill>
        <p:spPr>
          <a:xfrm>
            <a:off x="3112497" y="2501127"/>
            <a:ext cx="5712447" cy="3078747"/>
          </a:xfrm>
          <a:prstGeom prst="rect">
            <a:avLst/>
          </a:prstGeom>
        </p:spPr>
      </p:pic>
    </p:spTree>
    <p:extLst>
      <p:ext uri="{BB962C8B-B14F-4D97-AF65-F5344CB8AC3E}">
        <p14:creationId xmlns:p14="http://schemas.microsoft.com/office/powerpoint/2010/main" val="12143783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EBBA76A1-8BE7-4932-9205-17D76F92A791}"/>
              </a:ext>
            </a:extLst>
          </p:cNvPr>
          <p:cNvPicPr>
            <a:picLocks noChangeAspect="1"/>
          </p:cNvPicPr>
          <p:nvPr/>
        </p:nvPicPr>
        <p:blipFill rotWithShape="1">
          <a:blip r:embed="rId2">
            <a:extLst>
              <a:ext uri="{28A0092B-C50C-407E-A947-70E740481C1C}">
                <a14:useLocalDpi xmlns:a14="http://schemas.microsoft.com/office/drawing/2010/main" val="0"/>
              </a:ext>
            </a:extLst>
          </a:blip>
          <a:srcRect b="9300"/>
          <a:stretch/>
        </p:blipFill>
        <p:spPr>
          <a:xfrm>
            <a:off x="2122330" y="2174130"/>
            <a:ext cx="2973504" cy="4209914"/>
          </a:xfrm>
          <a:prstGeom prst="ellipse">
            <a:avLst/>
          </a:prstGeom>
        </p:spPr>
      </p:pic>
      <p:sp>
        <p:nvSpPr>
          <p:cNvPr id="10" name="矩形 9">
            <a:extLst>
              <a:ext uri="{FF2B5EF4-FFF2-40B4-BE49-F238E27FC236}">
                <a16:creationId xmlns:a16="http://schemas.microsoft.com/office/drawing/2014/main" id="{1082F231-CF70-4501-8E71-46FF69D70054}"/>
              </a:ext>
            </a:extLst>
          </p:cNvPr>
          <p:cNvSpPr/>
          <p:nvPr/>
        </p:nvSpPr>
        <p:spPr>
          <a:xfrm>
            <a:off x="0" y="2128912"/>
            <a:ext cx="5095834" cy="4729088"/>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F71FED23-40DD-451F-A836-B5B5AF5059C6}"/>
              </a:ext>
            </a:extLst>
          </p:cNvPr>
          <p:cNvPicPr>
            <a:picLocks noChangeAspect="1"/>
          </p:cNvPicPr>
          <p:nvPr/>
        </p:nvPicPr>
        <p:blipFill>
          <a:blip r:embed="rId3">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609082" y="3489473"/>
            <a:ext cx="2476338" cy="3368527"/>
          </a:xfrm>
          <a:prstGeom prst="rect">
            <a:avLst/>
          </a:prstGeom>
        </p:spPr>
      </p:pic>
      <p:sp>
        <p:nvSpPr>
          <p:cNvPr id="3" name="文本框 2">
            <a:extLst>
              <a:ext uri="{FF2B5EF4-FFF2-40B4-BE49-F238E27FC236}">
                <a16:creationId xmlns:a16="http://schemas.microsoft.com/office/drawing/2014/main" id="{BE1C753F-1ACE-4A27-AAF0-535669686000}"/>
              </a:ext>
            </a:extLst>
          </p:cNvPr>
          <p:cNvSpPr txBox="1"/>
          <p:nvPr/>
        </p:nvSpPr>
        <p:spPr>
          <a:xfrm>
            <a:off x="820595" y="1290929"/>
            <a:ext cx="7802136" cy="1107996"/>
          </a:xfrm>
          <a:prstGeom prst="rect">
            <a:avLst/>
          </a:prstGeom>
          <a:noFill/>
        </p:spPr>
        <p:txBody>
          <a:bodyPr wrap="none" rtlCol="0">
            <a:spAutoFit/>
          </a:bodyPr>
          <a:lstStyle/>
          <a:p>
            <a:pPr algn="ctr"/>
            <a:r>
              <a:rPr lang="zh-CN" altLang="en-US" sz="6600" dirty="0">
                <a:solidFill>
                  <a:srgbClr val="275102"/>
                </a:solidFill>
                <a:latin typeface="微软雅黑" panose="020B0503020204020204" pitchFamily="34" charset="-122"/>
                <a:ea typeface="微软雅黑" panose="020B0503020204020204" pitchFamily="34" charset="-122"/>
              </a:rPr>
              <a:t>播放歌曲</a:t>
            </a:r>
            <a:r>
              <a:rPr lang="en-US" altLang="zh-CN" sz="6600" dirty="0">
                <a:solidFill>
                  <a:srgbClr val="275102"/>
                </a:solidFill>
                <a:latin typeface="微软雅黑" panose="020B0503020204020204" pitchFamily="34" charset="-122"/>
                <a:ea typeface="微软雅黑" panose="020B0503020204020204" pitchFamily="34" charset="-122"/>
              </a:rPr>
              <a:t>《</a:t>
            </a:r>
            <a:r>
              <a:rPr lang="zh-CN" altLang="en-US" sz="6600" dirty="0">
                <a:solidFill>
                  <a:srgbClr val="275102"/>
                </a:solidFill>
                <a:latin typeface="微软雅黑" panose="020B0503020204020204" pitchFamily="34" charset="-122"/>
                <a:ea typeface="微软雅黑" panose="020B0503020204020204" pitchFamily="34" charset="-122"/>
              </a:rPr>
              <a:t>百合花</a:t>
            </a:r>
            <a:r>
              <a:rPr lang="en-US" altLang="zh-CN" sz="6600" dirty="0">
                <a:solidFill>
                  <a:srgbClr val="275102"/>
                </a:solidFill>
                <a:latin typeface="微软雅黑" panose="020B0503020204020204" pitchFamily="34" charset="-122"/>
                <a:ea typeface="微软雅黑" panose="020B0503020204020204" pitchFamily="34" charset="-122"/>
              </a:rPr>
              <a:t>》</a:t>
            </a:r>
            <a:endParaRPr lang="zh-CN" altLang="en-US" sz="6600" dirty="0">
              <a:solidFill>
                <a:srgbClr val="275102"/>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0F5B2DF8-72EC-4D46-9807-CB4656A8AFE4}"/>
              </a:ext>
            </a:extLst>
          </p:cNvPr>
          <p:cNvSpPr txBox="1"/>
          <p:nvPr/>
        </p:nvSpPr>
        <p:spPr>
          <a:xfrm>
            <a:off x="3325504" y="2590577"/>
            <a:ext cx="2492991" cy="646331"/>
          </a:xfrm>
          <a:prstGeom prst="rect">
            <a:avLst/>
          </a:prstGeom>
          <a:noFill/>
        </p:spPr>
        <p:txBody>
          <a:bodyPr wrap="none" rtlCol="0">
            <a:spAutoFit/>
          </a:bodyPr>
          <a:lstStyle/>
          <a:p>
            <a:pPr algn="ctr"/>
            <a:r>
              <a:rPr lang="zh-CN" altLang="en-US" sz="3600" dirty="0">
                <a:solidFill>
                  <a:srgbClr val="275102"/>
                </a:solidFill>
                <a:latin typeface="微软雅黑" panose="020B0503020204020204" pitchFamily="34" charset="-122"/>
                <a:ea typeface="微软雅黑" panose="020B0503020204020204" pitchFamily="34" charset="-122"/>
              </a:rPr>
              <a:t>李谷一演唱</a:t>
            </a:r>
          </a:p>
        </p:txBody>
      </p:sp>
      <p:pic>
        <p:nvPicPr>
          <p:cNvPr id="12" name="图片 11">
            <a:extLst>
              <a:ext uri="{FF2B5EF4-FFF2-40B4-BE49-F238E27FC236}">
                <a16:creationId xmlns:a16="http://schemas.microsoft.com/office/drawing/2014/main" id="{361B5FE8-9353-4B5A-827A-95821DF0D398}"/>
              </a:ext>
            </a:extLst>
          </p:cNvPr>
          <p:cNvPicPr>
            <a:picLocks noChangeAspect="1"/>
          </p:cNvPicPr>
          <p:nvPr/>
        </p:nvPicPr>
        <p:blipFill>
          <a:blip r:embed="rId4"/>
          <a:stretch>
            <a:fillRect/>
          </a:stretch>
        </p:blipFill>
        <p:spPr>
          <a:xfrm>
            <a:off x="265338" y="157548"/>
            <a:ext cx="809836" cy="837240"/>
          </a:xfrm>
          <a:prstGeom prst="rect">
            <a:avLst/>
          </a:prstGeom>
        </p:spPr>
      </p:pic>
    </p:spTree>
    <p:extLst>
      <p:ext uri="{BB962C8B-B14F-4D97-AF65-F5344CB8AC3E}">
        <p14:creationId xmlns:p14="http://schemas.microsoft.com/office/powerpoint/2010/main" val="41520241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CFDE9DD-7EAF-49E2-AF3C-B861D3592CE4}"/>
              </a:ext>
            </a:extLst>
          </p:cNvPr>
          <p:cNvPicPr>
            <a:picLocks noChangeAspect="1"/>
          </p:cNvPicPr>
          <p:nvPr/>
        </p:nvPicPr>
        <p:blipFill>
          <a:blip r:embed="rId2">
            <a:clrChange>
              <a:clrFrom>
                <a:srgbClr val="F3F8FE"/>
              </a:clrFrom>
              <a:clrTo>
                <a:srgbClr val="F3F8FE">
                  <a:alpha val="0"/>
                </a:srgbClr>
              </a:clrTo>
            </a:clrChange>
            <a:extLst>
              <a:ext uri="{28A0092B-C50C-407E-A947-70E740481C1C}">
                <a14:useLocalDpi xmlns:a14="http://schemas.microsoft.com/office/drawing/2010/main" val="0"/>
              </a:ext>
            </a:extLst>
          </a:blip>
          <a:stretch>
            <a:fillRect/>
          </a:stretch>
        </p:blipFill>
        <p:spPr>
          <a:xfrm>
            <a:off x="0" y="957305"/>
            <a:ext cx="3559419" cy="3559419"/>
          </a:xfrm>
          <a:prstGeom prst="rect">
            <a:avLst/>
          </a:prstGeom>
        </p:spPr>
      </p:pic>
      <p:pic>
        <p:nvPicPr>
          <p:cNvPr id="3" name="图片 2">
            <a:extLst>
              <a:ext uri="{FF2B5EF4-FFF2-40B4-BE49-F238E27FC236}">
                <a16:creationId xmlns:a16="http://schemas.microsoft.com/office/drawing/2014/main" id="{5E8F6083-5ABB-4BA8-A809-DA217E12C3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1129" y="3774809"/>
            <a:ext cx="3121701" cy="2341276"/>
          </a:xfrm>
          <a:prstGeom prst="rect">
            <a:avLst/>
          </a:prstGeom>
        </p:spPr>
      </p:pic>
      <p:pic>
        <p:nvPicPr>
          <p:cNvPr id="2" name="图片 1">
            <a:extLst>
              <a:ext uri="{FF2B5EF4-FFF2-40B4-BE49-F238E27FC236}">
                <a16:creationId xmlns:a16="http://schemas.microsoft.com/office/drawing/2014/main" id="{6F5CE16C-4B1B-4570-BF36-756EA4F5F893}"/>
              </a:ext>
            </a:extLst>
          </p:cNvPr>
          <p:cNvPicPr>
            <a:picLocks noChangeAspect="1"/>
          </p:cNvPicPr>
          <p:nvPr/>
        </p:nvPicPr>
        <p:blipFill>
          <a:blip r:embed="rId4"/>
          <a:stretch>
            <a:fillRect/>
          </a:stretch>
        </p:blipFill>
        <p:spPr>
          <a:xfrm>
            <a:off x="265338" y="157548"/>
            <a:ext cx="809836" cy="837240"/>
          </a:xfrm>
          <a:prstGeom prst="rect">
            <a:avLst/>
          </a:prstGeom>
        </p:spPr>
      </p:pic>
      <p:pic>
        <p:nvPicPr>
          <p:cNvPr id="7" name="图片 6">
            <a:extLst>
              <a:ext uri="{FF2B5EF4-FFF2-40B4-BE49-F238E27FC236}">
                <a16:creationId xmlns:a16="http://schemas.microsoft.com/office/drawing/2014/main" id="{A0FFB116-A3DD-49EE-86CF-E3ACA463103A}"/>
              </a:ext>
            </a:extLst>
          </p:cNvPr>
          <p:cNvPicPr>
            <a:picLocks noChangeAspect="1"/>
          </p:cNvPicPr>
          <p:nvPr/>
        </p:nvPicPr>
        <p:blipFill>
          <a:blip r:embed="rId5"/>
          <a:stretch>
            <a:fillRect/>
          </a:stretch>
        </p:blipFill>
        <p:spPr>
          <a:xfrm>
            <a:off x="429328" y="3262559"/>
            <a:ext cx="2700762" cy="1774090"/>
          </a:xfrm>
          <a:prstGeom prst="rect">
            <a:avLst/>
          </a:prstGeom>
        </p:spPr>
      </p:pic>
      <p:pic>
        <p:nvPicPr>
          <p:cNvPr id="9" name="图片 8">
            <a:extLst>
              <a:ext uri="{FF2B5EF4-FFF2-40B4-BE49-F238E27FC236}">
                <a16:creationId xmlns:a16="http://schemas.microsoft.com/office/drawing/2014/main" id="{3800C6F1-DDF3-4308-8461-9A2E263779C5}"/>
              </a:ext>
            </a:extLst>
          </p:cNvPr>
          <p:cNvPicPr>
            <a:picLocks noChangeAspect="1"/>
          </p:cNvPicPr>
          <p:nvPr/>
        </p:nvPicPr>
        <p:blipFill>
          <a:blip r:embed="rId6"/>
          <a:stretch>
            <a:fillRect/>
          </a:stretch>
        </p:blipFill>
        <p:spPr>
          <a:xfrm>
            <a:off x="2803610" y="1253294"/>
            <a:ext cx="6340390" cy="2402032"/>
          </a:xfrm>
          <a:prstGeom prst="rect">
            <a:avLst/>
          </a:prstGeom>
        </p:spPr>
      </p:pic>
    </p:spTree>
    <p:extLst>
      <p:ext uri="{BB962C8B-B14F-4D97-AF65-F5344CB8AC3E}">
        <p14:creationId xmlns:p14="http://schemas.microsoft.com/office/powerpoint/2010/main" val="7395276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C054528F-CFA1-4C3A-97BD-DB2E427969BD}"/>
              </a:ext>
            </a:extLst>
          </p:cNvPr>
          <p:cNvSpPr txBox="1"/>
          <p:nvPr/>
        </p:nvSpPr>
        <p:spPr>
          <a:xfrm>
            <a:off x="2984248" y="728773"/>
            <a:ext cx="5848422" cy="5147563"/>
          </a:xfrm>
          <a:prstGeom prst="rect">
            <a:avLst/>
          </a:prstGeom>
          <a:noFill/>
        </p:spPr>
        <p:txBody>
          <a:bodyPr wrap="square">
            <a:spAutoFit/>
          </a:bodyPr>
          <a:lstStyle/>
          <a:p>
            <a:pPr lvl="0" defTabSz="914400">
              <a:lnSpc>
                <a:spcPct val="150000"/>
              </a:lnSpc>
              <a:defRPr/>
            </a:pPr>
            <a:r>
              <a:rPr lang="zh-CN" altLang="en-US" sz="3200" dirty="0">
                <a:solidFill>
                  <a:srgbClr val="275102"/>
                </a:solidFill>
                <a:latin typeface="黑体" panose="02010609060101010101" pitchFamily="49" charset="-122"/>
                <a:ea typeface="黑体" panose="02010609060101010101" pitchFamily="49" charset="-122"/>
              </a:rPr>
              <a:t>表现“我”对通讯员的感情变化的关键词语主要有</a:t>
            </a:r>
            <a:r>
              <a:rPr lang="en-US" altLang="zh-CN" sz="3200" dirty="0">
                <a:solidFill>
                  <a:srgbClr val="275102"/>
                </a:solidFill>
                <a:latin typeface="黑体" panose="02010609060101010101" pitchFamily="49" charset="-122"/>
                <a:ea typeface="黑体" panose="02010609060101010101" pitchFamily="49" charset="-122"/>
              </a:rPr>
              <a:t>:</a:t>
            </a:r>
          </a:p>
          <a:p>
            <a:pPr lvl="0" defTabSz="914400">
              <a:lnSpc>
                <a:spcPct val="150000"/>
              </a:lnSpc>
              <a:defRPr/>
            </a:pPr>
            <a:r>
              <a:rPr lang="en-US" altLang="zh-CN" sz="3200" dirty="0">
                <a:solidFill>
                  <a:srgbClr val="275102"/>
                </a:solidFill>
                <a:latin typeface="黑体" panose="02010609060101010101" pitchFamily="49" charset="-122"/>
                <a:ea typeface="黑体" panose="02010609060101010101" pitchFamily="49" charset="-122"/>
              </a:rPr>
              <a:t>   </a:t>
            </a:r>
            <a:r>
              <a:rPr lang="zh-CN" altLang="en-US" sz="3200" dirty="0">
                <a:solidFill>
                  <a:srgbClr val="275102"/>
                </a:solidFill>
                <a:latin typeface="黑体" panose="02010609060101010101" pitchFamily="49" charset="-122"/>
                <a:ea typeface="黑体" panose="02010609060101010101" pitchFamily="49" charset="-122"/>
              </a:rPr>
              <a:t>生起气来、发生了兴趣、越加亲热、可爱、寒战、心跳起来、问这些没意思的问题、强忍着眼泪、我想推开这沉重的氛围、我想看见他坐起来</a:t>
            </a:r>
            <a:r>
              <a:rPr lang="en-US" altLang="zh-CN" sz="3200" dirty="0">
                <a:solidFill>
                  <a:srgbClr val="275102"/>
                </a:solidFill>
                <a:latin typeface="黑体" panose="02010609060101010101" pitchFamily="49" charset="-122"/>
                <a:ea typeface="黑体" panose="02010609060101010101" pitchFamily="49" charset="-122"/>
              </a:rPr>
              <a:t>,</a:t>
            </a:r>
            <a:r>
              <a:rPr lang="zh-CN" altLang="en-US" sz="3200" dirty="0">
                <a:solidFill>
                  <a:srgbClr val="275102"/>
                </a:solidFill>
                <a:latin typeface="黑体" panose="02010609060101010101" pitchFamily="49" charset="-122"/>
                <a:ea typeface="黑体" panose="02010609060101010101" pitchFamily="49" charset="-122"/>
              </a:rPr>
              <a:t>等等。</a:t>
            </a:r>
          </a:p>
        </p:txBody>
      </p:sp>
      <p:pic>
        <p:nvPicPr>
          <p:cNvPr id="4" name="图片 3">
            <a:extLst>
              <a:ext uri="{FF2B5EF4-FFF2-40B4-BE49-F238E27FC236}">
                <a16:creationId xmlns:a16="http://schemas.microsoft.com/office/drawing/2014/main" id="{ECFDE9DD-7EAF-49E2-AF3C-B861D3592CE4}"/>
              </a:ext>
            </a:extLst>
          </p:cNvPr>
          <p:cNvPicPr>
            <a:picLocks noChangeAspect="1"/>
          </p:cNvPicPr>
          <p:nvPr/>
        </p:nvPicPr>
        <p:blipFill rotWithShape="1">
          <a:blip r:embed="rId2">
            <a:clrChange>
              <a:clrFrom>
                <a:srgbClr val="F3F8FE"/>
              </a:clrFrom>
              <a:clrTo>
                <a:srgbClr val="F3F8FE">
                  <a:alpha val="0"/>
                </a:srgbClr>
              </a:clrTo>
            </a:clrChange>
            <a:extLst>
              <a:ext uri="{28A0092B-C50C-407E-A947-70E740481C1C}">
                <a14:useLocalDpi xmlns:a14="http://schemas.microsoft.com/office/drawing/2010/main" val="0"/>
              </a:ext>
            </a:extLst>
          </a:blip>
          <a:srcRect l="10727" r="20391"/>
          <a:stretch/>
        </p:blipFill>
        <p:spPr>
          <a:xfrm>
            <a:off x="381837" y="957305"/>
            <a:ext cx="2451798" cy="3559419"/>
          </a:xfrm>
          <a:prstGeom prst="rect">
            <a:avLst/>
          </a:prstGeom>
        </p:spPr>
      </p:pic>
      <p:pic>
        <p:nvPicPr>
          <p:cNvPr id="2" name="图片 1">
            <a:extLst>
              <a:ext uri="{FF2B5EF4-FFF2-40B4-BE49-F238E27FC236}">
                <a16:creationId xmlns:a16="http://schemas.microsoft.com/office/drawing/2014/main" id="{51EF940B-7AC4-49D4-864A-A3B4AC8B29CA}"/>
              </a:ext>
            </a:extLst>
          </p:cNvPr>
          <p:cNvPicPr>
            <a:picLocks noChangeAspect="1"/>
          </p:cNvPicPr>
          <p:nvPr/>
        </p:nvPicPr>
        <p:blipFill>
          <a:blip r:embed="rId3"/>
          <a:stretch>
            <a:fillRect/>
          </a:stretch>
        </p:blipFill>
        <p:spPr>
          <a:xfrm>
            <a:off x="265338" y="157548"/>
            <a:ext cx="809836" cy="837240"/>
          </a:xfrm>
          <a:prstGeom prst="rect">
            <a:avLst/>
          </a:prstGeom>
        </p:spPr>
      </p:pic>
      <p:pic>
        <p:nvPicPr>
          <p:cNvPr id="3" name="图片 2">
            <a:extLst>
              <a:ext uri="{FF2B5EF4-FFF2-40B4-BE49-F238E27FC236}">
                <a16:creationId xmlns:a16="http://schemas.microsoft.com/office/drawing/2014/main" id="{3C432723-1C92-4291-AE57-888396793A88}"/>
              </a:ext>
            </a:extLst>
          </p:cNvPr>
          <p:cNvPicPr>
            <a:picLocks noChangeAspect="1"/>
          </p:cNvPicPr>
          <p:nvPr/>
        </p:nvPicPr>
        <p:blipFill>
          <a:blip r:embed="rId4"/>
          <a:stretch>
            <a:fillRect/>
          </a:stretch>
        </p:blipFill>
        <p:spPr>
          <a:xfrm>
            <a:off x="429328" y="3133038"/>
            <a:ext cx="2700762" cy="1774090"/>
          </a:xfrm>
          <a:prstGeom prst="rect">
            <a:avLst/>
          </a:prstGeom>
        </p:spPr>
      </p:pic>
    </p:spTree>
    <p:extLst>
      <p:ext uri="{BB962C8B-B14F-4D97-AF65-F5344CB8AC3E}">
        <p14:creationId xmlns:p14="http://schemas.microsoft.com/office/powerpoint/2010/main" val="22612161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C054528F-CFA1-4C3A-97BD-DB2E427969BD}"/>
              </a:ext>
            </a:extLst>
          </p:cNvPr>
          <p:cNvSpPr txBox="1"/>
          <p:nvPr/>
        </p:nvSpPr>
        <p:spPr>
          <a:xfrm>
            <a:off x="291289" y="417274"/>
            <a:ext cx="8561309" cy="5886227"/>
          </a:xfrm>
          <a:prstGeom prst="rect">
            <a:avLst/>
          </a:prstGeom>
          <a:noFill/>
        </p:spPr>
        <p:txBody>
          <a:bodyPr wrap="square">
            <a:spAutoFit/>
          </a:bodyPr>
          <a:lstStyle/>
          <a:p>
            <a:pPr lvl="0" defTabSz="914400">
              <a:lnSpc>
                <a:spcPct val="150000"/>
              </a:lnSpc>
              <a:defRPr/>
            </a:pPr>
            <a:r>
              <a:rPr lang="zh-CN" altLang="en-US" sz="3200" dirty="0">
                <a:solidFill>
                  <a:srgbClr val="275102"/>
                </a:solidFill>
                <a:latin typeface="黑体" panose="02010609060101010101" pitchFamily="49" charset="-122"/>
                <a:ea typeface="黑体" panose="02010609060101010101" pitchFamily="49" charset="-122"/>
              </a:rPr>
              <a:t>表现新媳妇神情变化的关键词语主要有</a:t>
            </a:r>
            <a:r>
              <a:rPr lang="en-US" altLang="zh-CN" sz="3200" dirty="0">
                <a:solidFill>
                  <a:srgbClr val="275102"/>
                </a:solidFill>
                <a:latin typeface="黑体" panose="02010609060101010101" pitchFamily="49" charset="-122"/>
                <a:ea typeface="黑体" panose="02010609060101010101" pitchFamily="49" charset="-122"/>
              </a:rPr>
              <a:t>:</a:t>
            </a:r>
            <a:r>
              <a:rPr lang="zh-CN" altLang="en-US" sz="3200" dirty="0">
                <a:solidFill>
                  <a:srgbClr val="275102"/>
                </a:solidFill>
                <a:latin typeface="黑体" panose="02010609060101010101" pitchFamily="49" charset="-122"/>
                <a:ea typeface="黑体" panose="02010609060101010101" pitchFamily="49" charset="-122"/>
              </a:rPr>
              <a:t>尽咬着嘴唇笑、不笑了、一面笑着一面赶忙、笑眯眯地抿着嘴、东张西望好像在找什么、不好意思地笑了一下、又抿了嘴笑着、红了脸同意了、短促地“啊”了一声、又短促地“啊”了一声、忸怩羞涩已经完全消失、庄严而虔诚、好像什么也没看见</a:t>
            </a:r>
            <a:r>
              <a:rPr lang="en-US" altLang="zh-CN" sz="3200" dirty="0">
                <a:solidFill>
                  <a:srgbClr val="275102"/>
                </a:solidFill>
                <a:latin typeface="黑体" panose="02010609060101010101" pitchFamily="49" charset="-122"/>
                <a:ea typeface="黑体" panose="02010609060101010101" pitchFamily="49" charset="-122"/>
              </a:rPr>
              <a:t>……</a:t>
            </a:r>
            <a:r>
              <a:rPr lang="zh-CN" altLang="en-US" sz="3200" dirty="0">
                <a:solidFill>
                  <a:srgbClr val="275102"/>
                </a:solidFill>
                <a:latin typeface="黑体" panose="02010609060101010101" pitchFamily="49" charset="-122"/>
                <a:ea typeface="黑体" panose="02010609060101010101" pitchFamily="49" charset="-122"/>
              </a:rPr>
              <a:t>异样地瞟了一眼、脸发白、狠狠地瞪了一眼、气汹汹地、眼里晶莹发亮。</a:t>
            </a:r>
          </a:p>
        </p:txBody>
      </p:sp>
      <p:pic>
        <p:nvPicPr>
          <p:cNvPr id="2" name="图片 1">
            <a:extLst>
              <a:ext uri="{FF2B5EF4-FFF2-40B4-BE49-F238E27FC236}">
                <a16:creationId xmlns:a16="http://schemas.microsoft.com/office/drawing/2014/main" id="{49EABB34-F91C-42BC-974C-D3D89F353C3F}"/>
              </a:ext>
            </a:extLst>
          </p:cNvPr>
          <p:cNvPicPr>
            <a:picLocks noChangeAspect="1"/>
          </p:cNvPicPr>
          <p:nvPr/>
        </p:nvPicPr>
        <p:blipFill>
          <a:blip r:embed="rId2"/>
          <a:stretch>
            <a:fillRect/>
          </a:stretch>
        </p:blipFill>
        <p:spPr>
          <a:xfrm>
            <a:off x="77756" y="80386"/>
            <a:ext cx="732080" cy="756853"/>
          </a:xfrm>
          <a:prstGeom prst="rect">
            <a:avLst/>
          </a:prstGeom>
        </p:spPr>
      </p:pic>
    </p:spTree>
    <p:extLst>
      <p:ext uri="{BB962C8B-B14F-4D97-AF65-F5344CB8AC3E}">
        <p14:creationId xmlns:p14="http://schemas.microsoft.com/office/powerpoint/2010/main" val="31055637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E4D2854-A193-4EAD-9C5A-8FBBE44911EF}"/>
              </a:ext>
            </a:extLst>
          </p:cNvPr>
          <p:cNvPicPr>
            <a:picLocks noChangeAspect="1"/>
          </p:cNvPicPr>
          <p:nvPr/>
        </p:nvPicPr>
        <p:blipFill>
          <a:blip r:embed="rId4">
            <a:clrChange>
              <a:clrFrom>
                <a:srgbClr val="B3B3B3"/>
              </a:clrFrom>
              <a:clrTo>
                <a:srgbClr val="B3B3B3">
                  <a:alpha val="0"/>
                </a:srgbClr>
              </a:clrTo>
            </a:clrChange>
            <a:extLst>
              <a:ext uri="{28A0092B-C50C-407E-A947-70E740481C1C}">
                <a14:useLocalDpi xmlns:a14="http://schemas.microsoft.com/office/drawing/2010/main" val="0"/>
              </a:ext>
            </a:extLst>
          </a:blip>
          <a:stretch>
            <a:fillRect/>
          </a:stretch>
        </p:blipFill>
        <p:spPr>
          <a:xfrm>
            <a:off x="1825970" y="945411"/>
            <a:ext cx="4120978" cy="4120978"/>
          </a:xfrm>
          <a:prstGeom prst="rect">
            <a:avLst/>
          </a:prstGeom>
        </p:spPr>
      </p:pic>
      <p:cxnSp>
        <p:nvCxnSpPr>
          <p:cNvPr id="7" name="直接连接符 6">
            <a:extLst>
              <a:ext uri="{FF2B5EF4-FFF2-40B4-BE49-F238E27FC236}">
                <a16:creationId xmlns:a16="http://schemas.microsoft.com/office/drawing/2014/main" id="{EB4694E6-03CB-47DE-907D-9ECA7D5BDD24}"/>
              </a:ext>
            </a:extLst>
          </p:cNvPr>
          <p:cNvCxnSpPr>
            <a:cxnSpLocks/>
          </p:cNvCxnSpPr>
          <p:nvPr/>
        </p:nvCxnSpPr>
        <p:spPr>
          <a:xfrm>
            <a:off x="5539435" y="1485818"/>
            <a:ext cx="0" cy="2960731"/>
          </a:xfrm>
          <a:prstGeom prst="line">
            <a:avLst/>
          </a:prstGeom>
          <a:ln>
            <a:solidFill>
              <a:srgbClr val="275102"/>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7A5158E9-B3F7-4335-878D-30ADAFB0CB9C}"/>
              </a:ext>
            </a:extLst>
          </p:cNvPr>
          <p:cNvCxnSpPr>
            <a:cxnSpLocks/>
          </p:cNvCxnSpPr>
          <p:nvPr/>
        </p:nvCxnSpPr>
        <p:spPr>
          <a:xfrm>
            <a:off x="7318029" y="1485818"/>
            <a:ext cx="0" cy="2960731"/>
          </a:xfrm>
          <a:prstGeom prst="line">
            <a:avLst/>
          </a:prstGeom>
          <a:ln>
            <a:solidFill>
              <a:srgbClr val="275102"/>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0AE0F40C-901B-4187-8FC5-287D0580AA92}"/>
              </a:ext>
            </a:extLst>
          </p:cNvPr>
          <p:cNvCxnSpPr>
            <a:cxnSpLocks/>
          </p:cNvCxnSpPr>
          <p:nvPr/>
        </p:nvCxnSpPr>
        <p:spPr>
          <a:xfrm>
            <a:off x="6458608" y="1485818"/>
            <a:ext cx="0" cy="2960731"/>
          </a:xfrm>
          <a:prstGeom prst="line">
            <a:avLst/>
          </a:prstGeom>
          <a:ln>
            <a:solidFill>
              <a:srgbClr val="275102"/>
            </a:solidFill>
          </a:ln>
        </p:spPr>
        <p:style>
          <a:lnRef idx="1">
            <a:schemeClr val="accent1"/>
          </a:lnRef>
          <a:fillRef idx="0">
            <a:schemeClr val="accent1"/>
          </a:fillRef>
          <a:effectRef idx="0">
            <a:schemeClr val="accent1"/>
          </a:effectRef>
          <a:fontRef idx="minor">
            <a:schemeClr val="tx1"/>
          </a:fontRef>
        </p:style>
      </p:cxnSp>
      <p:pic>
        <p:nvPicPr>
          <p:cNvPr id="10" name="Picture 5" descr="毛笔2">
            <a:extLst>
              <a:ext uri="{FF2B5EF4-FFF2-40B4-BE49-F238E27FC236}">
                <a16:creationId xmlns:a16="http://schemas.microsoft.com/office/drawing/2014/main" id="{984E0248-7C76-4A2B-A4F7-6F2EA117FAED}"/>
              </a:ext>
            </a:extLst>
          </p:cNvPr>
          <p:cNvPicPr>
            <a:picLocks noChangeAspect="1" noChangeArrowheads="1"/>
          </p:cNvPicPr>
          <p:nvPr/>
        </p:nvPicPr>
        <p:blipFill>
          <a:blip r:embed="rId5" cstate="screen">
            <a:grayscl/>
            <a:extLst>
              <a:ext uri="{28A0092B-C50C-407E-A947-70E740481C1C}">
                <a14:useLocalDpi xmlns:a14="http://schemas.microsoft.com/office/drawing/2010/main"/>
              </a:ext>
            </a:extLst>
          </a:blip>
          <a:srcRect/>
          <a:stretch>
            <a:fillRect/>
          </a:stretch>
        </p:blipFill>
        <p:spPr bwMode="auto">
          <a:xfrm>
            <a:off x="6303106" y="3510184"/>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a:extLst>
              <a:ext uri="{FF2B5EF4-FFF2-40B4-BE49-F238E27FC236}">
                <a16:creationId xmlns:a16="http://schemas.microsoft.com/office/drawing/2014/main" id="{02D00FC6-A9B8-47CB-8CFB-0265D9BF104F}"/>
              </a:ext>
            </a:extLst>
          </p:cNvPr>
          <p:cNvPicPr>
            <a:picLocks noChangeAspect="1"/>
          </p:cNvPicPr>
          <p:nvPr/>
        </p:nvPicPr>
        <p:blipFill>
          <a:blip r:embed="rId6"/>
          <a:stretch>
            <a:fillRect/>
          </a:stretch>
        </p:blipFill>
        <p:spPr>
          <a:xfrm>
            <a:off x="4993716" y="4195834"/>
            <a:ext cx="498493" cy="892261"/>
          </a:xfrm>
          <a:prstGeom prst="rect">
            <a:avLst/>
          </a:prstGeom>
        </p:spPr>
      </p:pic>
      <p:pic>
        <p:nvPicPr>
          <p:cNvPr id="20" name="红色喜庆火焰粒子倒计时_ ">
            <a:hlinkClick r:id="" action="ppaction://media"/>
            <a:extLst>
              <a:ext uri="{FF2B5EF4-FFF2-40B4-BE49-F238E27FC236}">
                <a16:creationId xmlns:a16="http://schemas.microsoft.com/office/drawing/2014/main" id="{07281A98-3446-401B-85F3-09F0D2608D7A}"/>
              </a:ext>
            </a:extLst>
          </p:cNvPr>
          <p:cNvPicPr>
            <a:picLocks noChangeAspect="1"/>
          </p:cNvPicPr>
          <p:nvPr>
            <a:audioFile r:link="rId1"/>
            <p:extLst>
              <p:ext uri="{DAA4B4D4-6D71-4841-9C94-3DE7FCFB9230}">
                <p14:media xmlns:p14="http://schemas.microsoft.com/office/powerpoint/2010/main" r:embed="rId2">
                  <p14:trim st="10000"/>
                  <p14:fade in="250"/>
                </p14:media>
              </p:ext>
            </p:extLst>
          </p:nvPr>
        </p:nvPicPr>
        <p:blipFill>
          <a:blip r:embed="rId7"/>
          <a:stretch>
            <a:fillRect/>
          </a:stretch>
        </p:blipFill>
        <p:spPr>
          <a:xfrm>
            <a:off x="180641" y="6304715"/>
            <a:ext cx="487363" cy="487363"/>
          </a:xfrm>
          <a:prstGeom prst="rect">
            <a:avLst/>
          </a:prstGeom>
        </p:spPr>
      </p:pic>
      <p:pic>
        <p:nvPicPr>
          <p:cNvPr id="3" name="图片 2">
            <a:extLst>
              <a:ext uri="{FF2B5EF4-FFF2-40B4-BE49-F238E27FC236}">
                <a16:creationId xmlns:a16="http://schemas.microsoft.com/office/drawing/2014/main" id="{5EDA2F11-1DFD-4714-B3D2-70E4696F1704}"/>
              </a:ext>
            </a:extLst>
          </p:cNvPr>
          <p:cNvPicPr>
            <a:picLocks noChangeAspect="1"/>
          </p:cNvPicPr>
          <p:nvPr/>
        </p:nvPicPr>
        <p:blipFill>
          <a:blip r:embed="rId8"/>
          <a:stretch>
            <a:fillRect/>
          </a:stretch>
        </p:blipFill>
        <p:spPr>
          <a:xfrm>
            <a:off x="265338" y="157548"/>
            <a:ext cx="809836" cy="837240"/>
          </a:xfrm>
          <a:prstGeom prst="rect">
            <a:avLst/>
          </a:prstGeom>
        </p:spPr>
      </p:pic>
      <p:pic>
        <p:nvPicPr>
          <p:cNvPr id="12" name="图片 11">
            <a:extLst>
              <a:ext uri="{FF2B5EF4-FFF2-40B4-BE49-F238E27FC236}">
                <a16:creationId xmlns:a16="http://schemas.microsoft.com/office/drawing/2014/main" id="{92B43A3D-2197-4C80-90EA-5F019C6A6B4F}"/>
              </a:ext>
            </a:extLst>
          </p:cNvPr>
          <p:cNvPicPr>
            <a:picLocks noChangeAspect="1"/>
          </p:cNvPicPr>
          <p:nvPr/>
        </p:nvPicPr>
        <p:blipFill>
          <a:blip r:embed="rId9"/>
          <a:stretch>
            <a:fillRect/>
          </a:stretch>
        </p:blipFill>
        <p:spPr>
          <a:xfrm>
            <a:off x="180641" y="1031038"/>
            <a:ext cx="7388992" cy="5517358"/>
          </a:xfrm>
          <a:prstGeom prst="rect">
            <a:avLst/>
          </a:prstGeom>
        </p:spPr>
      </p:pic>
    </p:spTree>
    <p:extLst>
      <p:ext uri="{BB962C8B-B14F-4D97-AF65-F5344CB8AC3E}">
        <p14:creationId xmlns:p14="http://schemas.microsoft.com/office/powerpoint/2010/main" val="38002063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20"/>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F777B49-3380-446D-BF11-42CE422E05C6}"/>
              </a:ext>
            </a:extLst>
          </p:cNvPr>
          <p:cNvSpPr txBox="1"/>
          <p:nvPr/>
        </p:nvSpPr>
        <p:spPr>
          <a:xfrm>
            <a:off x="918517" y="2785655"/>
            <a:ext cx="7698259" cy="2831544"/>
          </a:xfrm>
          <a:prstGeom prst="rect">
            <a:avLst/>
          </a:prstGeom>
          <a:noFill/>
        </p:spPr>
        <p:txBody>
          <a:bodyPr wrap="square">
            <a:spAutoFit/>
          </a:bodyPr>
          <a:lstStyle/>
          <a:p>
            <a:r>
              <a:rPr kumimoji="0" lang="en-US" altLang="zh-CN"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a:t>
            </a:r>
            <a:r>
              <a:rPr kumimoji="0" lang="zh-CN" altLang="en-US"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答</a:t>
            </a:r>
            <a:r>
              <a:rPr kumimoji="0" lang="en-US" altLang="zh-CN"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 </a:t>
            </a:r>
            <a:r>
              <a:rPr kumimoji="0" lang="zh-CN" altLang="en-US"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“张皇”的意思是恐慌、 慌张，但在这里却非贬义，这一神态描写，是在写“我”刚刚结识的小通讯员的那种腼</a:t>
            </a:r>
          </a:p>
          <a:p>
            <a:r>
              <a:rPr kumimoji="0" lang="zh-CN" altLang="en-US"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腆、羞涩、局促，表现出他质朴、纯洁的心灵。</a:t>
            </a:r>
          </a:p>
          <a:p>
            <a:endParaRPr lang="zh-CN" altLang="en-US" dirty="0"/>
          </a:p>
        </p:txBody>
      </p:sp>
      <p:pic>
        <p:nvPicPr>
          <p:cNvPr id="2" name="图片 1">
            <a:extLst>
              <a:ext uri="{FF2B5EF4-FFF2-40B4-BE49-F238E27FC236}">
                <a16:creationId xmlns:a16="http://schemas.microsoft.com/office/drawing/2014/main" id="{87B4E9B7-58DA-46D6-BF37-0FA0B407FD65}"/>
              </a:ext>
            </a:extLst>
          </p:cNvPr>
          <p:cNvPicPr>
            <a:picLocks noChangeAspect="1"/>
          </p:cNvPicPr>
          <p:nvPr/>
        </p:nvPicPr>
        <p:blipFill>
          <a:blip r:embed="rId2"/>
          <a:stretch>
            <a:fillRect/>
          </a:stretch>
        </p:blipFill>
        <p:spPr>
          <a:xfrm>
            <a:off x="265338" y="157548"/>
            <a:ext cx="809836" cy="837240"/>
          </a:xfrm>
          <a:prstGeom prst="rect">
            <a:avLst/>
          </a:prstGeom>
        </p:spPr>
      </p:pic>
      <p:pic>
        <p:nvPicPr>
          <p:cNvPr id="6" name="图片 5">
            <a:extLst>
              <a:ext uri="{FF2B5EF4-FFF2-40B4-BE49-F238E27FC236}">
                <a16:creationId xmlns:a16="http://schemas.microsoft.com/office/drawing/2014/main" id="{2F21A0B1-FD22-4286-92DD-58998CCAD95E}"/>
              </a:ext>
            </a:extLst>
          </p:cNvPr>
          <p:cNvPicPr>
            <a:picLocks noChangeAspect="1"/>
          </p:cNvPicPr>
          <p:nvPr/>
        </p:nvPicPr>
        <p:blipFill>
          <a:blip r:embed="rId3"/>
          <a:stretch>
            <a:fillRect/>
          </a:stretch>
        </p:blipFill>
        <p:spPr>
          <a:xfrm>
            <a:off x="861727" y="576168"/>
            <a:ext cx="8016935" cy="2322777"/>
          </a:xfrm>
          <a:prstGeom prst="rect">
            <a:avLst/>
          </a:prstGeom>
        </p:spPr>
      </p:pic>
    </p:spTree>
    <p:extLst>
      <p:ext uri="{BB962C8B-B14F-4D97-AF65-F5344CB8AC3E}">
        <p14:creationId xmlns:p14="http://schemas.microsoft.com/office/powerpoint/2010/main" val="2349388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2E28BAD-57A1-4F87-8F6B-4884659A2AB8}"/>
              </a:ext>
            </a:extLst>
          </p:cNvPr>
          <p:cNvSpPr txBox="1"/>
          <p:nvPr/>
        </p:nvSpPr>
        <p:spPr>
          <a:xfrm>
            <a:off x="918518" y="723552"/>
            <a:ext cx="7698259" cy="2062103"/>
          </a:xfrm>
          <a:prstGeom prst="rect">
            <a:avLst/>
          </a:prstGeom>
          <a:noFill/>
        </p:spPr>
        <p:txBody>
          <a:bodyPr wrap="square">
            <a:spAutoFit/>
          </a:bodyPr>
          <a:lstStyle/>
          <a:p>
            <a:r>
              <a:rPr lang="zh-CN" altLang="en-US" sz="3200" dirty="0">
                <a:solidFill>
                  <a:srgbClr val="275102"/>
                </a:solidFill>
                <a:latin typeface="楷体" panose="02010609060101010101" pitchFamily="49" charset="-122"/>
                <a:ea typeface="楷体" panose="02010609060101010101" pitchFamily="49" charset="-122"/>
              </a:rPr>
              <a:t>（</a:t>
            </a:r>
            <a:r>
              <a:rPr lang="en-US" altLang="zh-CN" sz="3200" dirty="0">
                <a:solidFill>
                  <a:srgbClr val="275102"/>
                </a:solidFill>
                <a:latin typeface="楷体" panose="02010609060101010101" pitchFamily="49" charset="-122"/>
                <a:ea typeface="楷体" panose="02010609060101010101" pitchFamily="49" charset="-122"/>
              </a:rPr>
              <a:t>2</a:t>
            </a:r>
            <a:r>
              <a:rPr lang="zh-CN" altLang="en-US" sz="3200" dirty="0">
                <a:solidFill>
                  <a:srgbClr val="275102"/>
                </a:solidFill>
                <a:latin typeface="楷体" panose="02010609060101010101" pitchFamily="49" charset="-122"/>
                <a:ea typeface="楷体" panose="02010609060101010101" pitchFamily="49" charset="-122"/>
              </a:rPr>
              <a:t>）他飞红了脸，更加忸怩起来，两只手不停地</a:t>
            </a:r>
            <a:r>
              <a:rPr lang="zh-CN" altLang="en-US" sz="3200" dirty="0">
                <a:solidFill>
                  <a:srgbClr val="FF0000"/>
                </a:solidFill>
                <a:latin typeface="楷体" panose="02010609060101010101" pitchFamily="49" charset="-122"/>
                <a:ea typeface="楷体" panose="02010609060101010101" pitchFamily="49" charset="-122"/>
              </a:rPr>
              <a:t>数摸</a:t>
            </a:r>
            <a:r>
              <a:rPr lang="zh-CN" altLang="en-US" sz="3200" dirty="0">
                <a:solidFill>
                  <a:srgbClr val="275102"/>
                </a:solidFill>
                <a:latin typeface="楷体" panose="02010609060101010101" pitchFamily="49" charset="-122"/>
                <a:ea typeface="楷体" panose="02010609060101010101" pitchFamily="49" charset="-122"/>
              </a:rPr>
              <a:t>着皮腰带上的扣眼，半晌才低下了头，憨憨地笑了一下，摇了摇头。</a:t>
            </a:r>
          </a:p>
          <a:p>
            <a:endParaRPr lang="zh-CN" altLang="en-US" sz="3200" dirty="0">
              <a:solidFill>
                <a:srgbClr val="275102"/>
              </a:solidFill>
              <a:latin typeface="楷体" panose="02010609060101010101" pitchFamily="49" charset="-122"/>
              <a:ea typeface="楷体" panose="02010609060101010101" pitchFamily="49" charset="-122"/>
            </a:endParaRPr>
          </a:p>
        </p:txBody>
      </p:sp>
      <p:sp>
        <p:nvSpPr>
          <p:cNvPr id="5" name="文本框 4">
            <a:extLst>
              <a:ext uri="{FF2B5EF4-FFF2-40B4-BE49-F238E27FC236}">
                <a16:creationId xmlns:a16="http://schemas.microsoft.com/office/drawing/2014/main" id="{FF777B49-3380-446D-BF11-42CE422E05C6}"/>
              </a:ext>
            </a:extLst>
          </p:cNvPr>
          <p:cNvSpPr txBox="1"/>
          <p:nvPr/>
        </p:nvSpPr>
        <p:spPr>
          <a:xfrm>
            <a:off x="918517" y="2324336"/>
            <a:ext cx="7698259" cy="1354217"/>
          </a:xfrm>
          <a:prstGeom prst="rect">
            <a:avLst/>
          </a:prstGeom>
          <a:noFill/>
        </p:spPr>
        <p:txBody>
          <a:bodyPr wrap="square">
            <a:spAutoFit/>
          </a:bodyPr>
          <a:lstStyle/>
          <a:p>
            <a:r>
              <a:rPr kumimoji="0" lang="en-US" altLang="zh-CN"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a:t>
            </a:r>
            <a:r>
              <a:rPr kumimoji="0" lang="zh-CN" altLang="en-US"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答</a:t>
            </a:r>
            <a:r>
              <a:rPr kumimoji="0" lang="en-US" altLang="zh-CN"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 </a:t>
            </a:r>
            <a:r>
              <a:rPr lang="zh-CN" altLang="en-US" sz="3200" dirty="0">
                <a:solidFill>
                  <a:srgbClr val="275102"/>
                </a:solidFill>
                <a:latin typeface="黑体" panose="02010609060101010101" pitchFamily="49" charset="-122"/>
                <a:ea typeface="黑体" panose="02010609060101010101" pitchFamily="49" charset="-122"/>
              </a:rPr>
              <a:t>“数摸”这一动词突出了小通讯员那种忸怩的神态和拘谨局促的心理。</a:t>
            </a:r>
          </a:p>
          <a:p>
            <a:endParaRPr lang="zh-CN" altLang="en-US" dirty="0"/>
          </a:p>
        </p:txBody>
      </p:sp>
      <p:pic>
        <p:nvPicPr>
          <p:cNvPr id="2" name="图片 1">
            <a:extLst>
              <a:ext uri="{FF2B5EF4-FFF2-40B4-BE49-F238E27FC236}">
                <a16:creationId xmlns:a16="http://schemas.microsoft.com/office/drawing/2014/main" id="{D71CD826-8A83-4BAC-B75E-382E18931890}"/>
              </a:ext>
            </a:extLst>
          </p:cNvPr>
          <p:cNvPicPr>
            <a:picLocks noChangeAspect="1"/>
          </p:cNvPicPr>
          <p:nvPr/>
        </p:nvPicPr>
        <p:blipFill>
          <a:blip r:embed="rId2"/>
          <a:stretch>
            <a:fillRect/>
          </a:stretch>
        </p:blipFill>
        <p:spPr>
          <a:xfrm>
            <a:off x="265338" y="157548"/>
            <a:ext cx="809836" cy="837240"/>
          </a:xfrm>
          <a:prstGeom prst="rect">
            <a:avLst/>
          </a:prstGeom>
        </p:spPr>
      </p:pic>
      <p:pic>
        <p:nvPicPr>
          <p:cNvPr id="7" name="图片 6">
            <a:extLst>
              <a:ext uri="{FF2B5EF4-FFF2-40B4-BE49-F238E27FC236}">
                <a16:creationId xmlns:a16="http://schemas.microsoft.com/office/drawing/2014/main" id="{30AD5D63-5AA8-4991-87E7-7A6B75D562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3468" y="3711530"/>
            <a:ext cx="3657063" cy="2742797"/>
          </a:xfrm>
          <a:prstGeom prst="rect">
            <a:avLst/>
          </a:prstGeom>
        </p:spPr>
      </p:pic>
    </p:spTree>
    <p:extLst>
      <p:ext uri="{BB962C8B-B14F-4D97-AF65-F5344CB8AC3E}">
        <p14:creationId xmlns:p14="http://schemas.microsoft.com/office/powerpoint/2010/main" val="443243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2E28BAD-57A1-4F87-8F6B-4884659A2AB8}"/>
              </a:ext>
            </a:extLst>
          </p:cNvPr>
          <p:cNvSpPr txBox="1"/>
          <p:nvPr/>
        </p:nvSpPr>
        <p:spPr>
          <a:xfrm>
            <a:off x="918518" y="723552"/>
            <a:ext cx="7698259" cy="1569660"/>
          </a:xfrm>
          <a:prstGeom prst="rect">
            <a:avLst/>
          </a:prstGeom>
          <a:noFill/>
        </p:spPr>
        <p:txBody>
          <a:bodyPr wrap="square">
            <a:spAutoFit/>
          </a:bodyPr>
          <a:lstStyle/>
          <a:p>
            <a:r>
              <a:rPr lang="zh-CN" altLang="en-US" sz="3200" dirty="0">
                <a:solidFill>
                  <a:srgbClr val="275102"/>
                </a:solidFill>
                <a:latin typeface="楷体" panose="02010609060101010101" pitchFamily="49" charset="-122"/>
                <a:ea typeface="楷体" panose="02010609060101010101" pitchFamily="49" charset="-122"/>
              </a:rPr>
              <a:t>（</a:t>
            </a:r>
            <a:r>
              <a:rPr lang="en-US" altLang="zh-CN" sz="3200" dirty="0">
                <a:solidFill>
                  <a:srgbClr val="275102"/>
                </a:solidFill>
                <a:latin typeface="楷体" panose="02010609060101010101" pitchFamily="49" charset="-122"/>
                <a:ea typeface="楷体" panose="02010609060101010101" pitchFamily="49" charset="-122"/>
              </a:rPr>
              <a:t>3</a:t>
            </a:r>
            <a:r>
              <a:rPr lang="zh-CN" altLang="en-US" sz="3200" dirty="0">
                <a:solidFill>
                  <a:srgbClr val="275102"/>
                </a:solidFill>
                <a:latin typeface="楷体" panose="02010609060101010101" pitchFamily="49" charset="-122"/>
                <a:ea typeface="楷体" panose="02010609060101010101" pitchFamily="49" charset="-122"/>
              </a:rPr>
              <a:t>）她却对我异样地</a:t>
            </a:r>
            <a:r>
              <a:rPr lang="zh-CN" altLang="en-US" sz="3200" dirty="0">
                <a:solidFill>
                  <a:srgbClr val="FF0000"/>
                </a:solidFill>
                <a:latin typeface="楷体" panose="02010609060101010101" pitchFamily="49" charset="-122"/>
                <a:ea typeface="楷体" panose="02010609060101010101" pitchFamily="49" charset="-122"/>
              </a:rPr>
              <a:t>瞟</a:t>
            </a:r>
            <a:r>
              <a:rPr lang="zh-CN" altLang="en-US" sz="3200" dirty="0">
                <a:solidFill>
                  <a:srgbClr val="275102"/>
                </a:solidFill>
                <a:latin typeface="楷体" panose="02010609060101010101" pitchFamily="49" charset="-122"/>
                <a:ea typeface="楷体" panose="02010609060101010101" pitchFamily="49" charset="-122"/>
              </a:rPr>
              <a:t>了一眼，低下头，还是一针一针地缝。</a:t>
            </a:r>
          </a:p>
          <a:p>
            <a:endParaRPr lang="zh-CN" altLang="en-US" sz="3200" dirty="0">
              <a:solidFill>
                <a:srgbClr val="275102"/>
              </a:solidFill>
              <a:latin typeface="楷体" panose="02010609060101010101" pitchFamily="49" charset="-122"/>
              <a:ea typeface="楷体" panose="02010609060101010101" pitchFamily="49" charset="-122"/>
            </a:endParaRPr>
          </a:p>
        </p:txBody>
      </p:sp>
      <p:sp>
        <p:nvSpPr>
          <p:cNvPr id="5" name="文本框 4">
            <a:extLst>
              <a:ext uri="{FF2B5EF4-FFF2-40B4-BE49-F238E27FC236}">
                <a16:creationId xmlns:a16="http://schemas.microsoft.com/office/drawing/2014/main" id="{FF777B49-3380-446D-BF11-42CE422E05C6}"/>
              </a:ext>
            </a:extLst>
          </p:cNvPr>
          <p:cNvSpPr txBox="1"/>
          <p:nvPr/>
        </p:nvSpPr>
        <p:spPr>
          <a:xfrm>
            <a:off x="926754" y="1871255"/>
            <a:ext cx="7698259" cy="2554545"/>
          </a:xfrm>
          <a:prstGeom prst="rect">
            <a:avLst/>
          </a:prstGeom>
          <a:noFill/>
        </p:spPr>
        <p:txBody>
          <a:bodyPr wrap="square">
            <a:spAutoFit/>
          </a:bodyPr>
          <a:lstStyle/>
          <a:p>
            <a:r>
              <a:rPr kumimoji="0" lang="en-US" altLang="zh-CN"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a:t>
            </a:r>
            <a:r>
              <a:rPr kumimoji="0" lang="zh-CN" altLang="en-US"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答</a:t>
            </a:r>
            <a:r>
              <a:rPr kumimoji="0" lang="en-US" altLang="zh-CN"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a:t>
            </a:r>
            <a:r>
              <a:rPr lang="zh-CN" altLang="en-US" sz="3200" dirty="0">
                <a:solidFill>
                  <a:srgbClr val="275102"/>
                </a:solidFill>
                <a:latin typeface="黑体" panose="02010609060101010101" pitchFamily="49" charset="-122"/>
                <a:ea typeface="黑体" panose="02010609060101010101" pitchFamily="49" charset="-122"/>
              </a:rPr>
              <a:t>新媳妇本已知道通讯员已经牺牲了，可为什么还密密地缝着那个破洞？其实是在缝进她的一片深情，所以当“我”劝她“不要缝”时，“她却对我异样地瞟了一眼”，对“我”的不解以示不满。</a:t>
            </a:r>
            <a:endParaRPr lang="zh-CN" altLang="en-US" dirty="0"/>
          </a:p>
        </p:txBody>
      </p:sp>
      <p:pic>
        <p:nvPicPr>
          <p:cNvPr id="2" name="图片 1">
            <a:extLst>
              <a:ext uri="{FF2B5EF4-FFF2-40B4-BE49-F238E27FC236}">
                <a16:creationId xmlns:a16="http://schemas.microsoft.com/office/drawing/2014/main" id="{C025EFA5-8EBB-463B-8EA0-EE9FC34BB6E4}"/>
              </a:ext>
            </a:extLst>
          </p:cNvPr>
          <p:cNvPicPr>
            <a:picLocks noChangeAspect="1"/>
          </p:cNvPicPr>
          <p:nvPr/>
        </p:nvPicPr>
        <p:blipFill>
          <a:blip r:embed="rId2"/>
          <a:stretch>
            <a:fillRect/>
          </a:stretch>
        </p:blipFill>
        <p:spPr>
          <a:xfrm>
            <a:off x="265338" y="157548"/>
            <a:ext cx="809836" cy="837240"/>
          </a:xfrm>
          <a:prstGeom prst="rect">
            <a:avLst/>
          </a:prstGeom>
        </p:spPr>
      </p:pic>
      <p:pic>
        <p:nvPicPr>
          <p:cNvPr id="7" name="图片 6">
            <a:extLst>
              <a:ext uri="{FF2B5EF4-FFF2-40B4-BE49-F238E27FC236}">
                <a16:creationId xmlns:a16="http://schemas.microsoft.com/office/drawing/2014/main" id="{1258E623-A8C4-4DA4-80F5-44F52F8AB3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3684" y="4544272"/>
            <a:ext cx="2573078" cy="2058462"/>
          </a:xfrm>
          <a:prstGeom prst="rect">
            <a:avLst/>
          </a:prstGeom>
        </p:spPr>
      </p:pic>
    </p:spTree>
    <p:extLst>
      <p:ext uri="{BB962C8B-B14F-4D97-AF65-F5344CB8AC3E}">
        <p14:creationId xmlns:p14="http://schemas.microsoft.com/office/powerpoint/2010/main" val="2761349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2E28BAD-57A1-4F87-8F6B-4884659A2AB8}"/>
              </a:ext>
            </a:extLst>
          </p:cNvPr>
          <p:cNvSpPr txBox="1"/>
          <p:nvPr/>
        </p:nvSpPr>
        <p:spPr>
          <a:xfrm>
            <a:off x="918518" y="723552"/>
            <a:ext cx="7698259" cy="2062103"/>
          </a:xfrm>
          <a:prstGeom prst="rect">
            <a:avLst/>
          </a:prstGeom>
          <a:noFill/>
        </p:spPr>
        <p:txBody>
          <a:bodyPr wrap="square">
            <a:spAutoFit/>
          </a:bodyPr>
          <a:lstStyle/>
          <a:p>
            <a:r>
              <a:rPr lang="zh-CN" altLang="en-US" sz="3200" dirty="0">
                <a:solidFill>
                  <a:srgbClr val="275102"/>
                </a:solidFill>
                <a:latin typeface="楷体" panose="02010609060101010101" pitchFamily="49" charset="-122"/>
                <a:ea typeface="楷体" panose="02010609060101010101" pitchFamily="49" charset="-122"/>
              </a:rPr>
              <a:t>（</a:t>
            </a:r>
            <a:r>
              <a:rPr lang="en-US" altLang="zh-CN" sz="3200" dirty="0">
                <a:solidFill>
                  <a:srgbClr val="275102"/>
                </a:solidFill>
                <a:latin typeface="楷体" panose="02010609060101010101" pitchFamily="49" charset="-122"/>
                <a:ea typeface="楷体" panose="02010609060101010101" pitchFamily="49" charset="-122"/>
              </a:rPr>
              <a:t>4</a:t>
            </a:r>
            <a:r>
              <a:rPr lang="zh-CN" altLang="en-US" sz="3200" dirty="0">
                <a:solidFill>
                  <a:srgbClr val="275102"/>
                </a:solidFill>
                <a:latin typeface="楷体" panose="02010609060101010101" pitchFamily="49" charset="-122"/>
                <a:ea typeface="楷体" panose="02010609060101010101" pitchFamily="49" charset="-122"/>
              </a:rPr>
              <a:t>）新媳妇这时脸发白，</a:t>
            </a:r>
            <a:r>
              <a:rPr lang="zh-CN" altLang="en-US" sz="3200" dirty="0">
                <a:solidFill>
                  <a:srgbClr val="FF0000"/>
                </a:solidFill>
                <a:latin typeface="楷体" panose="02010609060101010101" pitchFamily="49" charset="-122"/>
                <a:ea typeface="楷体" panose="02010609060101010101" pitchFamily="49" charset="-122"/>
              </a:rPr>
              <a:t>劈手</a:t>
            </a:r>
            <a:r>
              <a:rPr lang="zh-CN" altLang="en-US" sz="3200" dirty="0">
                <a:solidFill>
                  <a:srgbClr val="275102"/>
                </a:solidFill>
                <a:latin typeface="楷体" panose="02010609060101010101" pitchFamily="49" charset="-122"/>
                <a:ea typeface="楷体" panose="02010609060101010101" pitchFamily="49" charset="-122"/>
              </a:rPr>
              <a:t>夺过被子，狠狠地瞪了他们一眼。</a:t>
            </a:r>
          </a:p>
          <a:p>
            <a:endParaRPr lang="zh-CN" altLang="en-US" sz="3200" dirty="0">
              <a:solidFill>
                <a:srgbClr val="275102"/>
              </a:solidFill>
              <a:latin typeface="楷体" panose="02010609060101010101" pitchFamily="49" charset="-122"/>
              <a:ea typeface="楷体" panose="02010609060101010101" pitchFamily="49" charset="-122"/>
            </a:endParaRPr>
          </a:p>
          <a:p>
            <a:endParaRPr lang="zh-CN" altLang="en-US" sz="3200" dirty="0">
              <a:solidFill>
                <a:srgbClr val="275102"/>
              </a:solidFill>
              <a:latin typeface="楷体" panose="02010609060101010101" pitchFamily="49" charset="-122"/>
              <a:ea typeface="楷体" panose="02010609060101010101" pitchFamily="49" charset="-122"/>
            </a:endParaRPr>
          </a:p>
        </p:txBody>
      </p:sp>
      <p:sp>
        <p:nvSpPr>
          <p:cNvPr id="5" name="文本框 4">
            <a:extLst>
              <a:ext uri="{FF2B5EF4-FFF2-40B4-BE49-F238E27FC236}">
                <a16:creationId xmlns:a16="http://schemas.microsoft.com/office/drawing/2014/main" id="{FF777B49-3380-446D-BF11-42CE422E05C6}"/>
              </a:ext>
            </a:extLst>
          </p:cNvPr>
          <p:cNvSpPr txBox="1"/>
          <p:nvPr/>
        </p:nvSpPr>
        <p:spPr>
          <a:xfrm>
            <a:off x="926754" y="1871255"/>
            <a:ext cx="7698259" cy="1846659"/>
          </a:xfrm>
          <a:prstGeom prst="rect">
            <a:avLst/>
          </a:prstGeom>
          <a:noFill/>
        </p:spPr>
        <p:txBody>
          <a:bodyPr wrap="square">
            <a:spAutoFit/>
          </a:bodyPr>
          <a:lstStyle/>
          <a:p>
            <a:r>
              <a:rPr kumimoji="0" lang="en-US" altLang="zh-CN"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a:t>
            </a:r>
            <a:r>
              <a:rPr kumimoji="0" lang="zh-CN" altLang="en-US"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答</a:t>
            </a:r>
            <a:r>
              <a:rPr kumimoji="0" lang="en-US" altLang="zh-CN"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a:t>
            </a:r>
            <a:r>
              <a:rPr lang="zh-CN" altLang="en-US" sz="3200" dirty="0">
                <a:solidFill>
                  <a:srgbClr val="275102"/>
                </a:solidFill>
                <a:latin typeface="黑体" panose="02010609060101010101" pitchFamily="49" charset="-122"/>
                <a:ea typeface="黑体" panose="02010609060101010101" pitchFamily="49" charset="-122"/>
              </a:rPr>
              <a:t>“劈手”集中写出了新媳妇对自己的新被子为通讯员入殓时那种果断坚毅、不容商量的态度。</a:t>
            </a:r>
          </a:p>
          <a:p>
            <a:endParaRPr lang="zh-CN" altLang="en-US" dirty="0"/>
          </a:p>
        </p:txBody>
      </p:sp>
      <p:pic>
        <p:nvPicPr>
          <p:cNvPr id="2" name="图片 1">
            <a:extLst>
              <a:ext uri="{FF2B5EF4-FFF2-40B4-BE49-F238E27FC236}">
                <a16:creationId xmlns:a16="http://schemas.microsoft.com/office/drawing/2014/main" id="{62E9F850-144A-48C6-9521-1CBF5D6F6B50}"/>
              </a:ext>
            </a:extLst>
          </p:cNvPr>
          <p:cNvPicPr>
            <a:picLocks noChangeAspect="1"/>
          </p:cNvPicPr>
          <p:nvPr/>
        </p:nvPicPr>
        <p:blipFill>
          <a:blip r:embed="rId2"/>
          <a:stretch>
            <a:fillRect/>
          </a:stretch>
        </p:blipFill>
        <p:spPr>
          <a:xfrm>
            <a:off x="265338" y="157548"/>
            <a:ext cx="809836" cy="837240"/>
          </a:xfrm>
          <a:prstGeom prst="rect">
            <a:avLst/>
          </a:prstGeom>
        </p:spPr>
      </p:pic>
      <p:pic>
        <p:nvPicPr>
          <p:cNvPr id="7" name="图片 6">
            <a:extLst>
              <a:ext uri="{FF2B5EF4-FFF2-40B4-BE49-F238E27FC236}">
                <a16:creationId xmlns:a16="http://schemas.microsoft.com/office/drawing/2014/main" id="{447B3CDC-49AC-4D07-A804-F2EF2858ED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2281" y="3730176"/>
            <a:ext cx="3416440" cy="2562330"/>
          </a:xfrm>
          <a:prstGeom prst="rect">
            <a:avLst/>
          </a:prstGeom>
        </p:spPr>
      </p:pic>
    </p:spTree>
    <p:extLst>
      <p:ext uri="{BB962C8B-B14F-4D97-AF65-F5344CB8AC3E}">
        <p14:creationId xmlns:p14="http://schemas.microsoft.com/office/powerpoint/2010/main" val="3744339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B7B32FF6-0A9A-4AFC-B891-7E96C2F3C8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20" name="图片 19">
            <a:extLst>
              <a:ext uri="{FF2B5EF4-FFF2-40B4-BE49-F238E27FC236}">
                <a16:creationId xmlns:a16="http://schemas.microsoft.com/office/drawing/2014/main" id="{6345F1CE-91A0-455F-A179-A8E49930F222}"/>
              </a:ext>
            </a:extLst>
          </p:cNvPr>
          <p:cNvPicPr>
            <a:picLocks noChangeAspect="1"/>
          </p:cNvPicPr>
          <p:nvPr/>
        </p:nvPicPr>
        <p:blipFill>
          <a:blip r:embed="rId3">
            <a:clrChange>
              <a:clrFrom>
                <a:srgbClr val="F4EFE9"/>
              </a:clrFrom>
              <a:clrTo>
                <a:srgbClr val="F4EFE9">
                  <a:alpha val="0"/>
                </a:srgbClr>
              </a:clrTo>
            </a:clrChange>
            <a:extLst>
              <a:ext uri="{28A0092B-C50C-407E-A947-70E740481C1C}">
                <a14:useLocalDpi xmlns:a14="http://schemas.microsoft.com/office/drawing/2010/main" val="0"/>
              </a:ext>
            </a:extLst>
          </a:blip>
          <a:stretch>
            <a:fillRect/>
          </a:stretch>
        </p:blipFill>
        <p:spPr>
          <a:xfrm>
            <a:off x="929473" y="458103"/>
            <a:ext cx="7285054" cy="4766588"/>
          </a:xfrm>
          <a:prstGeom prst="rect">
            <a:avLst/>
          </a:prstGeom>
        </p:spPr>
      </p:pic>
      <p:sp>
        <p:nvSpPr>
          <p:cNvPr id="21" name="文本框 20">
            <a:extLst>
              <a:ext uri="{FF2B5EF4-FFF2-40B4-BE49-F238E27FC236}">
                <a16:creationId xmlns:a16="http://schemas.microsoft.com/office/drawing/2014/main" id="{3D654A4F-EB07-4CF0-A43B-A7D5F486F08B}"/>
              </a:ext>
            </a:extLst>
          </p:cNvPr>
          <p:cNvSpPr txBox="1"/>
          <p:nvPr/>
        </p:nvSpPr>
        <p:spPr>
          <a:xfrm>
            <a:off x="592141" y="975542"/>
            <a:ext cx="1860367" cy="1862048"/>
          </a:xfrm>
          <a:prstGeom prst="rect">
            <a:avLst/>
          </a:prstGeom>
          <a:noFill/>
        </p:spPr>
        <p:txBody>
          <a:bodyPr wrap="square">
            <a:spAutoFit/>
          </a:bodyPr>
          <a:lstStyle/>
          <a:p>
            <a:r>
              <a:rPr lang="zh-CN" altLang="en-US" sz="11500" b="1" dirty="0">
                <a:solidFill>
                  <a:srgbClr val="2D5112"/>
                </a:solidFill>
                <a:latin typeface="汉标高清锐毛" panose="02010601030101010101" pitchFamily="2" charset="-122"/>
                <a:ea typeface="汉标高清锐毛" panose="02010601030101010101" pitchFamily="2" charset="-122"/>
              </a:rPr>
              <a:t>激</a:t>
            </a:r>
            <a:endParaRPr lang="zh-CN" altLang="en-US" sz="2400" dirty="0">
              <a:latin typeface="李旭科书法" panose="02000603000000000000" pitchFamily="2" charset="-122"/>
              <a:ea typeface="李旭科书法" panose="02000603000000000000" pitchFamily="2" charset="-122"/>
            </a:endParaRPr>
          </a:p>
        </p:txBody>
      </p:sp>
      <p:sp>
        <p:nvSpPr>
          <p:cNvPr id="22" name="文本框 21">
            <a:extLst>
              <a:ext uri="{FF2B5EF4-FFF2-40B4-BE49-F238E27FC236}">
                <a16:creationId xmlns:a16="http://schemas.microsoft.com/office/drawing/2014/main" id="{DDAA8335-BE64-4656-8931-199A7166300A}"/>
              </a:ext>
            </a:extLst>
          </p:cNvPr>
          <p:cNvSpPr txBox="1"/>
          <p:nvPr/>
        </p:nvSpPr>
        <p:spPr>
          <a:xfrm>
            <a:off x="2049862" y="865953"/>
            <a:ext cx="2064937" cy="1862048"/>
          </a:xfrm>
          <a:prstGeom prst="rect">
            <a:avLst/>
          </a:prstGeom>
          <a:noFill/>
        </p:spPr>
        <p:txBody>
          <a:bodyPr wrap="square">
            <a:spAutoFit/>
          </a:bodyPr>
          <a:lstStyle/>
          <a:p>
            <a:r>
              <a:rPr kumimoji="0" lang="zh-CN" altLang="en-US" sz="11500" b="1" i="0" u="none" strike="noStrike" kern="1200" cap="none" spc="0" normalizeH="0" baseline="0" noProof="0" dirty="0">
                <a:ln>
                  <a:noFill/>
                </a:ln>
                <a:solidFill>
                  <a:srgbClr val="2D5112"/>
                </a:solidFill>
                <a:effectLst/>
                <a:uLnTx/>
                <a:uFillTx/>
                <a:latin typeface="李旭科书法" panose="02000603000000000000" pitchFamily="2" charset="-122"/>
                <a:ea typeface="李旭科书法" panose="02000603000000000000" pitchFamily="2" charset="-122"/>
                <a:cs typeface="+mn-cs"/>
              </a:rPr>
              <a:t>练</a:t>
            </a:r>
            <a:endParaRPr lang="zh-CN" altLang="en-US" dirty="0"/>
          </a:p>
        </p:txBody>
      </p:sp>
      <p:sp>
        <p:nvSpPr>
          <p:cNvPr id="23" name="文本框 22">
            <a:extLst>
              <a:ext uri="{FF2B5EF4-FFF2-40B4-BE49-F238E27FC236}">
                <a16:creationId xmlns:a16="http://schemas.microsoft.com/office/drawing/2014/main" id="{AC27A004-3804-46F7-8096-3AAFFAC62650}"/>
              </a:ext>
            </a:extLst>
          </p:cNvPr>
          <p:cNvSpPr txBox="1"/>
          <p:nvPr/>
        </p:nvSpPr>
        <p:spPr>
          <a:xfrm>
            <a:off x="6987867" y="979898"/>
            <a:ext cx="1415772" cy="1569660"/>
          </a:xfrm>
          <a:prstGeom prst="rect">
            <a:avLst/>
          </a:prstGeom>
          <a:noFill/>
        </p:spPr>
        <p:txBody>
          <a:bodyPr wrap="none" rtlCol="0">
            <a:spAutoFit/>
          </a:bodyPr>
          <a:lstStyle/>
          <a:p>
            <a:pPr algn="ctr"/>
            <a:r>
              <a:rPr lang="zh-CN" altLang="en-US" sz="9600" dirty="0">
                <a:solidFill>
                  <a:srgbClr val="C00000"/>
                </a:solidFill>
                <a:latin typeface="演示佛系体" panose="00000500000000000000" pitchFamily="2" charset="-122"/>
                <a:ea typeface="演示佛系体" panose="00000500000000000000" pitchFamily="2" charset="-122"/>
              </a:rPr>
              <a:t>肆</a:t>
            </a:r>
          </a:p>
        </p:txBody>
      </p:sp>
      <p:grpSp>
        <p:nvGrpSpPr>
          <p:cNvPr id="24" name="组合 23">
            <a:extLst>
              <a:ext uri="{FF2B5EF4-FFF2-40B4-BE49-F238E27FC236}">
                <a16:creationId xmlns:a16="http://schemas.microsoft.com/office/drawing/2014/main" id="{C6796995-0D25-42A2-A379-306F64FB82C3}"/>
              </a:ext>
            </a:extLst>
          </p:cNvPr>
          <p:cNvGrpSpPr/>
          <p:nvPr/>
        </p:nvGrpSpPr>
        <p:grpSpPr>
          <a:xfrm>
            <a:off x="7199643" y="2837590"/>
            <a:ext cx="914401" cy="2642592"/>
            <a:chOff x="4131716" y="4005046"/>
            <a:chExt cx="914401" cy="2642592"/>
          </a:xfrm>
        </p:grpSpPr>
        <p:sp>
          <p:nvSpPr>
            <p:cNvPr id="25" name="菱形 24">
              <a:extLst>
                <a:ext uri="{FF2B5EF4-FFF2-40B4-BE49-F238E27FC236}">
                  <a16:creationId xmlns:a16="http://schemas.microsoft.com/office/drawing/2014/main" id="{9A953F31-EBA6-465A-939E-3A56B9D8AEB0}"/>
                </a:ext>
              </a:extLst>
            </p:cNvPr>
            <p:cNvSpPr/>
            <p:nvPr/>
          </p:nvSpPr>
          <p:spPr>
            <a:xfrm>
              <a:off x="4131716" y="4005046"/>
              <a:ext cx="914400" cy="914400"/>
            </a:xfrm>
            <a:prstGeom prst="diamond">
              <a:avLst/>
            </a:prstGeom>
            <a:noFill/>
            <a:ln w="3175">
              <a:solidFill>
                <a:srgbClr val="27510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6" name="菱形 25">
              <a:extLst>
                <a:ext uri="{FF2B5EF4-FFF2-40B4-BE49-F238E27FC236}">
                  <a16:creationId xmlns:a16="http://schemas.microsoft.com/office/drawing/2014/main" id="{E7F44D34-B38F-4954-A7D4-33E61504E711}"/>
                </a:ext>
              </a:extLst>
            </p:cNvPr>
            <p:cNvSpPr/>
            <p:nvPr/>
          </p:nvSpPr>
          <p:spPr>
            <a:xfrm>
              <a:off x="4131716" y="5733238"/>
              <a:ext cx="914400" cy="914400"/>
            </a:xfrm>
            <a:prstGeom prst="diamond">
              <a:avLst/>
            </a:prstGeom>
            <a:solidFill>
              <a:srgbClr val="275102"/>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7" name="菱形 26">
              <a:extLst>
                <a:ext uri="{FF2B5EF4-FFF2-40B4-BE49-F238E27FC236}">
                  <a16:creationId xmlns:a16="http://schemas.microsoft.com/office/drawing/2014/main" id="{B1913B2E-F264-4F5D-A687-94592A5AC0FA}"/>
                </a:ext>
              </a:extLst>
            </p:cNvPr>
            <p:cNvSpPr/>
            <p:nvPr/>
          </p:nvSpPr>
          <p:spPr>
            <a:xfrm>
              <a:off x="4131716" y="4581110"/>
              <a:ext cx="914400" cy="914400"/>
            </a:xfrm>
            <a:prstGeom prst="diamond">
              <a:avLst/>
            </a:prstGeom>
            <a:solidFill>
              <a:srgbClr val="275102"/>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8" name="文本框 27">
              <a:extLst>
                <a:ext uri="{FF2B5EF4-FFF2-40B4-BE49-F238E27FC236}">
                  <a16:creationId xmlns:a16="http://schemas.microsoft.com/office/drawing/2014/main" id="{7B1DCF8F-7753-409F-A0C6-E44E13F86BED}"/>
                </a:ext>
              </a:extLst>
            </p:cNvPr>
            <p:cNvSpPr txBox="1"/>
            <p:nvPr/>
          </p:nvSpPr>
          <p:spPr>
            <a:xfrm>
              <a:off x="4275732" y="4199367"/>
              <a:ext cx="677108" cy="526747"/>
            </a:xfrm>
            <a:prstGeom prst="rect">
              <a:avLst/>
            </a:prstGeom>
            <a:noFill/>
          </p:spPr>
          <p:txBody>
            <a:bodyPr vert="eaVert" wrap="none" rtlCol="0">
              <a:spAutoFit/>
            </a:bodyPr>
            <a:lstStyle/>
            <a:p>
              <a:r>
                <a:rPr lang="zh-CN" altLang="en-US" sz="3200" dirty="0">
                  <a:latin typeface="华文隶书" panose="02010800040101010101" pitchFamily="2" charset="-122"/>
                  <a:ea typeface="华文隶书" panose="02010800040101010101" pitchFamily="2" charset="-122"/>
                </a:rPr>
                <a:t>课</a:t>
              </a:r>
            </a:p>
          </p:txBody>
        </p:sp>
        <p:sp>
          <p:nvSpPr>
            <p:cNvPr id="29" name="文本框 28">
              <a:extLst>
                <a:ext uri="{FF2B5EF4-FFF2-40B4-BE49-F238E27FC236}">
                  <a16:creationId xmlns:a16="http://schemas.microsoft.com/office/drawing/2014/main" id="{6E0665E3-520C-479D-834B-045B0238E543}"/>
                </a:ext>
              </a:extLst>
            </p:cNvPr>
            <p:cNvSpPr txBox="1"/>
            <p:nvPr/>
          </p:nvSpPr>
          <p:spPr>
            <a:xfrm>
              <a:off x="4275732" y="4809857"/>
              <a:ext cx="677108" cy="526747"/>
            </a:xfrm>
            <a:prstGeom prst="rect">
              <a:avLst/>
            </a:prstGeom>
            <a:noFill/>
          </p:spPr>
          <p:txBody>
            <a:bodyPr vert="eaVert" wrap="none" rtlCol="0">
              <a:spAutoFit/>
            </a:bodyPr>
            <a:lstStyle/>
            <a:p>
              <a:r>
                <a:rPr lang="zh-CN" altLang="en-US" sz="3200" dirty="0">
                  <a:solidFill>
                    <a:schemeClr val="bg1"/>
                  </a:solidFill>
                  <a:latin typeface="华文隶书" panose="02010800040101010101" pitchFamily="2" charset="-122"/>
                  <a:ea typeface="华文隶书" panose="02010800040101010101" pitchFamily="2" charset="-122"/>
                </a:rPr>
                <a:t>堂</a:t>
              </a:r>
            </a:p>
          </p:txBody>
        </p:sp>
        <p:sp>
          <p:nvSpPr>
            <p:cNvPr id="30" name="矩形 29">
              <a:extLst>
                <a:ext uri="{FF2B5EF4-FFF2-40B4-BE49-F238E27FC236}">
                  <a16:creationId xmlns:a16="http://schemas.microsoft.com/office/drawing/2014/main" id="{8ABE80A2-69B5-49F4-AB82-726FF5DBC169}"/>
                </a:ext>
              </a:extLst>
            </p:cNvPr>
            <p:cNvSpPr/>
            <p:nvPr/>
          </p:nvSpPr>
          <p:spPr>
            <a:xfrm>
              <a:off x="4209535" y="5510401"/>
              <a:ext cx="836582" cy="203132"/>
            </a:xfrm>
            <a:prstGeom prst="rect">
              <a:avLst/>
            </a:prstGeom>
            <a:solidFill>
              <a:srgbClr val="E1E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E905B085-9A6B-47D9-9DE2-B90564976510}"/>
                </a:ext>
              </a:extLst>
            </p:cNvPr>
            <p:cNvSpPr txBox="1"/>
            <p:nvPr/>
          </p:nvSpPr>
          <p:spPr>
            <a:xfrm>
              <a:off x="4275732" y="5960802"/>
              <a:ext cx="677108" cy="526747"/>
            </a:xfrm>
            <a:prstGeom prst="rect">
              <a:avLst/>
            </a:prstGeom>
            <a:noFill/>
          </p:spPr>
          <p:txBody>
            <a:bodyPr vert="eaVert" wrap="none" rtlCol="0">
              <a:spAutoFit/>
            </a:bodyPr>
            <a:lstStyle/>
            <a:p>
              <a:r>
                <a:rPr lang="zh-CN" altLang="en-US" sz="3200" dirty="0">
                  <a:solidFill>
                    <a:schemeClr val="bg1"/>
                  </a:solidFill>
                  <a:latin typeface="华文隶书" panose="02010800040101010101" pitchFamily="2" charset="-122"/>
                  <a:ea typeface="华文隶书" panose="02010800040101010101" pitchFamily="2" charset="-122"/>
                </a:rPr>
                <a:t>节</a:t>
              </a:r>
            </a:p>
          </p:txBody>
        </p:sp>
        <p:sp>
          <p:nvSpPr>
            <p:cNvPr id="32" name="文本框 31">
              <a:extLst>
                <a:ext uri="{FF2B5EF4-FFF2-40B4-BE49-F238E27FC236}">
                  <a16:creationId xmlns:a16="http://schemas.microsoft.com/office/drawing/2014/main" id="{B30F91DB-9AD8-4082-8061-F691BA65A7F2}"/>
                </a:ext>
              </a:extLst>
            </p:cNvPr>
            <p:cNvSpPr txBox="1"/>
            <p:nvPr/>
          </p:nvSpPr>
          <p:spPr>
            <a:xfrm>
              <a:off x="4275732" y="5351495"/>
              <a:ext cx="677108" cy="526747"/>
            </a:xfrm>
            <a:prstGeom prst="rect">
              <a:avLst/>
            </a:prstGeom>
            <a:noFill/>
          </p:spPr>
          <p:txBody>
            <a:bodyPr vert="eaVert" wrap="square" rtlCol="0">
              <a:spAutoFit/>
            </a:bodyPr>
            <a:lstStyle/>
            <a:p>
              <a:r>
                <a:rPr lang="zh-CN" altLang="en-US" sz="3200" dirty="0">
                  <a:latin typeface="华文隶书" panose="02010800040101010101" pitchFamily="2" charset="-122"/>
                  <a:ea typeface="华文隶书" panose="02010800040101010101" pitchFamily="2" charset="-122"/>
                </a:rPr>
                <a:t>环</a:t>
              </a:r>
            </a:p>
          </p:txBody>
        </p:sp>
        <p:sp>
          <p:nvSpPr>
            <p:cNvPr id="33" name="菱形 32">
              <a:extLst>
                <a:ext uri="{FF2B5EF4-FFF2-40B4-BE49-F238E27FC236}">
                  <a16:creationId xmlns:a16="http://schemas.microsoft.com/office/drawing/2014/main" id="{7810AEB8-523F-45BB-BA4A-9694D658A37D}"/>
                </a:ext>
              </a:extLst>
            </p:cNvPr>
            <p:cNvSpPr/>
            <p:nvPr/>
          </p:nvSpPr>
          <p:spPr>
            <a:xfrm>
              <a:off x="4131716" y="5157174"/>
              <a:ext cx="914400" cy="914400"/>
            </a:xfrm>
            <a:prstGeom prst="diamond">
              <a:avLst/>
            </a:prstGeom>
            <a:noFill/>
            <a:ln w="3175">
              <a:solidFill>
                <a:srgbClr val="27510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extLst>
      <p:ext uri="{BB962C8B-B14F-4D97-AF65-F5344CB8AC3E}">
        <p14:creationId xmlns:p14="http://schemas.microsoft.com/office/powerpoint/2010/main" val="30774453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F48E0336-1C16-454C-BF14-3928082E6D28}"/>
              </a:ext>
            </a:extLst>
          </p:cNvPr>
          <p:cNvSpPr txBox="1"/>
          <p:nvPr/>
        </p:nvSpPr>
        <p:spPr>
          <a:xfrm>
            <a:off x="1116226" y="692034"/>
            <a:ext cx="7129849" cy="584775"/>
          </a:xfrm>
          <a:prstGeom prst="rect">
            <a:avLst/>
          </a:prstGeom>
          <a:noFill/>
        </p:spPr>
        <p:txBody>
          <a:bodyPr wrap="square">
            <a:spAutoFit/>
          </a:bodyPr>
          <a:lstStyle/>
          <a:p>
            <a:r>
              <a:rPr kumimoji="0" lang="zh-CN" altLang="en-US" sz="3200" b="0" i="0" u="none" strike="noStrike" kern="1200" cap="none" spc="0" normalizeH="0" baseline="0" noProof="0" dirty="0">
                <a:ln>
                  <a:noFill/>
                </a:ln>
                <a:solidFill>
                  <a:srgbClr val="275102"/>
                </a:solidFill>
                <a:effectLst/>
                <a:uLnTx/>
                <a:uFillTx/>
                <a:latin typeface="思源宋体 CN Heavy" panose="02020900000000000000" pitchFamily="18" charset="-122"/>
                <a:ea typeface="思源宋体 CN Heavy" panose="02020900000000000000" pitchFamily="18" charset="-122"/>
                <a:cs typeface="+mn-cs"/>
              </a:rPr>
              <a:t>这篇小说以百合花为题有什么作用？</a:t>
            </a:r>
            <a:endParaRPr lang="zh-CN" altLang="en-US" dirty="0"/>
          </a:p>
        </p:txBody>
      </p:sp>
      <p:sp>
        <p:nvSpPr>
          <p:cNvPr id="11" name="文本框 10">
            <a:extLst>
              <a:ext uri="{FF2B5EF4-FFF2-40B4-BE49-F238E27FC236}">
                <a16:creationId xmlns:a16="http://schemas.microsoft.com/office/drawing/2014/main" id="{BB6DFA8B-ACE8-430E-A674-C4F2D3022B89}"/>
              </a:ext>
            </a:extLst>
          </p:cNvPr>
          <p:cNvSpPr txBox="1"/>
          <p:nvPr/>
        </p:nvSpPr>
        <p:spPr>
          <a:xfrm>
            <a:off x="1116226" y="1537544"/>
            <a:ext cx="7360508" cy="4524315"/>
          </a:xfrm>
          <a:prstGeom prst="rect">
            <a:avLst/>
          </a:prstGeom>
          <a:noFill/>
        </p:spPr>
        <p:txBody>
          <a:bodyPr wrap="square">
            <a:spAutoFit/>
          </a:bodyPr>
          <a:lstStyle/>
          <a:p>
            <a:pPr marL="0" marR="0" lvl="0" indent="0" algn="l" defTabSz="914400" rtl="0" eaLnBrk="1" fontAlgn="auto" latinLnBrk="0" hangingPunct="1">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1</a:t>
            </a:r>
            <a:r>
              <a:rPr kumimoji="0" lang="zh-CN" altLang="en-US"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、从情节上看：“百合花”是女主人公嫁妆（新被子）上的图案，百合花被子是情节发展的线索，贯穿全文主要情节，并推动了情节的发展。</a:t>
            </a:r>
          </a:p>
          <a:p>
            <a:pPr marL="0" marR="0" lvl="0" indent="0" algn="l" defTabSz="914400" rtl="0" eaLnBrk="1" fontAlgn="auto" latinLnBrk="0" hangingPunct="1">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2</a:t>
            </a:r>
            <a:r>
              <a:rPr kumimoji="0" lang="zh-CN" altLang="en-US"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rPr>
              <a:t>、从人物形象上看：百合花被子还和人物性格有关系，新媳妇的思想性格如百合花一样美丽，所以，百合花，正是人物纯真、高洁的优美心灵和品格的象征。</a:t>
            </a:r>
            <a:endParaRPr kumimoji="0" lang="en-US" altLang="zh-CN"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endParaRPr>
          </a:p>
        </p:txBody>
      </p:sp>
      <p:pic>
        <p:nvPicPr>
          <p:cNvPr id="2" name="图片 1">
            <a:extLst>
              <a:ext uri="{FF2B5EF4-FFF2-40B4-BE49-F238E27FC236}">
                <a16:creationId xmlns:a16="http://schemas.microsoft.com/office/drawing/2014/main" id="{55A2DF93-614F-4EC0-BF2B-2EE3974679DD}"/>
              </a:ext>
            </a:extLst>
          </p:cNvPr>
          <p:cNvPicPr>
            <a:picLocks noChangeAspect="1"/>
          </p:cNvPicPr>
          <p:nvPr/>
        </p:nvPicPr>
        <p:blipFill>
          <a:blip r:embed="rId2"/>
          <a:stretch>
            <a:fillRect/>
          </a:stretch>
        </p:blipFill>
        <p:spPr>
          <a:xfrm>
            <a:off x="265338" y="157548"/>
            <a:ext cx="809836" cy="837240"/>
          </a:xfrm>
          <a:prstGeom prst="rect">
            <a:avLst/>
          </a:prstGeom>
        </p:spPr>
      </p:pic>
    </p:spTree>
    <p:extLst>
      <p:ext uri="{BB962C8B-B14F-4D97-AF65-F5344CB8AC3E}">
        <p14:creationId xmlns:p14="http://schemas.microsoft.com/office/powerpoint/2010/main" val="3319474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5FC86B5-DED6-4FF0-AFC6-9691C0C453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2" y="0"/>
            <a:ext cx="9144000" cy="6858000"/>
          </a:xfrm>
          <a:prstGeom prst="rect">
            <a:avLst/>
          </a:prstGeom>
        </p:spPr>
      </p:pic>
      <p:pic>
        <p:nvPicPr>
          <p:cNvPr id="26" name="图片 25">
            <a:extLst>
              <a:ext uri="{FF2B5EF4-FFF2-40B4-BE49-F238E27FC236}">
                <a16:creationId xmlns:a16="http://schemas.microsoft.com/office/drawing/2014/main" id="{4B12A16F-E871-4A1B-A913-0815BD259ACD}"/>
              </a:ext>
            </a:extLst>
          </p:cNvPr>
          <p:cNvPicPr>
            <a:picLocks noChangeAspect="1"/>
          </p:cNvPicPr>
          <p:nvPr/>
        </p:nvPicPr>
        <p:blipFill>
          <a:blip r:embed="rId3"/>
          <a:stretch>
            <a:fillRect/>
          </a:stretch>
        </p:blipFill>
        <p:spPr>
          <a:xfrm>
            <a:off x="265338" y="157548"/>
            <a:ext cx="809836" cy="837240"/>
          </a:xfrm>
          <a:prstGeom prst="rect">
            <a:avLst/>
          </a:prstGeom>
        </p:spPr>
      </p:pic>
      <p:pic>
        <p:nvPicPr>
          <p:cNvPr id="7" name="图片 6">
            <a:extLst>
              <a:ext uri="{FF2B5EF4-FFF2-40B4-BE49-F238E27FC236}">
                <a16:creationId xmlns:a16="http://schemas.microsoft.com/office/drawing/2014/main" id="{AFCB5089-9A91-4E9C-B2EF-9932909BF8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51446" y="2625149"/>
            <a:ext cx="3507193" cy="5474642"/>
          </a:xfrm>
          <a:prstGeom prst="ellipse">
            <a:avLst/>
          </a:prstGeom>
        </p:spPr>
      </p:pic>
      <p:pic>
        <p:nvPicPr>
          <p:cNvPr id="19" name="图片 18">
            <a:extLst>
              <a:ext uri="{FF2B5EF4-FFF2-40B4-BE49-F238E27FC236}">
                <a16:creationId xmlns:a16="http://schemas.microsoft.com/office/drawing/2014/main" id="{02E7637F-D12F-421E-842B-12634C78DA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230539" y="3119783"/>
            <a:ext cx="2638880" cy="3738217"/>
          </a:xfrm>
          <a:prstGeom prst="rect">
            <a:avLst/>
          </a:prstGeom>
          <a:effectLst>
            <a:outerShdw blurRad="50800" dist="165100" dir="3600000" algn="tl" rotWithShape="0">
              <a:srgbClr val="C8E9EA"/>
            </a:outerShdw>
          </a:effectLst>
        </p:spPr>
      </p:pic>
      <p:sp>
        <p:nvSpPr>
          <p:cNvPr id="25" name="Freeform 33" descr="e7d195523061f1c0f55f9af68525816972d868573ada39bc763F3977967589A5F92C178830C92595A6CE4D0132F8C206B2B04C416AAA86B7FD80AB023F78DAEB544E2F013E11B2B95AD21703D1C90034A379EC9026EFAAF5D8D3F6EDD7215B01F6CA9944DC1B7CBBDAA69CBEB3E97B6961AD0B84AF64FBDEE7BFD789234F86D611D00A1237AD43ED849A958CA111FA04">
            <a:extLst>
              <a:ext uri="{FF2B5EF4-FFF2-40B4-BE49-F238E27FC236}">
                <a16:creationId xmlns:a16="http://schemas.microsoft.com/office/drawing/2014/main" id="{C812F1DD-A9EB-4992-A8A7-72989CD8C7DE}"/>
              </a:ext>
            </a:extLst>
          </p:cNvPr>
          <p:cNvSpPr>
            <a:spLocks/>
          </p:cNvSpPr>
          <p:nvPr/>
        </p:nvSpPr>
        <p:spPr bwMode="auto">
          <a:xfrm rot="5400000">
            <a:off x="2143194" y="130995"/>
            <a:ext cx="4412771" cy="8699159"/>
          </a:xfrm>
          <a:custGeom>
            <a:avLst/>
            <a:gdLst>
              <a:gd name="connsiteX0" fmla="*/ 0 w 3859485"/>
              <a:gd name="connsiteY0" fmla="*/ 5830420 h 8860933"/>
              <a:gd name="connsiteX1" fmla="*/ 0 w 3859485"/>
              <a:gd name="connsiteY1" fmla="*/ 4341049 h 8860933"/>
              <a:gd name="connsiteX2" fmla="*/ 0 w 3859485"/>
              <a:gd name="connsiteY2" fmla="*/ 3071041 h 8860933"/>
              <a:gd name="connsiteX3" fmla="*/ 3859485 w 3859485"/>
              <a:gd name="connsiteY3" fmla="*/ 0 h 8860933"/>
              <a:gd name="connsiteX4" fmla="*/ 3859485 w 3859485"/>
              <a:gd name="connsiteY4" fmla="*/ 8860933 h 8860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9485" h="8860933">
                <a:moveTo>
                  <a:pt x="0" y="5830420"/>
                </a:moveTo>
                <a:lnTo>
                  <a:pt x="0" y="4341049"/>
                </a:lnTo>
                <a:lnTo>
                  <a:pt x="0" y="3071041"/>
                </a:lnTo>
                <a:lnTo>
                  <a:pt x="3859485" y="0"/>
                </a:lnTo>
                <a:lnTo>
                  <a:pt x="3859485" y="8860933"/>
                </a:lnTo>
                <a:close/>
              </a:path>
            </a:pathLst>
          </a:custGeom>
          <a:gradFill flip="none" rotWithShape="0">
            <a:gsLst>
              <a:gs pos="100000">
                <a:srgbClr val="2A9995">
                  <a:alpha val="0"/>
                </a:srgbClr>
              </a:gs>
              <a:gs pos="0">
                <a:srgbClr val="8EE0DC">
                  <a:alpha val="47000"/>
                </a:srgbClr>
              </a:gs>
            </a:gsLst>
            <a:lin ang="5400000" scaled="1"/>
            <a:tileRect/>
          </a:gradFill>
          <a:ln>
            <a:noFill/>
          </a:ln>
        </p:spPr>
        <p:txBody>
          <a:bodyPr vert="horz" wrap="square" lIns="91440" tIns="45720" rIns="91440" bIns="45720" numCol="1" anchor="t" anchorCtr="0" compatLnSpc="1">
            <a:prstTxWarp prst="textNoShape">
              <a:avLst/>
            </a:prstTxWarp>
            <a:noAutofit/>
          </a:bodyPr>
          <a:lstStyle/>
          <a:p>
            <a:endParaRPr lang="en-US" dirty="0"/>
          </a:p>
        </p:txBody>
      </p:sp>
      <p:pic>
        <p:nvPicPr>
          <p:cNvPr id="10" name="图片 9">
            <a:extLst>
              <a:ext uri="{FF2B5EF4-FFF2-40B4-BE49-F238E27FC236}">
                <a16:creationId xmlns:a16="http://schemas.microsoft.com/office/drawing/2014/main" id="{EBF083EB-A4C9-4B98-99AD-F84F8F483EF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05682" y="5740873"/>
            <a:ext cx="2210028" cy="1569008"/>
          </a:xfrm>
          <a:prstGeom prst="rect">
            <a:avLst/>
          </a:prstGeom>
        </p:spPr>
      </p:pic>
      <p:pic>
        <p:nvPicPr>
          <p:cNvPr id="16" name="图片 15">
            <a:extLst>
              <a:ext uri="{FF2B5EF4-FFF2-40B4-BE49-F238E27FC236}">
                <a16:creationId xmlns:a16="http://schemas.microsoft.com/office/drawing/2014/main" id="{62CE9884-0B00-4DC4-8158-83C15A309A2F}"/>
              </a:ext>
            </a:extLst>
          </p:cNvPr>
          <p:cNvPicPr>
            <a:picLocks noChangeAspect="1"/>
          </p:cNvPicPr>
          <p:nvPr/>
        </p:nvPicPr>
        <p:blipFill rotWithShape="1">
          <a:blip r:embed="rId7">
            <a:extLst>
              <a:ext uri="{28A0092B-C50C-407E-A947-70E740481C1C}">
                <a14:useLocalDpi xmlns:a14="http://schemas.microsoft.com/office/drawing/2010/main" val="0"/>
              </a:ext>
            </a:extLst>
          </a:blip>
          <a:srcRect l="43971" b="6929"/>
          <a:stretch/>
        </p:blipFill>
        <p:spPr>
          <a:xfrm>
            <a:off x="2522" y="2438615"/>
            <a:ext cx="2650695" cy="4403124"/>
          </a:xfrm>
          <a:prstGeom prst="rect">
            <a:avLst/>
          </a:prstGeom>
        </p:spPr>
      </p:pic>
      <p:pic>
        <p:nvPicPr>
          <p:cNvPr id="8" name="图片 7">
            <a:extLst>
              <a:ext uri="{FF2B5EF4-FFF2-40B4-BE49-F238E27FC236}">
                <a16:creationId xmlns:a16="http://schemas.microsoft.com/office/drawing/2014/main" id="{B2CC0AEA-B297-4488-A2BB-78D4C0ACFD8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40671" y="5699359"/>
            <a:ext cx="1821414" cy="1293112"/>
          </a:xfrm>
          <a:prstGeom prst="rect">
            <a:avLst/>
          </a:prstGeom>
        </p:spPr>
      </p:pic>
      <p:pic>
        <p:nvPicPr>
          <p:cNvPr id="4" name="图片 3">
            <a:extLst>
              <a:ext uri="{FF2B5EF4-FFF2-40B4-BE49-F238E27FC236}">
                <a16:creationId xmlns:a16="http://schemas.microsoft.com/office/drawing/2014/main" id="{D245ED54-990A-4F0F-9E94-562F3671AA83}"/>
              </a:ext>
            </a:extLst>
          </p:cNvPr>
          <p:cNvPicPr>
            <a:picLocks noChangeAspect="1"/>
          </p:cNvPicPr>
          <p:nvPr/>
        </p:nvPicPr>
        <p:blipFill>
          <a:blip r:embed="rId8"/>
          <a:stretch>
            <a:fillRect/>
          </a:stretch>
        </p:blipFill>
        <p:spPr>
          <a:xfrm>
            <a:off x="2040671" y="598360"/>
            <a:ext cx="4858933" cy="2670279"/>
          </a:xfrm>
          <a:prstGeom prst="rect">
            <a:avLst/>
          </a:prstGeom>
        </p:spPr>
      </p:pic>
      <p:pic>
        <p:nvPicPr>
          <p:cNvPr id="9" name="图片 8">
            <a:extLst>
              <a:ext uri="{FF2B5EF4-FFF2-40B4-BE49-F238E27FC236}">
                <a16:creationId xmlns:a16="http://schemas.microsoft.com/office/drawing/2014/main" id="{0B35F0CB-2B4E-4846-83B4-C0358429DB19}"/>
              </a:ext>
            </a:extLst>
          </p:cNvPr>
          <p:cNvPicPr>
            <a:picLocks noChangeAspect="1"/>
          </p:cNvPicPr>
          <p:nvPr/>
        </p:nvPicPr>
        <p:blipFill>
          <a:blip r:embed="rId9"/>
          <a:stretch>
            <a:fillRect/>
          </a:stretch>
        </p:blipFill>
        <p:spPr>
          <a:xfrm>
            <a:off x="3377182" y="152915"/>
            <a:ext cx="1944793" cy="963251"/>
          </a:xfrm>
          <a:prstGeom prst="rect">
            <a:avLst/>
          </a:prstGeom>
        </p:spPr>
      </p:pic>
    </p:spTree>
    <p:extLst>
      <p:ext uri="{BB962C8B-B14F-4D97-AF65-F5344CB8AC3E}">
        <p14:creationId xmlns:p14="http://schemas.microsoft.com/office/powerpoint/2010/main" val="4008583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BB6DFA8B-ACE8-430E-A674-C4F2D3022B89}"/>
              </a:ext>
            </a:extLst>
          </p:cNvPr>
          <p:cNvSpPr txBox="1"/>
          <p:nvPr/>
        </p:nvSpPr>
        <p:spPr>
          <a:xfrm>
            <a:off x="1116226" y="1537544"/>
            <a:ext cx="7360508" cy="4031873"/>
          </a:xfrm>
          <a:prstGeom prst="rect">
            <a:avLst/>
          </a:prstGeom>
          <a:noFill/>
        </p:spPr>
        <p:txBody>
          <a:bodyPr wrap="square">
            <a:spAutoFit/>
          </a:bodyPr>
          <a:lstStyle/>
          <a:p>
            <a:pPr marL="0" marR="0" lvl="0" indent="0" algn="l" defTabSz="914400" rtl="0" eaLnBrk="1" fontAlgn="auto" latinLnBrk="0" hangingPunct="1">
              <a:spcBef>
                <a:spcPts val="0"/>
              </a:spcBef>
              <a:spcAft>
                <a:spcPts val="0"/>
              </a:spcAft>
              <a:buClrTx/>
              <a:buSzTx/>
              <a:buFontTx/>
              <a:buNone/>
              <a:tabLst/>
              <a:defRPr/>
            </a:pPr>
            <a:r>
              <a:rPr lang="en-US" altLang="zh-CN" sz="3200" dirty="0">
                <a:solidFill>
                  <a:srgbClr val="275102"/>
                </a:solidFill>
                <a:latin typeface="黑体" panose="02010609060101010101" pitchFamily="49" charset="-122"/>
                <a:ea typeface="黑体" panose="02010609060101010101" pitchFamily="49" charset="-122"/>
              </a:rPr>
              <a:t>3</a:t>
            </a:r>
            <a:r>
              <a:rPr lang="zh-CN" altLang="en-US" sz="3200" dirty="0">
                <a:solidFill>
                  <a:srgbClr val="275102"/>
                </a:solidFill>
                <a:latin typeface="黑体" panose="02010609060101010101" pitchFamily="49" charset="-122"/>
                <a:ea typeface="黑体" panose="02010609060101010101" pitchFamily="49" charset="-122"/>
              </a:rPr>
              <a:t>、从主题上看，有暗示主题的作用。作者赋予了百合花丰富的象征意义，不但小通讯员和新媳妇他们都有百合花一样高尚纯洁美好的心灵，军民之间的感情也像百合花一样纯洁高尚美好，战士和战士之间的情感也像百合花一样纯洁高尚美好，表现了人情美、人性美的主题。</a:t>
            </a:r>
          </a:p>
          <a:p>
            <a:pPr marL="0" marR="0" lvl="0" indent="0" algn="l" defTabSz="914400" rtl="0" eaLnBrk="1" fontAlgn="auto" latinLnBrk="0" hangingPunct="1">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srgbClr val="275102"/>
              </a:solidFill>
              <a:effectLst/>
              <a:uLnTx/>
              <a:uFillTx/>
              <a:latin typeface="黑体" panose="02010609060101010101" pitchFamily="49" charset="-122"/>
              <a:ea typeface="黑体" panose="02010609060101010101" pitchFamily="49" charset="-122"/>
              <a:cs typeface="+mn-cs"/>
            </a:endParaRPr>
          </a:p>
        </p:txBody>
      </p:sp>
      <p:pic>
        <p:nvPicPr>
          <p:cNvPr id="2" name="图片 1">
            <a:extLst>
              <a:ext uri="{FF2B5EF4-FFF2-40B4-BE49-F238E27FC236}">
                <a16:creationId xmlns:a16="http://schemas.microsoft.com/office/drawing/2014/main" id="{2AAF6AD8-9F23-4284-A12C-956209F28768}"/>
              </a:ext>
            </a:extLst>
          </p:cNvPr>
          <p:cNvPicPr>
            <a:picLocks noChangeAspect="1"/>
          </p:cNvPicPr>
          <p:nvPr/>
        </p:nvPicPr>
        <p:blipFill>
          <a:blip r:embed="rId2"/>
          <a:stretch>
            <a:fillRect/>
          </a:stretch>
        </p:blipFill>
        <p:spPr>
          <a:xfrm>
            <a:off x="265338" y="157548"/>
            <a:ext cx="809836" cy="837240"/>
          </a:xfrm>
          <a:prstGeom prst="rect">
            <a:avLst/>
          </a:prstGeom>
        </p:spPr>
      </p:pic>
    </p:spTree>
    <p:extLst>
      <p:ext uri="{BB962C8B-B14F-4D97-AF65-F5344CB8AC3E}">
        <p14:creationId xmlns:p14="http://schemas.microsoft.com/office/powerpoint/2010/main" val="25024776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4C8EE1B5-05B1-4A7C-ACCD-C50ADC64D594}"/>
              </a:ext>
            </a:extLst>
          </p:cNvPr>
          <p:cNvPicPr>
            <a:picLocks noChangeAspect="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399477" y="4113089"/>
            <a:ext cx="836092" cy="1212333"/>
          </a:xfrm>
          <a:prstGeom prst="ellipse">
            <a:avLst/>
          </a:prstGeom>
          <a:ln w="38100">
            <a:solidFill>
              <a:srgbClr val="036532"/>
            </a:solidFill>
          </a:ln>
        </p:spPr>
      </p:pic>
      <p:pic>
        <p:nvPicPr>
          <p:cNvPr id="3" name="图片 2">
            <a:extLst>
              <a:ext uri="{FF2B5EF4-FFF2-40B4-BE49-F238E27FC236}">
                <a16:creationId xmlns:a16="http://schemas.microsoft.com/office/drawing/2014/main" id="{7529107B-FE45-49E7-8F64-34ECCCE03C96}"/>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498028" y="1637125"/>
            <a:ext cx="1662328" cy="2215571"/>
          </a:xfrm>
          <a:prstGeom prst="rect">
            <a:avLst/>
          </a:prstGeom>
        </p:spPr>
      </p:pic>
      <p:pic>
        <p:nvPicPr>
          <p:cNvPr id="7" name="图片 6">
            <a:extLst>
              <a:ext uri="{FF2B5EF4-FFF2-40B4-BE49-F238E27FC236}">
                <a16:creationId xmlns:a16="http://schemas.microsoft.com/office/drawing/2014/main" id="{5D556F2C-789B-42D4-8E4E-D9C6E37853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40" y="4523261"/>
            <a:ext cx="1752393" cy="2303666"/>
          </a:xfrm>
          <a:prstGeom prst="rect">
            <a:avLst/>
          </a:prstGeom>
        </p:spPr>
      </p:pic>
      <p:pic>
        <p:nvPicPr>
          <p:cNvPr id="5" name="图片 4">
            <a:extLst>
              <a:ext uri="{FF2B5EF4-FFF2-40B4-BE49-F238E27FC236}">
                <a16:creationId xmlns:a16="http://schemas.microsoft.com/office/drawing/2014/main" id="{77C6F152-0ACD-48D7-9806-8B47279CF62C}"/>
              </a:ext>
            </a:extLst>
          </p:cNvPr>
          <p:cNvPicPr>
            <a:picLocks noChangeAspect="1"/>
          </p:cNvPicPr>
          <p:nvPr/>
        </p:nvPicPr>
        <p:blipFill>
          <a:blip r:embed="rId5">
            <a:clrChange>
              <a:clrFrom>
                <a:srgbClr val="D0E0E0"/>
              </a:clrFrom>
              <a:clrTo>
                <a:srgbClr val="D0E0E0">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09307" y="518983"/>
            <a:ext cx="1942441" cy="1715015"/>
          </a:xfrm>
          <a:prstGeom prst="rect">
            <a:avLst/>
          </a:prstGeom>
        </p:spPr>
      </p:pic>
      <p:grpSp>
        <p:nvGrpSpPr>
          <p:cNvPr id="8" name="组合 7">
            <a:extLst>
              <a:ext uri="{FF2B5EF4-FFF2-40B4-BE49-F238E27FC236}">
                <a16:creationId xmlns:a16="http://schemas.microsoft.com/office/drawing/2014/main" id="{00058EF8-7F53-4CF4-91DA-ECAEC084BC7F}"/>
              </a:ext>
            </a:extLst>
          </p:cNvPr>
          <p:cNvGrpSpPr/>
          <p:nvPr/>
        </p:nvGrpSpPr>
        <p:grpSpPr>
          <a:xfrm>
            <a:off x="354227" y="2390410"/>
            <a:ext cx="2101919" cy="1874562"/>
            <a:chOff x="634314" y="1822000"/>
            <a:chExt cx="2101919" cy="1874562"/>
          </a:xfrm>
        </p:grpSpPr>
        <p:pic>
          <p:nvPicPr>
            <p:cNvPr id="9" name="图片 8">
              <a:extLst>
                <a:ext uri="{FF2B5EF4-FFF2-40B4-BE49-F238E27FC236}">
                  <a16:creationId xmlns:a16="http://schemas.microsoft.com/office/drawing/2014/main" id="{FCEC3675-516A-469E-B011-1429B9986DAC}"/>
                </a:ext>
              </a:extLst>
            </p:cNvPr>
            <p:cNvPicPr>
              <a:picLocks noChangeAspect="1"/>
            </p:cNvPicPr>
            <p:nvPr/>
          </p:nvPicPr>
          <p:blipFill>
            <a:blip r:embed="rId6">
              <a:clrChange>
                <a:clrFrom>
                  <a:srgbClr val="F6F6F6"/>
                </a:clrFrom>
                <a:clrTo>
                  <a:srgbClr val="F6F6F6">
                    <a:alpha val="0"/>
                  </a:srgbClr>
                </a:clrTo>
              </a:clrChange>
              <a:extLst>
                <a:ext uri="{28A0092B-C50C-407E-A947-70E740481C1C}">
                  <a14:useLocalDpi xmlns:a14="http://schemas.microsoft.com/office/drawing/2010/main" val="0"/>
                </a:ext>
              </a:extLst>
            </a:blip>
            <a:stretch>
              <a:fillRect/>
            </a:stretch>
          </p:blipFill>
          <p:spPr>
            <a:xfrm>
              <a:off x="813486" y="1822000"/>
              <a:ext cx="1870820" cy="1874562"/>
            </a:xfrm>
            <a:prstGeom prst="rect">
              <a:avLst/>
            </a:prstGeom>
          </p:spPr>
        </p:pic>
        <p:sp>
          <p:nvSpPr>
            <p:cNvPr id="10" name="文本框 9">
              <a:extLst>
                <a:ext uri="{FF2B5EF4-FFF2-40B4-BE49-F238E27FC236}">
                  <a16:creationId xmlns:a16="http://schemas.microsoft.com/office/drawing/2014/main" id="{BA8A86AB-4E29-4873-82BE-292528D450AD}"/>
                </a:ext>
              </a:extLst>
            </p:cNvPr>
            <p:cNvSpPr txBox="1"/>
            <p:nvPr/>
          </p:nvSpPr>
          <p:spPr>
            <a:xfrm>
              <a:off x="1384738" y="2987929"/>
              <a:ext cx="1351495" cy="584775"/>
            </a:xfrm>
            <a:prstGeom prst="rect">
              <a:avLst/>
            </a:prstGeom>
            <a:noFill/>
          </p:spPr>
          <p:txBody>
            <a:bodyPr vert="horz" wrap="square" rtlCol="0">
              <a:spAutoFit/>
            </a:bodyPr>
            <a:lstStyle/>
            <a:p>
              <a:r>
                <a:rPr lang="zh-CN" altLang="en-US" sz="3200" b="1" dirty="0">
                  <a:solidFill>
                    <a:schemeClr val="accent6">
                      <a:lumMod val="50000"/>
                    </a:schemeClr>
                  </a:solidFill>
                  <a:latin typeface="汉仪程行简" panose="00020600040101010101" pitchFamily="18" charset="-122"/>
                  <a:ea typeface="汉仪程行简" panose="00020600040101010101" pitchFamily="18" charset="-122"/>
                  <a:cs typeface="+mn-ea"/>
                  <a:sym typeface="+mn-lt"/>
                </a:rPr>
                <a:t>积累</a:t>
              </a:r>
            </a:p>
          </p:txBody>
        </p:sp>
        <p:sp>
          <p:nvSpPr>
            <p:cNvPr id="11" name="文本框 10">
              <a:extLst>
                <a:ext uri="{FF2B5EF4-FFF2-40B4-BE49-F238E27FC236}">
                  <a16:creationId xmlns:a16="http://schemas.microsoft.com/office/drawing/2014/main" id="{6B90E004-5BC7-4E0D-A675-9D24231A3335}"/>
                </a:ext>
              </a:extLst>
            </p:cNvPr>
            <p:cNvSpPr txBox="1"/>
            <p:nvPr/>
          </p:nvSpPr>
          <p:spPr>
            <a:xfrm>
              <a:off x="634314" y="2526894"/>
              <a:ext cx="1247000" cy="646331"/>
            </a:xfrm>
            <a:prstGeom prst="rect">
              <a:avLst/>
            </a:prstGeom>
            <a:noFill/>
          </p:spPr>
          <p:txBody>
            <a:bodyPr wrap="square">
              <a:spAutoFit/>
            </a:bodyPr>
            <a:lstStyle/>
            <a:p>
              <a:r>
                <a:rPr kumimoji="0" lang="zh-CN" altLang="en-US" sz="3600" b="1" i="0" u="none" strike="noStrike" kern="1200" cap="none" spc="0" normalizeH="0" baseline="0" noProof="0" dirty="0">
                  <a:ln>
                    <a:noFill/>
                  </a:ln>
                  <a:solidFill>
                    <a:srgbClr val="275102"/>
                  </a:solidFill>
                  <a:effectLst/>
                  <a:uLnTx/>
                  <a:uFillTx/>
                  <a:latin typeface="方正姚体" panose="02010601030101010101" pitchFamily="2" charset="-122"/>
                  <a:ea typeface="方正姚体" panose="02010601030101010101" pitchFamily="2" charset="-122"/>
                  <a:cs typeface="+mn-ea"/>
                  <a:sym typeface="+mn-lt"/>
                </a:rPr>
                <a:t>语言</a:t>
              </a:r>
              <a:endParaRPr lang="zh-CN" altLang="en-US" sz="3200" dirty="0">
                <a:latin typeface="方正姚体" panose="02010601030101010101" pitchFamily="2" charset="-122"/>
                <a:ea typeface="方正姚体" panose="02010601030101010101" pitchFamily="2" charset="-122"/>
              </a:endParaRPr>
            </a:p>
          </p:txBody>
        </p:sp>
      </p:grpSp>
      <p:pic>
        <p:nvPicPr>
          <p:cNvPr id="6" name="图片 5">
            <a:extLst>
              <a:ext uri="{FF2B5EF4-FFF2-40B4-BE49-F238E27FC236}">
                <a16:creationId xmlns:a16="http://schemas.microsoft.com/office/drawing/2014/main" id="{D55B0724-210D-4821-BCB1-0524574BDFF4}"/>
              </a:ext>
            </a:extLst>
          </p:cNvPr>
          <p:cNvPicPr>
            <a:picLocks noChangeAspect="1"/>
          </p:cNvPicPr>
          <p:nvPr/>
        </p:nvPicPr>
        <p:blipFill>
          <a:blip r:embed="rId7">
            <a:clrChange>
              <a:clrFrom>
                <a:srgbClr val="ABD7D6"/>
              </a:clrFrom>
              <a:clrTo>
                <a:srgbClr val="ABD7D6">
                  <a:alpha val="0"/>
                </a:srgbClr>
              </a:clrTo>
            </a:clrChange>
            <a:extLst>
              <a:ext uri="{28A0092B-C50C-407E-A947-70E740481C1C}">
                <a14:useLocalDpi xmlns:a14="http://schemas.microsoft.com/office/drawing/2010/main" val="0"/>
              </a:ext>
            </a:extLst>
          </a:blip>
          <a:stretch>
            <a:fillRect/>
          </a:stretch>
        </p:blipFill>
        <p:spPr>
          <a:xfrm>
            <a:off x="4254165" y="598504"/>
            <a:ext cx="3758084" cy="1174401"/>
          </a:xfrm>
          <a:prstGeom prst="rect">
            <a:avLst/>
          </a:prstGeom>
        </p:spPr>
      </p:pic>
    </p:spTree>
    <p:extLst>
      <p:ext uri="{BB962C8B-B14F-4D97-AF65-F5344CB8AC3E}">
        <p14:creationId xmlns:p14="http://schemas.microsoft.com/office/powerpoint/2010/main" val="29756092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0C5034B1-5EA1-4C84-B369-41258F345374}"/>
              </a:ext>
            </a:extLst>
          </p:cNvPr>
          <p:cNvPicPr>
            <a:picLocks noChangeAspect="1"/>
          </p:cNvPicPr>
          <p:nvPr/>
        </p:nvPicPr>
        <p:blipFill>
          <a:blip r:embed="rId2">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a:off x="3591673" y="1748413"/>
            <a:ext cx="2382795" cy="1572183"/>
          </a:xfrm>
          <a:prstGeom prst="rect">
            <a:avLst/>
          </a:prstGeom>
        </p:spPr>
      </p:pic>
    </p:spTree>
    <p:extLst>
      <p:ext uri="{BB962C8B-B14F-4D97-AF65-F5344CB8AC3E}">
        <p14:creationId xmlns:p14="http://schemas.microsoft.com/office/powerpoint/2010/main" val="5559330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E777D6ED-18C1-46A2-9E2E-7BAF9AABC4ED}"/>
              </a:ext>
            </a:extLst>
          </p:cNvPr>
          <p:cNvGrpSpPr/>
          <p:nvPr/>
        </p:nvGrpSpPr>
        <p:grpSpPr>
          <a:xfrm>
            <a:off x="5094514" y="1366576"/>
            <a:ext cx="2471895" cy="2612572"/>
            <a:chOff x="1607736" y="301451"/>
            <a:chExt cx="5677319" cy="5667270"/>
          </a:xfrm>
        </p:grpSpPr>
        <p:sp>
          <p:nvSpPr>
            <p:cNvPr id="6" name="矩形 5">
              <a:extLst>
                <a:ext uri="{FF2B5EF4-FFF2-40B4-BE49-F238E27FC236}">
                  <a16:creationId xmlns:a16="http://schemas.microsoft.com/office/drawing/2014/main" id="{25C054B0-C8EE-44F7-9131-AD1A1E72C888}"/>
                </a:ext>
              </a:extLst>
            </p:cNvPr>
            <p:cNvSpPr/>
            <p:nvPr/>
          </p:nvSpPr>
          <p:spPr>
            <a:xfrm>
              <a:off x="1607736" y="301451"/>
              <a:ext cx="5677319" cy="5667270"/>
            </a:xfrm>
            <a:prstGeom prst="rect">
              <a:avLst/>
            </a:prstGeom>
            <a:solidFill>
              <a:srgbClr val="64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46F36A47-A592-4054-9AC4-5797B7E6D858}"/>
                </a:ext>
              </a:extLst>
            </p:cNvPr>
            <p:cNvPicPr>
              <a:picLocks noChangeAspect="1"/>
            </p:cNvPicPr>
            <p:nvPr/>
          </p:nvPicPr>
          <p:blipFill rotWithShape="1">
            <a:blip r:embed="rId2">
              <a:clrChange>
                <a:clrFrom>
                  <a:srgbClr val="000000"/>
                </a:clrFrom>
                <a:clrTo>
                  <a:srgbClr val="000000">
                    <a:alpha val="0"/>
                  </a:srgbClr>
                </a:clrTo>
              </a:clrChange>
              <a:extLst>
                <a:ext uri="{28A0092B-C50C-407E-A947-70E740481C1C}">
                  <a14:useLocalDpi xmlns:a14="http://schemas.microsoft.com/office/drawing/2010/main" val="0"/>
                </a:ext>
              </a:extLst>
            </a:blip>
            <a:srcRect l="1065" t="-133" r="1464" b="7189"/>
            <a:stretch/>
          </p:blipFill>
          <p:spPr>
            <a:xfrm>
              <a:off x="1698171" y="316522"/>
              <a:ext cx="5516545" cy="5531619"/>
            </a:xfrm>
            <a:prstGeom prst="rect">
              <a:avLst/>
            </a:prstGeom>
          </p:spPr>
        </p:pic>
      </p:grpSp>
    </p:spTree>
    <p:extLst>
      <p:ext uri="{BB962C8B-B14F-4D97-AF65-F5344CB8AC3E}">
        <p14:creationId xmlns:p14="http://schemas.microsoft.com/office/powerpoint/2010/main" val="33181897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3A2E8547-9C08-4BA9-81FD-6571D5AB6D7A}"/>
              </a:ext>
            </a:extLst>
          </p:cNvPr>
          <p:cNvGrpSpPr/>
          <p:nvPr/>
        </p:nvGrpSpPr>
        <p:grpSpPr>
          <a:xfrm>
            <a:off x="2075934" y="939113"/>
            <a:ext cx="4766221" cy="4714116"/>
            <a:chOff x="3794919" y="934064"/>
            <a:chExt cx="4374263" cy="4422414"/>
          </a:xfrm>
        </p:grpSpPr>
        <p:sp>
          <p:nvSpPr>
            <p:cNvPr id="9" name="弧形 8">
              <a:extLst>
                <a:ext uri="{FF2B5EF4-FFF2-40B4-BE49-F238E27FC236}">
                  <a16:creationId xmlns:a16="http://schemas.microsoft.com/office/drawing/2014/main" id="{0650FA9E-F495-4B4C-BCF3-EF1061C043AB}"/>
                </a:ext>
              </a:extLst>
            </p:cNvPr>
            <p:cNvSpPr/>
            <p:nvPr/>
          </p:nvSpPr>
          <p:spPr>
            <a:xfrm>
              <a:off x="4308502" y="1489943"/>
              <a:ext cx="3347100" cy="3310657"/>
            </a:xfrm>
            <a:prstGeom prst="arc">
              <a:avLst>
                <a:gd name="adj1" fmla="val 20539420"/>
                <a:gd name="adj2" fmla="val 12728386"/>
              </a:avLst>
            </a:prstGeom>
            <a:ln w="57150">
              <a:solidFill>
                <a:srgbClr val="27510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a:extLst>
                <a:ext uri="{FF2B5EF4-FFF2-40B4-BE49-F238E27FC236}">
                  <a16:creationId xmlns:a16="http://schemas.microsoft.com/office/drawing/2014/main" id="{3318D5A1-B7EF-46FA-A7B2-A5C39A6B0741}"/>
                </a:ext>
              </a:extLst>
            </p:cNvPr>
            <p:cNvSpPr/>
            <p:nvPr/>
          </p:nvSpPr>
          <p:spPr>
            <a:xfrm rot="4010894">
              <a:off x="3770844" y="958139"/>
              <a:ext cx="4422414" cy="4374263"/>
            </a:xfrm>
            <a:prstGeom prst="arc">
              <a:avLst>
                <a:gd name="adj1" fmla="val 16146730"/>
                <a:gd name="adj2" fmla="val 7959728"/>
              </a:avLst>
            </a:prstGeom>
            <a:ln>
              <a:solidFill>
                <a:srgbClr val="27510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2" name="文本框 11">
            <a:extLst>
              <a:ext uri="{FF2B5EF4-FFF2-40B4-BE49-F238E27FC236}">
                <a16:creationId xmlns:a16="http://schemas.microsoft.com/office/drawing/2014/main" id="{399066D0-FB52-4EE2-8F6B-4166A4BBF373}"/>
              </a:ext>
            </a:extLst>
          </p:cNvPr>
          <p:cNvSpPr txBox="1"/>
          <p:nvPr/>
        </p:nvSpPr>
        <p:spPr>
          <a:xfrm>
            <a:off x="3676025" y="457630"/>
            <a:ext cx="1415772" cy="1569660"/>
          </a:xfrm>
          <a:prstGeom prst="rect">
            <a:avLst/>
          </a:prstGeom>
          <a:noFill/>
        </p:spPr>
        <p:txBody>
          <a:bodyPr wrap="none" rtlCol="0">
            <a:spAutoFit/>
          </a:bodyPr>
          <a:lstStyle/>
          <a:p>
            <a:pPr algn="ctr"/>
            <a:r>
              <a:rPr lang="zh-CN" altLang="en-US" sz="9600" dirty="0">
                <a:solidFill>
                  <a:srgbClr val="275102"/>
                </a:solidFill>
                <a:latin typeface="演示佛系体" panose="00000500000000000000" pitchFamily="2" charset="-122"/>
                <a:ea typeface="演示佛系体" panose="00000500000000000000" pitchFamily="2" charset="-122"/>
              </a:rPr>
              <a:t>壹</a:t>
            </a:r>
          </a:p>
        </p:txBody>
      </p:sp>
      <p:sp>
        <p:nvSpPr>
          <p:cNvPr id="14" name="文本框 13">
            <a:extLst>
              <a:ext uri="{FF2B5EF4-FFF2-40B4-BE49-F238E27FC236}">
                <a16:creationId xmlns:a16="http://schemas.microsoft.com/office/drawing/2014/main" id="{5C92AB69-F296-4D71-A828-F7A069ECE480}"/>
              </a:ext>
            </a:extLst>
          </p:cNvPr>
          <p:cNvSpPr txBox="1"/>
          <p:nvPr/>
        </p:nvSpPr>
        <p:spPr>
          <a:xfrm>
            <a:off x="2942745" y="2206419"/>
            <a:ext cx="3520941" cy="1862048"/>
          </a:xfrm>
          <a:prstGeom prst="rect">
            <a:avLst/>
          </a:prstGeom>
          <a:noFill/>
        </p:spPr>
        <p:txBody>
          <a:bodyPr wrap="square">
            <a:spAutoFit/>
          </a:bodyPr>
          <a:lstStyle/>
          <a:p>
            <a:r>
              <a:rPr lang="zh-CN" altLang="en-US" sz="11500" b="1" dirty="0">
                <a:solidFill>
                  <a:srgbClr val="2D5112"/>
                </a:solidFill>
                <a:latin typeface="汉标高清锐毛" panose="02010601030101010101" pitchFamily="2" charset="-122"/>
                <a:ea typeface="汉标高清锐毛" panose="02010601030101010101" pitchFamily="2" charset="-122"/>
              </a:rPr>
              <a:t>激</a:t>
            </a:r>
            <a:r>
              <a:rPr lang="zh-CN" altLang="en-US" sz="11500" b="1" dirty="0">
                <a:solidFill>
                  <a:srgbClr val="2D5112"/>
                </a:solidFill>
                <a:latin typeface="李旭科书法" panose="02000603000000000000" pitchFamily="2" charset="-122"/>
                <a:ea typeface="李旭科书法" panose="02000603000000000000" pitchFamily="2" charset="-122"/>
              </a:rPr>
              <a:t>情</a:t>
            </a:r>
            <a:endParaRPr lang="zh-CN" altLang="en-US" sz="2400" dirty="0">
              <a:latin typeface="李旭科书法" panose="02000603000000000000" pitchFamily="2" charset="-122"/>
              <a:ea typeface="李旭科书法" panose="02000603000000000000" pitchFamily="2" charset="-122"/>
            </a:endParaRPr>
          </a:p>
        </p:txBody>
      </p:sp>
      <p:sp>
        <p:nvSpPr>
          <p:cNvPr id="19" name="菱形 18">
            <a:extLst>
              <a:ext uri="{FF2B5EF4-FFF2-40B4-BE49-F238E27FC236}">
                <a16:creationId xmlns:a16="http://schemas.microsoft.com/office/drawing/2014/main" id="{1F73E752-79C5-4AA5-B7C9-0FA8EBACE7C8}"/>
              </a:ext>
            </a:extLst>
          </p:cNvPr>
          <p:cNvSpPr/>
          <p:nvPr/>
        </p:nvSpPr>
        <p:spPr>
          <a:xfrm>
            <a:off x="4131716" y="4005046"/>
            <a:ext cx="914400" cy="914400"/>
          </a:xfrm>
          <a:prstGeom prst="diamond">
            <a:avLst/>
          </a:prstGeom>
          <a:noFill/>
          <a:ln w="3175">
            <a:solidFill>
              <a:srgbClr val="27510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0" name="菱形 19">
            <a:extLst>
              <a:ext uri="{FF2B5EF4-FFF2-40B4-BE49-F238E27FC236}">
                <a16:creationId xmlns:a16="http://schemas.microsoft.com/office/drawing/2014/main" id="{B0276B6D-C5FD-4D98-9B00-3DC22CF201C7}"/>
              </a:ext>
            </a:extLst>
          </p:cNvPr>
          <p:cNvSpPr/>
          <p:nvPr/>
        </p:nvSpPr>
        <p:spPr>
          <a:xfrm>
            <a:off x="4131716" y="5733238"/>
            <a:ext cx="914400" cy="914400"/>
          </a:xfrm>
          <a:prstGeom prst="diamond">
            <a:avLst/>
          </a:prstGeom>
          <a:solidFill>
            <a:srgbClr val="275102"/>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菱形 20">
            <a:extLst>
              <a:ext uri="{FF2B5EF4-FFF2-40B4-BE49-F238E27FC236}">
                <a16:creationId xmlns:a16="http://schemas.microsoft.com/office/drawing/2014/main" id="{1CE5E3F2-5D3E-4A4E-8570-9A7CEF424945}"/>
              </a:ext>
            </a:extLst>
          </p:cNvPr>
          <p:cNvSpPr/>
          <p:nvPr/>
        </p:nvSpPr>
        <p:spPr>
          <a:xfrm>
            <a:off x="4131716" y="4581110"/>
            <a:ext cx="914400" cy="914400"/>
          </a:xfrm>
          <a:prstGeom prst="diamond">
            <a:avLst/>
          </a:prstGeom>
          <a:solidFill>
            <a:srgbClr val="275102"/>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2" name="文本框 21">
            <a:extLst>
              <a:ext uri="{FF2B5EF4-FFF2-40B4-BE49-F238E27FC236}">
                <a16:creationId xmlns:a16="http://schemas.microsoft.com/office/drawing/2014/main" id="{E0283217-0BF8-4C7A-9CA5-85956F9C0E7B}"/>
              </a:ext>
            </a:extLst>
          </p:cNvPr>
          <p:cNvSpPr txBox="1"/>
          <p:nvPr/>
        </p:nvSpPr>
        <p:spPr>
          <a:xfrm>
            <a:off x="4275732" y="4199367"/>
            <a:ext cx="677108" cy="526747"/>
          </a:xfrm>
          <a:prstGeom prst="rect">
            <a:avLst/>
          </a:prstGeom>
          <a:noFill/>
        </p:spPr>
        <p:txBody>
          <a:bodyPr vert="eaVert" wrap="none" rtlCol="0">
            <a:spAutoFit/>
          </a:bodyPr>
          <a:lstStyle/>
          <a:p>
            <a:r>
              <a:rPr lang="zh-CN" altLang="en-US" sz="3200" dirty="0">
                <a:latin typeface="华文隶书" panose="02010800040101010101" pitchFamily="2" charset="-122"/>
                <a:ea typeface="华文隶书" panose="02010800040101010101" pitchFamily="2" charset="-122"/>
              </a:rPr>
              <a:t>课</a:t>
            </a:r>
          </a:p>
        </p:txBody>
      </p:sp>
      <p:sp>
        <p:nvSpPr>
          <p:cNvPr id="23" name="文本框 22">
            <a:extLst>
              <a:ext uri="{FF2B5EF4-FFF2-40B4-BE49-F238E27FC236}">
                <a16:creationId xmlns:a16="http://schemas.microsoft.com/office/drawing/2014/main" id="{9C1C45D6-BCEF-4D25-935A-3D922D2D23E9}"/>
              </a:ext>
            </a:extLst>
          </p:cNvPr>
          <p:cNvSpPr txBox="1"/>
          <p:nvPr/>
        </p:nvSpPr>
        <p:spPr>
          <a:xfrm>
            <a:off x="4275732" y="4809857"/>
            <a:ext cx="677108" cy="526747"/>
          </a:xfrm>
          <a:prstGeom prst="rect">
            <a:avLst/>
          </a:prstGeom>
          <a:noFill/>
        </p:spPr>
        <p:txBody>
          <a:bodyPr vert="eaVert" wrap="none" rtlCol="0">
            <a:spAutoFit/>
          </a:bodyPr>
          <a:lstStyle/>
          <a:p>
            <a:r>
              <a:rPr lang="zh-CN" altLang="en-US" sz="3200" dirty="0">
                <a:solidFill>
                  <a:schemeClr val="bg1"/>
                </a:solidFill>
                <a:latin typeface="华文隶书" panose="02010800040101010101" pitchFamily="2" charset="-122"/>
                <a:ea typeface="华文隶书" panose="02010800040101010101" pitchFamily="2" charset="-122"/>
              </a:rPr>
              <a:t>堂</a:t>
            </a:r>
          </a:p>
        </p:txBody>
      </p:sp>
      <p:sp>
        <p:nvSpPr>
          <p:cNvPr id="26" name="矩形 25">
            <a:extLst>
              <a:ext uri="{FF2B5EF4-FFF2-40B4-BE49-F238E27FC236}">
                <a16:creationId xmlns:a16="http://schemas.microsoft.com/office/drawing/2014/main" id="{CA522A4D-3B5D-49EE-819E-EE474277FE66}"/>
              </a:ext>
            </a:extLst>
          </p:cNvPr>
          <p:cNvSpPr/>
          <p:nvPr/>
        </p:nvSpPr>
        <p:spPr>
          <a:xfrm>
            <a:off x="4209535" y="5510401"/>
            <a:ext cx="836582" cy="203132"/>
          </a:xfrm>
          <a:prstGeom prst="rect">
            <a:avLst/>
          </a:prstGeom>
          <a:solidFill>
            <a:srgbClr val="E1E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E101B5BB-F8A5-4BAC-8470-246C6CE95988}"/>
              </a:ext>
            </a:extLst>
          </p:cNvPr>
          <p:cNvSpPr txBox="1"/>
          <p:nvPr/>
        </p:nvSpPr>
        <p:spPr>
          <a:xfrm>
            <a:off x="4275732" y="5960802"/>
            <a:ext cx="677108" cy="526747"/>
          </a:xfrm>
          <a:prstGeom prst="rect">
            <a:avLst/>
          </a:prstGeom>
          <a:noFill/>
        </p:spPr>
        <p:txBody>
          <a:bodyPr vert="eaVert" wrap="none" rtlCol="0">
            <a:spAutoFit/>
          </a:bodyPr>
          <a:lstStyle/>
          <a:p>
            <a:r>
              <a:rPr lang="zh-CN" altLang="en-US" sz="3200" dirty="0">
                <a:solidFill>
                  <a:schemeClr val="bg1"/>
                </a:solidFill>
                <a:latin typeface="华文隶书" panose="02010800040101010101" pitchFamily="2" charset="-122"/>
                <a:ea typeface="华文隶书" panose="02010800040101010101" pitchFamily="2" charset="-122"/>
              </a:rPr>
              <a:t>节</a:t>
            </a:r>
          </a:p>
        </p:txBody>
      </p:sp>
      <p:sp>
        <p:nvSpPr>
          <p:cNvPr id="24" name="文本框 23">
            <a:extLst>
              <a:ext uri="{FF2B5EF4-FFF2-40B4-BE49-F238E27FC236}">
                <a16:creationId xmlns:a16="http://schemas.microsoft.com/office/drawing/2014/main" id="{57226226-5EBD-47D1-B7AC-4FC752E10DB2}"/>
              </a:ext>
            </a:extLst>
          </p:cNvPr>
          <p:cNvSpPr txBox="1"/>
          <p:nvPr/>
        </p:nvSpPr>
        <p:spPr>
          <a:xfrm>
            <a:off x="4275732" y="5351495"/>
            <a:ext cx="677108" cy="526747"/>
          </a:xfrm>
          <a:prstGeom prst="rect">
            <a:avLst/>
          </a:prstGeom>
          <a:noFill/>
        </p:spPr>
        <p:txBody>
          <a:bodyPr vert="eaVert" wrap="square" rtlCol="0">
            <a:spAutoFit/>
          </a:bodyPr>
          <a:lstStyle/>
          <a:p>
            <a:r>
              <a:rPr lang="zh-CN" altLang="en-US" sz="3200" dirty="0">
                <a:latin typeface="华文隶书" panose="02010800040101010101" pitchFamily="2" charset="-122"/>
                <a:ea typeface="华文隶书" panose="02010800040101010101" pitchFamily="2" charset="-122"/>
              </a:rPr>
              <a:t>环</a:t>
            </a:r>
          </a:p>
        </p:txBody>
      </p:sp>
      <p:sp>
        <p:nvSpPr>
          <p:cNvPr id="18" name="菱形 17">
            <a:extLst>
              <a:ext uri="{FF2B5EF4-FFF2-40B4-BE49-F238E27FC236}">
                <a16:creationId xmlns:a16="http://schemas.microsoft.com/office/drawing/2014/main" id="{5A563A89-0E9D-4444-8EA5-E4602034FD38}"/>
              </a:ext>
            </a:extLst>
          </p:cNvPr>
          <p:cNvSpPr/>
          <p:nvPr/>
        </p:nvSpPr>
        <p:spPr>
          <a:xfrm>
            <a:off x="4131716" y="5157174"/>
            <a:ext cx="914400" cy="914400"/>
          </a:xfrm>
          <a:prstGeom prst="diamond">
            <a:avLst/>
          </a:prstGeom>
          <a:noFill/>
          <a:ln w="3175">
            <a:solidFill>
              <a:srgbClr val="27510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30" name="图片 29">
            <a:extLst>
              <a:ext uri="{FF2B5EF4-FFF2-40B4-BE49-F238E27FC236}">
                <a16:creationId xmlns:a16="http://schemas.microsoft.com/office/drawing/2014/main" id="{E8C6D4D9-FD0F-4C57-BE75-270D088845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0814" y="1031308"/>
            <a:ext cx="1863861" cy="1351520"/>
          </a:xfrm>
          <a:prstGeom prst="rect">
            <a:avLst/>
          </a:prstGeom>
        </p:spPr>
      </p:pic>
      <p:pic>
        <p:nvPicPr>
          <p:cNvPr id="32" name="图片 31">
            <a:extLst>
              <a:ext uri="{FF2B5EF4-FFF2-40B4-BE49-F238E27FC236}">
                <a16:creationId xmlns:a16="http://schemas.microsoft.com/office/drawing/2014/main" id="{8C7D40F8-0F4A-4B6D-B63E-9C3B6EE641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871730" y="1012046"/>
            <a:ext cx="1863861" cy="1351520"/>
          </a:xfrm>
          <a:prstGeom prst="rect">
            <a:avLst/>
          </a:prstGeom>
        </p:spPr>
      </p:pic>
      <p:pic>
        <p:nvPicPr>
          <p:cNvPr id="34" name="图片 33">
            <a:extLst>
              <a:ext uri="{FF2B5EF4-FFF2-40B4-BE49-F238E27FC236}">
                <a16:creationId xmlns:a16="http://schemas.microsoft.com/office/drawing/2014/main" id="{443AF30E-0B7D-488B-A9D4-770AB6A0734C}"/>
              </a:ext>
            </a:extLst>
          </p:cNvPr>
          <p:cNvPicPr>
            <a:picLocks noChangeAspect="1"/>
          </p:cNvPicPr>
          <p:nvPr/>
        </p:nvPicPr>
        <p:blipFill>
          <a:blip r:embed="rId3"/>
          <a:stretch>
            <a:fillRect/>
          </a:stretch>
        </p:blipFill>
        <p:spPr>
          <a:xfrm>
            <a:off x="265338" y="157548"/>
            <a:ext cx="809836" cy="837240"/>
          </a:xfrm>
          <a:prstGeom prst="rect">
            <a:avLst/>
          </a:prstGeom>
        </p:spPr>
      </p:pic>
    </p:spTree>
    <p:extLst>
      <p:ext uri="{BB962C8B-B14F-4D97-AF65-F5344CB8AC3E}">
        <p14:creationId xmlns:p14="http://schemas.microsoft.com/office/powerpoint/2010/main" val="332426557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3A2E8547-9C08-4BA9-81FD-6571D5AB6D7A}"/>
              </a:ext>
            </a:extLst>
          </p:cNvPr>
          <p:cNvGrpSpPr/>
          <p:nvPr/>
        </p:nvGrpSpPr>
        <p:grpSpPr>
          <a:xfrm>
            <a:off x="2075934" y="939113"/>
            <a:ext cx="4766221" cy="4714116"/>
            <a:chOff x="3794919" y="934064"/>
            <a:chExt cx="4374263" cy="4422414"/>
          </a:xfrm>
        </p:grpSpPr>
        <p:sp>
          <p:nvSpPr>
            <p:cNvPr id="9" name="弧形 8">
              <a:extLst>
                <a:ext uri="{FF2B5EF4-FFF2-40B4-BE49-F238E27FC236}">
                  <a16:creationId xmlns:a16="http://schemas.microsoft.com/office/drawing/2014/main" id="{0650FA9E-F495-4B4C-BCF3-EF1061C043AB}"/>
                </a:ext>
              </a:extLst>
            </p:cNvPr>
            <p:cNvSpPr/>
            <p:nvPr/>
          </p:nvSpPr>
          <p:spPr>
            <a:xfrm>
              <a:off x="4308502" y="1489943"/>
              <a:ext cx="3347100" cy="3310657"/>
            </a:xfrm>
            <a:prstGeom prst="arc">
              <a:avLst>
                <a:gd name="adj1" fmla="val 20539420"/>
                <a:gd name="adj2" fmla="val 12728386"/>
              </a:avLst>
            </a:prstGeom>
            <a:ln w="57150">
              <a:solidFill>
                <a:srgbClr val="27510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a:extLst>
                <a:ext uri="{FF2B5EF4-FFF2-40B4-BE49-F238E27FC236}">
                  <a16:creationId xmlns:a16="http://schemas.microsoft.com/office/drawing/2014/main" id="{3318D5A1-B7EF-46FA-A7B2-A5C39A6B0741}"/>
                </a:ext>
              </a:extLst>
            </p:cNvPr>
            <p:cNvSpPr/>
            <p:nvPr/>
          </p:nvSpPr>
          <p:spPr>
            <a:xfrm rot="4010894">
              <a:off x="3770844" y="958139"/>
              <a:ext cx="4422414" cy="4374263"/>
            </a:xfrm>
            <a:prstGeom prst="arc">
              <a:avLst>
                <a:gd name="adj1" fmla="val 16146730"/>
                <a:gd name="adj2" fmla="val 7959728"/>
              </a:avLst>
            </a:prstGeom>
            <a:ln>
              <a:solidFill>
                <a:srgbClr val="27510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2" name="文本框 11">
            <a:extLst>
              <a:ext uri="{FF2B5EF4-FFF2-40B4-BE49-F238E27FC236}">
                <a16:creationId xmlns:a16="http://schemas.microsoft.com/office/drawing/2014/main" id="{399066D0-FB52-4EE2-8F6B-4166A4BBF373}"/>
              </a:ext>
            </a:extLst>
          </p:cNvPr>
          <p:cNvSpPr txBox="1"/>
          <p:nvPr/>
        </p:nvSpPr>
        <p:spPr>
          <a:xfrm>
            <a:off x="3676025" y="457630"/>
            <a:ext cx="1415772" cy="1569660"/>
          </a:xfrm>
          <a:prstGeom prst="rect">
            <a:avLst/>
          </a:prstGeom>
          <a:noFill/>
        </p:spPr>
        <p:txBody>
          <a:bodyPr wrap="none" rtlCol="0">
            <a:spAutoFit/>
          </a:bodyPr>
          <a:lstStyle/>
          <a:p>
            <a:pPr algn="ctr"/>
            <a:r>
              <a:rPr lang="zh-CN" altLang="en-US" sz="9600" dirty="0">
                <a:solidFill>
                  <a:srgbClr val="275102"/>
                </a:solidFill>
                <a:latin typeface="演示佛系体" panose="00000500000000000000" pitchFamily="2" charset="-122"/>
                <a:ea typeface="演示佛系体" panose="00000500000000000000" pitchFamily="2" charset="-122"/>
              </a:rPr>
              <a:t>贰</a:t>
            </a:r>
          </a:p>
        </p:txBody>
      </p:sp>
      <p:sp>
        <p:nvSpPr>
          <p:cNvPr id="14" name="文本框 13">
            <a:extLst>
              <a:ext uri="{FF2B5EF4-FFF2-40B4-BE49-F238E27FC236}">
                <a16:creationId xmlns:a16="http://schemas.microsoft.com/office/drawing/2014/main" id="{5C92AB69-F296-4D71-A828-F7A069ECE480}"/>
              </a:ext>
            </a:extLst>
          </p:cNvPr>
          <p:cNvSpPr txBox="1"/>
          <p:nvPr/>
        </p:nvSpPr>
        <p:spPr>
          <a:xfrm>
            <a:off x="2942745" y="2206419"/>
            <a:ext cx="3520941" cy="1862048"/>
          </a:xfrm>
          <a:prstGeom prst="rect">
            <a:avLst/>
          </a:prstGeom>
          <a:noFill/>
        </p:spPr>
        <p:txBody>
          <a:bodyPr wrap="square">
            <a:spAutoFit/>
          </a:bodyPr>
          <a:lstStyle/>
          <a:p>
            <a:r>
              <a:rPr lang="zh-CN" altLang="en-US" sz="11500" b="1" dirty="0">
                <a:solidFill>
                  <a:srgbClr val="2D5112"/>
                </a:solidFill>
                <a:latin typeface="汉标高清锐毛" panose="02010601030101010101" pitchFamily="2" charset="-122"/>
                <a:ea typeface="汉标高清锐毛" panose="02010601030101010101" pitchFamily="2" charset="-122"/>
              </a:rPr>
              <a:t>激</a:t>
            </a:r>
            <a:r>
              <a:rPr lang="zh-CN" altLang="en-US" sz="11500" b="1" dirty="0">
                <a:solidFill>
                  <a:srgbClr val="2D5112"/>
                </a:solidFill>
                <a:latin typeface="李旭科书法" panose="02000603000000000000" pitchFamily="2" charset="-122"/>
                <a:ea typeface="李旭科书法" panose="02000603000000000000" pitchFamily="2" charset="-122"/>
              </a:rPr>
              <a:t>动</a:t>
            </a:r>
            <a:endParaRPr lang="zh-CN" altLang="en-US" sz="2400" dirty="0">
              <a:latin typeface="李旭科书法" panose="02000603000000000000" pitchFamily="2" charset="-122"/>
              <a:ea typeface="李旭科书法" panose="02000603000000000000" pitchFamily="2" charset="-122"/>
            </a:endParaRPr>
          </a:p>
        </p:txBody>
      </p:sp>
      <p:sp>
        <p:nvSpPr>
          <p:cNvPr id="19" name="菱形 18">
            <a:extLst>
              <a:ext uri="{FF2B5EF4-FFF2-40B4-BE49-F238E27FC236}">
                <a16:creationId xmlns:a16="http://schemas.microsoft.com/office/drawing/2014/main" id="{1F73E752-79C5-4AA5-B7C9-0FA8EBACE7C8}"/>
              </a:ext>
            </a:extLst>
          </p:cNvPr>
          <p:cNvSpPr/>
          <p:nvPr/>
        </p:nvSpPr>
        <p:spPr>
          <a:xfrm>
            <a:off x="4131716" y="4005046"/>
            <a:ext cx="914400" cy="914400"/>
          </a:xfrm>
          <a:prstGeom prst="diamond">
            <a:avLst/>
          </a:prstGeom>
          <a:noFill/>
          <a:ln w="3175">
            <a:solidFill>
              <a:srgbClr val="27510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菱形 20">
            <a:extLst>
              <a:ext uri="{FF2B5EF4-FFF2-40B4-BE49-F238E27FC236}">
                <a16:creationId xmlns:a16="http://schemas.microsoft.com/office/drawing/2014/main" id="{1CE5E3F2-5D3E-4A4E-8570-9A7CEF424945}"/>
              </a:ext>
            </a:extLst>
          </p:cNvPr>
          <p:cNvSpPr/>
          <p:nvPr/>
        </p:nvSpPr>
        <p:spPr>
          <a:xfrm>
            <a:off x="4131716" y="4581110"/>
            <a:ext cx="914400" cy="914400"/>
          </a:xfrm>
          <a:prstGeom prst="diamond">
            <a:avLst/>
          </a:prstGeom>
          <a:solidFill>
            <a:srgbClr val="275102"/>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2" name="文本框 21">
            <a:extLst>
              <a:ext uri="{FF2B5EF4-FFF2-40B4-BE49-F238E27FC236}">
                <a16:creationId xmlns:a16="http://schemas.microsoft.com/office/drawing/2014/main" id="{E0283217-0BF8-4C7A-9CA5-85956F9C0E7B}"/>
              </a:ext>
            </a:extLst>
          </p:cNvPr>
          <p:cNvSpPr txBox="1"/>
          <p:nvPr/>
        </p:nvSpPr>
        <p:spPr>
          <a:xfrm>
            <a:off x="4275732" y="4199367"/>
            <a:ext cx="677108" cy="526747"/>
          </a:xfrm>
          <a:prstGeom prst="rect">
            <a:avLst/>
          </a:prstGeom>
          <a:noFill/>
        </p:spPr>
        <p:txBody>
          <a:bodyPr vert="eaVert" wrap="none" rtlCol="0">
            <a:spAutoFit/>
          </a:bodyPr>
          <a:lstStyle/>
          <a:p>
            <a:r>
              <a:rPr lang="zh-CN" altLang="en-US" sz="3200" dirty="0">
                <a:latin typeface="华文隶书" panose="02010800040101010101" pitchFamily="2" charset="-122"/>
                <a:ea typeface="华文隶书" panose="02010800040101010101" pitchFamily="2" charset="-122"/>
              </a:rPr>
              <a:t>课</a:t>
            </a:r>
          </a:p>
        </p:txBody>
      </p:sp>
      <p:sp>
        <p:nvSpPr>
          <p:cNvPr id="23" name="文本框 22">
            <a:extLst>
              <a:ext uri="{FF2B5EF4-FFF2-40B4-BE49-F238E27FC236}">
                <a16:creationId xmlns:a16="http://schemas.microsoft.com/office/drawing/2014/main" id="{9C1C45D6-BCEF-4D25-935A-3D922D2D23E9}"/>
              </a:ext>
            </a:extLst>
          </p:cNvPr>
          <p:cNvSpPr txBox="1"/>
          <p:nvPr/>
        </p:nvSpPr>
        <p:spPr>
          <a:xfrm>
            <a:off x="4275732" y="4809857"/>
            <a:ext cx="677108" cy="526747"/>
          </a:xfrm>
          <a:prstGeom prst="rect">
            <a:avLst/>
          </a:prstGeom>
          <a:noFill/>
        </p:spPr>
        <p:txBody>
          <a:bodyPr vert="eaVert" wrap="none" rtlCol="0">
            <a:spAutoFit/>
          </a:bodyPr>
          <a:lstStyle/>
          <a:p>
            <a:r>
              <a:rPr lang="zh-CN" altLang="en-US" sz="3200" dirty="0">
                <a:solidFill>
                  <a:schemeClr val="bg1"/>
                </a:solidFill>
                <a:latin typeface="华文隶书" panose="02010800040101010101" pitchFamily="2" charset="-122"/>
                <a:ea typeface="华文隶书" panose="02010800040101010101" pitchFamily="2" charset="-122"/>
              </a:rPr>
              <a:t>堂</a:t>
            </a:r>
          </a:p>
        </p:txBody>
      </p:sp>
      <p:sp>
        <p:nvSpPr>
          <p:cNvPr id="26" name="矩形 25">
            <a:extLst>
              <a:ext uri="{FF2B5EF4-FFF2-40B4-BE49-F238E27FC236}">
                <a16:creationId xmlns:a16="http://schemas.microsoft.com/office/drawing/2014/main" id="{CA522A4D-3B5D-49EE-819E-EE474277FE66}"/>
              </a:ext>
            </a:extLst>
          </p:cNvPr>
          <p:cNvSpPr/>
          <p:nvPr/>
        </p:nvSpPr>
        <p:spPr>
          <a:xfrm>
            <a:off x="4209535" y="5510401"/>
            <a:ext cx="836582" cy="203132"/>
          </a:xfrm>
          <a:prstGeom prst="rect">
            <a:avLst/>
          </a:prstGeom>
          <a:solidFill>
            <a:srgbClr val="E1E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5A852396-4A90-459C-9003-FCF25E7A9746}"/>
              </a:ext>
            </a:extLst>
          </p:cNvPr>
          <p:cNvGrpSpPr/>
          <p:nvPr/>
        </p:nvGrpSpPr>
        <p:grpSpPr>
          <a:xfrm>
            <a:off x="4131716" y="5733238"/>
            <a:ext cx="914400" cy="914400"/>
            <a:chOff x="4131716" y="5733238"/>
            <a:chExt cx="914400" cy="914400"/>
          </a:xfrm>
        </p:grpSpPr>
        <p:sp>
          <p:nvSpPr>
            <p:cNvPr id="20" name="菱形 19">
              <a:extLst>
                <a:ext uri="{FF2B5EF4-FFF2-40B4-BE49-F238E27FC236}">
                  <a16:creationId xmlns:a16="http://schemas.microsoft.com/office/drawing/2014/main" id="{B0276B6D-C5FD-4D98-9B00-3DC22CF201C7}"/>
                </a:ext>
              </a:extLst>
            </p:cNvPr>
            <p:cNvSpPr/>
            <p:nvPr/>
          </p:nvSpPr>
          <p:spPr>
            <a:xfrm>
              <a:off x="4131716" y="5733238"/>
              <a:ext cx="914400" cy="914400"/>
            </a:xfrm>
            <a:prstGeom prst="diamond">
              <a:avLst/>
            </a:prstGeom>
            <a:solidFill>
              <a:srgbClr val="275102"/>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 name="文本框 24">
              <a:extLst>
                <a:ext uri="{FF2B5EF4-FFF2-40B4-BE49-F238E27FC236}">
                  <a16:creationId xmlns:a16="http://schemas.microsoft.com/office/drawing/2014/main" id="{E101B5BB-F8A5-4BAC-8470-246C6CE95988}"/>
                </a:ext>
              </a:extLst>
            </p:cNvPr>
            <p:cNvSpPr txBox="1"/>
            <p:nvPr/>
          </p:nvSpPr>
          <p:spPr>
            <a:xfrm>
              <a:off x="4275732" y="5960802"/>
              <a:ext cx="677108" cy="526747"/>
            </a:xfrm>
            <a:prstGeom prst="rect">
              <a:avLst/>
            </a:prstGeom>
            <a:noFill/>
          </p:spPr>
          <p:txBody>
            <a:bodyPr vert="eaVert" wrap="none" rtlCol="0">
              <a:spAutoFit/>
            </a:bodyPr>
            <a:lstStyle/>
            <a:p>
              <a:r>
                <a:rPr lang="zh-CN" altLang="en-US" sz="3200" dirty="0">
                  <a:solidFill>
                    <a:schemeClr val="bg1"/>
                  </a:solidFill>
                  <a:latin typeface="华文隶书" panose="02010800040101010101" pitchFamily="2" charset="-122"/>
                  <a:ea typeface="华文隶书" panose="02010800040101010101" pitchFamily="2" charset="-122"/>
                </a:rPr>
                <a:t>节</a:t>
              </a:r>
            </a:p>
          </p:txBody>
        </p:sp>
      </p:grpSp>
      <p:sp>
        <p:nvSpPr>
          <p:cNvPr id="24" name="文本框 23">
            <a:extLst>
              <a:ext uri="{FF2B5EF4-FFF2-40B4-BE49-F238E27FC236}">
                <a16:creationId xmlns:a16="http://schemas.microsoft.com/office/drawing/2014/main" id="{57226226-5EBD-47D1-B7AC-4FC752E10DB2}"/>
              </a:ext>
            </a:extLst>
          </p:cNvPr>
          <p:cNvSpPr txBox="1"/>
          <p:nvPr/>
        </p:nvSpPr>
        <p:spPr>
          <a:xfrm>
            <a:off x="4275732" y="5351495"/>
            <a:ext cx="677108" cy="526747"/>
          </a:xfrm>
          <a:prstGeom prst="rect">
            <a:avLst/>
          </a:prstGeom>
          <a:noFill/>
        </p:spPr>
        <p:txBody>
          <a:bodyPr vert="eaVert" wrap="square" rtlCol="0">
            <a:spAutoFit/>
          </a:bodyPr>
          <a:lstStyle/>
          <a:p>
            <a:r>
              <a:rPr lang="zh-CN" altLang="en-US" sz="3200" dirty="0">
                <a:latin typeface="华文隶书" panose="02010800040101010101" pitchFamily="2" charset="-122"/>
                <a:ea typeface="华文隶书" panose="02010800040101010101" pitchFamily="2" charset="-122"/>
              </a:rPr>
              <a:t>环</a:t>
            </a:r>
          </a:p>
        </p:txBody>
      </p:sp>
      <p:sp>
        <p:nvSpPr>
          <p:cNvPr id="18" name="菱形 17">
            <a:extLst>
              <a:ext uri="{FF2B5EF4-FFF2-40B4-BE49-F238E27FC236}">
                <a16:creationId xmlns:a16="http://schemas.microsoft.com/office/drawing/2014/main" id="{5A563A89-0E9D-4444-8EA5-E4602034FD38}"/>
              </a:ext>
            </a:extLst>
          </p:cNvPr>
          <p:cNvSpPr/>
          <p:nvPr/>
        </p:nvSpPr>
        <p:spPr>
          <a:xfrm>
            <a:off x="4131716" y="5157174"/>
            <a:ext cx="914400" cy="914400"/>
          </a:xfrm>
          <a:prstGeom prst="diamond">
            <a:avLst/>
          </a:prstGeom>
          <a:noFill/>
          <a:ln w="3175">
            <a:solidFill>
              <a:srgbClr val="27510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30" name="图片 29">
            <a:extLst>
              <a:ext uri="{FF2B5EF4-FFF2-40B4-BE49-F238E27FC236}">
                <a16:creationId xmlns:a16="http://schemas.microsoft.com/office/drawing/2014/main" id="{E8C6D4D9-FD0F-4C57-BE75-270D088845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0814" y="1031308"/>
            <a:ext cx="1863861" cy="1351520"/>
          </a:xfrm>
          <a:prstGeom prst="rect">
            <a:avLst/>
          </a:prstGeom>
        </p:spPr>
      </p:pic>
      <p:pic>
        <p:nvPicPr>
          <p:cNvPr id="32" name="图片 31">
            <a:extLst>
              <a:ext uri="{FF2B5EF4-FFF2-40B4-BE49-F238E27FC236}">
                <a16:creationId xmlns:a16="http://schemas.microsoft.com/office/drawing/2014/main" id="{8C7D40F8-0F4A-4B6D-B63E-9C3B6EE641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871730" y="1012046"/>
            <a:ext cx="1863861" cy="1351520"/>
          </a:xfrm>
          <a:prstGeom prst="rect">
            <a:avLst/>
          </a:prstGeom>
        </p:spPr>
      </p:pic>
      <p:pic>
        <p:nvPicPr>
          <p:cNvPr id="34" name="图片 33">
            <a:extLst>
              <a:ext uri="{FF2B5EF4-FFF2-40B4-BE49-F238E27FC236}">
                <a16:creationId xmlns:a16="http://schemas.microsoft.com/office/drawing/2014/main" id="{443AF30E-0B7D-488B-A9D4-770AB6A0734C}"/>
              </a:ext>
            </a:extLst>
          </p:cNvPr>
          <p:cNvPicPr>
            <a:picLocks noChangeAspect="1"/>
          </p:cNvPicPr>
          <p:nvPr/>
        </p:nvPicPr>
        <p:blipFill>
          <a:blip r:embed="rId3"/>
          <a:stretch>
            <a:fillRect/>
          </a:stretch>
        </p:blipFill>
        <p:spPr>
          <a:xfrm>
            <a:off x="265338" y="157548"/>
            <a:ext cx="809836" cy="837240"/>
          </a:xfrm>
          <a:prstGeom prst="rect">
            <a:avLst/>
          </a:prstGeom>
        </p:spPr>
      </p:pic>
    </p:spTree>
    <p:extLst>
      <p:ext uri="{BB962C8B-B14F-4D97-AF65-F5344CB8AC3E}">
        <p14:creationId xmlns:p14="http://schemas.microsoft.com/office/powerpoint/2010/main" val="363643292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3A2E8547-9C08-4BA9-81FD-6571D5AB6D7A}"/>
              </a:ext>
            </a:extLst>
          </p:cNvPr>
          <p:cNvGrpSpPr/>
          <p:nvPr/>
        </p:nvGrpSpPr>
        <p:grpSpPr>
          <a:xfrm>
            <a:off x="2075934" y="939113"/>
            <a:ext cx="4766221" cy="4714116"/>
            <a:chOff x="3794919" y="934064"/>
            <a:chExt cx="4374263" cy="4422414"/>
          </a:xfrm>
        </p:grpSpPr>
        <p:sp>
          <p:nvSpPr>
            <p:cNvPr id="9" name="弧形 8">
              <a:extLst>
                <a:ext uri="{FF2B5EF4-FFF2-40B4-BE49-F238E27FC236}">
                  <a16:creationId xmlns:a16="http://schemas.microsoft.com/office/drawing/2014/main" id="{0650FA9E-F495-4B4C-BCF3-EF1061C043AB}"/>
                </a:ext>
              </a:extLst>
            </p:cNvPr>
            <p:cNvSpPr/>
            <p:nvPr/>
          </p:nvSpPr>
          <p:spPr>
            <a:xfrm>
              <a:off x="4308502" y="1489943"/>
              <a:ext cx="3347100" cy="3310657"/>
            </a:xfrm>
            <a:prstGeom prst="arc">
              <a:avLst>
                <a:gd name="adj1" fmla="val 20539420"/>
                <a:gd name="adj2" fmla="val 12728386"/>
              </a:avLst>
            </a:prstGeom>
            <a:ln w="57150">
              <a:solidFill>
                <a:srgbClr val="27510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a:extLst>
                <a:ext uri="{FF2B5EF4-FFF2-40B4-BE49-F238E27FC236}">
                  <a16:creationId xmlns:a16="http://schemas.microsoft.com/office/drawing/2014/main" id="{3318D5A1-B7EF-46FA-A7B2-A5C39A6B0741}"/>
                </a:ext>
              </a:extLst>
            </p:cNvPr>
            <p:cNvSpPr/>
            <p:nvPr/>
          </p:nvSpPr>
          <p:spPr>
            <a:xfrm rot="4010894">
              <a:off x="3770844" y="958139"/>
              <a:ext cx="4422414" cy="4374263"/>
            </a:xfrm>
            <a:prstGeom prst="arc">
              <a:avLst>
                <a:gd name="adj1" fmla="val 16146730"/>
                <a:gd name="adj2" fmla="val 7959728"/>
              </a:avLst>
            </a:prstGeom>
            <a:ln>
              <a:solidFill>
                <a:srgbClr val="27510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2" name="文本框 11">
            <a:extLst>
              <a:ext uri="{FF2B5EF4-FFF2-40B4-BE49-F238E27FC236}">
                <a16:creationId xmlns:a16="http://schemas.microsoft.com/office/drawing/2014/main" id="{399066D0-FB52-4EE2-8F6B-4166A4BBF373}"/>
              </a:ext>
            </a:extLst>
          </p:cNvPr>
          <p:cNvSpPr txBox="1"/>
          <p:nvPr/>
        </p:nvSpPr>
        <p:spPr>
          <a:xfrm>
            <a:off x="3676025" y="457630"/>
            <a:ext cx="1415772" cy="1569660"/>
          </a:xfrm>
          <a:prstGeom prst="rect">
            <a:avLst/>
          </a:prstGeom>
          <a:noFill/>
        </p:spPr>
        <p:txBody>
          <a:bodyPr wrap="none" rtlCol="0">
            <a:spAutoFit/>
          </a:bodyPr>
          <a:lstStyle/>
          <a:p>
            <a:pPr algn="ctr"/>
            <a:r>
              <a:rPr lang="zh-CN" altLang="en-US" sz="9600" dirty="0">
                <a:solidFill>
                  <a:srgbClr val="275102"/>
                </a:solidFill>
                <a:latin typeface="演示佛系体" panose="00000500000000000000" pitchFamily="2" charset="-122"/>
                <a:ea typeface="演示佛系体" panose="00000500000000000000" pitchFamily="2" charset="-122"/>
              </a:rPr>
              <a:t>叁</a:t>
            </a:r>
          </a:p>
        </p:txBody>
      </p:sp>
      <p:sp>
        <p:nvSpPr>
          <p:cNvPr id="14" name="文本框 13">
            <a:extLst>
              <a:ext uri="{FF2B5EF4-FFF2-40B4-BE49-F238E27FC236}">
                <a16:creationId xmlns:a16="http://schemas.microsoft.com/office/drawing/2014/main" id="{5C92AB69-F296-4D71-A828-F7A069ECE480}"/>
              </a:ext>
            </a:extLst>
          </p:cNvPr>
          <p:cNvSpPr txBox="1"/>
          <p:nvPr/>
        </p:nvSpPr>
        <p:spPr>
          <a:xfrm>
            <a:off x="2942745" y="2206419"/>
            <a:ext cx="3520941" cy="1862048"/>
          </a:xfrm>
          <a:prstGeom prst="rect">
            <a:avLst/>
          </a:prstGeom>
          <a:noFill/>
        </p:spPr>
        <p:txBody>
          <a:bodyPr wrap="square">
            <a:spAutoFit/>
          </a:bodyPr>
          <a:lstStyle/>
          <a:p>
            <a:r>
              <a:rPr lang="zh-CN" altLang="en-US" sz="11500" b="1" dirty="0">
                <a:solidFill>
                  <a:srgbClr val="2D5112"/>
                </a:solidFill>
                <a:latin typeface="汉标高清锐毛" panose="02010601030101010101" pitchFamily="2" charset="-122"/>
                <a:ea typeface="汉标高清锐毛" panose="02010601030101010101" pitchFamily="2" charset="-122"/>
              </a:rPr>
              <a:t>激</a:t>
            </a:r>
            <a:r>
              <a:rPr lang="zh-CN" altLang="en-US" sz="11500" b="1" dirty="0">
                <a:solidFill>
                  <a:srgbClr val="2D5112"/>
                </a:solidFill>
                <a:latin typeface="李旭科书法" panose="02000603000000000000" pitchFamily="2" charset="-122"/>
                <a:ea typeface="李旭科书法" panose="02000603000000000000" pitchFamily="2" charset="-122"/>
              </a:rPr>
              <a:t>发</a:t>
            </a:r>
            <a:endParaRPr lang="zh-CN" altLang="en-US" sz="2400" dirty="0">
              <a:latin typeface="李旭科书法" panose="02000603000000000000" pitchFamily="2" charset="-122"/>
              <a:ea typeface="李旭科书法" panose="02000603000000000000" pitchFamily="2" charset="-122"/>
            </a:endParaRPr>
          </a:p>
        </p:txBody>
      </p:sp>
      <p:sp>
        <p:nvSpPr>
          <p:cNvPr id="19" name="菱形 18">
            <a:extLst>
              <a:ext uri="{FF2B5EF4-FFF2-40B4-BE49-F238E27FC236}">
                <a16:creationId xmlns:a16="http://schemas.microsoft.com/office/drawing/2014/main" id="{1F73E752-79C5-4AA5-B7C9-0FA8EBACE7C8}"/>
              </a:ext>
            </a:extLst>
          </p:cNvPr>
          <p:cNvSpPr/>
          <p:nvPr/>
        </p:nvSpPr>
        <p:spPr>
          <a:xfrm>
            <a:off x="4131716" y="4005046"/>
            <a:ext cx="914400" cy="914400"/>
          </a:xfrm>
          <a:prstGeom prst="diamond">
            <a:avLst/>
          </a:prstGeom>
          <a:noFill/>
          <a:ln w="3175">
            <a:solidFill>
              <a:srgbClr val="27510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0" name="菱形 19">
            <a:extLst>
              <a:ext uri="{FF2B5EF4-FFF2-40B4-BE49-F238E27FC236}">
                <a16:creationId xmlns:a16="http://schemas.microsoft.com/office/drawing/2014/main" id="{B0276B6D-C5FD-4D98-9B00-3DC22CF201C7}"/>
              </a:ext>
            </a:extLst>
          </p:cNvPr>
          <p:cNvSpPr/>
          <p:nvPr/>
        </p:nvSpPr>
        <p:spPr>
          <a:xfrm>
            <a:off x="4131716" y="5733238"/>
            <a:ext cx="914400" cy="914400"/>
          </a:xfrm>
          <a:prstGeom prst="diamond">
            <a:avLst/>
          </a:prstGeom>
          <a:solidFill>
            <a:srgbClr val="275102"/>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菱形 20">
            <a:extLst>
              <a:ext uri="{FF2B5EF4-FFF2-40B4-BE49-F238E27FC236}">
                <a16:creationId xmlns:a16="http://schemas.microsoft.com/office/drawing/2014/main" id="{1CE5E3F2-5D3E-4A4E-8570-9A7CEF424945}"/>
              </a:ext>
            </a:extLst>
          </p:cNvPr>
          <p:cNvSpPr/>
          <p:nvPr/>
        </p:nvSpPr>
        <p:spPr>
          <a:xfrm>
            <a:off x="4131716" y="4581110"/>
            <a:ext cx="914400" cy="914400"/>
          </a:xfrm>
          <a:prstGeom prst="diamond">
            <a:avLst/>
          </a:prstGeom>
          <a:solidFill>
            <a:srgbClr val="275102"/>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2" name="文本框 21">
            <a:extLst>
              <a:ext uri="{FF2B5EF4-FFF2-40B4-BE49-F238E27FC236}">
                <a16:creationId xmlns:a16="http://schemas.microsoft.com/office/drawing/2014/main" id="{E0283217-0BF8-4C7A-9CA5-85956F9C0E7B}"/>
              </a:ext>
            </a:extLst>
          </p:cNvPr>
          <p:cNvSpPr txBox="1"/>
          <p:nvPr/>
        </p:nvSpPr>
        <p:spPr>
          <a:xfrm>
            <a:off x="4275732" y="4199367"/>
            <a:ext cx="677108" cy="526747"/>
          </a:xfrm>
          <a:prstGeom prst="rect">
            <a:avLst/>
          </a:prstGeom>
          <a:noFill/>
        </p:spPr>
        <p:txBody>
          <a:bodyPr vert="eaVert" wrap="none" rtlCol="0">
            <a:spAutoFit/>
          </a:bodyPr>
          <a:lstStyle/>
          <a:p>
            <a:r>
              <a:rPr lang="zh-CN" altLang="en-US" sz="3200" dirty="0">
                <a:latin typeface="华文隶书" panose="02010800040101010101" pitchFamily="2" charset="-122"/>
                <a:ea typeface="华文隶书" panose="02010800040101010101" pitchFamily="2" charset="-122"/>
              </a:rPr>
              <a:t>课</a:t>
            </a:r>
          </a:p>
        </p:txBody>
      </p:sp>
      <p:sp>
        <p:nvSpPr>
          <p:cNvPr id="23" name="文本框 22">
            <a:extLst>
              <a:ext uri="{FF2B5EF4-FFF2-40B4-BE49-F238E27FC236}">
                <a16:creationId xmlns:a16="http://schemas.microsoft.com/office/drawing/2014/main" id="{9C1C45D6-BCEF-4D25-935A-3D922D2D23E9}"/>
              </a:ext>
            </a:extLst>
          </p:cNvPr>
          <p:cNvSpPr txBox="1"/>
          <p:nvPr/>
        </p:nvSpPr>
        <p:spPr>
          <a:xfrm>
            <a:off x="4275732" y="4809857"/>
            <a:ext cx="677108" cy="526747"/>
          </a:xfrm>
          <a:prstGeom prst="rect">
            <a:avLst/>
          </a:prstGeom>
          <a:noFill/>
        </p:spPr>
        <p:txBody>
          <a:bodyPr vert="eaVert" wrap="none" rtlCol="0">
            <a:spAutoFit/>
          </a:bodyPr>
          <a:lstStyle/>
          <a:p>
            <a:r>
              <a:rPr lang="zh-CN" altLang="en-US" sz="3200" dirty="0">
                <a:solidFill>
                  <a:schemeClr val="bg1"/>
                </a:solidFill>
                <a:latin typeface="华文隶书" panose="02010800040101010101" pitchFamily="2" charset="-122"/>
                <a:ea typeface="华文隶书" panose="02010800040101010101" pitchFamily="2" charset="-122"/>
              </a:rPr>
              <a:t>堂</a:t>
            </a:r>
          </a:p>
        </p:txBody>
      </p:sp>
      <p:sp>
        <p:nvSpPr>
          <p:cNvPr id="26" name="矩形 25">
            <a:extLst>
              <a:ext uri="{FF2B5EF4-FFF2-40B4-BE49-F238E27FC236}">
                <a16:creationId xmlns:a16="http://schemas.microsoft.com/office/drawing/2014/main" id="{CA522A4D-3B5D-49EE-819E-EE474277FE66}"/>
              </a:ext>
            </a:extLst>
          </p:cNvPr>
          <p:cNvSpPr/>
          <p:nvPr/>
        </p:nvSpPr>
        <p:spPr>
          <a:xfrm>
            <a:off x="4209535" y="5510401"/>
            <a:ext cx="836582" cy="203132"/>
          </a:xfrm>
          <a:prstGeom prst="rect">
            <a:avLst/>
          </a:prstGeom>
          <a:solidFill>
            <a:srgbClr val="E1E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E101B5BB-F8A5-4BAC-8470-246C6CE95988}"/>
              </a:ext>
            </a:extLst>
          </p:cNvPr>
          <p:cNvSpPr txBox="1"/>
          <p:nvPr/>
        </p:nvSpPr>
        <p:spPr>
          <a:xfrm>
            <a:off x="4275732" y="5960802"/>
            <a:ext cx="677108" cy="526747"/>
          </a:xfrm>
          <a:prstGeom prst="rect">
            <a:avLst/>
          </a:prstGeom>
          <a:noFill/>
        </p:spPr>
        <p:txBody>
          <a:bodyPr vert="eaVert" wrap="none" rtlCol="0">
            <a:spAutoFit/>
          </a:bodyPr>
          <a:lstStyle/>
          <a:p>
            <a:r>
              <a:rPr lang="zh-CN" altLang="en-US" sz="3200" dirty="0">
                <a:solidFill>
                  <a:schemeClr val="bg1"/>
                </a:solidFill>
                <a:latin typeface="华文隶书" panose="02010800040101010101" pitchFamily="2" charset="-122"/>
                <a:ea typeface="华文隶书" panose="02010800040101010101" pitchFamily="2" charset="-122"/>
              </a:rPr>
              <a:t>节</a:t>
            </a:r>
          </a:p>
        </p:txBody>
      </p:sp>
      <p:sp>
        <p:nvSpPr>
          <p:cNvPr id="24" name="文本框 23">
            <a:extLst>
              <a:ext uri="{FF2B5EF4-FFF2-40B4-BE49-F238E27FC236}">
                <a16:creationId xmlns:a16="http://schemas.microsoft.com/office/drawing/2014/main" id="{57226226-5EBD-47D1-B7AC-4FC752E10DB2}"/>
              </a:ext>
            </a:extLst>
          </p:cNvPr>
          <p:cNvSpPr txBox="1"/>
          <p:nvPr/>
        </p:nvSpPr>
        <p:spPr>
          <a:xfrm>
            <a:off x="4275732" y="5351495"/>
            <a:ext cx="677108" cy="526747"/>
          </a:xfrm>
          <a:prstGeom prst="rect">
            <a:avLst/>
          </a:prstGeom>
          <a:noFill/>
        </p:spPr>
        <p:txBody>
          <a:bodyPr vert="eaVert" wrap="square" rtlCol="0">
            <a:spAutoFit/>
          </a:bodyPr>
          <a:lstStyle/>
          <a:p>
            <a:r>
              <a:rPr lang="zh-CN" altLang="en-US" sz="3200" dirty="0">
                <a:latin typeface="华文隶书" panose="02010800040101010101" pitchFamily="2" charset="-122"/>
                <a:ea typeface="华文隶书" panose="02010800040101010101" pitchFamily="2" charset="-122"/>
              </a:rPr>
              <a:t>环</a:t>
            </a:r>
          </a:p>
        </p:txBody>
      </p:sp>
      <p:sp>
        <p:nvSpPr>
          <p:cNvPr id="18" name="菱形 17">
            <a:extLst>
              <a:ext uri="{FF2B5EF4-FFF2-40B4-BE49-F238E27FC236}">
                <a16:creationId xmlns:a16="http://schemas.microsoft.com/office/drawing/2014/main" id="{5A563A89-0E9D-4444-8EA5-E4602034FD38}"/>
              </a:ext>
            </a:extLst>
          </p:cNvPr>
          <p:cNvSpPr/>
          <p:nvPr/>
        </p:nvSpPr>
        <p:spPr>
          <a:xfrm>
            <a:off x="4131716" y="5157174"/>
            <a:ext cx="914400" cy="914400"/>
          </a:xfrm>
          <a:prstGeom prst="diamond">
            <a:avLst/>
          </a:prstGeom>
          <a:noFill/>
          <a:ln w="3175">
            <a:solidFill>
              <a:srgbClr val="27510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30" name="图片 29">
            <a:extLst>
              <a:ext uri="{FF2B5EF4-FFF2-40B4-BE49-F238E27FC236}">
                <a16:creationId xmlns:a16="http://schemas.microsoft.com/office/drawing/2014/main" id="{E8C6D4D9-FD0F-4C57-BE75-270D088845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0814" y="1031308"/>
            <a:ext cx="1863861" cy="1351520"/>
          </a:xfrm>
          <a:prstGeom prst="rect">
            <a:avLst/>
          </a:prstGeom>
        </p:spPr>
      </p:pic>
      <p:pic>
        <p:nvPicPr>
          <p:cNvPr id="32" name="图片 31">
            <a:extLst>
              <a:ext uri="{FF2B5EF4-FFF2-40B4-BE49-F238E27FC236}">
                <a16:creationId xmlns:a16="http://schemas.microsoft.com/office/drawing/2014/main" id="{8C7D40F8-0F4A-4B6D-B63E-9C3B6EE641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871730" y="1012046"/>
            <a:ext cx="1863861" cy="1351520"/>
          </a:xfrm>
          <a:prstGeom prst="rect">
            <a:avLst/>
          </a:prstGeom>
        </p:spPr>
      </p:pic>
      <p:pic>
        <p:nvPicPr>
          <p:cNvPr id="34" name="图片 33">
            <a:extLst>
              <a:ext uri="{FF2B5EF4-FFF2-40B4-BE49-F238E27FC236}">
                <a16:creationId xmlns:a16="http://schemas.microsoft.com/office/drawing/2014/main" id="{443AF30E-0B7D-488B-A9D4-770AB6A0734C}"/>
              </a:ext>
            </a:extLst>
          </p:cNvPr>
          <p:cNvPicPr>
            <a:picLocks noChangeAspect="1"/>
          </p:cNvPicPr>
          <p:nvPr/>
        </p:nvPicPr>
        <p:blipFill>
          <a:blip r:embed="rId3"/>
          <a:stretch>
            <a:fillRect/>
          </a:stretch>
        </p:blipFill>
        <p:spPr>
          <a:xfrm>
            <a:off x="265338" y="157548"/>
            <a:ext cx="809836" cy="837240"/>
          </a:xfrm>
          <a:prstGeom prst="rect">
            <a:avLst/>
          </a:prstGeom>
        </p:spPr>
      </p:pic>
    </p:spTree>
    <p:extLst>
      <p:ext uri="{BB962C8B-B14F-4D97-AF65-F5344CB8AC3E}">
        <p14:creationId xmlns:p14="http://schemas.microsoft.com/office/powerpoint/2010/main" val="247081800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3A2E8547-9C08-4BA9-81FD-6571D5AB6D7A}"/>
              </a:ext>
            </a:extLst>
          </p:cNvPr>
          <p:cNvGrpSpPr/>
          <p:nvPr/>
        </p:nvGrpSpPr>
        <p:grpSpPr>
          <a:xfrm>
            <a:off x="2075934" y="939113"/>
            <a:ext cx="4766221" cy="4714116"/>
            <a:chOff x="3794919" y="934064"/>
            <a:chExt cx="4374263" cy="4422414"/>
          </a:xfrm>
        </p:grpSpPr>
        <p:sp>
          <p:nvSpPr>
            <p:cNvPr id="9" name="弧形 8">
              <a:extLst>
                <a:ext uri="{FF2B5EF4-FFF2-40B4-BE49-F238E27FC236}">
                  <a16:creationId xmlns:a16="http://schemas.microsoft.com/office/drawing/2014/main" id="{0650FA9E-F495-4B4C-BCF3-EF1061C043AB}"/>
                </a:ext>
              </a:extLst>
            </p:cNvPr>
            <p:cNvSpPr/>
            <p:nvPr/>
          </p:nvSpPr>
          <p:spPr>
            <a:xfrm>
              <a:off x="4308502" y="1489943"/>
              <a:ext cx="3347100" cy="3310657"/>
            </a:xfrm>
            <a:prstGeom prst="arc">
              <a:avLst>
                <a:gd name="adj1" fmla="val 20539420"/>
                <a:gd name="adj2" fmla="val 12728386"/>
              </a:avLst>
            </a:prstGeom>
            <a:ln w="57150">
              <a:solidFill>
                <a:srgbClr val="27510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a:extLst>
                <a:ext uri="{FF2B5EF4-FFF2-40B4-BE49-F238E27FC236}">
                  <a16:creationId xmlns:a16="http://schemas.microsoft.com/office/drawing/2014/main" id="{3318D5A1-B7EF-46FA-A7B2-A5C39A6B0741}"/>
                </a:ext>
              </a:extLst>
            </p:cNvPr>
            <p:cNvSpPr/>
            <p:nvPr/>
          </p:nvSpPr>
          <p:spPr>
            <a:xfrm rot="4010894">
              <a:off x="3770844" y="958139"/>
              <a:ext cx="4422414" cy="4374263"/>
            </a:xfrm>
            <a:prstGeom prst="arc">
              <a:avLst>
                <a:gd name="adj1" fmla="val 16146730"/>
                <a:gd name="adj2" fmla="val 7959728"/>
              </a:avLst>
            </a:prstGeom>
            <a:ln>
              <a:solidFill>
                <a:srgbClr val="27510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2" name="文本框 11">
            <a:extLst>
              <a:ext uri="{FF2B5EF4-FFF2-40B4-BE49-F238E27FC236}">
                <a16:creationId xmlns:a16="http://schemas.microsoft.com/office/drawing/2014/main" id="{399066D0-FB52-4EE2-8F6B-4166A4BBF373}"/>
              </a:ext>
            </a:extLst>
          </p:cNvPr>
          <p:cNvSpPr txBox="1"/>
          <p:nvPr/>
        </p:nvSpPr>
        <p:spPr>
          <a:xfrm>
            <a:off x="3676025" y="457630"/>
            <a:ext cx="1415772" cy="1569660"/>
          </a:xfrm>
          <a:prstGeom prst="rect">
            <a:avLst/>
          </a:prstGeom>
          <a:noFill/>
        </p:spPr>
        <p:txBody>
          <a:bodyPr wrap="none" rtlCol="0">
            <a:spAutoFit/>
          </a:bodyPr>
          <a:lstStyle/>
          <a:p>
            <a:pPr algn="ctr"/>
            <a:r>
              <a:rPr lang="zh-CN" altLang="en-US" sz="9600" dirty="0">
                <a:solidFill>
                  <a:srgbClr val="275102"/>
                </a:solidFill>
                <a:latin typeface="演示佛系体" panose="00000500000000000000" pitchFamily="2" charset="-122"/>
                <a:ea typeface="演示佛系体" panose="00000500000000000000" pitchFamily="2" charset="-122"/>
              </a:rPr>
              <a:t>肆</a:t>
            </a:r>
          </a:p>
        </p:txBody>
      </p:sp>
      <p:sp>
        <p:nvSpPr>
          <p:cNvPr id="14" name="文本框 13">
            <a:extLst>
              <a:ext uri="{FF2B5EF4-FFF2-40B4-BE49-F238E27FC236}">
                <a16:creationId xmlns:a16="http://schemas.microsoft.com/office/drawing/2014/main" id="{5C92AB69-F296-4D71-A828-F7A069ECE480}"/>
              </a:ext>
            </a:extLst>
          </p:cNvPr>
          <p:cNvSpPr txBox="1"/>
          <p:nvPr/>
        </p:nvSpPr>
        <p:spPr>
          <a:xfrm>
            <a:off x="2942745" y="2206419"/>
            <a:ext cx="3520941" cy="1862048"/>
          </a:xfrm>
          <a:prstGeom prst="rect">
            <a:avLst/>
          </a:prstGeom>
          <a:noFill/>
        </p:spPr>
        <p:txBody>
          <a:bodyPr wrap="square">
            <a:spAutoFit/>
          </a:bodyPr>
          <a:lstStyle/>
          <a:p>
            <a:r>
              <a:rPr lang="zh-CN" altLang="en-US" sz="11500" b="1" dirty="0">
                <a:solidFill>
                  <a:srgbClr val="2D5112"/>
                </a:solidFill>
                <a:latin typeface="汉标高清锐毛" panose="02010601030101010101" pitchFamily="2" charset="-122"/>
                <a:ea typeface="汉标高清锐毛" panose="02010601030101010101" pitchFamily="2" charset="-122"/>
              </a:rPr>
              <a:t>激</a:t>
            </a:r>
            <a:r>
              <a:rPr lang="zh-CN" altLang="en-US" sz="11500" b="1" dirty="0">
                <a:solidFill>
                  <a:srgbClr val="2D5112"/>
                </a:solidFill>
                <a:latin typeface="李旭科书法" panose="02000603000000000000" pitchFamily="2" charset="-122"/>
                <a:ea typeface="李旭科书法" panose="02000603000000000000" pitchFamily="2" charset="-122"/>
              </a:rPr>
              <a:t>练</a:t>
            </a:r>
            <a:endParaRPr lang="zh-CN" altLang="en-US" sz="2400" dirty="0">
              <a:latin typeface="李旭科书法" panose="02000603000000000000" pitchFamily="2" charset="-122"/>
              <a:ea typeface="李旭科书法" panose="02000603000000000000" pitchFamily="2" charset="-122"/>
            </a:endParaRPr>
          </a:p>
        </p:txBody>
      </p:sp>
      <p:sp>
        <p:nvSpPr>
          <p:cNvPr id="19" name="菱形 18">
            <a:extLst>
              <a:ext uri="{FF2B5EF4-FFF2-40B4-BE49-F238E27FC236}">
                <a16:creationId xmlns:a16="http://schemas.microsoft.com/office/drawing/2014/main" id="{1F73E752-79C5-4AA5-B7C9-0FA8EBACE7C8}"/>
              </a:ext>
            </a:extLst>
          </p:cNvPr>
          <p:cNvSpPr/>
          <p:nvPr/>
        </p:nvSpPr>
        <p:spPr>
          <a:xfrm>
            <a:off x="4131716" y="4005046"/>
            <a:ext cx="914400" cy="914400"/>
          </a:xfrm>
          <a:prstGeom prst="diamond">
            <a:avLst/>
          </a:prstGeom>
          <a:noFill/>
          <a:ln w="3175">
            <a:solidFill>
              <a:srgbClr val="27510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0" name="菱形 19">
            <a:extLst>
              <a:ext uri="{FF2B5EF4-FFF2-40B4-BE49-F238E27FC236}">
                <a16:creationId xmlns:a16="http://schemas.microsoft.com/office/drawing/2014/main" id="{B0276B6D-C5FD-4D98-9B00-3DC22CF201C7}"/>
              </a:ext>
            </a:extLst>
          </p:cNvPr>
          <p:cNvSpPr/>
          <p:nvPr/>
        </p:nvSpPr>
        <p:spPr>
          <a:xfrm>
            <a:off x="4131716" y="5733238"/>
            <a:ext cx="914400" cy="914400"/>
          </a:xfrm>
          <a:prstGeom prst="diamond">
            <a:avLst/>
          </a:prstGeom>
          <a:solidFill>
            <a:srgbClr val="275102"/>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菱形 20">
            <a:extLst>
              <a:ext uri="{FF2B5EF4-FFF2-40B4-BE49-F238E27FC236}">
                <a16:creationId xmlns:a16="http://schemas.microsoft.com/office/drawing/2014/main" id="{1CE5E3F2-5D3E-4A4E-8570-9A7CEF424945}"/>
              </a:ext>
            </a:extLst>
          </p:cNvPr>
          <p:cNvSpPr/>
          <p:nvPr/>
        </p:nvSpPr>
        <p:spPr>
          <a:xfrm>
            <a:off x="4131716" y="4581110"/>
            <a:ext cx="914400" cy="914400"/>
          </a:xfrm>
          <a:prstGeom prst="diamond">
            <a:avLst/>
          </a:prstGeom>
          <a:solidFill>
            <a:srgbClr val="275102"/>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2" name="文本框 21">
            <a:extLst>
              <a:ext uri="{FF2B5EF4-FFF2-40B4-BE49-F238E27FC236}">
                <a16:creationId xmlns:a16="http://schemas.microsoft.com/office/drawing/2014/main" id="{E0283217-0BF8-4C7A-9CA5-85956F9C0E7B}"/>
              </a:ext>
            </a:extLst>
          </p:cNvPr>
          <p:cNvSpPr txBox="1"/>
          <p:nvPr/>
        </p:nvSpPr>
        <p:spPr>
          <a:xfrm>
            <a:off x="4275732" y="4199367"/>
            <a:ext cx="677108" cy="526747"/>
          </a:xfrm>
          <a:prstGeom prst="rect">
            <a:avLst/>
          </a:prstGeom>
          <a:noFill/>
        </p:spPr>
        <p:txBody>
          <a:bodyPr vert="eaVert" wrap="none" rtlCol="0">
            <a:spAutoFit/>
          </a:bodyPr>
          <a:lstStyle/>
          <a:p>
            <a:r>
              <a:rPr lang="zh-CN" altLang="en-US" sz="3200" dirty="0">
                <a:latin typeface="华文隶书" panose="02010800040101010101" pitchFamily="2" charset="-122"/>
                <a:ea typeface="华文隶书" panose="02010800040101010101" pitchFamily="2" charset="-122"/>
              </a:rPr>
              <a:t>课</a:t>
            </a:r>
          </a:p>
        </p:txBody>
      </p:sp>
      <p:sp>
        <p:nvSpPr>
          <p:cNvPr id="23" name="文本框 22">
            <a:extLst>
              <a:ext uri="{FF2B5EF4-FFF2-40B4-BE49-F238E27FC236}">
                <a16:creationId xmlns:a16="http://schemas.microsoft.com/office/drawing/2014/main" id="{9C1C45D6-BCEF-4D25-935A-3D922D2D23E9}"/>
              </a:ext>
            </a:extLst>
          </p:cNvPr>
          <p:cNvSpPr txBox="1"/>
          <p:nvPr/>
        </p:nvSpPr>
        <p:spPr>
          <a:xfrm>
            <a:off x="4275732" y="4809857"/>
            <a:ext cx="677108" cy="526747"/>
          </a:xfrm>
          <a:prstGeom prst="rect">
            <a:avLst/>
          </a:prstGeom>
          <a:noFill/>
        </p:spPr>
        <p:txBody>
          <a:bodyPr vert="eaVert" wrap="none" rtlCol="0">
            <a:spAutoFit/>
          </a:bodyPr>
          <a:lstStyle/>
          <a:p>
            <a:r>
              <a:rPr lang="zh-CN" altLang="en-US" sz="3200" dirty="0">
                <a:solidFill>
                  <a:schemeClr val="bg1"/>
                </a:solidFill>
                <a:latin typeface="华文隶书" panose="02010800040101010101" pitchFamily="2" charset="-122"/>
                <a:ea typeface="华文隶书" panose="02010800040101010101" pitchFamily="2" charset="-122"/>
              </a:rPr>
              <a:t>堂</a:t>
            </a:r>
          </a:p>
        </p:txBody>
      </p:sp>
      <p:sp>
        <p:nvSpPr>
          <p:cNvPr id="26" name="矩形 25">
            <a:extLst>
              <a:ext uri="{FF2B5EF4-FFF2-40B4-BE49-F238E27FC236}">
                <a16:creationId xmlns:a16="http://schemas.microsoft.com/office/drawing/2014/main" id="{CA522A4D-3B5D-49EE-819E-EE474277FE66}"/>
              </a:ext>
            </a:extLst>
          </p:cNvPr>
          <p:cNvSpPr/>
          <p:nvPr/>
        </p:nvSpPr>
        <p:spPr>
          <a:xfrm>
            <a:off x="4209535" y="5510401"/>
            <a:ext cx="836582" cy="203132"/>
          </a:xfrm>
          <a:prstGeom prst="rect">
            <a:avLst/>
          </a:prstGeom>
          <a:solidFill>
            <a:srgbClr val="E1E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E101B5BB-F8A5-4BAC-8470-246C6CE95988}"/>
              </a:ext>
            </a:extLst>
          </p:cNvPr>
          <p:cNvSpPr txBox="1"/>
          <p:nvPr/>
        </p:nvSpPr>
        <p:spPr>
          <a:xfrm>
            <a:off x="4275732" y="5960802"/>
            <a:ext cx="677108" cy="526747"/>
          </a:xfrm>
          <a:prstGeom prst="rect">
            <a:avLst/>
          </a:prstGeom>
          <a:noFill/>
        </p:spPr>
        <p:txBody>
          <a:bodyPr vert="eaVert" wrap="none" rtlCol="0">
            <a:spAutoFit/>
          </a:bodyPr>
          <a:lstStyle/>
          <a:p>
            <a:r>
              <a:rPr lang="zh-CN" altLang="en-US" sz="3200" dirty="0">
                <a:solidFill>
                  <a:schemeClr val="bg1"/>
                </a:solidFill>
                <a:latin typeface="华文隶书" panose="02010800040101010101" pitchFamily="2" charset="-122"/>
                <a:ea typeface="华文隶书" panose="02010800040101010101" pitchFamily="2" charset="-122"/>
              </a:rPr>
              <a:t>节</a:t>
            </a:r>
          </a:p>
        </p:txBody>
      </p:sp>
      <p:sp>
        <p:nvSpPr>
          <p:cNvPr id="24" name="文本框 23">
            <a:extLst>
              <a:ext uri="{FF2B5EF4-FFF2-40B4-BE49-F238E27FC236}">
                <a16:creationId xmlns:a16="http://schemas.microsoft.com/office/drawing/2014/main" id="{57226226-5EBD-47D1-B7AC-4FC752E10DB2}"/>
              </a:ext>
            </a:extLst>
          </p:cNvPr>
          <p:cNvSpPr txBox="1"/>
          <p:nvPr/>
        </p:nvSpPr>
        <p:spPr>
          <a:xfrm>
            <a:off x="4275732" y="5351495"/>
            <a:ext cx="677108" cy="526747"/>
          </a:xfrm>
          <a:prstGeom prst="rect">
            <a:avLst/>
          </a:prstGeom>
          <a:noFill/>
        </p:spPr>
        <p:txBody>
          <a:bodyPr vert="eaVert" wrap="square" rtlCol="0">
            <a:spAutoFit/>
          </a:bodyPr>
          <a:lstStyle/>
          <a:p>
            <a:r>
              <a:rPr lang="zh-CN" altLang="en-US" sz="3200" dirty="0">
                <a:latin typeface="华文隶书" panose="02010800040101010101" pitchFamily="2" charset="-122"/>
                <a:ea typeface="华文隶书" panose="02010800040101010101" pitchFamily="2" charset="-122"/>
              </a:rPr>
              <a:t>环</a:t>
            </a:r>
          </a:p>
        </p:txBody>
      </p:sp>
      <p:sp>
        <p:nvSpPr>
          <p:cNvPr id="18" name="菱形 17">
            <a:extLst>
              <a:ext uri="{FF2B5EF4-FFF2-40B4-BE49-F238E27FC236}">
                <a16:creationId xmlns:a16="http://schemas.microsoft.com/office/drawing/2014/main" id="{5A563A89-0E9D-4444-8EA5-E4602034FD38}"/>
              </a:ext>
            </a:extLst>
          </p:cNvPr>
          <p:cNvSpPr/>
          <p:nvPr/>
        </p:nvSpPr>
        <p:spPr>
          <a:xfrm>
            <a:off x="4131716" y="5157174"/>
            <a:ext cx="914400" cy="914400"/>
          </a:xfrm>
          <a:prstGeom prst="diamond">
            <a:avLst/>
          </a:prstGeom>
          <a:noFill/>
          <a:ln w="3175">
            <a:solidFill>
              <a:srgbClr val="27510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30" name="图片 29">
            <a:extLst>
              <a:ext uri="{FF2B5EF4-FFF2-40B4-BE49-F238E27FC236}">
                <a16:creationId xmlns:a16="http://schemas.microsoft.com/office/drawing/2014/main" id="{E8C6D4D9-FD0F-4C57-BE75-270D088845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0814" y="1031308"/>
            <a:ext cx="1863861" cy="1351520"/>
          </a:xfrm>
          <a:prstGeom prst="rect">
            <a:avLst/>
          </a:prstGeom>
        </p:spPr>
      </p:pic>
      <p:pic>
        <p:nvPicPr>
          <p:cNvPr id="32" name="图片 31">
            <a:extLst>
              <a:ext uri="{FF2B5EF4-FFF2-40B4-BE49-F238E27FC236}">
                <a16:creationId xmlns:a16="http://schemas.microsoft.com/office/drawing/2014/main" id="{8C7D40F8-0F4A-4B6D-B63E-9C3B6EE641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871730" y="1012046"/>
            <a:ext cx="1863861" cy="1351520"/>
          </a:xfrm>
          <a:prstGeom prst="rect">
            <a:avLst/>
          </a:prstGeom>
        </p:spPr>
      </p:pic>
      <p:pic>
        <p:nvPicPr>
          <p:cNvPr id="34" name="图片 33">
            <a:extLst>
              <a:ext uri="{FF2B5EF4-FFF2-40B4-BE49-F238E27FC236}">
                <a16:creationId xmlns:a16="http://schemas.microsoft.com/office/drawing/2014/main" id="{443AF30E-0B7D-488B-A9D4-770AB6A0734C}"/>
              </a:ext>
            </a:extLst>
          </p:cNvPr>
          <p:cNvPicPr>
            <a:picLocks noChangeAspect="1"/>
          </p:cNvPicPr>
          <p:nvPr/>
        </p:nvPicPr>
        <p:blipFill>
          <a:blip r:embed="rId3"/>
          <a:stretch>
            <a:fillRect/>
          </a:stretch>
        </p:blipFill>
        <p:spPr>
          <a:xfrm>
            <a:off x="265338" y="157548"/>
            <a:ext cx="809836" cy="837240"/>
          </a:xfrm>
          <a:prstGeom prst="rect">
            <a:avLst/>
          </a:prstGeom>
        </p:spPr>
      </p:pic>
    </p:spTree>
    <p:extLst>
      <p:ext uri="{BB962C8B-B14F-4D97-AF65-F5344CB8AC3E}">
        <p14:creationId xmlns:p14="http://schemas.microsoft.com/office/powerpoint/2010/main" val="268373874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D45B5CC-8F93-4C88-9441-7E6585A71A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6043" y="4024183"/>
            <a:ext cx="2907957" cy="2907957"/>
          </a:xfrm>
          <a:prstGeom prst="rect">
            <a:avLst/>
          </a:prstGeom>
        </p:spPr>
      </p:pic>
      <p:pic>
        <p:nvPicPr>
          <p:cNvPr id="2" name="图片 1">
            <a:extLst>
              <a:ext uri="{FF2B5EF4-FFF2-40B4-BE49-F238E27FC236}">
                <a16:creationId xmlns:a16="http://schemas.microsoft.com/office/drawing/2014/main" id="{A6C41697-3BE3-48F0-8AB2-B43678F0A1EA}"/>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28216" y="387722"/>
            <a:ext cx="6938330" cy="5819245"/>
          </a:xfrm>
          <a:prstGeom prst="rect">
            <a:avLst/>
          </a:prstGeom>
        </p:spPr>
      </p:pic>
      <p:sp>
        <p:nvSpPr>
          <p:cNvPr id="3" name="文本框 2">
            <a:extLst>
              <a:ext uri="{FF2B5EF4-FFF2-40B4-BE49-F238E27FC236}">
                <a16:creationId xmlns:a16="http://schemas.microsoft.com/office/drawing/2014/main" id="{1E504E39-E44F-42C2-8844-5692ECA243BD}"/>
              </a:ext>
            </a:extLst>
          </p:cNvPr>
          <p:cNvSpPr txBox="1"/>
          <p:nvPr/>
        </p:nvSpPr>
        <p:spPr>
          <a:xfrm>
            <a:off x="6997492" y="1036328"/>
            <a:ext cx="1921475" cy="1446550"/>
          </a:xfrm>
          <a:prstGeom prst="rect">
            <a:avLst/>
          </a:prstGeom>
          <a:noFill/>
        </p:spPr>
        <p:txBody>
          <a:bodyPr wrap="square">
            <a:spAutoFit/>
          </a:bodyPr>
          <a:lstStyle/>
          <a:p>
            <a:r>
              <a:rPr kumimoji="0" lang="zh-CN" altLang="en-US" sz="8800" b="1" i="0" u="none" strike="noStrike" kern="1200" cap="none" spc="0" normalizeH="0" baseline="0" noProof="0" dirty="0">
                <a:ln>
                  <a:noFill/>
                </a:ln>
                <a:solidFill>
                  <a:srgbClr val="2D5112"/>
                </a:solidFill>
                <a:effectLst/>
                <a:uLnTx/>
                <a:uFillTx/>
                <a:latin typeface="方正字迹-吕建德行楷简体" panose="02010600010101010101" pitchFamily="2" charset="-122"/>
                <a:ea typeface="方正字迹-吕建德行楷简体" panose="02010600010101010101" pitchFamily="2" charset="-122"/>
              </a:rPr>
              <a:t>合</a:t>
            </a:r>
            <a:endParaRPr lang="zh-CN" altLang="en-US" dirty="0">
              <a:latin typeface="方正字迹-吕建德行楷简体" panose="02010600010101010101" pitchFamily="2" charset="-122"/>
              <a:ea typeface="方正字迹-吕建德行楷简体" panose="02010600010101010101" pitchFamily="2" charset="-122"/>
            </a:endParaRPr>
          </a:p>
        </p:txBody>
      </p:sp>
      <p:pic>
        <p:nvPicPr>
          <p:cNvPr id="4" name="图片 3">
            <a:extLst>
              <a:ext uri="{FF2B5EF4-FFF2-40B4-BE49-F238E27FC236}">
                <a16:creationId xmlns:a16="http://schemas.microsoft.com/office/drawing/2014/main" id="{D05E3B94-5F1E-4659-9DA1-F674225FB8F5}"/>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3407" y="651033"/>
            <a:ext cx="1737573" cy="2690435"/>
          </a:xfrm>
          <a:prstGeom prst="rect">
            <a:avLst/>
          </a:prstGeom>
        </p:spPr>
      </p:pic>
    </p:spTree>
    <p:extLst>
      <p:ext uri="{BB962C8B-B14F-4D97-AF65-F5344CB8AC3E}">
        <p14:creationId xmlns:p14="http://schemas.microsoft.com/office/powerpoint/2010/main" val="1823407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6D2C5E2-8F45-42F8-9B47-5D3405A5D2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图片 5">
            <a:extLst>
              <a:ext uri="{FF2B5EF4-FFF2-40B4-BE49-F238E27FC236}">
                <a16:creationId xmlns:a16="http://schemas.microsoft.com/office/drawing/2014/main" id="{B79DF3A3-9516-45B7-A3BE-28E5E28CF59F}"/>
              </a:ext>
            </a:extLst>
          </p:cNvPr>
          <p:cNvPicPr>
            <a:picLocks noChangeAspect="1"/>
          </p:cNvPicPr>
          <p:nvPr/>
        </p:nvPicPr>
        <p:blipFill>
          <a:blip r:embed="rId3"/>
          <a:stretch>
            <a:fillRect/>
          </a:stretch>
        </p:blipFill>
        <p:spPr>
          <a:xfrm>
            <a:off x="-170822" y="304062"/>
            <a:ext cx="9144000" cy="5305330"/>
          </a:xfrm>
          <a:prstGeom prst="rect">
            <a:avLst/>
          </a:prstGeom>
        </p:spPr>
      </p:pic>
    </p:spTree>
    <p:extLst>
      <p:ext uri="{BB962C8B-B14F-4D97-AF65-F5344CB8AC3E}">
        <p14:creationId xmlns:p14="http://schemas.microsoft.com/office/powerpoint/2010/main" val="1960928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C59EB04-80A4-4AE6-B732-8336E64210A6}"/>
              </a:ext>
            </a:extLst>
          </p:cNvPr>
          <p:cNvPicPr>
            <a:picLocks noChangeAspect="1"/>
          </p:cNvPicPr>
          <p:nvPr/>
        </p:nvPicPr>
        <p:blipFill>
          <a:blip r:embed="rId2"/>
          <a:stretch>
            <a:fillRect/>
          </a:stretch>
        </p:blipFill>
        <p:spPr>
          <a:xfrm>
            <a:off x="377588" y="969487"/>
            <a:ext cx="8388823" cy="4115157"/>
          </a:xfrm>
          <a:prstGeom prst="rect">
            <a:avLst/>
          </a:prstGeom>
        </p:spPr>
      </p:pic>
      <p:pic>
        <p:nvPicPr>
          <p:cNvPr id="4" name="图片 3">
            <a:extLst>
              <a:ext uri="{FF2B5EF4-FFF2-40B4-BE49-F238E27FC236}">
                <a16:creationId xmlns:a16="http://schemas.microsoft.com/office/drawing/2014/main" id="{5D886399-9D9C-45BA-AD23-B3EB1A0DD4B3}"/>
              </a:ext>
            </a:extLst>
          </p:cNvPr>
          <p:cNvPicPr>
            <a:picLocks noChangeAspect="1"/>
          </p:cNvPicPr>
          <p:nvPr/>
        </p:nvPicPr>
        <p:blipFill>
          <a:blip r:embed="rId3"/>
          <a:stretch>
            <a:fillRect/>
          </a:stretch>
        </p:blipFill>
        <p:spPr>
          <a:xfrm>
            <a:off x="265338" y="147499"/>
            <a:ext cx="809836" cy="837240"/>
          </a:xfrm>
          <a:prstGeom prst="rect">
            <a:avLst/>
          </a:prstGeom>
        </p:spPr>
      </p:pic>
    </p:spTree>
    <p:extLst>
      <p:ext uri="{BB962C8B-B14F-4D97-AF65-F5344CB8AC3E}">
        <p14:creationId xmlns:p14="http://schemas.microsoft.com/office/powerpoint/2010/main" val="24924340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343DD9E7-E490-46A3-A1C0-4415488689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图片 5">
            <a:extLst>
              <a:ext uri="{FF2B5EF4-FFF2-40B4-BE49-F238E27FC236}">
                <a16:creationId xmlns:a16="http://schemas.microsoft.com/office/drawing/2014/main" id="{428BC01D-DF21-4A6A-ABC4-744987EF2559}"/>
              </a:ext>
            </a:extLst>
          </p:cNvPr>
          <p:cNvPicPr>
            <a:picLocks noChangeAspect="1"/>
          </p:cNvPicPr>
          <p:nvPr/>
        </p:nvPicPr>
        <p:blipFill>
          <a:blip r:embed="rId3"/>
          <a:stretch>
            <a:fillRect/>
          </a:stretch>
        </p:blipFill>
        <p:spPr>
          <a:xfrm>
            <a:off x="-150725" y="358317"/>
            <a:ext cx="9144000" cy="5317402"/>
          </a:xfrm>
          <a:prstGeom prst="rect">
            <a:avLst/>
          </a:prstGeom>
        </p:spPr>
      </p:pic>
    </p:spTree>
    <p:extLst>
      <p:ext uri="{BB962C8B-B14F-4D97-AF65-F5344CB8AC3E}">
        <p14:creationId xmlns:p14="http://schemas.microsoft.com/office/powerpoint/2010/main" val="21225389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F3B79FDA-54F7-4180-A7D9-A3818887BE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5330"/>
            <a:ext cx="9144000" cy="8161547"/>
          </a:xfrm>
          <a:prstGeom prst="rect">
            <a:avLst/>
          </a:prstGeom>
        </p:spPr>
      </p:pic>
      <p:pic>
        <p:nvPicPr>
          <p:cNvPr id="3" name="图片 2">
            <a:extLst>
              <a:ext uri="{FF2B5EF4-FFF2-40B4-BE49-F238E27FC236}">
                <a16:creationId xmlns:a16="http://schemas.microsoft.com/office/drawing/2014/main" id="{8445CC39-739A-406F-A5B7-E9DA7149A4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921" y="2627870"/>
            <a:ext cx="2667355" cy="3867665"/>
          </a:xfrm>
          <a:prstGeom prst="rect">
            <a:avLst/>
          </a:prstGeom>
        </p:spPr>
      </p:pic>
      <p:sp>
        <p:nvSpPr>
          <p:cNvPr id="7" name="文本框 6">
            <a:extLst>
              <a:ext uri="{FF2B5EF4-FFF2-40B4-BE49-F238E27FC236}">
                <a16:creationId xmlns:a16="http://schemas.microsoft.com/office/drawing/2014/main" id="{A4A1C96E-3273-45E6-861B-35F92438AF34}"/>
              </a:ext>
            </a:extLst>
          </p:cNvPr>
          <p:cNvSpPr txBox="1"/>
          <p:nvPr/>
        </p:nvSpPr>
        <p:spPr>
          <a:xfrm>
            <a:off x="3702459" y="649437"/>
            <a:ext cx="5160646" cy="6001643"/>
          </a:xfrm>
          <a:prstGeom prst="rect">
            <a:avLst/>
          </a:prstGeom>
          <a:noFill/>
        </p:spPr>
        <p:txBody>
          <a:bodyPr wrap="square">
            <a:spAutoFit/>
          </a:bodyPr>
          <a:lstStyle/>
          <a:p>
            <a:r>
              <a:rPr lang="zh-CN" altLang="en-US" sz="3200" dirty="0">
                <a:solidFill>
                  <a:srgbClr val="275102"/>
                </a:solidFill>
                <a:latin typeface="微软雅黑" panose="020B0503020204020204" pitchFamily="34" charset="-122"/>
                <a:ea typeface="微软雅黑" panose="020B0503020204020204" pitchFamily="34" charset="-122"/>
              </a:rPr>
              <a:t>       茹志鹃，当代著名女作家。祖籍杭州市，</a:t>
            </a:r>
            <a:r>
              <a:rPr lang="en-US" altLang="zh-CN" sz="3200" dirty="0">
                <a:solidFill>
                  <a:srgbClr val="275102"/>
                </a:solidFill>
                <a:latin typeface="微软雅黑" panose="020B0503020204020204" pitchFamily="34" charset="-122"/>
                <a:ea typeface="微软雅黑" panose="020B0503020204020204" pitchFamily="34" charset="-122"/>
              </a:rPr>
              <a:t>1925</a:t>
            </a:r>
            <a:r>
              <a:rPr lang="zh-CN" altLang="en-US" sz="3200" dirty="0">
                <a:solidFill>
                  <a:srgbClr val="275102"/>
                </a:solidFill>
                <a:latin typeface="微软雅黑" panose="020B0503020204020204" pitchFamily="34" charset="-122"/>
                <a:ea typeface="微软雅黑" panose="020B0503020204020204" pitchFamily="34" charset="-122"/>
              </a:rPr>
              <a:t>年出生于上海一个贫民家庭，小时候进过孤儿院。</a:t>
            </a:r>
            <a:r>
              <a:rPr lang="en-US" altLang="zh-CN" sz="3200" dirty="0">
                <a:solidFill>
                  <a:srgbClr val="275102"/>
                </a:solidFill>
                <a:latin typeface="微软雅黑" panose="020B0503020204020204" pitchFamily="34" charset="-122"/>
                <a:ea typeface="微软雅黑" panose="020B0503020204020204" pitchFamily="34" charset="-122"/>
              </a:rPr>
              <a:t>1942</a:t>
            </a:r>
            <a:r>
              <a:rPr lang="zh-CN" altLang="en-US" sz="3200" dirty="0">
                <a:solidFill>
                  <a:srgbClr val="275102"/>
                </a:solidFill>
                <a:latin typeface="微软雅黑" panose="020B0503020204020204" pitchFamily="34" charset="-122"/>
                <a:ea typeface="微软雅黑" panose="020B0503020204020204" pitchFamily="34" charset="-122"/>
              </a:rPr>
              <a:t>年在浙江武康县初中毕业。次年参加新四军，后在部队文工团当演员和创作干部。</a:t>
            </a:r>
            <a:r>
              <a:rPr lang="en-US" altLang="zh-CN" sz="3200" dirty="0">
                <a:solidFill>
                  <a:srgbClr val="275102"/>
                </a:solidFill>
                <a:latin typeface="微软雅黑" panose="020B0503020204020204" pitchFamily="34" charset="-122"/>
                <a:ea typeface="微软雅黑" panose="020B0503020204020204" pitchFamily="34" charset="-122"/>
              </a:rPr>
              <a:t>1955</a:t>
            </a:r>
            <a:r>
              <a:rPr lang="zh-CN" altLang="en-US" sz="3200" dirty="0">
                <a:solidFill>
                  <a:srgbClr val="275102"/>
                </a:solidFill>
                <a:latin typeface="微软雅黑" panose="020B0503020204020204" pitchFamily="34" charset="-122"/>
                <a:ea typeface="微软雅黑" panose="020B0503020204020204" pitchFamily="34" charset="-122"/>
              </a:rPr>
              <a:t>年从部队转业，任上海</a:t>
            </a:r>
            <a:r>
              <a:rPr lang="en-US" altLang="zh-CN" sz="3200" dirty="0">
                <a:solidFill>
                  <a:srgbClr val="275102"/>
                </a:solidFill>
                <a:latin typeface="微软雅黑" panose="020B0503020204020204" pitchFamily="34" charset="-122"/>
                <a:ea typeface="微软雅黑" panose="020B0503020204020204" pitchFamily="34" charset="-122"/>
              </a:rPr>
              <a:t>《</a:t>
            </a:r>
            <a:r>
              <a:rPr lang="zh-CN" altLang="en-US" sz="3200" dirty="0">
                <a:solidFill>
                  <a:srgbClr val="275102"/>
                </a:solidFill>
                <a:latin typeface="微软雅黑" panose="020B0503020204020204" pitchFamily="34" charset="-122"/>
                <a:ea typeface="微软雅黑" panose="020B0503020204020204" pitchFamily="34" charset="-122"/>
              </a:rPr>
              <a:t>文艺月报</a:t>
            </a:r>
            <a:r>
              <a:rPr lang="en-US" altLang="zh-CN" sz="3200" dirty="0">
                <a:solidFill>
                  <a:srgbClr val="275102"/>
                </a:solidFill>
                <a:latin typeface="微软雅黑" panose="020B0503020204020204" pitchFamily="34" charset="-122"/>
                <a:ea typeface="微软雅黑" panose="020B0503020204020204" pitchFamily="34" charset="-122"/>
              </a:rPr>
              <a:t>》</a:t>
            </a:r>
            <a:r>
              <a:rPr lang="zh-CN" altLang="en-US" sz="3200" dirty="0">
                <a:solidFill>
                  <a:srgbClr val="275102"/>
                </a:solidFill>
                <a:latin typeface="微软雅黑" panose="020B0503020204020204" pitchFamily="34" charset="-122"/>
                <a:ea typeface="微软雅黑" panose="020B0503020204020204" pitchFamily="34" charset="-122"/>
              </a:rPr>
              <a:t>编辑。她在文工团时即已从事文学创作活动，写过一些获得好评的歌词，话剧。</a:t>
            </a:r>
          </a:p>
        </p:txBody>
      </p:sp>
      <p:pic>
        <p:nvPicPr>
          <p:cNvPr id="2" name="图片 1">
            <a:extLst>
              <a:ext uri="{FF2B5EF4-FFF2-40B4-BE49-F238E27FC236}">
                <a16:creationId xmlns:a16="http://schemas.microsoft.com/office/drawing/2014/main" id="{81DB6AF2-329A-4047-95AB-C57BAA69373B}"/>
              </a:ext>
            </a:extLst>
          </p:cNvPr>
          <p:cNvPicPr>
            <a:picLocks noChangeAspect="1"/>
          </p:cNvPicPr>
          <p:nvPr/>
        </p:nvPicPr>
        <p:blipFill>
          <a:blip r:embed="rId4"/>
          <a:stretch>
            <a:fillRect/>
          </a:stretch>
        </p:blipFill>
        <p:spPr>
          <a:xfrm>
            <a:off x="265338" y="157548"/>
            <a:ext cx="809836" cy="837240"/>
          </a:xfrm>
          <a:prstGeom prst="rect">
            <a:avLst/>
          </a:prstGeom>
        </p:spPr>
      </p:pic>
      <p:pic>
        <p:nvPicPr>
          <p:cNvPr id="6" name="图片 5">
            <a:extLst>
              <a:ext uri="{FF2B5EF4-FFF2-40B4-BE49-F238E27FC236}">
                <a16:creationId xmlns:a16="http://schemas.microsoft.com/office/drawing/2014/main" id="{60506A0D-FBA0-45B5-ACB7-246765578081}"/>
              </a:ext>
            </a:extLst>
          </p:cNvPr>
          <p:cNvPicPr>
            <a:picLocks noChangeAspect="1"/>
          </p:cNvPicPr>
          <p:nvPr/>
        </p:nvPicPr>
        <p:blipFill>
          <a:blip r:embed="rId5"/>
          <a:stretch>
            <a:fillRect/>
          </a:stretch>
        </p:blipFill>
        <p:spPr>
          <a:xfrm>
            <a:off x="221341" y="649437"/>
            <a:ext cx="3481118" cy="2036240"/>
          </a:xfrm>
          <a:prstGeom prst="rect">
            <a:avLst/>
          </a:prstGeom>
        </p:spPr>
      </p:pic>
    </p:spTree>
    <p:extLst>
      <p:ext uri="{BB962C8B-B14F-4D97-AF65-F5344CB8AC3E}">
        <p14:creationId xmlns:p14="http://schemas.microsoft.com/office/powerpoint/2010/main" val="168013499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2" id="{7E091588-90CF-4006-B026-F6A60F33B7D5}" vid="{9943D9F3-95A5-4DB0-B553-A8D5B638A73C}"/>
    </a:ext>
  </a:extLst>
</a:theme>
</file>

<file path=docProps/app.xml><?xml version="1.0" encoding="utf-8"?>
<Properties xmlns="http://schemas.openxmlformats.org/officeDocument/2006/extended-properties" xmlns:vt="http://schemas.openxmlformats.org/officeDocument/2006/docPropsVTypes">
  <Template>模板3</Template>
  <TotalTime>818</TotalTime>
  <Words>1453</Words>
  <Application>Microsoft Office PowerPoint</Application>
  <PresentationFormat>全屏显示(4:3)</PresentationFormat>
  <Paragraphs>110</Paragraphs>
  <Slides>58</Slides>
  <Notes>0</Notes>
  <HiddenSlides>0</HiddenSlides>
  <MMClips>3</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58</vt:i4>
      </vt:variant>
    </vt:vector>
  </HeadingPairs>
  <TitlesOfParts>
    <vt:vector size="81" baseType="lpstr">
      <vt:lpstr>Aa叹书体 (非商业使用)</vt:lpstr>
      <vt:lpstr>方正姚体</vt:lpstr>
      <vt:lpstr>方正字迹-吕建德行楷简体</vt:lpstr>
      <vt:lpstr>汉标高清锐毛</vt:lpstr>
      <vt:lpstr>汉仪超级战甲W</vt:lpstr>
      <vt:lpstr>汉仪程行简</vt:lpstr>
      <vt:lpstr>黑体</vt:lpstr>
      <vt:lpstr>华文隶书</vt:lpstr>
      <vt:lpstr>华文中宋</vt:lpstr>
      <vt:lpstr>楷体</vt:lpstr>
      <vt:lpstr>李旭科书法</vt:lpstr>
      <vt:lpstr>李旭科书法 v1.4</vt:lpstr>
      <vt:lpstr>隶书</vt:lpstr>
      <vt:lpstr>书体坊郭沫若字体</vt:lpstr>
      <vt:lpstr>思源宋体 CN Heavy</vt:lpstr>
      <vt:lpstr>微软雅黑</vt:lpstr>
      <vt:lpstr>演示佛系体</vt:lpstr>
      <vt:lpstr>站酷酷黑</vt:lpstr>
      <vt:lpstr>Arial</vt:lpstr>
      <vt:lpstr>Bell MT</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cp:lastModifiedBy>
  <cp:revision>98</cp:revision>
  <dcterms:created xsi:type="dcterms:W3CDTF">2020-09-10T07:24:29Z</dcterms:created>
  <dcterms:modified xsi:type="dcterms:W3CDTF">2020-09-16T06:52:01Z</dcterms:modified>
</cp:coreProperties>
</file>