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09" r:id="rId4"/>
    <p:sldId id="311" r:id="rId5"/>
    <p:sldId id="270" r:id="rId6"/>
    <p:sldId id="307" r:id="rId7"/>
    <p:sldId id="308" r:id="rId8"/>
    <p:sldId id="313" r:id="rId9"/>
    <p:sldId id="315" r:id="rId10"/>
    <p:sldId id="316" r:id="rId11"/>
    <p:sldId id="324" r:id="rId12"/>
    <p:sldId id="325" r:id="rId13"/>
    <p:sldId id="318" r:id="rId14"/>
    <p:sldId id="314" r:id="rId15"/>
    <p:sldId id="327" r:id="rId16"/>
    <p:sldId id="332" r:id="rId17"/>
    <p:sldId id="441" r:id="rId18"/>
    <p:sldId id="312" r:id="rId19"/>
    <p:sldId id="331" r:id="rId20"/>
    <p:sldId id="330" r:id="rId21"/>
    <p:sldId id="328" r:id="rId22"/>
    <p:sldId id="329" r:id="rId23"/>
    <p:sldId id="390" r:id="rId24"/>
    <p:sldId id="333" r:id="rId25"/>
    <p:sldId id="336" r:id="rId26"/>
    <p:sldId id="358" r:id="rId27"/>
    <p:sldId id="337" r:id="rId28"/>
    <p:sldId id="380" r:id="rId29"/>
    <p:sldId id="334" r:id="rId30"/>
    <p:sldId id="407" r:id="rId31"/>
    <p:sldId id="356" r:id="rId32"/>
    <p:sldId id="381" r:id="rId33"/>
    <p:sldId id="392" r:id="rId34"/>
    <p:sldId id="384" r:id="rId35"/>
    <p:sldId id="391" r:id="rId36"/>
    <p:sldId id="389" r:id="rId37"/>
    <p:sldId id="393" r:id="rId38"/>
    <p:sldId id="382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39" autoAdjust="0"/>
    <p:restoredTop sz="94660"/>
  </p:normalViewPr>
  <p:slideViewPr>
    <p:cSldViewPr snapToGrid="0">
      <p:cViewPr varScale="1">
        <p:scale>
          <a:sx n="74" d="100"/>
          <a:sy n="74" d="100"/>
        </p:scale>
        <p:origin x="66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tags" Target="tags/tag1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5_3#1">
  <dgm:title val=""/>
  <dgm:desc val=""/>
  <dgm:catLst>
    <dgm:cat type="accent5" pri="11300"/>
  </dgm:catLst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2FE6BDA1-660C-44E3-B8D3-B738986F10EC}" type="doc">
      <dgm:prSet loTypeId="urn:microsoft.com/office/officeart/2005/8/layout/process3#1" loCatId="process" qsTypeId="urn:microsoft.com/office/officeart/2005/8/quickstyle/simple1#1" qsCatId="simple" csTypeId="urn:microsoft.com/office/officeart/2005/8/colors/accent5_3#1" csCatId="accent1" phldr="0"/>
      <dgm:spPr/>
      <dgm:t>
        <a:bodyPr/>
        <a:lstStyle/>
        <a:p>
          <a:endParaRPr lang="zh-CN" altLang="en-US"/>
        </a:p>
      </dgm:t>
    </dgm:pt>
    <dgm:pt modelId="{A55FEC0B-23EE-4CFE-8050-49CBA30A17FC}" type="parTrans" cxnId="{87573936-F6E6-41A5-8837-9F436D0BEC4E}">
      <dgm:prSet/>
      <dgm:spPr/>
      <dgm:t>
        <a:bodyPr/>
        <a:lstStyle/>
        <a:p>
          <a:endParaRPr lang="zh-CN" altLang="en-US"/>
        </a:p>
      </dgm:t>
    </dgm:pt>
    <dgm:pt modelId="{1EC822D0-4B77-4F25-ABD5-8949AFB965C8}">
      <dgm:prSet phldrT="[文本]" custT="1"/>
      <dgm:spPr/>
      <dgm:t>
        <a:bodyPr vert="horz" wrap="square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/>
            <a:t>家（大）</a:t>
          </a:r>
        </a:p>
      </dgm:t>
    </dgm:pt>
    <dgm:pt modelId="{A554C9B6-595F-4C42-BA2E-0AF975A6182B}" type="parTrans" cxnId="{9BAAA15C-8068-4A34-BAF4-0D8EDC63C6BB}">
      <dgm:prSet/>
      <dgm:spPr/>
      <dgm:t>
        <a:bodyPr/>
        <a:lstStyle/>
        <a:p>
          <a:endParaRPr lang="zh-CN" altLang="en-US"/>
        </a:p>
      </dgm:t>
    </dgm:pt>
    <dgm:pt modelId="{86BF0545-C8C8-404B-B317-6B71601F8310}">
      <dgm:prSet phldrT="[文本]"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>
              <a:latin typeface="宋体-简" panose="02010800040101010101" charset="-122"/>
              <a:ea typeface="宋体-简" panose="02010800040101010101" charset="-122"/>
            </a:rPr>
            <a:t>家父</a:t>
          </a:r>
        </a:p>
      </dgm:t>
    </dgm:pt>
    <dgm:pt modelId="{8F0220D1-B873-4B1C-82E7-D1658190B6B3}" type="sibTrans" cxnId="{9BAAA15C-8068-4A34-BAF4-0D8EDC63C6BB}">
      <dgm:prSet/>
      <dgm:spPr/>
      <dgm:t>
        <a:bodyPr/>
        <a:lstStyle/>
        <a:p>
          <a:endParaRPr lang="zh-CN" altLang="en-US"/>
        </a:p>
      </dgm:t>
    </dgm:pt>
    <dgm:pt modelId="{51AF5741-AADD-498D-B2BB-C9759198FDAA}" type="parTrans" cxnId="{3A400C7C-66B2-4665-8DD4-7D311074A0A3}">
      <dgm:prSet/>
      <dgm:spPr/>
      <dgm:t>
        <a:bodyPr/>
        <a:lstStyle/>
        <a:p>
          <a:endParaRPr lang="zh-CN" altLang="en-US"/>
        </a:p>
      </dgm:t>
    </dgm:pt>
    <dgm:pt modelId="{45F632BA-323B-4315-9B92-380E26CD8115}">
      <dgm:prSet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>
              <a:latin typeface="宋体-简" panose="02010800040101010101" charset="-122"/>
              <a:ea typeface="宋体-简" panose="02010800040101010101" charset="-122"/>
            </a:rPr>
            <a:t>家严</a:t>
          </a:r>
        </a:p>
      </dgm:t>
    </dgm:pt>
    <dgm:pt modelId="{B81CF420-C139-444C-A1F3-5B9B422FBF07}" type="sibTrans" cxnId="{3A400C7C-66B2-4665-8DD4-7D311074A0A3}">
      <dgm:prSet/>
      <dgm:spPr/>
      <dgm:t>
        <a:bodyPr/>
        <a:lstStyle/>
        <a:p>
          <a:endParaRPr lang="zh-CN" altLang="en-US"/>
        </a:p>
      </dgm:t>
    </dgm:pt>
    <dgm:pt modelId="{3EF82053-BED6-4851-A796-D651B9632780}" type="parTrans" cxnId="{C809EE0A-F40B-4C49-A8EE-3731C441EDAE}">
      <dgm:prSet/>
      <dgm:spPr/>
      <dgm:t>
        <a:bodyPr/>
        <a:lstStyle/>
        <a:p>
          <a:endParaRPr lang="zh-CN" altLang="en-US"/>
        </a:p>
      </dgm:t>
    </dgm:pt>
    <dgm:pt modelId="{541FAD2A-5C1D-42A8-ACA9-96220893CFC6}">
      <dgm:prSet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>
              <a:latin typeface="宋体-简" panose="02010800040101010101" charset="-122"/>
              <a:ea typeface="宋体-简" panose="02010800040101010101" charset="-122"/>
            </a:rPr>
            <a:t>家母</a:t>
          </a:r>
        </a:p>
      </dgm:t>
    </dgm:pt>
    <dgm:pt modelId="{E4046D31-C7DF-476A-A63D-7521D59DC99C}" type="sibTrans" cxnId="{C809EE0A-F40B-4C49-A8EE-3731C441EDAE}">
      <dgm:prSet/>
      <dgm:spPr/>
      <dgm:t>
        <a:bodyPr/>
        <a:lstStyle/>
        <a:p>
          <a:endParaRPr lang="zh-CN" altLang="en-US"/>
        </a:p>
      </dgm:t>
    </dgm:pt>
    <dgm:pt modelId="{1041B447-0982-40E3-879E-127AB2161166}" type="parTrans" cxnId="{80EE719E-94C1-4B59-B407-F0FA8AC9C90E}">
      <dgm:prSet/>
      <dgm:spPr/>
      <dgm:t>
        <a:bodyPr/>
        <a:lstStyle/>
        <a:p>
          <a:endParaRPr lang="zh-CN" altLang="en-US"/>
        </a:p>
      </dgm:t>
    </dgm:pt>
    <dgm:pt modelId="{9642F8B5-30A6-47FD-99A3-EDEF8915737B}">
      <dgm:prSet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>
              <a:latin typeface="宋体-简" panose="02010800040101010101" charset="-122"/>
              <a:ea typeface="宋体-简" panose="02010800040101010101" charset="-122"/>
            </a:rPr>
            <a:t>家慈</a:t>
          </a:r>
        </a:p>
      </dgm:t>
    </dgm:pt>
    <dgm:pt modelId="{DA43BEC0-A2F0-44A9-8CD6-7CE9933453F2}" type="sibTrans" cxnId="{80EE719E-94C1-4B59-B407-F0FA8AC9C90E}">
      <dgm:prSet/>
      <dgm:spPr/>
      <dgm:t>
        <a:bodyPr/>
        <a:lstStyle/>
        <a:p>
          <a:endParaRPr lang="zh-CN" altLang="en-US"/>
        </a:p>
      </dgm:t>
    </dgm:pt>
    <dgm:pt modelId="{0D290400-38A8-452F-B181-6E77C65271C8}" type="parTrans" cxnId="{47E19443-48B6-4C82-B9A2-16F7D950E649}">
      <dgm:prSet/>
      <dgm:spPr/>
      <dgm:t>
        <a:bodyPr/>
        <a:lstStyle/>
        <a:p>
          <a:endParaRPr lang="zh-CN" altLang="en-US"/>
        </a:p>
      </dgm:t>
    </dgm:pt>
    <dgm:pt modelId="{5F78CE6F-127D-4C03-A698-B4048AD29281}">
      <dgm:prSet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>
              <a:latin typeface="宋体-简" panose="02010800040101010101" charset="-122"/>
              <a:ea typeface="宋体-简" panose="02010800040101010101" charset="-122"/>
            </a:rPr>
            <a:t>家兄</a:t>
          </a:r>
        </a:p>
      </dgm:t>
    </dgm:pt>
    <dgm:pt modelId="{47AE10D9-5F51-4230-A640-522B7D7507E8}" type="sibTrans" cxnId="{47E19443-48B6-4C82-B9A2-16F7D950E649}">
      <dgm:prSet/>
      <dgm:spPr/>
      <dgm:t>
        <a:bodyPr/>
        <a:lstStyle/>
        <a:p>
          <a:endParaRPr lang="zh-CN" altLang="en-US"/>
        </a:p>
      </dgm:t>
    </dgm:pt>
    <dgm:pt modelId="{B0C310D3-A5C4-423C-ADC0-FD305A7B421A}" type="sibTrans" cxnId="{87573936-F6E6-41A5-8837-9F436D0BEC4E}">
      <dgm:prSet/>
      <dgm:spPr/>
      <dgm:t>
        <a:bodyPr/>
        <a:lstStyle/>
        <a:p>
          <a:endParaRPr lang="zh-CN" altLang="en-US"/>
        </a:p>
      </dgm:t>
    </dgm:pt>
    <dgm:pt modelId="{1B83FA22-B57F-4847-AF9E-FCABBD20370B}" type="parTrans" cxnId="{27713780-CDF9-4CFC-8E41-2CE94F88AC83}">
      <dgm:prSet/>
      <dgm:spPr/>
      <dgm:t>
        <a:bodyPr/>
        <a:lstStyle/>
        <a:p>
          <a:endParaRPr lang="zh-CN" altLang="en-US"/>
        </a:p>
      </dgm:t>
    </dgm:pt>
    <dgm:pt modelId="{972233BE-F562-42C6-8E02-C376C905A446}">
      <dgm:prSet phldrT="[文本]" custT="1"/>
      <dgm:spPr/>
      <dgm:t>
        <a:bodyPr vert="horz" wrap="square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/>
            <a:t>舍（小）</a:t>
          </a:r>
        </a:p>
      </dgm:t>
    </dgm:pt>
    <dgm:pt modelId="{A8C1080E-DF92-4CC9-AD14-ABA7625E857F}" type="parTrans" cxnId="{D6842697-9DD5-456D-9938-E147E3370735}">
      <dgm:prSet/>
      <dgm:spPr/>
      <dgm:t>
        <a:bodyPr/>
        <a:lstStyle/>
        <a:p>
          <a:endParaRPr lang="zh-CN" altLang="en-US"/>
        </a:p>
      </dgm:t>
    </dgm:pt>
    <dgm:pt modelId="{46E2F500-ABA0-48EA-ACA7-C819A534FE2D}">
      <dgm:prSet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sz="4800" b="1">
              <a:latin typeface="宋体-简" panose="02010800040101010101" charset="-122"/>
              <a:ea typeface="宋体-简" panose="02010800040101010101" charset="-122"/>
            </a:rPr>
            <a:t>舍弟</a:t>
          </a:r>
        </a:p>
      </dgm:t>
    </dgm:pt>
    <dgm:pt modelId="{809B0407-7177-4C2B-9A17-9B29647777A5}" type="sibTrans" cxnId="{D6842697-9DD5-456D-9938-E147E3370735}">
      <dgm:prSet/>
      <dgm:spPr/>
      <dgm:t>
        <a:bodyPr/>
        <a:lstStyle/>
        <a:p>
          <a:endParaRPr lang="zh-CN" altLang="en-US"/>
        </a:p>
      </dgm:t>
    </dgm:pt>
    <dgm:pt modelId="{56E7EA74-C258-48DD-81BE-76D9CEB3FF1F}" type="parTrans" cxnId="{BA71EE71-08EB-4BCB-944A-160216C9FEAD}">
      <dgm:prSet/>
      <dgm:spPr/>
      <dgm:t>
        <a:bodyPr/>
        <a:lstStyle/>
        <a:p>
          <a:endParaRPr lang="zh-CN" altLang="en-US"/>
        </a:p>
      </dgm:t>
    </dgm:pt>
    <dgm:pt modelId="{9EAEA1A8-D417-4B68-829F-9246E515E3A8}">
      <dgm:prSet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sz="4800" b="1">
              <a:latin typeface="宋体-简" panose="02010800040101010101" charset="-122"/>
              <a:ea typeface="宋体-简" panose="02010800040101010101" charset="-122"/>
            </a:rPr>
            <a:t>舍妹</a:t>
          </a:r>
        </a:p>
      </dgm:t>
    </dgm:pt>
    <dgm:pt modelId="{1DB6B918-060C-4B8C-8A1A-F11FCEF8838F}" type="sibTrans" cxnId="{BA71EE71-08EB-4BCB-944A-160216C9FEAD}">
      <dgm:prSet/>
      <dgm:spPr/>
      <dgm:t>
        <a:bodyPr/>
        <a:lstStyle/>
        <a:p>
          <a:endParaRPr lang="zh-CN" altLang="en-US"/>
        </a:p>
      </dgm:t>
    </dgm:pt>
    <dgm:pt modelId="{A04DEE3D-A30D-45A9-8788-C8A3F4373235}" type="parTrans" cxnId="{A61ECA13-6F1D-4627-A5A1-F74E36687177}">
      <dgm:prSet/>
      <dgm:spPr/>
      <dgm:t>
        <a:bodyPr/>
        <a:lstStyle/>
        <a:p>
          <a:endParaRPr lang="zh-CN" altLang="en-US"/>
        </a:p>
      </dgm:t>
    </dgm:pt>
    <dgm:pt modelId="{52975FF3-501B-4AE4-A7FC-FBDAFB6EAE48}">
      <dgm:prSet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sz="4800" b="1">
              <a:latin typeface="宋体-简" panose="02010800040101010101" charset="-122"/>
              <a:ea typeface="宋体-简" panose="02010800040101010101" charset="-122"/>
            </a:rPr>
            <a:t>舍侄</a:t>
          </a:r>
          <a:endParaRPr lang="zh-CN" sz="3400">
            <a:latin typeface="宋体-简" panose="02010800040101010101" charset="-122"/>
            <a:ea typeface="宋体-简" panose="02010800040101010101" charset="-122"/>
          </a:endParaRPr>
        </a:p>
      </dgm:t>
    </dgm:pt>
    <dgm:pt modelId="{420C9F98-065C-4A59-A5BC-2E6F75C3396C}" type="sibTrans" cxnId="{A61ECA13-6F1D-4627-A5A1-F74E36687177}">
      <dgm:prSet/>
      <dgm:spPr/>
      <dgm:t>
        <a:bodyPr/>
        <a:lstStyle/>
        <a:p>
          <a:endParaRPr lang="zh-CN" altLang="en-US"/>
        </a:p>
      </dgm:t>
    </dgm:pt>
    <dgm:pt modelId="{FF62B8E2-3B65-4471-94C6-58529CFCD405}" type="parTrans" cxnId="{D3FEB2EB-3CEC-4399-BA91-62320DCB0EB9}">
      <dgm:prSet/>
      <dgm:spPr/>
      <dgm:t>
        <a:bodyPr/>
        <a:lstStyle/>
        <a:p>
          <a:endParaRPr lang="zh-CN" altLang="en-US"/>
        </a:p>
      </dgm:t>
    </dgm:pt>
    <dgm:pt modelId="{DF1CF9E9-1606-4F1F-8443-F62AEE057927}">
      <dgm:prSet phldr="0"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zh-CN" sz="3400">
            <a:latin typeface="宋体-简" panose="02010800040101010101" charset="-122"/>
            <a:ea typeface="宋体-简" panose="02010800040101010101" charset="-122"/>
          </a:endParaRPr>
        </a:p>
      </dgm:t>
    </dgm:pt>
    <dgm:pt modelId="{BD983272-CAAC-4022-A290-DBA29B9BFEB9}" type="sibTrans" cxnId="{D3FEB2EB-3CEC-4399-BA91-62320DCB0EB9}">
      <dgm:prSet/>
      <dgm:spPr/>
      <dgm:t>
        <a:bodyPr/>
        <a:lstStyle/>
        <a:p>
          <a:endParaRPr lang="zh-CN" altLang="en-US"/>
        </a:p>
      </dgm:t>
    </dgm:pt>
    <dgm:pt modelId="{C95400EF-05CE-49A4-A439-43C3AD15FAE2}" type="sibTrans" cxnId="{27713780-CDF9-4CFC-8E41-2CE94F88AC83}">
      <dgm:prSet/>
      <dgm:spPr/>
      <dgm:t>
        <a:bodyPr/>
        <a:lstStyle/>
        <a:p>
          <a:endParaRPr lang="zh-CN" altLang="en-US"/>
        </a:p>
      </dgm:t>
    </dgm:pt>
    <dgm:pt modelId="{81F9B442-B301-4CE5-9F77-41783846C51D}" type="parTrans" cxnId="{ED3FCCA6-C60B-4078-A448-18B888B1D1C8}">
      <dgm:prSet/>
      <dgm:spPr/>
      <dgm:t>
        <a:bodyPr/>
        <a:lstStyle/>
        <a:p>
          <a:endParaRPr lang="zh-CN" altLang="en-US"/>
        </a:p>
      </dgm:t>
    </dgm:pt>
    <dgm:pt modelId="{B349FD2E-4A90-427F-8442-13222811DC7E}">
      <dgm:prSet phldrT="[文本]" custT="1"/>
      <dgm:spPr/>
      <dgm:t>
        <a:bodyPr vert="horz" wrap="square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/>
            <a:t>令（外人</a:t>
          </a:r>
          <a:r>
            <a:rPr lang="zh-CN" altLang="en-US" sz="500" b="1"/>
            <a:t>）</a:t>
          </a:r>
        </a:p>
      </dgm:t>
    </dgm:pt>
    <dgm:pt modelId="{4CB9D39E-D2E7-4AB1-8C35-13DBC76F1E1B}" type="parTrans" cxnId="{7B2C3F37-67E5-4687-A7B0-71FB91C393D7}">
      <dgm:prSet/>
      <dgm:spPr/>
      <dgm:t>
        <a:bodyPr/>
        <a:lstStyle/>
        <a:p>
          <a:endParaRPr lang="zh-CN" altLang="en-US"/>
        </a:p>
      </dgm:t>
    </dgm:pt>
    <dgm:pt modelId="{11EC3D9D-CABC-4F6B-8311-51EC9AF94B05}">
      <dgm:prSet phldrT="[文本]"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000" b="1">
              <a:latin typeface="宋体-简" panose="02010800040101010101" charset="-122"/>
              <a:ea typeface="宋体-简" panose="02010800040101010101" charset="-122"/>
            </a:rPr>
            <a:t>令尊</a:t>
          </a:r>
        </a:p>
      </dgm:t>
    </dgm:pt>
    <dgm:pt modelId="{49A756A8-869C-486D-A1C2-A9179C82C574}" type="sibTrans" cxnId="{7B2C3F37-67E5-4687-A7B0-71FB91C393D7}">
      <dgm:prSet/>
      <dgm:spPr/>
      <dgm:t>
        <a:bodyPr/>
        <a:lstStyle/>
        <a:p>
          <a:endParaRPr lang="zh-CN" altLang="en-US"/>
        </a:p>
      </dgm:t>
    </dgm:pt>
    <dgm:pt modelId="{0F35148E-20CF-4F0E-9B30-7149DEBF35DB}" type="parTrans" cxnId="{49526418-7E30-4C90-8898-055E35690F8B}">
      <dgm:prSet/>
      <dgm:spPr/>
      <dgm:t>
        <a:bodyPr/>
        <a:lstStyle/>
        <a:p>
          <a:endParaRPr lang="zh-CN" altLang="en-US"/>
        </a:p>
      </dgm:t>
    </dgm:pt>
    <dgm:pt modelId="{8EDF0BD4-1083-4F77-9359-1969F9E5F28D}">
      <dgm:prSet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000" b="1">
              <a:latin typeface="宋体-简" panose="02010800040101010101" charset="-122"/>
              <a:ea typeface="宋体-简" panose="02010800040101010101" charset="-122"/>
            </a:rPr>
            <a:t>令堂</a:t>
          </a:r>
        </a:p>
      </dgm:t>
    </dgm:pt>
    <dgm:pt modelId="{0279B590-2453-4E3B-8C86-045A066C9B70}" type="sibTrans" cxnId="{49526418-7E30-4C90-8898-055E35690F8B}">
      <dgm:prSet/>
      <dgm:spPr/>
      <dgm:t>
        <a:bodyPr/>
        <a:lstStyle/>
        <a:p>
          <a:endParaRPr lang="zh-CN" altLang="en-US"/>
        </a:p>
      </dgm:t>
    </dgm:pt>
    <dgm:pt modelId="{AA02EA6D-6F10-4DD9-9DEB-F22CC39CFBD5}" type="parTrans" cxnId="{7EB1E346-4DF3-41CC-A438-2A44CC0CF03C}">
      <dgm:prSet/>
      <dgm:spPr/>
      <dgm:t>
        <a:bodyPr/>
        <a:lstStyle/>
        <a:p>
          <a:endParaRPr lang="zh-CN" altLang="en-US"/>
        </a:p>
      </dgm:t>
    </dgm:pt>
    <dgm:pt modelId="{74C47576-D4A6-486E-B33B-B805591A9E86}">
      <dgm:prSet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000" b="1">
              <a:latin typeface="宋体-简" panose="02010800040101010101" charset="-122"/>
              <a:ea typeface="宋体-简" panose="02010800040101010101" charset="-122"/>
            </a:rPr>
            <a:t>令郎</a:t>
          </a:r>
        </a:p>
      </dgm:t>
    </dgm:pt>
    <dgm:pt modelId="{DD5AA3EE-292D-492B-A175-A315BA839F63}" type="sibTrans" cxnId="{7EB1E346-4DF3-41CC-A438-2A44CC0CF03C}">
      <dgm:prSet/>
      <dgm:spPr/>
      <dgm:t>
        <a:bodyPr/>
        <a:lstStyle/>
        <a:p>
          <a:endParaRPr lang="zh-CN" altLang="en-US"/>
        </a:p>
      </dgm:t>
    </dgm:pt>
    <dgm:pt modelId="{5582398E-5AB8-4EAE-8DD2-C267FF205088}" type="parTrans" cxnId="{316EA0DD-F819-4BA3-BE40-A17D7368FA6B}">
      <dgm:prSet/>
      <dgm:spPr/>
      <dgm:t>
        <a:bodyPr/>
        <a:lstStyle/>
        <a:p>
          <a:endParaRPr lang="zh-CN" altLang="en-US"/>
        </a:p>
      </dgm:t>
    </dgm:pt>
    <dgm:pt modelId="{0A038B24-74C2-41DB-A140-18081ACB0DB0}">
      <dgm:prSet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000" b="1">
              <a:latin typeface="宋体-简" panose="02010800040101010101" charset="-122"/>
              <a:ea typeface="宋体-简" panose="02010800040101010101" charset="-122"/>
            </a:rPr>
            <a:t>令爱</a:t>
          </a:r>
          <a:endParaRPr lang="zh-CN" altLang="en-US" sz="4000">
            <a:latin typeface="宋体-简" panose="02010800040101010101" charset="-122"/>
            <a:ea typeface="宋体-简" panose="02010800040101010101" charset="-122"/>
          </a:endParaRPr>
        </a:p>
      </dgm:t>
    </dgm:pt>
    <dgm:pt modelId="{96F0B4BE-C5ED-402B-A411-6E7D6DB53FA5}" type="sibTrans" cxnId="{316EA0DD-F819-4BA3-BE40-A17D7368FA6B}">
      <dgm:prSet/>
      <dgm:spPr/>
      <dgm:t>
        <a:bodyPr/>
        <a:lstStyle/>
        <a:p>
          <a:endParaRPr lang="zh-CN" altLang="en-US"/>
        </a:p>
      </dgm:t>
    </dgm:pt>
    <dgm:pt modelId="{A8E4DA9E-310A-486E-899E-D34E075C6004}" type="parTrans" cxnId="{95427FB9-9E8F-4D04-BDA2-763844A515FE}">
      <dgm:prSet/>
      <dgm:spPr/>
      <dgm:t>
        <a:bodyPr/>
        <a:lstStyle/>
        <a:p>
          <a:endParaRPr lang="zh-CN" altLang="en-US"/>
        </a:p>
      </dgm:t>
    </dgm:pt>
    <dgm:pt modelId="{D23F9B38-4A9F-4014-A352-3216CDD4882F}">
      <dgm:prSet phldr="0"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zh-CN" altLang="en-US" sz="2800"/>
        </a:p>
      </dgm:t>
    </dgm:pt>
    <dgm:pt modelId="{0A9FA873-2A47-4496-8296-866A512DDE1C}" type="sibTrans" cxnId="{95427FB9-9E8F-4D04-BDA2-763844A515FE}">
      <dgm:prSet/>
      <dgm:spPr/>
      <dgm:t>
        <a:bodyPr/>
        <a:lstStyle/>
        <a:p>
          <a:endParaRPr lang="zh-CN" altLang="en-US"/>
        </a:p>
      </dgm:t>
    </dgm:pt>
    <dgm:pt modelId="{272F1891-77CC-4BA1-B3BF-B7E2371B39FE}" type="parTrans" cxnId="{DF1E5037-E970-458F-9439-A41FFF85AC1D}">
      <dgm:prSet/>
      <dgm:spPr/>
      <dgm:t>
        <a:bodyPr/>
        <a:lstStyle/>
        <a:p>
          <a:endParaRPr lang="zh-CN" altLang="en-US"/>
        </a:p>
      </dgm:t>
    </dgm:pt>
    <dgm:pt modelId="{0D159D87-4271-4FD2-9BA7-E21DEF034ABA}">
      <dgm:prSet phldr="0" custT="1"/>
      <dgm:spPr/>
      <dgm:t>
        <a:bodyPr vert="horz" wrap="square"/>
        <a:lstStyle>
          <a:lvl1pPr algn="l">
            <a:defRPr sz="3000"/>
          </a:lvl1pPr>
          <a:lvl2pPr marL="285750" indent="-285750" algn="l">
            <a:defRPr sz="3000"/>
          </a:lvl2pPr>
          <a:lvl3pPr marL="571500" indent="-285750" algn="l">
            <a:defRPr sz="3000"/>
          </a:lvl3pPr>
          <a:lvl4pPr marL="857250" indent="-285750" algn="l">
            <a:defRPr sz="3000"/>
          </a:lvl4pPr>
          <a:lvl5pPr marL="1143000" indent="-285750" algn="l">
            <a:defRPr sz="3000"/>
          </a:lvl5pPr>
          <a:lvl6pPr marL="1428750" indent="-285750" algn="l">
            <a:defRPr sz="3000"/>
          </a:lvl6pPr>
          <a:lvl7pPr marL="1714500" indent="-285750" algn="l">
            <a:defRPr sz="3000"/>
          </a:lvl7pPr>
          <a:lvl8pPr marL="2000250" indent="-285750" algn="l">
            <a:defRPr sz="3000"/>
          </a:lvl8pPr>
          <a:lvl9pPr marL="2286000" indent="-285750" algn="l">
            <a:defRPr sz="3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endParaRPr lang="zh-CN" altLang="en-US" sz="2800"/>
        </a:p>
      </dgm:t>
    </dgm:pt>
    <dgm:pt modelId="{2601B9F6-AE68-4C25-B3BE-EA66BF4D0B0D}" type="sibTrans" cxnId="{DF1E5037-E970-458F-9439-A41FFF85AC1D}">
      <dgm:prSet/>
      <dgm:spPr/>
      <dgm:t>
        <a:bodyPr/>
        <a:lstStyle/>
        <a:p>
          <a:endParaRPr lang="zh-CN" altLang="en-US"/>
        </a:p>
      </dgm:t>
    </dgm:pt>
    <dgm:pt modelId="{6C33D960-524C-4E19-9279-0E1D8AB4608A}" type="sibTrans" cxnId="{ED3FCCA6-C60B-4078-A448-18B888B1D1C8}">
      <dgm:prSet/>
      <dgm:spPr/>
      <dgm:t>
        <a:bodyPr/>
        <a:lstStyle/>
        <a:p>
          <a:endParaRPr lang="zh-CN" altLang="en-US"/>
        </a:p>
      </dgm:t>
    </dgm:pt>
    <dgm:pt modelId="{6600DED2-8216-4ABE-8A99-4882629E1A4D}" type="pres">
      <dgm:prSet presAssocID="{2FE6BDA1-660C-44E3-B8D3-B738986F10EC}" presName="linearFlow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3EA64EB-AB03-4C80-9EEA-7CED2D89D89C}" type="pres">
      <dgm:prSet presAssocID="{1EC822D0-4B77-4F25-ABD5-8949AFB965C8}" presName="composite"/>
      <dgm:spPr/>
      <dgm:t>
        <a:bodyPr/>
        <a:lstStyle/>
        <a:p/>
      </dgm:t>
    </dgm:pt>
    <dgm:pt modelId="{CAF6A44E-174D-4D73-BBC0-9FC10FA804B9}" type="pres">
      <dgm:prSet presAssocID="{1EC822D0-4B77-4F25-ABD5-8949AFB965C8}" presName="parTx" presStyleLbl="node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A8DFF6-0BBC-4765-94CE-726AE7249D2C}" type="pres">
      <dgm:prSet presAssocID="{1EC822D0-4B77-4F25-ABD5-8949AFB965C8}" presName="parSh" presStyleLbl="node1" presStyleCnt="3"/>
      <dgm:spPr/>
      <dgm:t>
        <a:bodyPr/>
        <a:lstStyle/>
        <a:p>
          <a:endParaRPr lang="zh-CN" altLang="en-US"/>
        </a:p>
      </dgm:t>
    </dgm:pt>
    <dgm:pt modelId="{A527D8D7-AE0F-41E2-B0A5-F384C5C9B908}" type="pres">
      <dgm:prSet presAssocID="{1EC822D0-4B77-4F25-ABD5-8949AFB965C8}" presName="desTx" presStyleLbl="fgAcc1" presStyleCnt="3" custLinFactNeighborX="-21163" custLinFactNeighborY="79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AD7683-4E21-48FB-A2B0-38429FA73B13}" type="pres">
      <dgm:prSet presAssocID="{B0C310D3-A5C4-423C-ADC0-FD305A7B421A}" presName="sibTrans" presStyleLbl="sibTrans2D1" presStyleCnt="2"/>
      <dgm:spPr/>
      <dgm:t>
        <a:bodyPr/>
        <a:lstStyle/>
        <a:p>
          <a:endParaRPr lang="zh-CN" altLang="en-US"/>
        </a:p>
      </dgm:t>
    </dgm:pt>
    <dgm:pt modelId="{1E817AA8-5A37-4644-9254-A1E7980637B5}" type="pres">
      <dgm:prSet presAssocID="{B0C310D3-A5C4-423C-ADC0-FD305A7B421A}" presName="connTx" presStyleLbl="sibTrans2D1" presStyleCnt="2"/>
      <dgm:spPr/>
      <dgm:t>
        <a:bodyPr/>
        <a:lstStyle/>
        <a:p>
          <a:endParaRPr lang="zh-CN" altLang="en-US"/>
        </a:p>
      </dgm:t>
    </dgm:pt>
    <dgm:pt modelId="{59AE580F-589E-4F07-93CE-0C5B7B1F0C85}" type="pres">
      <dgm:prSet presAssocID="{972233BE-F562-42C6-8E02-C376C905A446}" presName="composite"/>
      <dgm:spPr/>
      <dgm:t>
        <a:bodyPr/>
        <a:lstStyle/>
        <a:p/>
      </dgm:t>
    </dgm:pt>
    <dgm:pt modelId="{68BE1E7F-C8A4-4C95-9CB9-88D437899D5F}" type="pres">
      <dgm:prSet presAssocID="{972233BE-F562-42C6-8E02-C376C905A446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E0AA97-8790-4D0F-8021-401FA8103AE8}" type="pres">
      <dgm:prSet presAssocID="{972233BE-F562-42C6-8E02-C376C905A446}" presName="parSh" presStyleLbl="node1" presStyleIdx="1" presStyleCnt="3"/>
      <dgm:spPr/>
      <dgm:t>
        <a:bodyPr/>
        <a:lstStyle/>
        <a:p>
          <a:endParaRPr lang="zh-CN" altLang="en-US"/>
        </a:p>
      </dgm:t>
    </dgm:pt>
    <dgm:pt modelId="{FA6A2D4B-8A0C-4319-BEF5-E97DACF5B9B0}" type="pres">
      <dgm:prSet presAssocID="{972233BE-F562-42C6-8E02-C376C905A446}" presName="desTx" presStyleLbl="fgAcc1" presStyleIdx="1" presStyleCnt="3" custLinFactNeighborX="-21805" custLinFactNeighborY="-16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5967D8-0E86-4F0C-96CF-0F41A0A0F7E3}" type="pres">
      <dgm:prSet presAssocID="{C95400EF-05CE-49A4-A439-43C3AD15FAE2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42658A99-6F22-406D-A9E6-3CCABE7DB1B2}" type="pres">
      <dgm:prSet presAssocID="{C95400EF-05CE-49A4-A439-43C3AD15FAE2}" presName="connTx" presStyleLbl="sibTrans2D1" presStyleIdx="1" presStyleCnt="2"/>
      <dgm:spPr/>
      <dgm:t>
        <a:bodyPr/>
        <a:lstStyle/>
        <a:p>
          <a:endParaRPr lang="zh-CN" altLang="en-US"/>
        </a:p>
      </dgm:t>
    </dgm:pt>
    <dgm:pt modelId="{7908079C-B054-488F-B184-A0837979EED0}" type="pres">
      <dgm:prSet presAssocID="{B349FD2E-4A90-427F-8442-13222811DC7E}" presName="composite"/>
      <dgm:spPr/>
      <dgm:t>
        <a:bodyPr/>
        <a:lstStyle/>
        <a:p/>
      </dgm:t>
    </dgm:pt>
    <dgm:pt modelId="{C2722F97-5D1A-4260-B371-3A1E1DF124B3}" type="pres">
      <dgm:prSet presAssocID="{B349FD2E-4A90-427F-8442-13222811DC7E}" presName="par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ADA40E-ECF8-4EF2-9B35-A9DD5D6A50D5}" type="pres">
      <dgm:prSet presAssocID="{B349FD2E-4A90-427F-8442-13222811DC7E}" presName="parSh" presStyleLbl="node1" presStyleIdx="2" presStyleCnt="3"/>
      <dgm:spPr/>
      <dgm:t>
        <a:bodyPr/>
        <a:lstStyle/>
        <a:p>
          <a:endParaRPr lang="zh-CN" altLang="en-US"/>
        </a:p>
      </dgm:t>
    </dgm:pt>
    <dgm:pt modelId="{39BA4712-27E2-4423-ADD6-9F9BD3D8FB35}" type="pres">
      <dgm:prSet presAssocID="{B349FD2E-4A90-427F-8442-13222811DC7E}" presName="desTx" presStyleLbl="fgAcc1" presStyleIdx="2" presStyleCnt="3" custLinFactNeighborX="-18278" custLinFactNeighborY="-360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7573936-F6E6-41A5-8837-9F436D0BEC4E}" srcId="{2FE6BDA1-660C-44E3-B8D3-B738986F10EC}" destId="{1EC822D0-4B77-4F25-ABD5-8949AFB965C8}" srcOrd="0" destOrd="0" parTransId="{A55FEC0B-23EE-4CFE-8050-49CBA30A17FC}" sibTransId="{B0C310D3-A5C4-423C-ADC0-FD305A7B421A}"/>
    <dgm:cxn modelId="{9BAAA15C-8068-4A34-BAF4-0D8EDC63C6BB}" srcId="{1EC822D0-4B77-4F25-ABD5-8949AFB965C8}" destId="{86BF0545-C8C8-404B-B317-6B71601F8310}" srcOrd="0" destOrd="0" parTransId="{A554C9B6-595F-4C42-BA2E-0AF975A6182B}" sibTransId="{8F0220D1-B873-4B1C-82E7-D1658190B6B3}"/>
    <dgm:cxn modelId="{3A400C7C-66B2-4665-8DD4-7D311074A0A3}" srcId="{1EC822D0-4B77-4F25-ABD5-8949AFB965C8}" destId="{45F632BA-323B-4315-9B92-380E26CD8115}" srcOrd="1" destOrd="0" parTransId="{51AF5741-AADD-498D-B2BB-C9759198FDAA}" sibTransId="{B81CF420-C139-444C-A1F3-5B9B422FBF07}"/>
    <dgm:cxn modelId="{C809EE0A-F40B-4C49-A8EE-3731C441EDAE}" srcId="{1EC822D0-4B77-4F25-ABD5-8949AFB965C8}" destId="{541FAD2A-5C1D-42A8-ACA9-96220893CFC6}" srcOrd="2" destOrd="0" parTransId="{3EF82053-BED6-4851-A796-D651B9632780}" sibTransId="{E4046D31-C7DF-476A-A63D-7521D59DC99C}"/>
    <dgm:cxn modelId="{80EE719E-94C1-4B59-B407-F0FA8AC9C90E}" srcId="{1EC822D0-4B77-4F25-ABD5-8949AFB965C8}" destId="{9642F8B5-30A6-47FD-99A3-EDEF8915737B}" srcOrd="3" destOrd="0" parTransId="{1041B447-0982-40E3-879E-127AB2161166}" sibTransId="{DA43BEC0-A2F0-44A9-8CD6-7CE9933453F2}"/>
    <dgm:cxn modelId="{47E19443-48B6-4C82-B9A2-16F7D950E649}" srcId="{1EC822D0-4B77-4F25-ABD5-8949AFB965C8}" destId="{5F78CE6F-127D-4C03-A698-B4048AD29281}" srcOrd="4" destOrd="0" parTransId="{0D290400-38A8-452F-B181-6E77C65271C8}" sibTransId="{47AE10D9-5F51-4230-A640-522B7D7507E8}"/>
    <dgm:cxn modelId="{27713780-CDF9-4CFC-8E41-2CE94F88AC83}" srcId="{2FE6BDA1-660C-44E3-B8D3-B738986F10EC}" destId="{972233BE-F562-42C6-8E02-C376C905A446}" srcOrd="1" destOrd="0" parTransId="{1B83FA22-B57F-4847-AF9E-FCABBD20370B}" sibTransId="{C95400EF-05CE-49A4-A439-43C3AD15FAE2}"/>
    <dgm:cxn modelId="{D6842697-9DD5-456D-9938-E147E3370735}" srcId="{972233BE-F562-42C6-8E02-C376C905A446}" destId="{46E2F500-ABA0-48EA-ACA7-C819A534FE2D}" srcOrd="0" destOrd="0" parTransId="{A8C1080E-DF92-4CC9-AD14-ABA7625E857F}" sibTransId="{809B0407-7177-4C2B-9A17-9B29647777A5}"/>
    <dgm:cxn modelId="{BA71EE71-08EB-4BCB-944A-160216C9FEAD}" srcId="{972233BE-F562-42C6-8E02-C376C905A446}" destId="{9EAEA1A8-D417-4B68-829F-9246E515E3A8}" srcOrd="1" destOrd="0" parTransId="{56E7EA74-C258-48DD-81BE-76D9CEB3FF1F}" sibTransId="{1DB6B918-060C-4B8C-8A1A-F11FCEF8838F}"/>
    <dgm:cxn modelId="{A61ECA13-6F1D-4627-A5A1-F74E36687177}" srcId="{972233BE-F562-42C6-8E02-C376C905A446}" destId="{52975FF3-501B-4AE4-A7FC-FBDAFB6EAE48}" srcOrd="2" destOrd="0" parTransId="{A04DEE3D-A30D-45A9-8788-C8A3F4373235}" sibTransId="{420C9F98-065C-4A59-A5BC-2E6F75C3396C}"/>
    <dgm:cxn modelId="{D3FEB2EB-3CEC-4399-BA91-62320DCB0EB9}" srcId="{972233BE-F562-42C6-8E02-C376C905A446}" destId="{DF1CF9E9-1606-4F1F-8443-F62AEE057927}" srcOrd="3" destOrd="0" parTransId="{FF62B8E2-3B65-4471-94C6-58529CFCD405}" sibTransId="{BD983272-CAAC-4022-A290-DBA29B9BFEB9}"/>
    <dgm:cxn modelId="{ED3FCCA6-C60B-4078-A448-18B888B1D1C8}" srcId="{2FE6BDA1-660C-44E3-B8D3-B738986F10EC}" destId="{B349FD2E-4A90-427F-8442-13222811DC7E}" srcOrd="2" destOrd="0" parTransId="{81F9B442-B301-4CE5-9F77-41783846C51D}" sibTransId="{6C33D960-524C-4E19-9279-0E1D8AB4608A}"/>
    <dgm:cxn modelId="{7B2C3F37-67E5-4687-A7B0-71FB91C393D7}" srcId="{B349FD2E-4A90-427F-8442-13222811DC7E}" destId="{11EC3D9D-CABC-4F6B-8311-51EC9AF94B05}" srcOrd="0" destOrd="0" parTransId="{4CB9D39E-D2E7-4AB1-8C35-13DBC76F1E1B}" sibTransId="{49A756A8-869C-486D-A1C2-A9179C82C574}"/>
    <dgm:cxn modelId="{49526418-7E30-4C90-8898-055E35690F8B}" srcId="{B349FD2E-4A90-427F-8442-13222811DC7E}" destId="{8EDF0BD4-1083-4F77-9359-1969F9E5F28D}" srcOrd="1" destOrd="0" parTransId="{0F35148E-20CF-4F0E-9B30-7149DEBF35DB}" sibTransId="{0279B590-2453-4E3B-8C86-045A066C9B70}"/>
    <dgm:cxn modelId="{7EB1E346-4DF3-41CC-A438-2A44CC0CF03C}" srcId="{B349FD2E-4A90-427F-8442-13222811DC7E}" destId="{74C47576-D4A6-486E-B33B-B805591A9E86}" srcOrd="2" destOrd="0" parTransId="{AA02EA6D-6F10-4DD9-9DEB-F22CC39CFBD5}" sibTransId="{DD5AA3EE-292D-492B-A175-A315BA839F63}"/>
    <dgm:cxn modelId="{316EA0DD-F819-4BA3-BE40-A17D7368FA6B}" srcId="{B349FD2E-4A90-427F-8442-13222811DC7E}" destId="{0A038B24-74C2-41DB-A140-18081ACB0DB0}" srcOrd="3" destOrd="0" parTransId="{5582398E-5AB8-4EAE-8DD2-C267FF205088}" sibTransId="{96F0B4BE-C5ED-402B-A411-6E7D6DB53FA5}"/>
    <dgm:cxn modelId="{95427FB9-9E8F-4D04-BDA2-763844A515FE}" srcId="{B349FD2E-4A90-427F-8442-13222811DC7E}" destId="{D23F9B38-4A9F-4014-A352-3216CDD4882F}" srcOrd="4" destOrd="0" parTransId="{A8E4DA9E-310A-486E-899E-D34E075C6004}" sibTransId="{0A9FA873-2A47-4496-8296-866A512DDE1C}"/>
    <dgm:cxn modelId="{DF1E5037-E970-458F-9439-A41FFF85AC1D}" srcId="{B349FD2E-4A90-427F-8442-13222811DC7E}" destId="{0D159D87-4271-4FD2-9BA7-E21DEF034ABA}" srcOrd="5" destOrd="0" parTransId="{272F1891-77CC-4BA1-B3BF-B7E2371B39FE}" sibTransId="{2601B9F6-AE68-4C25-B3BE-EA66BF4D0B0D}"/>
    <dgm:cxn modelId="{1447204D-9725-44CA-9007-E5015B94ED44}" type="presOf" srcId="{2FE6BDA1-660C-44E3-B8D3-B738986F10EC}" destId="{6600DED2-8216-4ABE-8A99-4882629E1A4D}" srcOrd="0" destOrd="0" presId="urn:microsoft.com/office/officeart/2005/8/layout/process3#1"/>
    <dgm:cxn modelId="{8FDEB1C3-AB0F-43E1-BB14-372A53E75B44}" type="presParOf" srcId="{6600DED2-8216-4ABE-8A99-4882629E1A4D}" destId="{13EA64EB-AB03-4C80-9EEA-7CED2D89D89C}" srcOrd="0" destOrd="0" presId="urn:microsoft.com/office/officeart/2005/8/layout/process3#1"/>
    <dgm:cxn modelId="{5EF6501C-EB3B-4C8F-8454-50C7D78FC4C3}" type="presParOf" srcId="{13EA64EB-AB03-4C80-9EEA-7CED2D89D89C}" destId="{CAF6A44E-174D-4D73-BBC0-9FC10FA804B9}" srcOrd="0" destOrd="0" presId="urn:microsoft.com/office/officeart/2005/8/layout/process3#1"/>
    <dgm:cxn modelId="{4556E2E6-1CE3-4405-9845-B462EC9F00F2}" type="presOf" srcId="{1EC822D0-4B77-4F25-ABD5-8949AFB965C8}" destId="{CAF6A44E-174D-4D73-BBC0-9FC10FA804B9}" srcOrd="0" destOrd="0" presId="urn:microsoft.com/office/officeart/2005/8/layout/process3#1"/>
    <dgm:cxn modelId="{3964A040-CD32-4DE8-9648-77BA57A5FCB1}" type="presParOf" srcId="{13EA64EB-AB03-4C80-9EEA-7CED2D89D89C}" destId="{BEA8DFF6-0BBC-4765-94CE-726AE7249D2C}" srcOrd="1" destOrd="0" presId="urn:microsoft.com/office/officeart/2005/8/layout/process3#1"/>
    <dgm:cxn modelId="{8430AB68-A58B-4F4E-8A4C-DBEF9912CAC0}" type="presOf" srcId="{1EC822D0-4B77-4F25-ABD5-8949AFB965C8}" destId="{BEA8DFF6-0BBC-4765-94CE-726AE7249D2C}" srcOrd="1" destOrd="0" presId="urn:microsoft.com/office/officeart/2005/8/layout/process3#1"/>
    <dgm:cxn modelId="{6E19EFEF-1055-4B9F-8092-8803F94442CA}" type="presParOf" srcId="{13EA64EB-AB03-4C80-9EEA-7CED2D89D89C}" destId="{A527D8D7-AE0F-41E2-B0A5-F384C5C9B908}" srcOrd="2" destOrd="0" presId="urn:microsoft.com/office/officeart/2005/8/layout/process3#1"/>
    <dgm:cxn modelId="{A8EAA848-2CC3-4979-A857-72828E5D14C3}" type="presOf" srcId="{86BF0545-C8C8-404B-B317-6B71601F8310}" destId="{A527D8D7-AE0F-41E2-B0A5-F384C5C9B908}" srcOrd="0" destOrd="0" presId="urn:microsoft.com/office/officeart/2005/8/layout/process3#1"/>
    <dgm:cxn modelId="{20A1C627-A4B3-42E5-8F8F-FA8F559A921F}" type="presOf" srcId="{45F632BA-323B-4315-9B92-380E26CD8115}" destId="{A527D8D7-AE0F-41E2-B0A5-F384C5C9B908}" srcOrd="0" destOrd="1" presId="urn:microsoft.com/office/officeart/2005/8/layout/process3#1"/>
    <dgm:cxn modelId="{39A6F202-E274-4BA2-84B3-836C4CBFDC72}" type="presOf" srcId="{541FAD2A-5C1D-42A8-ACA9-96220893CFC6}" destId="{A527D8D7-AE0F-41E2-B0A5-F384C5C9B908}" srcOrd="0" destOrd="2" presId="urn:microsoft.com/office/officeart/2005/8/layout/process3#1"/>
    <dgm:cxn modelId="{5F4B2C44-3A82-4D56-A453-8DB4EF67F7A5}" type="presOf" srcId="{9642F8B5-30A6-47FD-99A3-EDEF8915737B}" destId="{A527D8D7-AE0F-41E2-B0A5-F384C5C9B908}" srcOrd="0" destOrd="3" presId="urn:microsoft.com/office/officeart/2005/8/layout/process3#1"/>
    <dgm:cxn modelId="{8A32470D-1D8B-46E6-ADE9-9FF613515FFE}" type="presOf" srcId="{5F78CE6F-127D-4C03-A698-B4048AD29281}" destId="{A527D8D7-AE0F-41E2-B0A5-F384C5C9B908}" srcOrd="0" destOrd="4" presId="urn:microsoft.com/office/officeart/2005/8/layout/process3#1"/>
    <dgm:cxn modelId="{04BCA831-A24A-4187-BA1D-FC9626D03C1D}" type="presParOf" srcId="{6600DED2-8216-4ABE-8A99-4882629E1A4D}" destId="{21AD7683-4E21-48FB-A2B0-38429FA73B13}" srcOrd="1" destOrd="0" presId="urn:microsoft.com/office/officeart/2005/8/layout/process3#1"/>
    <dgm:cxn modelId="{7676D872-0931-47FB-A8BB-B6FC9A7FCB22}" type="presOf" srcId="{B0C310D3-A5C4-423C-ADC0-FD305A7B421A}" destId="{21AD7683-4E21-48FB-A2B0-38429FA73B13}" srcOrd="0" destOrd="0" presId="urn:microsoft.com/office/officeart/2005/8/layout/process3#1"/>
    <dgm:cxn modelId="{647370D0-67E4-490C-998F-ACFBA2821178}" type="presParOf" srcId="{21AD7683-4E21-48FB-A2B0-38429FA73B13}" destId="{1E817AA8-5A37-4644-9254-A1E7980637B5}" srcOrd="0" destOrd="0" presId="urn:microsoft.com/office/officeart/2005/8/layout/process3#1"/>
    <dgm:cxn modelId="{DEBF8556-DF89-4757-B650-4F6DB2C40EDE}" type="presOf" srcId="{B0C310D3-A5C4-423C-ADC0-FD305A7B421A}" destId="{1E817AA8-5A37-4644-9254-A1E7980637B5}" srcOrd="1" destOrd="0" presId="urn:microsoft.com/office/officeart/2005/8/layout/process3#1"/>
    <dgm:cxn modelId="{CEE58ED1-EC0B-42BA-B404-A6154FD5E93B}" type="presParOf" srcId="{6600DED2-8216-4ABE-8A99-4882629E1A4D}" destId="{59AE580F-589E-4F07-93CE-0C5B7B1F0C85}" srcOrd="2" destOrd="0" presId="urn:microsoft.com/office/officeart/2005/8/layout/process3#1"/>
    <dgm:cxn modelId="{AED17857-65C0-46D1-B457-A30F24C22BA7}" type="presParOf" srcId="{59AE580F-589E-4F07-93CE-0C5B7B1F0C85}" destId="{68BE1E7F-C8A4-4C95-9CB9-88D437899D5F}" srcOrd="0" destOrd="0" presId="urn:microsoft.com/office/officeart/2005/8/layout/process3#1"/>
    <dgm:cxn modelId="{6CC0D43C-3A2F-4632-A2C1-D8E9EEDCFE62}" type="presOf" srcId="{972233BE-F562-42C6-8E02-C376C905A446}" destId="{68BE1E7F-C8A4-4C95-9CB9-88D437899D5F}" srcOrd="0" destOrd="0" presId="urn:microsoft.com/office/officeart/2005/8/layout/process3#1"/>
    <dgm:cxn modelId="{43D497E0-6881-4DDC-B616-238416E7F225}" type="presParOf" srcId="{59AE580F-589E-4F07-93CE-0C5B7B1F0C85}" destId="{3CE0AA97-8790-4D0F-8021-401FA8103AE8}" srcOrd="1" destOrd="0" presId="urn:microsoft.com/office/officeart/2005/8/layout/process3#1"/>
    <dgm:cxn modelId="{8DC1FA10-4875-4C32-AF0A-E0DC7A8AACEF}" type="presOf" srcId="{972233BE-F562-42C6-8E02-C376C905A446}" destId="{3CE0AA97-8790-4D0F-8021-401FA8103AE8}" srcOrd="1" destOrd="0" presId="urn:microsoft.com/office/officeart/2005/8/layout/process3#1"/>
    <dgm:cxn modelId="{730B9143-D6AD-444E-8564-214833C9BCE2}" type="presParOf" srcId="{59AE580F-589E-4F07-93CE-0C5B7B1F0C85}" destId="{FA6A2D4B-8A0C-4319-BEF5-E97DACF5B9B0}" srcOrd="2" destOrd="0" presId="urn:microsoft.com/office/officeart/2005/8/layout/process3#1"/>
    <dgm:cxn modelId="{F3B362E2-82F0-439D-ACD3-BEBC748CA4B2}" type="presOf" srcId="{46E2F500-ABA0-48EA-ACA7-C819A534FE2D}" destId="{FA6A2D4B-8A0C-4319-BEF5-E97DACF5B9B0}" srcOrd="0" destOrd="0" presId="urn:microsoft.com/office/officeart/2005/8/layout/process3#1"/>
    <dgm:cxn modelId="{563E3B1F-2F78-4C0D-8523-9D0BD4706835}" type="presOf" srcId="{9EAEA1A8-D417-4B68-829F-9246E515E3A8}" destId="{FA6A2D4B-8A0C-4319-BEF5-E97DACF5B9B0}" srcOrd="0" destOrd="1" presId="urn:microsoft.com/office/officeart/2005/8/layout/process3#1"/>
    <dgm:cxn modelId="{F2B5E1B5-D570-43B7-9BC7-500655E897D8}" type="presOf" srcId="{52975FF3-501B-4AE4-A7FC-FBDAFB6EAE48}" destId="{FA6A2D4B-8A0C-4319-BEF5-E97DACF5B9B0}" srcOrd="0" destOrd="2" presId="urn:microsoft.com/office/officeart/2005/8/layout/process3#1"/>
    <dgm:cxn modelId="{CAACCF3B-BE36-48BE-B7CE-AC73CB1FE3B0}" type="presOf" srcId="{DF1CF9E9-1606-4F1F-8443-F62AEE057927}" destId="{FA6A2D4B-8A0C-4319-BEF5-E97DACF5B9B0}" srcOrd="0" destOrd="3" presId="urn:microsoft.com/office/officeart/2005/8/layout/process3#1"/>
    <dgm:cxn modelId="{DC5AF74A-773F-4FED-8491-968F51D8AFCF}" type="presParOf" srcId="{6600DED2-8216-4ABE-8A99-4882629E1A4D}" destId="{D35967D8-0E86-4F0C-96CF-0F41A0A0F7E3}" srcOrd="3" destOrd="0" presId="urn:microsoft.com/office/officeart/2005/8/layout/process3#1"/>
    <dgm:cxn modelId="{4A7E0BA3-3804-4B3A-B28C-1A4AAE6A548E}" type="presOf" srcId="{C95400EF-05CE-49A4-A439-43C3AD15FAE2}" destId="{D35967D8-0E86-4F0C-96CF-0F41A0A0F7E3}" srcOrd="0" destOrd="0" presId="urn:microsoft.com/office/officeart/2005/8/layout/process3#1"/>
    <dgm:cxn modelId="{E412F96D-3490-4F04-9D51-EF973A9C471F}" type="presParOf" srcId="{D35967D8-0E86-4F0C-96CF-0F41A0A0F7E3}" destId="{42658A99-6F22-406D-A9E6-3CCABE7DB1B2}" srcOrd="0" destOrd="0" presId="urn:microsoft.com/office/officeart/2005/8/layout/process3#1"/>
    <dgm:cxn modelId="{F1979E22-67E7-4C9F-ABB5-22D2607EDC7B}" type="presOf" srcId="{C95400EF-05CE-49A4-A439-43C3AD15FAE2}" destId="{42658A99-6F22-406D-A9E6-3CCABE7DB1B2}" srcOrd="1" destOrd="0" presId="urn:microsoft.com/office/officeart/2005/8/layout/process3#1"/>
    <dgm:cxn modelId="{35307E37-940C-4A9C-A621-1A9EB242BB2F}" type="presParOf" srcId="{6600DED2-8216-4ABE-8A99-4882629E1A4D}" destId="{7908079C-B054-488F-B184-A0837979EED0}" srcOrd="4" destOrd="0" presId="urn:microsoft.com/office/officeart/2005/8/layout/process3#1"/>
    <dgm:cxn modelId="{B7115842-017C-4389-AAAD-1D99FC07BC6F}" type="presParOf" srcId="{7908079C-B054-488F-B184-A0837979EED0}" destId="{C2722F97-5D1A-4260-B371-3A1E1DF124B3}" srcOrd="0" destOrd="0" presId="urn:microsoft.com/office/officeart/2005/8/layout/process3#1"/>
    <dgm:cxn modelId="{AC470130-D66A-4B22-A38A-94B392B7F019}" type="presOf" srcId="{B349FD2E-4A90-427F-8442-13222811DC7E}" destId="{C2722F97-5D1A-4260-B371-3A1E1DF124B3}" srcOrd="0" destOrd="0" presId="urn:microsoft.com/office/officeart/2005/8/layout/process3#1"/>
    <dgm:cxn modelId="{13E30249-D8B8-48D8-8574-5250F9B23FE8}" type="presParOf" srcId="{7908079C-B054-488F-B184-A0837979EED0}" destId="{6EADA40E-ECF8-4EF2-9B35-A9DD5D6A50D5}" srcOrd="1" destOrd="0" presId="urn:microsoft.com/office/officeart/2005/8/layout/process3#1"/>
    <dgm:cxn modelId="{1F619BA5-FF29-4BA8-98EB-E4057C0CC1FD}" type="presOf" srcId="{B349FD2E-4A90-427F-8442-13222811DC7E}" destId="{6EADA40E-ECF8-4EF2-9B35-A9DD5D6A50D5}" srcOrd="1" destOrd="0" presId="urn:microsoft.com/office/officeart/2005/8/layout/process3#1"/>
    <dgm:cxn modelId="{EA530689-C6D7-48FE-9366-98A144205C8D}" type="presParOf" srcId="{7908079C-B054-488F-B184-A0837979EED0}" destId="{39BA4712-27E2-4423-ADD6-9F9BD3D8FB35}" srcOrd="2" destOrd="0" presId="urn:microsoft.com/office/officeart/2005/8/layout/process3#1"/>
    <dgm:cxn modelId="{4C05EA43-457E-4B69-A9B2-39CD8C8E60A0}" type="presOf" srcId="{11EC3D9D-CABC-4F6B-8311-51EC9AF94B05}" destId="{39BA4712-27E2-4423-ADD6-9F9BD3D8FB35}" srcOrd="0" destOrd="0" presId="urn:microsoft.com/office/officeart/2005/8/layout/process3#1"/>
    <dgm:cxn modelId="{B49D94C5-FE84-41A9-BA9A-BD2273D68841}" type="presOf" srcId="{8EDF0BD4-1083-4F77-9359-1969F9E5F28D}" destId="{39BA4712-27E2-4423-ADD6-9F9BD3D8FB35}" srcOrd="0" destOrd="1" presId="urn:microsoft.com/office/officeart/2005/8/layout/process3#1"/>
    <dgm:cxn modelId="{ABCEB50B-F514-4795-A6EB-791BDCFD7750}" type="presOf" srcId="{74C47576-D4A6-486E-B33B-B805591A9E86}" destId="{39BA4712-27E2-4423-ADD6-9F9BD3D8FB35}" srcOrd="0" destOrd="2" presId="urn:microsoft.com/office/officeart/2005/8/layout/process3#1"/>
    <dgm:cxn modelId="{9E3D6782-2638-4AE5-9534-1A0331531CA6}" type="presOf" srcId="{0A038B24-74C2-41DB-A140-18081ACB0DB0}" destId="{39BA4712-27E2-4423-ADD6-9F9BD3D8FB35}" srcOrd="0" destOrd="3" presId="urn:microsoft.com/office/officeart/2005/8/layout/process3#1"/>
    <dgm:cxn modelId="{C0541B8D-3135-4059-A926-D5EC0132ACA7}" type="presOf" srcId="{D23F9B38-4A9F-4014-A352-3216CDD4882F}" destId="{39BA4712-27E2-4423-ADD6-9F9BD3D8FB35}" srcOrd="0" destOrd="4" presId="urn:microsoft.com/office/officeart/2005/8/layout/process3#1"/>
    <dgm:cxn modelId="{A411BFA2-044E-4C2A-AD36-108B417C5254}" type="presOf" srcId="{0D159D87-4271-4FD2-9BA7-E21DEF034ABA}" destId="{39BA4712-27E2-4423-ADD6-9F9BD3D8FB35}" srcOrd="0" destOrd="5" presId="urn:microsoft.com/office/officeart/2005/8/layout/process3#1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6643" name=""/>
      <dsp:cNvGrpSpPr/>
    </dsp:nvGrpSpPr>
    <dsp:grpSpPr/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process3#1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/>
      <dgm:rule type="primFontSz" for="des" forName="parTx" val="5"/>
    </dgm:ruleLst>
    <dgm:forEach name="Name3" axis="ch" ptType="node">
      <dgm:layoutNode name="composite">
        <dgm:alg type="composite"/>
        <dgm:shape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/>
          </dgm:ruleLst>
        </dgm:layoutNode>
        <dgm:layoutNode name="parSh">
          <dgm:alg type="sp"/>
          <dgm:shape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/>
          </dgm:ruleLst>
        </dgm:layoutNode>
      </dgm:layoutNode>
      <dgm:forEach name="sibTransForEach" axis="followSib" ptType="sibTrans" cnt="1">
        <dgm:layoutNode name="sibTrans">
          <dgm:alg type="conn">
            <dgm:param type="srcNode" val="parTx"/>
            <dgm:param type="dstNode" val="parTx"/>
            <dgm:param type="begPts" val="auto"/>
            <dgm:param type="endPts" val="auto"/>
          </dgm:alg>
          <dgm:shape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/>
            </dgm:ruleLst>
          </dgm:layoutNode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9226D0-6BE6-4B42-A2AF-32174831EA0C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C19C2-8B74-401C-B750-ADEF8702FE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441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C19C2-8B74-401C-B750-ADEF8702FE1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350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14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43997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目录/过渡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D846A-C2B8-4BC2-9A06-03E8590D579F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4767B-66C2-4BD5-9A17-FA6C68861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B0D8-D049-4A31-8F2D-814DBCEBC8C0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D73C6-6C2F-48CB-8888-B8D11C5DB6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53055" y="333594"/>
            <a:ext cx="10515600" cy="423151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C77088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1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6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Relationship Id="rId7" Type="http://schemas.openxmlformats.org/officeDocument/2006/relationships/image" Target="../media/image8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2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png" /><Relationship Id="rId3" Type="http://schemas.openxmlformats.org/officeDocument/2006/relationships/image" Target="../media/image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.jpeg" /><Relationship Id="rId3" Type="http://schemas.openxmlformats.org/officeDocument/2006/relationships/audio" Target="../media/audio11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2955290" y="2613025"/>
            <a:ext cx="6595745" cy="1325245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8000" b="1">
                <a:solidFill>
                  <a:schemeClr val="accent4"/>
                </a:solidFill>
                <a:effectLst/>
                <a:latin typeface="报隶-简" panose="02010600040101010101" charset="-122"/>
                <a:ea typeface="报隶-简" panose="02010600040101010101" charset="-122"/>
              </a:rPr>
              <a:t>语言表达得体</a:t>
            </a:r>
          </a:p>
        </p:txBody>
      </p:sp>
    </p:spTree>
  </p:cSld>
  <p:clrMapOvr>
    <a:masterClrMapping/>
  </p:clrMapOvr>
  <p:transition spd="slow" advClick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2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15361"/>
          <p:cNvSpPr txBox="1"/>
          <p:nvPr/>
        </p:nvSpPr>
        <p:spPr>
          <a:xfrm>
            <a:off x="1187450" y="1052830"/>
            <a:ext cx="101460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有一小青年被调去搞人口普查工作，他到一户人家调查时，问一位没有文化的老太太：</a:t>
            </a:r>
            <a:r>
              <a:rPr lang="en-US" altLang="zh-CN" sz="3200" b="1">
                <a:latin typeface="华文中宋" pitchFamily="2" charset="-122"/>
                <a:ea typeface="华文中宋" pitchFamily="2" charset="-122"/>
              </a:rPr>
              <a:t>"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您有配偶吗？</a:t>
            </a:r>
            <a:r>
              <a:rPr lang="en-US" altLang="zh-CN" sz="3200" b="1">
                <a:latin typeface="华文中宋" pitchFamily="2" charset="-122"/>
                <a:ea typeface="华文中宋" pitchFamily="2" charset="-122"/>
              </a:rPr>
              <a:t>" 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老大妈：“什么？藕？荷塘里多着呢，你要不要？”</a:t>
            </a:r>
          </a:p>
        </p:txBody>
      </p:sp>
      <p:sp>
        <p:nvSpPr>
          <p:cNvPr id="15363" name="文本框 15362"/>
          <p:cNvSpPr txBox="1"/>
          <p:nvPr/>
        </p:nvSpPr>
        <p:spPr>
          <a:xfrm>
            <a:off x="1513840" y="3597910"/>
            <a:ext cx="9493885" cy="64516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Comic Sans MS" panose="030f0702030302020204" pitchFamily="2" charset="0"/>
              </a:rPr>
              <a:t>不注意对象年龄身份，使用书面语，不得体。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3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93187"/>
          <p:cNvSpPr/>
          <p:nvPr/>
        </p:nvSpPr>
        <p:spPr>
          <a:xfrm>
            <a:off x="2411413" y="0"/>
            <a:ext cx="6264275" cy="579438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ctr">
            <a:spAutoFit/>
          </a:bodyPr>
          <a:lstStyle/>
          <a:p>
            <a:pPr indent="0"/>
            <a:r>
              <a:rPr lang="zh-CN" altLang="en-US" sz="3200" b="1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选出语言得体的一句话（    ）</a:t>
            </a:r>
          </a:p>
        </p:txBody>
      </p:sp>
      <p:sp>
        <p:nvSpPr>
          <p:cNvPr id="10" name="矩形 9"/>
          <p:cNvSpPr/>
          <p:nvPr/>
        </p:nvSpPr>
        <p:spPr>
          <a:xfrm>
            <a:off x="7092950" y="0"/>
            <a:ext cx="54991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/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1" name="文本框 10">
            <a:hlinkClick action="ppaction://noaction"/>
          </p:cNvPr>
          <p:cNvSpPr txBox="1"/>
          <p:nvPr/>
        </p:nvSpPr>
        <p:spPr>
          <a:xfrm>
            <a:off x="250825" y="0"/>
            <a:ext cx="1943100" cy="588963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spAutoFit/>
          </a:bodyPr>
          <a:lstStyle/>
          <a:p>
            <a:r>
              <a:rPr lang="zh-CN" altLang="en-US" sz="3200" b="1" noProof="1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牛刀小试</a:t>
            </a:r>
            <a:endParaRPr lang="zh-CN" altLang="en-US" sz="3200" b="1" noProof="1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" name="矩形 93190"/>
          <p:cNvSpPr/>
          <p:nvPr/>
        </p:nvSpPr>
        <p:spPr>
          <a:xfrm>
            <a:off x="90805" y="725170"/>
            <a:ext cx="118713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A.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民政局局长对一些身体残疾的同志说 “大家平时一定要多看书，多学习。千万不能不思进取，让头脑残疾。一个人没了智慧，还有什么用啊！”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13" name="矩形 93191"/>
          <p:cNvSpPr/>
          <p:nvPr/>
        </p:nvSpPr>
        <p:spPr>
          <a:xfrm>
            <a:off x="30480" y="2428875"/>
            <a:ext cx="116732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B. 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有个青年读过冰心的不少文章，很敬重她。有一次见到冰心，这个青年问：“冰心奶奶，您几岁了？”</a:t>
            </a:r>
          </a:p>
          <a:p>
            <a:pPr indent="0"/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" name="矩形 93192"/>
          <p:cNvSpPr/>
          <p:nvPr/>
        </p:nvSpPr>
        <p:spPr>
          <a:xfrm>
            <a:off x="60325" y="3683000"/>
            <a:ext cx="116128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C.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一位老师去家访，与学生的不识字的奶奶聊上了：“你孙子念书还要多用功，在家里您老人家要多说说他。”</a:t>
            </a:r>
          </a:p>
        </p:txBody>
      </p:sp>
      <p:sp>
        <p:nvSpPr>
          <p:cNvPr id="15" name="矩形 93193"/>
          <p:cNvSpPr/>
          <p:nvPr/>
        </p:nvSpPr>
        <p:spPr>
          <a:xfrm>
            <a:off x="0" y="5066030"/>
            <a:ext cx="114369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D.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一位很有经验的教师要光荣退休了，班级准备开一次欢送会，献花后学生代表说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 “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您离我们去了，你的音容笑貌将永远留在我们心中。” </a:t>
            </a:r>
          </a:p>
        </p:txBody>
      </p:sp>
      <p:sp>
        <p:nvSpPr>
          <p:cNvPr id="2" name="椭圆 1"/>
          <p:cNvSpPr/>
          <p:nvPr/>
        </p:nvSpPr>
        <p:spPr>
          <a:xfrm>
            <a:off x="2695575" y="579755"/>
            <a:ext cx="4117975" cy="676910"/>
          </a:xfrm>
          <a:prstGeom prst="ellipse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95575" y="2820035"/>
            <a:ext cx="1932940" cy="681990"/>
          </a:xfrm>
          <a:prstGeom prst="ellipse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731000" y="5556250"/>
            <a:ext cx="4425950" cy="627380"/>
          </a:xfrm>
          <a:prstGeom prst="ellipse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0965" y="6098540"/>
            <a:ext cx="2458720" cy="560070"/>
          </a:xfrm>
          <a:prstGeom prst="ellipse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0805" y="3554095"/>
            <a:ext cx="88138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6000">
                <a:ln w="76200">
                  <a:solidFill>
                    <a:srgbClr val="FF00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</a:rPr>
              <a:t>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8dfdb3ad6c0ccbc7f0344ca75a95257a"/>
          <p:cNvPicPr>
            <a:picLocks noChangeAspect="1"/>
          </p:cNvPicPr>
          <p:nvPr/>
        </p:nvPicPr>
        <p:blipFill>
          <a:blip r:embed="rId2"/>
          <a:srcRect l="15360" t="13520" r="11633" b="10355"/>
          <a:stretch>
            <a:fillRect/>
          </a:stretch>
        </p:blipFill>
        <p:spPr>
          <a:xfrm>
            <a:off x="676910" y="118745"/>
            <a:ext cx="9874250" cy="67887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23970" y="2545715"/>
            <a:ext cx="454469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>
                <a:solidFill>
                  <a:srgbClr val="C00000"/>
                </a:solidFill>
                <a:latin typeface="宋体-简" panose="02010800040101010101" charset="-122"/>
                <a:ea typeface="宋体-简" panose="02010800040101010101" charset="-122"/>
              </a:rPr>
              <a:t>分清场合</a:t>
            </a:r>
          </a:p>
          <a:p>
            <a:r>
              <a:rPr lang="zh-CN" altLang="en-US" sz="8000" b="1">
                <a:solidFill>
                  <a:srgbClr val="C00000"/>
                </a:solidFill>
                <a:latin typeface="宋体-简" panose="02010800040101010101" charset="-122"/>
                <a:ea typeface="宋体-简" panose="02010800040101010101" charset="-122"/>
              </a:rPr>
              <a:t>巧妙用语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6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文本框 274433"/>
          <p:cNvSpPr txBox="1"/>
          <p:nvPr/>
        </p:nvSpPr>
        <p:spPr>
          <a:xfrm>
            <a:off x="370840" y="1132205"/>
            <a:ext cx="11450955" cy="52152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</a:pP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    场合，即语言交际环境，包括</a:t>
            </a:r>
            <a:r>
              <a:rPr lang="zh-CN" altLang="en-US" sz="4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时间、地点、话题，有关对象身份、职业、地位、教养、性格以及对象之间的关系等。</a:t>
            </a:r>
          </a:p>
          <a:p>
            <a:pPr algn="just"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</a:pPr>
            <a:r>
              <a:rPr lang="zh-CN" altLang="en-US" sz="4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场合有</a:t>
            </a:r>
            <a:r>
              <a:rPr lang="zh-CN" altLang="en-US" sz="4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喜庆、哀伤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之分，有</a:t>
            </a:r>
            <a:r>
              <a:rPr lang="zh-CN" altLang="en-US" sz="4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庄重、轻松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之别等等。场合不同，表达用语也要不同，要因地而异，做到“</a:t>
            </a:r>
            <a:r>
              <a:rPr lang="zh-CN" altLang="en-US" sz="4400" b="1" u="sng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到什么山上唱什么歌</a:t>
            </a:r>
            <a:r>
              <a:rPr lang="zh-CN" altLang="en-US" sz="44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”。</a:t>
            </a:r>
            <a:endParaRPr lang="zh-CN" altLang="en-US" sz="32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spcBef>
                <a:spcPct val="10000"/>
              </a:spcBef>
              <a:buClr>
                <a:srgbClr val="000000"/>
              </a:buClr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3"/>
          <p:cNvSpPr txBox="1"/>
          <p:nvPr/>
        </p:nvSpPr>
        <p:spPr>
          <a:xfrm>
            <a:off x="755650" y="1125855"/>
            <a:ext cx="1006983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法院在审理一案件时，需传证人罪犯的妻子到庭。审判员说哪句话才比较得体？</a:t>
            </a:r>
          </a:p>
          <a:p>
            <a:pPr algn="just" eaLnBrk="0" hangingPunct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传证人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XXX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到庭。                </a:t>
            </a:r>
          </a:p>
          <a:p>
            <a:pPr algn="just" eaLnBrk="0" hangingPunct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把罪犯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XXX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的老婆带上来。</a:t>
            </a:r>
          </a:p>
          <a:p>
            <a:pPr algn="just" eaLnBrk="0" hangingPunct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C.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传证人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XXX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到这里来。            </a:t>
            </a:r>
          </a:p>
          <a:p>
            <a:pPr algn="just" eaLnBrk="0" hangingPunct="0"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叫罪犯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XXX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的妻子来。 </a:t>
            </a:r>
          </a:p>
        </p:txBody>
      </p:sp>
      <p:sp>
        <p:nvSpPr>
          <p:cNvPr id="161796" name="Text Box 4"/>
          <p:cNvSpPr txBox="1"/>
          <p:nvPr/>
        </p:nvSpPr>
        <p:spPr>
          <a:xfrm>
            <a:off x="7817803" y="2684145"/>
            <a:ext cx="11525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54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161797" name="Text Box 5"/>
          <p:cNvSpPr txBox="1"/>
          <p:nvPr/>
        </p:nvSpPr>
        <p:spPr>
          <a:xfrm>
            <a:off x="323850" y="5374005"/>
            <a:ext cx="112172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法庭是个庄严神圣的地方，庭审是个严肃的场合，应用规范的法律语言。</a:t>
            </a:r>
          </a:p>
        </p:txBody>
      </p:sp>
      <p:sp>
        <p:nvSpPr>
          <p:cNvPr id="22533" name="Rectangle 5"/>
          <p:cNvSpPr/>
          <p:nvPr/>
        </p:nvSpPr>
        <p:spPr>
          <a:xfrm>
            <a:off x="34290" y="107950"/>
            <a:ext cx="1995805" cy="583565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牛刀小试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6" grpId="0"/>
      <p:bldP spid="16179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 Box 2"/>
          <p:cNvSpPr txBox="1"/>
          <p:nvPr/>
        </p:nvSpPr>
        <p:spPr>
          <a:xfrm>
            <a:off x="250825" y="405130"/>
            <a:ext cx="10854055" cy="5996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﹒下列标语与所张贴的场所协调一致的选项是（　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A、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考场门口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：失败乃成功之母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B、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卷烟厂厂区</a:t>
            </a:r>
            <a:r>
              <a:rPr lang="en-US" altLang="x-none" sz="3200" b="1">
                <a:latin typeface="黑体" panose="02010609060101010101" pitchFamily="2" charset="-122"/>
                <a:ea typeface="黑体" panose="02010609060101010101" pitchFamily="2" charset="-122"/>
              </a:rPr>
              <a:t>：严禁烟火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C、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火葬场门口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：把经济搞上去，把</a:t>
            </a:r>
            <a:r>
              <a:rPr lang="en-US" altLang="x-none" sz="3200" b="1">
                <a:latin typeface="黑体" panose="02010609060101010101" pitchFamily="2" charset="-122"/>
                <a:ea typeface="黑体" panose="02010609060101010101" pitchFamily="2" charset="-122"/>
              </a:rPr>
              <a:t>人口降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下来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D、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敬老院：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少壮不努力，老大徒伤悲</a:t>
            </a:r>
            <a:endParaRPr lang="en-US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E、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某铁路道口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：争分夺秒，多拉快跑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医院门口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：宾至如归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G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婚姻介绍所门口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：与人作对</a:t>
            </a:r>
          </a:p>
          <a:p>
            <a:pPr>
              <a:lnSpc>
                <a:spcPct val="120000"/>
              </a:lnSpc>
            </a:pP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0291" name="Text Box 3"/>
          <p:cNvSpPr txBox="1"/>
          <p:nvPr/>
        </p:nvSpPr>
        <p:spPr>
          <a:xfrm>
            <a:off x="9424670" y="405130"/>
            <a:ext cx="14293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" y="71755"/>
            <a:ext cx="5904865" cy="67144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r="3707"/>
          <a:stretch>
            <a:fillRect/>
          </a:stretch>
        </p:blipFill>
        <p:spPr>
          <a:xfrm>
            <a:off x="6015355" y="71120"/>
            <a:ext cx="6397625" cy="6715125"/>
          </a:xfrm>
          <a:prstGeom prst="rect">
            <a:avLst/>
          </a:prstGeom>
        </p:spPr>
      </p:pic>
      <p:pic>
        <p:nvPicPr>
          <p:cNvPr id="4" name="图片 3" descr="529679fa8dd64dfc93ffcaf096503bb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" y="71755"/>
            <a:ext cx="12867640" cy="671385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2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30721"/>
          <p:cNvSpPr txBox="1"/>
          <p:nvPr/>
        </p:nvSpPr>
        <p:spPr>
          <a:xfrm>
            <a:off x="4043363" y="238760"/>
            <a:ext cx="41052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Comic Sans MS" panose="030f0702030302020204" pitchFamily="2" charset="0"/>
                <a:ea typeface="华文中宋" pitchFamily="2" charset="-122"/>
              </a:rPr>
              <a:t>具体场合</a:t>
            </a:r>
          </a:p>
        </p:txBody>
      </p:sp>
      <p:sp>
        <p:nvSpPr>
          <p:cNvPr id="30723" name="文本框 30722"/>
          <p:cNvSpPr txBox="1"/>
          <p:nvPr/>
        </p:nvSpPr>
        <p:spPr>
          <a:xfrm>
            <a:off x="611188" y="1196975"/>
            <a:ext cx="2879725" cy="497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omic Sans MS" panose="030f0702030302020204" pitchFamily="2" charset="0"/>
                <a:ea typeface="华文中宋" pitchFamily="2" charset="-122"/>
              </a:rPr>
              <a:t>欢庆的场合</a:t>
            </a:r>
            <a:r>
              <a:rPr lang="en-US" altLang="zh-CN" sz="3200" b="1">
                <a:latin typeface="Comic Sans MS" panose="030f0702030302020204" pitchFamily="2" charset="0"/>
                <a:ea typeface="华文中宋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Comic Sans MS" panose="030f0702030302020204" pitchFamily="2" charset="0"/>
                <a:ea typeface="华文中宋" pitchFamily="2" charset="-122"/>
              </a:rPr>
              <a:t>悲伤的场合</a:t>
            </a:r>
            <a:r>
              <a:rPr lang="en-US" altLang="zh-CN" sz="3200" b="1">
                <a:latin typeface="Comic Sans MS" panose="030f0702030302020204" pitchFamily="2" charset="0"/>
                <a:ea typeface="华文中宋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Comic Sans MS" panose="030f0702030302020204" pitchFamily="2" charset="0"/>
                <a:ea typeface="华文中宋" pitchFamily="2" charset="-122"/>
              </a:rPr>
              <a:t>庄重的场合</a:t>
            </a:r>
            <a:r>
              <a:rPr lang="en-US" altLang="zh-CN" sz="3200" b="1">
                <a:latin typeface="Comic Sans MS" panose="030f0702030302020204" pitchFamily="2" charset="0"/>
                <a:ea typeface="华文中宋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Comic Sans MS" panose="030f0702030302020204" pitchFamily="2" charset="0"/>
                <a:ea typeface="华文中宋" pitchFamily="2" charset="-122"/>
              </a:rPr>
              <a:t>工作的场合</a:t>
            </a:r>
            <a:r>
              <a:rPr lang="en-US" altLang="zh-CN" sz="3200" b="1">
                <a:latin typeface="Comic Sans MS" panose="030f0702030302020204" pitchFamily="2" charset="0"/>
                <a:ea typeface="华文中宋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Comic Sans MS" panose="030f0702030302020204" pitchFamily="2" charset="0"/>
                <a:ea typeface="华文中宋" pitchFamily="2" charset="-122"/>
              </a:rPr>
              <a:t>日常的场合</a:t>
            </a:r>
            <a:r>
              <a:rPr lang="en-US" altLang="zh-CN" sz="3200" b="1">
                <a:latin typeface="Comic Sans MS" panose="030f0702030302020204" pitchFamily="2" charset="0"/>
                <a:ea typeface="华文中宋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Comic Sans MS" panose="030f0702030302020204" pitchFamily="2" charset="0"/>
                <a:ea typeface="华文中宋" pitchFamily="2" charset="-122"/>
              </a:rPr>
              <a:t>娱乐的场合</a:t>
            </a:r>
            <a:r>
              <a:rPr lang="en-US" altLang="zh-CN" sz="3200" b="1">
                <a:latin typeface="Comic Sans MS" panose="030f0702030302020204" pitchFamily="2" charset="0"/>
                <a:ea typeface="华文中宋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Comic Sans MS" panose="030f0702030302020204" pitchFamily="2" charset="0"/>
                <a:ea typeface="华文中宋" pitchFamily="2" charset="-122"/>
              </a:rPr>
              <a:t>外交的场合</a:t>
            </a:r>
            <a:r>
              <a:rPr lang="en-US" altLang="zh-CN" sz="3200" b="1">
                <a:latin typeface="Comic Sans MS" panose="030f0702030302020204" pitchFamily="2" charset="0"/>
                <a:ea typeface="华文中宋" pitchFamily="2" charset="-122"/>
              </a:rPr>
              <a:t>:</a:t>
            </a:r>
          </a:p>
        </p:txBody>
      </p:sp>
      <p:sp>
        <p:nvSpPr>
          <p:cNvPr id="30724" name="文本框 30723"/>
          <p:cNvSpPr txBox="1"/>
          <p:nvPr/>
        </p:nvSpPr>
        <p:spPr>
          <a:xfrm>
            <a:off x="3490913" y="1173798"/>
            <a:ext cx="4968875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多说吉利话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不讲丧气话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严肃、低沉、简略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庄重、规范、不拉家常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准确扼要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自然亲切，多用口语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生动风趣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不卑不亢</a:t>
            </a:r>
          </a:p>
        </p:txBody>
      </p:sp>
      <p:sp>
        <p:nvSpPr>
          <p:cNvPr id="30725" name="文本框 30724"/>
          <p:cNvSpPr txBox="1"/>
          <p:nvPr/>
        </p:nvSpPr>
        <p:spPr>
          <a:xfrm>
            <a:off x="250825" y="0"/>
            <a:ext cx="25923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小结：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587446dba5e60_10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980" y="-39370"/>
            <a:ext cx="10092055" cy="6936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38750" y="441960"/>
            <a:ext cx="4629785" cy="359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D1D1D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endParaRPr lang="zh-CN" altLang="en-US" sz="3600"/>
          </a:p>
          <a:p>
            <a:r>
              <a:rPr lang="zh-CN" altLang="en-US" sz="8000" b="1">
                <a:solidFill>
                  <a:schemeClr val="bg1"/>
                </a:solidFill>
                <a:latin typeface="宋体-简" panose="02010800040101010101" charset="-122"/>
                <a:ea typeface="宋体-简" panose="02010800040101010101" charset="-122"/>
              </a:rPr>
              <a:t>把握语体</a:t>
            </a:r>
          </a:p>
          <a:p>
            <a:r>
              <a:rPr lang="zh-CN" altLang="en-US" sz="8000" b="1">
                <a:solidFill>
                  <a:schemeClr val="bg1"/>
                </a:solidFill>
                <a:latin typeface="宋体-简" panose="02010800040101010101" charset="-122"/>
                <a:ea typeface="宋体-简" panose="02010800040101010101" charset="-122"/>
              </a:rPr>
              <a:t>用语妥帖</a:t>
            </a:r>
            <a:endParaRPr lang="zh-CN" altLang="en-US" sz="8000" b="1">
              <a:latin typeface="华文仿宋" panose="02010600040101010101" charset="-122"/>
              <a:ea typeface="华文仿宋" panose="02010600040101010101" charset="-122"/>
            </a:endParaRPr>
          </a:p>
          <a:p>
            <a:endParaRPr lang="zh-CN" altLang="en-US" sz="32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4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81" name="Text Box 5"/>
          <p:cNvSpPr txBox="1"/>
          <p:nvPr/>
        </p:nvSpPr>
        <p:spPr>
          <a:xfrm>
            <a:off x="1098550" y="712153"/>
            <a:ext cx="8208963" cy="6123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 一秀才夜里被蝎子给蛰了，忙喊：“</a:t>
            </a:r>
            <a:r>
              <a:rPr lang="zh-CN" altLang="en-US" sz="40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贤妻，速燃银灯，尔夫为毒虫所袭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！”可连叫几声，却不见有动静。原来 “贤妻”听不懂他说什么，正在拼命琢磨呢。秀才疼得实在受不住了，便大嚷道：“</a:t>
            </a:r>
            <a:r>
              <a:rPr lang="zh-CN" altLang="en-US" sz="40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老婆子，快点灯！我让蝎子给蛰住啦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！”他老婆说：“你早这样说不就完了？疼死活该！”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2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65430" y="259080"/>
            <a:ext cx="11338560" cy="1642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故事背景：临近年关，有人在家设宴招待四位客人。时近中午，还有一人未到。</a:t>
            </a:r>
          </a:p>
          <a:p>
            <a:pPr>
              <a:lnSpc>
                <a:spcPct val="90000"/>
              </a:lnSpc>
              <a:buNone/>
            </a:pP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440055" y="5030470"/>
            <a:ext cx="1130998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zh-CN" altLang="en-US" sz="3200" b="1">
                <a:sym typeface="+mn-ea"/>
              </a:rPr>
              <a:t>［点评］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这虽是一个笑话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但它却讽刺了主人的“不会说话”。这位主人心里都是为朋友的未到或离去深表惋惜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但他不顾说话的场合、对象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结果造成对方的误解而使朋友不欢而散。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9475" y="1385570"/>
            <a:ext cx="10431145" cy="78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endParaRPr lang="zh-CN" altLang="en-US" b="1">
              <a:effectLst>
                <a:outerShdw blurRad="38100" dist="38100" dir="2700000">
                  <a:srgbClr val="C0C0C0"/>
                </a:outerShdw>
              </a:effectLst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主人：（自言自语）该来的怎么还不来？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879475" y="2168525"/>
            <a:ext cx="108705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客人一：该来的还不来，那么我是不该来了？（起身告辞）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79475" y="2752090"/>
            <a:ext cx="6695440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主人：（叹气）“不该走的又走了”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879475" y="3286125"/>
            <a:ext cx="10358755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客人二：不该走的走了，看来我是该走的！（告辞而去）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879475" y="3820160"/>
            <a:ext cx="6288405" cy="534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主人：（懊悔）我说的不是他们。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79475" y="4111625"/>
            <a:ext cx="9406255" cy="78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endParaRPr lang="zh-CN" altLang="en-US" b="1">
              <a:effectLst>
                <a:outerShdw blurRad="38100" dist="38100" dir="2700000">
                  <a:srgbClr val="C0C0C0"/>
                </a:outerShdw>
              </a:effectLst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客人三：不是他们！ 那只有是我了！（叹气走人）</a:t>
            </a:r>
            <a:endParaRPr lang="zh-CN" altLang="en-US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6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文本框 37889"/>
          <p:cNvSpPr txBox="1"/>
          <p:nvPr/>
        </p:nvSpPr>
        <p:spPr>
          <a:xfrm>
            <a:off x="-227012" y="2362200"/>
            <a:ext cx="1279525" cy="20780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buClrTx/>
            </a:pPr>
            <a:r>
              <a:rPr lang="zh-CN" altLang="en-US" sz="4800" b="1">
                <a:solidFill>
                  <a:srgbClr val="003366"/>
                </a:solidFill>
                <a:latin typeface="Times New Roman" panose="02020603050405020304" pitchFamily="18" charset="0"/>
                <a:ea typeface="幼圆" pitchFamily="1" charset="-122"/>
              </a:rPr>
              <a:t>语体</a:t>
            </a:r>
          </a:p>
          <a:p>
            <a:pPr>
              <a:buClrTx/>
            </a:pPr>
            <a:endParaRPr lang="zh-CN" altLang="en-US" sz="2400" b="1">
              <a:solidFill>
                <a:srgbClr val="00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1" name="左大括号 37890"/>
          <p:cNvSpPr/>
          <p:nvPr/>
        </p:nvSpPr>
        <p:spPr>
          <a:xfrm>
            <a:off x="914400" y="1600200"/>
            <a:ext cx="381000" cy="2971800"/>
          </a:xfrm>
          <a:prstGeom prst="leftBrace">
            <a:avLst>
              <a:gd name="adj1" fmla="val 6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2" name="矩形 37891"/>
          <p:cNvSpPr/>
          <p:nvPr/>
        </p:nvSpPr>
        <p:spPr>
          <a:xfrm>
            <a:off x="1295400" y="1371600"/>
            <a:ext cx="2286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4000" b="1">
                <a:solidFill>
                  <a:srgbClr val="D60093"/>
                </a:solidFill>
                <a:latin typeface="华文新魏" pitchFamily="2" charset="-122"/>
                <a:ea typeface="华文新魏" pitchFamily="2" charset="-122"/>
              </a:rPr>
              <a:t>口头语体</a:t>
            </a:r>
          </a:p>
        </p:txBody>
      </p:sp>
      <p:sp>
        <p:nvSpPr>
          <p:cNvPr id="37893" name="矩形 37892"/>
          <p:cNvSpPr/>
          <p:nvPr/>
        </p:nvSpPr>
        <p:spPr>
          <a:xfrm>
            <a:off x="1219200" y="4267200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书面语体</a:t>
            </a:r>
          </a:p>
        </p:txBody>
      </p:sp>
      <p:sp>
        <p:nvSpPr>
          <p:cNvPr id="37894" name="左大括号 37893"/>
          <p:cNvSpPr/>
          <p:nvPr/>
        </p:nvSpPr>
        <p:spPr>
          <a:xfrm>
            <a:off x="3429000" y="457200"/>
            <a:ext cx="533400" cy="2057400"/>
          </a:xfrm>
          <a:prstGeom prst="leftBrace">
            <a:avLst>
              <a:gd name="adj1" fmla="val 32142"/>
              <a:gd name="adj2" fmla="val 50000"/>
            </a:avLst>
          </a:prstGeom>
          <a:noFill/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5" name="左大括号 37894"/>
          <p:cNvSpPr/>
          <p:nvPr/>
        </p:nvSpPr>
        <p:spPr>
          <a:xfrm>
            <a:off x="3352800" y="2895600"/>
            <a:ext cx="528638" cy="3733800"/>
          </a:xfrm>
          <a:prstGeom prst="leftBrace">
            <a:avLst>
              <a:gd name="adj1" fmla="val 58858"/>
              <a:gd name="adj2" fmla="val 50000"/>
            </a:avLst>
          </a:prstGeom>
          <a:noFill/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6" name="矩形 37895"/>
          <p:cNvSpPr/>
          <p:nvPr/>
        </p:nvSpPr>
        <p:spPr>
          <a:xfrm>
            <a:off x="3810000" y="2819400"/>
            <a:ext cx="3509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隶书" pitchFamily="1" charset="-122"/>
              </a:rPr>
              <a:t>①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公文事务语体</a:t>
            </a:r>
          </a:p>
        </p:txBody>
      </p:sp>
      <p:sp>
        <p:nvSpPr>
          <p:cNvPr id="37897" name="矩形 37896"/>
          <p:cNvSpPr/>
          <p:nvPr/>
        </p:nvSpPr>
        <p:spPr>
          <a:xfrm>
            <a:off x="3810000" y="3810000"/>
            <a:ext cx="25606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隶书" pitchFamily="1" charset="-122"/>
              </a:rPr>
              <a:t>②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文艺语体</a:t>
            </a:r>
          </a:p>
        </p:txBody>
      </p:sp>
      <p:sp>
        <p:nvSpPr>
          <p:cNvPr id="37898" name="矩形 37897"/>
          <p:cNvSpPr/>
          <p:nvPr/>
        </p:nvSpPr>
        <p:spPr>
          <a:xfrm>
            <a:off x="3810000" y="4724400"/>
            <a:ext cx="2566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隶书" pitchFamily="1" charset="-122"/>
              </a:rPr>
              <a:t>③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科技语体</a:t>
            </a:r>
          </a:p>
        </p:txBody>
      </p:sp>
      <p:sp>
        <p:nvSpPr>
          <p:cNvPr id="37899" name="矩形 37898"/>
          <p:cNvSpPr/>
          <p:nvPr/>
        </p:nvSpPr>
        <p:spPr>
          <a:xfrm>
            <a:off x="3810000" y="5668963"/>
            <a:ext cx="2819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18" charset="0"/>
                <a:ea typeface="隶书" pitchFamily="1" charset="-122"/>
              </a:rPr>
              <a:t>④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政论语体</a:t>
            </a:r>
          </a:p>
        </p:txBody>
      </p:sp>
      <p:sp>
        <p:nvSpPr>
          <p:cNvPr id="37900" name="矩形 37899"/>
          <p:cNvSpPr/>
          <p:nvPr/>
        </p:nvSpPr>
        <p:spPr>
          <a:xfrm>
            <a:off x="4038600" y="15240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3200" b="1">
                <a:solidFill>
                  <a:srgbClr val="D60093"/>
                </a:solidFill>
                <a:latin typeface="隶书" pitchFamily="1" charset="-122"/>
                <a:ea typeface="隶书" pitchFamily="1" charset="-122"/>
              </a:rPr>
              <a:t>①</a:t>
            </a:r>
            <a:r>
              <a:rPr lang="zh-CN" altLang="en-US" sz="32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日常生活用语</a:t>
            </a:r>
          </a:p>
        </p:txBody>
      </p:sp>
      <p:sp>
        <p:nvSpPr>
          <p:cNvPr id="37901" name="矩形 37900"/>
          <p:cNvSpPr/>
          <p:nvPr/>
        </p:nvSpPr>
        <p:spPr>
          <a:xfrm>
            <a:off x="4038600" y="762000"/>
            <a:ext cx="510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3200" b="1">
                <a:solidFill>
                  <a:srgbClr val="D60093"/>
                </a:solidFill>
                <a:latin typeface="隶书" pitchFamily="1" charset="-122"/>
                <a:ea typeface="隶书" pitchFamily="1" charset="-122"/>
              </a:rPr>
              <a:t>②</a:t>
            </a:r>
            <a:r>
              <a:rPr lang="zh-CN" altLang="en-US" sz="32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文学作品中的人物对话</a:t>
            </a:r>
          </a:p>
        </p:txBody>
      </p:sp>
      <p:sp>
        <p:nvSpPr>
          <p:cNvPr id="37902" name="矩形 37901"/>
          <p:cNvSpPr/>
          <p:nvPr/>
        </p:nvSpPr>
        <p:spPr>
          <a:xfrm>
            <a:off x="4038600" y="19812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b="1">
                <a:solidFill>
                  <a:srgbClr val="D60093"/>
                </a:solidFill>
                <a:latin typeface="Arial" panose="020b0604020202020204" pitchFamily="34" charset="0"/>
              </a:rPr>
              <a:t>④</a:t>
            </a:r>
            <a:r>
              <a:rPr lang="zh-CN" altLang="en-US" sz="32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演说辩论</a:t>
            </a:r>
          </a:p>
        </p:txBody>
      </p:sp>
      <p:sp>
        <p:nvSpPr>
          <p:cNvPr id="37903" name="矩形 37902"/>
          <p:cNvSpPr/>
          <p:nvPr/>
        </p:nvSpPr>
        <p:spPr>
          <a:xfrm>
            <a:off x="4002088" y="1371600"/>
            <a:ext cx="18653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D60093"/>
                </a:solidFill>
                <a:latin typeface="Arial" panose="020b0604020202020204" pitchFamily="34" charset="0"/>
                <a:ea typeface="隶书" pitchFamily="1" charset="-122"/>
              </a:rPr>
              <a:t>③</a:t>
            </a:r>
            <a:r>
              <a:rPr lang="zh-CN" altLang="en-US" sz="3200" b="1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广播</a:t>
            </a:r>
          </a:p>
        </p:txBody>
      </p:sp>
      <p:sp>
        <p:nvSpPr>
          <p:cNvPr id="37904" name="矩形 37903"/>
          <p:cNvSpPr/>
          <p:nvPr/>
        </p:nvSpPr>
        <p:spPr>
          <a:xfrm>
            <a:off x="1447800" y="2057400"/>
            <a:ext cx="2286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i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亲切自然，</a:t>
            </a:r>
          </a:p>
          <a:p>
            <a:r>
              <a:rPr lang="zh-CN" altLang="en-US" sz="2800" b="1" i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通俗易懂</a:t>
            </a:r>
          </a:p>
        </p:txBody>
      </p:sp>
      <p:sp>
        <p:nvSpPr>
          <p:cNvPr id="37905" name="矩形 37904"/>
          <p:cNvSpPr/>
          <p:nvPr/>
        </p:nvSpPr>
        <p:spPr>
          <a:xfrm>
            <a:off x="1447800" y="4953000"/>
            <a:ext cx="2286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i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庄重、严谨</a:t>
            </a:r>
          </a:p>
        </p:txBody>
      </p:sp>
      <p:sp>
        <p:nvSpPr>
          <p:cNvPr id="37906" name="矩形 37905"/>
          <p:cNvSpPr/>
          <p:nvPr/>
        </p:nvSpPr>
        <p:spPr>
          <a:xfrm>
            <a:off x="4211638" y="5310188"/>
            <a:ext cx="49323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客观，平实，有逻辑性，多用长句</a:t>
            </a:r>
          </a:p>
        </p:txBody>
      </p:sp>
      <p:sp>
        <p:nvSpPr>
          <p:cNvPr id="37907" name="矩形 37906"/>
          <p:cNvSpPr/>
          <p:nvPr/>
        </p:nvSpPr>
        <p:spPr>
          <a:xfrm>
            <a:off x="4211638" y="4343400"/>
            <a:ext cx="49323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讲文采</a:t>
            </a:r>
            <a:r>
              <a:rPr lang="en-US" altLang="x-none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语言生动</a:t>
            </a:r>
            <a:r>
              <a:rPr lang="en-US" altLang="x-none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形象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，句式灵活</a:t>
            </a:r>
          </a:p>
        </p:txBody>
      </p:sp>
      <p:sp>
        <p:nvSpPr>
          <p:cNvPr id="37908" name="矩形 37907"/>
          <p:cNvSpPr/>
          <p:nvPr/>
        </p:nvSpPr>
        <p:spPr>
          <a:xfrm>
            <a:off x="4267200" y="3352800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明确、简要、平实</a:t>
            </a:r>
            <a:r>
              <a:rPr lang="en-US" altLang="x-none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程式化</a:t>
            </a:r>
          </a:p>
        </p:txBody>
      </p:sp>
      <p:sp>
        <p:nvSpPr>
          <p:cNvPr id="37909" name="矩形 37908"/>
          <p:cNvSpPr/>
          <p:nvPr/>
        </p:nvSpPr>
        <p:spPr>
          <a:xfrm>
            <a:off x="4213225" y="6170613"/>
            <a:ext cx="4930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逻辑性与形象性并重，准确严密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2" grpId="0"/>
      <p:bldP spid="37893" grpId="0"/>
      <p:bldP spid="37896" grpId="0"/>
      <p:bldP spid="37897" grpId="0"/>
      <p:bldP spid="37898" grpId="0"/>
      <p:bldP spid="37899" grpId="0"/>
      <p:bldP spid="37900" grpId="0"/>
      <p:bldP spid="37901" grpId="0"/>
      <p:bldP spid="37902" grpId="0"/>
      <p:bldP spid="37903" grpId="0"/>
      <p:bldP spid="37904" grpId="0"/>
      <p:bldP spid="37905" grpId="0"/>
      <p:bldP spid="37906" grpId="0"/>
      <p:bldP spid="37907" grpId="0"/>
      <p:bldP spid="37908" grpId="0"/>
      <p:bldP spid="3790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4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473710" y="2877185"/>
            <a:ext cx="6630670" cy="542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28515" y="4250690"/>
            <a:ext cx="1950085" cy="542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0855" y="4165600"/>
            <a:ext cx="814070" cy="542925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95745" y="3724910"/>
            <a:ext cx="966470" cy="4914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986645" y="3606165"/>
            <a:ext cx="831215" cy="627380"/>
          </a:xfrm>
          <a:prstGeom prst="rect">
            <a:avLst/>
          </a:prstGeom>
          <a:solidFill>
            <a:srgbClr val="FFFF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3100" y="112078"/>
            <a:ext cx="6913563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9375" defTabSz="0" fontAlgn="base">
              <a:tabLst>
                <a:tab pos="457200"/>
              </a:tabLst>
            </a:pPr>
            <a:r>
              <a:rPr lang="zh-CN" altLang="en-US" sz="32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下列句子中语体色彩恰当的一项是</a:t>
            </a:r>
            <a:r>
              <a:rPr lang="zh-CN" altLang="en-US" sz="3200" b="1" strike="noStrike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zh-CN" altLang="en-US" sz="3200" strike="noStrike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51545" y="112395"/>
            <a:ext cx="4413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0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5" name="文本框 4">
            <a:hlinkClick action="ppaction://noaction"/>
          </p:cNvPr>
          <p:cNvSpPr txBox="1"/>
          <p:nvPr/>
        </p:nvSpPr>
        <p:spPr>
          <a:xfrm>
            <a:off x="0" y="0"/>
            <a:ext cx="1943100" cy="588963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spAutoFit/>
          </a:bodyPr>
          <a:lstStyle/>
          <a:p>
            <a:r>
              <a:rPr lang="zh-CN" altLang="en-US" sz="3200" b="1" noProof="1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牛刀小试</a:t>
            </a:r>
            <a:endParaRPr lang="zh-CN" altLang="en-US" sz="3200" b="1" noProof="1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" name="矩形 100358"/>
          <p:cNvSpPr/>
          <p:nvPr/>
        </p:nvSpPr>
        <p:spPr>
          <a:xfrm>
            <a:off x="0" y="5469890"/>
            <a:ext cx="85515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D.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鲁迅先生不幸逝世，噩耗传来，举国哀悼。</a:t>
            </a:r>
          </a:p>
        </p:txBody>
      </p:sp>
      <p:sp>
        <p:nvSpPr>
          <p:cNvPr id="7" name="矩形 100359"/>
          <p:cNvSpPr/>
          <p:nvPr/>
        </p:nvSpPr>
        <p:spPr>
          <a:xfrm>
            <a:off x="0" y="2343150"/>
            <a:ext cx="118129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B.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中国政府历来主张，地区间的矛盾应以和平方式加以解决，不能两句话说不到一块儿，就动刀动枪的。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8" name="矩形 100360"/>
          <p:cNvSpPr/>
          <p:nvPr/>
        </p:nvSpPr>
        <p:spPr>
          <a:xfrm>
            <a:off x="-635" y="3724910"/>
            <a:ext cx="118135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C.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法院布告：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日，该犯与两个哥们一同到博物馆踩点，回来合计好行动步骤，当晚乘月黑风高之机，潜入博物馆，盗窃有价值文物多件。</a:t>
            </a:r>
          </a:p>
        </p:txBody>
      </p:sp>
      <p:sp>
        <p:nvSpPr>
          <p:cNvPr id="9" name="矩形 100361"/>
          <p:cNvSpPr/>
          <p:nvPr/>
        </p:nvSpPr>
        <p:spPr>
          <a:xfrm>
            <a:off x="0" y="1196975"/>
            <a:ext cx="118129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A.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小明看见王大爷家失火后急冲冲跑来对妈妈说：“火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冲天的大火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它吞噬了太阳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它遮住了大地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!”</a:t>
            </a:r>
          </a:p>
        </p:txBody>
      </p:sp>
      <p:sp>
        <p:nvSpPr>
          <p:cNvPr id="14" name="矩形 13"/>
          <p:cNvSpPr/>
          <p:nvPr/>
        </p:nvSpPr>
        <p:spPr>
          <a:xfrm>
            <a:off x="6832600" y="1741170"/>
            <a:ext cx="3917315" cy="4914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>
                <a:solidFill>
                  <a:srgbClr val="C00000"/>
                </a:solidFill>
              </a:rPr>
              <a:t>“</a:t>
            </a:r>
            <a:r>
              <a:rPr lang="zh-CN" altLang="en-US" sz="2800" b="1">
                <a:solidFill>
                  <a:srgbClr val="C00000"/>
                </a:solidFill>
              </a:rPr>
              <a:t>王大爷家着火啦！</a:t>
            </a:r>
            <a:r>
              <a:rPr lang="en-US" altLang="zh-CN" sz="2800" b="1">
                <a:solidFill>
                  <a:srgbClr val="C00000"/>
                </a:solidFill>
              </a:rPr>
              <a:t>”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10" grpId="0"/>
      <p:bldP spid="2" grpId="0"/>
      <p:bldP spid="4" grpId="0"/>
      <p:bldP spid="4" grpId="1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6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410" y="333375"/>
            <a:ext cx="11736070" cy="42291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黑体" panose="02010600040101010101" charset="-122"/>
                <a:ea typeface="华文黑体" panose="02010600040101010101" charset="-122"/>
              </a:rPr>
              <a:t>小宇给余爷爷留一张便条，本想写得有点文采，却有四处用词不得体。请将不得体都词语找出来并进行修改。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1180" y="1283335"/>
            <a:ext cx="11089640" cy="50158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0" fontAlgn="auto">
              <a:lnSpc>
                <a:spcPct val="200000"/>
              </a:lnSpc>
            </a:pPr>
            <a:r>
              <a:rPr lang="zh-CN" altLang="en-US" sz="4000" b="1">
                <a:latin typeface="宋体-简" panose="02010800040101010101" charset="-122"/>
                <a:ea typeface="宋体-简" panose="02010800040101010101" charset="-122"/>
              </a:rPr>
              <a:t>余爷爷：</a:t>
            </a:r>
          </a:p>
          <a:p>
            <a:pPr indent="457200" fontAlgn="auto">
              <a:lnSpc>
                <a:spcPct val="200000"/>
              </a:lnSpc>
            </a:pPr>
            <a:r>
              <a:rPr lang="zh-CN" altLang="en-US" sz="4000" b="1">
                <a:latin typeface="宋体-简" panose="02010800040101010101" charset="-122"/>
                <a:ea typeface="宋体-简" panose="02010800040101010101" charset="-122"/>
              </a:rPr>
              <a:t>惊悉阁下病了，父亲让我登门造访，未能见面。现馈赠鲜花一束，祝早日康复！</a:t>
            </a:r>
          </a:p>
          <a:p>
            <a:pPr indent="0" algn="r" fontAlgn="auto">
              <a:lnSpc>
                <a:spcPct val="100000"/>
              </a:lnSpc>
            </a:pPr>
            <a:r>
              <a:rPr lang="zh-CN" altLang="en-US" sz="4000" b="1">
                <a:latin typeface="宋体-简" panose="02010800040101010101" charset="-122"/>
                <a:ea typeface="宋体-简" panose="02010800040101010101" charset="-122"/>
              </a:rPr>
              <a:t>小宇</a:t>
            </a:r>
          </a:p>
          <a:p>
            <a:pPr indent="0" algn="r" fontAlgn="auto">
              <a:lnSpc>
                <a:spcPct val="100000"/>
              </a:lnSpc>
            </a:pPr>
            <a:r>
              <a:rPr lang="en-US" altLang="zh-CN" sz="4000" b="1">
                <a:latin typeface="宋体-简" panose="02010800040101010101" charset="-122"/>
                <a:ea typeface="宋体-简" panose="02010800040101010101" charset="-122"/>
              </a:rPr>
              <a:t>4</a:t>
            </a:r>
            <a:r>
              <a:rPr lang="zh-CN" altLang="en-US" sz="4000" b="1">
                <a:latin typeface="宋体-简" panose="02010800040101010101" charset="-122"/>
                <a:ea typeface="宋体-简" panose="02010800040101010101" charset="-122"/>
              </a:rPr>
              <a:t>月</a:t>
            </a:r>
            <a:r>
              <a:rPr lang="en-US" altLang="zh-CN" sz="4000" b="1">
                <a:latin typeface="宋体-简" panose="02010800040101010101" charset="-122"/>
                <a:ea typeface="宋体-简" panose="02010800040101010101" charset="-122"/>
              </a:rPr>
              <a:t>15</a:t>
            </a:r>
            <a:r>
              <a:rPr lang="zh-CN" altLang="en-US" sz="4000" b="1">
                <a:latin typeface="宋体-简" panose="02010800040101010101" charset="-122"/>
                <a:ea typeface="宋体-简" panose="02010800040101010101" charset="-122"/>
              </a:rPr>
              <a:t>日</a:t>
            </a:r>
          </a:p>
        </p:txBody>
      </p:sp>
      <p:sp>
        <p:nvSpPr>
          <p:cNvPr id="4" name="矩形 3"/>
          <p:cNvSpPr/>
          <p:nvPr/>
        </p:nvSpPr>
        <p:spPr>
          <a:xfrm>
            <a:off x="1050290" y="3705860"/>
            <a:ext cx="2306320" cy="6102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听说（得知）</a:t>
            </a:r>
          </a:p>
        </p:txBody>
      </p:sp>
      <p:sp>
        <p:nvSpPr>
          <p:cNvPr id="5" name="矩形 4"/>
          <p:cNvSpPr/>
          <p:nvPr/>
        </p:nvSpPr>
        <p:spPr>
          <a:xfrm>
            <a:off x="2204085" y="2620645"/>
            <a:ext cx="814070" cy="4914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您</a:t>
            </a:r>
          </a:p>
        </p:txBody>
      </p:sp>
      <p:sp>
        <p:nvSpPr>
          <p:cNvPr id="6" name="矩形 5"/>
          <p:cNvSpPr/>
          <p:nvPr/>
        </p:nvSpPr>
        <p:spPr>
          <a:xfrm>
            <a:off x="7629525" y="2620645"/>
            <a:ext cx="1186180" cy="4749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C00000"/>
                </a:solidFill>
              </a:rPr>
              <a:t>看望</a:t>
            </a:r>
          </a:p>
        </p:txBody>
      </p:sp>
      <p:sp>
        <p:nvSpPr>
          <p:cNvPr id="7" name="矩形 6"/>
          <p:cNvSpPr/>
          <p:nvPr/>
        </p:nvSpPr>
        <p:spPr>
          <a:xfrm>
            <a:off x="1050290" y="4926965"/>
            <a:ext cx="1236980" cy="7289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C00000"/>
                </a:solidFill>
              </a:rPr>
              <a:t>送上</a:t>
            </a:r>
          </a:p>
        </p:txBody>
      </p:sp>
      <p:sp>
        <p:nvSpPr>
          <p:cNvPr id="8" name="椭圆 7"/>
          <p:cNvSpPr/>
          <p:nvPr/>
        </p:nvSpPr>
        <p:spPr>
          <a:xfrm>
            <a:off x="1050290" y="3095625"/>
            <a:ext cx="1118870" cy="56007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051050" y="3061970"/>
            <a:ext cx="1085850" cy="593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629525" y="3039110"/>
            <a:ext cx="1186815" cy="77978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169035" y="4298950"/>
            <a:ext cx="1085215" cy="62738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509010" y="-13970"/>
            <a:ext cx="1118870" cy="56007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25690" y="1482725"/>
            <a:ext cx="3604260" cy="10337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造访：访问者是主，</a:t>
            </a:r>
          </a:p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          被访问者是客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fullsizeoutput_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227330"/>
            <a:ext cx="9464040" cy="64027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37910" y="3368675"/>
            <a:ext cx="452755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>
                <a:solidFill>
                  <a:schemeClr val="bg1"/>
                </a:solidFill>
                <a:latin typeface="宋体-简" panose="02010800040101010101" charset="-122"/>
                <a:ea typeface="宋体-简" panose="02010800040101010101" charset="-122"/>
              </a:rPr>
              <a:t>谦敬恰当</a:t>
            </a:r>
          </a:p>
          <a:p>
            <a:r>
              <a:rPr lang="zh-CN" altLang="en-US" sz="8000" b="1">
                <a:solidFill>
                  <a:schemeClr val="bg1"/>
                </a:solidFill>
                <a:latin typeface="宋体-简" panose="02010800040101010101" charset="-122"/>
                <a:ea typeface="宋体-简" panose="02010800040101010101" charset="-122"/>
              </a:rPr>
              <a:t>注意礼貌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2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文本框 32769"/>
          <p:cNvSpPr txBox="1"/>
          <p:nvPr/>
        </p:nvSpPr>
        <p:spPr>
          <a:xfrm>
            <a:off x="2833370" y="1111250"/>
            <a:ext cx="6352540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把握谦敬，有礼有节</a:t>
            </a:r>
          </a:p>
        </p:txBody>
      </p:sp>
      <p:sp>
        <p:nvSpPr>
          <p:cNvPr id="32771" name="矩形 32770"/>
          <p:cNvSpPr/>
          <p:nvPr/>
        </p:nvSpPr>
        <p:spPr>
          <a:xfrm>
            <a:off x="468630" y="2565400"/>
            <a:ext cx="112312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3600" b="1">
                <a:solidFill>
                  <a:schemeClr val="tx1"/>
                </a:solidFill>
                <a:latin typeface="宋体-简" panose="02010800040101010101" charset="-122"/>
                <a:ea typeface="宋体-简" panose="02010800040101010101" charset="-122"/>
              </a:rPr>
              <a:t>谦敬称：</a:t>
            </a:r>
            <a:r>
              <a:rPr lang="zh-CN" altLang="en-US" sz="3600" b="1" u="sng">
                <a:solidFill>
                  <a:schemeClr val="tx1"/>
                </a:solidFill>
                <a:latin typeface="宋体-简" panose="02010800040101010101" charset="-122"/>
                <a:ea typeface="宋体-简" panose="02010800040101010101" charset="-122"/>
              </a:rPr>
              <a:t>尊称的词语只能用于称对方（师长、身份、地位比自己高的人，正规的场合，陌生人），而谦称的词语只能用于称呼己方。</a:t>
            </a:r>
            <a:endParaRPr lang="zh-CN" altLang="en-US" sz="3600" b="1" u="sng">
              <a:solidFill>
                <a:srgbClr val="0000CC"/>
              </a:solidFill>
              <a:latin typeface="宋体-简" panose="02010800040101010101" charset="-122"/>
              <a:ea typeface="宋体-简" panose="02010800040101010101" charset="-122"/>
            </a:endParaRPr>
          </a:p>
          <a:p>
            <a:pPr>
              <a:buClrTx/>
            </a:pPr>
            <a:endParaRPr lang="zh-CN" altLang="en-US" sz="3600" b="1" u="sng">
              <a:solidFill>
                <a:srgbClr val="0000CC"/>
              </a:solidFill>
              <a:latin typeface="宋体-简" panose="02010800040101010101" charset="-122"/>
              <a:ea typeface="宋体-简" panose="02010800040101010101" charset="-122"/>
            </a:endParaRPr>
          </a:p>
          <a:p>
            <a:pPr>
              <a:buClrTx/>
            </a:pPr>
            <a:r>
              <a:rPr lang="zh-CN" altLang="en-US" sz="3600" b="1">
                <a:latin typeface="宋体-简" panose="02010800040101010101" charset="-122"/>
                <a:ea typeface="宋体-简" panose="02010800040101010101" charset="-122"/>
              </a:rPr>
              <a:t>有人把敬谦词语归纳为“</a:t>
            </a:r>
            <a:r>
              <a:rPr lang="zh-CN" altLang="en-US" sz="3600" b="1">
                <a:solidFill>
                  <a:srgbClr val="FF0000"/>
                </a:solidFill>
                <a:latin typeface="宋体-简" panose="02010800040101010101" charset="-122"/>
                <a:ea typeface="宋体-简" panose="02010800040101010101" charset="-122"/>
              </a:rPr>
              <a:t>家大舍小令外人</a:t>
            </a:r>
            <a:r>
              <a:rPr lang="zh-CN" altLang="en-US" sz="3600" b="1">
                <a:latin typeface="宋体-简" panose="02010800040101010101" charset="-122"/>
                <a:ea typeface="宋体-简" panose="02010800040101010101" charset="-122"/>
              </a:rPr>
              <a:t>”的一句话。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ClrTx/>
            </a:pP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>
            <a:alphaModFix amt="2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38" name="文本框 20532"/>
          <p:cNvSpPr txBox="1"/>
          <p:nvPr/>
        </p:nvSpPr>
        <p:spPr>
          <a:xfrm>
            <a:off x="755650" y="1412875"/>
            <a:ext cx="431800" cy="3113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0"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隶书" pitchFamily="1" charset="-122"/>
              </a:rPr>
              <a:t>一</a:t>
            </a:r>
          </a:p>
          <a:p>
            <a:pPr indent="0"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隶书" pitchFamily="1" charset="-122"/>
              </a:rPr>
              <a:t>个</a:t>
            </a:r>
          </a:p>
          <a:p>
            <a:pPr indent="0"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隶书" pitchFamily="1" charset="-122"/>
              </a:rPr>
              <a:t>口</a:t>
            </a:r>
          </a:p>
          <a:p>
            <a:pPr indent="0"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隶书" pitchFamily="1" charset="-122"/>
              </a:rPr>
              <a:t>诀</a:t>
            </a:r>
          </a:p>
        </p:txBody>
      </p:sp>
      <p:sp>
        <p:nvSpPr>
          <p:cNvPr id="26642" name="矩形 20583"/>
          <p:cNvSpPr/>
          <p:nvPr/>
        </p:nvSpPr>
        <p:spPr>
          <a:xfrm>
            <a:off x="2843213" y="3716338"/>
            <a:ext cx="457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5000" lnSpcReduction="10000"/>
          </a:bodyPr>
          <a:lstStyle/>
          <a:p>
            <a:pPr algn="ctr"/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405361" y="719860"/>
          <a:ext cx="11483975" cy="5384800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2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占位符 343041"/>
          <p:cNvSpPr>
            <a:spLocks noGrp="1"/>
          </p:cNvSpPr>
          <p:nvPr/>
        </p:nvSpPr>
        <p:spPr>
          <a:xfrm>
            <a:off x="539750" y="115888"/>
            <a:ext cx="3744913" cy="64817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</a:p>
        </p:txBody>
      </p:sp>
      <p:sp>
        <p:nvSpPr>
          <p:cNvPr id="159748" name="Text Box 3"/>
          <p:cNvSpPr txBox="1"/>
          <p:nvPr/>
        </p:nvSpPr>
        <p:spPr>
          <a:xfrm>
            <a:off x="3534728" y="412750"/>
            <a:ext cx="4681537" cy="641350"/>
          </a:xfrm>
          <a:prstGeom prst="rect">
            <a:avLst/>
          </a:prstGeom>
          <a:noFill/>
          <a:ln w="508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常见谦辞敬语</a:t>
            </a:r>
          </a:p>
        </p:txBody>
      </p:sp>
      <p:sp>
        <p:nvSpPr>
          <p:cNvPr id="159749" name="文本框 343044"/>
          <p:cNvSpPr txBox="1"/>
          <p:nvPr/>
        </p:nvSpPr>
        <p:spPr>
          <a:xfrm>
            <a:off x="1800225" y="1474153"/>
            <a:ext cx="8388350" cy="5016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求人办事说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拜托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，请改文章说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斧（雅）正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 向人祝贺说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恭喜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，老人年龄说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高寿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 看望别人说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拜访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，送礼给人说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笑纳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 送人照片说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惠存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，欢迎购买说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惠顾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 希望照顾说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关照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，赞人见解说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 归还物品说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奉还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，请人赴约说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赏光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 对方来信说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惠书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，自己住所说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寒舍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 请人谅解说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包涵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，宾客来到说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光临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 等候别人说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恭候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，未及迎接说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失迎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  请人勿送说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留步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，请人决定说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钧裁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18437" name="矩形 343045"/>
          <p:cNvSpPr/>
          <p:nvPr/>
        </p:nvSpPr>
        <p:spPr>
          <a:xfrm>
            <a:off x="2081530" y="1261110"/>
            <a:ext cx="8028940" cy="522986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8" grpId="0"/>
      <p:bldP spid="1597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2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矩形 76803"/>
          <p:cNvSpPr/>
          <p:nvPr/>
        </p:nvSpPr>
        <p:spPr>
          <a:xfrm>
            <a:off x="2685415" y="59690"/>
            <a:ext cx="989012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pitchFamily="2" charset="-122"/>
              </a:rPr>
              <a:t> “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贵”     如贵庚，称别人年龄</a:t>
            </a:r>
          </a:p>
          <a:p>
            <a:pPr indent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“大”     如大作，称对方作品</a:t>
            </a:r>
          </a:p>
          <a:p>
            <a:pPr indent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“高”     如高足，称对方的学生</a:t>
            </a:r>
          </a:p>
          <a:p>
            <a:pPr indent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“贤”     如贤弟，称比自己小的男子</a:t>
            </a:r>
          </a:p>
          <a:p>
            <a:pPr indent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“尊”     如尊姓，问对方的姓</a:t>
            </a:r>
          </a:p>
          <a:p>
            <a:pPr indent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“光”     如光临，称别人的到来 </a:t>
            </a:r>
          </a:p>
          <a:p>
            <a:pPr indent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“拜”     如拜托，托人办事</a:t>
            </a:r>
          </a:p>
          <a:p>
            <a:pPr indent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“赐”     如赐教，请求别人给予指教</a:t>
            </a:r>
          </a:p>
          <a:p>
            <a:pPr indent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“雅”     如雅正，表示请对方指正</a:t>
            </a:r>
          </a:p>
          <a:p>
            <a:pPr indent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“惠”     如惠顾，称对方到自己这里来</a:t>
            </a:r>
          </a:p>
          <a:p>
            <a:pPr indent="0"/>
            <a:r>
              <a:rPr lang="zh-CN" altLang="en-US" sz="3600" b="1">
                <a:latin typeface="Arial" panose="020b0604020202020204" pitchFamily="34" charset="0"/>
                <a:ea typeface="黑体" panose="02010609060101010101" pitchFamily="2" charset="-122"/>
              </a:rPr>
              <a:t>“鼎”     如鼎力，对对方的帮助表示感谢</a:t>
            </a:r>
          </a:p>
          <a:p>
            <a:pPr indent="0"/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6805" name="矩形 76804"/>
          <p:cNvSpPr/>
          <p:nvPr/>
        </p:nvSpPr>
        <p:spPr>
          <a:xfrm rot="16200000">
            <a:off x="-1271905" y="3139440"/>
            <a:ext cx="4491355" cy="579438"/>
          </a:xfrm>
          <a:prstGeom prst="rect">
            <a:avLst/>
          </a:prstGeom>
          <a:gradFill rotWithShape="1">
            <a:gsLst>
              <a:gs pos="0">
                <a:srgbClr val="0033CC"/>
              </a:gs>
              <a:gs pos="100000">
                <a:schemeClr val="bg1"/>
              </a:gs>
            </a:gsLst>
            <a:lin ang="5400000" scaled="1"/>
          </a:gradFill>
          <a:ln w="9525">
            <a:noFill/>
          </a:ln>
        </p:spPr>
        <p:txBody>
          <a:bodyPr vert="vert">
            <a:spAutoFit/>
          </a:bodyPr>
          <a:lstStyle/>
          <a:p>
            <a:pPr fontAlgn="base"/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常</a:t>
            </a:r>
            <a:r>
              <a:rPr lang="zh-CN" altLang="en-US" sz="40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见易错的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敬辞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2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9027" name="矩形 129026"/>
          <p:cNvSpPr/>
          <p:nvPr/>
        </p:nvSpPr>
        <p:spPr>
          <a:xfrm>
            <a:off x="1658620" y="273685"/>
            <a:ext cx="4871085" cy="706755"/>
          </a:xfrm>
          <a:prstGeom prst="rect">
            <a:avLst/>
          </a:prstGeom>
          <a:gradFill rotWithShape="1">
            <a:gsLst>
              <a:gs pos="0">
                <a:srgbClr val="0033CC"/>
              </a:gs>
              <a:gs pos="100000">
                <a:schemeClr val="bg1"/>
              </a:gs>
            </a:gsLst>
            <a:lin ang="5400000" scaled="1"/>
          </a:gradFill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常见易错的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谦词</a:t>
            </a:r>
          </a:p>
        </p:txBody>
      </p:sp>
      <p:sp>
        <p:nvSpPr>
          <p:cNvPr id="29698" name="矩形 129027"/>
          <p:cNvSpPr/>
          <p:nvPr/>
        </p:nvSpPr>
        <p:spPr>
          <a:xfrm>
            <a:off x="-111760" y="1273810"/>
            <a:ext cx="1253871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小”  如小女，称自己的女儿</a:t>
            </a:r>
          </a:p>
          <a:p>
            <a:pPr indent="0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“拙”  如拙著，称自己的文章</a:t>
            </a:r>
          </a:p>
          <a:p>
            <a:pPr indent="0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“寒”  如寒舍，称自己的家</a:t>
            </a:r>
          </a:p>
          <a:p>
            <a:pPr indent="0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“愚”  如愚见，称自己的意见 </a:t>
            </a:r>
          </a:p>
          <a:p>
            <a:pPr indent="0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“敝”  如敝人，称自己</a:t>
            </a:r>
          </a:p>
          <a:p>
            <a:pPr indent="0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“不”  如不才，称自己没有才能</a:t>
            </a:r>
          </a:p>
          <a:p>
            <a:pPr indent="0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“刍”  如刍议，称自己粗浅的议论。</a:t>
            </a:r>
          </a:p>
          <a:p>
            <a:pPr indent="0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“过”  如过奖，称过分的称赞，用于对方称赞自己时。</a:t>
            </a:r>
          </a:p>
          <a:p>
            <a:pPr indent="0"/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/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6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椭圆 2"/>
          <p:cNvSpPr/>
          <p:nvPr/>
        </p:nvSpPr>
        <p:spPr>
          <a:xfrm>
            <a:off x="389255" y="274955"/>
            <a:ext cx="4390390" cy="6340475"/>
          </a:xfrm>
          <a:prstGeom prst="ellipse">
            <a:avLst/>
          </a:prstGeom>
          <a:solidFill>
            <a:schemeClr val="bg1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341235" y="274955"/>
            <a:ext cx="4629150" cy="6223000"/>
          </a:xfrm>
          <a:prstGeom prst="ellipse">
            <a:avLst/>
          </a:prstGeom>
          <a:solidFill>
            <a:schemeClr val="bg1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75945" y="274955"/>
            <a:ext cx="2678430" cy="120396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>
                <a:solidFill>
                  <a:srgbClr val="FF0000"/>
                </a:solidFill>
              </a:rPr>
              <a:t>谦辞</a:t>
            </a:r>
          </a:p>
        </p:txBody>
      </p:sp>
      <p:sp>
        <p:nvSpPr>
          <p:cNvPr id="10" name="椭圆 9"/>
          <p:cNvSpPr/>
          <p:nvPr/>
        </p:nvSpPr>
        <p:spPr>
          <a:xfrm>
            <a:off x="9453245" y="274955"/>
            <a:ext cx="2678430" cy="120396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>
                <a:solidFill>
                  <a:srgbClr val="FF0000"/>
                </a:solidFill>
              </a:rPr>
              <a:t>敬辞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79315" y="648970"/>
            <a:ext cx="26454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鼎力相助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188710" y="3709035"/>
            <a:ext cx="1289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涂鸦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341110" y="1743710"/>
            <a:ext cx="13392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错爱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48860" y="2011680"/>
            <a:ext cx="1407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过奖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188710" y="2656840"/>
            <a:ext cx="1152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高足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848860" y="3063875"/>
            <a:ext cx="1153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贵庚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188710" y="4843145"/>
            <a:ext cx="1509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雅正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848860" y="5488305"/>
            <a:ext cx="1661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惠存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459855" y="5589905"/>
            <a:ext cx="1609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垂询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001895" y="3843655"/>
            <a:ext cx="1356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笑纳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679315" y="4623435"/>
            <a:ext cx="1187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拙作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882515" y="6166485"/>
            <a:ext cx="1187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寒舍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885 0.064722 L 0.238854 0.178426" pathEditMode="relative" ptsTypes="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115 0.02963 L -0.399583 0.009907" pathEditMode="relative" ptsTypes="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354 0.04 L -0.293906 0.109259" pathEditMode="relative" ptsTypes="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802 0.052315 L 0.158073 0.173426" pathEditMode="relative" ptsTypes="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802 0.022593 L 0.436302 0.109167" pathEditMode="relative" ptsTypes="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469 0.044907 L 0.309687 0.091852" pathEditMode="relative" ptsTypes="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76 0.012593 L -0.291146 -0.017037" pathEditMode="relative" ptsTypes="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115 -0.014444 L -0.28974 -0.086111" pathEditMode="relative" ptsTypes="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969 0.007963 L 0.301354 0.052407" pathEditMode="relative" ptsTypes="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333 0.047407 L 0.288854 0.020185" pathEditMode="relative" ptsTypes="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93438 -0.422778" pathEditMode="relative" ptsTypes="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167 -0.021852 L -0.248021 -0.15287" pathEditMode="relative" ptsTypes="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>
            <a:alphaModFix amt="4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文本框 6145"/>
          <p:cNvSpPr txBox="1"/>
          <p:nvPr/>
        </p:nvSpPr>
        <p:spPr>
          <a:xfrm>
            <a:off x="755650" y="333375"/>
            <a:ext cx="33845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经典展示</a:t>
            </a:r>
          </a:p>
        </p:txBody>
      </p:sp>
      <p:sp>
        <p:nvSpPr>
          <p:cNvPr id="6147" name="文本框 6146"/>
          <p:cNvSpPr txBox="1"/>
          <p:nvPr/>
        </p:nvSpPr>
        <p:spPr>
          <a:xfrm>
            <a:off x="3105150" y="2052320"/>
            <a:ext cx="62998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en-US" altLang="zh-CN" sz="2400" b="1" u="sng">
                <a:latin typeface="Times New Roman" panose="02020603050405020304" pitchFamily="18" charset="0"/>
              </a:rPr>
              <a:t>       </a:t>
            </a:r>
            <a:r>
              <a:rPr lang="en-US" altLang="zh-CN" sz="2800" b="1" u="sng">
                <a:latin typeface="Times New Roman" panose="02020603050405020304" pitchFamily="18" charset="0"/>
              </a:rPr>
              <a:t> 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这熙凤携着黛玉的手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上下细细打谅了一回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仍送至贾母身边坐下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因笑道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:“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天下真有这样标致的人物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我今儿才算见了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!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况且这通身的气派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竟不象老祖宗的外孙女儿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竟是个嫡亲的孙女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怨不得老祖宗天天口头心头一时不忘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.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只可怜我这妹妹这样命苦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怎么姑妈偏就去世了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!”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说着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便用帕拭泪</a:t>
            </a:r>
            <a:r>
              <a:rPr lang="en-US" altLang="zh-CN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.</a:t>
            </a:r>
          </a:p>
          <a:p>
            <a:pPr>
              <a:buClrTx/>
            </a:pPr>
            <a:r>
              <a:rPr lang="zh-CN" altLang="en-US" sz="2800" b="1" u="sng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　　　　　　　　〈红楼梦〉第３回</a:t>
            </a:r>
          </a:p>
        </p:txBody>
      </p:sp>
      <p:sp>
        <p:nvSpPr>
          <p:cNvPr id="6148" name="文本框 6147"/>
          <p:cNvSpPr txBox="1"/>
          <p:nvPr/>
        </p:nvSpPr>
        <p:spPr>
          <a:xfrm>
            <a:off x="304800" y="4014788"/>
            <a:ext cx="895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3200" b="1">
                <a:latin typeface="Times New Roman" panose="02020603050405020304" pitchFamily="18" charset="0"/>
                <a:ea typeface="华文行楷" pitchFamily="2" charset="-122"/>
              </a:rPr>
              <a:t>       </a:t>
            </a:r>
            <a:endParaRPr lang="en-US" altLang="zh-CN" sz="2000" b="1">
              <a:latin typeface="Times New Roman" panose="02020603050405020304" pitchFamily="18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1527175" y="537368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endParaRPr sz="2400">
              <a:latin typeface="Times New Roman" panose="02020603050405020304" pitchFamily="18" charset="0"/>
            </a:endParaRPr>
          </a:p>
        </p:txBody>
      </p:sp>
      <p:pic>
        <p:nvPicPr>
          <p:cNvPr id="6150" name="图片 6149" descr="jlsecr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" y="1519555"/>
            <a:ext cx="2930525" cy="450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6150" descr="200462131148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4240" y="1002665"/>
            <a:ext cx="2201545" cy="51631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6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8324850" y="4835525"/>
            <a:ext cx="1916430" cy="5257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1800" y="3733800"/>
            <a:ext cx="1252855" cy="57594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7860" y="2750185"/>
            <a:ext cx="847725" cy="5257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75945" y="1427480"/>
            <a:ext cx="898525" cy="6102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54" name="矩形 103427"/>
          <p:cNvSpPr/>
          <p:nvPr/>
        </p:nvSpPr>
        <p:spPr>
          <a:xfrm>
            <a:off x="0" y="692150"/>
            <a:ext cx="8135938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0"/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下列句子中都有不得体的地方，请指出来：</a:t>
            </a:r>
            <a:b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3429" name="文本框 103428">
            <a:hlinkClick action="ppaction://noaction"/>
          </p:cNvPr>
          <p:cNvSpPr txBox="1"/>
          <p:nvPr/>
        </p:nvSpPr>
        <p:spPr>
          <a:xfrm>
            <a:off x="0" y="0"/>
            <a:ext cx="1943100" cy="588963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spAutoFit/>
          </a:bodyPr>
          <a:lstStyle/>
          <a:p>
            <a:r>
              <a:rPr lang="zh-CN" altLang="en-US" sz="3200" b="1" noProof="1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牛刀小试</a:t>
            </a:r>
            <a:endParaRPr lang="zh-CN" altLang="en-US" sz="3200" b="1" noProof="1">
              <a:solidFill>
                <a:srgbClr val="0033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6" name="矩形 103429"/>
          <p:cNvSpPr/>
          <p:nvPr/>
        </p:nvSpPr>
        <p:spPr>
          <a:xfrm>
            <a:off x="0" y="1427480"/>
            <a:ext cx="118973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令爱这次儿童画展上获奖，多亏您悉心指导，我们全家都很感谢您。</a:t>
            </a:r>
          </a:p>
        </p:txBody>
      </p:sp>
      <p:sp>
        <p:nvSpPr>
          <p:cNvPr id="23557" name="矩形 103430"/>
          <p:cNvSpPr/>
          <p:nvPr/>
        </p:nvSpPr>
        <p:spPr>
          <a:xfrm>
            <a:off x="29210" y="2750185"/>
            <a:ext cx="121335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您的文稿，我已看了，对其中不妥当的几处，我斗胆加以斧正。</a:t>
            </a:r>
          </a:p>
        </p:txBody>
      </p:sp>
      <p:sp>
        <p:nvSpPr>
          <p:cNvPr id="23558" name="矩形 103431"/>
          <p:cNvSpPr/>
          <p:nvPr/>
        </p:nvSpPr>
        <p:spPr>
          <a:xfrm>
            <a:off x="29210" y="3716338"/>
            <a:ext cx="9217025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陈凯，明天我准时去，你可要在家恭候我呀。</a:t>
            </a:r>
            <a:b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2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9" name="矩形 103432"/>
          <p:cNvSpPr/>
          <p:nvPr/>
        </p:nvSpPr>
        <p:spPr>
          <a:xfrm>
            <a:off x="0" y="4806633"/>
            <a:ext cx="107086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indent="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听说你遇到了困难，如需帮助的话，我们将鼎力相助。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1090" y="2037715"/>
            <a:ext cx="110236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小女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708640" y="3279775"/>
            <a:ext cx="1194435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修改</a:t>
            </a:r>
          </a:p>
        </p:txBody>
      </p:sp>
      <p:sp>
        <p:nvSpPr>
          <p:cNvPr id="7" name="矩形 6"/>
          <p:cNvSpPr/>
          <p:nvPr/>
        </p:nvSpPr>
        <p:spPr>
          <a:xfrm>
            <a:off x="6908165" y="4309745"/>
            <a:ext cx="1000125" cy="4832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等我</a:t>
            </a:r>
          </a:p>
        </p:txBody>
      </p:sp>
      <p:sp>
        <p:nvSpPr>
          <p:cNvPr id="10" name="矩形 9"/>
          <p:cNvSpPr/>
          <p:nvPr/>
        </p:nvSpPr>
        <p:spPr>
          <a:xfrm>
            <a:off x="8324850" y="5361305"/>
            <a:ext cx="2271395" cy="5937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全力相助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4" grpId="0"/>
      <p:bldP spid="2" grpId="0"/>
      <p:bldP spid="3" grpId="0"/>
      <p:bldP spid="5" grpId="0"/>
      <p:bldP spid="7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2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5570" name="文本框 365569"/>
          <p:cNvSpPr txBox="1"/>
          <p:nvPr/>
        </p:nvSpPr>
        <p:spPr>
          <a:xfrm>
            <a:off x="0" y="1316990"/>
            <a:ext cx="11935460" cy="169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多注意生活中的对话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多看一些书信、广告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体会它们用语得体的妙处。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5572" name="文本框 365571"/>
          <p:cNvSpPr txBox="1"/>
          <p:nvPr/>
        </p:nvSpPr>
        <p:spPr>
          <a:xfrm>
            <a:off x="0" y="3008630"/>
            <a:ext cx="112483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对敬谦词要强记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可以与同学多练习几次。</a:t>
            </a:r>
          </a:p>
        </p:txBody>
      </p:sp>
      <p:sp>
        <p:nvSpPr>
          <p:cNvPr id="365573" name="文本框 365572"/>
          <p:cNvSpPr txBox="1"/>
          <p:nvPr/>
        </p:nvSpPr>
        <p:spPr>
          <a:xfrm>
            <a:off x="0" y="4260215"/>
            <a:ext cx="119348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对一些外交声明、外交辞令多加揣摩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分析一下说这句话时的场合、背景、双方的身份等。 </a:t>
            </a:r>
            <a:b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200" y="197485"/>
            <a:ext cx="4069715" cy="7683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总结   建议：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5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5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5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5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5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5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570" grpId="0"/>
      <p:bldP spid="365572" grpId="0"/>
      <p:bldP spid="36557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985385" y="2487295"/>
            <a:ext cx="68326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能力升级练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1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5875" y="1503680"/>
            <a:ext cx="12124690" cy="495173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8900" y="462280"/>
            <a:ext cx="12183110" cy="6616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1.</a:t>
            </a:r>
            <a:r>
              <a:rPr lang="zh-CN" altLang="en-US" sz="2800"/>
              <a:t>下面是一封求职信的主要内容，其中有四处用词不当，请找出来并修改。</a:t>
            </a:r>
          </a:p>
          <a:p>
            <a:pPr indent="914400" fontAlgn="auto"/>
            <a:endParaRPr lang="zh-CN" altLang="en-US" sz="3600"/>
          </a:p>
          <a:p>
            <a:pPr indent="914400" fontAlgn="auto">
              <a:lnSpc>
                <a:spcPct val="200000"/>
              </a:lnSpc>
            </a:pPr>
            <a:r>
              <a:rPr lang="zh-CN" altLang="en-US" sz="3600" b="1">
                <a:latin typeface="宋体-简" panose="02010800040101010101" charset="-122"/>
                <a:ea typeface="宋体-简" panose="02010800040101010101" charset="-122"/>
              </a:rPr>
              <a:t>日前惠顾了你社网站，得知招聘编辑的消息，我决定应聘。我是明瑞学院新闻专业20</a:t>
            </a:r>
            <a:r>
              <a:rPr lang="en-US" altLang="zh-CN" sz="3600" b="1">
                <a:latin typeface="宋体-简" panose="02010800040101010101" charset="-122"/>
                <a:ea typeface="宋体-简" panose="02010800040101010101" charset="-122"/>
              </a:rPr>
              <a:t>1</a:t>
            </a:r>
            <a:r>
              <a:rPr lang="zh-CN" altLang="en-US" sz="3600" b="1">
                <a:latin typeface="宋体-简" panose="02010800040101010101" charset="-122"/>
                <a:ea typeface="宋体-简" panose="02010800040101010101" charset="-122"/>
              </a:rPr>
              <a:t>8届本科毕业生，学习成绩优秀，身体健康，表达能力强。现寄上我的相关资料，如有意向，可尽快与我洽谈。</a:t>
            </a:r>
          </a:p>
          <a:p>
            <a:pPr indent="914400" fontAlgn="auto">
              <a:lnSpc>
                <a:spcPct val="200000"/>
              </a:lnSpc>
            </a:pPr>
            <a:endParaRPr lang="zh-CN" altLang="en-US" sz="3600" b="1">
              <a:latin typeface="宋体-简" panose="02010800040101010101" charset="-122"/>
              <a:ea typeface="宋体-简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64360" y="2521585"/>
            <a:ext cx="138557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浏览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84550" y="2521585"/>
            <a:ext cx="508635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95375" y="5793740"/>
            <a:ext cx="491490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请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49930" y="5793740"/>
            <a:ext cx="1219835" cy="6451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联系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084705" y="2504440"/>
            <a:ext cx="981075" cy="17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322955" y="2487295"/>
            <a:ext cx="570230" cy="17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384550" y="5776595"/>
            <a:ext cx="981075" cy="17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035685" y="5751195"/>
            <a:ext cx="551180" cy="25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2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-34290" y="1215390"/>
            <a:ext cx="12191365" cy="484949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6225" y="182880"/>
            <a:ext cx="11475085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 </a:t>
            </a:r>
          </a:p>
          <a:p>
            <a:endParaRPr lang="zh-CN" altLang="en-US" b="1">
              <a:latin typeface="宋体-简" panose="02010800040101010101" charset="-122"/>
              <a:ea typeface="宋体-简" panose="02010800040101010101" charset="-122"/>
            </a:endParaRPr>
          </a:p>
          <a:p>
            <a:endParaRPr lang="zh-CN" altLang="en-US" b="1">
              <a:latin typeface="宋体-简" panose="02010800040101010101" charset="-122"/>
              <a:ea typeface="宋体-简" panose="0201080004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尊敬的贾先生：      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您已荣幸地被邀请为我社顾问。八十高龄的您能够应允忝列我社顾问，我们不胜感激。同时，我敬请您能够百忙之中挤出时间为本社的发展尽绵薄之力。本社兹定于本月23日上午9时在本校礼堂举行文学社成立大会，恭请届时光临。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  <a:sym typeface="+mn-ea"/>
              </a:rPr>
              <a:t>敬颂编安</a:t>
            </a:r>
          </a:p>
          <a:p>
            <a:pPr indent="0" algn="r" fontAlgn="auto">
              <a:lnSpc>
                <a:spcPct val="150000"/>
              </a:lnSpc>
            </a:pPr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刘流</a:t>
            </a:r>
            <a:endParaRPr lang="zh-CN" altLang="en-US" sz="3600"/>
          </a:p>
          <a:p>
            <a:pPr algn="r"/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68910" y="11430"/>
            <a:ext cx="115824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宋体-简" panose="02010800040101010101" charset="-122"/>
                <a:ea typeface="宋体-简" panose="02010800040101010101" charset="-122"/>
                <a:sym typeface="+mn-ea"/>
              </a:rPr>
              <a:t>2.</a:t>
            </a:r>
            <a:r>
              <a:rPr lang="zh-CN" altLang="en-US" sz="3200">
                <a:latin typeface="宋体-简" panose="02010800040101010101" charset="-122"/>
                <a:ea typeface="宋体-简" panose="02010800040101010101" charset="-122"/>
                <a:sym typeface="+mn-ea"/>
              </a:rPr>
              <a:t>下面是某中学文学社社长刘流给著名作家贾牛的一封短信。信中有四处用语不得体，请指出并改正。</a:t>
            </a:r>
            <a:r>
              <a:rPr lang="zh-CN" altLang="en-US" b="1">
                <a:latin typeface="宋体-简" panose="02010800040101010101" charset="-122"/>
                <a:ea typeface="宋体-简" panose="02010800040101010101" charset="-122"/>
                <a:sym typeface="+mn-ea"/>
              </a:rPr>
              <a:t> 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660525" y="1114425"/>
            <a:ext cx="1644650" cy="1661795"/>
            <a:chOff x="2615" y="1755"/>
            <a:chExt cx="2590" cy="2617"/>
          </a:xfrm>
        </p:grpSpPr>
        <p:sp>
          <p:nvSpPr>
            <p:cNvPr id="6" name="椭圆 5"/>
            <p:cNvSpPr/>
            <p:nvPr/>
          </p:nvSpPr>
          <p:spPr>
            <a:xfrm>
              <a:off x="2615" y="3464"/>
              <a:ext cx="1816" cy="90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997" y="1755"/>
              <a:ext cx="1208" cy="1762"/>
            </a:xfrm>
            <a:custGeom>
              <a:gdLst>
                <a:gd name="connisteX0" fmla="*/ 21080 w 767205"/>
                <a:gd name="connsiteY0" fmla="*/ 1118870 h 1118870"/>
                <a:gd name="connisteX1" fmla="*/ 3935 w 767205"/>
                <a:gd name="connsiteY1" fmla="*/ 1051560 h 1118870"/>
                <a:gd name="connisteX2" fmla="*/ 3935 w 767205"/>
                <a:gd name="connsiteY2" fmla="*/ 983615 h 1118870"/>
                <a:gd name="connisteX3" fmla="*/ 38225 w 767205"/>
                <a:gd name="connsiteY3" fmla="*/ 915670 h 1118870"/>
                <a:gd name="connisteX4" fmla="*/ 71880 w 767205"/>
                <a:gd name="connsiteY4" fmla="*/ 847725 h 1118870"/>
                <a:gd name="connisteX5" fmla="*/ 139825 w 767205"/>
                <a:gd name="connsiteY5" fmla="*/ 830580 h 1118870"/>
                <a:gd name="connisteX6" fmla="*/ 190625 w 767205"/>
                <a:gd name="connsiteY6" fmla="*/ 898525 h 1118870"/>
                <a:gd name="connisteX7" fmla="*/ 207770 w 767205"/>
                <a:gd name="connsiteY7" fmla="*/ 966470 h 1118870"/>
                <a:gd name="connisteX8" fmla="*/ 224280 w 767205"/>
                <a:gd name="connsiteY8" fmla="*/ 1034415 h 1118870"/>
                <a:gd name="connisteX9" fmla="*/ 156970 w 767205"/>
                <a:gd name="connsiteY9" fmla="*/ 983615 h 1118870"/>
                <a:gd name="connisteX10" fmla="*/ 156970 w 767205"/>
                <a:gd name="connsiteY10" fmla="*/ 915670 h 1118870"/>
                <a:gd name="connisteX11" fmla="*/ 156970 w 767205"/>
                <a:gd name="connsiteY11" fmla="*/ 847725 h 1118870"/>
                <a:gd name="connisteX12" fmla="*/ 173480 w 767205"/>
                <a:gd name="connsiteY12" fmla="*/ 779780 h 1118870"/>
                <a:gd name="connisteX13" fmla="*/ 241425 w 767205"/>
                <a:gd name="connsiteY13" fmla="*/ 728980 h 1118870"/>
                <a:gd name="connisteX14" fmla="*/ 309370 w 767205"/>
                <a:gd name="connsiteY14" fmla="*/ 695325 h 1118870"/>
                <a:gd name="connisteX15" fmla="*/ 377315 w 767205"/>
                <a:gd name="connsiteY15" fmla="*/ 678180 h 1118870"/>
                <a:gd name="connisteX16" fmla="*/ 360170 w 767205"/>
                <a:gd name="connsiteY16" fmla="*/ 610235 h 1118870"/>
                <a:gd name="connisteX17" fmla="*/ 360170 w 767205"/>
                <a:gd name="connsiteY17" fmla="*/ 508635 h 1118870"/>
                <a:gd name="connisteX18" fmla="*/ 394460 w 767205"/>
                <a:gd name="connsiteY18" fmla="*/ 440690 h 1118870"/>
                <a:gd name="connisteX19" fmla="*/ 428115 w 767205"/>
                <a:gd name="connsiteY19" fmla="*/ 372745 h 1118870"/>
                <a:gd name="connisteX20" fmla="*/ 496060 w 767205"/>
                <a:gd name="connsiteY20" fmla="*/ 339090 h 1118870"/>
                <a:gd name="connisteX21" fmla="*/ 564005 w 767205"/>
                <a:gd name="connsiteY21" fmla="*/ 305435 h 1118870"/>
                <a:gd name="connisteX22" fmla="*/ 631315 w 767205"/>
                <a:gd name="connsiteY22" fmla="*/ 305435 h 1118870"/>
                <a:gd name="connisteX23" fmla="*/ 699260 w 767205"/>
                <a:gd name="connsiteY23" fmla="*/ 305435 h 1118870"/>
                <a:gd name="connisteX24" fmla="*/ 767205 w 767205"/>
                <a:gd name="connsiteY24" fmla="*/ 321945 h 1118870"/>
                <a:gd name="connisteX25" fmla="*/ 699260 w 767205"/>
                <a:gd name="connsiteY25" fmla="*/ 339090 h 1118870"/>
                <a:gd name="connisteX26" fmla="*/ 631315 w 767205"/>
                <a:gd name="connsiteY26" fmla="*/ 339090 h 1118870"/>
                <a:gd name="connisteX27" fmla="*/ 564005 w 767205"/>
                <a:gd name="connsiteY27" fmla="*/ 339090 h 1118870"/>
                <a:gd name="connisteX28" fmla="*/ 564005 w 767205"/>
                <a:gd name="connsiteY28" fmla="*/ 271145 h 1118870"/>
                <a:gd name="connisteX29" fmla="*/ 564005 w 767205"/>
                <a:gd name="connsiteY29" fmla="*/ 203200 h 1118870"/>
                <a:gd name="connisteX30" fmla="*/ 564005 w 767205"/>
                <a:gd name="connsiteY30" fmla="*/ 135890 h 1118870"/>
                <a:gd name="connisteX31" fmla="*/ 580515 w 767205"/>
                <a:gd name="connsiteY31" fmla="*/ 67945 h 1118870"/>
                <a:gd name="connisteX32" fmla="*/ 648460 w 767205"/>
                <a:gd name="connsiteY32" fmla="*/ 33655 h 1118870"/>
                <a:gd name="connisteX33" fmla="*/ 716405 w 767205"/>
                <a:gd name="connsiteY33" fmla="*/ 0 h 1118870"/>
              </a:gdLst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</a:cxnLst>
              <a:rect l="l" t="t" r="r" b="b"/>
              <a:pathLst>
                <a:path w="767206" h="1118870">
                  <a:moveTo>
                    <a:pt x="21081" y="1118870"/>
                  </a:moveTo>
                  <a:cubicBezTo>
                    <a:pt x="17906" y="1106805"/>
                    <a:pt x="7111" y="1078865"/>
                    <a:pt x="3936" y="1051560"/>
                  </a:cubicBezTo>
                  <a:cubicBezTo>
                    <a:pt x="761" y="1024255"/>
                    <a:pt x="-3049" y="1010920"/>
                    <a:pt x="3936" y="983615"/>
                  </a:cubicBezTo>
                  <a:cubicBezTo>
                    <a:pt x="10921" y="956310"/>
                    <a:pt x="24891" y="942975"/>
                    <a:pt x="38226" y="915670"/>
                  </a:cubicBezTo>
                  <a:cubicBezTo>
                    <a:pt x="51561" y="888365"/>
                    <a:pt x="51561" y="864870"/>
                    <a:pt x="71881" y="847725"/>
                  </a:cubicBezTo>
                  <a:cubicBezTo>
                    <a:pt x="92201" y="830580"/>
                    <a:pt x="116331" y="820420"/>
                    <a:pt x="139826" y="830580"/>
                  </a:cubicBezTo>
                  <a:cubicBezTo>
                    <a:pt x="163321" y="840740"/>
                    <a:pt x="177291" y="871220"/>
                    <a:pt x="190626" y="898525"/>
                  </a:cubicBezTo>
                  <a:cubicBezTo>
                    <a:pt x="203961" y="925830"/>
                    <a:pt x="200786" y="939165"/>
                    <a:pt x="207771" y="966470"/>
                  </a:cubicBezTo>
                  <a:cubicBezTo>
                    <a:pt x="214756" y="993775"/>
                    <a:pt x="234441" y="1031240"/>
                    <a:pt x="224281" y="1034415"/>
                  </a:cubicBezTo>
                  <a:cubicBezTo>
                    <a:pt x="214121" y="1037590"/>
                    <a:pt x="170306" y="1007110"/>
                    <a:pt x="156971" y="983615"/>
                  </a:cubicBezTo>
                  <a:cubicBezTo>
                    <a:pt x="143636" y="960120"/>
                    <a:pt x="156971" y="942975"/>
                    <a:pt x="156971" y="915670"/>
                  </a:cubicBezTo>
                  <a:cubicBezTo>
                    <a:pt x="156971" y="888365"/>
                    <a:pt x="153796" y="875030"/>
                    <a:pt x="156971" y="847725"/>
                  </a:cubicBezTo>
                  <a:cubicBezTo>
                    <a:pt x="160146" y="820420"/>
                    <a:pt x="156336" y="803275"/>
                    <a:pt x="173481" y="779780"/>
                  </a:cubicBezTo>
                  <a:cubicBezTo>
                    <a:pt x="190626" y="756285"/>
                    <a:pt x="214121" y="746125"/>
                    <a:pt x="241426" y="728980"/>
                  </a:cubicBezTo>
                  <a:cubicBezTo>
                    <a:pt x="268731" y="711835"/>
                    <a:pt x="282066" y="705485"/>
                    <a:pt x="309371" y="695325"/>
                  </a:cubicBezTo>
                  <a:cubicBezTo>
                    <a:pt x="336676" y="685165"/>
                    <a:pt x="367156" y="695325"/>
                    <a:pt x="377316" y="678180"/>
                  </a:cubicBezTo>
                  <a:cubicBezTo>
                    <a:pt x="387476" y="661035"/>
                    <a:pt x="363346" y="643890"/>
                    <a:pt x="360171" y="610235"/>
                  </a:cubicBezTo>
                  <a:cubicBezTo>
                    <a:pt x="356996" y="576580"/>
                    <a:pt x="353186" y="542290"/>
                    <a:pt x="360171" y="508635"/>
                  </a:cubicBezTo>
                  <a:cubicBezTo>
                    <a:pt x="367156" y="474980"/>
                    <a:pt x="381126" y="467995"/>
                    <a:pt x="394461" y="440690"/>
                  </a:cubicBezTo>
                  <a:cubicBezTo>
                    <a:pt x="407796" y="413385"/>
                    <a:pt x="407796" y="393065"/>
                    <a:pt x="428116" y="372745"/>
                  </a:cubicBezTo>
                  <a:cubicBezTo>
                    <a:pt x="448436" y="352425"/>
                    <a:pt x="468756" y="352425"/>
                    <a:pt x="496061" y="339090"/>
                  </a:cubicBezTo>
                  <a:cubicBezTo>
                    <a:pt x="523366" y="325755"/>
                    <a:pt x="536701" y="312420"/>
                    <a:pt x="564006" y="305435"/>
                  </a:cubicBezTo>
                  <a:cubicBezTo>
                    <a:pt x="591311" y="298450"/>
                    <a:pt x="604011" y="305435"/>
                    <a:pt x="631316" y="305435"/>
                  </a:cubicBezTo>
                  <a:cubicBezTo>
                    <a:pt x="658621" y="305435"/>
                    <a:pt x="671956" y="302260"/>
                    <a:pt x="699261" y="305435"/>
                  </a:cubicBezTo>
                  <a:cubicBezTo>
                    <a:pt x="726566" y="308610"/>
                    <a:pt x="767206" y="314960"/>
                    <a:pt x="767206" y="321945"/>
                  </a:cubicBezTo>
                  <a:cubicBezTo>
                    <a:pt x="767206" y="328930"/>
                    <a:pt x="726566" y="335915"/>
                    <a:pt x="699261" y="339090"/>
                  </a:cubicBezTo>
                  <a:cubicBezTo>
                    <a:pt x="671956" y="342265"/>
                    <a:pt x="658621" y="339090"/>
                    <a:pt x="631316" y="339090"/>
                  </a:cubicBezTo>
                  <a:cubicBezTo>
                    <a:pt x="604011" y="339090"/>
                    <a:pt x="577341" y="352425"/>
                    <a:pt x="564006" y="339090"/>
                  </a:cubicBezTo>
                  <a:cubicBezTo>
                    <a:pt x="550671" y="325755"/>
                    <a:pt x="564006" y="298450"/>
                    <a:pt x="564006" y="271145"/>
                  </a:cubicBezTo>
                  <a:cubicBezTo>
                    <a:pt x="564006" y="243840"/>
                    <a:pt x="564006" y="230505"/>
                    <a:pt x="564006" y="203200"/>
                  </a:cubicBezTo>
                  <a:cubicBezTo>
                    <a:pt x="564006" y="175895"/>
                    <a:pt x="560831" y="163195"/>
                    <a:pt x="564006" y="135890"/>
                  </a:cubicBezTo>
                  <a:cubicBezTo>
                    <a:pt x="567181" y="108585"/>
                    <a:pt x="563371" y="88265"/>
                    <a:pt x="580516" y="67945"/>
                  </a:cubicBezTo>
                  <a:cubicBezTo>
                    <a:pt x="597661" y="47625"/>
                    <a:pt x="621156" y="46990"/>
                    <a:pt x="648461" y="33655"/>
                  </a:cubicBezTo>
                  <a:cubicBezTo>
                    <a:pt x="675766" y="20320"/>
                    <a:pt x="704341" y="6350"/>
                    <a:pt x="716406" y="0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345420" y="1572260"/>
            <a:ext cx="1191895" cy="1203960"/>
            <a:chOff x="16292" y="2476"/>
            <a:chExt cx="1877" cy="1896"/>
          </a:xfrm>
        </p:grpSpPr>
        <p:sp>
          <p:nvSpPr>
            <p:cNvPr id="8" name="椭圆 7"/>
            <p:cNvSpPr/>
            <p:nvPr/>
          </p:nvSpPr>
          <p:spPr>
            <a:xfrm>
              <a:off x="16353" y="3464"/>
              <a:ext cx="1816" cy="90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6292" y="2476"/>
              <a:ext cx="1816" cy="828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>
                  <a:solidFill>
                    <a:srgbClr val="FF0000"/>
                  </a:solidFill>
                </a:rPr>
                <a:t>屈就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34410" y="3632200"/>
            <a:ext cx="7218680" cy="2263140"/>
            <a:chOff x="5566" y="5720"/>
            <a:chExt cx="11368" cy="3564"/>
          </a:xfrm>
        </p:grpSpPr>
        <p:sp>
          <p:nvSpPr>
            <p:cNvPr id="9" name="椭圆 8"/>
            <p:cNvSpPr/>
            <p:nvPr/>
          </p:nvSpPr>
          <p:spPr>
            <a:xfrm>
              <a:off x="5566" y="5720"/>
              <a:ext cx="3470" cy="90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9" idx="5"/>
            </p:cNvCxnSpPr>
            <p:nvPr/>
          </p:nvCxnSpPr>
          <p:spPr>
            <a:xfrm>
              <a:off x="8528" y="6495"/>
              <a:ext cx="2984" cy="217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0390" y="8244"/>
              <a:ext cx="6544" cy="104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>
                  <a:solidFill>
                    <a:srgbClr val="FF0000"/>
                  </a:solidFill>
                  <a:sym typeface="+mn-ea"/>
                </a:rPr>
                <a:t>多多提出宝贵意见</a:t>
              </a:r>
              <a:r>
                <a:rPr lang="zh-CN" altLang="en-US">
                  <a:sym typeface="+mn-ea"/>
                </a:rPr>
                <a:t>见</a:t>
              </a:r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76225" y="5056505"/>
            <a:ext cx="6320790" cy="1608455"/>
            <a:chOff x="435" y="7963"/>
            <a:chExt cx="9954" cy="2533"/>
          </a:xfrm>
        </p:grpSpPr>
        <p:sp>
          <p:nvSpPr>
            <p:cNvPr id="11" name="椭圆 10"/>
            <p:cNvSpPr/>
            <p:nvPr/>
          </p:nvSpPr>
          <p:spPr>
            <a:xfrm>
              <a:off x="435" y="7963"/>
              <a:ext cx="3178" cy="106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71" y="9030"/>
              <a:ext cx="9319" cy="146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>
                  <a:solidFill>
                    <a:srgbClr val="FF0000"/>
                  </a:solidFill>
                  <a:sym typeface="+mn-ea"/>
                </a:rPr>
                <a:t>是贺语，只用于编辑人员，</a:t>
              </a:r>
            </a:p>
            <a:p>
              <a:pPr algn="ctr"/>
              <a:r>
                <a:rPr lang="zh-CN" altLang="en-US" sz="3200" b="1">
                  <a:solidFill>
                    <a:srgbClr val="FF0000"/>
                  </a:solidFill>
                  <a:sym typeface="+mn-ea"/>
                </a:rPr>
                <a:t>改为“敬祝安康”。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2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0165" y="1638935"/>
            <a:ext cx="11903710" cy="493458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4165" y="180975"/>
            <a:ext cx="116497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宋体-简" panose="02010800040101010101" charset="-122"/>
                <a:ea typeface="宋体-简" panose="02010800040101010101" charset="-122"/>
              </a:rPr>
              <a:t>3.</a:t>
            </a:r>
            <a:r>
              <a:rPr lang="zh-CN" altLang="en-US" sz="3600">
                <a:latin typeface="宋体-简" panose="02010800040101010101" charset="-122"/>
                <a:ea typeface="宋体-简" panose="02010800040101010101" charset="-122"/>
              </a:rPr>
              <a:t>下面是某学生向老师祝寿时发言的一个片段，其中有五处不得体，请找出来并加以修改。</a:t>
            </a:r>
          </a:p>
          <a:p>
            <a:endParaRPr lang="zh-CN" altLang="en-US" sz="3600">
              <a:latin typeface="宋体-简" panose="02010800040101010101" charset="-122"/>
              <a:ea typeface="宋体-简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345" y="1674495"/>
            <a:ext cx="1102106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016000" fontAlgn="auto">
              <a:lnSpc>
                <a:spcPct val="150000"/>
              </a:lnSpc>
            </a:pPr>
            <a:r>
              <a:rPr lang="zh-CN" altLang="en-US" sz="4000" b="1">
                <a:latin typeface="宋体-简" panose="02010800040101010101" charset="-122"/>
                <a:ea typeface="宋体-简" panose="02010800040101010101" charset="-122"/>
              </a:rPr>
              <a:t>这次我们专程从全国各地光临母校，给我们至今健在的恩师余老师做寿。余老师视名利淡如水，看事业重如山，八十高龄还在作学问。余老师又把最近出版的拙作赠送给我们几个高足，我们都感到十分欣慰</a:t>
            </a:r>
            <a:r>
              <a:rPr lang="en-US" altLang="zh-CN" sz="4000" b="1">
                <a:latin typeface="宋体-简" panose="02010800040101010101" charset="-122"/>
                <a:ea typeface="宋体-简" panose="02010800040101010101" charset="-122"/>
              </a:rPr>
              <a:t>……</a:t>
            </a:r>
          </a:p>
        </p:txBody>
      </p:sp>
      <p:sp>
        <p:nvSpPr>
          <p:cNvPr id="6" name="椭圆 5"/>
          <p:cNvSpPr/>
          <p:nvPr/>
        </p:nvSpPr>
        <p:spPr>
          <a:xfrm>
            <a:off x="3510280" y="5619115"/>
            <a:ext cx="1068070" cy="76327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096125" y="1934210"/>
            <a:ext cx="1068070" cy="76327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9270" y="2816225"/>
            <a:ext cx="2186305" cy="76327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61120" y="4613275"/>
            <a:ext cx="1068070" cy="76327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441825" y="4613275"/>
            <a:ext cx="1068070" cy="76327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1345" y="1384935"/>
            <a:ext cx="1305560" cy="542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回到</a:t>
            </a:r>
          </a:p>
        </p:txBody>
      </p:sp>
      <p:sp>
        <p:nvSpPr>
          <p:cNvPr id="12" name="矩形 11"/>
          <p:cNvSpPr/>
          <p:nvPr/>
        </p:nvSpPr>
        <p:spPr>
          <a:xfrm>
            <a:off x="160020" y="2273935"/>
            <a:ext cx="2535555" cy="542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精神矍铄</a:t>
            </a:r>
          </a:p>
        </p:txBody>
      </p:sp>
      <p:sp>
        <p:nvSpPr>
          <p:cNvPr id="13" name="矩形 12"/>
          <p:cNvSpPr/>
          <p:nvPr/>
        </p:nvSpPr>
        <p:spPr>
          <a:xfrm>
            <a:off x="4441825" y="6031230"/>
            <a:ext cx="1305560" cy="542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高兴</a:t>
            </a:r>
          </a:p>
        </p:txBody>
      </p:sp>
      <p:sp>
        <p:nvSpPr>
          <p:cNvPr id="14" name="矩形 13"/>
          <p:cNvSpPr/>
          <p:nvPr/>
        </p:nvSpPr>
        <p:spPr>
          <a:xfrm>
            <a:off x="5026025" y="5376545"/>
            <a:ext cx="1305560" cy="542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大作</a:t>
            </a:r>
          </a:p>
        </p:txBody>
      </p:sp>
      <p:sp>
        <p:nvSpPr>
          <p:cNvPr id="15" name="矩形 14"/>
          <p:cNvSpPr/>
          <p:nvPr/>
        </p:nvSpPr>
        <p:spPr>
          <a:xfrm>
            <a:off x="8961120" y="5376545"/>
            <a:ext cx="1305560" cy="542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学生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2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8270" y="457835"/>
            <a:ext cx="12204065" cy="6277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/>
              <a:t>  </a:t>
            </a:r>
          </a:p>
          <a:p>
            <a:pPr algn="ctr"/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通告          </a:t>
            </a:r>
          </a:p>
          <a:p>
            <a:pPr indent="457200" fontAlgn="auto"/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 为提高电话网的通信能力,我公司将对辖区内电话局的交换机进行升级改造,现依据《中华人民共 和国电信条例》,将有关事项宣告如下:          </a:t>
            </a:r>
          </a:p>
          <a:p>
            <a:pPr indent="457200" fontAlgn="auto"/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  敝公司将于201</a:t>
            </a:r>
            <a:r>
              <a:rPr lang="en-US" altLang="zh-CN" sz="3200" b="1">
                <a:latin typeface="宋体-简" panose="02010800040101010101" charset="-122"/>
                <a:ea typeface="宋体-简" panose="02010800040101010101" charset="-122"/>
              </a:rPr>
              <a:t>9</a:t>
            </a:r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年</a:t>
            </a:r>
            <a:r>
              <a:rPr lang="en-US" altLang="zh-CN" sz="3200" b="1">
                <a:latin typeface="宋体-简" panose="02010800040101010101" charset="-122"/>
                <a:ea typeface="宋体-简" panose="02010800040101010101" charset="-122"/>
              </a:rPr>
              <a:t>4</a:t>
            </a:r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月1</a:t>
            </a:r>
            <a:r>
              <a:rPr lang="en-US" altLang="zh-CN" sz="3200" b="1">
                <a:latin typeface="宋体-简" panose="02010800040101010101" charset="-122"/>
                <a:ea typeface="宋体-简" panose="02010800040101010101" charset="-122"/>
              </a:rPr>
              <a:t>5</a:t>
            </a:r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日20时至1</a:t>
            </a:r>
            <a:r>
              <a:rPr lang="en-US" altLang="zh-CN" sz="3200" b="1">
                <a:latin typeface="宋体-简" panose="02010800040101010101" charset="-122"/>
                <a:ea typeface="宋体-简" panose="02010800040101010101" charset="-122"/>
              </a:rPr>
              <a:t>6</a:t>
            </a:r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日8时施工, 在此期间会影响青山区电话用户的正常通话。交换机升级后,用户原有的一些业务功能(如闹铃、呼叫转移等)需要重新设定;热线和呼出限制的设置方法也有变化。如有疑问, 欢迎提出。本公司客服电话:XXXXX。         </a:t>
            </a:r>
          </a:p>
          <a:p>
            <a:pPr indent="457200" fontAlgn="auto"/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  对工程施工给贵用户造成的不便,我们深表不安。请予理解和支持。 </a:t>
            </a:r>
          </a:p>
          <a:p>
            <a:pPr algn="r"/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天网通信有限公司青山分公司   </a:t>
            </a:r>
          </a:p>
          <a:p>
            <a:pPr algn="r"/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201</a:t>
            </a:r>
            <a:r>
              <a:rPr lang="en-US" altLang="zh-CN" sz="3200" b="1">
                <a:latin typeface="宋体-简" panose="02010800040101010101" charset="-122"/>
                <a:ea typeface="宋体-简" panose="02010800040101010101" charset="-122"/>
              </a:rPr>
              <a:t>9</a:t>
            </a:r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年</a:t>
            </a:r>
            <a:r>
              <a:rPr lang="en-US" altLang="zh-CN" sz="3200" b="1">
                <a:latin typeface="宋体-简" panose="02010800040101010101" charset="-122"/>
                <a:ea typeface="宋体-简" panose="02010800040101010101" charset="-122"/>
              </a:rPr>
              <a:t>4</a:t>
            </a:r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月</a:t>
            </a:r>
            <a:r>
              <a:rPr lang="en-US" altLang="zh-CN" sz="3200" b="1">
                <a:latin typeface="宋体-简" panose="02010800040101010101" charset="-122"/>
                <a:ea typeface="宋体-简" panose="02010800040101010101" charset="-122"/>
              </a:rPr>
              <a:t>13</a:t>
            </a:r>
            <a:r>
              <a:rPr lang="zh-CN" altLang="en-US" sz="3200" b="1">
                <a:latin typeface="宋体-简" panose="02010800040101010101" charset="-122"/>
                <a:ea typeface="宋体-简" panose="02010800040101010101" charset="-122"/>
              </a:rPr>
              <a:t>日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1655" y="146685"/>
            <a:ext cx="11377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ym typeface="+mn-ea"/>
              </a:rPr>
              <a:t>4.</a:t>
            </a:r>
            <a:r>
              <a:rPr lang="zh-CN" altLang="en-US" sz="2800">
                <a:sym typeface="+mn-ea"/>
              </a:rPr>
              <a:t>下面这则文稿在表达上有四处不准确,请找出并加以改正。</a:t>
            </a:r>
            <a:endParaRPr lang="zh-CN" altLang="en-US" sz="2800"/>
          </a:p>
        </p:txBody>
      </p:sp>
      <p:sp>
        <p:nvSpPr>
          <p:cNvPr id="7" name="椭圆 6"/>
          <p:cNvSpPr/>
          <p:nvPr/>
        </p:nvSpPr>
        <p:spPr>
          <a:xfrm>
            <a:off x="11021060" y="1712595"/>
            <a:ext cx="898525" cy="71310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81550" y="4077970"/>
            <a:ext cx="898525" cy="71310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136900" y="4637405"/>
            <a:ext cx="661035" cy="54356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307705" y="4552950"/>
            <a:ext cx="898525" cy="71310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44735" y="2266950"/>
            <a:ext cx="1305560" cy="542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通告</a:t>
            </a:r>
          </a:p>
        </p:txBody>
      </p:sp>
      <p:sp>
        <p:nvSpPr>
          <p:cNvPr id="8" name="矩形 7"/>
          <p:cNvSpPr/>
          <p:nvPr/>
        </p:nvSpPr>
        <p:spPr>
          <a:xfrm>
            <a:off x="4577715" y="5573395"/>
            <a:ext cx="1305560" cy="542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垂询</a:t>
            </a:r>
          </a:p>
        </p:txBody>
      </p:sp>
      <p:cxnSp>
        <p:nvCxnSpPr>
          <p:cNvPr id="9" name="直接连接符 8"/>
          <p:cNvCxnSpPr>
            <a:stCxn id="4" idx="4"/>
            <a:endCxn id="8" idx="0"/>
          </p:cNvCxnSpPr>
          <p:nvPr/>
        </p:nvCxnSpPr>
        <p:spPr>
          <a:xfrm flipH="1">
            <a:off x="5230495" y="4791075"/>
            <a:ext cx="635" cy="7823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8104505" y="5180965"/>
            <a:ext cx="1305560" cy="5422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歉意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3470910" y="3229610"/>
            <a:ext cx="749300" cy="1561465"/>
          </a:xfrm>
          <a:custGeom>
            <a:gdLst>
              <a:gd name="connisteX0" fmla="*/ 20249 w 749229"/>
              <a:gd name="connsiteY0" fmla="*/ 1561758 h 1561758"/>
              <a:gd name="connisteX1" fmla="*/ 20249 w 749229"/>
              <a:gd name="connsiteY1" fmla="*/ 1493813 h 1561758"/>
              <a:gd name="connisteX2" fmla="*/ 20249 w 749229"/>
              <a:gd name="connsiteY2" fmla="*/ 1425868 h 1561758"/>
              <a:gd name="connisteX3" fmla="*/ 36759 w 749229"/>
              <a:gd name="connsiteY3" fmla="*/ 1357923 h 1561758"/>
              <a:gd name="connisteX4" fmla="*/ 88194 w 749229"/>
              <a:gd name="connsiteY4" fmla="*/ 1289978 h 1561758"/>
              <a:gd name="connisteX5" fmla="*/ 155504 w 749229"/>
              <a:gd name="connsiteY5" fmla="*/ 1273468 h 1561758"/>
              <a:gd name="connisteX6" fmla="*/ 172649 w 749229"/>
              <a:gd name="connsiteY6" fmla="*/ 1341413 h 1561758"/>
              <a:gd name="connisteX7" fmla="*/ 172649 w 749229"/>
              <a:gd name="connsiteY7" fmla="*/ 1408723 h 1561758"/>
              <a:gd name="connisteX8" fmla="*/ 104704 w 749229"/>
              <a:gd name="connsiteY8" fmla="*/ 1443013 h 1561758"/>
              <a:gd name="connisteX9" fmla="*/ 71049 w 749229"/>
              <a:gd name="connsiteY9" fmla="*/ 1375068 h 1561758"/>
              <a:gd name="connisteX10" fmla="*/ 36759 w 749229"/>
              <a:gd name="connsiteY10" fmla="*/ 1307123 h 1561758"/>
              <a:gd name="connisteX11" fmla="*/ 3104 w 749229"/>
              <a:gd name="connsiteY11" fmla="*/ 1239178 h 1561758"/>
              <a:gd name="connisteX12" fmla="*/ 3104 w 749229"/>
              <a:gd name="connsiteY12" fmla="*/ 1154723 h 1561758"/>
              <a:gd name="connisteX13" fmla="*/ 3104 w 749229"/>
              <a:gd name="connsiteY13" fmla="*/ 1069633 h 1561758"/>
              <a:gd name="connisteX14" fmla="*/ 3104 w 749229"/>
              <a:gd name="connsiteY14" fmla="*/ 985178 h 1561758"/>
              <a:gd name="connisteX15" fmla="*/ 20249 w 749229"/>
              <a:gd name="connsiteY15" fmla="*/ 917233 h 1561758"/>
              <a:gd name="connisteX16" fmla="*/ 36759 w 749229"/>
              <a:gd name="connsiteY16" fmla="*/ 849288 h 1561758"/>
              <a:gd name="connisteX17" fmla="*/ 71049 w 749229"/>
              <a:gd name="connsiteY17" fmla="*/ 781343 h 1561758"/>
              <a:gd name="connisteX18" fmla="*/ 104704 w 749229"/>
              <a:gd name="connsiteY18" fmla="*/ 696888 h 1561758"/>
              <a:gd name="connisteX19" fmla="*/ 172649 w 749229"/>
              <a:gd name="connsiteY19" fmla="*/ 611798 h 1561758"/>
              <a:gd name="connisteX20" fmla="*/ 257739 w 749229"/>
              <a:gd name="connsiteY20" fmla="*/ 543853 h 1561758"/>
              <a:gd name="connisteX21" fmla="*/ 325049 w 749229"/>
              <a:gd name="connsiteY21" fmla="*/ 493053 h 1561758"/>
              <a:gd name="connisteX22" fmla="*/ 392994 w 749229"/>
              <a:gd name="connsiteY22" fmla="*/ 459398 h 1561758"/>
              <a:gd name="connisteX23" fmla="*/ 460939 w 749229"/>
              <a:gd name="connsiteY23" fmla="*/ 442253 h 1561758"/>
              <a:gd name="connisteX24" fmla="*/ 528884 w 749229"/>
              <a:gd name="connsiteY24" fmla="*/ 442253 h 1561758"/>
              <a:gd name="connisteX25" fmla="*/ 579684 w 749229"/>
              <a:gd name="connsiteY25" fmla="*/ 510198 h 1561758"/>
              <a:gd name="connisteX26" fmla="*/ 596829 w 749229"/>
              <a:gd name="connsiteY26" fmla="*/ 578143 h 1561758"/>
              <a:gd name="connisteX27" fmla="*/ 596829 w 749229"/>
              <a:gd name="connsiteY27" fmla="*/ 646088 h 1561758"/>
              <a:gd name="connisteX28" fmla="*/ 596829 w 749229"/>
              <a:gd name="connsiteY28" fmla="*/ 714033 h 1561758"/>
              <a:gd name="connisteX29" fmla="*/ 528884 w 749229"/>
              <a:gd name="connsiteY29" fmla="*/ 747688 h 1561758"/>
              <a:gd name="connisteX30" fmla="*/ 460939 w 749229"/>
              <a:gd name="connsiteY30" fmla="*/ 747688 h 1561758"/>
              <a:gd name="connisteX31" fmla="*/ 392994 w 749229"/>
              <a:gd name="connsiteY31" fmla="*/ 730543 h 1561758"/>
              <a:gd name="connisteX32" fmla="*/ 359339 w 749229"/>
              <a:gd name="connsiteY32" fmla="*/ 662598 h 1561758"/>
              <a:gd name="connisteX33" fmla="*/ 342194 w 749229"/>
              <a:gd name="connsiteY33" fmla="*/ 595288 h 1561758"/>
              <a:gd name="connisteX34" fmla="*/ 342194 w 749229"/>
              <a:gd name="connsiteY34" fmla="*/ 527343 h 1561758"/>
              <a:gd name="connisteX35" fmla="*/ 342194 w 749229"/>
              <a:gd name="connsiteY35" fmla="*/ 459398 h 1561758"/>
              <a:gd name="connisteX36" fmla="*/ 342194 w 749229"/>
              <a:gd name="connsiteY36" fmla="*/ 391453 h 1561758"/>
              <a:gd name="connisteX37" fmla="*/ 359339 w 749229"/>
              <a:gd name="connsiteY37" fmla="*/ 323508 h 1561758"/>
              <a:gd name="connisteX38" fmla="*/ 376484 w 749229"/>
              <a:gd name="connsiteY38" fmla="*/ 256198 h 1561758"/>
              <a:gd name="connisteX39" fmla="*/ 410139 w 749229"/>
              <a:gd name="connsiteY39" fmla="*/ 188253 h 1561758"/>
              <a:gd name="connisteX40" fmla="*/ 478084 w 749229"/>
              <a:gd name="connsiteY40" fmla="*/ 120308 h 1561758"/>
              <a:gd name="connisteX41" fmla="*/ 546029 w 749229"/>
              <a:gd name="connsiteY41" fmla="*/ 52363 h 1561758"/>
              <a:gd name="connisteX42" fmla="*/ 613339 w 749229"/>
              <a:gd name="connsiteY42" fmla="*/ 18708 h 1561758"/>
              <a:gd name="connisteX43" fmla="*/ 681284 w 749229"/>
              <a:gd name="connsiteY43" fmla="*/ 1563 h 1561758"/>
              <a:gd name="connisteX44" fmla="*/ 749229 w 749229"/>
              <a:gd name="connsiteY44" fmla="*/ 1563 h 1561758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</a:cxnLst>
            <a:rect l="l" t="t" r="r" b="b"/>
            <a:pathLst>
              <a:path w="749229" h="1561758">
                <a:moveTo>
                  <a:pt x="20249" y="1561758"/>
                </a:moveTo>
                <a:cubicBezTo>
                  <a:pt x="20249" y="1549693"/>
                  <a:pt x="20249" y="1521118"/>
                  <a:pt x="20249" y="1493813"/>
                </a:cubicBezTo>
                <a:cubicBezTo>
                  <a:pt x="20249" y="1466508"/>
                  <a:pt x="17074" y="1453173"/>
                  <a:pt x="20249" y="1425868"/>
                </a:cubicBezTo>
                <a:cubicBezTo>
                  <a:pt x="23424" y="1398563"/>
                  <a:pt x="23424" y="1385228"/>
                  <a:pt x="36759" y="1357923"/>
                </a:cubicBezTo>
                <a:cubicBezTo>
                  <a:pt x="50094" y="1330618"/>
                  <a:pt x="64699" y="1307123"/>
                  <a:pt x="88194" y="1289978"/>
                </a:cubicBezTo>
                <a:cubicBezTo>
                  <a:pt x="111689" y="1272833"/>
                  <a:pt x="138359" y="1263308"/>
                  <a:pt x="155504" y="1273468"/>
                </a:cubicBezTo>
                <a:cubicBezTo>
                  <a:pt x="172649" y="1283628"/>
                  <a:pt x="169474" y="1314108"/>
                  <a:pt x="172649" y="1341413"/>
                </a:cubicBezTo>
                <a:cubicBezTo>
                  <a:pt x="175824" y="1368718"/>
                  <a:pt x="185984" y="1388403"/>
                  <a:pt x="172649" y="1408723"/>
                </a:cubicBezTo>
                <a:cubicBezTo>
                  <a:pt x="159314" y="1429043"/>
                  <a:pt x="125024" y="1449998"/>
                  <a:pt x="104704" y="1443013"/>
                </a:cubicBezTo>
                <a:cubicBezTo>
                  <a:pt x="84384" y="1436028"/>
                  <a:pt x="84384" y="1402373"/>
                  <a:pt x="71049" y="1375068"/>
                </a:cubicBezTo>
                <a:cubicBezTo>
                  <a:pt x="57714" y="1347763"/>
                  <a:pt x="50094" y="1334428"/>
                  <a:pt x="36759" y="1307123"/>
                </a:cubicBezTo>
                <a:cubicBezTo>
                  <a:pt x="23424" y="1279818"/>
                  <a:pt x="10089" y="1269658"/>
                  <a:pt x="3104" y="1239178"/>
                </a:cubicBezTo>
                <a:cubicBezTo>
                  <a:pt x="-3881" y="1208698"/>
                  <a:pt x="3104" y="1188378"/>
                  <a:pt x="3104" y="1154723"/>
                </a:cubicBezTo>
                <a:cubicBezTo>
                  <a:pt x="3104" y="1121068"/>
                  <a:pt x="3104" y="1103288"/>
                  <a:pt x="3104" y="1069633"/>
                </a:cubicBezTo>
                <a:cubicBezTo>
                  <a:pt x="3104" y="1035978"/>
                  <a:pt x="-71" y="1015658"/>
                  <a:pt x="3104" y="985178"/>
                </a:cubicBezTo>
                <a:cubicBezTo>
                  <a:pt x="6279" y="954698"/>
                  <a:pt x="13264" y="944538"/>
                  <a:pt x="20249" y="917233"/>
                </a:cubicBezTo>
                <a:cubicBezTo>
                  <a:pt x="27234" y="889928"/>
                  <a:pt x="26599" y="876593"/>
                  <a:pt x="36759" y="849288"/>
                </a:cubicBezTo>
                <a:cubicBezTo>
                  <a:pt x="46919" y="821983"/>
                  <a:pt x="57714" y="811823"/>
                  <a:pt x="71049" y="781343"/>
                </a:cubicBezTo>
                <a:cubicBezTo>
                  <a:pt x="84384" y="750863"/>
                  <a:pt x="84384" y="730543"/>
                  <a:pt x="104704" y="696888"/>
                </a:cubicBezTo>
                <a:cubicBezTo>
                  <a:pt x="125024" y="663233"/>
                  <a:pt x="142169" y="642278"/>
                  <a:pt x="172649" y="611798"/>
                </a:cubicBezTo>
                <a:cubicBezTo>
                  <a:pt x="203129" y="581318"/>
                  <a:pt x="227259" y="567348"/>
                  <a:pt x="257739" y="543853"/>
                </a:cubicBezTo>
                <a:cubicBezTo>
                  <a:pt x="288219" y="520358"/>
                  <a:pt x="297744" y="510198"/>
                  <a:pt x="325049" y="493053"/>
                </a:cubicBezTo>
                <a:cubicBezTo>
                  <a:pt x="352354" y="475908"/>
                  <a:pt x="365689" y="469558"/>
                  <a:pt x="392994" y="459398"/>
                </a:cubicBezTo>
                <a:cubicBezTo>
                  <a:pt x="420299" y="449238"/>
                  <a:pt x="433634" y="445428"/>
                  <a:pt x="460939" y="442253"/>
                </a:cubicBezTo>
                <a:cubicBezTo>
                  <a:pt x="488244" y="439078"/>
                  <a:pt x="505389" y="428918"/>
                  <a:pt x="528884" y="442253"/>
                </a:cubicBezTo>
                <a:cubicBezTo>
                  <a:pt x="552379" y="455588"/>
                  <a:pt x="566349" y="482893"/>
                  <a:pt x="579684" y="510198"/>
                </a:cubicBezTo>
                <a:cubicBezTo>
                  <a:pt x="593019" y="537503"/>
                  <a:pt x="593654" y="550838"/>
                  <a:pt x="596829" y="578143"/>
                </a:cubicBezTo>
                <a:cubicBezTo>
                  <a:pt x="600004" y="605448"/>
                  <a:pt x="596829" y="618783"/>
                  <a:pt x="596829" y="646088"/>
                </a:cubicBezTo>
                <a:cubicBezTo>
                  <a:pt x="596829" y="673393"/>
                  <a:pt x="610164" y="693713"/>
                  <a:pt x="596829" y="714033"/>
                </a:cubicBezTo>
                <a:cubicBezTo>
                  <a:pt x="583494" y="734353"/>
                  <a:pt x="556189" y="740703"/>
                  <a:pt x="528884" y="747688"/>
                </a:cubicBezTo>
                <a:cubicBezTo>
                  <a:pt x="501579" y="754673"/>
                  <a:pt x="488244" y="750863"/>
                  <a:pt x="460939" y="747688"/>
                </a:cubicBezTo>
                <a:cubicBezTo>
                  <a:pt x="433634" y="744513"/>
                  <a:pt x="413314" y="747688"/>
                  <a:pt x="392994" y="730543"/>
                </a:cubicBezTo>
                <a:cubicBezTo>
                  <a:pt x="372674" y="713398"/>
                  <a:pt x="369499" y="689903"/>
                  <a:pt x="359339" y="662598"/>
                </a:cubicBezTo>
                <a:cubicBezTo>
                  <a:pt x="349179" y="635293"/>
                  <a:pt x="345369" y="622593"/>
                  <a:pt x="342194" y="595288"/>
                </a:cubicBezTo>
                <a:cubicBezTo>
                  <a:pt x="339019" y="567983"/>
                  <a:pt x="342194" y="554648"/>
                  <a:pt x="342194" y="527343"/>
                </a:cubicBezTo>
                <a:cubicBezTo>
                  <a:pt x="342194" y="500038"/>
                  <a:pt x="342194" y="486703"/>
                  <a:pt x="342194" y="459398"/>
                </a:cubicBezTo>
                <a:cubicBezTo>
                  <a:pt x="342194" y="432093"/>
                  <a:pt x="339019" y="418758"/>
                  <a:pt x="342194" y="391453"/>
                </a:cubicBezTo>
                <a:cubicBezTo>
                  <a:pt x="345369" y="364148"/>
                  <a:pt x="352354" y="350813"/>
                  <a:pt x="359339" y="323508"/>
                </a:cubicBezTo>
                <a:cubicBezTo>
                  <a:pt x="366324" y="296203"/>
                  <a:pt x="366324" y="283503"/>
                  <a:pt x="376484" y="256198"/>
                </a:cubicBezTo>
                <a:cubicBezTo>
                  <a:pt x="386644" y="228893"/>
                  <a:pt x="389819" y="215558"/>
                  <a:pt x="410139" y="188253"/>
                </a:cubicBezTo>
                <a:cubicBezTo>
                  <a:pt x="430459" y="160948"/>
                  <a:pt x="450779" y="147613"/>
                  <a:pt x="478084" y="120308"/>
                </a:cubicBezTo>
                <a:cubicBezTo>
                  <a:pt x="505389" y="93003"/>
                  <a:pt x="518724" y="72683"/>
                  <a:pt x="546029" y="52363"/>
                </a:cubicBezTo>
                <a:cubicBezTo>
                  <a:pt x="573334" y="32043"/>
                  <a:pt x="586034" y="28868"/>
                  <a:pt x="613339" y="18708"/>
                </a:cubicBezTo>
                <a:cubicBezTo>
                  <a:pt x="640644" y="8548"/>
                  <a:pt x="653979" y="4738"/>
                  <a:pt x="681284" y="1563"/>
                </a:cubicBezTo>
                <a:cubicBezTo>
                  <a:pt x="708589" y="-1612"/>
                  <a:pt x="737164" y="928"/>
                  <a:pt x="749229" y="1563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  <p:bldP spid="11" grpId="0"/>
      <p:bldP spid="8" grpId="0"/>
      <p:bldP spid="10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2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3597275" y="2160270"/>
            <a:ext cx="4997450" cy="37846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报隶-简" panose="02010600040101010101" charset="-122"/>
                <a:ea typeface="报隶-简" panose="02010600040101010101" charset="-122"/>
                <a:sym typeface="+mn-ea"/>
              </a:rPr>
              <a:t>舌为利害本，口是祸福门。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报隶-简" panose="02010600040101010101" charset="-122"/>
              <a:ea typeface="报隶-简" panose="02010600040101010101" charset="-122"/>
            </a:endParaRPr>
          </a:p>
          <a:p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报隶-简" panose="02010600040101010101" charset="-122"/>
                <a:ea typeface="报隶-简" panose="02010600040101010101" charset="-122"/>
                <a:sym typeface="+mn-ea"/>
              </a:rPr>
              <a:t>成败皆在此，得体是根本。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24560" y="955675"/>
            <a:ext cx="10546080" cy="82994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-简" panose="02010800040101010101" charset="-122"/>
                <a:ea typeface="宋体-简" panose="02010800040101010101" charset="-122"/>
                <a:sym typeface="+mn-ea"/>
              </a:rPr>
              <a:t>做一个语言得体，具有良好人格的人。</a:t>
            </a:r>
          </a:p>
        </p:txBody>
      </p:sp>
      <p:pic>
        <p:nvPicPr>
          <p:cNvPr id="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47400" y="104267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6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4930" name="组合 124929"/>
          <p:cNvGrpSpPr/>
          <p:nvPr/>
        </p:nvGrpSpPr>
        <p:grpSpPr>
          <a:xfrm>
            <a:off x="1136015" y="2103755"/>
            <a:ext cx="965835" cy="3612515"/>
            <a:chOff x="521" y="1258"/>
            <a:chExt cx="399" cy="1814"/>
          </a:xfrm>
        </p:grpSpPr>
        <p:sp>
          <p:nvSpPr>
            <p:cNvPr id="124931" name="棱台 124930">
              <a:hlinkClick action="ppaction://noaction"/>
            </p:cNvPr>
            <p:cNvSpPr/>
            <p:nvPr/>
          </p:nvSpPr>
          <p:spPr>
            <a:xfrm rot="5400000">
              <a:off x="-204" y="1983"/>
              <a:ext cx="1814" cy="363"/>
            </a:xfrm>
            <a:prstGeom prst="bevel">
              <a:avLst>
                <a:gd name="adj" fmla="val 12500"/>
              </a:avLst>
            </a:prstGeom>
            <a:gradFill rotWithShape="1">
              <a:gsLst>
                <a:gs pos="0">
                  <a:srgbClr val="0000FF"/>
                </a:gs>
                <a:gs pos="50000">
                  <a:srgbClr val="FFFFFF"/>
                </a:gs>
                <a:gs pos="100000">
                  <a:srgbClr val="0000FF"/>
                </a:gs>
              </a:gsLst>
              <a:lin ang="18900000" scaled="1"/>
            </a:gradFill>
            <a:ln w="9525">
              <a:noFill/>
            </a:ln>
          </p:spPr>
          <p:txBody>
            <a:bodyPr rot="10800000" vert="eaVert" wrap="none" anchor="ctr"/>
            <a:lstStyle/>
            <a:p>
              <a:pPr algn="ctr"/>
              <a:endParaRPr sz="28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4932" name="文本框 124931"/>
            <p:cNvSpPr txBox="1"/>
            <p:nvPr/>
          </p:nvSpPr>
          <p:spPr>
            <a:xfrm>
              <a:off x="535" y="1525"/>
              <a:ext cx="385" cy="5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>
              <a:spAutoFit/>
            </a:bodyPr>
            <a:lstStyle/>
            <a:p>
              <a:pPr>
                <a:buClr>
                  <a:schemeClr val="bg1"/>
                </a:buClr>
              </a:pPr>
              <a:endParaRPr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4933" name="圆角矩形 124932"/>
          <p:cNvSpPr/>
          <p:nvPr/>
        </p:nvSpPr>
        <p:spPr>
          <a:xfrm>
            <a:off x="4743450" y="359093"/>
            <a:ext cx="4608513" cy="719137"/>
          </a:xfrm>
          <a:prstGeom prst="roundRect">
            <a:avLst>
              <a:gd name="adj" fmla="val 18125"/>
            </a:avLst>
          </a:prstGeom>
          <a:gradFill rotWithShape="1">
            <a:gsLst>
              <a:gs pos="0">
                <a:srgbClr val="0000FF"/>
              </a:gs>
              <a:gs pos="50000">
                <a:srgbClr val="FFFFFF"/>
              </a:gs>
              <a:gs pos="100000">
                <a:srgbClr val="0000FF"/>
              </a:gs>
            </a:gsLst>
            <a:lin ang="18900000" scaled="1"/>
          </a:gradFill>
          <a:ln w="12700">
            <a:noFill/>
          </a:ln>
        </p:spPr>
        <p:txBody>
          <a:bodyPr wrap="none" anchor="ctr"/>
          <a:lstStyle/>
          <a:p>
            <a:pPr marL="568325" indent="-568325">
              <a:buClr>
                <a:srgbClr val="FFFFCC"/>
              </a:buClr>
              <a:buFont typeface="Wingdings" panose="05000000000000000000" pitchFamily="2" charset="2"/>
              <a:buChar char="v"/>
            </a:pPr>
            <a:r>
              <a:rPr lang="zh-CN" altLang="en-US" sz="4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语言表达得体</a:t>
            </a:r>
          </a:p>
        </p:txBody>
      </p:sp>
      <p:sp>
        <p:nvSpPr>
          <p:cNvPr id="124934" name="直接连接符 124933"/>
          <p:cNvSpPr/>
          <p:nvPr/>
        </p:nvSpPr>
        <p:spPr>
          <a:xfrm flipH="1" flipV="1">
            <a:off x="3001963" y="1836103"/>
            <a:ext cx="0" cy="3600450"/>
          </a:xfrm>
          <a:prstGeom prst="line">
            <a:avLst/>
          </a:prstGeom>
          <a:ln w="539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4935" name="直接连接符 124934"/>
          <p:cNvSpPr/>
          <p:nvPr/>
        </p:nvSpPr>
        <p:spPr>
          <a:xfrm>
            <a:off x="3001963" y="1836103"/>
            <a:ext cx="287337" cy="0"/>
          </a:xfrm>
          <a:prstGeom prst="line">
            <a:avLst/>
          </a:prstGeom>
          <a:ln w="53975" cap="flat" cmpd="sng">
            <a:solidFill>
              <a:schemeClr val="bg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4936" name="直接连接符 124935"/>
          <p:cNvSpPr/>
          <p:nvPr/>
        </p:nvSpPr>
        <p:spPr>
          <a:xfrm flipV="1">
            <a:off x="2328545" y="3780790"/>
            <a:ext cx="360363" cy="0"/>
          </a:xfrm>
          <a:prstGeom prst="line">
            <a:avLst/>
          </a:prstGeom>
          <a:ln w="539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4937" name="直接连接符 124936"/>
          <p:cNvSpPr/>
          <p:nvPr/>
        </p:nvSpPr>
        <p:spPr>
          <a:xfrm>
            <a:off x="3001963" y="5436553"/>
            <a:ext cx="287337" cy="0"/>
          </a:xfrm>
          <a:prstGeom prst="line">
            <a:avLst/>
          </a:prstGeom>
          <a:ln w="53975" cap="flat" cmpd="sng">
            <a:solidFill>
              <a:schemeClr val="bg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4938" name="直接连接符 124937"/>
          <p:cNvSpPr/>
          <p:nvPr/>
        </p:nvSpPr>
        <p:spPr>
          <a:xfrm>
            <a:off x="3001963" y="3780790"/>
            <a:ext cx="360362" cy="0"/>
          </a:xfrm>
          <a:prstGeom prst="line">
            <a:avLst/>
          </a:prstGeom>
          <a:ln w="53975" cap="flat" cmpd="sng">
            <a:solidFill>
              <a:schemeClr val="bg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4939" name="文本框 124938">
            <a:hlinkClick action="ppaction://noaction"/>
          </p:cNvPr>
          <p:cNvSpPr txBox="1"/>
          <p:nvPr/>
        </p:nvSpPr>
        <p:spPr>
          <a:xfrm>
            <a:off x="3289300" y="1434465"/>
            <a:ext cx="8121015" cy="119888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1.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学习语言得体有关知识并懂得根据不同的语境条件恰当地表情达意。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4940" name="文本框 124939">
            <a:hlinkClick action="ppaction://noaction"/>
          </p:cNvPr>
          <p:cNvSpPr txBox="1"/>
          <p:nvPr/>
        </p:nvSpPr>
        <p:spPr>
          <a:xfrm>
            <a:off x="3326130" y="2904490"/>
            <a:ext cx="8047990" cy="1753235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2.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学习解决语言表达“得体”题的方法。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能够解决语言表达“得体”题，遣词用语得体。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4942" name="文本框 124941">
            <a:hlinkClick action="ppaction://noaction"/>
          </p:cNvPr>
          <p:cNvSpPr txBox="1"/>
          <p:nvPr/>
        </p:nvSpPr>
        <p:spPr>
          <a:xfrm>
            <a:off x="1137285" y="2102485"/>
            <a:ext cx="798195" cy="433578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学   习　目　标</a:t>
            </a:r>
          </a:p>
        </p:txBody>
      </p:sp>
      <p:sp>
        <p:nvSpPr>
          <p:cNvPr id="124944" name="文本框 124943">
            <a:hlinkClick action="ppaction://noaction"/>
          </p:cNvPr>
          <p:cNvSpPr txBox="1"/>
          <p:nvPr/>
        </p:nvSpPr>
        <p:spPr>
          <a:xfrm>
            <a:off x="3289300" y="4860290"/>
            <a:ext cx="8121650" cy="64516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square">
            <a:spAutoFit/>
          </a:bodyPr>
          <a:lstStyle/>
          <a:p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3.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做一个语言得体，具有良好人格的人。</a:t>
            </a:r>
            <a:endParaRPr lang="zh-CN" altLang="en-US" sz="36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4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9" grpId="0"/>
      <p:bldP spid="124940" grpId="0"/>
      <p:bldP spid="1249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3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261131"/>
          <p:cNvGrpSpPr/>
          <p:nvPr/>
        </p:nvGrpSpPr>
        <p:grpSpPr>
          <a:xfrm>
            <a:off x="3793490" y="385445"/>
            <a:ext cx="3744913" cy="1079500"/>
            <a:chOff x="2562" y="255"/>
            <a:chExt cx="2359" cy="680"/>
          </a:xfrm>
        </p:grpSpPr>
        <p:sp>
          <p:nvSpPr>
            <p:cNvPr id="9221" name="椭圆 261129"/>
            <p:cNvSpPr/>
            <p:nvPr/>
          </p:nvSpPr>
          <p:spPr>
            <a:xfrm>
              <a:off x="2562" y="255"/>
              <a:ext cx="2359" cy="680"/>
            </a:xfrm>
            <a:prstGeom prst="ellipse">
              <a:avLst/>
            </a:prstGeom>
            <a:noFill/>
            <a:ln w="571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22" name="文本框 261130"/>
            <p:cNvSpPr txBox="1"/>
            <p:nvPr/>
          </p:nvSpPr>
          <p:spPr>
            <a:xfrm>
              <a:off x="2699" y="391"/>
              <a:ext cx="222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33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什么是得体？</a:t>
              </a:r>
            </a:p>
          </p:txBody>
        </p:sp>
      </p:grpSp>
      <p:sp>
        <p:nvSpPr>
          <p:cNvPr id="9220" name="Text Box 3"/>
          <p:cNvSpPr txBox="1"/>
          <p:nvPr/>
        </p:nvSpPr>
        <p:spPr>
          <a:xfrm>
            <a:off x="234950" y="548640"/>
            <a:ext cx="2881313" cy="752475"/>
          </a:xfrm>
          <a:prstGeom prst="rect">
            <a:avLst/>
          </a:prstGeom>
          <a:solidFill>
            <a:schemeClr val="bg1"/>
          </a:solidFill>
          <a:ln w="31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考点解读</a:t>
            </a: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234950" y="1143000"/>
            <a:ext cx="11721465" cy="5516880"/>
          </a:xfrm>
        </p:spPr>
        <p:txBody>
          <a:bodyPr/>
          <a:lstStyle/>
          <a:p>
            <a:r>
              <a:rPr lang="zh-CN" altLang="en-US" sz="36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</a:p>
          <a:p>
            <a:r>
              <a:rPr lang="zh-CN" altLang="en-US" sz="3600" b="1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得体</a:t>
            </a:r>
            <a:r>
              <a:rPr lang="zh-CN" altLang="en-US" sz="36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就是语言表达</a:t>
            </a:r>
            <a:r>
              <a:rPr lang="zh-CN" altLang="en-US" sz="3600" b="1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符合</a:t>
            </a:r>
            <a:r>
              <a:rPr lang="zh-CN" altLang="en-US" sz="36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具体的情境、对象、语体，</a:t>
            </a:r>
            <a:r>
              <a:rPr lang="zh-CN" altLang="en-US" sz="3600" b="1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要求</a:t>
            </a:r>
            <a:r>
              <a:rPr lang="zh-CN" altLang="en-US" sz="36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分清不同场合、不同时间、不同身份、不同目的，</a:t>
            </a:r>
            <a:r>
              <a:rPr lang="zh-CN" altLang="en-US" sz="3600" b="1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选用</a:t>
            </a:r>
            <a:r>
              <a:rPr lang="zh-CN" altLang="en-US" sz="36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恰当的语句来表情达意。</a:t>
            </a:r>
            <a:endParaRPr kumimoji="0" lang="zh-CN" altLang="en-US" sz="36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两个要求</a:t>
            </a:r>
          </a:p>
        </p:txBody>
      </p:sp>
      <p:sp>
        <p:nvSpPr>
          <p:cNvPr id="10245" name="矩形 10244"/>
          <p:cNvSpPr/>
          <p:nvPr/>
        </p:nvSpPr>
        <p:spPr>
          <a:xfrm>
            <a:off x="3016885" y="4328795"/>
            <a:ext cx="7940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符合语境要求</a:t>
            </a:r>
          </a:p>
        </p:txBody>
      </p:sp>
      <p:sp>
        <p:nvSpPr>
          <p:cNvPr id="10246" name="矩形 10245"/>
          <p:cNvSpPr/>
          <p:nvPr/>
        </p:nvSpPr>
        <p:spPr>
          <a:xfrm>
            <a:off x="2701925" y="5645150"/>
            <a:ext cx="3212465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  <a:ea typeface="华文中宋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符合语体要求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</a:p>
        </p:txBody>
      </p:sp>
      <p:sp>
        <p:nvSpPr>
          <p:cNvPr id="10247" name="左大括号 10246"/>
          <p:cNvSpPr/>
          <p:nvPr/>
        </p:nvSpPr>
        <p:spPr>
          <a:xfrm>
            <a:off x="2561590" y="4715510"/>
            <a:ext cx="455295" cy="1447800"/>
          </a:xfrm>
          <a:prstGeom prst="leftBrace">
            <a:avLst>
              <a:gd name="adj1" fmla="val 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8" name="矩形 10247"/>
          <p:cNvSpPr/>
          <p:nvPr/>
        </p:nvSpPr>
        <p:spPr>
          <a:xfrm>
            <a:off x="5767070" y="4328795"/>
            <a:ext cx="44964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对象、场合、目的等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14390" y="5645150"/>
            <a:ext cx="48031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口头语体、书面语体）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endParaRPr lang="zh-CN" altLang="en-US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3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  <p:bldP spid="10245" grpId="0"/>
      <p:bldP spid="10246" grpId="0"/>
      <p:bldP spid="1024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3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61132"/>
          <p:cNvGrpSpPr/>
          <p:nvPr/>
        </p:nvGrpSpPr>
        <p:grpSpPr>
          <a:xfrm>
            <a:off x="1666240" y="1778000"/>
            <a:ext cx="9700895" cy="3527425"/>
            <a:chOff x="839" y="981"/>
            <a:chExt cx="3901" cy="2222"/>
          </a:xfrm>
        </p:grpSpPr>
        <p:sp>
          <p:nvSpPr>
            <p:cNvPr id="10243" name="矩形 261122"/>
            <p:cNvSpPr/>
            <p:nvPr/>
          </p:nvSpPr>
          <p:spPr>
            <a:xfrm>
              <a:off x="1020" y="1156"/>
              <a:ext cx="3402" cy="172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>
              <a:spAutoFit/>
            </a:bodyPr>
            <a:lstStyle/>
            <a:p>
              <a:r>
                <a:rPr lang="zh-CN" altLang="en-US" sz="4400" b="1">
                  <a:latin typeface="黑体" panose="02010609060101010101" pitchFamily="2" charset="-122"/>
                  <a:ea typeface="黑体" panose="02010609060101010101" pitchFamily="2" charset="-122"/>
                </a:rPr>
                <a:t>    “语言</a:t>
              </a:r>
              <a:r>
                <a:rPr lang="zh-CN" altLang="en-US" sz="44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得体</a:t>
              </a:r>
              <a:r>
                <a:rPr lang="en-US" altLang="zh-CN" sz="4400" b="1">
                  <a:latin typeface="黑体" panose="02010609060101010101" pitchFamily="2" charset="-122"/>
                  <a:ea typeface="黑体" panose="02010609060101010101" pitchFamily="2" charset="-122"/>
                </a:rPr>
                <a:t>, </a:t>
              </a:r>
              <a:r>
                <a:rPr lang="zh-CN" altLang="en-US" sz="4400" b="1">
                  <a:latin typeface="黑体" panose="02010609060101010101" pitchFamily="2" charset="-122"/>
                  <a:ea typeface="黑体" panose="02010609060101010101" pitchFamily="2" charset="-122"/>
                </a:rPr>
                <a:t>就是</a:t>
              </a:r>
              <a:r>
                <a:rPr lang="zh-CN" altLang="en-US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语言</a:t>
              </a:r>
              <a:r>
                <a:rPr lang="zh-CN" altLang="en-US" sz="4400" b="1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材料</a:t>
              </a:r>
              <a:r>
                <a:rPr lang="zh-CN" altLang="en-US" sz="44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适应</a:t>
              </a:r>
              <a:r>
                <a:rPr lang="zh-CN" altLang="en-US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语言</a:t>
              </a:r>
              <a:r>
                <a:rPr lang="zh-CN" altLang="en-US" sz="4400" b="1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环境</a:t>
              </a:r>
              <a:r>
                <a:rPr lang="zh-CN" altLang="en-US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，该</a:t>
              </a:r>
              <a:r>
                <a:rPr lang="zh-CN" altLang="en-US" sz="4400" b="1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俗</a:t>
              </a:r>
              <a:r>
                <a:rPr lang="zh-CN" altLang="en-US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就</a:t>
              </a:r>
              <a:r>
                <a:rPr lang="zh-CN" altLang="en-US" sz="4400" b="1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俗</a:t>
              </a:r>
              <a:r>
                <a:rPr lang="en-US" altLang="zh-CN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,</a:t>
              </a:r>
              <a:r>
                <a:rPr lang="zh-CN" altLang="en-US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该</a:t>
              </a:r>
              <a:r>
                <a:rPr lang="zh-CN" altLang="en-US" sz="4400" b="1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文</a:t>
              </a:r>
              <a:r>
                <a:rPr lang="zh-CN" altLang="en-US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就</a:t>
              </a:r>
              <a:r>
                <a:rPr lang="zh-CN" altLang="en-US" sz="4400" b="1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文</a:t>
              </a:r>
              <a:r>
                <a:rPr lang="en-US" altLang="zh-CN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,</a:t>
              </a:r>
              <a:r>
                <a:rPr lang="zh-CN" altLang="en-US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该</a:t>
              </a:r>
              <a:r>
                <a:rPr lang="zh-CN" altLang="en-US" sz="4400" b="1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土</a:t>
              </a:r>
              <a:r>
                <a:rPr lang="zh-CN" altLang="en-US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就</a:t>
              </a:r>
              <a:r>
                <a:rPr lang="zh-CN" altLang="en-US" sz="4400" b="1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土</a:t>
              </a:r>
              <a:r>
                <a:rPr lang="en-US" altLang="zh-CN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,</a:t>
              </a:r>
              <a:r>
                <a:rPr lang="zh-CN" altLang="en-US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该</a:t>
              </a:r>
              <a:r>
                <a:rPr lang="zh-CN" altLang="en-US" sz="4400" b="1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野</a:t>
              </a:r>
              <a:r>
                <a:rPr lang="zh-CN" altLang="en-US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就</a:t>
              </a:r>
              <a:r>
                <a:rPr lang="zh-CN" altLang="en-US" sz="4400" b="1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野</a:t>
              </a:r>
              <a:r>
                <a:rPr lang="zh-CN" altLang="en-US" sz="4400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。</a:t>
              </a:r>
              <a:r>
                <a:rPr lang="zh-CN" altLang="en-US" sz="4400" b="1">
                  <a:latin typeface="黑体" panose="02010609060101010101" pitchFamily="2" charset="-122"/>
                  <a:ea typeface="黑体" panose="02010609060101010101" pitchFamily="2" charset="-122"/>
                </a:rPr>
                <a:t>” </a:t>
              </a:r>
              <a:endParaRPr lang="zh-CN" altLang="en-US" sz="3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 algn="r"/>
              <a:r>
                <a:rPr lang="en-US" altLang="zh-CN" sz="4000" b="1">
                  <a:latin typeface="黑体" panose="02010609060101010101" pitchFamily="2" charset="-122"/>
                  <a:ea typeface="黑体" panose="02010609060101010101" pitchFamily="2" charset="-122"/>
                </a:rPr>
                <a:t>——</a:t>
              </a:r>
              <a:r>
                <a:rPr lang="zh-CN" altLang="en-US" sz="4000" b="1">
                  <a:latin typeface="黑体" panose="02010609060101010101" pitchFamily="2" charset="-122"/>
                  <a:ea typeface="黑体" panose="02010609060101010101" pitchFamily="2" charset="-122"/>
                </a:rPr>
                <a:t>老舍</a:t>
              </a:r>
            </a:p>
          </p:txBody>
        </p:sp>
        <p:sp>
          <p:nvSpPr>
            <p:cNvPr id="10244" name="矩形 261127"/>
            <p:cNvSpPr/>
            <p:nvPr/>
          </p:nvSpPr>
          <p:spPr>
            <a:xfrm>
              <a:off x="839" y="981"/>
              <a:ext cx="3901" cy="2222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b="1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13235b4db563cec6a72fa7f4d1ec4c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930" y="-635"/>
            <a:ext cx="9145270" cy="68592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13605" y="3674110"/>
            <a:ext cx="46964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>
                <a:solidFill>
                  <a:srgbClr val="C00000"/>
                </a:solidFill>
                <a:latin typeface="宋体-简" panose="02010800040101010101" charset="-122"/>
                <a:ea typeface="宋体-简" panose="02010800040101010101" charset="-122"/>
              </a:rPr>
              <a:t>如何得体？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84075c0158b166f3358114381a5752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365" y="-635"/>
            <a:ext cx="9145270" cy="6859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75765" y="2538095"/>
            <a:ext cx="684720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/>
              <a:t>  </a:t>
            </a:r>
            <a:r>
              <a:rPr lang="en-US" altLang="zh-CN" sz="8000" b="1">
                <a:latin typeface="宋体-简" panose="02010800040101010101" charset="-122"/>
                <a:ea typeface="宋体-简" panose="02010800040101010101" charset="-122"/>
              </a:rPr>
              <a:t>   </a:t>
            </a:r>
            <a:r>
              <a:rPr lang="zh-CN" altLang="en-US" sz="8000" b="1">
                <a:latin typeface="宋体-简" panose="02010800040101010101" charset="-122"/>
                <a:ea typeface="宋体-简" panose="02010800040101010101" charset="-122"/>
              </a:rPr>
              <a:t>看准对象</a:t>
            </a:r>
          </a:p>
          <a:p>
            <a:r>
              <a:rPr lang="zh-CN" altLang="en-US" sz="8000" b="1">
                <a:latin typeface="宋体-简" panose="02010800040101010101" charset="-122"/>
                <a:ea typeface="宋体-简" panose="02010800040101010101" charset="-122"/>
              </a:rPr>
              <a:t>     掌握分寸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5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62000" y="1718310"/>
            <a:ext cx="1022477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充分考虑对方的特征，诸如</a:t>
            </a:r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性别、年龄、职业、身份、文化、气质、性格、爱好甚至禁忌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等，采用相应的语言形式。做到“</a:t>
            </a:r>
            <a:r>
              <a:rPr lang="zh-CN" altLang="en-US" sz="4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见什么人说什么话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”。</a:t>
            </a:r>
            <a:endParaRPr lang="zh-CN" altLang="en-US" sz="4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自定义 1844">
      <a:dk1>
        <a:sysClr val="windowText" lastClr="000000"/>
      </a:dk1>
      <a:lt1>
        <a:sysClr val="window" lastClr="FFFFFF"/>
      </a:lt1>
      <a:dk2>
        <a:srgbClr val="C77088"/>
      </a:dk2>
      <a:lt2>
        <a:srgbClr val="7D8C99"/>
      </a:lt2>
      <a:accent1>
        <a:srgbClr val="7D8C99"/>
      </a:accent1>
      <a:accent2>
        <a:srgbClr val="C77088"/>
      </a:accent2>
      <a:accent3>
        <a:srgbClr val="7D8C99"/>
      </a:accent3>
      <a:accent4>
        <a:srgbClr val="C77088"/>
      </a:accent4>
      <a:accent5>
        <a:srgbClr val="7D8C99"/>
      </a:accent5>
      <a:accent6>
        <a:srgbClr val="C77088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236</Paragraphs>
  <Slides>37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58">
      <vt:lpstr>Arial</vt:lpstr>
      <vt:lpstr>Arial Black</vt:lpstr>
      <vt:lpstr>微软雅黑</vt:lpstr>
      <vt:lpstr>Calibri Light</vt:lpstr>
      <vt:lpstr>Calibri</vt:lpstr>
      <vt:lpstr>报隶-简</vt:lpstr>
      <vt:lpstr>Times New Roman</vt:lpstr>
      <vt:lpstr>黑体</vt:lpstr>
      <vt:lpstr>华文中宋</vt:lpstr>
      <vt:lpstr>华文行楷</vt:lpstr>
      <vt:lpstr>楷体_GB2312</vt:lpstr>
      <vt:lpstr>Wingdings</vt:lpstr>
      <vt:lpstr>宋体</vt:lpstr>
      <vt:lpstr>宋体-简</vt:lpstr>
      <vt:lpstr>Comic Sans MS</vt:lpstr>
      <vt:lpstr>华文仿宋</vt:lpstr>
      <vt:lpstr>幼圆</vt:lpstr>
      <vt:lpstr>华文新魏</vt:lpstr>
      <vt:lpstr>隶书</vt:lpstr>
      <vt:lpstr>华文黑体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小宇给余爷爷留一张便条，本想写得有点文采，却有四处用词不得体。请将不得体都词语找出来并进行修改。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2021-06-03T21:43:52.712</cp:lastPrinted>
  <dcterms:created xsi:type="dcterms:W3CDTF">2021-06-03T21:43:52Z</dcterms:created>
  <dcterms:modified xsi:type="dcterms:W3CDTF">2021-06-03T13:43:54Z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