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svg" ContentType="image/sv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Lst>
  <p:notesMasterIdLst>
    <p:notesMasterId r:id="rId4"/>
  </p:notesMasterIdLst>
  <p:sldIdLst>
    <p:sldId id="935" r:id="rId5"/>
    <p:sldId id="907" r:id="rId6"/>
    <p:sldId id="933" r:id="rId7"/>
    <p:sldId id="934" r:id="rId8"/>
    <p:sldId id="905" r:id="rId9"/>
    <p:sldId id="936" r:id="rId10"/>
    <p:sldId id="796" r:id="rId11"/>
    <p:sldId id="798" r:id="rId12"/>
    <p:sldId id="932" r:id="rId13"/>
    <p:sldId id="908" r:id="rId14"/>
    <p:sldId id="904" r:id="rId15"/>
    <p:sldId id="931" r:id="rId16"/>
    <p:sldId id="937" r:id="rId17"/>
    <p:sldId id="938" r:id="rId18"/>
    <p:sldId id="939" r:id="rId19"/>
    <p:sldId id="940" r:id="rId20"/>
    <p:sldId id="806" r:id="rId21"/>
    <p:sldId id="960" r:id="rId22"/>
    <p:sldId id="911" r:id="rId23"/>
    <p:sldId id="961" r:id="rId24"/>
    <p:sldId id="811" r:id="rId25"/>
    <p:sldId id="910" r:id="rId26"/>
    <p:sldId id="909" r:id="rId27"/>
  </p:sldIdLst>
  <p:sldSz cx="9144000" cy="5143500" type="screen16x9"/>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4660"/>
  </p:normalViewPr>
  <p:slideViewPr>
    <p:cSldViewPr>
      <p:cViewPr varScale="1">
        <p:scale>
          <a:sx n="95" d="100"/>
          <a:sy n="95" d="100"/>
        </p:scale>
        <p:origin x="-582" y="-96"/>
      </p:cViewPr>
      <p:guideLst>
        <p:guide orient="horz" pos="1620"/>
        <p:guide pos="2880"/>
      </p:guideLst>
    </p:cSldViewPr>
  </p:slideViewPr>
  <p:notesTextViewPr>
    <p:cViewPr>
      <p:scale>
        <a:sx n="125" d="100"/>
        <a:sy n="125"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tags" Target="tags/tag262.xml" /><Relationship Id="rId29" Type="http://schemas.openxmlformats.org/officeDocument/2006/relationships/presProps" Target="presProps.xml" /><Relationship Id="rId3" Type="http://schemas.openxmlformats.org/officeDocument/2006/relationships/slideMaster" Target="slideMasters/slideMaster2.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t>2022/3/23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18</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19</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20</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21</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22</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13</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56.xml" /><Relationship Id="rId2" Type="http://schemas.openxmlformats.org/officeDocument/2006/relationships/tags" Target="../tags/tag57.xml" /><Relationship Id="rId3" Type="http://schemas.openxmlformats.org/officeDocument/2006/relationships/tags" Target="../tags/tag58.xml" /><Relationship Id="rId4" Type="http://schemas.openxmlformats.org/officeDocument/2006/relationships/tags" Target="../tags/tag59.xml" /><Relationship Id="rId5"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66.xml"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 Id="rId7" Type="http://schemas.openxmlformats.org/officeDocument/2006/relationships/tags" Target="../tags/tag72.xml" /><Relationship Id="rId8"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tags" Target="../tags/tag78.xml" /><Relationship Id="rId7" Type="http://schemas.openxmlformats.org/officeDocument/2006/relationships/tags" Target="../tags/tag79.xml" /><Relationship Id="rId8"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tags" Target="../tags/tag86.xml" /><Relationship Id="rId8"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87.xml" /><Relationship Id="rId10" Type="http://schemas.openxmlformats.org/officeDocument/2006/relationships/slideMaster" Target="../slideMasters/slideMaster2.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tags" Target="../tags/tag94.xml" /><Relationship Id="rId9" Type="http://schemas.openxmlformats.org/officeDocument/2006/relationships/tags" Target="../tags/tag95.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9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 Id="rId7"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pPr>
                <a:defRPr/>
              </a:pPr>
              <a:t>2022/3/23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pPr>
                <a:defRPr/>
              </a:pPr>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pPr>
                <a:defRPr/>
              </a:pPr>
              <a:t>2022/3/23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pPr>
                <a:defRPr/>
              </a:pPr>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2FF2E821-025F-4B15-A27C-65B12F3A2CA3}" type="datetimeFigureOut">
              <a:rPr lang="zh-CN" altLang="en-US" smtClean="0"/>
              <a:t>2022/3/23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FEDD757-FC75-4840-AABC-5FEC07B4A531}"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pic>
        <p:nvPicPr>
          <p:cNvPr id="6" name="图片 5"/>
          <p:cNvPicPr>
            <a:picLocks noChangeAspect="1"/>
          </p:cNvPicPr>
          <p:nvPr userDrawn="1"/>
        </p:nvPicPr>
        <p:blipFill>
          <a:blip r:embed="rId1"/>
          <a:stretch>
            <a:fillRect/>
          </a:stretch>
        </p:blipFill>
        <p:spPr>
          <a:xfrm>
            <a:off x="0" y="0"/>
            <a:ext cx="9144000" cy="5143500"/>
          </a:xfrm>
          <a:prstGeom prst="rect">
            <a:avLst/>
          </a:prstGeom>
        </p:spPr>
      </p:pic>
      <p:sp>
        <p:nvSpPr>
          <p:cNvPr id="7" name="矩形 6"/>
          <p:cNvSpPr/>
          <p:nvPr userDrawn="1"/>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502412" y="1941211"/>
            <a:ext cx="8139178" cy="674375"/>
          </a:xfrm>
        </p:spPr>
        <p:txBody>
          <a:bodyPr lIns="101600" tIns="38100" rIns="25400" bIns="38100" anchor="t" anchorCtr="0">
            <a:noAutofit/>
          </a:bodyPr>
          <a:lstStyle>
            <a:lvl1pPr algn="ctr">
              <a:defRPr sz="4050" spc="6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502412" y="2674620"/>
            <a:ext cx="8139178" cy="713238"/>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2" y="332426"/>
            <a:ext cx="8139178" cy="331473"/>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02412" y="714381"/>
            <a:ext cx="8139178" cy="4041680"/>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48" y="2856548"/>
            <a:ext cx="8139178" cy="468634"/>
          </a:xfrm>
        </p:spPr>
        <p:txBody>
          <a:bodyPr lIns="101600" tIns="38100" rIns="63500" bIns="38100" anchor="t" anchorCtr="0">
            <a:noAutofit/>
          </a:bodyPr>
          <a:lstStyle>
            <a:lvl1pPr>
              <a:defRPr sz="27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502444" y="3383756"/>
            <a:ext cx="8139178" cy="808489"/>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2" y="33242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02448" y="714381"/>
            <a:ext cx="3962432" cy="4041680"/>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4679158" y="714381"/>
            <a:ext cx="3962432" cy="4041680"/>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2022/3/23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2" y="33242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02448" y="714381"/>
            <a:ext cx="3962432" cy="285752"/>
          </a:xfrm>
        </p:spPr>
        <p:txBody>
          <a:bodyPr lIns="101600" tIns="38100" rIns="76200" bIns="38100" anchor="t" anchorCtr="0">
            <a:no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02444" y="1054894"/>
            <a:ext cx="3962400" cy="3701064"/>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4676813" y="714381"/>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054894"/>
            <a:ext cx="3962432" cy="3701064"/>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2022/3/23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2022/3/23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48" y="33242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502448" y="714381"/>
            <a:ext cx="3962432" cy="404168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4679194" y="714381"/>
            <a:ext cx="3962432" cy="404168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2022/3/23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7928351" y="71438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502444" y="714375"/>
            <a:ext cx="7371076" cy="4041680"/>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02448" y="714381"/>
            <a:ext cx="8139178" cy="40416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502412" y="1941211"/>
            <a:ext cx="8139178" cy="674375"/>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1" i="0" u="none" strike="noStrike" kern="1200" cap="none" spc="6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19600" y="228150"/>
            <a:ext cx="8704800" cy="4687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2"/>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3617595" cy="5149691"/>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hasCustomPrompt="1"/>
            <p:custDataLst>
              <p:tags r:id="rId2"/>
            </p:custDataLst>
          </p:nvPr>
        </p:nvSpPr>
        <p:spPr>
          <a:xfrm>
            <a:off x="437400" y="577800"/>
            <a:ext cx="2970000" cy="661500"/>
          </a:xfrm>
        </p:spPr>
        <p:txBody>
          <a:bodyPr anchor="ctr"/>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9144000" cy="199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p:custDataLst>
              <p:tags r:id="rId2"/>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3771901"/>
            <a:ext cx="9144000" cy="13715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p:custDataLst>
              <p:tags r:id="rId2"/>
            </p:custDataLst>
          </p:nvPr>
        </p:nvSpPr>
        <p:spPr>
          <a:xfrm>
            <a:off x="453600" y="502200"/>
            <a:ext cx="8232300" cy="423900"/>
          </a:xfrm>
        </p:spPr>
        <p:txBody>
          <a:bodyPr anchor="ctr"/>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9144000" cy="685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p:custDataLst>
              <p:tags r:id="rId2"/>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pPr>
                <a:defRPr/>
              </a:pPr>
              <a:t>2022/3/23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pPr>
                <a:defRPr/>
              </a:pPr>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719418"/>
            <a:ext cx="9144000" cy="370466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hasCustomPrompt="1"/>
            <p:custDataLst>
              <p:tags r:id="rId2"/>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pPr>
                <a:defRPr/>
              </a:pPr>
              <a:t>2022/3/23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pPr>
                <a:defRPr/>
              </a:pPr>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pPr>
                <a:defRPr/>
              </a:pPr>
              <a:t>2022/3/23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pPr>
                <a:defRPr/>
              </a:pPr>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pPr>
                <a:defRPr/>
              </a:pPr>
              <a:t>2022/3/23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pPr>
                <a:defRPr/>
              </a:pPr>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pPr>
                <a:defRPr/>
              </a:pPr>
              <a:t>2022/3/23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pPr>
                <a:defRPr/>
              </a:pPr>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pPr>
                <a:defRPr/>
              </a:pPr>
              <a:t>2022/3/23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pPr>
                <a:defRPr/>
              </a:pPr>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pPr>
                <a:defRPr/>
              </a:pPr>
              <a:t>2022/3/23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pPr>
                <a:defRPr/>
              </a:pPr>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slideLayout" Target="../slideLayouts/slideLayout28.xml" /><Relationship Id="rId17" Type="http://schemas.openxmlformats.org/officeDocument/2006/relationships/slideLayout" Target="../slideLayouts/slideLayout29.xml" /><Relationship Id="rId18" Type="http://schemas.openxmlformats.org/officeDocument/2006/relationships/slideLayout" Target="../slideLayouts/slideLayout30.xml" /><Relationship Id="rId19" Type="http://schemas.openxmlformats.org/officeDocument/2006/relationships/tags" Target="../tags/tag102.xml" /><Relationship Id="rId2" Type="http://schemas.openxmlformats.org/officeDocument/2006/relationships/slideLayout" Target="../slideLayouts/slideLayout14.xml" /><Relationship Id="rId20" Type="http://schemas.openxmlformats.org/officeDocument/2006/relationships/tags" Target="../tags/tag103.xml" /><Relationship Id="rId21" Type="http://schemas.openxmlformats.org/officeDocument/2006/relationships/tags" Target="../tags/tag104.xml" /><Relationship Id="rId22" Type="http://schemas.openxmlformats.org/officeDocument/2006/relationships/tags" Target="../tags/tag105.xml" /><Relationship Id="rId23" Type="http://schemas.openxmlformats.org/officeDocument/2006/relationships/tags" Target="../tags/tag106.xml" /><Relationship Id="rId24" Type="http://schemas.openxmlformats.org/officeDocument/2006/relationships/tags" Target="../tags/tag107.xml" /><Relationship Id="rId25"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ct val="0"/>
              </a:spcBef>
              <a:spcAft>
                <a:spcPct val="0"/>
              </a:spcAft>
              <a:defRPr sz="1200" smtClean="0">
                <a:solidFill>
                  <a:schemeClr val="tx1">
                    <a:tint val="75000"/>
                  </a:schemeClr>
                </a:solidFill>
                <a:latin typeface="+mn-lt"/>
                <a:ea typeface="+mn-ea"/>
              </a:defRPr>
            </a:lvl1pPr>
          </a:lstStyle>
          <a:p>
            <a:pPr>
              <a:defRPr/>
            </a:pPr>
            <a:fld id="{BCA76A6C-E1BF-41A9-90D8-1F55C472F0D3}" type="datetimeFigureOut">
              <a:rPr lang="zh-CN" altLang="en-US"/>
              <a:pPr>
                <a:defRPr/>
              </a:pPr>
              <a:t>2022/3/23</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ct val="0"/>
              </a:spcBef>
              <a:spcAft>
                <a:spcPct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ct val="0"/>
              </a:spcBef>
              <a:spcAft>
                <a:spcPct val="0"/>
              </a:spcAft>
              <a:defRPr sz="1200" smtClean="0">
                <a:solidFill>
                  <a:schemeClr val="tx1">
                    <a:tint val="75000"/>
                  </a:schemeClr>
                </a:solidFill>
                <a:latin typeface="+mn-lt"/>
                <a:ea typeface="+mn-ea"/>
              </a:defRPr>
            </a:lvl1pPr>
          </a:lstStyle>
          <a:p>
            <a:pPr>
              <a:defRPr/>
            </a:pPr>
            <a:fld id="{4AC6EAE7-8652-497A-B0B9-2516C5BD65F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101600" tIns="38100" rIns="76200" bIns="381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502412" y="714381"/>
            <a:ext cx="8139178" cy="4041680"/>
          </a:xfrm>
          <a:prstGeom prst="rect">
            <a:avLst/>
          </a:prstGeom>
        </p:spPr>
        <p:txBody>
          <a:bodyPr vert="horz" wrap="square"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t>2022/3/23</a:t>
            </a:fld>
            <a:endParaRPr lang="zh-CN" altLang="en-US"/>
          </a:p>
        </p:txBody>
      </p:sp>
      <p:sp>
        <p:nvSpPr>
          <p:cNvPr id="5" name="页脚占位符 4"/>
          <p:cNvSpPr>
            <a:spLocks noGrp="1"/>
          </p:cNvSpPr>
          <p:nvPr>
            <p:ph type="ftr" sz="quarter" idx="3"/>
            <p:custDataLst>
              <p:tags r:id="rId22"/>
            </p:custDataLst>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t>0</a:t>
            </a:fld>
            <a:endParaRPr lang="zh-CN" altLang="en-US"/>
          </a:p>
        </p:txBody>
      </p:sp>
      <p:sp>
        <p:nvSpPr>
          <p:cNvPr id="8"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78.xml" /><Relationship Id="rId2" Type="http://schemas.openxmlformats.org/officeDocument/2006/relationships/notesSlide" Target="../notesSlides/notesSlide7.xml" /><Relationship Id="rId3" Type="http://schemas.openxmlformats.org/officeDocument/2006/relationships/tags" Target="../tags/tag171.xml"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tags" Target="../tags/tag174.xml" /><Relationship Id="rId7" Type="http://schemas.openxmlformats.org/officeDocument/2006/relationships/tags" Target="../tags/tag175.xml" /><Relationship Id="rId8" Type="http://schemas.openxmlformats.org/officeDocument/2006/relationships/tags" Target="../tags/tag176.xml" /><Relationship Id="rId9" Type="http://schemas.openxmlformats.org/officeDocument/2006/relationships/tags" Target="../tags/tag17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87.xml" /><Relationship Id="rId11" Type="http://schemas.openxmlformats.org/officeDocument/2006/relationships/tags" Target="../tags/tag188.xml" /><Relationship Id="rId12" Type="http://schemas.openxmlformats.org/officeDocument/2006/relationships/tags" Target="../tags/tag189.xml" /><Relationship Id="rId13" Type="http://schemas.openxmlformats.org/officeDocument/2006/relationships/image" Target="../media/image3.png" /><Relationship Id="rId14" Type="http://schemas.openxmlformats.org/officeDocument/2006/relationships/tags" Target="../tags/tag190.xml" /><Relationship Id="rId15" Type="http://schemas.openxmlformats.org/officeDocument/2006/relationships/tags" Target="../tags/tag191.xml" /><Relationship Id="rId2" Type="http://schemas.openxmlformats.org/officeDocument/2006/relationships/tags" Target="../tags/tag179.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tags" Target="../tags/tag182.xml" /><Relationship Id="rId6" Type="http://schemas.openxmlformats.org/officeDocument/2006/relationships/tags" Target="../tags/tag183.xml" /><Relationship Id="rId7" Type="http://schemas.openxmlformats.org/officeDocument/2006/relationships/tags" Target="../tags/tag184.xml" /><Relationship Id="rId8" Type="http://schemas.openxmlformats.org/officeDocument/2006/relationships/tags" Target="../tags/tag185.xml" /><Relationship Id="rId9" Type="http://schemas.openxmlformats.org/officeDocument/2006/relationships/tags" Target="../tags/tag18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98.xml" /><Relationship Id="rId11" Type="http://schemas.openxmlformats.org/officeDocument/2006/relationships/tags" Target="../tags/tag199.xml" /><Relationship Id="rId12" Type="http://schemas.openxmlformats.org/officeDocument/2006/relationships/tags" Target="../tags/tag200.xml" /><Relationship Id="rId13" Type="http://schemas.openxmlformats.org/officeDocument/2006/relationships/tags" Target="../tags/tag201.xml" /><Relationship Id="rId14" Type="http://schemas.openxmlformats.org/officeDocument/2006/relationships/tags" Target="../tags/tag202.xml" /><Relationship Id="rId15" Type="http://schemas.openxmlformats.org/officeDocument/2006/relationships/tags" Target="../tags/tag203.xml" /><Relationship Id="rId16" Type="http://schemas.openxmlformats.org/officeDocument/2006/relationships/tags" Target="../tags/tag204.xml" /><Relationship Id="rId17" Type="http://schemas.openxmlformats.org/officeDocument/2006/relationships/tags" Target="../tags/tag205.xml" /><Relationship Id="rId18" Type="http://schemas.openxmlformats.org/officeDocument/2006/relationships/tags" Target="../tags/tag206.xml" /><Relationship Id="rId19" Type="http://schemas.openxmlformats.org/officeDocument/2006/relationships/tags" Target="../tags/tag207.xml" /><Relationship Id="rId2" Type="http://schemas.openxmlformats.org/officeDocument/2006/relationships/notesSlide" Target="../notesSlides/notesSlide8.xml" /><Relationship Id="rId20" Type="http://schemas.openxmlformats.org/officeDocument/2006/relationships/tags" Target="../tags/tag208.xml" /><Relationship Id="rId21" Type="http://schemas.openxmlformats.org/officeDocument/2006/relationships/image" Target="../media/image8.png" /><Relationship Id="rId22" Type="http://schemas.openxmlformats.org/officeDocument/2006/relationships/tags" Target="../tags/tag209.xml" /><Relationship Id="rId23" Type="http://schemas.openxmlformats.org/officeDocument/2006/relationships/tags" Target="../tags/tag210.xml" /><Relationship Id="rId3" Type="http://schemas.openxmlformats.org/officeDocument/2006/relationships/image" Target="file:///C:\Users\Administrator\AppData\Local\Temp\wps\INetCache\9df437752010ccd80d89e945aa84c5e3" TargetMode="Externa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tags" Target="../tags/tag196.xml" /><Relationship Id="rId9" Type="http://schemas.openxmlformats.org/officeDocument/2006/relationships/tags" Target="../tags/tag19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 Id="rId3" Type="http://schemas.openxmlformats.org/officeDocument/2006/relationships/tags" Target="../tags/tag211.xml" /><Relationship Id="rId4" Type="http://schemas.openxmlformats.org/officeDocument/2006/relationships/tags" Target="../tags/tag212.xml" /><Relationship Id="rId5" Type="http://schemas.openxmlformats.org/officeDocument/2006/relationships/image" Target="../media/image9.jpeg"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tags" Target="../tags/tag21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0.xml" /><Relationship Id="rId3" Type="http://schemas.openxmlformats.org/officeDocument/2006/relationships/tags" Target="../tags/tag217.xml" /><Relationship Id="rId4" Type="http://schemas.openxmlformats.org/officeDocument/2006/relationships/tags" Target="../tags/tag218.xml" /><Relationship Id="rId5" Type="http://schemas.openxmlformats.org/officeDocument/2006/relationships/tags" Target="../tags/tag219.xml" /><Relationship Id="rId6" Type="http://schemas.openxmlformats.org/officeDocument/2006/relationships/image" Target="../media/image10.jpeg" /><Relationship Id="rId7" Type="http://schemas.openxmlformats.org/officeDocument/2006/relationships/tags" Target="../tags/tag220.xml" /><Relationship Id="rId8" Type="http://schemas.openxmlformats.org/officeDocument/2006/relationships/tags" Target="../tags/tag22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 Id="rId3" Type="http://schemas.openxmlformats.org/officeDocument/2006/relationships/tags" Target="../tags/tag225.xml" /><Relationship Id="rId4" Type="http://schemas.openxmlformats.org/officeDocument/2006/relationships/tags" Target="../tags/tag226.xml" /><Relationship Id="rId5" Type="http://schemas.openxmlformats.org/officeDocument/2006/relationships/image" Target="../media/image11.jpeg" /><Relationship Id="rId6" Type="http://schemas.openxmlformats.org/officeDocument/2006/relationships/tags" Target="../tags/tag22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 Id="rId3" Type="http://schemas.openxmlformats.org/officeDocument/2006/relationships/tags" Target="../tags/tag228.xml" /><Relationship Id="rId4" Type="http://schemas.openxmlformats.org/officeDocument/2006/relationships/tags" Target="../tags/tag229.xml" /><Relationship Id="rId5" Type="http://schemas.openxmlformats.org/officeDocument/2006/relationships/tags" Target="../tags/tag23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 Id="rId3" Type="http://schemas.openxmlformats.org/officeDocument/2006/relationships/tags" Target="../tags/tag231.xml" /><Relationship Id="rId4" Type="http://schemas.openxmlformats.org/officeDocument/2006/relationships/tags" Target="../tags/tag232.xml" /><Relationship Id="rId5" Type="http://schemas.openxmlformats.org/officeDocument/2006/relationships/image" Target="../media/image12.jpeg" /><Relationship Id="rId6" Type="http://schemas.openxmlformats.org/officeDocument/2006/relationships/tags" Target="../tags/tag23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5.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image" Target="../media/image13.jpeg" /><Relationship Id="rId7" Type="http://schemas.openxmlformats.org/officeDocument/2006/relationships/tags" Target="../tags/tag23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19.xml" /><Relationship Id="rId11" Type="http://schemas.openxmlformats.org/officeDocument/2006/relationships/tags" Target="../tags/tag120.xml" /><Relationship Id="rId12" Type="http://schemas.openxmlformats.org/officeDocument/2006/relationships/tags" Target="../tags/tag121.xml" /><Relationship Id="rId13" Type="http://schemas.openxmlformats.org/officeDocument/2006/relationships/image" Target="../media/image3.png" /><Relationship Id="rId14" Type="http://schemas.openxmlformats.org/officeDocument/2006/relationships/tags" Target="../tags/tag122.xml" /><Relationship Id="rId15" Type="http://schemas.openxmlformats.org/officeDocument/2006/relationships/tags" Target="../tags/tag123.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tags" Target="../tags/tag115.xml" /><Relationship Id="rId7" Type="http://schemas.openxmlformats.org/officeDocument/2006/relationships/tags" Target="../tags/tag116.xml" /><Relationship Id="rId8" Type="http://schemas.openxmlformats.org/officeDocument/2006/relationships/tags" Target="../tags/tag117.xml" /><Relationship Id="rId9" Type="http://schemas.openxmlformats.org/officeDocument/2006/relationships/tags" Target="../tags/tag11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6.xml"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tags" Target="../tags/tag241.xml" /><Relationship Id="rId7" Type="http://schemas.openxmlformats.org/officeDocument/2006/relationships/image" Target="../media/image14.jpeg" /><Relationship Id="rId8" Type="http://schemas.openxmlformats.org/officeDocument/2006/relationships/tags" Target="../tags/tag24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7.xml" /><Relationship Id="rId3" Type="http://schemas.openxmlformats.org/officeDocument/2006/relationships/tags" Target="../tags/tag243.xml" /><Relationship Id="rId4" Type="http://schemas.openxmlformats.org/officeDocument/2006/relationships/tags" Target="../tags/tag244.xml" /><Relationship Id="rId5" Type="http://schemas.openxmlformats.org/officeDocument/2006/relationships/tags" Target="../tags/tag24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8.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image" Target="../media/image15.png" /><Relationship Id="rId7" Type="http://schemas.openxmlformats.org/officeDocument/2006/relationships/tags" Target="../tags/tag24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56.xml" /><Relationship Id="rId11" Type="http://schemas.openxmlformats.org/officeDocument/2006/relationships/tags" Target="../tags/tag257.xml" /><Relationship Id="rId12" Type="http://schemas.openxmlformats.org/officeDocument/2006/relationships/tags" Target="../tags/tag258.xml" /><Relationship Id="rId13" Type="http://schemas.openxmlformats.org/officeDocument/2006/relationships/tags" Target="../tags/tag259.xml" /><Relationship Id="rId14" Type="http://schemas.openxmlformats.org/officeDocument/2006/relationships/tags" Target="../tags/tag260.xml" /><Relationship Id="rId15" Type="http://schemas.openxmlformats.org/officeDocument/2006/relationships/image" Target="../media/image17.png" /><Relationship Id="rId16" Type="http://schemas.openxmlformats.org/officeDocument/2006/relationships/tags" Target="../tags/tag261.xml" /><Relationship Id="rId2" Type="http://schemas.openxmlformats.org/officeDocument/2006/relationships/notesSlide" Target="../notesSlides/notesSlide19.xml" /><Relationship Id="rId3" Type="http://schemas.openxmlformats.org/officeDocument/2006/relationships/image" Target="../media/image16.jpeg"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tags" Target="../tags/tag252.xml" /><Relationship Id="rId7" Type="http://schemas.openxmlformats.org/officeDocument/2006/relationships/tags" Target="../tags/tag253.xml" /><Relationship Id="rId8" Type="http://schemas.openxmlformats.org/officeDocument/2006/relationships/tags" Target="../tags/tag254.xml" /><Relationship Id="rId9" Type="http://schemas.openxmlformats.org/officeDocument/2006/relationships/tags" Target="../tags/tag25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image" Target="../media/image4.jpeg" /><Relationship Id="rId6" Type="http://schemas.openxmlformats.org/officeDocument/2006/relationships/tags" Target="../tags/tag126.xml" /><Relationship Id="rId7" Type="http://schemas.openxmlformats.org/officeDocument/2006/relationships/tags" Target="../tags/tag12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35.xml" /><Relationship Id="rId2" Type="http://schemas.openxmlformats.org/officeDocument/2006/relationships/notesSlide" Target="../notesSlides/notesSlide2.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tags" Target="../tags/tag133.xml" /><Relationship Id="rId9" Type="http://schemas.openxmlformats.org/officeDocument/2006/relationships/tags" Target="../tags/tag13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4.xml" /><Relationship Id="rId11" Type="http://schemas.openxmlformats.org/officeDocument/2006/relationships/tags" Target="../tags/tag145.xml" /><Relationship Id="rId12" Type="http://schemas.openxmlformats.org/officeDocument/2006/relationships/tags" Target="../tags/tag146.xml" /><Relationship Id="rId13" Type="http://schemas.openxmlformats.org/officeDocument/2006/relationships/image" Target="../media/image3.png" /><Relationship Id="rId14" Type="http://schemas.openxmlformats.org/officeDocument/2006/relationships/tags" Target="../tags/tag147.xml" /><Relationship Id="rId15" Type="http://schemas.openxmlformats.org/officeDocument/2006/relationships/tags" Target="../tags/tag148.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tags" Target="../tags/tag141.xml" /><Relationship Id="rId8" Type="http://schemas.openxmlformats.org/officeDocument/2006/relationships/tags" Target="../tags/tag142.xml" /><Relationship Id="rId9" Type="http://schemas.openxmlformats.org/officeDocument/2006/relationships/tags" Target="../tags/tag14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53.xml" /><Relationship Id="rId11" Type="http://schemas.openxmlformats.org/officeDocument/2006/relationships/tags" Target="../tags/tag154.xml" /><Relationship Id="rId2" Type="http://schemas.openxmlformats.org/officeDocument/2006/relationships/notesSlide" Target="../notesSlides/notesSlide3.xml" /><Relationship Id="rId3" Type="http://schemas.openxmlformats.org/officeDocument/2006/relationships/tags" Target="../tags/tag149.xml" /><Relationship Id="rId4" Type="http://schemas.openxmlformats.org/officeDocument/2006/relationships/image" Target="../media/image5.png" /><Relationship Id="rId5" Type="http://schemas.openxmlformats.org/officeDocument/2006/relationships/image" Target="../media/image6.svg"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image" Target="../media/image7.jpeg" /><Relationship Id="rId9" Type="http://schemas.openxmlformats.org/officeDocument/2006/relationships/tags" Target="../tags/tag15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 Id="rId3" Type="http://schemas.openxmlformats.org/officeDocument/2006/relationships/tags" Target="../tags/tag155.xml" /><Relationship Id="rId4" Type="http://schemas.openxmlformats.org/officeDocument/2006/relationships/image" Target="../media/image5.png" /><Relationship Id="rId5" Type="http://schemas.openxmlformats.org/officeDocument/2006/relationships/image" Target="../media/image6.svg" /><Relationship Id="rId6" Type="http://schemas.openxmlformats.org/officeDocument/2006/relationships/tags" Target="../tags/tag156.xml" /><Relationship Id="rId7" Type="http://schemas.openxmlformats.org/officeDocument/2006/relationships/tags" Target="../tags/tag15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 Id="rId3" Type="http://schemas.openxmlformats.org/officeDocument/2006/relationships/tags" Target="../tags/tag158.xml" /><Relationship Id="rId4" Type="http://schemas.openxmlformats.org/officeDocument/2006/relationships/image" Target="../media/image5.png" /><Relationship Id="rId5" Type="http://schemas.openxmlformats.org/officeDocument/2006/relationships/image" Target="../media/image6.svg" /><Relationship Id="rId6" Type="http://schemas.openxmlformats.org/officeDocument/2006/relationships/tags" Target="../tags/tag159.xml" /><Relationship Id="rId7" Type="http://schemas.openxmlformats.org/officeDocument/2006/relationships/tags" Target="../tags/tag16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68.xml" /><Relationship Id="rId11" Type="http://schemas.openxmlformats.org/officeDocument/2006/relationships/tags" Target="../tags/tag169.xml" /><Relationship Id="rId12" Type="http://schemas.openxmlformats.org/officeDocument/2006/relationships/tags" Target="../tags/tag170.xml" /><Relationship Id="rId2" Type="http://schemas.openxmlformats.org/officeDocument/2006/relationships/notesSlide" Target="../notesSlides/notesSlide6.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tags" Target="../tags/tag165.xml" /><Relationship Id="rId8" Type="http://schemas.openxmlformats.org/officeDocument/2006/relationships/tags" Target="../tags/tag166.xml" /><Relationship Id="rId9" Type="http://schemas.openxmlformats.org/officeDocument/2006/relationships/tags" Target="../tags/tag16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C:/Users/ADMINI~1/AppData/Local/Temp/picturecompress_20210819083632/output_4.pngoutput_4"/>
          <p:cNvPicPr>
            <a:picLocks noChangeAspect="1"/>
          </p:cNvPicPr>
          <p:nvPr/>
        </p:nvPicPr>
        <p:blipFill>
          <a:blip r:embed="rId2"/>
          <a:stretch>
            <a:fillRect/>
          </a:stretch>
        </p:blipFill>
        <p:spPr>
          <a:xfrm>
            <a:off x="0" y="0"/>
            <a:ext cx="9144000" cy="5143500"/>
          </a:xfrm>
          <a:prstGeom prst="rect">
            <a:avLst/>
          </a:prstGeom>
        </p:spPr>
      </p:pic>
      <p:sp>
        <p:nvSpPr>
          <p:cNvPr id="11" name="Title 6"/>
          <p:cNvSpPr txBox="1"/>
          <p:nvPr>
            <p:custDataLst>
              <p:tags r:id="rId3"/>
            </p:custDataLst>
          </p:nvPr>
        </p:nvSpPr>
        <p:spPr>
          <a:xfrm>
            <a:off x="417830" y="901065"/>
            <a:ext cx="7730490" cy="1812290"/>
          </a:xfrm>
          <a:prstGeom prst="rect">
            <a:avLst/>
          </a:prstGeom>
          <a:noFill/>
          <a:ln w="3175">
            <a:noFill/>
            <a:prstDash val="dash"/>
          </a:ln>
        </p:spPr>
        <p:txBody>
          <a:bodyPr wrap="square" lIns="47625" tIns="19050" rIns="47625" bIns="1905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ctr" fontAlgn="ctr">
              <a:lnSpc>
                <a:spcPct val="150000"/>
              </a:lnSpc>
              <a:spcBef>
                <a:spcPct val="0"/>
              </a:spcBef>
              <a:spcAft>
                <a:spcPts val="800"/>
              </a:spcAft>
              <a:buSzTx/>
              <a:buFont typeface="Wingdings" panose="05000000000000000000" charset="0"/>
            </a:pPr>
            <a:r>
              <a:rPr lang="zh-CN" altLang="en-US" sz="4000" b="1" spc="140">
                <a:ln w="3175">
                  <a:noFill/>
                  <a:prstDash val="dash"/>
                </a:ln>
                <a:solidFill>
                  <a:srgbClr val="FFFF00"/>
                </a:solidFill>
                <a:uFillTx/>
                <a:latin typeface="微软雅黑" panose="020b0503020204020204" pitchFamily="34" charset="-122"/>
                <a:ea typeface="微软雅黑" panose="020b0503020204020204" pitchFamily="34" charset="-122"/>
                <a:cs typeface="微软雅黑" panose="020b0503020204020204" pitchFamily="34" charset="-122"/>
              </a:rPr>
              <a:t>改造我们的学习</a:t>
            </a:r>
          </a:p>
          <a:p>
            <a:pPr marL="0" lvl="0" indent="0" algn="ctr" fontAlgn="ctr">
              <a:lnSpc>
                <a:spcPct val="150000"/>
              </a:lnSpc>
              <a:spcBef>
                <a:spcPct val="0"/>
              </a:spcBef>
              <a:spcAft>
                <a:spcPts val="800"/>
              </a:spcAft>
              <a:buSzTx/>
              <a:buFont typeface="Wingdings" panose="05000000000000000000" charset="0"/>
            </a:pPr>
            <a:r>
              <a:rPr lang="zh-CN" altLang="en-US" sz="4000" b="1" spc="140">
                <a:ln w="3175">
                  <a:noFill/>
                  <a:prstDash val="dash"/>
                </a:ln>
                <a:solidFill>
                  <a:srgbClr val="FFFF00"/>
                </a:solidFill>
                <a:uFillTx/>
                <a:latin typeface="微软雅黑" panose="020b0503020204020204" pitchFamily="34" charset="-122"/>
                <a:ea typeface="微软雅黑" panose="020b0503020204020204" pitchFamily="34" charset="-122"/>
                <a:cs typeface="微软雅黑" panose="020b0503020204020204" pitchFamily="34" charset="-122"/>
              </a:rPr>
              <a:t>人的正确思想是从哪里来的？</a:t>
            </a:r>
          </a:p>
        </p:txBody>
      </p:sp>
      <p:sp>
        <p:nvSpPr>
          <p:cNvPr id="5" name="矩形 5"/>
          <p:cNvSpPr/>
          <p:nvPr>
            <p:custDataLst>
              <p:tags r:id="rId4"/>
            </p:custDataLst>
          </p:nvPr>
        </p:nvSpPr>
        <p:spPr>
          <a:xfrm>
            <a:off x="9029699" y="1142989"/>
            <a:ext cx="114301" cy="28575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custDataLst>
              <p:tags r:id="rId3"/>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7" name="矩形 11"/>
          <p:cNvSpPr/>
          <p:nvPr>
            <p:custDataLst>
              <p:tags r:id="rId4"/>
            </p:custDataLst>
          </p:nvPr>
        </p:nvSpPr>
        <p:spPr>
          <a:xfrm>
            <a:off x="0" y="2171717"/>
            <a:ext cx="9144074" cy="21717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矩形 12"/>
          <p:cNvSpPr/>
          <p:nvPr>
            <p:custDataLst>
              <p:tags r:id="rId5"/>
            </p:custDataLst>
          </p:nvPr>
        </p:nvSpPr>
        <p:spPr>
          <a:xfrm>
            <a:off x="5143500" y="1470660"/>
            <a:ext cx="3530600" cy="3200400"/>
          </a:xfrm>
          <a:prstGeom prst="rect">
            <a:avLst/>
          </a:prstGeom>
          <a:solidFill>
            <a:schemeClr val="lt1"/>
          </a:solidFill>
          <a:ln>
            <a:noFill/>
          </a:ln>
          <a:effectLst>
            <a:outerShdw blurRad="254000" dir="5400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6"/>
            </p:custDataLst>
          </p:nvPr>
        </p:nvSpPr>
        <p:spPr>
          <a:xfrm>
            <a:off x="342867" y="114301"/>
            <a:ext cx="8458267" cy="4572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zh-CN" sz="3600" b="1" spc="160">
                <a:solidFill>
                  <a:schemeClr val="accent1"/>
                </a:solidFill>
                <a:latin typeface="微软雅黑" panose="020b0503020204020204" pitchFamily="34" charset="-122"/>
                <a:ea typeface="微软雅黑" panose="020b0503020204020204" pitchFamily="34" charset="-122"/>
                <a:sym typeface="+mn-ea"/>
              </a:rPr>
              <a:t>学习活动一：理思路</a:t>
            </a:r>
          </a:p>
        </p:txBody>
      </p:sp>
      <p:sp>
        <p:nvSpPr>
          <p:cNvPr id="12" name="Title 6"/>
          <p:cNvSpPr txBox="1"/>
          <p:nvPr>
            <p:custDataLst>
              <p:tags r:id="rId7"/>
            </p:custDataLst>
          </p:nvPr>
        </p:nvSpPr>
        <p:spPr>
          <a:xfrm>
            <a:off x="1151890" y="2555875"/>
            <a:ext cx="2753360" cy="1303020"/>
          </a:xfrm>
          <a:prstGeom prst="rect">
            <a:avLst/>
          </a:prstGeom>
          <a:noFill/>
          <a:ln w="3175">
            <a:noFill/>
            <a:prstDash val="dash"/>
          </a:ln>
        </p:spPr>
        <p:txBody>
          <a:bodyPr wrap="square" lIns="47625" tIns="19050" rIns="47625" bIns="1905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altLang="en-US" sz="5400" b="1" spc="62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三段式</a:t>
            </a:r>
          </a:p>
        </p:txBody>
      </p:sp>
      <p:sp>
        <p:nvSpPr>
          <p:cNvPr id="13" name="Title 6"/>
          <p:cNvSpPr txBox="1"/>
          <p:nvPr>
            <p:custDataLst>
              <p:tags r:id="rId8"/>
            </p:custDataLst>
          </p:nvPr>
        </p:nvSpPr>
        <p:spPr>
          <a:xfrm>
            <a:off x="5364328" y="1635954"/>
            <a:ext cx="2628443" cy="627993"/>
          </a:xfrm>
          <a:prstGeom prst="rect">
            <a:avLst/>
          </a:prstGeom>
          <a:noFill/>
          <a:ln w="3175">
            <a:noFill/>
            <a:prstDash val="dash"/>
          </a:ln>
        </p:spPr>
        <p:txBody>
          <a:bodyPr wrap="square" lIns="47625" tIns="19050" rIns="47625" bIns="19050" anchor="b" anchorCtr="0">
            <a:normAutofit fontScale="9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ct val="0"/>
              </a:spcAft>
              <a:buSzTx/>
              <a:buFontTx/>
              <a:buNone/>
            </a:pPr>
            <a:r>
              <a:rPr kumimoji="0" lang="zh-CN" sz="3400" b="1" i="0" spc="120" noProof="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两篇文章思路：</a:t>
            </a:r>
          </a:p>
        </p:txBody>
      </p:sp>
      <p:sp>
        <p:nvSpPr>
          <p:cNvPr id="14" name="Title 6"/>
          <p:cNvSpPr txBox="1"/>
          <p:nvPr>
            <p:custDataLst>
              <p:tags r:id="rId9"/>
            </p:custDataLst>
          </p:nvPr>
        </p:nvSpPr>
        <p:spPr>
          <a:xfrm>
            <a:off x="5364480" y="2606040"/>
            <a:ext cx="2856865" cy="1563370"/>
          </a:xfrm>
          <a:prstGeom prst="rect">
            <a:avLst/>
          </a:prstGeom>
          <a:noFill/>
          <a:ln w="3175">
            <a:noFill/>
            <a:prstDash val="dash"/>
          </a:ln>
        </p:spPr>
        <p:txBody>
          <a:bodyPr wrap="square" lIns="47625" tIns="19050" rIns="47625" bIns="19050" anchor="t" anchorCtr="0">
            <a:normAutofit fontScale="925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81000" lvl="0" indent="-381000" algn="l" fontAlgn="ctr">
              <a:lnSpc>
                <a:spcPct val="150000"/>
              </a:lnSpc>
              <a:spcBef>
                <a:spcPct val="0"/>
              </a:spcBef>
              <a:spcAft>
                <a:spcPts val="800"/>
              </a:spcAft>
              <a:buSzTx/>
              <a:buFont typeface="Wingdings" panose="05000000000000000000" charset="0"/>
              <a:buChar char="l"/>
            </a:pPr>
            <a:r>
              <a:rPr lang="zh-CN" sz="2200"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提出问题（是什么）</a:t>
            </a:r>
          </a:p>
          <a:p>
            <a:pPr marL="381000" lvl="0" indent="-381000" algn="l" fontAlgn="ctr">
              <a:lnSpc>
                <a:spcPct val="150000"/>
              </a:lnSpc>
              <a:spcBef>
                <a:spcPct val="0"/>
              </a:spcBef>
              <a:spcAft>
                <a:spcPts val="800"/>
              </a:spcAft>
              <a:buSzTx/>
              <a:buFont typeface="Wingdings" panose="05000000000000000000" charset="0"/>
              <a:buChar char="l"/>
            </a:pPr>
            <a:r>
              <a:rPr lang="zh-CN" sz="2200"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分析问题（为什么）</a:t>
            </a:r>
          </a:p>
          <a:p>
            <a:pPr marL="381000" lvl="0" indent="-381000" algn="l" fontAlgn="ctr">
              <a:lnSpc>
                <a:spcPct val="150000"/>
              </a:lnSpc>
              <a:spcBef>
                <a:spcPct val="0"/>
              </a:spcBef>
              <a:spcAft>
                <a:spcPts val="800"/>
              </a:spcAft>
              <a:buSzTx/>
              <a:buFont typeface="Wingdings" panose="05000000000000000000" charset="0"/>
              <a:buChar char="l"/>
            </a:pPr>
            <a:r>
              <a:rPr lang="zh-CN" sz="2200"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解决问题（怎么办）</a:t>
            </a:r>
          </a:p>
        </p:txBody>
      </p:sp>
    </p:spTree>
    <p:custDataLst>
      <p:tags r:id="rId10"/>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1)">
                                      <p:cBhvr>
                                        <p:cTn id="12" dur="2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heel(1)">
                                      <p:cBhvr>
                                        <p:cTn id="17" dur="20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P spid="13" grpId="0"/>
      <p:bldP spid="1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任意多边形 1"/>
          <p:cNvSpPr/>
          <p:nvPr>
            <p:custDataLst>
              <p:tags r:id="rId2"/>
            </p:custDataLst>
          </p:nvPr>
        </p:nvSpPr>
        <p:spPr>
          <a:xfrm>
            <a:off x="6907054" y="0"/>
            <a:ext cx="2236946" cy="2212658"/>
          </a:xfrm>
          <a:custGeom>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rgbClr val="266CBA">
              <a:alpha val="10000"/>
            </a:srgbClr>
          </a:solidFill>
          <a:ln w="12700" cap="flat" cmpd="sng" algn="ctr">
            <a:noFill/>
            <a:prstDash val="solid"/>
            <a:miter lim="800000"/>
          </a:ln>
          <a:effectLst/>
        </p:spPr>
        <p:txBody>
          <a:bodyPr wrap="square" rtlCol="0" anchor="ctr">
            <a:noAutofit/>
          </a:bodyPr>
          <a:lstStyle/>
          <a:p>
            <a:pPr algn="ctr"/>
            <a:endParaRPr lang="zh-CN" altLang="en-US" sz="1350">
              <a:solidFill>
                <a:srgbClr val="FFFFFF"/>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3"/>
            </p:custDataLst>
          </p:nvPr>
        </p:nvGrpSpPr>
        <p:grpSpPr>
          <a:xfrm>
            <a:off x="212579" y="2040420"/>
            <a:ext cx="42687" cy="1960760"/>
            <a:chOff x="757242" y="1489086"/>
            <a:chExt cx="56916" cy="2614346"/>
          </a:xfrm>
        </p:grpSpPr>
        <p:cxnSp>
          <p:nvCxnSpPr>
            <p:cNvPr id="6" name="直接连接符 5"/>
            <p:cNvCxnSpPr/>
            <p:nvPr>
              <p:custDataLst>
                <p:tags r:id="rId4"/>
              </p:custDataLst>
            </p:nvPr>
          </p:nvCxnSpPr>
          <p:spPr>
            <a:xfrm flipH="1">
              <a:off x="785700" y="1489086"/>
              <a:ext cx="0" cy="1798094"/>
            </a:xfrm>
            <a:prstGeom prst="line">
              <a:avLst/>
            </a:prstGeom>
            <a:noFill/>
            <a:ln w="6350" cap="flat" cmpd="sng" algn="ctr">
              <a:solidFill>
                <a:srgbClr val="266CBA">
                  <a:alpha val="50000"/>
                </a:srgbClr>
              </a:solidFill>
              <a:prstDash val="solid"/>
              <a:miter lim="800000"/>
            </a:ln>
            <a:effectLst/>
          </p:spPr>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5"/>
                  </p:custDataLst>
                </p:nvPr>
              </p:nvCxnSpPr>
              <p:spPr>
                <a:xfrm flipH="1">
                  <a:off x="2042521" y="1995066"/>
                  <a:ext cx="0" cy="108922"/>
                </a:xfrm>
                <a:prstGeom prst="line">
                  <a:avLst/>
                </a:prstGeom>
                <a:noFill/>
                <a:ln w="6350" cap="flat" cmpd="sng" algn="ctr">
                  <a:solidFill>
                    <a:srgbClr val="266CBA">
                      <a:alpha val="50000"/>
                    </a:srgbClr>
                  </a:solidFill>
                  <a:prstDash val="solid"/>
                  <a:miter lim="800000"/>
                </a:ln>
                <a:effectLst/>
              </p:spPr>
            </p:cxnSp>
            <p:cxnSp>
              <p:nvCxnSpPr>
                <p:cNvPr id="14" name="直接连接符 13"/>
                <p:cNvCxnSpPr/>
                <p:nvPr>
                  <p:custDataLst>
                    <p:tags r:id="rId6"/>
                  </p:custDataLst>
                </p:nvPr>
              </p:nvCxnSpPr>
              <p:spPr>
                <a:xfrm rot="16200000" flipH="1">
                  <a:off x="2042521" y="1995067"/>
                  <a:ext cx="0" cy="108922"/>
                </a:xfrm>
                <a:prstGeom prst="line">
                  <a:avLst/>
                </a:prstGeom>
                <a:noFill/>
                <a:ln w="6350" cap="flat" cmpd="sng" algn="ctr">
                  <a:solidFill>
                    <a:srgbClr val="266CBA">
                      <a:alpha val="50000"/>
                    </a:srgbClr>
                  </a:solidFill>
                  <a:prstDash val="solid"/>
                  <a:miter lim="800000"/>
                </a:ln>
                <a:effectLst/>
              </p:spPr>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7"/>
                  </p:custDataLst>
                </p:nvPr>
              </p:nvCxnSpPr>
              <p:spPr>
                <a:xfrm flipH="1">
                  <a:off x="2042521" y="1995066"/>
                  <a:ext cx="0" cy="108922"/>
                </a:xfrm>
                <a:prstGeom prst="line">
                  <a:avLst/>
                </a:prstGeom>
                <a:noFill/>
                <a:ln w="6350" cap="flat" cmpd="sng" algn="ctr">
                  <a:solidFill>
                    <a:srgbClr val="266CBA">
                      <a:alpha val="50000"/>
                    </a:srgbClr>
                  </a:solidFill>
                  <a:prstDash val="solid"/>
                  <a:miter lim="800000"/>
                </a:ln>
                <a:effectLst/>
              </p:spPr>
            </p:cxnSp>
            <p:cxnSp>
              <p:nvCxnSpPr>
                <p:cNvPr id="17" name="直接连接符 16"/>
                <p:cNvCxnSpPr/>
                <p:nvPr>
                  <p:custDataLst>
                    <p:tags r:id="rId8"/>
                  </p:custDataLst>
                </p:nvPr>
              </p:nvCxnSpPr>
              <p:spPr>
                <a:xfrm rot="16200000" flipH="1">
                  <a:off x="2042521" y="1995067"/>
                  <a:ext cx="0" cy="108922"/>
                </a:xfrm>
                <a:prstGeom prst="line">
                  <a:avLst/>
                </a:prstGeom>
                <a:noFill/>
                <a:ln w="6350" cap="flat" cmpd="sng" algn="ctr">
                  <a:solidFill>
                    <a:srgbClr val="266CBA">
                      <a:alpha val="50000"/>
                    </a:srgbClr>
                  </a:solidFill>
                  <a:prstDash val="solid"/>
                  <a:miter lim="800000"/>
                </a:ln>
                <a:effectLst/>
              </p:spPr>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9"/>
                  </p:custDataLst>
                </p:nvPr>
              </p:nvCxnSpPr>
              <p:spPr>
                <a:xfrm flipH="1">
                  <a:off x="2042521" y="1995066"/>
                  <a:ext cx="0" cy="108922"/>
                </a:xfrm>
                <a:prstGeom prst="line">
                  <a:avLst/>
                </a:prstGeom>
                <a:noFill/>
                <a:ln w="6350" cap="flat" cmpd="sng" algn="ctr">
                  <a:solidFill>
                    <a:srgbClr val="266CBA">
                      <a:alpha val="50000"/>
                    </a:srgbClr>
                  </a:solidFill>
                  <a:prstDash val="solid"/>
                  <a:miter lim="800000"/>
                </a:ln>
                <a:effectLst/>
              </p:spPr>
            </p:cxnSp>
            <p:cxnSp>
              <p:nvCxnSpPr>
                <p:cNvPr id="20" name="直接连接符 19"/>
                <p:cNvCxnSpPr/>
                <p:nvPr>
                  <p:custDataLst>
                    <p:tags r:id="rId10"/>
                  </p:custDataLst>
                </p:nvPr>
              </p:nvCxnSpPr>
              <p:spPr>
                <a:xfrm rot="16200000" flipH="1">
                  <a:off x="2042521" y="1995067"/>
                  <a:ext cx="0" cy="108922"/>
                </a:xfrm>
                <a:prstGeom prst="line">
                  <a:avLst/>
                </a:prstGeom>
                <a:noFill/>
                <a:ln w="6350" cap="flat" cmpd="sng" algn="ctr">
                  <a:solidFill>
                    <a:srgbClr val="266CBA">
                      <a:alpha val="50000"/>
                    </a:srgbClr>
                  </a:solidFill>
                  <a:prstDash val="solid"/>
                  <a:miter lim="800000"/>
                </a:ln>
                <a:effectLst/>
              </p:spPr>
            </p:cxnSp>
          </p:grpSp>
        </p:grpSp>
      </p:grpSp>
      <p:sp>
        <p:nvSpPr>
          <p:cNvPr id="22" name="矩形: 圆角 1128"/>
          <p:cNvSpPr/>
          <p:nvPr>
            <p:custDataLst>
              <p:tags r:id="rId11"/>
            </p:custDataLst>
          </p:nvPr>
        </p:nvSpPr>
        <p:spPr>
          <a:xfrm>
            <a:off x="457200" y="1371611"/>
            <a:ext cx="8229666" cy="3200426"/>
          </a:xfrm>
          <a:prstGeom prst="roundRect">
            <a:avLst>
              <a:gd name="adj" fmla="val 4386"/>
            </a:avLst>
          </a:prstGeom>
          <a:solidFill>
            <a:srgbClr val="FFFFFF"/>
          </a:solidFill>
          <a:ln w="12700" cap="flat" cmpd="sng" algn="ctr">
            <a:solidFill>
              <a:srgbClr val="266CBA">
                <a:alpha val="50000"/>
              </a:srgbClr>
            </a:solidFill>
            <a:prstDash val="solid"/>
            <a:miter lim="800000"/>
          </a:ln>
          <a:effectLst>
            <a:outerShdw blurRad="50800" dist="76200" dir="5400000" algn="t" rotWithShape="0">
              <a:prstClr val="black">
                <a:alpha val="11000"/>
              </a:prstClr>
            </a:outerShdw>
          </a:effectLst>
        </p:spPr>
        <p:txBody>
          <a:bodyPr rtlCol="0" anchor="ctr"/>
          <a:lstStyle/>
          <a:p>
            <a:pPr algn="ctr"/>
            <a:endParaRPr lang="zh-CN" altLang="en-US" sz="1350">
              <a:solidFill>
                <a:srgbClr val="FFFFFF"/>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2"/>
            </p:custDataLst>
          </p:nvPr>
        </p:nvSpPr>
        <p:spPr>
          <a:xfrm>
            <a:off x="457200" y="571500"/>
            <a:ext cx="6515148" cy="5715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zh-CN" sz="4400" b="1" spc="22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学习活动二：明技法</a:t>
            </a:r>
          </a:p>
        </p:txBody>
      </p:sp>
      <p:pic>
        <p:nvPicPr>
          <p:cNvPr id="8" name="图片 7" descr="C:/Users/ADMINI~1/AppData/Local/Temp/picturecompress_20210819083632/output_12.pngoutput_12"/>
          <p:cNvPicPr>
            <a:picLocks noChangeAspect="1"/>
          </p:cNvPicPr>
          <p:nvPr>
            <p:custDataLst>
              <p:tags r:id="rId14"/>
            </p:custDataLst>
          </p:nvPr>
        </p:nvPicPr>
        <p:blipFill>
          <a:blip r:embed="rId13"/>
          <a:stretch>
            <a:fillRect/>
          </a:stretch>
        </p:blipFill>
        <p:spPr>
          <a:xfrm>
            <a:off x="914408" y="1714514"/>
            <a:ext cx="7315257" cy="2514619"/>
          </a:xfrm>
          <a:custGeom>
            <a:cxnLst>
              <a:cxn ang="3">
                <a:pos x="hc" y="t"/>
              </a:cxn>
              <a:cxn ang="cd2">
                <a:pos x="l" y="vc"/>
              </a:cxn>
              <a:cxn ang="cd4">
                <a:pos x="hc" y="b"/>
              </a:cxn>
              <a:cxn ang="0">
                <a:pos x="r" y="vc"/>
              </a:cxn>
            </a:cxnLst>
            <a:rect l="l" t="t" r="r" b="b"/>
            <a:pathLst>
              <a:path w="15360" h="5280">
                <a:moveTo>
                  <a:pt x="0" y="0"/>
                </a:moveTo>
                <a:lnTo>
                  <a:pt x="15360" y="0"/>
                </a:lnTo>
                <a:lnTo>
                  <a:pt x="15360" y="5280"/>
                </a:lnTo>
                <a:lnTo>
                  <a:pt x="0" y="5280"/>
                </a:lnTo>
                <a:lnTo>
                  <a:pt x="0" y="0"/>
                </a:lnTo>
                <a:close/>
              </a:path>
            </a:pathLst>
          </a:custGeom>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 name="图片 21"/>
          <p:cNvPicPr>
            <a:picLocks noChangeAspect="1"/>
          </p:cNvPicPr>
          <p:nvPr>
            <p:custDataLst>
              <p:tags r:id="rId4"/>
            </p:custDataLst>
          </p:nvPr>
        </p:nvPicPr>
        <p:blipFill>
          <a:blip r:link="rId3"/>
          <a:srcRect t="12696" b="12696"/>
          <a:stretch>
            <a:fillRect/>
          </a:stretch>
        </p:blipFill>
        <p:spPr>
          <a:xfrm>
            <a:off x="4189413" y="1851660"/>
            <a:ext cx="4529138" cy="2628900"/>
          </a:xfrm>
          <a:custGeom>
            <a:cxnLst>
              <a:cxn ang="3">
                <a:pos x="hc" y="t"/>
              </a:cxn>
              <a:cxn ang="cd2">
                <a:pos x="l" y="vc"/>
              </a:cxn>
              <a:cxn ang="cd4">
                <a:pos x="hc" y="b"/>
              </a:cxn>
              <a:cxn ang="0">
                <a:pos x="r" y="vc"/>
              </a:cxn>
            </a:cxnLst>
            <a:rect l="l" t="t" r="r" b="b"/>
            <a:pathLst>
              <a:path w="7200" h="4800">
                <a:moveTo>
                  <a:pt x="0" y="0"/>
                </a:moveTo>
                <a:lnTo>
                  <a:pt x="7200" y="0"/>
                </a:lnTo>
                <a:lnTo>
                  <a:pt x="7200" y="4800"/>
                </a:lnTo>
                <a:lnTo>
                  <a:pt x="0" y="4800"/>
                </a:lnTo>
                <a:lnTo>
                  <a:pt x="0" y="0"/>
                </a:lnTo>
                <a:close/>
              </a:path>
            </a:pathLst>
          </a:custGeom>
        </p:spPr>
      </p:pic>
      <p:sp>
        <p:nvSpPr>
          <p:cNvPr id="18" name="矩形 4"/>
          <p:cNvSpPr/>
          <p:nvPr>
            <p:custDataLst>
              <p:tags r:id="rId5"/>
            </p:custDataLst>
          </p:nvPr>
        </p:nvSpPr>
        <p:spPr>
          <a:xfrm>
            <a:off x="680567" y="1352550"/>
            <a:ext cx="3896678" cy="3086100"/>
          </a:xfrm>
          <a:prstGeom prst="rect">
            <a:avLst/>
          </a:prstGeom>
          <a:solidFill>
            <a:schemeClr val="dk1">
              <a:lumMod val="75000"/>
              <a:lumOff val="25000"/>
              <a:alpha val="80000"/>
            </a:schemeClr>
          </a:solidFill>
          <a:ln>
            <a:noFill/>
          </a:ln>
          <a:effectLst>
            <a:outerShdw blurRad="1524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9" name="矩形 18"/>
          <p:cNvSpPr/>
          <p:nvPr>
            <p:custDataLst>
              <p:tags r:id="rId6"/>
            </p:custDataLst>
          </p:nvPr>
        </p:nvSpPr>
        <p:spPr>
          <a:xfrm>
            <a:off x="680085" y="4324349"/>
            <a:ext cx="3896678" cy="11430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grpSp>
        <p:nvGrpSpPr>
          <p:cNvPr id="23" name="组合 22"/>
          <p:cNvGrpSpPr/>
          <p:nvPr>
            <p:custDataLst>
              <p:tags r:id="rId7"/>
            </p:custDataLst>
          </p:nvPr>
        </p:nvGrpSpPr>
        <p:grpSpPr>
          <a:xfrm>
            <a:off x="3877628" y="685800"/>
            <a:ext cx="4578191" cy="3314700"/>
            <a:chOff x="8142" y="1440"/>
            <a:chExt cx="9613" cy="6960"/>
          </a:xfrm>
        </p:grpSpPr>
        <p:cxnSp>
          <p:nvCxnSpPr>
            <p:cNvPr id="24" name="直接连接符 23"/>
            <p:cNvCxnSpPr/>
            <p:nvPr>
              <p:custDataLst>
                <p:tags r:id="rId8"/>
              </p:custDataLst>
            </p:nvPr>
          </p:nvCxnSpPr>
          <p:spPr>
            <a:xfrm flipH="1">
              <a:off x="11360" y="1440"/>
              <a:ext cx="0" cy="6960"/>
            </a:xfrm>
            <a:prstGeom prst="line">
              <a:avLst/>
            </a:prstGeom>
            <a:ln w="12700">
              <a:solidFill>
                <a:schemeClr val="lt2">
                  <a:alpha val="4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9"/>
              </p:custDataLst>
            </p:nvPr>
          </p:nvCxnSpPr>
          <p:spPr>
            <a:xfrm flipH="1">
              <a:off x="14560" y="1440"/>
              <a:ext cx="0" cy="6960"/>
            </a:xfrm>
            <a:prstGeom prst="line">
              <a:avLst/>
            </a:prstGeom>
            <a:ln w="12700">
              <a:solidFill>
                <a:schemeClr val="lt2">
                  <a:alpha val="4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10"/>
              </p:custDataLst>
            </p:nvPr>
          </p:nvCxnSpPr>
          <p:spPr>
            <a:xfrm>
              <a:off x="8142" y="3760"/>
              <a:ext cx="9600" cy="0"/>
            </a:xfrm>
            <a:prstGeom prst="line">
              <a:avLst/>
            </a:prstGeom>
            <a:ln w="12700">
              <a:solidFill>
                <a:schemeClr val="lt2">
                  <a:alpha val="4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1"/>
              </p:custDataLst>
            </p:nvPr>
          </p:nvCxnSpPr>
          <p:spPr>
            <a:xfrm>
              <a:off x="8155" y="6080"/>
              <a:ext cx="9600" cy="0"/>
            </a:xfrm>
            <a:prstGeom prst="line">
              <a:avLst/>
            </a:prstGeom>
            <a:ln w="12700">
              <a:solidFill>
                <a:schemeClr val="lt2">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custDataLst>
              <p:tags r:id="rId12"/>
            </p:custDataLst>
          </p:nvPr>
        </p:nvGrpSpPr>
        <p:grpSpPr>
          <a:xfrm>
            <a:off x="1121093" y="2974553"/>
            <a:ext cx="3014663" cy="59055"/>
            <a:chOff x="2280" y="5650"/>
            <a:chExt cx="6330" cy="124"/>
          </a:xfrm>
        </p:grpSpPr>
        <p:sp>
          <p:nvSpPr>
            <p:cNvPr id="29" name="矩形 28"/>
            <p:cNvSpPr/>
            <p:nvPr>
              <p:custDataLst>
                <p:tags r:id="rId13"/>
              </p:custDataLst>
            </p:nvPr>
          </p:nvSpPr>
          <p:spPr>
            <a:xfrm flipV="1">
              <a:off x="2280" y="5764"/>
              <a:ext cx="6331" cy="10"/>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0" name="矩形 29"/>
            <p:cNvSpPr/>
            <p:nvPr>
              <p:custDataLst>
                <p:tags r:id="rId14"/>
              </p:custDataLst>
            </p:nvPr>
          </p:nvSpPr>
          <p:spPr>
            <a:xfrm>
              <a:off x="2280" y="5650"/>
              <a:ext cx="1600" cy="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grpSp>
      <p:sp>
        <p:nvSpPr>
          <p:cNvPr id="3" name="矩形 13"/>
          <p:cNvSpPr/>
          <p:nvPr>
            <p:custDataLst>
              <p:tags r:id="rId15"/>
            </p:custDataLst>
          </p:nvPr>
        </p:nvSpPr>
        <p:spPr>
          <a:xfrm>
            <a:off x="3512820" y="1539240"/>
            <a:ext cx="5133022" cy="297942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4" name="矩形 12"/>
          <p:cNvSpPr/>
          <p:nvPr>
            <p:custDataLst>
              <p:tags r:id="rId16"/>
            </p:custDataLst>
          </p:nvPr>
        </p:nvSpPr>
        <p:spPr>
          <a:xfrm>
            <a:off x="530860" y="1539240"/>
            <a:ext cx="3417570" cy="297942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11" name="矩形 14"/>
          <p:cNvSpPr/>
          <p:nvPr>
            <p:custDataLst>
              <p:tags r:id="rId17"/>
            </p:custDataLst>
          </p:nvPr>
        </p:nvSpPr>
        <p:spPr>
          <a:xfrm>
            <a:off x="645160" y="1653540"/>
            <a:ext cx="3296285" cy="297942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13" name="矩形 12"/>
          <p:cNvSpPr/>
          <p:nvPr>
            <p:custDataLst>
              <p:tags r:id="rId18"/>
            </p:custDataLst>
          </p:nvPr>
        </p:nvSpPr>
        <p:spPr>
          <a:xfrm>
            <a:off x="4069715" y="1653540"/>
            <a:ext cx="4690110" cy="297942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20" name="文本框 19"/>
          <p:cNvSpPr txBox="1"/>
          <p:nvPr>
            <p:custDataLst>
              <p:tags r:id="rId19"/>
            </p:custDataLst>
          </p:nvPr>
        </p:nvSpPr>
        <p:spPr>
          <a:xfrm>
            <a:off x="457200" y="457114"/>
            <a:ext cx="8229600" cy="801167"/>
          </a:xfrm>
          <a:prstGeom prst="rect">
            <a:avLst/>
          </a:prstGeom>
          <a:noFill/>
        </p:spPr>
        <p:txBody>
          <a:bodyPr wrap="square" lIns="47625" tIns="19050" rIns="47625" bIns="19050" rtlCol="0" anchor="t" anchorCtr="0">
            <a:normAutofit/>
          </a:bodyPr>
          <a:lstStyle/>
          <a:p>
            <a:pPr marL="0" indent="0" algn="l">
              <a:lnSpc>
                <a:spcPct val="100000"/>
              </a:lnSpc>
              <a:spcBef>
                <a:spcPct val="0"/>
              </a:spcBef>
              <a:spcAft>
                <a:spcPct val="0"/>
              </a:spcAft>
              <a:buSzTx/>
              <a:buNone/>
            </a:pPr>
            <a:r>
              <a:rPr lang="zh-CN" altLang="zh-CN" sz="3600" b="1" spc="300">
                <a:solidFill>
                  <a:schemeClr val="accent1"/>
                </a:solidFill>
                <a:latin typeface="微软雅黑" panose="020b0503020204020204" pitchFamily="34" charset="-122"/>
                <a:ea typeface="微软雅黑" panose="020b0503020204020204" pitchFamily="34" charset="-122"/>
                <a:sym typeface="+mn-ea"/>
              </a:rPr>
              <a:t>学习活动二：明技法</a:t>
            </a:r>
          </a:p>
        </p:txBody>
      </p:sp>
      <p:sp>
        <p:nvSpPr>
          <p:cNvPr id="21" name="Title 6"/>
          <p:cNvSpPr txBox="1"/>
          <p:nvPr>
            <p:custDataLst>
              <p:tags r:id="rId20"/>
            </p:custDataLst>
          </p:nvPr>
        </p:nvSpPr>
        <p:spPr>
          <a:xfrm>
            <a:off x="800100" y="1828800"/>
            <a:ext cx="2987040" cy="262890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300" b="1"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学习精读组精读《改造我们的学习》，思想精读组精读《人的正确思想是从哪里来的？》，解剖文章论证过程，找出论证方法及其依据。</a:t>
            </a:r>
          </a:p>
        </p:txBody>
      </p:sp>
      <p:pic>
        <p:nvPicPr>
          <p:cNvPr id="8" name="图片 7"/>
          <p:cNvPicPr>
            <a:picLocks noChangeAspect="1"/>
          </p:cNvPicPr>
          <p:nvPr>
            <p:custDataLst>
              <p:tags r:id="rId22"/>
            </p:custDataLst>
          </p:nvPr>
        </p:nvPicPr>
        <p:blipFill>
          <a:blip r:embed="rId21"/>
          <a:stretch>
            <a:fillRect/>
          </a:stretch>
        </p:blipFill>
        <p:spPr>
          <a:xfrm>
            <a:off x="4109720" y="1748790"/>
            <a:ext cx="4536440" cy="2769870"/>
          </a:xfrm>
          <a:custGeom>
            <a:cxnLst>
              <a:cxn ang="3">
                <a:pos x="hc" y="t"/>
              </a:cxn>
              <a:cxn ang="cd2">
                <a:pos x="l" y="vc"/>
              </a:cxn>
              <a:cxn ang="cd4">
                <a:pos x="hc" y="b"/>
              </a:cxn>
              <a:cxn ang="0">
                <a:pos x="r" y="vc"/>
              </a:cxn>
            </a:cxnLst>
            <a:rect l="l" t="t" r="r" b="b"/>
            <a:pathLst>
              <a:path w="5040" h="5040">
                <a:moveTo>
                  <a:pt x="0" y="0"/>
                </a:moveTo>
                <a:lnTo>
                  <a:pt x="5040" y="0"/>
                </a:lnTo>
                <a:lnTo>
                  <a:pt x="5040" y="5040"/>
                </a:lnTo>
                <a:lnTo>
                  <a:pt x="0" y="5040"/>
                </a:lnTo>
                <a:lnTo>
                  <a:pt x="0" y="0"/>
                </a:lnTo>
                <a:close/>
              </a:path>
            </a:pathLst>
          </a:custGeom>
        </p:spPr>
      </p:pic>
    </p:spTree>
    <p:custDataLst>
      <p:tags r:id="rId2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custDataLst>
              <p:tags r:id="rId3"/>
            </p:custDataLst>
          </p:nvPr>
        </p:nvSpPr>
        <p:spPr>
          <a:xfrm>
            <a:off x="29845" y="708660"/>
            <a:ext cx="9040495" cy="4371975"/>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4"/>
            </p:custDataLst>
          </p:nvPr>
        </p:nvSpPr>
        <p:spPr>
          <a:xfrm>
            <a:off x="107287" y="84460"/>
            <a:ext cx="8229657" cy="571500"/>
          </a:xfrm>
          <a:prstGeom prst="rect">
            <a:avLst/>
          </a:prstGeom>
          <a:noFill/>
        </p:spPr>
        <p:txBody>
          <a:bodyPr wrap="square" lIns="47625" tIns="19050" rIns="47625" bIns="19050" rtlCol="0" anchor="b" anchorCtr="0">
            <a:noAutofit/>
          </a:bodyPr>
          <a:lstStyle/>
          <a:p>
            <a:pPr marL="0" indent="0" algn="ctr">
              <a:lnSpc>
                <a:spcPct val="100000"/>
              </a:lnSpc>
              <a:spcBef>
                <a:spcPct val="0"/>
              </a:spcBef>
              <a:spcAft>
                <a:spcPct val="0"/>
              </a:spcAft>
              <a:buSzTx/>
              <a:buNone/>
            </a:pPr>
            <a:r>
              <a:rPr lang="zh-CN" altLang="zh-CN" sz="3600" b="1" spc="220">
                <a:solidFill>
                  <a:schemeClr val="accent1"/>
                </a:solidFill>
                <a:latin typeface="微软雅黑" panose="020b0503020204020204" pitchFamily="34" charset="-122"/>
                <a:ea typeface="微软雅黑" panose="020b0503020204020204" pitchFamily="34" charset="-122"/>
                <a:sym typeface="+mn-ea"/>
              </a:rPr>
              <a:t>学习活动二：明技法</a:t>
            </a:r>
          </a:p>
        </p:txBody>
      </p:sp>
      <p:pic>
        <p:nvPicPr>
          <p:cNvPr id="8" name="图片 7"/>
          <p:cNvPicPr>
            <a:picLocks noChangeAspect="1"/>
          </p:cNvPicPr>
          <p:nvPr>
            <p:custDataLst>
              <p:tags r:id="rId6"/>
            </p:custDataLst>
          </p:nvPr>
        </p:nvPicPr>
        <p:blipFill>
          <a:blip r:embed="rId5"/>
          <a:srcRect l="7682" r="7682"/>
          <a:stretch>
            <a:fillRect/>
          </a:stretch>
        </p:blipFill>
        <p:spPr>
          <a:xfrm>
            <a:off x="457169" y="1600213"/>
            <a:ext cx="3214706" cy="2743219"/>
          </a:xfrm>
          <a:custGeom>
            <a:cxnLst>
              <a:cxn ang="3">
                <a:pos x="hc" y="t"/>
              </a:cxn>
              <a:cxn ang="cd2">
                <a:pos x="l" y="vc"/>
              </a:cxn>
              <a:cxn ang="cd4">
                <a:pos x="hc" y="b"/>
              </a:cxn>
              <a:cxn ang="0">
                <a:pos x="r" y="vc"/>
              </a:cxn>
            </a:cxnLst>
            <a:rect l="l" t="t" r="r" b="b"/>
            <a:pathLst>
              <a:path w="5760" h="5760">
                <a:moveTo>
                  <a:pt x="0" y="0"/>
                </a:moveTo>
                <a:lnTo>
                  <a:pt x="5760" y="0"/>
                </a:lnTo>
                <a:lnTo>
                  <a:pt x="5760" y="5760"/>
                </a:lnTo>
                <a:lnTo>
                  <a:pt x="0" y="5760"/>
                </a:lnTo>
                <a:lnTo>
                  <a:pt x="0" y="0"/>
                </a:lnTo>
                <a:close/>
              </a:path>
            </a:pathLst>
          </a:custGeom>
        </p:spPr>
      </p:pic>
      <p:sp>
        <p:nvSpPr>
          <p:cNvPr id="10" name="Title 6"/>
          <p:cNvSpPr txBox="1"/>
          <p:nvPr>
            <p:custDataLst>
              <p:tags r:id="rId7"/>
            </p:custDataLst>
          </p:nvPr>
        </p:nvSpPr>
        <p:spPr>
          <a:xfrm>
            <a:off x="273685" y="934085"/>
            <a:ext cx="3397885" cy="388620"/>
          </a:xfrm>
          <a:prstGeom prst="rect">
            <a:avLst/>
          </a:prstGeom>
          <a:noFill/>
          <a:ln w="3175">
            <a:noFill/>
            <a:prstDash val="dash"/>
          </a:ln>
        </p:spPr>
        <p:txBody>
          <a:bodyPr wrap="square" lIns="47625" tIns="19050" rIns="47625" bIns="1905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ct val="0"/>
              </a:spcAft>
              <a:buSzTx/>
              <a:buFontTx/>
              <a:buNone/>
            </a:pPr>
            <a:r>
              <a:rPr kumimoji="0" lang="zh-CN" sz="2800" b="1" i="0" spc="220" noProof="0">
                <a:ln w="3175">
                  <a:noFill/>
                  <a:prstDash val="dash"/>
                </a:ln>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《改造我们的学习》</a:t>
            </a:r>
          </a:p>
        </p:txBody>
      </p:sp>
      <p:sp>
        <p:nvSpPr>
          <p:cNvPr id="14" name="Title 6"/>
          <p:cNvSpPr txBox="1"/>
          <p:nvPr>
            <p:custDataLst>
              <p:tags r:id="rId8"/>
            </p:custDataLst>
          </p:nvPr>
        </p:nvSpPr>
        <p:spPr>
          <a:xfrm>
            <a:off x="3780155" y="771525"/>
            <a:ext cx="5074920" cy="42157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ct val="0"/>
              </a:spcBef>
              <a:spcAft>
                <a:spcPts val="800"/>
              </a:spcAft>
              <a:buSzTx/>
              <a:buFont typeface="Wingdings" panose="05000000000000000000" charset="0"/>
              <a:buChar char="l"/>
            </a:pPr>
            <a:r>
              <a:rPr lang="zh-CN" sz="20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第一部分回顾历史经验，说明理论和实践统一的重要性，正面论述改造我们的学习所必须遵循的原则。</a:t>
            </a:r>
          </a:p>
          <a:p>
            <a:pPr marL="279400" lvl="0" indent="-279400" algn="l" fontAlgn="ctr">
              <a:lnSpc>
                <a:spcPct val="120000"/>
              </a:lnSpc>
              <a:spcBef>
                <a:spcPct val="0"/>
              </a:spcBef>
              <a:spcAft>
                <a:spcPts val="800"/>
              </a:spcAft>
              <a:buSzTx/>
              <a:buFont typeface="Wingdings" panose="05000000000000000000" charset="0"/>
              <a:buChar char="l"/>
            </a:pPr>
            <a:r>
              <a:rPr lang="zh-CN" sz="20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共分四层：第1句概括党的二十年理论与实践相结合的情况；第2句概括党的认识得到提高与丰富；第3句至第6句概叙党探索救国之路取得的成绩；第7句肯定党的成绩。</a:t>
            </a:r>
          </a:p>
          <a:p>
            <a:pPr marL="279400" lvl="0" indent="-279400" algn="l" fontAlgn="ctr">
              <a:lnSpc>
                <a:spcPct val="120000"/>
              </a:lnSpc>
              <a:spcBef>
                <a:spcPct val="0"/>
              </a:spcBef>
              <a:spcAft>
                <a:spcPts val="800"/>
              </a:spcAft>
              <a:buSzTx/>
              <a:buFont typeface="Wingdings" panose="05000000000000000000" charset="0"/>
              <a:buChar char="l"/>
            </a:pPr>
            <a:r>
              <a:rPr lang="zh-CN" sz="20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举例论证：在提出论点之后，作者便概述了二十年来党对马列主义的认识、学习和发展的历程等概括性的事例作论据。</a:t>
            </a:r>
          </a:p>
        </p:txBody>
      </p:sp>
    </p:spTree>
    <p:custDataLst>
      <p:tags r:id="rId9"/>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custDataLst>
              <p:tags r:id="rId3"/>
            </p:custDataLst>
          </p:nvPr>
        </p:nvSpPr>
        <p:spPr>
          <a:xfrm>
            <a:off x="251460" y="771525"/>
            <a:ext cx="8626475" cy="4293235"/>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4"/>
            </p:custDataLst>
          </p:nvPr>
        </p:nvSpPr>
        <p:spPr>
          <a:xfrm>
            <a:off x="107287" y="84460"/>
            <a:ext cx="8229657" cy="571500"/>
          </a:xfrm>
          <a:prstGeom prst="rect">
            <a:avLst/>
          </a:prstGeom>
          <a:noFill/>
        </p:spPr>
        <p:txBody>
          <a:bodyPr wrap="square" lIns="47625" tIns="19050" rIns="47625" bIns="19050" rtlCol="0" anchor="b" anchorCtr="0">
            <a:noAutofit/>
          </a:bodyPr>
          <a:lstStyle/>
          <a:p>
            <a:pPr marL="0" indent="0" algn="ctr">
              <a:lnSpc>
                <a:spcPct val="100000"/>
              </a:lnSpc>
              <a:spcBef>
                <a:spcPct val="0"/>
              </a:spcBef>
              <a:spcAft>
                <a:spcPct val="0"/>
              </a:spcAft>
              <a:buSzTx/>
              <a:buNone/>
            </a:pPr>
            <a:r>
              <a:rPr lang="zh-CN" altLang="zh-CN" sz="3600" b="1" spc="220">
                <a:solidFill>
                  <a:schemeClr val="accent1"/>
                </a:solidFill>
                <a:latin typeface="微软雅黑" panose="020b0503020204020204" pitchFamily="34" charset="-122"/>
                <a:ea typeface="微软雅黑" panose="020b0503020204020204" pitchFamily="34" charset="-122"/>
                <a:sym typeface="+mn-ea"/>
              </a:rPr>
              <a:t>学习活动二：明技法</a:t>
            </a:r>
          </a:p>
        </p:txBody>
      </p:sp>
      <p:sp>
        <p:nvSpPr>
          <p:cNvPr id="10" name="Title 6"/>
          <p:cNvSpPr txBox="1"/>
          <p:nvPr>
            <p:custDataLst>
              <p:tags r:id="rId5"/>
            </p:custDataLst>
          </p:nvPr>
        </p:nvSpPr>
        <p:spPr>
          <a:xfrm>
            <a:off x="467360" y="1099185"/>
            <a:ext cx="3296285" cy="388620"/>
          </a:xfrm>
          <a:prstGeom prst="rect">
            <a:avLst/>
          </a:prstGeom>
          <a:noFill/>
          <a:ln w="3175">
            <a:noFill/>
            <a:prstDash val="dash"/>
          </a:ln>
        </p:spPr>
        <p:txBody>
          <a:bodyPr wrap="square" lIns="47625" tIns="19050" rIns="47625" bIns="1905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ct val="0"/>
              </a:spcAft>
              <a:buSzTx/>
              <a:buFontTx/>
              <a:buNone/>
            </a:pPr>
            <a:r>
              <a:rPr kumimoji="0" lang="zh-CN" sz="2800" b="1" i="0" spc="220" noProof="0">
                <a:ln w="3175">
                  <a:noFill/>
                  <a:prstDash val="dash"/>
                </a:ln>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《改造我们的学习》</a:t>
            </a:r>
          </a:p>
        </p:txBody>
      </p:sp>
      <p:sp>
        <p:nvSpPr>
          <p:cNvPr id="100" name="文本框 99"/>
          <p:cNvSpPr txBox="1"/>
          <p:nvPr/>
        </p:nvSpPr>
        <p:spPr>
          <a:xfrm>
            <a:off x="4140200" y="771525"/>
            <a:ext cx="4350385" cy="4246245"/>
          </a:xfrm>
          <a:prstGeom prst="rect">
            <a:avLst/>
          </a:prstGeom>
          <a:noFill/>
          <a:ln w="9525">
            <a:noFill/>
          </a:ln>
        </p:spPr>
        <p:txBody>
          <a:bodyPr wrap="square">
            <a:spAutoFit/>
          </a:bodyPr>
          <a:lstStyle/>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第二部分指出在学习中存在的三个方面的缺点，从反面论证必须改造我们的学习。先总说“我们还是有缺点的，而且还有很大的缺点”；接着分析缺点的三大表现——不注重研究现状、不注重研究历史、不注重马克思列宁主义的运用；再分析存在这些缺点的根源的三种典型——“想当然”发号施令、不懂历史、理论和实际分离。</a:t>
            </a:r>
          </a:p>
        </p:txBody>
      </p:sp>
      <p:pic>
        <p:nvPicPr>
          <p:cNvPr id="4" name="图片 3" descr="C:\Users\Administrator\Desktop\中册教案\3.jpeg3"/>
          <p:cNvPicPr>
            <a:picLocks noChangeAspect="1"/>
          </p:cNvPicPr>
          <p:nvPr>
            <p:custDataLst>
              <p:tags r:id="rId7"/>
            </p:custDataLst>
          </p:nvPr>
        </p:nvPicPr>
        <p:blipFill>
          <a:blip r:embed="rId6"/>
          <a:stretch>
            <a:fillRect/>
          </a:stretch>
        </p:blipFill>
        <p:spPr>
          <a:xfrm>
            <a:off x="467360" y="1707515"/>
            <a:ext cx="3441065" cy="2651760"/>
          </a:xfrm>
          <a:prstGeom prst="rect">
            <a:avLst/>
          </a:prstGeom>
        </p:spPr>
      </p:pic>
    </p:spTree>
    <p:custDataLst>
      <p:tags r:id="rId8"/>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heel(1)">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custDataLst>
              <p:tags r:id="rId3"/>
            </p:custDataLst>
          </p:nvPr>
        </p:nvSpPr>
        <p:spPr>
          <a:xfrm>
            <a:off x="251460" y="771525"/>
            <a:ext cx="8626475" cy="4293235"/>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4"/>
            </p:custDataLst>
          </p:nvPr>
        </p:nvSpPr>
        <p:spPr>
          <a:xfrm>
            <a:off x="107287" y="84460"/>
            <a:ext cx="8229657" cy="571500"/>
          </a:xfrm>
          <a:prstGeom prst="rect">
            <a:avLst/>
          </a:prstGeom>
          <a:noFill/>
        </p:spPr>
        <p:txBody>
          <a:bodyPr wrap="square" lIns="47625" tIns="19050" rIns="47625" bIns="19050" rtlCol="0" anchor="b" anchorCtr="0">
            <a:noAutofit/>
          </a:bodyPr>
          <a:lstStyle/>
          <a:p>
            <a:pPr marL="0" indent="0" algn="ctr">
              <a:lnSpc>
                <a:spcPct val="100000"/>
              </a:lnSpc>
              <a:spcBef>
                <a:spcPct val="0"/>
              </a:spcBef>
              <a:spcAft>
                <a:spcPct val="0"/>
              </a:spcAft>
              <a:buSzTx/>
              <a:buNone/>
            </a:pPr>
            <a:r>
              <a:rPr lang="zh-CN" altLang="zh-CN" sz="3600" b="1" spc="220">
                <a:solidFill>
                  <a:schemeClr val="accent1"/>
                </a:solidFill>
                <a:latin typeface="微软雅黑" panose="020b0503020204020204" pitchFamily="34" charset="-122"/>
                <a:ea typeface="微软雅黑" panose="020b0503020204020204" pitchFamily="34" charset="-122"/>
                <a:sym typeface="+mn-ea"/>
              </a:rPr>
              <a:t>学习活动二：明技法</a:t>
            </a:r>
          </a:p>
        </p:txBody>
      </p:sp>
      <p:sp>
        <p:nvSpPr>
          <p:cNvPr id="5" name="文本框 4"/>
          <p:cNvSpPr txBox="1"/>
          <p:nvPr/>
        </p:nvSpPr>
        <p:spPr>
          <a:xfrm>
            <a:off x="251460" y="771525"/>
            <a:ext cx="8643620" cy="4246245"/>
          </a:xfrm>
          <a:prstGeom prst="rect">
            <a:avLst/>
          </a:prstGeom>
          <a:noFill/>
          <a:ln w="9525">
            <a:noFill/>
          </a:ln>
        </p:spPr>
        <p:txBody>
          <a:bodyPr wrap="square" rtlCol="0">
            <a:noAutofit/>
          </a:bodyPr>
          <a:lstStyle/>
          <a:p>
            <a:pPr lvl="0" algn="l" defTabSz="914400" fontAlgn="auto">
              <a:lnSpc>
                <a:spcPct val="150000"/>
              </a:lnSpc>
            </a:pPr>
            <a:r>
              <a:rPr lang="zh-CN" sz="2000" b="1">
                <a:latin typeface="黑体" panose="02010609060101010101" charset="-122"/>
                <a:ea typeface="黑体" panose="02010609060101010101" charset="-122"/>
                <a:cs typeface="黑体" panose="02010609060101010101" charset="-122"/>
                <a:sym typeface="+mn-ea"/>
              </a:rPr>
              <a:t>（1）</a:t>
            </a:r>
            <a:r>
              <a:rPr lang="zh-CN" sz="2000" b="1">
                <a:solidFill>
                  <a:srgbClr val="FF0000"/>
                </a:solidFill>
                <a:latin typeface="黑体" panose="02010609060101010101" charset="-122"/>
                <a:ea typeface="黑体" panose="02010609060101010101" charset="-122"/>
                <a:cs typeface="黑体" panose="02010609060101010101" charset="-122"/>
                <a:sym typeface="+mn-ea"/>
              </a:rPr>
              <a:t>举例论证</a:t>
            </a:r>
            <a:r>
              <a:rPr lang="zh-CN" sz="2000" b="1">
                <a:latin typeface="黑体" panose="02010609060101010101" charset="-122"/>
                <a:ea typeface="黑体" panose="02010609060101010101" charset="-122"/>
                <a:cs typeface="黑体" panose="02010609060101010101" charset="-122"/>
                <a:sym typeface="+mn-ea"/>
              </a:rPr>
              <a:t>：在论证“还有很大缺点”时，列举了研究现状、研究历史、学习理论三个方面“极坏的作风”，是用概括性的事例来论证；在论证主观主义学风使“理论和实际分离”时，则列举了“经济学教授不能解释边币和法币，当然学生也不能解释”等典型事例加以证明。</a:t>
            </a:r>
          </a:p>
          <a:p>
            <a:pPr lvl="0" algn="l" defTabSz="914400" fontAlgn="auto">
              <a:lnSpc>
                <a:spcPct val="150000"/>
              </a:lnSpc>
            </a:pPr>
            <a:r>
              <a:rPr lang="zh-CN" sz="2000" b="1">
                <a:latin typeface="黑体" panose="02010609060101010101" charset="-122"/>
                <a:ea typeface="黑体" panose="02010609060101010101" charset="-122"/>
                <a:cs typeface="黑体" panose="02010609060101010101" charset="-122"/>
                <a:sym typeface="+mn-ea"/>
              </a:rPr>
              <a:t>（2）</a:t>
            </a:r>
            <a:r>
              <a:rPr lang="zh-CN" sz="2000" b="1">
                <a:solidFill>
                  <a:srgbClr val="FF0000"/>
                </a:solidFill>
                <a:latin typeface="黑体" panose="02010609060101010101" charset="-122"/>
                <a:ea typeface="黑体" panose="02010609060101010101" charset="-122"/>
                <a:cs typeface="黑体" panose="02010609060101010101" charset="-122"/>
                <a:sym typeface="+mn-ea"/>
              </a:rPr>
              <a:t>对比论证</a:t>
            </a:r>
            <a:r>
              <a:rPr lang="zh-CN" sz="2000" b="1">
                <a:latin typeface="黑体" panose="02010609060101010101" charset="-122"/>
                <a:ea typeface="黑体" panose="02010609060101010101" charset="-122"/>
                <a:cs typeface="黑体" panose="02010609060101010101" charset="-122"/>
                <a:sym typeface="+mn-ea"/>
              </a:rPr>
              <a:t>：文章第一部分谈成绩是从正面来论证改造我们学习的重要性，而文章的第二部分谈缺点则是从反面来论证改造我们学习的必要性。</a:t>
            </a:r>
          </a:p>
          <a:p>
            <a:pPr lvl="0" algn="l" defTabSz="914400" fontAlgn="auto">
              <a:lnSpc>
                <a:spcPct val="150000"/>
              </a:lnSpc>
            </a:pPr>
            <a:r>
              <a:rPr lang="zh-CN" sz="2000" b="1">
                <a:latin typeface="黑体" panose="02010609060101010101" charset="-122"/>
                <a:ea typeface="黑体" panose="02010609060101010101" charset="-122"/>
                <a:cs typeface="黑体" panose="02010609060101010101" charset="-122"/>
                <a:sym typeface="+mn-ea"/>
              </a:rPr>
              <a:t>（3）</a:t>
            </a:r>
            <a:r>
              <a:rPr lang="zh-CN" sz="2000" b="1">
                <a:solidFill>
                  <a:srgbClr val="FF0000"/>
                </a:solidFill>
                <a:latin typeface="黑体" panose="02010609060101010101" charset="-122"/>
                <a:ea typeface="黑体" panose="02010609060101010101" charset="-122"/>
                <a:cs typeface="黑体" panose="02010609060101010101" charset="-122"/>
                <a:sym typeface="+mn-ea"/>
              </a:rPr>
              <a:t>比喻论证</a:t>
            </a:r>
            <a:r>
              <a:rPr lang="zh-CN" sz="2000" b="1">
                <a:latin typeface="黑体" panose="02010609060101010101" charset="-122"/>
                <a:ea typeface="黑体" panose="02010609060101010101" charset="-122"/>
                <a:cs typeface="黑体" panose="02010609060101010101" charset="-122"/>
                <a:sym typeface="+mn-ea"/>
              </a:rPr>
              <a:t>：“闭塞眼睛捉麻雀”“瞎子摸鱼”比喻不作调查研究，凭主观去毫无目的地开展工作；“漆黑一团”比喻对中国古代史，近百年历史一无所知；“消化不了”比喻对马列主义不知深入理解，不领会精神实质。</a:t>
            </a:r>
          </a:p>
        </p:txBody>
      </p:sp>
    </p:spTree>
    <p:custDataLst>
      <p:tags r:id="rId5"/>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custDataLst>
              <p:tags r:id="rId3"/>
            </p:custDataLst>
          </p:nvPr>
        </p:nvSpPr>
        <p:spPr>
          <a:xfrm>
            <a:off x="251460" y="771525"/>
            <a:ext cx="8626475" cy="4293235"/>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4"/>
            </p:custDataLst>
          </p:nvPr>
        </p:nvSpPr>
        <p:spPr>
          <a:xfrm>
            <a:off x="107287" y="84460"/>
            <a:ext cx="8229657" cy="571500"/>
          </a:xfrm>
          <a:prstGeom prst="rect">
            <a:avLst/>
          </a:prstGeom>
          <a:noFill/>
        </p:spPr>
        <p:txBody>
          <a:bodyPr wrap="square" lIns="47625" tIns="19050" rIns="47625" bIns="19050" rtlCol="0" anchor="b" anchorCtr="0">
            <a:noAutofit/>
          </a:bodyPr>
          <a:lstStyle/>
          <a:p>
            <a:pPr marL="0" indent="0" algn="ctr">
              <a:lnSpc>
                <a:spcPct val="100000"/>
              </a:lnSpc>
              <a:spcBef>
                <a:spcPct val="0"/>
              </a:spcBef>
              <a:spcAft>
                <a:spcPct val="0"/>
              </a:spcAft>
              <a:buSzTx/>
              <a:buNone/>
            </a:pPr>
            <a:r>
              <a:rPr lang="zh-CN" altLang="zh-CN" sz="3600" b="1" spc="220">
                <a:solidFill>
                  <a:schemeClr val="accent1"/>
                </a:solidFill>
                <a:latin typeface="微软雅黑" panose="020b0503020204020204" pitchFamily="34" charset="-122"/>
                <a:ea typeface="微软雅黑" panose="020b0503020204020204" pitchFamily="34" charset="-122"/>
                <a:sym typeface="+mn-ea"/>
              </a:rPr>
              <a:t>学习活动二：明技法</a:t>
            </a:r>
          </a:p>
        </p:txBody>
      </p:sp>
      <p:sp>
        <p:nvSpPr>
          <p:cNvPr id="100" name="文本框 99"/>
          <p:cNvSpPr txBox="1"/>
          <p:nvPr/>
        </p:nvSpPr>
        <p:spPr>
          <a:xfrm>
            <a:off x="179705" y="699770"/>
            <a:ext cx="5320030" cy="4246245"/>
          </a:xfrm>
          <a:prstGeom prst="rect">
            <a:avLst/>
          </a:prstGeom>
          <a:noFill/>
          <a:ln w="9525">
            <a:noFill/>
          </a:ln>
        </p:spPr>
        <p:txBody>
          <a:bodyPr wrap="square">
            <a:spAutoFit/>
          </a:bodyPr>
          <a:lstStyle/>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第三部分把两种对立的学习态度进行对比，进一步论证必须坚持理论与实际统一的学风。先提出这一部分的分论点“将两种互相对立的态度对照的讲一下”；接着具体分析“主观主义的态度”和“马克思列宁主义的态度”。</a:t>
            </a: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（1）</a:t>
            </a:r>
            <a:r>
              <a:rPr lang="zh-CN" sz="2000" b="1">
                <a:solidFill>
                  <a:srgbClr val="FF0000"/>
                </a:solidFill>
                <a:latin typeface="黑体" panose="02010609060101010101" charset="-122"/>
                <a:ea typeface="黑体" panose="02010609060101010101" charset="-122"/>
                <a:cs typeface="黑体" panose="02010609060101010101" charset="-122"/>
                <a:sym typeface="+mn-ea"/>
              </a:rPr>
              <a:t>对比论证</a:t>
            </a:r>
            <a:r>
              <a:rPr lang="zh-CN" sz="2000" b="1">
                <a:latin typeface="黑体" panose="02010609060101010101" charset="-122"/>
                <a:ea typeface="黑体" panose="02010609060101010101" charset="-122"/>
                <a:cs typeface="黑体" panose="02010609060101010101" charset="-122"/>
                <a:sym typeface="+mn-ea"/>
              </a:rPr>
              <a:t>：把两种对立的学习态度作具体的对照，这比只正面论述给人的印象深刻得多，使我们更能认清主观主义学习态度的严重危害性，使文章具有逻辑性和说服力。</a:t>
            </a:r>
          </a:p>
        </p:txBody>
      </p:sp>
      <p:pic>
        <p:nvPicPr>
          <p:cNvPr id="2" name="图片 1" descr="t01c6c9f70b9fc3b351"/>
          <p:cNvPicPr>
            <a:picLocks noChangeAspect="1"/>
          </p:cNvPicPr>
          <p:nvPr/>
        </p:nvPicPr>
        <p:blipFill>
          <a:blip r:embed="rId5"/>
          <a:stretch>
            <a:fillRect/>
          </a:stretch>
        </p:blipFill>
        <p:spPr>
          <a:xfrm>
            <a:off x="5652135" y="1851660"/>
            <a:ext cx="3101340" cy="2240280"/>
          </a:xfrm>
          <a:prstGeom prst="rect">
            <a:avLst/>
          </a:prstGeom>
        </p:spPr>
      </p:pic>
    </p:spTree>
    <p:custDataLst>
      <p:tags r:id="rId6"/>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additive="base">
                                        <p:cTn id="12"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additive="base">
                                        <p:cTn id="18"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aphicFrame>
        <p:nvGraphicFramePr>
          <p:cNvPr id="4" name="表格 3"/>
          <p:cNvGraphicFramePr>
            <a:graphicFrameLocks noGrp="1"/>
          </p:cNvGraphicFramePr>
          <p:nvPr>
            <p:custDataLst>
              <p:tags r:id="rId3"/>
            </p:custDataLst>
          </p:nvPr>
        </p:nvGraphicFramePr>
        <p:xfrm>
          <a:off x="251460" y="915670"/>
          <a:ext cx="8388985" cy="3815080"/>
        </p:xfrm>
        <a:graphic>
          <a:graphicData uri="http://schemas.openxmlformats.org/drawingml/2006/table">
            <a:tbl>
              <a:tblPr firstRow="1" bandRow="1">
                <a:tableStyleId>{5C22544A-7EE6-4342-B048-85BDC9FD1C3A}</a:tableStyleId>
              </a:tblPr>
              <a:tblGrid>
                <a:gridCol w="3832860"/>
                <a:gridCol w="4556125"/>
              </a:tblGrid>
              <a:tr h="552450">
                <a:tc>
                  <a:txBody>
                    <a:bodyPr vert="horz" wrap="square"/>
                    <a:lstStyle/>
                    <a:p>
                      <a:pPr algn="ctr">
                        <a:buNone/>
                      </a:pPr>
                      <a:r>
                        <a:rPr lang="zh-CN" altLang="en-US" sz="2800" b="1">
                          <a:latin typeface="微软雅黑" panose="020b0503020204020204" pitchFamily="34" charset="-122"/>
                          <a:ea typeface="微软雅黑" panose="020b0503020204020204" pitchFamily="34" charset="-122"/>
                        </a:rPr>
                        <a:t>主观主义的态度</a:t>
                      </a:r>
                    </a:p>
                  </a:txBody>
                  <a:tcPr/>
                </a:tc>
                <a:tc>
                  <a:txBody>
                    <a:bodyPr vert="horz" wrap="square"/>
                    <a:lstStyle/>
                    <a:p>
                      <a:pPr algn="ctr">
                        <a:buNone/>
                      </a:pPr>
                      <a:r>
                        <a:rPr lang="zh-CN" altLang="en-US" sz="2800" b="1">
                          <a:latin typeface="微软雅黑" panose="020b0503020204020204" pitchFamily="34" charset="-122"/>
                          <a:ea typeface="微软雅黑" panose="020b0503020204020204" pitchFamily="34" charset="-122"/>
                        </a:rPr>
                        <a:t>马克思列宁主义的态度</a:t>
                      </a:r>
                    </a:p>
                  </a:txBody>
                  <a:tcPr/>
                </a:tc>
              </a:tr>
              <a:tr h="415925">
                <a:tc>
                  <a:txBody>
                    <a:bodyPr vert="horz" wrap="square"/>
                    <a:lstStyle/>
                    <a:p>
                      <a:pPr algn="ctr">
                        <a:buNone/>
                      </a:pPr>
                      <a:endParaRPr lang="zh-CN" altLang="en-US" sz="2000" b="1">
                        <a:latin typeface="黑体" panose="02010609060101010101" charset="-122"/>
                        <a:ea typeface="黑体" panose="02010609060101010101" charset="-122"/>
                      </a:endParaRPr>
                    </a:p>
                  </a:txBody>
                  <a:tcPr/>
                </a:tc>
                <a:tc>
                  <a:txBody>
                    <a:bodyPr vert="horz" wrap="square"/>
                    <a:lstStyle/>
                    <a:p>
                      <a:pPr algn="ctr">
                        <a:buNone/>
                      </a:pPr>
                      <a:endParaRPr lang="zh-CN" altLang="en-US" sz="2000" b="1">
                        <a:latin typeface="黑体" panose="02010609060101010101" charset="-122"/>
                        <a:ea typeface="黑体" panose="02010609060101010101" charset="-122"/>
                      </a:endParaRPr>
                    </a:p>
                  </a:txBody>
                  <a:tcPr/>
                </a:tc>
              </a:tr>
              <a:tr h="415290">
                <a:tc>
                  <a:txBody>
                    <a:bodyPr vert="horz" wrap="square"/>
                    <a:lstStyle/>
                    <a:p>
                      <a:pPr algn="ctr">
                        <a:buNone/>
                      </a:pPr>
                      <a:endParaRPr lang="zh-CN" altLang="en-US" sz="2000" b="1">
                        <a:latin typeface="黑体" panose="02010609060101010101" charset="-122"/>
                        <a:ea typeface="黑体" panose="02010609060101010101" charset="-122"/>
                      </a:endParaRPr>
                    </a:p>
                  </a:txBody>
                  <a:tcPr/>
                </a:tc>
                <a:tc>
                  <a:txBody>
                    <a:bodyPr vert="horz" wrap="square"/>
                    <a:lstStyle/>
                    <a:p>
                      <a:pPr algn="ctr">
                        <a:buNone/>
                      </a:pPr>
                      <a:endParaRPr lang="zh-CN" altLang="en-US" sz="2000" b="1">
                        <a:latin typeface="黑体" panose="02010609060101010101" charset="-122"/>
                        <a:ea typeface="黑体" panose="02010609060101010101" charset="-122"/>
                      </a:endParaRPr>
                    </a:p>
                  </a:txBody>
                  <a:tcPr/>
                </a:tc>
              </a:tr>
              <a:tr h="532765">
                <a:tc>
                  <a:txBody>
                    <a:bodyPr vert="horz" wrap="square"/>
                    <a:lstStyle/>
                    <a:p>
                      <a:pPr algn="ctr">
                        <a:buNone/>
                      </a:pPr>
                      <a:endParaRPr lang="zh-CN" altLang="en-US" sz="2000" b="1">
                        <a:latin typeface="黑体" panose="02010609060101010101" charset="-122"/>
                        <a:ea typeface="黑体" panose="02010609060101010101" charset="-122"/>
                      </a:endParaRPr>
                    </a:p>
                  </a:txBody>
                  <a:tcPr/>
                </a:tc>
                <a:tc>
                  <a:txBody>
                    <a:bodyPr vert="horz" wrap="square"/>
                    <a:lstStyle/>
                    <a:p>
                      <a:pPr algn="ctr">
                        <a:buNone/>
                      </a:pPr>
                      <a:endParaRPr lang="zh-CN" altLang="en-US" sz="2000" b="1">
                        <a:latin typeface="黑体" panose="02010609060101010101" charset="-122"/>
                        <a:ea typeface="黑体" panose="02010609060101010101" charset="-122"/>
                      </a:endParaRPr>
                    </a:p>
                  </a:txBody>
                  <a:tcPr/>
                </a:tc>
              </a:tr>
              <a:tr h="415290">
                <a:tc>
                  <a:txBody>
                    <a:bodyPr vert="horz" wrap="square"/>
                    <a:lstStyle/>
                    <a:p>
                      <a:pPr algn="ctr">
                        <a:buNone/>
                      </a:pPr>
                      <a:endParaRPr lang="zh-CN" altLang="en-US" sz="2000" b="1">
                        <a:latin typeface="黑体" panose="02010609060101010101" charset="-122"/>
                        <a:ea typeface="黑体" panose="02010609060101010101" charset="-122"/>
                      </a:endParaRPr>
                    </a:p>
                  </a:txBody>
                  <a:tcPr/>
                </a:tc>
                <a:tc>
                  <a:txBody>
                    <a:bodyPr vert="horz" wrap="square"/>
                    <a:lstStyle/>
                    <a:p>
                      <a:pPr algn="ctr">
                        <a:buNone/>
                      </a:pPr>
                      <a:endParaRPr lang="zh-CN" altLang="en-US" sz="2000" b="1">
                        <a:latin typeface="黑体" panose="02010609060101010101" charset="-122"/>
                        <a:ea typeface="黑体" panose="02010609060101010101" charset="-122"/>
                      </a:endParaRPr>
                    </a:p>
                  </a:txBody>
                  <a:tcPr/>
                </a:tc>
              </a:tr>
              <a:tr h="415925">
                <a:tc>
                  <a:txBody>
                    <a:bodyPr vert="horz" wrap="square"/>
                    <a:lstStyle/>
                    <a:p>
                      <a:pPr algn="ctr">
                        <a:buNone/>
                      </a:pPr>
                      <a:endParaRPr lang="zh-CN" altLang="en-US" sz="2000" b="1">
                        <a:latin typeface="黑体" panose="02010609060101010101" charset="-122"/>
                        <a:ea typeface="黑体" panose="02010609060101010101" charset="-122"/>
                      </a:endParaRPr>
                    </a:p>
                  </a:txBody>
                  <a:tcPr/>
                </a:tc>
                <a:tc>
                  <a:txBody>
                    <a:bodyPr vert="horz" wrap="square"/>
                    <a:lstStyle/>
                    <a:p>
                      <a:pPr algn="ctr">
                        <a:buNone/>
                      </a:pPr>
                      <a:endParaRPr lang="zh-CN" altLang="en-US" sz="2000" b="1">
                        <a:latin typeface="黑体" panose="02010609060101010101" charset="-122"/>
                        <a:ea typeface="黑体" panose="02010609060101010101" charset="-122"/>
                      </a:endParaRPr>
                    </a:p>
                  </a:txBody>
                  <a:tcPr/>
                </a:tc>
              </a:tr>
              <a:tr h="415290">
                <a:tc>
                  <a:txBody>
                    <a:bodyPr vert="horz" wrap="square"/>
                    <a:lstStyle/>
                    <a:p>
                      <a:pPr algn="ctr">
                        <a:buNone/>
                      </a:pPr>
                      <a:endParaRPr lang="zh-CN" altLang="en-US" sz="2000" b="1">
                        <a:latin typeface="黑体" panose="02010609060101010101" charset="-122"/>
                        <a:ea typeface="黑体" panose="02010609060101010101" charset="-122"/>
                      </a:endParaRPr>
                    </a:p>
                  </a:txBody>
                  <a:tcPr/>
                </a:tc>
                <a:tc>
                  <a:txBody>
                    <a:bodyPr vert="horz" wrap="square"/>
                    <a:lstStyle/>
                    <a:p>
                      <a:pPr algn="ctr">
                        <a:buNone/>
                      </a:pPr>
                      <a:endParaRPr lang="zh-CN" altLang="en-US" sz="2000" b="1">
                        <a:latin typeface="黑体" panose="02010609060101010101" charset="-122"/>
                        <a:ea typeface="黑体" panose="02010609060101010101" charset="-122"/>
                      </a:endParaRPr>
                    </a:p>
                  </a:txBody>
                  <a:tcPr/>
                </a:tc>
              </a:tr>
              <a:tr h="652145">
                <a:tc>
                  <a:txBody>
                    <a:bodyPr vert="horz" wrap="square"/>
                    <a:lstStyle/>
                    <a:p>
                      <a:pPr algn="ctr">
                        <a:buNone/>
                      </a:pPr>
                      <a:endParaRPr lang="zh-CN" altLang="en-US" sz="2000" b="1">
                        <a:latin typeface="黑体" panose="02010609060101010101" charset="-122"/>
                        <a:ea typeface="黑体" panose="02010609060101010101" charset="-122"/>
                      </a:endParaRPr>
                    </a:p>
                  </a:txBody>
                  <a:tcPr/>
                </a:tc>
                <a:tc>
                  <a:txBody>
                    <a:bodyPr vert="horz" wrap="square"/>
                    <a:lstStyle/>
                    <a:p>
                      <a:pPr algn="ctr">
                        <a:buNone/>
                      </a:pPr>
                      <a:endParaRPr lang="zh-CN" altLang="en-US" sz="2000" b="1">
                        <a:latin typeface="黑体" panose="02010609060101010101" charset="-122"/>
                        <a:ea typeface="黑体" panose="02010609060101010101" charset="-122"/>
                      </a:endParaRPr>
                    </a:p>
                  </a:txBody>
                  <a:tcPr/>
                </a:tc>
              </a:tr>
            </a:tbl>
          </a:graphicData>
        </a:graphic>
      </p:graphicFrame>
      <p:sp>
        <p:nvSpPr>
          <p:cNvPr id="2" name="文本框 1"/>
          <p:cNvSpPr txBox="1"/>
          <p:nvPr/>
        </p:nvSpPr>
        <p:spPr>
          <a:xfrm>
            <a:off x="854075" y="1564005"/>
            <a:ext cx="2552700" cy="307340"/>
          </a:xfrm>
          <a:prstGeom prst="rect">
            <a:avLst/>
          </a:prstGeom>
          <a:noFill/>
        </p:spPr>
        <p:txBody>
          <a:bodyPr wrap="none" lIns="0" tIns="0" rIns="0" bIns="0" rtlCol="0">
            <a:spAutoFit/>
          </a:bodyPr>
          <a:lstStyle/>
          <a:p>
            <a:pPr algn="ctr"/>
            <a:r>
              <a:rPr lang="zh-CN" altLang="en-US" sz="2000" b="1">
                <a:solidFill>
                  <a:schemeClr val="dk1"/>
                </a:solidFill>
                <a:latin typeface="黑体" panose="02010609060101010101" charset="-122"/>
                <a:ea typeface="黑体" panose="02010609060101010101" charset="-122"/>
                <a:sym typeface="+mn-ea"/>
              </a:rPr>
              <a:t>不作系统的周密的研究</a:t>
            </a:r>
            <a:endParaRPr lang="zh-CN" altLang="en-US" sz="2000" b="1">
              <a:solidFill>
                <a:schemeClr val="dk1"/>
              </a:solidFill>
              <a:latin typeface="黑体" panose="02010609060101010101" charset="-122"/>
              <a:ea typeface="黑体" panose="02010609060101010101" charset="-122"/>
            </a:endParaRPr>
          </a:p>
        </p:txBody>
      </p:sp>
      <p:sp>
        <p:nvSpPr>
          <p:cNvPr id="5" name="文本框 4"/>
          <p:cNvSpPr txBox="1"/>
          <p:nvPr/>
        </p:nvSpPr>
        <p:spPr>
          <a:xfrm>
            <a:off x="5076190" y="1564005"/>
            <a:ext cx="3063240" cy="307340"/>
          </a:xfrm>
          <a:prstGeom prst="rect">
            <a:avLst/>
          </a:prstGeom>
          <a:noFill/>
        </p:spPr>
        <p:txBody>
          <a:bodyPr wrap="none" lIns="0" tIns="0" rIns="0" bIns="0" rtlCol="0">
            <a:spAutoFit/>
          </a:bodyPr>
          <a:lstStyle/>
          <a:p>
            <a:pPr algn="l"/>
            <a:r>
              <a:rPr lang="zh-CN" altLang="en-US" sz="2000" b="1">
                <a:solidFill>
                  <a:schemeClr val="dk1"/>
                </a:solidFill>
                <a:latin typeface="黑体" panose="02010609060101010101" charset="-122"/>
                <a:ea typeface="黑体" panose="02010609060101010101" charset="-122"/>
                <a:sym typeface="+mn-ea"/>
              </a:rPr>
              <a:t>作系统的周密的调查和研究</a:t>
            </a:r>
            <a:endParaRPr lang="zh-CN" altLang="en-US" sz="1600" b="1" smtClean="0">
              <a:solidFill>
                <a:schemeClr val="accent6"/>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691640" y="1924050"/>
            <a:ext cx="1066165" cy="307340"/>
          </a:xfrm>
          <a:prstGeom prst="rect">
            <a:avLst/>
          </a:prstGeom>
          <a:noFill/>
        </p:spPr>
        <p:txBody>
          <a:bodyPr wrap="square" lIns="0" tIns="0" rIns="0" bIns="0" rtlCol="0">
            <a:spAutoFit/>
          </a:bodyPr>
          <a:lstStyle/>
          <a:p>
            <a:pPr algn="l"/>
            <a:r>
              <a:rPr lang="zh-CN" altLang="en-US" sz="2000" b="1">
                <a:solidFill>
                  <a:schemeClr val="dk1"/>
                </a:solidFill>
                <a:latin typeface="黑体" panose="02010609060101010101" charset="-122"/>
                <a:ea typeface="黑体" panose="02010609060101010101" charset="-122"/>
                <a:sym typeface="+mn-ea"/>
              </a:rPr>
              <a:t>割断历史</a:t>
            </a:r>
            <a:endParaRPr lang="zh-CN" altLang="en-US" sz="1600" b="1" smtClean="0">
              <a:solidFill>
                <a:schemeClr val="accent6"/>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436235" y="1924050"/>
            <a:ext cx="1276350" cy="307340"/>
          </a:xfrm>
          <a:prstGeom prst="rect">
            <a:avLst/>
          </a:prstGeom>
          <a:noFill/>
        </p:spPr>
        <p:txBody>
          <a:bodyPr wrap="none" lIns="0" tIns="0" rIns="0" bIns="0" rtlCol="0">
            <a:spAutoFit/>
          </a:bodyPr>
          <a:lstStyle/>
          <a:p>
            <a:pPr algn="l"/>
            <a:r>
              <a:rPr lang="zh-CN" altLang="en-US" sz="2000" b="1">
                <a:solidFill>
                  <a:schemeClr val="dk1"/>
                </a:solidFill>
                <a:latin typeface="黑体" panose="02010609060101010101" charset="-122"/>
                <a:ea typeface="黑体" panose="02010609060101010101" charset="-122"/>
                <a:sym typeface="+mn-ea"/>
              </a:rPr>
              <a:t>不割断历史</a:t>
            </a:r>
            <a:endParaRPr lang="zh-CN" altLang="en-US" sz="1600" b="1" smtClean="0">
              <a:solidFill>
                <a:schemeClr val="accent6"/>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67360" y="2427605"/>
            <a:ext cx="3573780" cy="307340"/>
          </a:xfrm>
          <a:prstGeom prst="rect">
            <a:avLst/>
          </a:prstGeom>
          <a:noFill/>
        </p:spPr>
        <p:txBody>
          <a:bodyPr wrap="none" lIns="0" tIns="0" rIns="0" bIns="0" rtlCol="0">
            <a:spAutoFit/>
          </a:bodyPr>
          <a:lstStyle/>
          <a:p>
            <a:pPr algn="l"/>
            <a:r>
              <a:rPr lang="zh-CN" altLang="en-US" sz="2000" b="1">
                <a:solidFill>
                  <a:schemeClr val="dk1"/>
                </a:solidFill>
                <a:latin typeface="黑体" panose="02010609060101010101" charset="-122"/>
                <a:ea typeface="黑体" panose="02010609060101010101" charset="-122"/>
                <a:sym typeface="+mn-ea"/>
              </a:rPr>
              <a:t>无目的地去研究马克思列宁主义</a:t>
            </a:r>
            <a:endParaRPr lang="zh-CN" altLang="en-US" sz="2000" b="1">
              <a:solidFill>
                <a:schemeClr val="dk1"/>
              </a:solidFill>
              <a:latin typeface="黑体" panose="02010609060101010101" charset="-122"/>
              <a:ea typeface="黑体" panose="02010609060101010101" charset="-122"/>
            </a:endParaRPr>
          </a:p>
        </p:txBody>
      </p:sp>
      <p:sp>
        <p:nvSpPr>
          <p:cNvPr id="9" name="文本框 8"/>
          <p:cNvSpPr txBox="1"/>
          <p:nvPr/>
        </p:nvSpPr>
        <p:spPr>
          <a:xfrm>
            <a:off x="4716145" y="2406650"/>
            <a:ext cx="3573780" cy="307340"/>
          </a:xfrm>
          <a:prstGeom prst="rect">
            <a:avLst/>
          </a:prstGeom>
          <a:noFill/>
        </p:spPr>
        <p:txBody>
          <a:bodyPr wrap="none" lIns="0" tIns="0" rIns="0" bIns="0" rtlCol="0">
            <a:spAutoFit/>
          </a:bodyPr>
          <a:lstStyle/>
          <a:p>
            <a:pPr algn="l"/>
            <a:r>
              <a:rPr lang="zh-CN" altLang="en-US" sz="2000" b="1">
                <a:solidFill>
                  <a:schemeClr val="dk1"/>
                </a:solidFill>
                <a:latin typeface="黑体" panose="02010609060101010101" charset="-122"/>
                <a:ea typeface="黑体" panose="02010609060101010101" charset="-122"/>
                <a:sym typeface="+mn-ea"/>
              </a:rPr>
              <a:t>有目的地去研究马克思列宁主义</a:t>
            </a:r>
            <a:endParaRPr lang="zh-CN" altLang="en-US" sz="1600" b="1" smtClean="0">
              <a:solidFill>
                <a:schemeClr val="accent6"/>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640205" y="2860040"/>
            <a:ext cx="1021080" cy="307340"/>
          </a:xfrm>
          <a:prstGeom prst="rect">
            <a:avLst/>
          </a:prstGeom>
          <a:noFill/>
        </p:spPr>
        <p:txBody>
          <a:bodyPr wrap="none" lIns="0" tIns="0" rIns="0" bIns="0" rtlCol="0">
            <a:spAutoFit/>
          </a:bodyPr>
          <a:lstStyle/>
          <a:p>
            <a:pPr algn="l"/>
            <a:r>
              <a:rPr lang="zh-CN" altLang="en-US" sz="2000" b="1">
                <a:solidFill>
                  <a:schemeClr val="dk1"/>
                </a:solidFill>
                <a:latin typeface="黑体" panose="02010609060101010101" charset="-122"/>
                <a:ea typeface="黑体" panose="02010609060101010101" charset="-122"/>
                <a:sym typeface="+mn-ea"/>
              </a:rPr>
              <a:t>无的放矢</a:t>
            </a:r>
            <a:endParaRPr lang="zh-CN" altLang="en-US" sz="1600" b="1" smtClean="0">
              <a:solidFill>
                <a:schemeClr val="accent6"/>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5590540" y="2903855"/>
            <a:ext cx="817880" cy="245745"/>
          </a:xfrm>
          <a:prstGeom prst="rect">
            <a:avLst/>
          </a:prstGeom>
          <a:noFill/>
        </p:spPr>
        <p:txBody>
          <a:bodyPr wrap="none" lIns="0" tIns="0" rIns="0" bIns="0" rtlCol="0">
            <a:spAutoFit/>
          </a:bodyPr>
          <a:lstStyle/>
          <a:p>
            <a:pPr lvl="0" algn="ctr">
              <a:buClrTx/>
              <a:buSzTx/>
              <a:buFontTx/>
            </a:pPr>
            <a:r>
              <a:rPr lang="zh-CN" altLang="en-US" sz="2000" b="1">
                <a:solidFill>
                  <a:schemeClr val="dk1"/>
                </a:solidFill>
                <a:latin typeface="黑体" panose="02010609060101010101" charset="-122"/>
                <a:ea typeface="黑体" panose="02010609060101010101" charset="-122"/>
                <a:sym typeface="+mn-ea"/>
              </a:rPr>
              <a:t>有的放矢</a:t>
            </a:r>
          </a:p>
        </p:txBody>
      </p:sp>
      <p:sp>
        <p:nvSpPr>
          <p:cNvPr id="13" name="文本框 12"/>
          <p:cNvSpPr txBox="1"/>
          <p:nvPr/>
        </p:nvSpPr>
        <p:spPr>
          <a:xfrm>
            <a:off x="1005205" y="3322955"/>
            <a:ext cx="2249170" cy="245745"/>
          </a:xfrm>
          <a:prstGeom prst="rect">
            <a:avLst/>
          </a:prstGeom>
          <a:noFill/>
        </p:spPr>
        <p:txBody>
          <a:bodyPr wrap="none" lIns="0" tIns="0" rIns="0" bIns="0" rtlCol="0">
            <a:spAutoFit/>
          </a:bodyPr>
          <a:lstStyle/>
          <a:p>
            <a:pPr lvl="0" algn="l">
              <a:buClrTx/>
              <a:buSzTx/>
              <a:buFontTx/>
            </a:pPr>
            <a:r>
              <a:rPr lang="zh-CN" altLang="en-US" sz="2000" b="1">
                <a:solidFill>
                  <a:schemeClr val="dk1"/>
                </a:solidFill>
                <a:latin typeface="黑体" panose="02010609060101010101" charset="-122"/>
                <a:ea typeface="黑体" panose="02010609060101010101" charset="-122"/>
                <a:sym typeface="+mn-ea"/>
              </a:rPr>
              <a:t>忽视客观实际事物的存在</a:t>
            </a:r>
          </a:p>
        </p:txBody>
      </p:sp>
      <p:sp>
        <p:nvSpPr>
          <p:cNvPr id="14" name="文本框 13"/>
          <p:cNvSpPr txBox="1"/>
          <p:nvPr/>
        </p:nvSpPr>
        <p:spPr>
          <a:xfrm>
            <a:off x="5652135" y="3328670"/>
            <a:ext cx="817880" cy="245745"/>
          </a:xfrm>
          <a:prstGeom prst="rect">
            <a:avLst/>
          </a:prstGeom>
          <a:noFill/>
        </p:spPr>
        <p:txBody>
          <a:bodyPr wrap="none" lIns="0" tIns="0" rIns="0" bIns="0" rtlCol="0">
            <a:spAutoFit/>
          </a:bodyPr>
          <a:lstStyle/>
          <a:p>
            <a:pPr lvl="0" algn="ctr">
              <a:buClrTx/>
              <a:buSzTx/>
              <a:buFontTx/>
            </a:pPr>
            <a:r>
              <a:rPr lang="zh-CN" altLang="en-US" sz="2000" b="1">
                <a:solidFill>
                  <a:schemeClr val="dk1"/>
                </a:solidFill>
                <a:latin typeface="黑体" panose="02010609060101010101" charset="-122"/>
                <a:ea typeface="黑体" panose="02010609060101010101" charset="-122"/>
                <a:sym typeface="+mn-ea"/>
              </a:rPr>
              <a:t>实事求是</a:t>
            </a:r>
          </a:p>
        </p:txBody>
      </p:sp>
      <p:sp>
        <p:nvSpPr>
          <p:cNvPr id="15" name="文本框 14"/>
          <p:cNvSpPr txBox="1"/>
          <p:nvPr/>
        </p:nvSpPr>
        <p:spPr>
          <a:xfrm>
            <a:off x="1128395" y="3724275"/>
            <a:ext cx="2679065" cy="307340"/>
          </a:xfrm>
          <a:prstGeom prst="rect">
            <a:avLst/>
          </a:prstGeom>
          <a:noFill/>
        </p:spPr>
        <p:txBody>
          <a:bodyPr wrap="square" lIns="0" tIns="0" rIns="0" bIns="0" rtlCol="0">
            <a:spAutoFit/>
          </a:bodyPr>
          <a:lstStyle/>
          <a:p>
            <a:pPr lvl="0" algn="l">
              <a:buClrTx/>
              <a:buSzTx/>
              <a:buFontTx/>
            </a:pPr>
            <a:r>
              <a:rPr lang="zh-CN" altLang="en-US" sz="2000" b="1">
                <a:solidFill>
                  <a:schemeClr val="dk1"/>
                </a:solidFill>
                <a:latin typeface="黑体" panose="02010609060101010101" charset="-122"/>
                <a:ea typeface="黑体" panose="02010609060101010101" charset="-122"/>
                <a:sym typeface="+mn-ea"/>
              </a:rPr>
              <a:t>是党性不纯的一种表现</a:t>
            </a:r>
          </a:p>
        </p:txBody>
      </p:sp>
      <p:sp>
        <p:nvSpPr>
          <p:cNvPr id="16" name="文本框 15"/>
          <p:cNvSpPr txBox="1"/>
          <p:nvPr/>
        </p:nvSpPr>
        <p:spPr>
          <a:xfrm>
            <a:off x="5318125" y="3753485"/>
            <a:ext cx="1226820" cy="245745"/>
          </a:xfrm>
          <a:prstGeom prst="rect">
            <a:avLst/>
          </a:prstGeom>
          <a:noFill/>
        </p:spPr>
        <p:txBody>
          <a:bodyPr wrap="none" lIns="0" tIns="0" rIns="0" bIns="0" rtlCol="0">
            <a:spAutoFit/>
          </a:bodyPr>
          <a:lstStyle/>
          <a:p>
            <a:pPr lvl="0" algn="l">
              <a:buClrTx/>
              <a:buSzTx/>
              <a:buFontTx/>
            </a:pPr>
            <a:r>
              <a:rPr lang="zh-CN" altLang="en-US" sz="2000" b="1">
                <a:solidFill>
                  <a:schemeClr val="dk1"/>
                </a:solidFill>
                <a:latin typeface="黑体" panose="02010609060101010101" charset="-122"/>
                <a:ea typeface="黑体" panose="02010609060101010101" charset="-122"/>
                <a:sym typeface="+mn-ea"/>
              </a:rPr>
              <a:t>是党性的表现</a:t>
            </a:r>
          </a:p>
        </p:txBody>
      </p:sp>
      <p:sp>
        <p:nvSpPr>
          <p:cNvPr id="17" name="文本框 16"/>
          <p:cNvSpPr txBox="1"/>
          <p:nvPr/>
        </p:nvSpPr>
        <p:spPr>
          <a:xfrm>
            <a:off x="1187450" y="4239260"/>
            <a:ext cx="1840230" cy="492125"/>
          </a:xfrm>
          <a:prstGeom prst="rect">
            <a:avLst/>
          </a:prstGeom>
          <a:noFill/>
        </p:spPr>
        <p:txBody>
          <a:bodyPr wrap="none" lIns="0" tIns="0" rIns="0" bIns="0" rtlCol="0">
            <a:spAutoFit/>
          </a:bodyPr>
          <a:lstStyle/>
          <a:p>
            <a:pPr lvl="0" algn="l">
              <a:buClrTx/>
              <a:buSzTx/>
              <a:buFontTx/>
            </a:pPr>
            <a:r>
              <a:rPr lang="zh-CN" altLang="en-US" sz="2000" b="1">
                <a:solidFill>
                  <a:schemeClr val="dk1"/>
                </a:solidFill>
                <a:latin typeface="黑体" panose="02010609060101010101" charset="-122"/>
                <a:ea typeface="黑体" panose="02010609060101010101" charset="-122"/>
                <a:sym typeface="+mn-ea"/>
              </a:rPr>
              <a:t>墙上芦苇，山间竹笋</a:t>
            </a:r>
          </a:p>
          <a:p>
            <a:pPr lvl="0" algn="l">
              <a:buClrTx/>
              <a:buSzTx/>
              <a:buFontTx/>
            </a:pPr>
            <a:endParaRPr lang="zh-CN" altLang="en-US" sz="2000" b="1">
              <a:solidFill>
                <a:schemeClr val="dk1"/>
              </a:solidFill>
              <a:latin typeface="黑体" panose="02010609060101010101" charset="-122"/>
              <a:ea typeface="黑体" panose="02010609060101010101" charset="-122"/>
              <a:sym typeface="+mn-ea"/>
            </a:endParaRPr>
          </a:p>
        </p:txBody>
      </p:sp>
      <p:sp>
        <p:nvSpPr>
          <p:cNvPr id="18" name="文本框 17"/>
          <p:cNvSpPr txBox="1"/>
          <p:nvPr/>
        </p:nvSpPr>
        <p:spPr>
          <a:xfrm>
            <a:off x="4500245" y="4224020"/>
            <a:ext cx="3881755" cy="307340"/>
          </a:xfrm>
          <a:prstGeom prst="rect">
            <a:avLst/>
          </a:prstGeom>
          <a:noFill/>
        </p:spPr>
        <p:txBody>
          <a:bodyPr wrap="square" lIns="0" tIns="0" rIns="0" bIns="0" rtlCol="0">
            <a:spAutoFit/>
          </a:bodyPr>
          <a:lstStyle/>
          <a:p>
            <a:pPr lvl="0" algn="l">
              <a:buClrTx/>
              <a:buSzTx/>
              <a:buFontTx/>
            </a:pPr>
            <a:r>
              <a:rPr lang="zh-CN" altLang="en-US" sz="2000" b="1">
                <a:solidFill>
                  <a:schemeClr val="dk1"/>
                </a:solidFill>
                <a:latin typeface="黑体" panose="02010609060101010101" charset="-122"/>
                <a:ea typeface="黑体" panose="02010609060101010101" charset="-122"/>
                <a:sym typeface="+mn-ea"/>
              </a:rPr>
              <a:t>既不是墙上芦苇，也不是山间竹笋</a:t>
            </a:r>
          </a:p>
        </p:txBody>
      </p:sp>
      <p:sp>
        <p:nvSpPr>
          <p:cNvPr id="19" name="文本框 18"/>
          <p:cNvSpPr txBox="1"/>
          <p:nvPr>
            <p:custDataLst>
              <p:tags r:id="rId4"/>
            </p:custDataLst>
          </p:nvPr>
        </p:nvSpPr>
        <p:spPr>
          <a:xfrm>
            <a:off x="107287" y="84460"/>
            <a:ext cx="8229657" cy="571500"/>
          </a:xfrm>
          <a:prstGeom prst="rect">
            <a:avLst/>
          </a:prstGeom>
          <a:noFill/>
        </p:spPr>
        <p:txBody>
          <a:bodyPr wrap="square" lIns="47625" tIns="19050" rIns="47625" bIns="19050" rtlCol="0" anchor="b" anchorCtr="0">
            <a:noAutofit/>
          </a:bodyPr>
          <a:lstStyle/>
          <a:p>
            <a:pPr marL="0" indent="0" algn="ctr">
              <a:lnSpc>
                <a:spcPct val="100000"/>
              </a:lnSpc>
              <a:spcBef>
                <a:spcPct val="0"/>
              </a:spcBef>
              <a:spcAft>
                <a:spcPct val="0"/>
              </a:spcAft>
              <a:buSzTx/>
              <a:buNone/>
            </a:pPr>
            <a:r>
              <a:rPr lang="zh-CN" altLang="zh-CN" sz="3600" b="1" spc="220">
                <a:solidFill>
                  <a:schemeClr val="accent1"/>
                </a:solidFill>
                <a:latin typeface="微软雅黑" panose="020b0503020204020204" pitchFamily="34" charset="-122"/>
                <a:ea typeface="微软雅黑" panose="020b0503020204020204" pitchFamily="34" charset="-122"/>
                <a:sym typeface="+mn-ea"/>
              </a:rPr>
              <a:t>学习活动二：明技法</a:t>
            </a:r>
          </a:p>
        </p:txBody>
      </p:sp>
    </p:spTree>
    <p:custDataLst>
      <p:tags r:id="rId5"/>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fill="hold"/>
                                        <p:tgtEl>
                                          <p:spTgt spid="16"/>
                                        </p:tgtEl>
                                        <p:attrNameLst>
                                          <p:attrName>ppt_x</p:attrName>
                                        </p:attrNameLst>
                                      </p:cBhvr>
                                      <p:tavLst>
                                        <p:tav tm="0">
                                          <p:val>
                                            <p:strVal val="#ppt_x"/>
                                          </p:val>
                                        </p:tav>
                                        <p:tav tm="100000">
                                          <p:val>
                                            <p:strVal val="#ppt_x"/>
                                          </p:val>
                                        </p:tav>
                                      </p:tavLst>
                                    </p:anim>
                                    <p:anim calcmode="lin" valueType="num">
                                      <p:cBhvr additive="base">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fill="hold"/>
                                        <p:tgtEl>
                                          <p:spTgt spid="17"/>
                                        </p:tgtEl>
                                        <p:attrNameLst>
                                          <p:attrName>ppt_x</p:attrName>
                                        </p:attrNameLst>
                                      </p:cBhvr>
                                      <p:tavLst>
                                        <p:tav tm="0">
                                          <p:val>
                                            <p:strVal val="#ppt_x"/>
                                          </p:val>
                                        </p:tav>
                                        <p:tav tm="100000">
                                          <p:val>
                                            <p:strVal val="#ppt_x"/>
                                          </p:val>
                                        </p:tav>
                                      </p:tavLst>
                                    </p:anim>
                                    <p:anim calcmode="lin" valueType="num">
                                      <p:cBhvr additive="base">
                                        <p:cTn id="8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fill="hold"/>
                                        <p:tgtEl>
                                          <p:spTgt spid="18"/>
                                        </p:tgtEl>
                                        <p:attrNameLst>
                                          <p:attrName>ppt_x</p:attrName>
                                        </p:attrNameLst>
                                      </p:cBhvr>
                                      <p:tavLst>
                                        <p:tav tm="0">
                                          <p:val>
                                            <p:strVal val="#ppt_x"/>
                                          </p:val>
                                        </p:tav>
                                        <p:tav tm="100000">
                                          <p:val>
                                            <p:strVal val="#ppt_x"/>
                                          </p:val>
                                        </p:tav>
                                      </p:tavLst>
                                    </p:anim>
                                    <p:anim calcmode="lin" valueType="num">
                                      <p:cBhvr additive="base">
                                        <p:cTn id="8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P spid="10" grpId="0"/>
      <p:bldP spid="12" grpId="0"/>
      <p:bldP spid="13" grpId="0"/>
      <p:bldP spid="14" grpId="0"/>
      <p:bldP spid="15" grpId="0"/>
      <p:bldP spid="16" grpId="0"/>
      <p:bldP spid="17" grpId="0"/>
      <p:bldP spid="1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custDataLst>
              <p:tags r:id="rId3"/>
            </p:custDataLst>
          </p:nvPr>
        </p:nvSpPr>
        <p:spPr>
          <a:xfrm>
            <a:off x="251460" y="771525"/>
            <a:ext cx="8626475" cy="4293235"/>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4"/>
            </p:custDataLst>
          </p:nvPr>
        </p:nvSpPr>
        <p:spPr>
          <a:xfrm>
            <a:off x="107287" y="84460"/>
            <a:ext cx="8229657" cy="571500"/>
          </a:xfrm>
          <a:prstGeom prst="rect">
            <a:avLst/>
          </a:prstGeom>
          <a:noFill/>
        </p:spPr>
        <p:txBody>
          <a:bodyPr wrap="square" lIns="47625" tIns="19050" rIns="47625" bIns="19050" rtlCol="0" anchor="b" anchorCtr="0">
            <a:noAutofit/>
          </a:bodyPr>
          <a:lstStyle/>
          <a:p>
            <a:pPr marL="0" indent="0" algn="ctr">
              <a:lnSpc>
                <a:spcPct val="100000"/>
              </a:lnSpc>
              <a:spcBef>
                <a:spcPct val="0"/>
              </a:spcBef>
              <a:spcAft>
                <a:spcPct val="0"/>
              </a:spcAft>
              <a:buSzTx/>
              <a:buNone/>
            </a:pPr>
            <a:r>
              <a:rPr lang="zh-CN" altLang="zh-CN" sz="3600" b="1" spc="220">
                <a:solidFill>
                  <a:schemeClr val="accent1"/>
                </a:solidFill>
                <a:latin typeface="微软雅黑" panose="020b0503020204020204" pitchFamily="34" charset="-122"/>
                <a:ea typeface="微软雅黑" panose="020b0503020204020204" pitchFamily="34" charset="-122"/>
                <a:sym typeface="+mn-ea"/>
              </a:rPr>
              <a:t>学习活动二：明技法</a:t>
            </a:r>
          </a:p>
        </p:txBody>
      </p:sp>
      <p:sp>
        <p:nvSpPr>
          <p:cNvPr id="3" name="文本框 2"/>
          <p:cNvSpPr txBox="1"/>
          <p:nvPr/>
        </p:nvSpPr>
        <p:spPr>
          <a:xfrm>
            <a:off x="395605" y="795020"/>
            <a:ext cx="4969510" cy="4246245"/>
          </a:xfrm>
          <a:prstGeom prst="rect">
            <a:avLst/>
          </a:prstGeom>
          <a:noFill/>
          <a:ln w="9525">
            <a:noFill/>
          </a:ln>
        </p:spPr>
        <p:txBody>
          <a:bodyPr wrap="square">
            <a:spAutoFit/>
          </a:bodyPr>
          <a:lstStyle/>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（2）</a:t>
            </a:r>
            <a:r>
              <a:rPr lang="zh-CN" sz="2000" b="1">
                <a:solidFill>
                  <a:srgbClr val="FF0000"/>
                </a:solidFill>
                <a:latin typeface="黑体" panose="02010609060101010101" charset="-122"/>
                <a:ea typeface="黑体" panose="02010609060101010101" charset="-122"/>
                <a:cs typeface="黑体" panose="02010609060101010101" charset="-122"/>
                <a:sym typeface="+mn-ea"/>
              </a:rPr>
              <a:t>引用论证</a:t>
            </a:r>
            <a:r>
              <a:rPr lang="zh-CN" sz="2000" b="1">
                <a:latin typeface="黑体" panose="02010609060101010101" charset="-122"/>
                <a:ea typeface="黑体" panose="02010609060101010101" charset="-122"/>
                <a:cs typeface="黑体" panose="02010609060101010101" charset="-122"/>
                <a:sym typeface="+mn-ea"/>
              </a:rPr>
              <a:t>：如为了强调客观实际的重要性，作者引用“马克思、恩格斯、列宁、斯大林的教导”；在批判主观主义的学习态度时，作者引用了对联“墙上芦苇，头重脚轻根底浅；山间竹笋，嘴尖皮厚腹中空”；在论证马克思列宁主义的学习态度时，作者则引用了斯大林关于“把革命气概和实际精神结合起来”的论述，从而增强了论证效果。</a:t>
            </a:r>
          </a:p>
        </p:txBody>
      </p:sp>
      <p:pic>
        <p:nvPicPr>
          <p:cNvPr id="4" name="图片 3" descr="t01aab6583619384680"/>
          <p:cNvPicPr>
            <a:picLocks noChangeAspect="1"/>
          </p:cNvPicPr>
          <p:nvPr/>
        </p:nvPicPr>
        <p:blipFill>
          <a:blip r:embed="rId5"/>
          <a:stretch>
            <a:fillRect/>
          </a:stretch>
        </p:blipFill>
        <p:spPr>
          <a:xfrm>
            <a:off x="5365115" y="1707515"/>
            <a:ext cx="3638550" cy="2456180"/>
          </a:xfrm>
          <a:prstGeom prst="rect">
            <a:avLst/>
          </a:prstGeom>
        </p:spPr>
      </p:pic>
    </p:spTree>
    <p:custDataLst>
      <p:tags r:id="rId6"/>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3" name="矩形 12"/>
          <p:cNvSpPr/>
          <p:nvPr>
            <p:custDataLst>
              <p:tags r:id="rId3"/>
            </p:custDataLst>
          </p:nvPr>
        </p:nvSpPr>
        <p:spPr>
          <a:xfrm>
            <a:off x="5436326" y="0"/>
            <a:ext cx="3767364" cy="5143500"/>
          </a:xfrm>
          <a:prstGeom prst="rect">
            <a:avLst/>
          </a:prstGeom>
          <a:solidFill>
            <a:schemeClr val="accent6">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14" name="文本框 13"/>
          <p:cNvSpPr txBox="1"/>
          <p:nvPr>
            <p:custDataLst>
              <p:tags r:id="rId4"/>
            </p:custDataLst>
          </p:nvPr>
        </p:nvSpPr>
        <p:spPr>
          <a:xfrm>
            <a:off x="571469" y="839096"/>
            <a:ext cx="4229128" cy="529664"/>
          </a:xfrm>
          <a:prstGeom prst="rect">
            <a:avLst/>
          </a:prstGeom>
          <a:noFill/>
        </p:spPr>
        <p:txBody>
          <a:bodyPr wrap="square" lIns="47625" tIns="19050" rIns="47625" bIns="19050" rtlCol="0" anchor="b" anchorCtr="0">
            <a:normAutofit fontScale="87500" lnSpcReduction="10000"/>
          </a:bodyPr>
          <a:lstStyle/>
          <a:p>
            <a:pPr marL="0" indent="0" algn="l">
              <a:lnSpc>
                <a:spcPct val="100000"/>
              </a:lnSpc>
              <a:spcBef>
                <a:spcPct val="0"/>
              </a:spcBef>
              <a:spcAft>
                <a:spcPct val="0"/>
              </a:spcAft>
              <a:buSzTx/>
              <a:buNone/>
            </a:pPr>
            <a:r>
              <a:rPr lang="zh-CN" altLang="zh-CN" sz="3800" b="1" spc="220">
                <a:solidFill>
                  <a:schemeClr val="accent1"/>
                </a:solidFill>
                <a:latin typeface="微软雅黑" panose="020b0503020204020204" pitchFamily="34" charset="-122"/>
                <a:ea typeface="微软雅黑" panose="020b0503020204020204" pitchFamily="34" charset="-122"/>
                <a:sym typeface="+mn-ea"/>
              </a:rPr>
              <a:t>学习活动二：明技法</a:t>
            </a:r>
          </a:p>
        </p:txBody>
      </p:sp>
      <p:sp>
        <p:nvSpPr>
          <p:cNvPr id="17" name="Title 6"/>
          <p:cNvSpPr txBox="1"/>
          <p:nvPr>
            <p:custDataLst>
              <p:tags r:id="rId5"/>
            </p:custDataLst>
          </p:nvPr>
        </p:nvSpPr>
        <p:spPr>
          <a:xfrm>
            <a:off x="6494145" y="3507740"/>
            <a:ext cx="1508760" cy="1371600"/>
          </a:xfrm>
          <a:prstGeom prst="rect">
            <a:avLst/>
          </a:prstGeom>
          <a:noFill/>
          <a:ln w="3175">
            <a:noFill/>
            <a:prstDash val="dash"/>
          </a:ln>
        </p:spPr>
        <p:txBody>
          <a:bodyPr wrap="square" lIns="47625" tIns="19050" rIns="47625" bIns="1905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sz="2200" b="1"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道理论证</a:t>
            </a:r>
          </a:p>
          <a:p>
            <a:pPr marL="0" lvl="0" indent="-285750" algn="l" fontAlgn="ctr">
              <a:lnSpc>
                <a:spcPct val="120000"/>
              </a:lnSpc>
              <a:spcBef>
                <a:spcPct val="0"/>
              </a:spcBef>
              <a:spcAft>
                <a:spcPts val="800"/>
              </a:spcAft>
              <a:buSzTx/>
              <a:buFont typeface="Wingdings" panose="05000000000000000000" charset="0"/>
              <a:buNone/>
            </a:pPr>
            <a:endParaRPr lang="zh-CN" sz="2200" b="1"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251460" y="1635760"/>
            <a:ext cx="4982845" cy="2953385"/>
          </a:xfrm>
          <a:prstGeom prst="rect">
            <a:avLst/>
          </a:prstGeom>
          <a:noFill/>
          <a:ln w="9525">
            <a:noFill/>
          </a:ln>
        </p:spPr>
        <p:txBody>
          <a:bodyPr wrap="square">
            <a:spAutoFit/>
          </a:bodyPr>
          <a:lstStyle/>
          <a:p>
            <a:pPr indent="0" eaLnBrk="1" fontAlgn="auto" latinLnBrk="0" hangingPunct="1">
              <a:lnSpc>
                <a:spcPct val="150000"/>
              </a:lnSpc>
            </a:pPr>
            <a:r>
              <a:rPr lang="zh-CN" sz="2400" b="1">
                <a:latin typeface="微软雅黑" panose="020b0503020204020204" pitchFamily="34" charset="-122"/>
                <a:ea typeface="微软雅黑" panose="020b0503020204020204" pitchFamily="34" charset="-122"/>
                <a:cs typeface="黑体" panose="02010609060101010101" charset="-122"/>
                <a:sym typeface="+mn-ea"/>
              </a:rPr>
              <a:t>《人的正确思想是从哪里来的？》</a:t>
            </a: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就结构类型而言，文章第二部分又可以看是一个“三段论”的论证结构。论证方法上来说，基本为</a:t>
            </a:r>
            <a:r>
              <a:rPr lang="zh-CN" sz="2000" b="1">
                <a:solidFill>
                  <a:srgbClr val="FF0000"/>
                </a:solidFill>
                <a:latin typeface="黑体" panose="02010609060101010101" charset="-122"/>
                <a:ea typeface="黑体" panose="02010609060101010101" charset="-122"/>
                <a:cs typeface="黑体" panose="02010609060101010101" charset="-122"/>
                <a:sym typeface="+mn-ea"/>
              </a:rPr>
              <a:t>道理论证</a:t>
            </a:r>
            <a:r>
              <a:rPr lang="zh-CN" sz="2000" b="1">
                <a:latin typeface="黑体" panose="02010609060101010101" charset="-122"/>
                <a:ea typeface="黑体" panose="02010609060101010101" charset="-122"/>
                <a:cs typeface="黑体" panose="02010609060101010101" charset="-122"/>
                <a:sym typeface="+mn-ea"/>
              </a:rPr>
              <a:t>。</a:t>
            </a: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引论：总论物质与精神的辨证关系。</a:t>
            </a:r>
          </a:p>
          <a:p>
            <a:pPr indent="0" eaLnBrk="1" fontAlgn="auto" latinLnBrk="0" hangingPunct="1">
              <a:lnSpc>
                <a:spcPct val="150000"/>
              </a:lnSpc>
            </a:pPr>
            <a:endParaRPr lang="zh-CN" sz="2000" b="1">
              <a:latin typeface="黑体" panose="02010609060101010101" charset="-122"/>
              <a:ea typeface="黑体" panose="02010609060101010101" charset="-122"/>
              <a:cs typeface="黑体" panose="02010609060101010101" charset="-122"/>
              <a:sym typeface="+mn-ea"/>
            </a:endParaRPr>
          </a:p>
        </p:txBody>
      </p:sp>
      <p:pic>
        <p:nvPicPr>
          <p:cNvPr id="3" name="图片 2" descr="t01143d679727c772a2"/>
          <p:cNvPicPr>
            <a:picLocks noChangeAspect="1"/>
          </p:cNvPicPr>
          <p:nvPr/>
        </p:nvPicPr>
        <p:blipFill>
          <a:blip r:embed="rId6"/>
          <a:stretch>
            <a:fillRect/>
          </a:stretch>
        </p:blipFill>
        <p:spPr>
          <a:xfrm>
            <a:off x="5652135" y="628015"/>
            <a:ext cx="3450590" cy="2312035"/>
          </a:xfrm>
          <a:prstGeom prst="rect">
            <a:avLst/>
          </a:prstGeom>
        </p:spPr>
      </p:pic>
    </p:spTree>
    <p:custDataLst>
      <p:tags r:id="rId7"/>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0">
                                            <p:txEl>
                                              <p:pRg st="1" end="1"/>
                                            </p:txEl>
                                          </p:spTgt>
                                        </p:tgtEl>
                                        <p:attrNameLst>
                                          <p:attrName>style.visibility</p:attrName>
                                        </p:attrNameLst>
                                      </p:cBhvr>
                                      <p:to>
                                        <p:strVal val="visible"/>
                                      </p:to>
                                    </p:set>
                                    <p:anim calcmode="lin" valueType="num">
                                      <p:cBhvr additive="base">
                                        <p:cTn id="11"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00">
                                            <p:txEl>
                                              <p:pRg st="2" end="2"/>
                                            </p:txEl>
                                          </p:spTgt>
                                        </p:tgtEl>
                                        <p:attrNameLst>
                                          <p:attrName>style.visibility</p:attrName>
                                        </p:attrNameLst>
                                      </p:cBhvr>
                                      <p:to>
                                        <p:strVal val="visible"/>
                                      </p:to>
                                    </p:set>
                                    <p:animEffect transition="in" filter="diamond(in)">
                                      <p:cBhvr>
                                        <p:cTn id="17" dur="2000"/>
                                        <p:tgtEl>
                                          <p:spTgt spid="100">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任意多边形 1"/>
          <p:cNvSpPr/>
          <p:nvPr>
            <p:custDataLst>
              <p:tags r:id="rId2"/>
            </p:custDataLst>
          </p:nvPr>
        </p:nvSpPr>
        <p:spPr>
          <a:xfrm>
            <a:off x="6907054" y="0"/>
            <a:ext cx="2236946" cy="2212658"/>
          </a:xfrm>
          <a:custGeom>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3"/>
            </p:custDataLst>
          </p:nvPr>
        </p:nvGrpSpPr>
        <p:grpSpPr>
          <a:xfrm>
            <a:off x="212579" y="2040420"/>
            <a:ext cx="42687" cy="1960760"/>
            <a:chOff x="757242" y="1489086"/>
            <a:chExt cx="56916" cy="2614346"/>
          </a:xfrm>
        </p:grpSpPr>
        <p:cxnSp>
          <p:nvCxnSpPr>
            <p:cNvPr id="6" name="直接连接符 5"/>
            <p:cNvCxnSpPr/>
            <p:nvPr>
              <p:custDataLst>
                <p:tags r:id="rId4"/>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5"/>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6"/>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7"/>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8"/>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9"/>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11"/>
            </p:custDataLst>
          </p:nvPr>
        </p:nvSpPr>
        <p:spPr>
          <a:xfrm>
            <a:off x="457200" y="1371611"/>
            <a:ext cx="8229666" cy="3200426"/>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2"/>
            </p:custDataLst>
          </p:nvPr>
        </p:nvSpPr>
        <p:spPr>
          <a:xfrm>
            <a:off x="457200" y="571500"/>
            <a:ext cx="6515148" cy="5715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zh-HK" sz="4400" b="1" spc="220">
                <a:solidFill>
                  <a:schemeClr val="accent1"/>
                </a:solidFill>
                <a:latin typeface="微软雅黑" panose="020b0503020204020204" pitchFamily="34" charset="-122"/>
                <a:ea typeface="微软雅黑" panose="020b0503020204020204" pitchFamily="34" charset="-122"/>
                <a:sym typeface="+mn-ea"/>
              </a:rPr>
              <a:t>导入解题</a:t>
            </a:r>
          </a:p>
        </p:txBody>
      </p:sp>
      <p:pic>
        <p:nvPicPr>
          <p:cNvPr id="8" name="图片 7" descr="C:/Users/ADMINI~1/AppData/Local/Temp/picturecompress_20210819083632/output_5.pngoutput_5"/>
          <p:cNvPicPr>
            <a:picLocks noChangeAspect="1"/>
          </p:cNvPicPr>
          <p:nvPr>
            <p:custDataLst>
              <p:tags r:id="rId14"/>
            </p:custDataLst>
          </p:nvPr>
        </p:nvPicPr>
        <p:blipFill>
          <a:blip r:embed="rId13"/>
          <a:stretch>
            <a:fillRect/>
          </a:stretch>
        </p:blipFill>
        <p:spPr>
          <a:xfrm>
            <a:off x="914408" y="1714514"/>
            <a:ext cx="7315257" cy="2514619"/>
          </a:xfrm>
          <a:custGeom>
            <a:cxnLst>
              <a:cxn ang="3">
                <a:pos x="hc" y="t"/>
              </a:cxn>
              <a:cxn ang="cd2">
                <a:pos x="l" y="vc"/>
              </a:cxn>
              <a:cxn ang="cd4">
                <a:pos x="hc" y="b"/>
              </a:cxn>
              <a:cxn ang="0">
                <a:pos x="r" y="vc"/>
              </a:cxn>
            </a:cxnLst>
            <a:rect l="l" t="t" r="r" b="b"/>
            <a:pathLst>
              <a:path w="15360" h="5280">
                <a:moveTo>
                  <a:pt x="0" y="0"/>
                </a:moveTo>
                <a:lnTo>
                  <a:pt x="15360" y="0"/>
                </a:lnTo>
                <a:lnTo>
                  <a:pt x="15360" y="5280"/>
                </a:lnTo>
                <a:lnTo>
                  <a:pt x="0" y="5280"/>
                </a:lnTo>
                <a:lnTo>
                  <a:pt x="0" y="0"/>
                </a:lnTo>
                <a:close/>
              </a:path>
            </a:pathLst>
          </a:custGeom>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custDataLst>
              <p:tags r:id="rId3"/>
            </p:custDataLst>
          </p:nvPr>
        </p:nvSpPr>
        <p:spPr>
          <a:xfrm>
            <a:off x="5436326" y="0"/>
            <a:ext cx="3767364" cy="51435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14" name="文本框 13"/>
          <p:cNvSpPr txBox="1"/>
          <p:nvPr>
            <p:custDataLst>
              <p:tags r:id="rId4"/>
            </p:custDataLst>
          </p:nvPr>
        </p:nvSpPr>
        <p:spPr>
          <a:xfrm>
            <a:off x="571469" y="839096"/>
            <a:ext cx="4229128" cy="529664"/>
          </a:xfrm>
          <a:prstGeom prst="rect">
            <a:avLst/>
          </a:prstGeom>
          <a:noFill/>
        </p:spPr>
        <p:txBody>
          <a:bodyPr wrap="square" lIns="47625" tIns="19050" rIns="47625" bIns="19050" rtlCol="0" anchor="b" anchorCtr="0">
            <a:normAutofit fontScale="87500" lnSpcReduction="10000"/>
          </a:bodyPr>
          <a:lstStyle/>
          <a:p>
            <a:pPr marL="0" indent="0" algn="l">
              <a:lnSpc>
                <a:spcPct val="100000"/>
              </a:lnSpc>
              <a:spcBef>
                <a:spcPct val="0"/>
              </a:spcBef>
              <a:spcAft>
                <a:spcPct val="0"/>
              </a:spcAft>
              <a:buSzTx/>
              <a:buNone/>
            </a:pPr>
            <a:r>
              <a:rPr lang="zh-CN" altLang="zh-CN" sz="3800" b="1" spc="220">
                <a:solidFill>
                  <a:schemeClr val="accent1"/>
                </a:solidFill>
                <a:latin typeface="微软雅黑" panose="020b0503020204020204" pitchFamily="34" charset="-122"/>
                <a:ea typeface="微软雅黑" panose="020b0503020204020204" pitchFamily="34" charset="-122"/>
                <a:sym typeface="+mn-ea"/>
              </a:rPr>
              <a:t>学习活动二：明技法</a:t>
            </a:r>
          </a:p>
        </p:txBody>
      </p:sp>
      <p:sp>
        <p:nvSpPr>
          <p:cNvPr id="15" name="Title 6"/>
          <p:cNvSpPr txBox="1"/>
          <p:nvPr>
            <p:custDataLst>
              <p:tags r:id="rId5"/>
            </p:custDataLst>
          </p:nvPr>
        </p:nvSpPr>
        <p:spPr>
          <a:xfrm>
            <a:off x="971550" y="1995170"/>
            <a:ext cx="2886075" cy="2739390"/>
          </a:xfrm>
          <a:prstGeom prst="rect">
            <a:avLst/>
          </a:prstGeom>
          <a:noFill/>
          <a:ln w="3175">
            <a:noFill/>
            <a:prstDash val="dash"/>
          </a:ln>
        </p:spPr>
        <p:txBody>
          <a:bodyPr wrap="square" lIns="47625" tIns="19050" rIns="47625" bIns="1905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50000"/>
              </a:lnSpc>
              <a:spcBef>
                <a:spcPct val="0"/>
              </a:spcBef>
              <a:spcAft>
                <a:spcPts val="800"/>
              </a:spcAft>
              <a:buSzTx/>
              <a:buFont typeface="Wingdings" panose="05000000000000000000" charset="0"/>
              <a:buNone/>
            </a:pPr>
            <a:r>
              <a:rPr lang="zh-CN" sz="2200" b="1" spc="2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《人的正确思想是从哪里来的？》</a:t>
            </a:r>
          </a:p>
          <a:p>
            <a:pPr marL="0" lvl="0" indent="-285750" algn="l" fontAlgn="ctr">
              <a:lnSpc>
                <a:spcPct val="150000"/>
              </a:lnSpc>
              <a:spcBef>
                <a:spcPct val="0"/>
              </a:spcBef>
              <a:spcAft>
                <a:spcPts val="800"/>
              </a:spcAft>
              <a:buSzTx/>
              <a:buFont typeface="Wingdings" panose="05000000000000000000" charset="0"/>
              <a:buNone/>
            </a:pPr>
            <a:r>
              <a:rPr lang="zh-CN" sz="2200" b="1" spc="2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本论：分别论证飞跃过程的两个阶段。      </a:t>
            </a:r>
            <a:r>
              <a:rPr lang="zh-CN" sz="2200" spc="2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sp>
        <p:nvSpPr>
          <p:cNvPr id="17" name="Title 6"/>
          <p:cNvSpPr txBox="1"/>
          <p:nvPr>
            <p:custDataLst>
              <p:tags r:id="rId6"/>
            </p:custDataLst>
          </p:nvPr>
        </p:nvSpPr>
        <p:spPr>
          <a:xfrm>
            <a:off x="6494145" y="3507740"/>
            <a:ext cx="1508760" cy="1371600"/>
          </a:xfrm>
          <a:prstGeom prst="rect">
            <a:avLst/>
          </a:prstGeom>
          <a:noFill/>
          <a:ln w="3175">
            <a:noFill/>
            <a:prstDash val="dash"/>
          </a:ln>
        </p:spPr>
        <p:txBody>
          <a:bodyPr wrap="square" lIns="47625" tIns="19050" rIns="47625" bIns="19050" anchor="ctr"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sz="2200" b="1"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道理论证</a:t>
            </a:r>
          </a:p>
          <a:p>
            <a:pPr marL="0" lvl="0" indent="-285750" algn="l" fontAlgn="ctr">
              <a:lnSpc>
                <a:spcPct val="120000"/>
              </a:lnSpc>
              <a:spcBef>
                <a:spcPct val="0"/>
              </a:spcBef>
              <a:spcAft>
                <a:spcPts val="800"/>
              </a:spcAft>
              <a:buSzTx/>
              <a:buFont typeface="Wingdings" panose="05000000000000000000" charset="0"/>
              <a:buNone/>
            </a:pPr>
            <a:r>
              <a:rPr lang="zh-CN" sz="2200" b="1"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举例论证</a:t>
            </a:r>
          </a:p>
          <a:p>
            <a:pPr marL="0" lvl="0" indent="-285750" algn="l" fontAlgn="ctr">
              <a:lnSpc>
                <a:spcPct val="120000"/>
              </a:lnSpc>
              <a:spcBef>
                <a:spcPct val="0"/>
              </a:spcBef>
              <a:spcAft>
                <a:spcPts val="800"/>
              </a:spcAft>
              <a:buSzTx/>
              <a:buFont typeface="Wingdings" panose="05000000000000000000" charset="0"/>
              <a:buNone/>
            </a:pPr>
            <a:r>
              <a:rPr lang="zh-CN" sz="2200" b="1"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对比论证</a:t>
            </a:r>
          </a:p>
        </p:txBody>
      </p:sp>
      <p:pic>
        <p:nvPicPr>
          <p:cNvPr id="3" name="图片 2" descr="enterdesk.com-3A1DB783ABA37ED867AB5BAF3E0BDBC4"/>
          <p:cNvPicPr>
            <a:picLocks noChangeAspect="1"/>
          </p:cNvPicPr>
          <p:nvPr/>
        </p:nvPicPr>
        <p:blipFill>
          <a:blip r:embed="rId7"/>
          <a:stretch>
            <a:fillRect/>
          </a:stretch>
        </p:blipFill>
        <p:spPr>
          <a:xfrm>
            <a:off x="5723890" y="915670"/>
            <a:ext cx="3305810" cy="2066290"/>
          </a:xfrm>
          <a:prstGeom prst="rect">
            <a:avLst/>
          </a:prstGeom>
        </p:spPr>
      </p:pic>
    </p:spTree>
    <p:custDataLst>
      <p:tags r:id="rId8"/>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表格 1"/>
          <p:cNvGraphicFramePr>
            <a:graphicFrameLocks noGrp="1"/>
          </p:cNvGraphicFramePr>
          <p:nvPr>
            <p:custDataLst>
              <p:tags r:id="rId3"/>
            </p:custDataLst>
          </p:nvPr>
        </p:nvGraphicFramePr>
        <p:xfrm>
          <a:off x="539750" y="1059815"/>
          <a:ext cx="8410575" cy="3084195"/>
        </p:xfrm>
        <a:graphic>
          <a:graphicData uri="http://schemas.openxmlformats.org/drawingml/2006/table">
            <a:tbl>
              <a:tblPr firstRow="1" bandRow="1">
                <a:tableStyleId>{5C22544A-7EE6-4342-B048-85BDC9FD1C3A}</a:tableStyleId>
              </a:tblPr>
              <a:tblGrid>
                <a:gridCol w="3843020"/>
                <a:gridCol w="4567555"/>
              </a:tblGrid>
              <a:tr h="793750">
                <a:tc>
                  <a:txBody>
                    <a:bodyPr vert="horz" wrap="square"/>
                    <a:lstStyle/>
                    <a:p>
                      <a:pPr algn="ctr">
                        <a:buNone/>
                      </a:pPr>
                      <a:r>
                        <a:rPr lang="zh-CN" altLang="en-US" sz="2800" b="1">
                          <a:latin typeface="微软雅黑" panose="020b0503020204020204" pitchFamily="34" charset="-122"/>
                          <a:ea typeface="微软雅黑" panose="020b0503020204020204" pitchFamily="34" charset="-122"/>
                        </a:rPr>
                        <a:t>感性认识</a:t>
                      </a:r>
                    </a:p>
                  </a:txBody>
                  <a:tcPr/>
                </a:tc>
                <a:tc>
                  <a:txBody>
                    <a:bodyPr vert="horz" wrap="square"/>
                    <a:lstStyle/>
                    <a:p>
                      <a:pPr algn="ctr">
                        <a:buNone/>
                      </a:pPr>
                      <a:r>
                        <a:rPr lang="zh-CN" altLang="en-US" sz="2800" b="1">
                          <a:latin typeface="微软雅黑" panose="020b0503020204020204" pitchFamily="34" charset="-122"/>
                          <a:ea typeface="微软雅黑" panose="020b0503020204020204" pitchFamily="34" charset="-122"/>
                        </a:rPr>
                        <a:t>理性认识</a:t>
                      </a:r>
                    </a:p>
                  </a:txBody>
                  <a:tcPr/>
                </a:tc>
              </a:tr>
              <a:tr h="607695">
                <a:tc>
                  <a:txBody>
                    <a:bodyPr vert="horz" wrap="square"/>
                    <a:lstStyle/>
                    <a:p>
                      <a:pPr algn="ctr">
                        <a:buNone/>
                      </a:pPr>
                      <a:endParaRPr lang="zh-CN" altLang="en-US" sz="2000" b="1">
                        <a:latin typeface="黑体" panose="02010609060101010101" charset="-122"/>
                        <a:ea typeface="黑体" panose="02010609060101010101" charset="-122"/>
                      </a:endParaRPr>
                    </a:p>
                  </a:txBody>
                  <a:tcPr/>
                </a:tc>
                <a:tc>
                  <a:txBody>
                    <a:bodyPr vert="horz" wrap="square"/>
                    <a:lstStyle/>
                    <a:p>
                      <a:pPr algn="ctr">
                        <a:buNone/>
                      </a:pPr>
                      <a:endParaRPr lang="zh-CN" altLang="en-US" sz="2000" b="1">
                        <a:latin typeface="黑体" panose="02010609060101010101" charset="-122"/>
                        <a:ea typeface="黑体" panose="02010609060101010101" charset="-122"/>
                      </a:endParaRPr>
                    </a:p>
                  </a:txBody>
                  <a:tcPr/>
                </a:tc>
              </a:tr>
              <a:tr h="607695">
                <a:tc>
                  <a:txBody>
                    <a:bodyPr vert="horz" wrap="square"/>
                    <a:lstStyle/>
                    <a:p>
                      <a:pPr algn="ctr">
                        <a:buNone/>
                      </a:pPr>
                      <a:endParaRPr lang="zh-CN" altLang="en-US" sz="2000" b="1">
                        <a:latin typeface="黑体" panose="02010609060101010101" charset="-122"/>
                        <a:ea typeface="黑体" panose="02010609060101010101" charset="-122"/>
                      </a:endParaRPr>
                    </a:p>
                  </a:txBody>
                  <a:tcPr/>
                </a:tc>
                <a:tc>
                  <a:txBody>
                    <a:bodyPr vert="horz" wrap="square"/>
                    <a:lstStyle/>
                    <a:p>
                      <a:pPr algn="ctr">
                        <a:buNone/>
                      </a:pPr>
                      <a:endParaRPr lang="zh-CN" altLang="en-US" sz="2000" b="1">
                        <a:latin typeface="黑体" panose="02010609060101010101" charset="-122"/>
                        <a:ea typeface="黑体" panose="02010609060101010101" charset="-122"/>
                      </a:endParaRPr>
                    </a:p>
                  </a:txBody>
                  <a:tcPr/>
                </a:tc>
              </a:tr>
              <a:tr h="1075055">
                <a:tc>
                  <a:txBody>
                    <a:bodyPr vert="horz" wrap="square"/>
                    <a:lstStyle/>
                    <a:p>
                      <a:pPr algn="ctr">
                        <a:buNone/>
                      </a:pPr>
                      <a:endParaRPr lang="zh-CN" altLang="en-US" sz="2000" b="1">
                        <a:latin typeface="黑体" panose="02010609060101010101" charset="-122"/>
                        <a:ea typeface="黑体" panose="02010609060101010101" charset="-122"/>
                      </a:endParaRPr>
                    </a:p>
                  </a:txBody>
                  <a:tcPr/>
                </a:tc>
                <a:tc>
                  <a:txBody>
                    <a:bodyPr vert="horz" wrap="square"/>
                    <a:lstStyle/>
                    <a:p>
                      <a:pPr algn="ctr">
                        <a:buNone/>
                      </a:pPr>
                      <a:endParaRPr lang="zh-CN" altLang="en-US" sz="2000" b="1">
                        <a:latin typeface="黑体" panose="02010609060101010101" charset="-122"/>
                        <a:ea typeface="黑体" panose="02010609060101010101" charset="-122"/>
                      </a:endParaRPr>
                    </a:p>
                  </a:txBody>
                  <a:tcPr/>
                </a:tc>
              </a:tr>
            </a:tbl>
          </a:graphicData>
        </a:graphic>
      </p:graphicFrame>
      <p:sp>
        <p:nvSpPr>
          <p:cNvPr id="4" name="文本框 3"/>
          <p:cNvSpPr txBox="1"/>
          <p:nvPr/>
        </p:nvSpPr>
        <p:spPr>
          <a:xfrm>
            <a:off x="705485" y="2016760"/>
            <a:ext cx="3573780" cy="307340"/>
          </a:xfrm>
          <a:prstGeom prst="rect">
            <a:avLst/>
          </a:prstGeom>
          <a:noFill/>
        </p:spPr>
        <p:txBody>
          <a:bodyPr wrap="none" lIns="0" tIns="0" rIns="0" bIns="0" rtlCol="0">
            <a:spAutoFit/>
          </a:bodyPr>
          <a:lstStyle/>
          <a:p>
            <a:pPr algn="l"/>
            <a:r>
              <a:rPr lang="zh-CN" altLang="en-US" sz="2000" b="1">
                <a:solidFill>
                  <a:schemeClr val="dk1"/>
                </a:solidFill>
                <a:latin typeface="黑体" panose="02010609060101010101" charset="-122"/>
                <a:ea typeface="黑体" panose="02010609060101010101" charset="-122"/>
                <a:sym typeface="+mn-ea"/>
              </a:rPr>
              <a:t>反映客观事物的现象、外部联系</a:t>
            </a:r>
            <a:endParaRPr lang="zh-CN" altLang="en-US" sz="2000" b="1">
              <a:solidFill>
                <a:schemeClr val="dk1"/>
              </a:solidFill>
              <a:latin typeface="黑体" panose="02010609060101010101" charset="-122"/>
              <a:ea typeface="黑体" panose="02010609060101010101" charset="-122"/>
            </a:endParaRPr>
          </a:p>
        </p:txBody>
      </p:sp>
      <p:sp>
        <p:nvSpPr>
          <p:cNvPr id="5" name="文本框 4"/>
          <p:cNvSpPr txBox="1"/>
          <p:nvPr/>
        </p:nvSpPr>
        <p:spPr>
          <a:xfrm>
            <a:off x="4867275" y="2065655"/>
            <a:ext cx="3573780" cy="307340"/>
          </a:xfrm>
          <a:prstGeom prst="rect">
            <a:avLst/>
          </a:prstGeom>
          <a:noFill/>
        </p:spPr>
        <p:txBody>
          <a:bodyPr wrap="none" lIns="0" tIns="0" rIns="0" bIns="0" rtlCol="0">
            <a:spAutoFit/>
          </a:bodyPr>
          <a:lstStyle/>
          <a:p>
            <a:pPr algn="l"/>
            <a:r>
              <a:rPr lang="zh-CN" altLang="en-US" sz="2000" b="1">
                <a:solidFill>
                  <a:schemeClr val="dk1"/>
                </a:solidFill>
                <a:latin typeface="黑体" panose="02010609060101010101" charset="-122"/>
                <a:ea typeface="黑体" panose="02010609060101010101" charset="-122"/>
                <a:sym typeface="+mn-ea"/>
              </a:rPr>
              <a:t>反映客观事物的本质、内部联系</a:t>
            </a:r>
            <a:endParaRPr lang="zh-CN" altLang="en-US" sz="1600" b="1" smtClean="0">
              <a:solidFill>
                <a:schemeClr val="accent6"/>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88035" y="2698115"/>
            <a:ext cx="1737360" cy="307340"/>
          </a:xfrm>
          <a:prstGeom prst="rect">
            <a:avLst/>
          </a:prstGeom>
          <a:noFill/>
        </p:spPr>
        <p:txBody>
          <a:bodyPr wrap="none" lIns="0" tIns="0" rIns="0" bIns="0" rtlCol="0">
            <a:spAutoFit/>
          </a:bodyPr>
          <a:lstStyle/>
          <a:p>
            <a:pPr lvl="0" algn="l">
              <a:buClrTx/>
              <a:buSzTx/>
              <a:buFontTx/>
            </a:pPr>
            <a:r>
              <a:rPr lang="zh-CN" altLang="en-US" sz="2000" b="1">
                <a:solidFill>
                  <a:schemeClr val="dk1"/>
                </a:solidFill>
                <a:latin typeface="黑体" panose="02010609060101010101" charset="-122"/>
                <a:ea typeface="黑体" panose="02010609060101010101" charset="-122"/>
                <a:sym typeface="+mn-ea"/>
              </a:rPr>
              <a:t>以直观感受为特点</a:t>
            </a:r>
          </a:p>
        </p:txBody>
      </p:sp>
      <p:sp>
        <p:nvSpPr>
          <p:cNvPr id="7" name="文本框 6"/>
          <p:cNvSpPr txBox="1"/>
          <p:nvPr/>
        </p:nvSpPr>
        <p:spPr>
          <a:xfrm>
            <a:off x="4867275" y="2668270"/>
            <a:ext cx="3241675" cy="307340"/>
          </a:xfrm>
          <a:prstGeom prst="rect">
            <a:avLst/>
          </a:prstGeom>
          <a:noFill/>
        </p:spPr>
        <p:txBody>
          <a:bodyPr wrap="square" lIns="0" tIns="0" rIns="0" bIns="0" rtlCol="0">
            <a:spAutoFit/>
          </a:bodyPr>
          <a:lstStyle/>
          <a:p>
            <a:pPr lvl="0" algn="l">
              <a:buClrTx/>
              <a:buSzTx/>
              <a:buFontTx/>
            </a:pPr>
            <a:r>
              <a:rPr lang="zh-CN" altLang="en-US" sz="2000" b="1">
                <a:solidFill>
                  <a:schemeClr val="dk1"/>
                </a:solidFill>
                <a:latin typeface="黑体" panose="02010609060101010101" charset="-122"/>
                <a:ea typeface="黑体" panose="02010609060101010101" charset="-122"/>
                <a:sym typeface="+mn-ea"/>
              </a:rPr>
              <a:t>以抽象性和间接性为特点</a:t>
            </a:r>
          </a:p>
        </p:txBody>
      </p:sp>
      <p:sp>
        <p:nvSpPr>
          <p:cNvPr id="8" name="文本框 7"/>
          <p:cNvSpPr txBox="1"/>
          <p:nvPr/>
        </p:nvSpPr>
        <p:spPr>
          <a:xfrm>
            <a:off x="788035" y="3271520"/>
            <a:ext cx="3121025" cy="615315"/>
          </a:xfrm>
          <a:prstGeom prst="rect">
            <a:avLst/>
          </a:prstGeom>
          <a:noFill/>
        </p:spPr>
        <p:txBody>
          <a:bodyPr wrap="square" lIns="0" tIns="0" rIns="0" bIns="0" rtlCol="0">
            <a:spAutoFit/>
          </a:bodyPr>
          <a:lstStyle/>
          <a:p>
            <a:pPr lvl="0" algn="l">
              <a:buClrTx/>
              <a:buSzTx/>
              <a:buFontTx/>
            </a:pPr>
            <a:r>
              <a:rPr lang="zh-CN" altLang="en-US" sz="2000" b="1">
                <a:solidFill>
                  <a:schemeClr val="dk1"/>
                </a:solidFill>
                <a:latin typeface="黑体" panose="02010609060101010101" charset="-122"/>
                <a:ea typeface="黑体" panose="02010609060101010101" charset="-122"/>
                <a:sym typeface="+mn-ea"/>
              </a:rPr>
              <a:t>以事物的现象为内容（包括感觉、知觉、表象）</a:t>
            </a:r>
          </a:p>
        </p:txBody>
      </p:sp>
      <p:sp>
        <p:nvSpPr>
          <p:cNvPr id="9" name="文本框 8"/>
          <p:cNvSpPr txBox="1"/>
          <p:nvPr/>
        </p:nvSpPr>
        <p:spPr>
          <a:xfrm>
            <a:off x="4867275" y="3271520"/>
            <a:ext cx="3847465" cy="615315"/>
          </a:xfrm>
          <a:prstGeom prst="rect">
            <a:avLst/>
          </a:prstGeom>
          <a:noFill/>
        </p:spPr>
        <p:txBody>
          <a:bodyPr wrap="square" lIns="0" tIns="0" rIns="0" bIns="0" rtlCol="0">
            <a:spAutoFit/>
          </a:bodyPr>
          <a:lstStyle/>
          <a:p>
            <a:pPr lvl="0" algn="l">
              <a:buClrTx/>
              <a:buSzTx/>
              <a:buFontTx/>
            </a:pPr>
            <a:r>
              <a:rPr lang="zh-CN" altLang="en-US" sz="2000" b="1">
                <a:solidFill>
                  <a:schemeClr val="dk1"/>
                </a:solidFill>
                <a:latin typeface="黑体" panose="02010609060101010101" charset="-122"/>
                <a:ea typeface="黑体" panose="02010609060101010101" charset="-122"/>
                <a:sym typeface="+mn-ea"/>
              </a:rPr>
              <a:t>以事物的本质为内容（包括概念、判断、推理）</a:t>
            </a:r>
          </a:p>
        </p:txBody>
      </p:sp>
      <p:sp>
        <p:nvSpPr>
          <p:cNvPr id="19" name="文本框 18"/>
          <p:cNvSpPr txBox="1"/>
          <p:nvPr>
            <p:custDataLst>
              <p:tags r:id="rId4"/>
            </p:custDataLst>
          </p:nvPr>
        </p:nvSpPr>
        <p:spPr>
          <a:xfrm>
            <a:off x="107287" y="84460"/>
            <a:ext cx="8229657" cy="571500"/>
          </a:xfrm>
          <a:prstGeom prst="rect">
            <a:avLst/>
          </a:prstGeom>
          <a:noFill/>
        </p:spPr>
        <p:txBody>
          <a:bodyPr wrap="square" lIns="47625" tIns="19050" rIns="47625" bIns="19050" rtlCol="0" anchor="b" anchorCtr="0">
            <a:noAutofit/>
          </a:bodyPr>
          <a:lstStyle/>
          <a:p>
            <a:pPr marL="0" indent="0" algn="ctr">
              <a:lnSpc>
                <a:spcPct val="100000"/>
              </a:lnSpc>
              <a:spcBef>
                <a:spcPct val="0"/>
              </a:spcBef>
              <a:spcAft>
                <a:spcPct val="0"/>
              </a:spcAft>
              <a:buSzTx/>
              <a:buNone/>
            </a:pPr>
            <a:r>
              <a:rPr lang="zh-CN" altLang="zh-CN" sz="3600" b="1" spc="220">
                <a:solidFill>
                  <a:schemeClr val="accent1"/>
                </a:solidFill>
                <a:latin typeface="微软雅黑" panose="020b0503020204020204" pitchFamily="34" charset="-122"/>
                <a:ea typeface="微软雅黑" panose="020b0503020204020204" pitchFamily="34" charset="-122"/>
                <a:sym typeface="+mn-ea"/>
              </a:rPr>
              <a:t>学习活动二：明技法</a:t>
            </a:r>
          </a:p>
        </p:txBody>
      </p:sp>
    </p:spTree>
    <p:custDataLst>
      <p:tags r:id="rId5"/>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4"/>
          <p:cNvSpPr/>
          <p:nvPr>
            <p:custDataLst>
              <p:tags r:id="rId3"/>
            </p:custDataLst>
          </p:nvPr>
        </p:nvSpPr>
        <p:spPr>
          <a:xfrm>
            <a:off x="1403996" y="457204"/>
            <a:ext cx="7429559" cy="4229134"/>
          </a:xfrm>
          <a:prstGeom prst="rect">
            <a:avLst/>
          </a:prstGeom>
          <a:solidFill>
            <a:srgbClr val="FFFFFF"/>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4"/>
            </p:custDataLst>
          </p:nvPr>
        </p:nvSpPr>
        <p:spPr>
          <a:xfrm>
            <a:off x="3086125" y="1142992"/>
            <a:ext cx="5372138" cy="571500"/>
          </a:xfrm>
          <a:prstGeom prst="rect">
            <a:avLst/>
          </a:prstGeom>
          <a:noFill/>
        </p:spPr>
        <p:txBody>
          <a:bodyPr wrap="square" lIns="47625" tIns="19050" rIns="47625" bIns="19050" rtlCol="0" anchor="b" anchorCtr="0">
            <a:normAutofit fontScale="95000" lnSpcReduction="10000"/>
          </a:bodyPr>
          <a:lstStyle/>
          <a:p>
            <a:pPr marL="0" indent="0" algn="ctr">
              <a:lnSpc>
                <a:spcPct val="100000"/>
              </a:lnSpc>
              <a:spcBef>
                <a:spcPct val="0"/>
              </a:spcBef>
              <a:spcAft>
                <a:spcPct val="0"/>
              </a:spcAft>
              <a:buSzTx/>
              <a:buNone/>
            </a:pPr>
            <a:r>
              <a:rPr lang="zh-CN" altLang="zh-CN" sz="3800" b="1" spc="220">
                <a:solidFill>
                  <a:schemeClr val="accent1"/>
                </a:solidFill>
                <a:latin typeface="微软雅黑" panose="020b0503020204020204" pitchFamily="34" charset="-122"/>
                <a:ea typeface="微软雅黑" panose="020b0503020204020204" pitchFamily="34" charset="-122"/>
                <a:sym typeface="+mn-ea"/>
              </a:rPr>
              <a:t>学习活动二：明技法</a:t>
            </a:r>
          </a:p>
        </p:txBody>
      </p:sp>
      <p:sp>
        <p:nvSpPr>
          <p:cNvPr id="8" name="Title 6"/>
          <p:cNvSpPr txBox="1"/>
          <p:nvPr>
            <p:custDataLst>
              <p:tags r:id="rId5"/>
            </p:custDataLst>
          </p:nvPr>
        </p:nvSpPr>
        <p:spPr>
          <a:xfrm>
            <a:off x="3086125" y="1943098"/>
            <a:ext cx="5372138" cy="2057410"/>
          </a:xfrm>
          <a:prstGeom prst="rect">
            <a:avLst/>
          </a:prstGeom>
          <a:noFill/>
          <a:ln w="3175">
            <a:noFill/>
            <a:prstDash val="dash"/>
          </a:ln>
        </p:spPr>
        <p:txBody>
          <a:bodyPr wrap="square" lIns="47625" tIns="19050" rIns="47625" bIns="19050" anchor="t"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sz="2200" b="1"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《人的正确思想是从哪里来的？》</a:t>
            </a:r>
          </a:p>
          <a:p>
            <a:pPr marL="0" lvl="0" indent="-285750" algn="l" fontAlgn="ctr">
              <a:lnSpc>
                <a:spcPct val="120000"/>
              </a:lnSpc>
              <a:spcBef>
                <a:spcPct val="0"/>
              </a:spcBef>
              <a:spcAft>
                <a:spcPts val="800"/>
              </a:spcAft>
              <a:buSzTx/>
              <a:buFont typeface="Wingdings" panose="05000000000000000000" charset="0"/>
              <a:buNone/>
            </a:pPr>
            <a:r>
              <a:rPr lang="zh-CN" sz="2200" b="1"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结论：对上文的总结并深化，阐述一个正确的认识的形成需要经过一个反复实践的过程，也就是辩证唯物主义的认识论。</a:t>
            </a:r>
          </a:p>
        </p:txBody>
      </p:sp>
      <p:pic>
        <p:nvPicPr>
          <p:cNvPr id="2" name="图片 1"/>
          <p:cNvPicPr>
            <a:picLocks noChangeAspect="1"/>
          </p:cNvPicPr>
          <p:nvPr/>
        </p:nvPicPr>
        <p:blipFill>
          <a:blip r:embed="rId6"/>
          <a:srcRect l="9266" t="12135" r="8902" b="18928"/>
          <a:stretch>
            <a:fillRect/>
          </a:stretch>
        </p:blipFill>
        <p:spPr>
          <a:xfrm>
            <a:off x="251460" y="1275715"/>
            <a:ext cx="2472055" cy="2671445"/>
          </a:xfrm>
          <a:prstGeom prst="rect">
            <a:avLst/>
          </a:prstGeom>
        </p:spPr>
      </p:pic>
    </p:spTree>
    <p:custDataLst>
      <p:tags r:id="rId7"/>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4"/>
            </p:custDataLst>
          </p:nvPr>
        </p:nvPicPr>
        <p:blipFill>
          <a:blip r:embed="rId3"/>
          <a:stretch>
            <a:fillRect/>
          </a:stretch>
        </p:blipFill>
        <p:spPr>
          <a:xfrm flipH="1">
            <a:off x="0" y="0"/>
            <a:ext cx="4571999" cy="5143500"/>
          </a:xfrm>
          <a:custGeom>
            <a:gdLst>
              <a:gd name="connsiteX0" fmla="*/ 6081129 w 6095999"/>
              <a:gd name="connsiteY0" fmla="*/ 0 h 6858000"/>
              <a:gd name="connsiteX1" fmla="*/ 6095999 w 6095999"/>
              <a:gd name="connsiteY1" fmla="*/ 0 h 6858000"/>
              <a:gd name="connsiteX2" fmla="*/ 6095999 w 6095999"/>
              <a:gd name="connsiteY2" fmla="*/ 6858000 h 6858000"/>
              <a:gd name="connsiteX3" fmla="*/ 0 w 6095999"/>
              <a:gd name="connsiteY3" fmla="*/ 6858000 h 6858000"/>
              <a:gd name="connsiteX4" fmla="*/ 0 w 6095999"/>
              <a:gd name="connsiteY4" fmla="*/ 6843039 h 68580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6095999" h="6858000">
                <a:moveTo>
                  <a:pt x="6081129" y="0"/>
                </a:moveTo>
                <a:lnTo>
                  <a:pt x="6095999" y="0"/>
                </a:lnTo>
                <a:lnTo>
                  <a:pt x="6095999" y="6858000"/>
                </a:lnTo>
                <a:lnTo>
                  <a:pt x="0" y="6858000"/>
                </a:lnTo>
                <a:lnTo>
                  <a:pt x="0" y="6843039"/>
                </a:lnTo>
                <a:close/>
              </a:path>
            </a:pathLst>
          </a:custGeom>
        </p:spPr>
      </p:pic>
      <p:sp>
        <p:nvSpPr>
          <p:cNvPr id="17" name="任意多边形: 形状 16"/>
          <p:cNvSpPr/>
          <p:nvPr>
            <p:custDataLst>
              <p:tags r:id="rId5"/>
            </p:custDataLst>
          </p:nvPr>
        </p:nvSpPr>
        <p:spPr>
          <a:xfrm flipV="1">
            <a:off x="268513" y="138793"/>
            <a:ext cx="4325258" cy="4865915"/>
          </a:xfrm>
          <a:custGeom>
            <a:gdLst>
              <a:gd name="connsiteX0" fmla="*/ 6096000 w 6096000"/>
              <a:gd name="connsiteY0" fmla="*/ 14961 h 6858000"/>
              <a:gd name="connsiteX1" fmla="*/ 6096000 w 6096000"/>
              <a:gd name="connsiteY1" fmla="*/ 203645 h 6858000"/>
              <a:gd name="connsiteX2" fmla="*/ 182547 w 6096000"/>
              <a:gd name="connsiteY2" fmla="*/ 6858000 h 6858000"/>
              <a:gd name="connsiteX3" fmla="*/ 14871 w 6096000"/>
              <a:gd name="connsiteY3" fmla="*/ 6858000 h 6858000"/>
              <a:gd name="connsiteX4" fmla="*/ 0 w 6096000"/>
              <a:gd name="connsiteY4" fmla="*/ 0 h 6858000"/>
              <a:gd name="connsiteX5" fmla="*/ 1 w 6096000"/>
              <a:gd name="connsiteY5" fmla="*/ 0 h 6858000"/>
              <a:gd name="connsiteX6" fmla="*/ 1 w 6096000"/>
              <a:gd name="connsiteY6" fmla="*/ 6858000 h 6858000"/>
              <a:gd name="connsiteX7" fmla="*/ 0 w 6096000"/>
              <a:gd name="connsiteY7" fmla="*/ 6858000 h 6858000"/>
              <a:gd name="connsiteX8" fmla="*/ 0 w 6096000"/>
              <a:gd name="connsiteY8" fmla="*/ 188683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8000">
                <a:moveTo>
                  <a:pt x="6096000" y="14961"/>
                </a:moveTo>
                <a:lnTo>
                  <a:pt x="6096000" y="203645"/>
                </a:lnTo>
                <a:lnTo>
                  <a:pt x="182547" y="6858000"/>
                </a:lnTo>
                <a:lnTo>
                  <a:pt x="14871" y="6858000"/>
                </a:lnTo>
                <a:close/>
                <a:moveTo>
                  <a:pt x="0" y="0"/>
                </a:moveTo>
                <a:lnTo>
                  <a:pt x="1" y="0"/>
                </a:lnTo>
                <a:lnTo>
                  <a:pt x="1" y="6858000"/>
                </a:lnTo>
                <a:lnTo>
                  <a:pt x="0" y="6858000"/>
                </a:lnTo>
                <a:lnTo>
                  <a:pt x="0" y="18868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任意多边形: 形状 17"/>
          <p:cNvSpPr/>
          <p:nvPr>
            <p:custDataLst>
              <p:tags r:id="rId6"/>
            </p:custDataLst>
          </p:nvPr>
        </p:nvSpPr>
        <p:spPr>
          <a:xfrm flipV="1">
            <a:off x="561232" y="138793"/>
            <a:ext cx="4032617" cy="4536693"/>
          </a:xfrm>
          <a:custGeom>
            <a:gdLst>
              <a:gd name="connsiteX0" fmla="*/ 6096000 w 6096000"/>
              <a:gd name="connsiteY0" fmla="*/ 14961 h 6858000"/>
              <a:gd name="connsiteX1" fmla="*/ 6096000 w 6096000"/>
              <a:gd name="connsiteY1" fmla="*/ 203645 h 6858000"/>
              <a:gd name="connsiteX2" fmla="*/ 182547 w 6096000"/>
              <a:gd name="connsiteY2" fmla="*/ 6858000 h 6858000"/>
              <a:gd name="connsiteX3" fmla="*/ 14871 w 6096000"/>
              <a:gd name="connsiteY3" fmla="*/ 6858000 h 6858000"/>
              <a:gd name="connsiteX4" fmla="*/ 0 w 6096000"/>
              <a:gd name="connsiteY4" fmla="*/ 0 h 6858000"/>
              <a:gd name="connsiteX5" fmla="*/ 1 w 6096000"/>
              <a:gd name="connsiteY5" fmla="*/ 0 h 6858000"/>
              <a:gd name="connsiteX6" fmla="*/ 1 w 6096000"/>
              <a:gd name="connsiteY6" fmla="*/ 6858000 h 6858000"/>
              <a:gd name="connsiteX7" fmla="*/ 0 w 6096000"/>
              <a:gd name="connsiteY7" fmla="*/ 6858000 h 6858000"/>
              <a:gd name="connsiteX8" fmla="*/ 0 w 6096000"/>
              <a:gd name="connsiteY8" fmla="*/ 188683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8000">
                <a:moveTo>
                  <a:pt x="6096000" y="14961"/>
                </a:moveTo>
                <a:lnTo>
                  <a:pt x="6096000" y="203645"/>
                </a:lnTo>
                <a:lnTo>
                  <a:pt x="182547" y="6858000"/>
                </a:lnTo>
                <a:lnTo>
                  <a:pt x="14871" y="6858000"/>
                </a:lnTo>
                <a:close/>
                <a:moveTo>
                  <a:pt x="0" y="0"/>
                </a:moveTo>
                <a:lnTo>
                  <a:pt x="1" y="0"/>
                </a:lnTo>
                <a:lnTo>
                  <a:pt x="1" y="6858000"/>
                </a:lnTo>
                <a:lnTo>
                  <a:pt x="0" y="6858000"/>
                </a:lnTo>
                <a:lnTo>
                  <a:pt x="0" y="188683"/>
                </a:ln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p:cNvSpPr txBox="1"/>
          <p:nvPr>
            <p:custDataLst>
              <p:tags r:id="rId7"/>
            </p:custDataLst>
          </p:nvPr>
        </p:nvSpPr>
        <p:spPr>
          <a:xfrm>
            <a:off x="5364480" y="195580"/>
            <a:ext cx="3345815" cy="579755"/>
          </a:xfrm>
          <a:prstGeom prst="rect">
            <a:avLst/>
          </a:prstGeom>
          <a:noFill/>
        </p:spPr>
        <p:txBody>
          <a:bodyPr wrap="square" lIns="68580" tIns="34290" rIns="68580" bIns="34290" rtlCol="0" anchor="b">
            <a:normAutofit fontScale="87500" lnSpcReduction="20000"/>
          </a:bodyPr>
          <a:lstStyle/>
          <a:p>
            <a:pPr marL="0" indent="0" algn="l">
              <a:lnSpc>
                <a:spcPct val="100000"/>
              </a:lnSpc>
              <a:spcBef>
                <a:spcPct val="0"/>
              </a:spcBef>
              <a:spcAft>
                <a:spcPct val="0"/>
              </a:spcAft>
              <a:buSzTx/>
              <a:buNone/>
            </a:pPr>
            <a:r>
              <a:rPr lang="zh-CN" altLang="zh-CN" sz="3200" b="1" spc="160">
                <a:solidFill>
                  <a:schemeClr val="accent1"/>
                </a:solidFill>
                <a:latin typeface="Arial" panose="020b0604020202020204" pitchFamily="34" charset="0"/>
                <a:ea typeface="微软雅黑" panose="020b0503020204020204" pitchFamily="34" charset="-122"/>
                <a:sym typeface="+mn-ea"/>
              </a:rPr>
              <a:t>学习活动二：明技法</a:t>
            </a:r>
          </a:p>
        </p:txBody>
      </p:sp>
      <p:sp>
        <p:nvSpPr>
          <p:cNvPr id="20" name="文本框 19"/>
          <p:cNvSpPr txBox="1"/>
          <p:nvPr>
            <p:custDataLst>
              <p:tags r:id="rId8"/>
            </p:custDataLst>
          </p:nvPr>
        </p:nvSpPr>
        <p:spPr>
          <a:xfrm>
            <a:off x="4211955" y="1245235"/>
            <a:ext cx="4203065" cy="2620645"/>
          </a:xfrm>
          <a:prstGeom prst="rect">
            <a:avLst/>
          </a:prstGeom>
          <a:noFill/>
        </p:spPr>
        <p:txBody>
          <a:bodyPr wrap="square" lIns="68580" tIns="34290" rIns="68580" bIns="34290" rtlCol="0">
            <a:noAutofit/>
          </a:bodyPr>
          <a:lstStyle/>
          <a:p>
            <a:pPr marL="0" lvl="0" indent="0" algn="l">
              <a:lnSpc>
                <a:spcPct val="120000"/>
              </a:lnSpc>
              <a:spcBef>
                <a:spcPct val="0"/>
              </a:spcBef>
              <a:spcAft>
                <a:spcPts val="800"/>
              </a:spcAft>
              <a:buSzTx/>
              <a:buNone/>
            </a:pPr>
            <a:r>
              <a:rPr lang="zh-CN" sz="2000" b="1" spc="160">
                <a:solidFill>
                  <a:schemeClr val="tx1">
                    <a:lumMod val="75000"/>
                    <a:lumOff val="25000"/>
                  </a:schemeClr>
                </a:solidFill>
                <a:latin typeface="Arial" panose="020b0604020202020204" pitchFamily="34" charset="0"/>
                <a:ea typeface="微软雅黑" panose="020b0503020204020204" pitchFamily="34" charset="-122"/>
                <a:sym typeface="+mn-ea"/>
              </a:rPr>
              <a:t>小结：这两篇文章既是当时党的工作开展的具体指导，又是精辟的理论著作。文章高屋建瓴，论证酣畅淋漓，是我们议论文写作的典范，我们不仅要学习议论文的“三段式”论证结构，还要学会运用多种论证方法。</a:t>
            </a:r>
          </a:p>
        </p:txBody>
      </p:sp>
      <p:grpSp>
        <p:nvGrpSpPr>
          <p:cNvPr id="4" name="组合 3"/>
          <p:cNvGrpSpPr/>
          <p:nvPr>
            <p:custDataLst>
              <p:tags r:id="rId9"/>
            </p:custDataLst>
          </p:nvPr>
        </p:nvGrpSpPr>
        <p:grpSpPr>
          <a:xfrm>
            <a:off x="3853870" y="830031"/>
            <a:ext cx="1615940" cy="810000"/>
            <a:chOff x="5708957" y="1036960"/>
            <a:chExt cx="2154587" cy="1080000"/>
          </a:xfrm>
          <a:solidFill>
            <a:schemeClr val="accent1">
              <a:alpha val="53000"/>
            </a:schemeClr>
          </a:solidFill>
        </p:grpSpPr>
        <p:sp>
          <p:nvSpPr>
            <p:cNvPr id="22" name="矩形 21"/>
            <p:cNvSpPr/>
            <p:nvPr>
              <p:custDataLst>
                <p:tags r:id="rId10"/>
              </p:custDataLst>
            </p:nvPr>
          </p:nvSpPr>
          <p:spPr>
            <a:xfrm>
              <a:off x="5708957" y="1208540"/>
              <a:ext cx="2154587" cy="95793"/>
            </a:xfrm>
            <a:prstGeom prst="rect">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custDataLst>
                <p:tags r:id="rId11"/>
              </p:custDataLst>
            </p:nvPr>
          </p:nvSpPr>
          <p:spPr>
            <a:xfrm rot="5400000">
              <a:off x="5437030" y="1529063"/>
              <a:ext cx="1080000" cy="95793"/>
            </a:xfrm>
            <a:prstGeom prst="rect">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custDataLst>
              <p:tags r:id="rId12"/>
            </p:custDataLst>
          </p:nvPr>
        </p:nvGrpSpPr>
        <p:grpSpPr>
          <a:xfrm flipH="1" flipV="1">
            <a:off x="7080953" y="3470621"/>
            <a:ext cx="1615940" cy="810000"/>
            <a:chOff x="5708957" y="1036960"/>
            <a:chExt cx="2154587" cy="1080000"/>
          </a:xfrm>
          <a:solidFill>
            <a:schemeClr val="accent1">
              <a:alpha val="53000"/>
            </a:schemeClr>
          </a:solidFill>
        </p:grpSpPr>
        <p:sp>
          <p:nvSpPr>
            <p:cNvPr id="12" name="矩形 11"/>
            <p:cNvSpPr/>
            <p:nvPr>
              <p:custDataLst>
                <p:tags r:id="rId13"/>
              </p:custDataLst>
            </p:nvPr>
          </p:nvSpPr>
          <p:spPr>
            <a:xfrm>
              <a:off x="5708957" y="1208540"/>
              <a:ext cx="2154587" cy="95793"/>
            </a:xfrm>
            <a:prstGeom prst="rect">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14"/>
              </p:custDataLst>
            </p:nvPr>
          </p:nvSpPr>
          <p:spPr>
            <a:xfrm rot="5400000">
              <a:off x="5437030" y="1529063"/>
              <a:ext cx="1080000" cy="95793"/>
            </a:xfrm>
            <a:prstGeom prst="rect">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pic>
        <p:nvPicPr>
          <p:cNvPr id="25" name="New picture"/>
          <p:cNvPicPr/>
          <p:nvPr/>
        </p:nvPicPr>
        <p:blipFill>
          <a:blip r:embed="rId15"/>
          <a:stretch>
            <a:fillRect/>
          </a:stretch>
        </p:blipFill>
        <p:spPr>
          <a:xfrm>
            <a:off x="12598400" y="10299700"/>
            <a:ext cx="355600" cy="266700"/>
          </a:xfrm>
          <a:prstGeom prst="cube">
            <a:avLst/>
          </a:prstGeom>
        </p:spPr>
      </p:pic>
    </p:spTree>
    <p:custDataLst>
      <p:tags r:id="rId16"/>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custDataLst>
              <p:tags r:id="rId3"/>
            </p:custDataLst>
          </p:nvPr>
        </p:nvSpPr>
        <p:spPr>
          <a:xfrm>
            <a:off x="251460" y="123825"/>
            <a:ext cx="3429000" cy="864235"/>
          </a:xfrm>
          <a:prstGeom prst="rect">
            <a:avLst/>
          </a:prstGeom>
          <a:noFill/>
        </p:spPr>
        <p:txBody>
          <a:bodyPr wrap="square" lIns="47625" tIns="19050" rIns="47625" bIns="19050" rtlCol="0" anchor="b" anchorCtr="0">
            <a:noAutofit/>
          </a:bodyPr>
          <a:lstStyle/>
          <a:p>
            <a:pPr marL="0" indent="0" algn="l">
              <a:lnSpc>
                <a:spcPct val="100000"/>
              </a:lnSpc>
              <a:spcBef>
                <a:spcPct val="0"/>
              </a:spcBef>
              <a:spcAft>
                <a:spcPct val="0"/>
              </a:spcAft>
              <a:buSzTx/>
              <a:buNone/>
            </a:pPr>
            <a:r>
              <a:rPr lang="zh-CN" altLang="zh-CN" sz="3600" b="1" spc="160">
                <a:solidFill>
                  <a:schemeClr val="accent1"/>
                </a:solidFill>
                <a:latin typeface="微软雅黑" panose="020b0503020204020204" pitchFamily="34" charset="-122"/>
                <a:ea typeface="微软雅黑" panose="020b0503020204020204" pitchFamily="34" charset="-122"/>
                <a:sym typeface="+mn-ea"/>
              </a:rPr>
              <a:t>导入解题</a:t>
            </a:r>
          </a:p>
        </p:txBody>
      </p:sp>
      <p:sp>
        <p:nvSpPr>
          <p:cNvPr id="8" name="Title 6"/>
          <p:cNvSpPr txBox="1"/>
          <p:nvPr>
            <p:custDataLst>
              <p:tags r:id="rId4"/>
            </p:custDataLst>
          </p:nvPr>
        </p:nvSpPr>
        <p:spPr>
          <a:xfrm>
            <a:off x="208280" y="1304290"/>
            <a:ext cx="4297680" cy="27152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0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文章合为时而著，歌诗合为事而作”。结合课文注释，快速阅读两篇文章，男生读《改造我们的学习》，女生读《人的正确思想是从哪里来的？》，快速找出文章介绍写作背景的句子，用直线划出来，体会文章的针对性和现实性。</a:t>
            </a:r>
          </a:p>
        </p:txBody>
      </p:sp>
      <p:pic>
        <p:nvPicPr>
          <p:cNvPr id="3" name="图片 2" descr="C:/Users/ADMINI~1/AppData/Local/Temp/picturecompress_20210819083632/output_6.jpgoutput_6"/>
          <p:cNvPicPr>
            <a:picLocks noChangeAspect="1"/>
          </p:cNvPicPr>
          <p:nvPr>
            <p:custDataLst>
              <p:tags r:id="rId6"/>
            </p:custDataLst>
          </p:nvPr>
        </p:nvPicPr>
        <p:blipFill>
          <a:blip r:embed="rId5"/>
          <a:stretch>
            <a:fillRect/>
          </a:stretch>
        </p:blipFill>
        <p:spPr>
          <a:xfrm>
            <a:off x="4556760" y="1455420"/>
            <a:ext cx="4318000" cy="2632710"/>
          </a:xfrm>
          <a:prstGeom prst="rect">
            <a:avLst/>
          </a:prstGeom>
        </p:spPr>
      </p:pic>
    </p:spTree>
    <p:custDataLst>
      <p:tags r:id="rId7"/>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custDataLst>
              <p:tags r:id="rId3"/>
            </p:custDataLst>
          </p:nvPr>
        </p:nvSpPr>
        <p:spPr>
          <a:xfrm>
            <a:off x="0" y="0"/>
            <a:ext cx="4572000" cy="51435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8" name="等腰三角形 7"/>
          <p:cNvSpPr/>
          <p:nvPr>
            <p:custDataLst>
              <p:tags r:id="rId4"/>
            </p:custDataLst>
          </p:nvPr>
        </p:nvSpPr>
        <p:spPr>
          <a:xfrm flipV="1">
            <a:off x="4333875" y="0"/>
            <a:ext cx="476254" cy="28575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等腰三角形 10"/>
          <p:cNvSpPr/>
          <p:nvPr>
            <p:custDataLst>
              <p:tags r:id="rId5"/>
            </p:custDataLst>
          </p:nvPr>
        </p:nvSpPr>
        <p:spPr>
          <a:xfrm>
            <a:off x="4333875" y="4857750"/>
            <a:ext cx="476254" cy="28575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菱形 12"/>
          <p:cNvSpPr/>
          <p:nvPr>
            <p:custDataLst>
              <p:tags r:id="rId6"/>
            </p:custDataLst>
          </p:nvPr>
        </p:nvSpPr>
        <p:spPr>
          <a:xfrm>
            <a:off x="3298367" y="1240991"/>
            <a:ext cx="2547257" cy="2547257"/>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文本框 5"/>
          <p:cNvSpPr txBox="1"/>
          <p:nvPr>
            <p:custDataLst>
              <p:tags r:id="rId7"/>
            </p:custDataLst>
          </p:nvPr>
        </p:nvSpPr>
        <p:spPr>
          <a:xfrm>
            <a:off x="3543292" y="2228867"/>
            <a:ext cx="2057410" cy="571500"/>
          </a:xfrm>
          <a:prstGeom prst="rect">
            <a:avLst/>
          </a:prstGeom>
          <a:noFill/>
        </p:spPr>
        <p:txBody>
          <a:bodyPr wrap="square" lIns="47625" tIns="19050" rIns="47625" bIns="19050" rtlCol="0" anchor="ctr" anchorCtr="0">
            <a:normAutofit/>
          </a:bodyPr>
          <a:lstStyle/>
          <a:p>
            <a:pPr marL="0" indent="0" algn="ctr">
              <a:lnSpc>
                <a:spcPct val="100000"/>
              </a:lnSpc>
              <a:spcBef>
                <a:spcPct val="0"/>
              </a:spcBef>
              <a:spcAft>
                <a:spcPct val="0"/>
              </a:spcAft>
              <a:buSzTx/>
              <a:buNone/>
            </a:pPr>
            <a:r>
              <a:rPr lang="zh-CN" altLang="zh-CN" sz="3200" b="1" spc="160">
                <a:solidFill>
                  <a:schemeClr val="lt1"/>
                </a:solidFill>
                <a:latin typeface="微软雅黑" panose="020b0503020204020204" pitchFamily="34" charset="-122"/>
                <a:ea typeface="微软雅黑" panose="020b0503020204020204" pitchFamily="34" charset="-122"/>
                <a:sym typeface="+mn-ea"/>
              </a:rPr>
              <a:t>导入解题</a:t>
            </a:r>
          </a:p>
        </p:txBody>
      </p:sp>
      <p:sp>
        <p:nvSpPr>
          <p:cNvPr id="7" name="Title 6"/>
          <p:cNvSpPr txBox="1"/>
          <p:nvPr>
            <p:custDataLst>
              <p:tags r:id="rId8"/>
            </p:custDataLst>
          </p:nvPr>
        </p:nvSpPr>
        <p:spPr>
          <a:xfrm>
            <a:off x="457200" y="1485900"/>
            <a:ext cx="2910205" cy="217170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19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改造我们的学习》是1941年5月19日毛泽东同志在延安干部会议上所作的报告，是关于延安整风运动的主要文献之一。当时是建党20年，许多干部“想当然”地发号施令；对于我国的历史一点不懂，或懂得甚少；学习马克思列宁主义没有和中国的实际问题相结合。</a:t>
            </a:r>
          </a:p>
        </p:txBody>
      </p:sp>
      <p:sp>
        <p:nvSpPr>
          <p:cNvPr id="9" name="Title 6"/>
          <p:cNvSpPr txBox="1"/>
          <p:nvPr>
            <p:custDataLst>
              <p:tags r:id="rId9"/>
            </p:custDataLst>
          </p:nvPr>
        </p:nvSpPr>
        <p:spPr>
          <a:xfrm>
            <a:off x="6057948" y="1485891"/>
            <a:ext cx="2628919" cy="217171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19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《人的正确思想是从哪里来的？》是毛泽东1963年5月在《中共中央关于目前农村工作中若干问题的决定（草案）》中写的一段话，后单独成篇发表。当时，农村工作中很多人不懂得认识论的道理。</a:t>
            </a:r>
          </a:p>
        </p:txBody>
      </p:sp>
    </p:spTree>
    <p:custDataLst>
      <p:tags r:id="rId10"/>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任意多边形 1"/>
          <p:cNvSpPr/>
          <p:nvPr>
            <p:custDataLst>
              <p:tags r:id="rId2"/>
            </p:custDataLst>
          </p:nvPr>
        </p:nvSpPr>
        <p:spPr>
          <a:xfrm>
            <a:off x="6907054" y="0"/>
            <a:ext cx="2236946" cy="2212658"/>
          </a:xfrm>
          <a:custGeom>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3"/>
            </p:custDataLst>
          </p:nvPr>
        </p:nvGrpSpPr>
        <p:grpSpPr>
          <a:xfrm>
            <a:off x="212579" y="2040420"/>
            <a:ext cx="42687" cy="1960760"/>
            <a:chOff x="757242" y="1489086"/>
            <a:chExt cx="56916" cy="2614346"/>
          </a:xfrm>
        </p:grpSpPr>
        <p:cxnSp>
          <p:nvCxnSpPr>
            <p:cNvPr id="6" name="直接连接符 5"/>
            <p:cNvCxnSpPr/>
            <p:nvPr>
              <p:custDataLst>
                <p:tags r:id="rId4"/>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5"/>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6"/>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7"/>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8"/>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9"/>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11"/>
            </p:custDataLst>
          </p:nvPr>
        </p:nvSpPr>
        <p:spPr>
          <a:xfrm>
            <a:off x="457200" y="1371611"/>
            <a:ext cx="8229666" cy="3200426"/>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2"/>
            </p:custDataLst>
          </p:nvPr>
        </p:nvSpPr>
        <p:spPr>
          <a:xfrm>
            <a:off x="457200" y="571500"/>
            <a:ext cx="6515148" cy="5715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zh-CN" sz="4400" b="1" spc="220">
                <a:solidFill>
                  <a:schemeClr val="accent1"/>
                </a:solidFill>
                <a:latin typeface="微软雅黑" panose="020b0503020204020204" pitchFamily="34" charset="-122"/>
                <a:ea typeface="微软雅黑" panose="020b0503020204020204" pitchFamily="34" charset="-122"/>
                <a:sym typeface="+mn-ea"/>
              </a:rPr>
              <a:t>学习活动一：理思路</a:t>
            </a:r>
          </a:p>
        </p:txBody>
      </p:sp>
      <p:pic>
        <p:nvPicPr>
          <p:cNvPr id="8" name="图片 7" descr="C:/Users/ADMINI~1/AppData/Local/Temp/picturecompress_20210819083632/output_7.pngoutput_7"/>
          <p:cNvPicPr>
            <a:picLocks noChangeAspect="1"/>
          </p:cNvPicPr>
          <p:nvPr>
            <p:custDataLst>
              <p:tags r:id="rId14"/>
            </p:custDataLst>
          </p:nvPr>
        </p:nvPicPr>
        <p:blipFill>
          <a:blip r:embed="rId13"/>
          <a:stretch>
            <a:fillRect/>
          </a:stretch>
        </p:blipFill>
        <p:spPr>
          <a:xfrm>
            <a:off x="914408" y="1714514"/>
            <a:ext cx="7315257" cy="2514619"/>
          </a:xfrm>
          <a:custGeom>
            <a:cxnLst>
              <a:cxn ang="3">
                <a:pos x="hc" y="t"/>
              </a:cxn>
              <a:cxn ang="cd2">
                <a:pos x="l" y="vc"/>
              </a:cxn>
              <a:cxn ang="cd4">
                <a:pos x="hc" y="b"/>
              </a:cxn>
              <a:cxn ang="0">
                <a:pos x="r" y="vc"/>
              </a:cxn>
            </a:cxnLst>
            <a:rect l="l" t="t" r="r" b="b"/>
            <a:pathLst>
              <a:path w="15360" h="5280">
                <a:moveTo>
                  <a:pt x="0" y="0"/>
                </a:moveTo>
                <a:lnTo>
                  <a:pt x="15360" y="0"/>
                </a:lnTo>
                <a:lnTo>
                  <a:pt x="15360" y="5280"/>
                </a:lnTo>
                <a:lnTo>
                  <a:pt x="0" y="5280"/>
                </a:lnTo>
                <a:lnTo>
                  <a:pt x="0" y="0"/>
                </a:lnTo>
                <a:close/>
              </a:path>
            </a:pathLst>
          </a:custGeom>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0"/>
          <p:cNvSpPr/>
          <p:nvPr>
            <p:custDataLst>
              <p:tags r:id="rId3"/>
            </p:custDataLst>
          </p:nvPr>
        </p:nvSpPr>
        <p:spPr>
          <a:xfrm>
            <a:off x="0" y="447675"/>
            <a:ext cx="9144074" cy="1033463"/>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12" name="图形 166"/>
          <p:cNvPicPr>
            <a:picLocks noChangeAspect="1"/>
          </p:cNvPicPr>
          <p:nvPr>
            <p:custDataLst>
              <p:tags r:id="rId6"/>
            </p:custDataLst>
          </p:nvPr>
        </p:nvPicPr>
        <p:blipFill>
          <a:blip r:embed="rId4">
            <a:extLst>
              <a:ext uri="{96DAC541-7B7A-43D3-8B79-37D633B846F1}">
                <asvg:svgBlip xmlns:asvg="http://schemas.microsoft.com/office/drawing/2016/SVG/main" xmlns="" r:embed="rId5"/>
              </a:ext>
            </a:extLst>
          </a:blip>
          <a:stretch>
            <a:fillRect/>
          </a:stretch>
        </p:blipFill>
        <p:spPr>
          <a:xfrm>
            <a:off x="6338447" y="566261"/>
            <a:ext cx="2576989" cy="810578"/>
          </a:xfrm>
          <a:prstGeom prst="rect">
            <a:avLst/>
          </a:prstGeom>
        </p:spPr>
      </p:pic>
      <p:sp>
        <p:nvSpPr>
          <p:cNvPr id="6" name="文本框 5"/>
          <p:cNvSpPr txBox="1"/>
          <p:nvPr>
            <p:custDataLst>
              <p:tags r:id="rId7"/>
            </p:custDataLst>
          </p:nvPr>
        </p:nvSpPr>
        <p:spPr>
          <a:xfrm>
            <a:off x="457204" y="571590"/>
            <a:ext cx="5257838" cy="805805"/>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zh-CN" sz="3600" b="1" spc="240">
                <a:solidFill>
                  <a:schemeClr val="lt1"/>
                </a:solidFill>
                <a:latin typeface="微软雅黑" panose="020b0503020204020204" pitchFamily="34" charset="-122"/>
                <a:ea typeface="微软雅黑" panose="020b0503020204020204" pitchFamily="34" charset="-122"/>
                <a:sym typeface="+mn-ea"/>
              </a:rPr>
              <a:t>学习活动一：理思路</a:t>
            </a:r>
          </a:p>
        </p:txBody>
      </p:sp>
      <p:pic>
        <p:nvPicPr>
          <p:cNvPr id="7" name="图片 6" descr="C:/Users/ADMINI~1/AppData/Local/Temp/picturecompress_20210819083632/output_9.jpgoutput_9"/>
          <p:cNvPicPr>
            <a:picLocks noChangeAspect="1"/>
          </p:cNvPicPr>
          <p:nvPr>
            <p:custDataLst>
              <p:tags r:id="rId9"/>
            </p:custDataLst>
          </p:nvPr>
        </p:nvPicPr>
        <p:blipFill>
          <a:blip r:embed="rId8"/>
          <a:stretch>
            <a:fillRect/>
          </a:stretch>
        </p:blipFill>
        <p:spPr>
          <a:xfrm>
            <a:off x="152388" y="1791335"/>
            <a:ext cx="3771929" cy="2971800"/>
          </a:xfrm>
          <a:custGeom>
            <a:cxnLst>
              <a:cxn ang="3">
                <a:pos x="hc" y="t"/>
              </a:cxn>
              <a:cxn ang="cd2">
                <a:pos x="l" y="vc"/>
              </a:cxn>
              <a:cxn ang="cd4">
                <a:pos x="hc" y="b"/>
              </a:cxn>
              <a:cxn ang="0">
                <a:pos x="r" y="vc"/>
              </a:cxn>
            </a:cxnLst>
            <a:rect l="l" t="t" r="r" b="b"/>
            <a:pathLst>
              <a:path w="7920" h="6240">
                <a:moveTo>
                  <a:pt x="0" y="0"/>
                </a:moveTo>
                <a:lnTo>
                  <a:pt x="7920" y="0"/>
                </a:lnTo>
                <a:lnTo>
                  <a:pt x="7920" y="6240"/>
                </a:lnTo>
                <a:lnTo>
                  <a:pt x="0" y="6240"/>
                </a:lnTo>
                <a:lnTo>
                  <a:pt x="0" y="0"/>
                </a:lnTo>
                <a:close/>
              </a:path>
            </a:pathLst>
          </a:custGeom>
        </p:spPr>
      </p:pic>
      <p:sp>
        <p:nvSpPr>
          <p:cNvPr id="8" name="Title 6"/>
          <p:cNvSpPr txBox="1"/>
          <p:nvPr>
            <p:custDataLst>
              <p:tags r:id="rId10"/>
            </p:custDataLst>
          </p:nvPr>
        </p:nvSpPr>
        <p:spPr>
          <a:xfrm>
            <a:off x="4140200" y="1635760"/>
            <a:ext cx="4785360" cy="3437890"/>
          </a:xfrm>
          <a:prstGeom prst="rect">
            <a:avLst/>
          </a:prstGeom>
          <a:noFill/>
          <a:ln w="28575" cmpd="sng">
            <a:solidFill>
              <a:schemeClr val="tx1">
                <a:lumMod val="95000"/>
                <a:lumOff val="5000"/>
              </a:schemeClr>
            </a:solidFill>
            <a:prstDash val="solid"/>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79400" lvl="1" indent="0" algn="l" fontAlgn="ctr">
              <a:lnSpc>
                <a:spcPct val="120000"/>
              </a:lnSpc>
              <a:spcBef>
                <a:spcPct val="0"/>
              </a:spcBef>
              <a:spcAft>
                <a:spcPts val="800"/>
              </a:spcAft>
              <a:buSzTx/>
              <a:buFont typeface="Arial" panose="020b0604020202020204" pitchFamily="34" charset="0"/>
              <a:buNone/>
            </a:pPr>
            <a:r>
              <a:rPr lang="zh-CN" sz="20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快速阅读组：采用首尾跳读法阅读《改造我们的学习》，速读文章的开头、结尾和每部分开头的话，迅速找出课文中显示全文结构脉络和内容要点的最重要的句子，并给每个部分加一个小标题。</a:t>
            </a:r>
          </a:p>
          <a:p>
            <a:pPr marL="279400" lvl="1" indent="0" algn="l" fontAlgn="ctr">
              <a:lnSpc>
                <a:spcPct val="120000"/>
              </a:lnSpc>
              <a:spcBef>
                <a:spcPct val="0"/>
              </a:spcBef>
              <a:spcAft>
                <a:spcPts val="800"/>
              </a:spcAft>
              <a:buSzTx/>
              <a:buFont typeface="Arial" panose="020b0604020202020204" pitchFamily="34" charset="0"/>
              <a:buNone/>
            </a:pPr>
            <a:r>
              <a:rPr lang="zh-CN" sz="20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划分段落组：给《人的正确思想是从哪里来的？》划分具体段落，并说明这样划分的原因。</a:t>
            </a:r>
          </a:p>
        </p:txBody>
      </p:sp>
    </p:spTree>
    <p:custDataLst>
      <p:tags r:id="rId11"/>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sp>
        <p:nvSpPr>
          <p:cNvPr id="4" name="矩形 0"/>
          <p:cNvSpPr/>
          <p:nvPr>
            <p:custDataLst>
              <p:tags r:id="rId3"/>
            </p:custDataLst>
          </p:nvPr>
        </p:nvSpPr>
        <p:spPr>
          <a:xfrm>
            <a:off x="-36195" y="0"/>
            <a:ext cx="9144000" cy="699135"/>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38760" y="771525"/>
            <a:ext cx="8630920" cy="4246245"/>
          </a:xfrm>
          <a:prstGeom prst="rect">
            <a:avLst/>
          </a:prstGeom>
          <a:noFill/>
          <a:ln w="28575" cmpd="sng">
            <a:solidFill>
              <a:schemeClr val="accent1">
                <a:lumMod val="60000"/>
                <a:lumOff val="40000"/>
              </a:schemeClr>
            </a:solidFill>
            <a:prstDash val="solid"/>
          </a:ln>
        </p:spPr>
        <p:txBody>
          <a:bodyPr wrap="square" rtlCol="0">
            <a:noAutofit/>
          </a:bodyPr>
          <a:lstStyle/>
          <a:p>
            <a:pPr lvl="0" algn="l" defTabSz="914400" fontAlgn="auto">
              <a:lnSpc>
                <a:spcPct val="150000"/>
              </a:lnSpc>
            </a:pPr>
            <a:r>
              <a:rPr lang="zh-CN" sz="2000" b="1">
                <a:solidFill>
                  <a:schemeClr val="tx1"/>
                </a:solidFill>
                <a:latin typeface="微软雅黑" panose="020b0503020204020204" pitchFamily="34" charset="-122"/>
                <a:ea typeface="微软雅黑" panose="020b0503020204020204" pitchFamily="34" charset="-122"/>
                <a:cs typeface="黑体" panose="02010609060101010101" charset="-122"/>
                <a:sym typeface="+mn-ea"/>
              </a:rPr>
              <a:t>《改造我们的学习》中最重要的句子是：</a:t>
            </a:r>
          </a:p>
          <a:p>
            <a:pPr lvl="0" algn="l" defTabSz="914400" fontAlgn="auto">
              <a:lnSpc>
                <a:spcPct val="150000"/>
              </a:lnSpc>
            </a:pPr>
            <a:r>
              <a:rPr lang="zh-CN" sz="2000" b="1">
                <a:solidFill>
                  <a:schemeClr val="tx1"/>
                </a:solidFill>
                <a:latin typeface="黑体" panose="02010609060101010101" charset="-122"/>
                <a:ea typeface="黑体" panose="02010609060101010101" charset="-122"/>
                <a:cs typeface="黑体" panose="02010609060101010101" charset="-122"/>
                <a:sym typeface="+mn-ea"/>
              </a:rPr>
              <a:t>我主张将我们全党的学习方法和学习制度改造一下。其理由如次：</a:t>
            </a:r>
          </a:p>
          <a:p>
            <a:pPr lvl="0" algn="l" defTabSz="914400" fontAlgn="auto">
              <a:lnSpc>
                <a:spcPct val="150000"/>
              </a:lnSpc>
            </a:pPr>
            <a:r>
              <a:rPr lang="zh-CN" sz="2000" b="1">
                <a:solidFill>
                  <a:schemeClr val="tx1"/>
                </a:solidFill>
                <a:latin typeface="黑体" panose="02010609060101010101" charset="-122"/>
                <a:ea typeface="黑体" panose="02010609060101010101" charset="-122"/>
                <a:cs typeface="黑体" panose="02010609060101010101" charset="-122"/>
                <a:sym typeface="+mn-ea"/>
              </a:rPr>
              <a:t>中国共产党的二十年，就是马克思列宁主义的普遍真理和中国革命的具体实践日益结合的二十年。</a:t>
            </a:r>
          </a:p>
          <a:p>
            <a:pPr lvl="0" algn="l" defTabSz="914400" fontAlgn="auto">
              <a:lnSpc>
                <a:spcPct val="150000"/>
              </a:lnSpc>
            </a:pPr>
            <a:r>
              <a:rPr lang="zh-CN" sz="2000" b="1">
                <a:solidFill>
                  <a:schemeClr val="tx1"/>
                </a:solidFill>
                <a:latin typeface="黑体" panose="02010609060101010101" charset="-122"/>
                <a:ea typeface="黑体" panose="02010609060101010101" charset="-122"/>
                <a:cs typeface="黑体" panose="02010609060101010101" charset="-122"/>
                <a:sym typeface="+mn-ea"/>
              </a:rPr>
              <a:t>但是我们还是有缺点的，而且还有很大的缺点。</a:t>
            </a:r>
          </a:p>
          <a:p>
            <a:pPr lvl="0" algn="l" defTabSz="914400" fontAlgn="auto">
              <a:lnSpc>
                <a:spcPct val="150000"/>
              </a:lnSpc>
            </a:pPr>
            <a:r>
              <a:rPr lang="zh-CN" sz="2000" b="1">
                <a:solidFill>
                  <a:schemeClr val="tx1"/>
                </a:solidFill>
                <a:latin typeface="黑体" panose="02010609060101010101" charset="-122"/>
                <a:ea typeface="黑体" panose="02010609060101010101" charset="-122"/>
                <a:cs typeface="黑体" panose="02010609060101010101" charset="-122"/>
                <a:sym typeface="+mn-ea"/>
              </a:rPr>
              <a:t>为了反复地说明这个意思，我想将两种互相对立的态度对照地讲一下。</a:t>
            </a:r>
          </a:p>
          <a:p>
            <a:pPr lvl="0" algn="l" defTabSz="914400" fontAlgn="auto">
              <a:lnSpc>
                <a:spcPct val="150000"/>
              </a:lnSpc>
            </a:pPr>
            <a:r>
              <a:rPr lang="zh-CN" sz="2000" b="1">
                <a:solidFill>
                  <a:schemeClr val="tx1"/>
                </a:solidFill>
                <a:latin typeface="黑体" panose="02010609060101010101" charset="-122"/>
                <a:ea typeface="黑体" panose="02010609060101010101" charset="-122"/>
                <a:cs typeface="黑体" panose="02010609060101010101" charset="-122"/>
                <a:sym typeface="+mn-ea"/>
              </a:rPr>
              <a:t>依据上述意见，我有下列提议：</a:t>
            </a:r>
          </a:p>
          <a:p>
            <a:pPr lvl="0" algn="l" defTabSz="914400" fontAlgn="auto">
              <a:lnSpc>
                <a:spcPct val="150000"/>
              </a:lnSpc>
            </a:pPr>
            <a:r>
              <a:rPr lang="zh-CN" sz="2000" b="1">
                <a:solidFill>
                  <a:schemeClr val="tx1"/>
                </a:solidFill>
                <a:latin typeface="黑体" panose="02010609060101010101" charset="-122"/>
                <a:ea typeface="黑体" panose="02010609060101010101" charset="-122"/>
                <a:cs typeface="黑体" panose="02010609060101010101" charset="-122"/>
                <a:sym typeface="+mn-ea"/>
              </a:rPr>
              <a:t>在如此生动丰富的中国革命环境和世界革命环境中，我们在学习问题上的这一改造，我相信一定会有好的结果。</a:t>
            </a:r>
          </a:p>
        </p:txBody>
      </p:sp>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310" y="73025"/>
            <a:ext cx="4125595" cy="583565"/>
          </a:xfrm>
          <a:prstGeom prst="rect">
            <a:avLst/>
          </a:prstGeom>
          <a:noFill/>
        </p:spPr>
        <p:txBody>
          <a:bodyPr wrap="square" rtlCol="0">
            <a:spAutoFit/>
          </a:bodyPr>
          <a:lstStyle/>
          <a:p>
            <a:r>
              <a:rPr lang="zh-CN" altLang="zh-CN" sz="3200" b="1">
                <a:solidFill>
                  <a:schemeClr val="bg1"/>
                </a:solidFill>
                <a:latin typeface="微软雅黑" panose="020b0503020204020204" pitchFamily="34" charset="-122"/>
                <a:ea typeface="微软雅黑" panose="020b0503020204020204" pitchFamily="34" charset="-122"/>
                <a:sym typeface="+mn-ea"/>
              </a:rPr>
              <a:t>学习活动一：理思路</a:t>
            </a:r>
          </a:p>
        </p:txBody>
      </p:sp>
      <p:sp>
        <p:nvSpPr>
          <p:cNvPr id="2" name="圆角矩形标注 1"/>
          <p:cNvSpPr/>
          <p:nvPr/>
        </p:nvSpPr>
        <p:spPr>
          <a:xfrm>
            <a:off x="7427595" y="792480"/>
            <a:ext cx="1680845" cy="611505"/>
          </a:xfrm>
          <a:prstGeom prst="wedgeRoundRectCallout">
            <a:avLst>
              <a:gd name="adj1" fmla="val -10710"/>
              <a:gd name="adj2" fmla="val 116251"/>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0000"/>
                </a:solidFill>
                <a:latin typeface="黑体" panose="02010609060101010101" charset="-122"/>
                <a:ea typeface="黑体" panose="02010609060101010101" charset="-122"/>
              </a:rPr>
              <a:t>第一部分：进步和成绩</a:t>
            </a:r>
          </a:p>
        </p:txBody>
      </p:sp>
      <p:sp>
        <p:nvSpPr>
          <p:cNvPr id="6" name="圆角矩形标注 5"/>
          <p:cNvSpPr/>
          <p:nvPr/>
        </p:nvSpPr>
        <p:spPr>
          <a:xfrm>
            <a:off x="4356100" y="2243455"/>
            <a:ext cx="2212975" cy="508000"/>
          </a:xfrm>
          <a:prstGeom prst="wedgeRoundRectCallout">
            <a:avLst>
              <a:gd name="adj1" fmla="val -76671"/>
              <a:gd name="adj2" fmla="val 43977"/>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0000"/>
                </a:solidFill>
                <a:latin typeface="黑体" panose="02010609060101010101" charset="-122"/>
                <a:ea typeface="黑体" panose="02010609060101010101" charset="-122"/>
              </a:rPr>
              <a:t>第二部分：缺点</a:t>
            </a:r>
          </a:p>
        </p:txBody>
      </p:sp>
      <p:sp>
        <p:nvSpPr>
          <p:cNvPr id="7" name="圆角矩形标注 6"/>
          <p:cNvSpPr/>
          <p:nvPr/>
        </p:nvSpPr>
        <p:spPr>
          <a:xfrm>
            <a:off x="7007860" y="2284095"/>
            <a:ext cx="1908810" cy="611505"/>
          </a:xfrm>
          <a:prstGeom prst="wedgeRoundRectCallout">
            <a:avLst>
              <a:gd name="adj1" fmla="val -59466"/>
              <a:gd name="adj2" fmla="val 103271"/>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0000"/>
                </a:solidFill>
                <a:latin typeface="黑体" panose="02010609060101010101" charset="-122"/>
                <a:ea typeface="黑体" panose="02010609060101010101" charset="-122"/>
              </a:rPr>
              <a:t>第三部分：两种对立的态度</a:t>
            </a:r>
          </a:p>
        </p:txBody>
      </p:sp>
      <p:sp>
        <p:nvSpPr>
          <p:cNvPr id="8" name="圆角矩形标注 7"/>
          <p:cNvSpPr/>
          <p:nvPr/>
        </p:nvSpPr>
        <p:spPr>
          <a:xfrm>
            <a:off x="4427855" y="3580130"/>
            <a:ext cx="2580005" cy="508000"/>
          </a:xfrm>
          <a:prstGeom prst="wedgeRoundRectCallout">
            <a:avLst>
              <a:gd name="adj1" fmla="val -72914"/>
              <a:gd name="adj2" fmla="val -625"/>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0000"/>
                </a:solidFill>
                <a:latin typeface="黑体" panose="02010609060101010101" charset="-122"/>
                <a:ea typeface="黑体" panose="02010609060101010101" charset="-122"/>
              </a:rPr>
              <a:t>第四部分：具体建议</a:t>
            </a:r>
          </a:p>
        </p:txBody>
      </p:sp>
      <p:pic>
        <p:nvPicPr>
          <p:cNvPr id="12" name="图形 166"/>
          <p:cNvPicPr>
            <a:picLocks noChangeAspect="1"/>
          </p:cNvPicPr>
          <p:nvPr>
            <p:custDataLst>
              <p:tags r:id="rId6"/>
            </p:custDataLst>
          </p:nvPr>
        </p:nvPicPr>
        <p:blipFill>
          <a:blip r:embed="rId4">
            <a:extLst>
              <a:ext uri="{96DAC541-7B7A-43D3-8B79-37D633B846F1}">
                <asvg:svgBlip xmlns:asvg="http://schemas.microsoft.com/office/drawing/2016/SVG/main" xmlns="" r:embed="rId5"/>
              </a:ext>
            </a:extLst>
          </a:blip>
          <a:stretch>
            <a:fillRect/>
          </a:stretch>
        </p:blipFill>
        <p:spPr>
          <a:xfrm>
            <a:off x="6604000" y="112395"/>
            <a:ext cx="2265680" cy="554990"/>
          </a:xfrm>
          <a:prstGeom prst="rect">
            <a:avLst/>
          </a:prstGeom>
        </p:spPr>
      </p:pic>
    </p:spTree>
    <p:custDataLst>
      <p:tags r:id="rId7"/>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heel(1)">
                                      <p:cBhvr>
                                        <p:cTn id="35" dur="2000"/>
                                        <p:tgtEl>
                                          <p:spTgt spid="2"/>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heel(1)">
                                      <p:cBhvr>
                                        <p:cTn id="40" dur="2000"/>
                                        <p:tgtEl>
                                          <p:spTgt spid="6"/>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1" presetClass="entr" presetSubtype="1"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heel(1)">
                                      <p:cBhvr>
                                        <p:cTn id="45" dur="2000"/>
                                        <p:tgtEl>
                                          <p:spTgt spid="7"/>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21" presetClass="entr" presetSubtype="1"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heel(1)">
                                      <p:cBhvr>
                                        <p:cTn id="5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2" grpId="0"/>
      <p:bldP spid="6" grpId="0"/>
      <p:bldP spid="7" grpId="0"/>
      <p:bldP spid="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0"/>
          <p:cNvSpPr/>
          <p:nvPr>
            <p:custDataLst>
              <p:tags r:id="rId3"/>
            </p:custDataLst>
          </p:nvPr>
        </p:nvSpPr>
        <p:spPr>
          <a:xfrm>
            <a:off x="-36195" y="0"/>
            <a:ext cx="9144000" cy="699135"/>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310" y="73025"/>
            <a:ext cx="4125595" cy="583565"/>
          </a:xfrm>
          <a:prstGeom prst="rect">
            <a:avLst/>
          </a:prstGeom>
          <a:noFill/>
        </p:spPr>
        <p:txBody>
          <a:bodyPr wrap="square" rtlCol="0">
            <a:spAutoFit/>
          </a:bodyPr>
          <a:lstStyle/>
          <a:p>
            <a:r>
              <a:rPr lang="zh-CN" altLang="zh-CN" sz="3200" b="1">
                <a:solidFill>
                  <a:schemeClr val="bg1"/>
                </a:solidFill>
                <a:latin typeface="微软雅黑" panose="020b0503020204020204" pitchFamily="34" charset="-122"/>
                <a:ea typeface="微软雅黑" panose="020b0503020204020204" pitchFamily="34" charset="-122"/>
                <a:sym typeface="+mn-ea"/>
              </a:rPr>
              <a:t>学习活动一：理思路</a:t>
            </a:r>
          </a:p>
        </p:txBody>
      </p:sp>
      <p:sp>
        <p:nvSpPr>
          <p:cNvPr id="100" name="文本框 99"/>
          <p:cNvSpPr txBox="1"/>
          <p:nvPr/>
        </p:nvSpPr>
        <p:spPr>
          <a:xfrm>
            <a:off x="256540" y="771525"/>
            <a:ext cx="8630920" cy="4338320"/>
          </a:xfrm>
          <a:prstGeom prst="rect">
            <a:avLst/>
          </a:prstGeom>
          <a:solidFill>
            <a:schemeClr val="tx2"/>
          </a:solidFill>
          <a:ln w="28575" cmpd="sng">
            <a:solidFill>
              <a:srgbClr val="0070C0"/>
            </a:solidFill>
            <a:prstDash val="solid"/>
          </a:ln>
        </p:spPr>
        <p:txBody>
          <a:bodyPr wrap="square">
            <a:spAutoFit/>
          </a:bodyPr>
          <a:lstStyle/>
          <a:p>
            <a:pPr indent="0" eaLnBrk="1" fontAlgn="auto" latinLnBrk="0" hangingPunct="1">
              <a:lnSpc>
                <a:spcPct val="150000"/>
              </a:lnSpc>
            </a:pPr>
            <a:r>
              <a:rPr lang="zh-CN" sz="2400" b="1">
                <a:latin typeface="微软雅黑" panose="020b0503020204020204" pitchFamily="34" charset="-122"/>
                <a:ea typeface="微软雅黑" panose="020b0503020204020204" pitchFamily="34" charset="-122"/>
                <a:cs typeface="黑体" panose="02010609060101010101" charset="-122"/>
                <a:sym typeface="+mn-ea"/>
              </a:rPr>
              <a:t>《人的正确思想是从哪里来的？》</a:t>
            </a: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①人的正确思想是从哪里来的……只能从社会的生产斗争、阶级斗争和科学实验这三项实践中来。</a:t>
            </a: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②人们的社会存在……就会变成改造社会、改造世界的物质力量。</a:t>
            </a: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③人们在社会实践中从事各项斗争……由存在到思想的阶段。</a:t>
            </a: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④这时候的精神、思想(包括理论、政策、计划、办法)是否正确地反映了客观外界的规律……此外再无别的目的。</a:t>
            </a: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⑤一个正确的认识……就是辩证唯物论的认识论。</a:t>
            </a: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⑥现在我们的同志中……完成我们应当担负的国际主义的伟大义务。</a:t>
            </a:r>
          </a:p>
        </p:txBody>
      </p:sp>
      <p:sp>
        <p:nvSpPr>
          <p:cNvPr id="2" name="圆角矩形标注 1"/>
          <p:cNvSpPr/>
          <p:nvPr/>
        </p:nvSpPr>
        <p:spPr>
          <a:xfrm>
            <a:off x="5507990" y="775970"/>
            <a:ext cx="3063875" cy="438150"/>
          </a:xfrm>
          <a:prstGeom prst="wedgeRoundRectCallout">
            <a:avLst>
              <a:gd name="adj1" fmla="val -62829"/>
              <a:gd name="adj2" fmla="val 86956"/>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0000"/>
                </a:solidFill>
                <a:latin typeface="黑体" panose="02010609060101010101" charset="-122"/>
                <a:ea typeface="黑体" panose="02010609060101010101" charset="-122"/>
              </a:rPr>
              <a:t>①提出问题，明确论点</a:t>
            </a:r>
          </a:p>
        </p:txBody>
      </p:sp>
      <p:sp>
        <p:nvSpPr>
          <p:cNvPr id="6" name="圆角矩形标注 5"/>
          <p:cNvSpPr/>
          <p:nvPr/>
        </p:nvSpPr>
        <p:spPr>
          <a:xfrm>
            <a:off x="6300470" y="1851660"/>
            <a:ext cx="2615565" cy="607060"/>
          </a:xfrm>
          <a:prstGeom prst="wedgeRoundRectCallout">
            <a:avLst>
              <a:gd name="adj1" fmla="val 2925"/>
              <a:gd name="adj2" fmla="val 177928"/>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0000"/>
                </a:solidFill>
                <a:latin typeface="黑体" panose="02010609060101010101" charset="-122"/>
                <a:ea typeface="黑体" panose="02010609060101010101" charset="-122"/>
              </a:rPr>
              <a:t>②③④⑤用“总-分-总”结构分析问题</a:t>
            </a:r>
          </a:p>
        </p:txBody>
      </p:sp>
      <p:sp>
        <p:nvSpPr>
          <p:cNvPr id="7" name="圆角矩形标注 6"/>
          <p:cNvSpPr/>
          <p:nvPr/>
        </p:nvSpPr>
        <p:spPr>
          <a:xfrm>
            <a:off x="7236460" y="3651885"/>
            <a:ext cx="1805940" cy="611505"/>
          </a:xfrm>
          <a:prstGeom prst="wedgeRoundRectCallout">
            <a:avLst>
              <a:gd name="adj1" fmla="val -59466"/>
              <a:gd name="adj2" fmla="val 103271"/>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0000"/>
                </a:solidFill>
                <a:latin typeface="黑体" panose="02010609060101010101" charset="-122"/>
                <a:ea typeface="黑体" panose="02010609060101010101" charset="-122"/>
              </a:rPr>
              <a:t>⑥联系实际，解决问题。</a:t>
            </a:r>
          </a:p>
        </p:txBody>
      </p:sp>
      <p:pic>
        <p:nvPicPr>
          <p:cNvPr id="12" name="图形 166"/>
          <p:cNvPicPr>
            <a:picLocks noChangeAspect="1"/>
          </p:cNvPicPr>
          <p:nvPr>
            <p:custDataLst>
              <p:tags r:id="rId6"/>
            </p:custDataLst>
          </p:nvPr>
        </p:nvPicPr>
        <p:blipFill>
          <a:blip r:embed="rId4">
            <a:extLst>
              <a:ext uri="{96DAC541-7B7A-43D3-8B79-37D633B846F1}">
                <asvg:svgBlip xmlns:asvg="http://schemas.microsoft.com/office/drawing/2016/SVG/main" xmlns="" r:embed="rId5"/>
              </a:ext>
            </a:extLst>
          </a:blip>
          <a:stretch>
            <a:fillRect/>
          </a:stretch>
        </p:blipFill>
        <p:spPr>
          <a:xfrm>
            <a:off x="6604000" y="112395"/>
            <a:ext cx="2265680" cy="554990"/>
          </a:xfrm>
          <a:prstGeom prst="rect">
            <a:avLst/>
          </a:prstGeom>
        </p:spPr>
      </p:pic>
    </p:spTree>
    <p:custDataLst>
      <p:tags r:id="rId7"/>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additive="base">
                                        <p:cTn id="12"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additive="base">
                                        <p:cTn id="18"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additive="base">
                                        <p:cTn id="24"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nodeType="click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additive="base">
                                        <p:cTn id="30"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nodeType="clickEffect">
                                  <p:stCondLst>
                                    <p:cond delay="0"/>
                                  </p:stCondLst>
                                  <p:childTnLst>
                                    <p:set>
                                      <p:cBhvr>
                                        <p:cTn id="35" dur="1" fill="hold">
                                          <p:stCondLst>
                                            <p:cond delay="0"/>
                                          </p:stCondLst>
                                        </p:cTn>
                                        <p:tgtEl>
                                          <p:spTgt spid="100">
                                            <p:txEl>
                                              <p:pRg st="4" end="4"/>
                                            </p:txEl>
                                          </p:spTgt>
                                        </p:tgtEl>
                                        <p:attrNameLst>
                                          <p:attrName>style.visibility</p:attrName>
                                        </p:attrNameLst>
                                      </p:cBhvr>
                                      <p:to>
                                        <p:strVal val="visible"/>
                                      </p:to>
                                    </p:set>
                                    <p:anim calcmode="lin" valueType="num">
                                      <p:cBhvr additive="base">
                                        <p:cTn id="36"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nodeType="clickEffect">
                                  <p:stCondLst>
                                    <p:cond delay="0"/>
                                  </p:stCondLst>
                                  <p:childTnLst>
                                    <p:set>
                                      <p:cBhvr>
                                        <p:cTn id="41" dur="1" fill="hold">
                                          <p:stCondLst>
                                            <p:cond delay="0"/>
                                          </p:stCondLst>
                                        </p:cTn>
                                        <p:tgtEl>
                                          <p:spTgt spid="100">
                                            <p:txEl>
                                              <p:pRg st="5" end="5"/>
                                            </p:txEl>
                                          </p:spTgt>
                                        </p:tgtEl>
                                        <p:attrNameLst>
                                          <p:attrName>style.visibility</p:attrName>
                                        </p:attrNameLst>
                                      </p:cBhvr>
                                      <p:to>
                                        <p:strVal val="visible"/>
                                      </p:to>
                                    </p:set>
                                    <p:anim calcmode="lin" valueType="num">
                                      <p:cBhvr additive="base">
                                        <p:cTn id="42" dur="5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nodeType="clickEffect">
                                  <p:stCondLst>
                                    <p:cond delay="0"/>
                                  </p:stCondLst>
                                  <p:childTnLst>
                                    <p:set>
                                      <p:cBhvr>
                                        <p:cTn id="47" dur="1" fill="hold">
                                          <p:stCondLst>
                                            <p:cond delay="0"/>
                                          </p:stCondLst>
                                        </p:cTn>
                                        <p:tgtEl>
                                          <p:spTgt spid="100">
                                            <p:txEl>
                                              <p:pRg st="6" end="6"/>
                                            </p:txEl>
                                          </p:spTgt>
                                        </p:tgtEl>
                                        <p:attrNameLst>
                                          <p:attrName>style.visibility</p:attrName>
                                        </p:attrNameLst>
                                      </p:cBhvr>
                                      <p:to>
                                        <p:strVal val="visible"/>
                                      </p:to>
                                    </p:set>
                                    <p:anim calcmode="lin" valueType="num">
                                      <p:cBhvr additive="base">
                                        <p:cTn id="48" dur="500" fill="hold"/>
                                        <p:tgtEl>
                                          <p:spTgt spid="100">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0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1" presetClass="entr" presetSubtype="1" fill="hold" grpId="0" nodeType="click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wheel(1)">
                                      <p:cBhvr>
                                        <p:cTn id="54" dur="2000"/>
                                        <p:tgtEl>
                                          <p:spTgt spid="2"/>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21" presetClass="entr" presetSubtype="1" fill="hold" grpId="0"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heel(1)">
                                      <p:cBhvr>
                                        <p:cTn id="59" dur="2000"/>
                                        <p:tgtEl>
                                          <p:spTgt spid="6"/>
                                        </p:tgtEl>
                                      </p:cBhvr>
                                    </p:animEffect>
                                  </p:childTnLst>
                                </p:cTn>
                              </p:par>
                            </p:childTnLst>
                          </p:cTn>
                        </p:par>
                      </p:childTnLst>
                    </p:cTn>
                  </p:par>
                  <p:par>
                    <p:cTn id="60" fill="hold" nodeType="clickPar">
                      <p:stCondLst>
                        <p:cond delay="indefinite"/>
                      </p:stCondLst>
                      <p:childTnLst>
                        <p:par>
                          <p:cTn id="61" fill="hold" nodeType="afterGroup">
                            <p:stCondLst>
                              <p:cond delay="0"/>
                            </p:stCondLst>
                            <p:childTnLst>
                              <p:par>
                                <p:cTn id="62" presetID="21" presetClass="entr" presetSubtype="1" fill="hold" grpId="0" nodeType="click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heel(1)">
                                      <p:cBhvr>
                                        <p:cTn id="6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6" grpId="0"/>
      <p:bldP spid="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矩形 15"/>
          <p:cNvSpPr/>
          <p:nvPr>
            <p:custDataLst>
              <p:tags r:id="rId3"/>
            </p:custDataLst>
          </p:nvPr>
        </p:nvSpPr>
        <p:spPr>
          <a:xfrm>
            <a:off x="412233" y="1374352"/>
            <a:ext cx="8522271" cy="337490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bg1"/>
              </a:solidFill>
              <a:latin typeface="Arial" panose="020b0604020202020204" pitchFamily="34" charset="0"/>
              <a:ea typeface="微软雅黑" panose="020b0503020204020204" pitchFamily="34" charset="-122"/>
            </a:endParaRPr>
          </a:p>
        </p:txBody>
      </p:sp>
      <p:sp>
        <p:nvSpPr>
          <p:cNvPr id="17" name="矩形 16"/>
          <p:cNvSpPr/>
          <p:nvPr>
            <p:custDataLst>
              <p:tags r:id="rId4"/>
            </p:custDataLst>
          </p:nvPr>
        </p:nvSpPr>
        <p:spPr>
          <a:xfrm>
            <a:off x="251460" y="1012825"/>
            <a:ext cx="8781415" cy="4130675"/>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bg1"/>
              </a:solidFill>
              <a:latin typeface="Arial" panose="020b0604020202020204" pitchFamily="34" charset="0"/>
              <a:ea typeface="微软雅黑" panose="020b0503020204020204" pitchFamily="34" charset="-122"/>
            </a:endParaRPr>
          </a:p>
        </p:txBody>
      </p:sp>
      <p:sp>
        <p:nvSpPr>
          <p:cNvPr id="91" name="任意多边形: 形状 90"/>
          <p:cNvSpPr/>
          <p:nvPr>
            <p:custDataLst>
              <p:tags r:id="rId5"/>
            </p:custDataLst>
          </p:nvPr>
        </p:nvSpPr>
        <p:spPr>
          <a:xfrm>
            <a:off x="8064341" y="4358683"/>
            <a:ext cx="946310" cy="494348"/>
          </a:xfrm>
          <a:custGeom>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4" name="任意多边形: 形状 13"/>
          <p:cNvSpPr>
            <a:spLocks noChangeAspect="1"/>
          </p:cNvSpPr>
          <p:nvPr>
            <p:custDataLst>
              <p:tags r:id="rId6"/>
            </p:custDataLst>
          </p:nvPr>
        </p:nvSpPr>
        <p:spPr>
          <a:xfrm rot="10800000">
            <a:off x="8528426" y="582672"/>
            <a:ext cx="211557" cy="429297"/>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5" name="任意多边形: 形状 14"/>
          <p:cNvSpPr>
            <a:spLocks noChangeAspect="1"/>
          </p:cNvSpPr>
          <p:nvPr>
            <p:custDataLst>
              <p:tags r:id="rId7"/>
            </p:custDataLst>
          </p:nvPr>
        </p:nvSpPr>
        <p:spPr>
          <a:xfrm rot="10800000">
            <a:off x="8248009" y="582672"/>
            <a:ext cx="211557" cy="429297"/>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2" name="任意多边形: 形状 11"/>
          <p:cNvSpPr>
            <a:spLocks noChangeAspect="1"/>
          </p:cNvSpPr>
          <p:nvPr>
            <p:custDataLst>
              <p:tags r:id="rId8"/>
            </p:custDataLst>
          </p:nvPr>
        </p:nvSpPr>
        <p:spPr>
          <a:xfrm rot="10800000">
            <a:off x="8452763" y="507009"/>
            <a:ext cx="211557" cy="429297"/>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3" name="任意多边形: 形状 12"/>
          <p:cNvSpPr>
            <a:spLocks noChangeAspect="1"/>
          </p:cNvSpPr>
          <p:nvPr>
            <p:custDataLst>
              <p:tags r:id="rId9"/>
            </p:custDataLst>
          </p:nvPr>
        </p:nvSpPr>
        <p:spPr>
          <a:xfrm rot="10800000">
            <a:off x="8172346" y="507009"/>
            <a:ext cx="211557" cy="429297"/>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93" name="文本框 92"/>
          <p:cNvSpPr txBox="1"/>
          <p:nvPr>
            <p:custDataLst>
              <p:tags r:id="rId10"/>
            </p:custDataLst>
          </p:nvPr>
        </p:nvSpPr>
        <p:spPr>
          <a:xfrm>
            <a:off x="635" y="1260475"/>
            <a:ext cx="9046845" cy="3442970"/>
          </a:xfrm>
          <a:prstGeom prst="rect">
            <a:avLst/>
          </a:prstGeom>
          <a:noFill/>
        </p:spPr>
        <p:txBody>
          <a:bodyPr wrap="square" lIns="67500" tIns="35100" rIns="67500" bIns="35100" rtlCol="0" anchor="ctr" anchorCtr="0">
            <a:noAutofit/>
          </a:bodyPr>
          <a:lstStyle>
            <a:defPPr>
              <a:defRPr lang="zh-CN"/>
            </a:defPPr>
            <a:lvl1pPr fontAlgn="auto">
              <a:lnSpc>
                <a:spcPct val="130000"/>
              </a:lnSpc>
              <a:spcAft>
                <a:spcPts val="1000"/>
              </a:spcAft>
              <a:defRPr sz="1600" spc="150"/>
            </a:lvl1pPr>
          </a:lstStyle>
          <a:p>
            <a:pPr marL="584200" lvl="1" indent="0" algn="l" defTabSz="914400" eaLnBrk="1" fontAlgn="ctr" latinLnBrk="0" hangingPunct="1">
              <a:lnSpc>
                <a:spcPct val="150000"/>
              </a:lnSpc>
              <a:spcBef>
                <a:spcPct val="0"/>
              </a:spcBef>
              <a:spcAft>
                <a:spcPts val="800"/>
              </a:spcAft>
              <a:buClr>
                <a:schemeClr val="tx1">
                  <a:lumMod val="75000"/>
                  <a:lumOff val="25000"/>
                </a:schemeClr>
              </a:buClr>
              <a:buSzPct val="90000"/>
              <a:buFont typeface="Wingdings" panose="05000000000000000000" pitchFamily="2" charset="2"/>
              <a:buChar char="l"/>
              <a:tabLst>
                <a:tab pos="355600"/>
              </a:tabLst>
            </a:pPr>
            <a:r>
              <a:rPr lang="zh-CN" sz="1800" b="1" spc="160">
                <a:solidFill>
                  <a:schemeClr val="tx1">
                    <a:lumMod val="75000"/>
                    <a:lumOff val="25000"/>
                  </a:schemeClr>
                </a:solidFill>
                <a:latin typeface="Arial" panose="020b0604020202020204" pitchFamily="34" charset="0"/>
                <a:ea typeface="微软雅黑" panose="020b0503020204020204" pitchFamily="34" charset="-122"/>
                <a:sym typeface="+mn-ea"/>
              </a:rPr>
              <a:t>《改造我们的学习》先提出“将我们全党的学习方法和学习制度改造一下”的中心论点，再从进步与成绩、缺点、主观主义和马克思列宁主义两种对立的态度三个方面进行分析，论述“为什么要改造我们的学习”，最后提出三大建议解决“怎样改造我们的学习”。</a:t>
            </a:r>
          </a:p>
          <a:p>
            <a:pPr marL="584200" lvl="1" indent="0" algn="l" defTabSz="914400" eaLnBrk="1" fontAlgn="ctr" latinLnBrk="0" hangingPunct="1">
              <a:lnSpc>
                <a:spcPct val="150000"/>
              </a:lnSpc>
              <a:spcBef>
                <a:spcPct val="0"/>
              </a:spcBef>
              <a:spcAft>
                <a:spcPts val="800"/>
              </a:spcAft>
              <a:buClr>
                <a:schemeClr val="tx1">
                  <a:lumMod val="75000"/>
                  <a:lumOff val="25000"/>
                </a:schemeClr>
              </a:buClr>
              <a:buSzPct val="90000"/>
              <a:buFont typeface="Wingdings" panose="05000000000000000000" pitchFamily="2" charset="2"/>
              <a:buChar char="l"/>
              <a:tabLst>
                <a:tab pos="355600"/>
              </a:tabLst>
            </a:pPr>
            <a:r>
              <a:rPr lang="zh-CN" sz="1800" b="1" spc="160">
                <a:solidFill>
                  <a:schemeClr val="tx1">
                    <a:lumMod val="75000"/>
                    <a:lumOff val="25000"/>
                  </a:schemeClr>
                </a:solidFill>
                <a:latin typeface="Arial" panose="020b0604020202020204" pitchFamily="34" charset="0"/>
                <a:ea typeface="微软雅黑" panose="020b0503020204020204" pitchFamily="34" charset="-122"/>
                <a:sym typeface="+mn-ea"/>
              </a:rPr>
              <a:t>《人的正确思想是从哪里来的？》先提出“人的正确思想只能从实践中来”的中心论点，再用辩证唯物主义认识论来具体分析“为什么人的正确思想只能从实践中来”，最后提出“对我们的同志，应当进行辩证唯物论的认识论的教育”，解决当时农村工作中的若干问题。</a:t>
            </a:r>
          </a:p>
        </p:txBody>
      </p:sp>
      <p:sp>
        <p:nvSpPr>
          <p:cNvPr id="94" name="文本框 93"/>
          <p:cNvSpPr txBox="1"/>
          <p:nvPr>
            <p:custDataLst>
              <p:tags r:id="rId11"/>
            </p:custDataLst>
          </p:nvPr>
        </p:nvSpPr>
        <p:spPr>
          <a:xfrm>
            <a:off x="251143" y="267811"/>
            <a:ext cx="7486650" cy="472440"/>
          </a:xfrm>
          <a:prstGeom prst="rect">
            <a:avLst/>
          </a:prstGeom>
          <a:noFill/>
        </p:spPr>
        <p:txBody>
          <a:bodyPr wrap="square" lIns="67500" tIns="35100" rIns="67500" bIns="35100" rtlCol="0">
            <a:noAutofit/>
          </a:bodyPr>
          <a:lstStyle/>
          <a:p>
            <a:pPr marL="0" indent="0" algn="l">
              <a:lnSpc>
                <a:spcPct val="100000"/>
              </a:lnSpc>
              <a:spcBef>
                <a:spcPct val="0"/>
              </a:spcBef>
              <a:spcAft>
                <a:spcPct val="0"/>
              </a:spcAft>
              <a:buSzTx/>
              <a:buNone/>
            </a:pPr>
            <a:r>
              <a:rPr lang="zh-CN" altLang="zh-CN" sz="3600" b="1" spc="160">
                <a:solidFill>
                  <a:schemeClr val="accent1"/>
                </a:solidFill>
                <a:latin typeface="Arial" panose="020b0604020202020204" pitchFamily="34" charset="0"/>
                <a:ea typeface="微软雅黑" panose="020b0503020204020204" pitchFamily="34" charset="-122"/>
                <a:sym typeface="+mn-ea"/>
              </a:rPr>
              <a:t>学习活动一：理思路</a:t>
            </a:r>
          </a:p>
        </p:txBody>
      </p:sp>
    </p:spTree>
    <p:custDataLst>
      <p:tags r:id="rId12"/>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wheel(1)">
                                      <p:cBhvr>
                                        <p:cTn id="12" dur="2000"/>
                                        <p:tgtEl>
                                          <p:spTgt spid="9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93">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9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3"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2.xml><?xml version="1.0" encoding="utf-8"?>
<p:tagLst xmlns:p="http://schemas.openxmlformats.org/presentationml/2006/main">
  <p:tag name="KSO_WM_BEAUTIFY_FLAG" val="#wm#"/>
  <p:tag name="KSO_WM_TAG_VERSION" val="1.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_0**"/>
  <p:tag name="KSO_WM_UNIT_LAYERLEVEL" val="1"/>
</p:tagLst>
</file>

<file path=ppt/tags/tag103.xml><?xml version="1.0" encoding="utf-8"?>
<p:tagLst xmlns:p="http://schemas.openxmlformats.org/presentationml/2006/main">
  <p:tag name="KSO_WM_BEAUTIFY_FLAG" val="#wm#"/>
  <p:tag name="KSO_WM_TAG_VERSION" val="1.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_0**"/>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7.xml><?xml version="1.0" encoding="utf-8"?>
<p:tagLst xmlns:p="http://schemas.openxmlformats.org/presentationml/2006/main">
  <p:tag name="KSO_WM_BEAUTIFY_FLAG" val="#wm#"/>
  <p:tag name="KSO_WM_TAG_VERSION" val="1.0"/>
  <p:tag name="KSO_WM_TEMPLATE_CATEGORY" val="diagram"/>
  <p:tag name="KSO_WM_TEMPLATE_INDEX" val="20208720"/>
</p:tagLst>
</file>

<file path=ppt/tags/tag108.xml><?xml version="1.0" encoding="utf-8"?>
<p:tagLst xmlns:p="http://schemas.openxmlformats.org/presentationml/2006/main">
  <p:tag name="KSO_WM_ASSEMBLE_CHIP_INDEX" val="8f818371ca6e430d9cc46fdc0af25308"/>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3f4054ed1e2fb81496"/>
  <p:tag name="KSO_WM_TEMPLATE_ASSEMBLE_XID" val="6065703f4054ed1e2fb81496"/>
  <p:tag name="KSO_WM_TEMPLATE_CATEGORY" val="diagram"/>
  <p:tag name="KSO_WM_TEMPLATE_INDEX" val="20217034"/>
  <p:tag name="KSO_WM_UNIT_BLOCK" val="0"/>
  <p:tag name="KSO_WM_UNIT_COMPATIBLE" val="0"/>
  <p:tag name="KSO_WM_UNIT_DEC_AREA_ID" val="fcfb6491c6474251baf080c86c8573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109.xml><?xml version="1.0" encoding="utf-8"?>
<p:tagLst xmlns:p="http://schemas.openxmlformats.org/presentationml/2006/main">
  <p:tag name="KSO_WM_BEAUTIFY_FLAG" val="#wm#"/>
  <p:tag name="KSO_WM_CHIP_GROUPID" val="5fadf23c998712faa657ab9b"/>
  <p:tag name="KSO_WM_CHIP_XID" val="5fadf23c998712faa657ab9c"/>
  <p:tag name="KSO_WM_TAG_VERSION" val="1.0"/>
  <p:tag name="KSO_WM_TEMPLATE_ASSEMBLE_GROUPID" val="6065703f4054ed1e2fb81496"/>
  <p:tag name="KSO_WM_TEMPLATE_ASSEMBLE_XID" val="6065703f4054ed1e2fb81496"/>
  <p:tag name="KSO_WM_TEMPLATE_CATEGORY" val="diagram"/>
  <p:tag name="KSO_WM_TEMPLATE_INDEX" val="20217034"/>
  <p:tag name="KSO_WM_UNIT_BLOCK" val="0"/>
  <p:tag name="KSO_WM_UNIT_COMPATIBLE" val="0"/>
  <p:tag name="KSO_WM_UNIT_DEC_AREA_ID" val="fd846e3714d9467994bd464714eb6ba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34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fill_id&quot;:&quot;54af87c18ac942a5aeb3bac38f8644f5&quot;,&quot;fill_align&quot;:&quot;cm&quot;,&quot;chip_types&quot;:[&quot;picture&quot;]},{&quot;text_align&quot;:&quot;lb&quot;,&quot;text_direction&quot;:&quot;horizontal&quot;,&quot;support_big_font&quot;:true,&quot;picture_toward&quot;:0,&quot;picture_dockside&quot;:[],&quot;fill_id&quot;:&quot;444a7d36fbb94b9b9947a9b2c3dbafa1&quot;,&quot;fill_align&quot;:&quot;lb&quot;,&quot;chip_types&quot;:[&quot;text&quot;]}]]"/>
  <p:tag name="KSO_WM_CHIP_GROUPID" val="5fadf23c998712faa657ab9b"/>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23c998712faa657ab9c"/>
  <p:tag name="KSO_WM_SLIDE_BACKGROUND_TYPE" val="general"/>
  <p:tag name="KSO_WM_SLIDE_BK_DARK_LIGHT" val="2"/>
  <p:tag name="KSO_WM_SLIDE_ID" val="diagram20217034_1"/>
  <p:tag name="KSO_WM_SLIDE_INDEX" val="1"/>
  <p:tag name="KSO_WM_SLIDE_ITEM_CNT" val="0"/>
  <p:tag name="KSO_WM_SLIDE_LAYOUT" val="d_f"/>
  <p:tag name="KSO_WM_SLIDE_LAYOUT_CNT" val="1_1"/>
  <p:tag name="KSO_WM_SLIDE_LAYOUT_INFO" val="{&quot;direction&quot;:1,&quot;id&quot;:&quot;2021-04-01T16:15:35&quot;,&quot;maxSize&quot;:{&quot;size1&quot;:61.299999999999997},&quot;minSize&quot;:{&quot;size1&quot;:41.200000000000003},&quot;normalSize&quot;:{&quot;size1&quot;:61.299895833333338},&quot;subLayout&quot;:[{&quot;id&quot;:&quot;2021-04-01T16:15:35&quot;,&quot;margin&quot;:{&quot;bottom&quot;:1.6929999589920044,&quot;left&quot;:1.6929999589920044,&quot;right&quot;:1.6929999589920044,&quot;top&quot;:1.6929999589920044},&quot;type&quot;:0},{&quot;id&quot;:&quot;2021-04-01T16:15:35&quot;,&quot;margin&quot;:{&quot;bottom&quot;:1.6929999589920044,&quot;left&quot;:0.026000002399086952,&quot;right&quot;:2.1159999370574951,&quot;top&quot;:1.6929999589920044},&quot;type&quot;:0}],&quot;type&quot;:0}"/>
  <p:tag name="KSO_WM_SLIDE_POSITION" val="72*95"/>
  <p:tag name="KSO_WM_SLIDE_RATIO" val="1.777778"/>
  <p:tag name="KSO_WM_SLIDE_SIZE" val="887*348"/>
  <p:tag name="KSO_WM_SLIDE_SUBTYPE" val="picTxt"/>
  <p:tag name="KSO_WM_SLIDE_SUPPORT_FEATURE_TYPE" val="8"/>
  <p:tag name="KSO_WM_SLIDE_TYPE" val="text"/>
  <p:tag name="KSO_WM_TAG_VERSION" val="1.0"/>
  <p:tag name="KSO_WM_TEMPLATE_ASSEMBLE_GROUPID" val="6065703f4054ed1e2fb81496"/>
  <p:tag name="KSO_WM_TEMPLATE_ASSEMBLE_XID" val="6065703f4054ed1e2fb81496"/>
  <p:tag name="KSO_WM_TEMPLATE_CATEGORY" val="diagram"/>
  <p:tag name="KSO_WM_TEMPLATE_COLOR_TYPE" val="1"/>
  <p:tag name="KSO_WM_TEMPLATE_INDEX" val="20217034"/>
  <p:tag name="KSO_WM_TEMPLATE_MASTER_TYPE" val="0"/>
  <p:tag name="KSO_WM_TEMPLATE_SUBCATEGORY" val="21"/>
</p:tagLst>
</file>

<file path=ppt/tags/tag111.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BLOCK" val="0"/>
  <p:tag name="KSO_WM_UNIT_COMPATIBLE" val="0"/>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0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43"/>
</p:tagLst>
</file>

<file path=ppt/tags/tag112.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BLOCK" val="0"/>
  <p:tag name="KSO_WM_UNIT_COMPATIBLE" val="0"/>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20_1*i*2"/>
  <p:tag name="KSO_WM_UNIT_INDEX" val="2"/>
  <p:tag name="KSO_WM_UNIT_LAYERLEVEL" val="1"/>
  <p:tag name="KSO_WM_UNIT_SM_LIMIT_TYPE" val="2"/>
  <p:tag name="KSO_WM_UNIT_TYPE" val="i"/>
</p:tagLst>
</file>

<file path=ppt/tags/tag113.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14.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15.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5"/>
  <p:tag name="KSO_WM_UNIT_INDEX" val="5"/>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16.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6"/>
  <p:tag name="KSO_WM_UNIT_INDEX" val="6"/>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17.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7"/>
  <p:tag name="KSO_WM_UNIT_INDEX" val="7"/>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18.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8"/>
  <p:tag name="KSO_WM_UNIT_INDEX" val="8"/>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19.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9"/>
  <p:tag name="KSO_WM_UNIT_INDEX" val="9"/>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BLOCK" val="0"/>
  <p:tag name="KSO_WM_UNIT_COMPATIBLE" val="0"/>
  <p:tag name="KSO_WM_UNIT_DEC_AREA_ID" val="18389f40d9bf4270820c1e08e07797b2"/>
  <p:tag name="KSO_WM_UNIT_DECORATE_INFO" val="{&quot;DecorateInfoH&quot;:{&quot;IsAbs&quot;:true},&quot;DecorateInfoW&quot;:{&quot;IsAbs&quot;:true},&quot;DecorateInfoX&quot;:{&quot;IsAbs&quot;:true,&quot;Pos&quot;:1},&quot;DecorateInfoY&quot;:{&quot;IsAbs&quot;:true,&quot;Pos&quot;:1},&quot;ReferentInfo&quot;:{&quot;Id&quot;:&quot;5ab429e13014466a97d9197e6fb2b002&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0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121.xml><?xml version="1.0" encoding="utf-8"?>
<p:tagLst xmlns:p="http://schemas.openxmlformats.org/presentationml/2006/main">
  <p:tag name="KSO_WM_ASSEMBLE_CHIP_INDEX" val="59afc3cf2d9b448b93859e507a47fcf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BLOCK" val="0"/>
  <p:tag name="KSO_WM_UNIT_COMPATIBLE" val="0"/>
  <p:tag name="KSO_WM_UNIT_DEC_AREA_ID" val="f10c9c18076b413bb7a6d715dcade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72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9"/>
</p:tagLst>
</file>

<file path=ppt/tags/tag122.xml><?xml version="1.0" encoding="utf-8"?>
<p:tagLst xmlns:p="http://schemas.openxmlformats.org/presentationml/2006/main">
  <p:tag name="KSO_WM_ASSEMBLE_CHIP_INDEX" val="4d249474808a4162bcdc54e0840707b9"/>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1"/>
  <p:tag name="KSO_WM_UNIT_DEC_AREA_ID" val="5ab429e13014466a97d9197e6fb2b0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720_1*d*1"/>
  <p:tag name="KSO_WM_UNIT_INDEX" val="1"/>
  <p:tag name="KSO_WM_UNIT_LAYERLEVEL" val="1"/>
  <p:tag name="KSO_WM_UNIT_PLACING_PICTURE" val="4d249474808a4162bcdc54e0840707b9"/>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931*2707"/>
</p:tagLst>
</file>

<file path=ppt/tags/tag123.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CHIP_GROUPID" val="5ef1707e5bb2a422ac9a2b53"/>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1707e5bb2a422ac9a2b54"/>
  <p:tag name="KSO_WM_SLIDE_BACKGROUND" val="[&quot;general&quot;]"/>
  <p:tag name="KSO_WM_SLIDE_BACKGROUND_TYPE" val="general"/>
  <p:tag name="KSO_WM_SLIDE_BK_DARK_LIGHT" val="2"/>
  <p:tag name="KSO_WM_SLIDE_CAN_ADD_NAVIGATION" val="1"/>
  <p:tag name="KSO_WM_SLIDE_ID" val="diagram2020872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9&quot;,&quot;maxSize&quot;:{&quot;size1&quot;:22.399999999999999},&quot;minSize&quot;:{&quot;size1&quot;:20},&quot;normalSize&quot;:{&quot;size1&quot;:22.399999999999999},&quot;subLayout&quot;:[{&quot;id&quot;:&quot;2021-04-01T15:01:49&quot;,&quot;margin&quot;:{&quot;bottom&quot;:0.026000002399086952,&quot;left&quot;:1.6929999589920044,&quot;right&quot;:8.0430002212524414,&quot;top&quot;:1.6929999589920044},&quot;type&quot;:0},{&quot;id&quot;:&quot;2021-04-01T15:01:49&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icTxt"/>
  <p:tag name="KSO_WM_SLIDE_SUPPORT_FEATURE_TYPE" val="1"/>
  <p:tag name="KSO_WM_SLIDE_TYPE" val="text"/>
  <p:tag name="KSO_WM_TAG_VERSION" val="1.0"/>
  <p:tag name="KSO_WM_TEMPLATE_ASSEMBLE_GROUPID" val="60656e7d4054ed1e2fb7f9d0"/>
  <p:tag name="KSO_WM_TEMPLATE_ASSEMBLE_XID" val="60656e7d4054ed1e2fb7f9d0"/>
  <p:tag name="KSO_WM_TEMPLATE_CATEGORY" val="diagram"/>
  <p:tag name="KSO_WM_TEMPLATE_COLOR_TYPE" val="1"/>
  <p:tag name="KSO_WM_TEMPLATE_INDEX" val="20208720"/>
  <p:tag name="KSO_WM_TEMPLATE_MASTER_TYPE" val="0"/>
  <p:tag name="KSO_WM_TEMPLATE_SUBCATEGORY" val="21"/>
</p:tagLst>
</file>

<file path=ppt/tags/tag124.xml><?xml version="1.0" encoding="utf-8"?>
<p:tagLst xmlns:p="http://schemas.openxmlformats.org/presentationml/2006/main">
  <p:tag name="KSO_WM_ASSEMBLE_CHIP_INDEX" val="83a395ebe8b642fb994a4d2bcaa1b981"/>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60656e624054ed1e2fb7f788"/>
  <p:tag name="KSO_WM_TEMPLATE_ASSEMBLE_XID" val="60656e624054ed1e2fb7f788"/>
  <p:tag name="KSO_WM_TEMPLATE_CATEGORY" val="diagram"/>
  <p:tag name="KSO_WM_TEMPLATE_INDEX" val="20207082"/>
  <p:tag name="KSO_WM_UNIT_BLOCK" val="0"/>
  <p:tag name="KSO_WM_UNIT_COMPATIBLE" val="0"/>
  <p:tag name="KSO_WM_UNIT_DEC_AREA_ID" val="5c55c4ce81a946af9a915e7170c1510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08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2"/>
</p:tagLst>
</file>

<file path=ppt/tags/tag125.xml><?xml version="1.0" encoding="utf-8"?>
<p:tagLst xmlns:p="http://schemas.openxmlformats.org/presentationml/2006/main">
  <p:tag name="KSO_WM_ASSEMBLE_CHIP_INDEX" val="ed65ebdbd437424fbba0e003c52d57e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6e624054ed1e2fb7f788"/>
  <p:tag name="KSO_WM_TEMPLATE_ASSEMBLE_XID" val="60656e624054ed1e2fb7f788"/>
  <p:tag name="KSO_WM_TEMPLATE_CATEGORY" val="diagram"/>
  <p:tag name="KSO_WM_TEMPLATE_INDEX" val="20207082"/>
  <p:tag name="KSO_WM_UNIT_BLOCK" val="0"/>
  <p:tag name="KSO_WM_UNIT_COMPATIBLE" val="0"/>
  <p:tag name="KSO_WM_UNIT_DEC_AREA_ID" val="5ee9098fa6ee4b09819d22cf1331fdd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08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126.xml><?xml version="1.0" encoding="utf-8"?>
<p:tagLst xmlns:p="http://schemas.openxmlformats.org/presentationml/2006/main">
  <p:tag name="KSO_WM_ASSEMBLE_CHIP_INDEX" val="8dff33d91aa44e1bac9b93db05b7cd38"/>
  <p:tag name="KSO_WM_BEAUTIFY_FLAG" val="#wm#"/>
  <p:tag name="KSO_WM_CHIP_FILLAREA_FILL_RULE" val="{&quot;fill_align&quot;:&quot;lt&quot;,&quot;fill_mode&quot;:&quot;full&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231783b8f58ab2f1d71a4"/>
  <p:tag name="KSO_WM_TEMPLATE_ASSEMBLE_XID" val="5f6231783b8f58ab2f1d71a4"/>
  <p:tag name="KSO_WM_TEMPLATE_CATEGORY" val="diagram"/>
  <p:tag name="KSO_WM_TEMPLATE_INDEX" val="20210835"/>
  <p:tag name="KSO_WM_UNIT_COMPATIBLE" val="0"/>
  <p:tag name="KSO_WM_UNIT_DEC_AREA_ID" val="4bf6334b1b394888a6e0c38380d4b1d7"/>
  <p:tag name="KSO_WM_UNIT_DIAGRAM_ISNUMVISUAL" val="0"/>
  <p:tag name="KSO_WM_UNIT_DIAGRAM_ISREFERUNIT" val="0"/>
  <p:tag name="KSO_WM_UNIT_HIGHLIGHT" val="0"/>
  <p:tag name="KSO_WM_UNIT_ID" val="diagram20210835_1*d*2"/>
  <p:tag name="KSO_WM_UNIT_INDEX" val="2"/>
  <p:tag name="KSO_WM_UNIT_LAYERLEVEL" val="1"/>
  <p:tag name="KSO_WM_UNIT_PLACING_PICTURE" val="8dff33d91aa44e1bac9b93db05b7cd38"/>
  <p:tag name="KSO_WM_UNIT_SUPPORT_UNIT_TYPE" val="[&quot;d&quot;,&quot;α&quot;,&quot;β&quot;]"/>
  <p:tag name="KSO_WM_UNIT_TYPE" val="d"/>
  <p:tag name="KSO_WM_UNIT_VALUE" val="635*1734"/>
</p:tagLst>
</file>

<file path=ppt/tags/tag127.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true,&quot;picture_toward&quot;:0,&quot;picture_dockside&quot;:[],&quot;fill_id&quot;:&quot;800d55d6ca894cc282060310160b14ab&quot;,&quot;fill_align&quot;:&quot;cm&quot;,&quot;chip_types&quot;:[&quot;picture&quot;]},{&quot;text_align&quot;:&quot;lb&quot;,&quot;text_direction&quot;:&quot;horizontal&quot;,&quot;support_big_font&quot;:true,&quot;picture_toward&quot;:0,&quot;picture_dockside&quot;:[],&quot;fill_id&quot;:&quot;dc92f6abca2b4f12af199ac1df2cff47&quot;,&quot;fill_align&quot;:&quot;lb&quot;,&quot;chip_types&quot;:[&quot;header&quot;]},{&quot;text_align&quot;:&quot;lt&quot;,&quot;text_direction&quot;:&quot;horizontal&quot;,&quot;support_big_font&quot;:false,&quot;picture_toward&quot;:0,&quot;picture_dockside&quot;:[],&quot;fill_id&quot;:&quot;1622b9b6dbab4109bdc954f4a78195c0&quot;,&quot;fill_align&quot;:&quot;lt&quot;,&quot;chip_types&quot;:[&quot;text&quot;]}]]"/>
  <p:tag name="KSO_WM_CHIP_GROUPID" val="5e9e928e660c33b3b8e63fea"/>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9e928e660c33b3b8e63feb"/>
  <p:tag name="KSO_WM_SLIDE_BACKGROUND" val="[&quot;general&quot;]"/>
  <p:tag name="KSO_WM_SLIDE_BACKGROUND_TYPE" val="general"/>
  <p:tag name="KSO_WM_SLIDE_BK_DARK_LIGHT" val="2"/>
  <p:tag name="KSO_WM_SLIDE_CAN_ADD_NAVIGATION" val="1"/>
  <p:tag name="KSO_WM_SLIDE_ID" val="diagram2020708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4:55:32&quot;,&quot;maxSize&quot;:{&quot;size1&quot;:42.200000000000003},&quot;minSize&quot;:{&quot;size1&quot;:33.299999999999997},&quot;normalSize&quot;:{&quot;size1&quot;:37.799999999999997},&quot;subLayout&quot;:[{&quot;id&quot;:&quot;2021-04-01T14:55:32&quot;,&quot;margin&quot;:{&quot;bottom&quot;:0,&quot;left&quot;:2.5399999618530273,&quot;right&quot;:18.62700080871582,&quot;top&quot;:4.6570000648498535},&quot;type&quot;:0},{&quot;id&quot;:&quot;2021-04-01T14:55:32&quot;,&quot;margin&quot;:{&quot;bottom&quot;:3.809999942779541,&quot;left&quot;:2.5399999618530273,&quot;right&quot;:18.62700080871582,&quot;top&quot;:0.42300000786781311},&quot;type&quot;:0}],&quot;type&quot;:0}"/>
  <p:tag name="KSO_WM_SLIDE_POSITION" val="0*0"/>
  <p:tag name="KSO_WM_SLIDE_RATIO" val="1.777778"/>
  <p:tag name="KSO_WM_SLIDE_SIZE" val="959*540"/>
  <p:tag name="KSO_WM_SLIDE_SUBTYPE" val="picTxt"/>
  <p:tag name="KSO_WM_SLIDE_SUPPORT_FEATURE_TYPE" val="0"/>
  <p:tag name="KSO_WM_SLIDE_TYPE" val="text"/>
  <p:tag name="KSO_WM_TAG_VERSION" val="1.0"/>
  <p:tag name="KSO_WM_TEMPLATE_ASSEMBLE_GROUPID" val="60656e624054ed1e2fb7f788"/>
  <p:tag name="KSO_WM_TEMPLATE_ASSEMBLE_XID" val="60656e624054ed1e2fb7f788"/>
  <p:tag name="KSO_WM_TEMPLATE_CATEGORY" val="diagram"/>
  <p:tag name="KSO_WM_TEMPLATE_COLOR_TYPE" val="1"/>
  <p:tag name="KSO_WM_TEMPLATE_INDEX" val="20207082"/>
  <p:tag name="KSO_WM_TEMPLATE_MASTER_TYPE" val="0"/>
  <p:tag name="KSO_WM_TEMPLATE_SUBCATEGORY" val="21"/>
  <p:tag name="TIMING" val="|0.8|0.8|0.4|0.5"/>
</p:tagLst>
</file>

<file path=ppt/tags/tag128.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60656ea74054ed1e2fb7fd1f"/>
  <p:tag name="KSO_WM_TEMPLATE_ASSEMBLE_XID" val="60656ea74054ed1e2fb7fd1f"/>
  <p:tag name="KSO_WM_TEMPLATE_CATEGORY" val="diagram"/>
  <p:tag name="KSO_WM_TEMPLATE_INDEX" val="20211081"/>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08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650"/>
</p:tagLst>
</file>

<file path=ppt/tags/tag129.xml><?xml version="1.0" encoding="utf-8"?>
<p:tagLst xmlns:p="http://schemas.openxmlformats.org/presentationml/2006/main">
  <p:tag name="KSO_WM_BEAUTIFY_FLAG" val="#wm#"/>
  <p:tag name="KSO_WM_CHIP_GROUPID" val="5ed7466bafe44fab1839bd3a"/>
  <p:tag name="KSO_WM_CHIP_XID" val="5ed203c57ab0972fba70b229"/>
  <p:tag name="KSO_WM_TAG_VERSION" val="1.0"/>
  <p:tag name="KSO_WM_TEMPLATE_ASSEMBLE_GROUPID" val="60656ea74054ed1e2fb7fd1f"/>
  <p:tag name="KSO_WM_TEMPLATE_ASSEMBLE_XID" val="60656ea74054ed1e2fb7fd1f"/>
  <p:tag name="KSO_WM_TEMPLATE_CATEGORY" val="diagram"/>
  <p:tag name="KSO_WM_TEMPLATE_INDEX" val="20211081"/>
  <p:tag name="KSO_WM_UNIT_BLOCK" val="0"/>
  <p:tag name="KSO_WM_UNIT_COMPATIBLE" val="0"/>
  <p:tag name="KSO_WM_UNIT_DEC_AREA_ID" val="c29328e584124cc2a0dd0250f1a4fe0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81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CHIP_GROUPID" val="5ed7466bafe44fab1839bd3a"/>
  <p:tag name="KSO_WM_CHIP_XID" val="5ed203c57ab0972fba70b229"/>
  <p:tag name="KSO_WM_TAG_VERSION" val="1.0"/>
  <p:tag name="KSO_WM_TEMPLATE_ASSEMBLE_GROUPID" val="60656ea74054ed1e2fb7fd1f"/>
  <p:tag name="KSO_WM_TEMPLATE_ASSEMBLE_XID" val="60656ea74054ed1e2fb7fd1f"/>
  <p:tag name="KSO_WM_TEMPLATE_CATEGORY" val="diagram"/>
  <p:tag name="KSO_WM_TEMPLATE_INDEX" val="20211081"/>
  <p:tag name="KSO_WM_UNIT_BLOCK" val="0"/>
  <p:tag name="KSO_WM_UNIT_COMPATIBLE" val="0"/>
  <p:tag name="KSO_WM_UNIT_DEC_AREA_ID" val="c0200d132c754560be5c5585b8d458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81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31.xml><?xml version="1.0" encoding="utf-8"?>
<p:tagLst xmlns:p="http://schemas.openxmlformats.org/presentationml/2006/main">
  <p:tag name="KSO_WM_BEAUTIFY_FLAG" val="#wm#"/>
  <p:tag name="KSO_WM_CHIP_GROUPID" val="5ed7466bafe44fab1839bd3a"/>
  <p:tag name="KSO_WM_CHIP_XID" val="5ed203c57ab0972fba70b229"/>
  <p:tag name="KSO_WM_TAG_VERSION" val="1.0"/>
  <p:tag name="KSO_WM_TEMPLATE_ASSEMBLE_GROUPID" val="60656ea74054ed1e2fb7fd1f"/>
  <p:tag name="KSO_WM_TEMPLATE_ASSEMBLE_XID" val="60656ea74054ed1e2fb7fd1f"/>
  <p:tag name="KSO_WM_TEMPLATE_CATEGORY" val="diagram"/>
  <p:tag name="KSO_WM_TEMPLATE_INDEX" val="20211081"/>
  <p:tag name="KSO_WM_UNIT_BLOCK" val="0"/>
  <p:tag name="KSO_WM_UNIT_COMPATIBLE" val="0"/>
  <p:tag name="KSO_WM_UNIT_DEC_AREA_ID" val="73fa9746dca74bddabbb662d2854091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81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68"/>
</p:tagLst>
</file>

<file path=ppt/tags/tag132.xml><?xml version="1.0" encoding="utf-8"?>
<p:tagLst xmlns:p="http://schemas.openxmlformats.org/presentationml/2006/main">
  <p:tag name="KSO_WM_ASSEMBLE_CHIP_INDEX" val="a721450aeb6b467dbee868f840494115"/>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60656ea74054ed1e2fb7fd1f"/>
  <p:tag name="KSO_WM_TEMPLATE_ASSEMBLE_XID" val="60656ea74054ed1e2fb7fd1f"/>
  <p:tag name="KSO_WM_TEMPLATE_CATEGORY" val="diagram"/>
  <p:tag name="KSO_WM_TEMPLATE_INDEX" val="20211081"/>
  <p:tag name="KSO_WM_UNIT_BLOCK" val="0"/>
  <p:tag name="KSO_WM_UNIT_COMPATIBLE" val="0"/>
  <p:tag name="KSO_WM_UNIT_DEC_AREA_ID" val="6dcefdcfc0364e11882144eec9080b7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81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6"/>
</p:tagLst>
</file>

<file path=ppt/tags/tag133.xml><?xml version="1.0" encoding="utf-8"?>
<p:tagLst xmlns:p="http://schemas.openxmlformats.org/presentationml/2006/main">
  <p:tag name="KSO_WM_ASSEMBLE_CHIP_INDEX" val="38c7d38fa4544f9e97221ac854387c12"/>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74054ed1e2fb7fd1f"/>
  <p:tag name="KSO_WM_TEMPLATE_ASSEMBLE_XID" val="60656ea74054ed1e2fb7fd1f"/>
  <p:tag name="KSO_WM_TEMPLATE_CATEGORY" val="diagram"/>
  <p:tag name="KSO_WM_TEMPLATE_INDEX" val="20211081"/>
  <p:tag name="KSO_WM_UNIT_BLOCK" val="0"/>
  <p:tag name="KSO_WM_UNIT_COMPATIBLE" val="0"/>
  <p:tag name="KSO_WM_UNIT_DEC_AREA_ID" val="88f6ed639a2c407ab49d3210d4c79d9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8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04"/>
</p:tagLst>
</file>

<file path=ppt/tags/tag134.xml><?xml version="1.0" encoding="utf-8"?>
<p:tagLst xmlns:p="http://schemas.openxmlformats.org/presentationml/2006/main">
  <p:tag name="KSO_WM_ASSEMBLE_CHIP_INDEX" val="6896e25f404e462ba33409f588c45c9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74054ed1e2fb7fd1f"/>
  <p:tag name="KSO_WM_TEMPLATE_ASSEMBLE_XID" val="60656ea74054ed1e2fb7fd1f"/>
  <p:tag name="KSO_WM_TEMPLATE_CATEGORY" val="diagram"/>
  <p:tag name="KSO_WM_TEMPLATE_INDEX" val="20211081"/>
  <p:tag name="KSO_WM_UNIT_BLOCK" val="0"/>
  <p:tag name="KSO_WM_UNIT_COMPATIBLE" val="0"/>
  <p:tag name="KSO_WM_UNIT_DEC_AREA_ID" val="14cc609229e3474d9e152a455bd7b66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81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04"/>
</p:tagLst>
</file>

<file path=ppt/tags/tag135.xml><?xml version="1.0" encoding="utf-8"?>
<p:tagLst xmlns:p="http://schemas.openxmlformats.org/presentationml/2006/main">
  <p:tag name="KSO_WM_BEAUTIFY_FLAG" val="#wm#"/>
  <p:tag name="KSO_WM_CHIP_DECFILLPROP" val="[]"/>
  <p:tag name="KSO_WM_CHIP_FILLPROP" val="[[{&quot;fill_id&quot;:&quot;91a4e7836c6d4155ad053c42651ba485&quot;,&quot;fill_align&quot;:&quot;cm&quot;,&quot;text_align&quot;:&quot;cm&quot;,&quot;text_direction&quot;:&quot;horizontal&quot;,&quot;chip_types&quot;:[&quot;header&quot;]},{&quot;fill_id&quot;:&quot;d8d47328ad0b4b23ad19654c6e197ee5&quot;,&quot;fill_align&quot;:&quot;cm&quot;,&quot;text_align&quot;:&quot;lm&quot;,&quot;text_direction&quot;:&quot;horizontal&quot;,&quot;chip_types&quot;:[&quot;text&quot;,&quot;picture&quot;]},{&quot;fill_id&quot;:&quot;d232afdae4364dcc930c0c19b5e28f45&quot;,&quot;fill_align&quot;:&quot;cm&quot;,&quot;text_align&quot;:&quot;lm&quot;,&quot;text_direction&quot;:&quot;horizontal&quot;,&quot;chip_types&quot;:[&quot;pictext&quot;,&quot;text&quot;,&quot;picture&quot;,&quot;chart&quot;,&quot;table&quot;,&quot;video&quot;],&quot;support_features&quot;:[&quot;collage&quot;,&quot;carousel&quot;]}]]"/>
  <p:tag name="KSO_WM_CHIP_GROUPID" val="5ed7466bafe44fab1839bd3a"/>
  <p:tag name="KSO_WM_CHIP_INFOS" val="{&quot;layout_type&quot;:&quot;leftright&quot;,&quot;layout_feature&quot;:2,&quot;tags&quot;:{&quot;style&quot;:[&quot;商务&quot;,&quot;简约&quot;,&quot;卡通&quot;,&quot;欧美风&quot;,&quot;黑板风&quot;,&quot;渐变风&quot;]},&quot;slide_type&quot;:[&quot;text&quot;],&quot;aspect_ratio&quot;:&quot;16:9&quot;,&quot;diagram&quot;:{&quot;type&quot;:[],&quot;direction&quot;:0,&quot;isSupportDecBetweenItems&quot;:false}}"/>
  <p:tag name="KSO_WM_CHIP_XID" val="5ed203c57ab0972fba70b229"/>
  <p:tag name="KSO_WM_SLIDE_BACKGROUND" val="[&quot;leftRight&quot;,&quot;general&quot;]"/>
  <p:tag name="KSO_WM_SLIDE_BACKGROUND_TYPE" val="leftRight"/>
  <p:tag name="KSO_WM_SLIDE_BK_DARK_LIGHT" val="2"/>
  <p:tag name="KSO_WM_SLIDE_CAN_ADD_NAVIGATION" val="1"/>
  <p:tag name="KSO_WM_SLIDE_ID" val="diagram20211081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5,&quot;rightAbs&quot;:false,&quot;top&quot;:0,&quot;topAbs&quot;:false,&quot;type&quot;:&quot;leftRight&quot;},{&quot;bottom&quot;:0,&quot;bottomAbs&quot;:false,&quot;left&quot;:0,&quot;leftAbs&quot;:false,&quot;right&quot;:0,&quot;rightAbs&quot;:false,&quot;top&quot;:0,&quot;topAbs&quot;:false,&quot;type&quot;:&quot;general&quot;}],&quot;direction&quot;:1,&quot;id&quot;:&quot;2021-04-01T15:11:00&quot;,&quot;maxSize&quot;:{&quot;size1&quot;:33.799999999999997},&quot;minSize&quot;:{&quot;size1&quot;:33.799999999999997},&quot;normalSize&quot;:{&quot;size1&quot;:33.799999999999997},&quot;subLayout&quot;:[{&quot;id&quot;:&quot;2021-04-01T15:11:00&quot;,&quot;margin&quot;:{&quot;bottom&quot;:2.9630000591278076,&quot;left&quot;:1.6929999589920044,&quot;right&quot;:0,&quot;top&quot;:2.9630000591278076},&quot;type&quot;:0},{&quot;direction&quot;:1,&quot;id&quot;:&quot;2021-04-01T15:11:00&quot;,&quot;maxSize&quot;:{&quot;size1&quot;:41.600000000000001},&quot;minSize&quot;:{&quot;size1&quot;:41.600000000000001},&quot;normalSize&quot;:{&quot;size1&quot;:41.600000000000001},&quot;subLayout&quot;:[{&quot;id&quot;:&quot;2021-04-01T15:11:00&quot;,&quot;margin&quot;:{&quot;bottom&quot;:7.1970000267028809,&quot;left&quot;:1.6929999589920044,&quot;right&quot;:0,&quot;top&quot;:6.3499999046325684},&quot;type&quot;:0},{&quot;id&quot;:&quot;2021-04-01T15:11:00&quot;,&quot;margin&quot;:{&quot;bottom&quot;:2.9630000591278076,&quot;left&quot;:1.6929999589920044,&quot;right&quot;:1.6929999589920044,&quot;top&quot;:2.9630000591278076},&quot;type&quot;:0}],&quot;type&quot;:0}],&quot;type&quot;:0}"/>
  <p:tag name="KSO_WM_SLIDE_POSITION" val="0*0"/>
  <p:tag name="KSO_WM_SLIDE_RATIO" val="1.777778"/>
  <p:tag name="KSO_WM_SLIDE_SIZE" val="912*540"/>
  <p:tag name="KSO_WM_SLIDE_SUBTYPE" val="pureTxt"/>
  <p:tag name="KSO_WM_SLIDE_SUPPORT_FEATURE_TYPE" val="0"/>
  <p:tag name="KSO_WM_SLIDE_TYPE" val="text"/>
  <p:tag name="KSO_WM_TAG_VERSION" val="1.0"/>
  <p:tag name="KSO_WM_TEMPLATE_ASSEMBLE_GROUPID" val="60656ea74054ed1e2fb7fd1f"/>
  <p:tag name="KSO_WM_TEMPLATE_ASSEMBLE_XID" val="60656ea74054ed1e2fb7fd1f"/>
  <p:tag name="KSO_WM_TEMPLATE_CATEGORY" val="diagram"/>
  <p:tag name="KSO_WM_TEMPLATE_COLOR_TYPE" val="1"/>
  <p:tag name="KSO_WM_TEMPLATE_INDEX" val="20211081"/>
  <p:tag name="KSO_WM_TEMPLATE_MASTER_TYPE" val="0"/>
  <p:tag name="KSO_WM_TEMPLATE_SUBCATEGORY" val="21"/>
  <p:tag name="TIMING" val="|0.8|0.8|0.4|0.5"/>
</p:tagLst>
</file>

<file path=ppt/tags/tag136.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BLOCK" val="0"/>
  <p:tag name="KSO_WM_UNIT_COMPATIBLE" val="0"/>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0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43"/>
</p:tagLst>
</file>

<file path=ppt/tags/tag137.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BLOCK" val="0"/>
  <p:tag name="KSO_WM_UNIT_COMPATIBLE" val="0"/>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20_1*i*2"/>
  <p:tag name="KSO_WM_UNIT_INDEX" val="2"/>
  <p:tag name="KSO_WM_UNIT_LAYERLEVEL" val="1"/>
  <p:tag name="KSO_WM_UNIT_SM_LIMIT_TYPE" val="2"/>
  <p:tag name="KSO_WM_UNIT_TYPE" val="i"/>
</p:tagLst>
</file>

<file path=ppt/tags/tag138.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39.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5"/>
  <p:tag name="KSO_WM_UNIT_INDEX" val="5"/>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41.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6"/>
  <p:tag name="KSO_WM_UNIT_INDEX" val="6"/>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42.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7"/>
  <p:tag name="KSO_WM_UNIT_INDEX" val="7"/>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43.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8"/>
  <p:tag name="KSO_WM_UNIT_INDEX" val="8"/>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44.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9"/>
  <p:tag name="KSO_WM_UNIT_INDEX" val="9"/>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45.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BLOCK" val="0"/>
  <p:tag name="KSO_WM_UNIT_COMPATIBLE" val="0"/>
  <p:tag name="KSO_WM_UNIT_DEC_AREA_ID" val="18389f40d9bf4270820c1e08e07797b2"/>
  <p:tag name="KSO_WM_UNIT_DECORATE_INFO" val="{&quot;DecorateInfoH&quot;:{&quot;IsAbs&quot;:true},&quot;DecorateInfoW&quot;:{&quot;IsAbs&quot;:true},&quot;DecorateInfoX&quot;:{&quot;IsAbs&quot;:true,&quot;Pos&quot;:1},&quot;DecorateInfoY&quot;:{&quot;IsAbs&quot;:true,&quot;Pos&quot;:1},&quot;ReferentInfo&quot;:{&quot;Id&quot;:&quot;5ab429e13014466a97d9197e6fb2b002&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0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146.xml><?xml version="1.0" encoding="utf-8"?>
<p:tagLst xmlns:p="http://schemas.openxmlformats.org/presentationml/2006/main">
  <p:tag name="KSO_WM_ASSEMBLE_CHIP_INDEX" val="59afc3cf2d9b448b93859e507a47fcf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BLOCK" val="0"/>
  <p:tag name="KSO_WM_UNIT_COMPATIBLE" val="0"/>
  <p:tag name="KSO_WM_UNIT_DEC_AREA_ID" val="f10c9c18076b413bb7a6d715dcade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72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9"/>
</p:tagLst>
</file>

<file path=ppt/tags/tag147.xml><?xml version="1.0" encoding="utf-8"?>
<p:tagLst xmlns:p="http://schemas.openxmlformats.org/presentationml/2006/main">
  <p:tag name="KSO_WM_ASSEMBLE_CHIP_INDEX" val="4d249474808a4162bcdc54e0840707b9"/>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1"/>
  <p:tag name="KSO_WM_UNIT_DEC_AREA_ID" val="5ab429e13014466a97d9197e6fb2b0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720_1*d*1"/>
  <p:tag name="KSO_WM_UNIT_INDEX" val="1"/>
  <p:tag name="KSO_WM_UNIT_LAYERLEVEL" val="1"/>
  <p:tag name="KSO_WM_UNIT_PLACING_PICTURE" val="4d249474808a4162bcdc54e0840707b9"/>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931*2707"/>
</p:tagLst>
</file>

<file path=ppt/tags/tag14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CHIP_GROUPID" val="5ef1707e5bb2a422ac9a2b53"/>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1707e5bb2a422ac9a2b54"/>
  <p:tag name="KSO_WM_SLIDE_BACKGROUND" val="[&quot;general&quot;]"/>
  <p:tag name="KSO_WM_SLIDE_BACKGROUND_TYPE" val="general"/>
  <p:tag name="KSO_WM_SLIDE_BK_DARK_LIGHT" val="2"/>
  <p:tag name="KSO_WM_SLIDE_CAN_ADD_NAVIGATION" val="1"/>
  <p:tag name="KSO_WM_SLIDE_ID" val="diagram2020872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9&quot;,&quot;maxSize&quot;:{&quot;size1&quot;:22.399999999999999},&quot;minSize&quot;:{&quot;size1&quot;:20},&quot;normalSize&quot;:{&quot;size1&quot;:22.399999999999999},&quot;subLayout&quot;:[{&quot;id&quot;:&quot;2021-04-01T15:01:49&quot;,&quot;margin&quot;:{&quot;bottom&quot;:0.026000002399086952,&quot;left&quot;:1.6929999589920044,&quot;right&quot;:8.0430002212524414,&quot;top&quot;:1.6929999589920044},&quot;type&quot;:0},{&quot;id&quot;:&quot;2021-04-01T15:01:49&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icTxt"/>
  <p:tag name="KSO_WM_SLIDE_SUPPORT_FEATURE_TYPE" val="1"/>
  <p:tag name="KSO_WM_SLIDE_TYPE" val="text"/>
  <p:tag name="KSO_WM_TAG_VERSION" val="1.0"/>
  <p:tag name="KSO_WM_TEMPLATE_ASSEMBLE_GROUPID" val="60656e7d4054ed1e2fb7f9d0"/>
  <p:tag name="KSO_WM_TEMPLATE_ASSEMBLE_XID" val="60656e7d4054ed1e2fb7f9d0"/>
  <p:tag name="KSO_WM_TEMPLATE_CATEGORY" val="diagram"/>
  <p:tag name="KSO_WM_TEMPLATE_COLOR_TYPE" val="1"/>
  <p:tag name="KSO_WM_TEMPLATE_INDEX" val="20208720"/>
  <p:tag name="KSO_WM_TEMPLATE_MASTER_TYPE" val="0"/>
  <p:tag name="KSO_WM_TEMPLATE_SUBCATEGORY" val="21"/>
</p:tagLst>
</file>

<file path=ppt/tags/tag149.xml><?xml version="1.0" encoding="utf-8"?>
<p:tagLst xmlns:p="http://schemas.openxmlformats.org/presentationml/2006/main">
  <p:tag name="KSO_WM_BEAUTIFY_FLAG" val="#wm#"/>
  <p:tag name="KSO_WM_CHIP_GROUPID" val="5f320d1c9c36e2348c3efb01"/>
  <p:tag name="KSO_WM_CHIP_XID" val="5f320d1c9c36e2348c3efb02"/>
  <p:tag name="KSO_WM_TAG_VERSION" val="1.0"/>
  <p:tag name="KSO_WM_TEMPLATE_ASSEMBLE_GROUPID" val="60656fa94054ed1e2fb80e9a"/>
  <p:tag name="KSO_WM_TEMPLATE_ASSEMBLE_XID" val="60656fa94054ed1e2fb80e9a"/>
  <p:tag name="KSO_WM_TEMPLATE_CATEGORY" val="diagram"/>
  <p:tag name="KSO_WM_TEMPLATE_INDEX" val="20217183"/>
  <p:tag name="KSO_WM_UNIT_BLOCK" val="0"/>
  <p:tag name="KSO_WM_UNIT_COMPATIBLE" val="0"/>
  <p:tag name="KSO_WM_UNIT_DEC_AREA_ID" val="fc88e76d59804ff7b1d4a6329109a5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183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65"/>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CHIP_GROUPID" val="5f320d1c9c36e2348c3efb01"/>
  <p:tag name="KSO_WM_CHIP_XID" val="5f320d1c9c36e2348c3efb02"/>
  <p:tag name="KSO_WM_TEMPLATE_ASSEMBLE_GROUPID" val="60656fa94054ed1e2fb80e9a"/>
  <p:tag name="KSO_WM_TEMPLATE_ASSEMBLE_XID" val="60656fa94054ed1e2fb80e9a"/>
  <p:tag name="KSO_WM_TEMPLATE_CATEGORY" val="diagram"/>
  <p:tag name="KSO_WM_TEMPLATE_INDEX" val="20217183"/>
  <p:tag name="KSO_WM_UNIT_BLOCK" val="0"/>
  <p:tag name="KSO_WM_UNIT_DEC_AREA_ID" val="6b2c2dfce36d47eda45f609552964c30"/>
  <p:tag name="KSO_WM_UNIT_ID" val="diagram20217183_1**"/>
  <p:tag name="KSO_WM_UNIT_SM_LIMIT_TYPE" val="1"/>
</p:tagLst>
</file>

<file path=ppt/tags/tag151.xml><?xml version="1.0" encoding="utf-8"?>
<p:tagLst xmlns:p="http://schemas.openxmlformats.org/presentationml/2006/main">
  <p:tag name="KSO_WM_ASSEMBLE_CHIP_INDEX" val="f0d7afd8f90945bb8410fc42368d7d9a"/>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fa94054ed1e2fb80e9a"/>
  <p:tag name="KSO_WM_TEMPLATE_ASSEMBLE_XID" val="60656fa94054ed1e2fb80e9a"/>
  <p:tag name="KSO_WM_TEMPLATE_CATEGORY" val="diagram"/>
  <p:tag name="KSO_WM_TEMPLATE_INDEX" val="20217183"/>
  <p:tag name="KSO_WM_UNIT_BLOCK" val="0"/>
  <p:tag name="KSO_WM_UNIT_COMPATIBLE" val="0"/>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152.xml><?xml version="1.0" encoding="utf-8"?>
<p:tagLst xmlns:p="http://schemas.openxmlformats.org/presentationml/2006/main">
  <p:tag name="KSO_WM_ASSEMBLE_CHIP_INDEX" val="5e107bb061b5426cb9c9f8201bad5074"/>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fa94054ed1e2fb80e9a"/>
  <p:tag name="KSO_WM_TEMPLATE_ASSEMBLE_XID" val="60656fa94054ed1e2fb80e9a"/>
  <p:tag name="KSO_WM_TEMPLATE_CATEGORY" val="diagram"/>
  <p:tag name="KSO_WM_TEMPLATE_INDEX" val="20217183"/>
  <p:tag name="KSO_WM_UNIT_COMPATIBLE" val="1"/>
  <p:tag name="KSO_WM_UNIT_DEC_AREA_ID" val="1517f13274d743b581e107bf3fa4eae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83_1*d*1"/>
  <p:tag name="KSO_WM_UNIT_INDEX" val="1"/>
  <p:tag name="KSO_WM_UNIT_LAYERLEVEL" val="1"/>
  <p:tag name="KSO_WM_UNIT_PLACING_PICTURE" val="5e107bb061b5426cb9c9f8201bad5074"/>
  <p:tag name="KSO_WM_UNIT_SM_LIMIT_TYPE" val="2"/>
  <p:tag name="KSO_WM_UNIT_TYPE" val="d"/>
  <p:tag name="KSO_WM_UNIT_VALUE" val="1100*1396"/>
</p:tagLst>
</file>

<file path=ppt/tags/tag153.xml><?xml version="1.0" encoding="utf-8"?>
<p:tagLst xmlns:p="http://schemas.openxmlformats.org/presentationml/2006/main">
  <p:tag name="KSO_WM_ASSEMBLE_CHIP_INDEX" val="52bbd1e9598a4d1da3c8f0fb77197a9b"/>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fa94054ed1e2fb80e9a"/>
  <p:tag name="KSO_WM_TEMPLATE_ASSEMBLE_XID" val="60656fa94054ed1e2fb80e9a"/>
  <p:tag name="KSO_WM_TEMPLATE_CATEGORY" val="diagram"/>
  <p:tag name="KSO_WM_TEMPLATE_INDEX" val="20217183"/>
  <p:tag name="KSO_WM_UNIT_BLOCK" val="0"/>
  <p:tag name="KSO_WM_UNIT_COMPATIBLE" val="0"/>
  <p:tag name="KSO_WM_UNIT_DEC_AREA_ID" val="bde327aafe184e7dba4e48b051bad2f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8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6"/>
</p:tagLst>
</file>

<file path=ppt/tags/tag154.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GROUPID" val="5f320d1c9c36e2348c3efb0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20d1c9c36e2348c3efb02"/>
  <p:tag name="KSO_WM_SLIDE_BACKGROUND_TYPE" val="general"/>
  <p:tag name="KSO_WM_SLIDE_BK_DARK_LIGHT" val="2"/>
  <p:tag name="KSO_WM_SLIDE_CAN_ADD_NAVIGATION" val="1"/>
  <p:tag name="KSO_WM_SLIDE_ID" val="diagram20217183_1"/>
  <p:tag name="KSO_WM_SLIDE_INDEX" val="1"/>
  <p:tag name="KSO_WM_SLIDE_ITEM_CNT" val="0"/>
  <p:tag name="KSO_WM_SLIDE_LAYOUT" val="a_d_f"/>
  <p:tag name="KSO_WM_SLIDE_LAYOUT_CNT" val="1_1_1"/>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 name="KSO_WM_SLIDE_POSITION" val="0*47"/>
  <p:tag name="KSO_WM_SLIDE_RATIO" val="1.777778"/>
  <p:tag name="KSO_WM_SLIDE_SIZE" val="960*445"/>
  <p:tag name="KSO_WM_SLIDE_SUBTYPE" val="picTxt"/>
  <p:tag name="KSO_WM_SLIDE_SUPPORT_FEATURE_TYPE" val="0"/>
  <p:tag name="KSO_WM_SLIDE_TYPE" val="text"/>
  <p:tag name="KSO_WM_TAG_VERSION" val="1.0"/>
  <p:tag name="KSO_WM_TEMPLATE_ASSEMBLE_GROUPID" val="60656fa94054ed1e2fb80e9a"/>
  <p:tag name="KSO_WM_TEMPLATE_ASSEMBLE_XID" val="60656fa94054ed1e2fb80e9a"/>
  <p:tag name="KSO_WM_TEMPLATE_CATEGORY" val="diagram"/>
  <p:tag name="KSO_WM_TEMPLATE_COLOR_TYPE" val="1"/>
  <p:tag name="KSO_WM_TEMPLATE_INDEX" val="20217183"/>
  <p:tag name="KSO_WM_TEMPLATE_MASTER_TYPE" val="0"/>
  <p:tag name="KSO_WM_TEMPLATE_SUBCATEGORY" val="21"/>
  <p:tag name="TIMING" val="|0.8|0.8|0.4|0.5"/>
</p:tagLst>
</file>

<file path=ppt/tags/tag155.xml><?xml version="1.0" encoding="utf-8"?>
<p:tagLst xmlns:p="http://schemas.openxmlformats.org/presentationml/2006/main">
  <p:tag name="KSO_WM_BEAUTIFY_FLAG" val="#wm#"/>
  <p:tag name="KSO_WM_CHIP_GROUPID" val="5f320d1c9c36e2348c3efb01"/>
  <p:tag name="KSO_WM_CHIP_XID" val="5f320d1c9c36e2348c3efb02"/>
  <p:tag name="KSO_WM_TAG_VERSION" val="1.0"/>
  <p:tag name="KSO_WM_TEMPLATE_ASSEMBLE_GROUPID" val="60656fa94054ed1e2fb80e9a"/>
  <p:tag name="KSO_WM_TEMPLATE_ASSEMBLE_XID" val="60656fa94054ed1e2fb80e9a"/>
  <p:tag name="KSO_WM_TEMPLATE_CATEGORY" val="diagram"/>
  <p:tag name="KSO_WM_TEMPLATE_INDEX" val="20217183"/>
  <p:tag name="KSO_WM_UNIT_BLOCK" val="0"/>
  <p:tag name="KSO_WM_UNIT_COMPATIBLE" val="0"/>
  <p:tag name="KSO_WM_UNIT_DEC_AREA_ID" val="fc88e76d59804ff7b1d4a6329109a5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183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65"/>
</p:tagLst>
</file>

<file path=ppt/tags/tag156.xml><?xml version="1.0" encoding="utf-8"?>
<p:tagLst xmlns:p="http://schemas.openxmlformats.org/presentationml/2006/main">
  <p:tag name="KSO_WM_CHIP_GROUPID" val="5f320d1c9c36e2348c3efb01"/>
  <p:tag name="KSO_WM_CHIP_XID" val="5f320d1c9c36e2348c3efb02"/>
  <p:tag name="KSO_WM_TEMPLATE_ASSEMBLE_GROUPID" val="60656fa94054ed1e2fb80e9a"/>
  <p:tag name="KSO_WM_TEMPLATE_ASSEMBLE_XID" val="60656fa94054ed1e2fb80e9a"/>
  <p:tag name="KSO_WM_TEMPLATE_CATEGORY" val="diagram"/>
  <p:tag name="KSO_WM_TEMPLATE_INDEX" val="20217183"/>
  <p:tag name="KSO_WM_UNIT_BLOCK" val="0"/>
  <p:tag name="KSO_WM_UNIT_DEC_AREA_ID" val="6b2c2dfce36d47eda45f609552964c30"/>
  <p:tag name="KSO_WM_UNIT_ID" val="diagram20217183_1**"/>
  <p:tag name="KSO_WM_UNIT_SM_LIMIT_TYPE" val="1"/>
</p:tagLst>
</file>

<file path=ppt/tags/tag157.xml><?xml version="1.0" encoding="utf-8"?>
<p:tagLst xmlns:p="http://schemas.openxmlformats.org/presentationml/2006/main">
  <p:tag name="TIMING" val="|0.8|0.8|0.4|0.5"/>
</p:tagLst>
</file>

<file path=ppt/tags/tag158.xml><?xml version="1.0" encoding="utf-8"?>
<p:tagLst xmlns:p="http://schemas.openxmlformats.org/presentationml/2006/main">
  <p:tag name="KSO_WM_BEAUTIFY_FLAG" val="#wm#"/>
  <p:tag name="KSO_WM_CHIP_GROUPID" val="5f320d1c9c36e2348c3efb01"/>
  <p:tag name="KSO_WM_CHIP_XID" val="5f320d1c9c36e2348c3efb02"/>
  <p:tag name="KSO_WM_TAG_VERSION" val="1.0"/>
  <p:tag name="KSO_WM_TEMPLATE_ASSEMBLE_GROUPID" val="60656fa94054ed1e2fb80e9a"/>
  <p:tag name="KSO_WM_TEMPLATE_ASSEMBLE_XID" val="60656fa94054ed1e2fb80e9a"/>
  <p:tag name="KSO_WM_TEMPLATE_CATEGORY" val="diagram"/>
  <p:tag name="KSO_WM_TEMPLATE_INDEX" val="20217183"/>
  <p:tag name="KSO_WM_UNIT_BLOCK" val="0"/>
  <p:tag name="KSO_WM_UNIT_COMPATIBLE" val="0"/>
  <p:tag name="KSO_WM_UNIT_DEC_AREA_ID" val="fc88e76d59804ff7b1d4a6329109a5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183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65"/>
</p:tagLst>
</file>

<file path=ppt/tags/tag159.xml><?xml version="1.0" encoding="utf-8"?>
<p:tagLst xmlns:p="http://schemas.openxmlformats.org/presentationml/2006/main">
  <p:tag name="KSO_WM_CHIP_GROUPID" val="5f320d1c9c36e2348c3efb01"/>
  <p:tag name="KSO_WM_CHIP_XID" val="5f320d1c9c36e2348c3efb02"/>
  <p:tag name="KSO_WM_TEMPLATE_ASSEMBLE_GROUPID" val="60656fa94054ed1e2fb80e9a"/>
  <p:tag name="KSO_WM_TEMPLATE_ASSEMBLE_XID" val="60656fa94054ed1e2fb80e9a"/>
  <p:tag name="KSO_WM_TEMPLATE_CATEGORY" val="diagram"/>
  <p:tag name="KSO_WM_TEMPLATE_INDEX" val="20217183"/>
  <p:tag name="KSO_WM_UNIT_BLOCK" val="0"/>
  <p:tag name="KSO_WM_UNIT_DEC_AREA_ID" val="6b2c2dfce36d47eda45f609552964c30"/>
  <p:tag name="KSO_WM_UNIT_ID" val="diagram20217183_1**"/>
  <p:tag name="KSO_WM_UNIT_SM_LIMIT_TYPE"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TIMING" val="|0.8|0.8|0.4|0.5"/>
</p:tagLst>
</file>

<file path=ppt/tags/tag161.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162.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755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63.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5"/>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164.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165.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66.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2"/>
  <p:tag name="KSO_WM_UNIT_COMPATIBLE" val="0"/>
  <p:tag name="KSO_WM_UNIT_DIAGRAM_ISNUMVISUAL" val="0"/>
  <p:tag name="KSO_WM_UNIT_DIAGRAM_ISREFERUNIT" val="0"/>
  <p:tag name="KSO_WM_UNIT_HIGHLIGHT" val="0"/>
  <p:tag name="KSO_WM_UNIT_ID" val="diagram20194755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167.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3"/>
  <p:tag name="KSO_WM_UNIT_COMPATIBLE" val="0"/>
  <p:tag name="KSO_WM_UNIT_DIAGRAM_ISNUMVISUAL" val="0"/>
  <p:tag name="KSO_WM_UNIT_DIAGRAM_ISREFERUNIT" val="0"/>
  <p:tag name="KSO_WM_UNIT_HIGHLIGHT" val="0"/>
  <p:tag name="KSO_WM_UNIT_ID" val="diagram20194755_1*i*7"/>
  <p:tag name="KSO_WM_UNIT_INDEX" val="7"/>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168.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ags/tag169.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755_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FORE_SCHEMECOLOR_INDEX_BRIGHTNESS" val="0.25"/>
  <p:tag name="KSO_WM_UNIT_TEXT_FILL_TYPE" val="1"/>
  <p:tag name="KSO_WM_UNIT_TEXT_PART_ID_V2" val="a-3-2"/>
  <p:tag name="KSO_WM_UNIT_TYPE" val="a"/>
  <p:tag name="KSO_WM_UNIT_VALUE" val="17"/>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COLORSCHEME_VERSION" val="3.2"/>
  <p:tag name="KSO_WM_SLIDE_ID" val="diagram20194755_1"/>
  <p:tag name="KSO_WM_SLIDE_INDEX" val="1"/>
  <p:tag name="KSO_WM_SLIDE_ITEM_CNT" val="0"/>
  <p:tag name="KSO_WM_SLIDE_LAYOUT" val="a_f"/>
  <p:tag name="KSO_WM_SLIDE_LAYOUT_CNT" val="1_1"/>
  <p:tag name="KSO_WM_SLIDE_POSITION" val="26*50"/>
  <p:tag name="KSO_WM_SLIDE_SIZE" val="919*458"/>
  <p:tag name="KSO_WM_SLIDE_SUBTYPE" val="pureTxt"/>
  <p:tag name="KSO_WM_SLIDE_TYPE" val="text"/>
  <p:tag name="KSO_WM_TAG_VERSION" val="1.0"/>
  <p:tag name="KSO_WM_TEMPLATE_CATEGORY" val="diagram"/>
  <p:tag name="KSO_WM_TEMPLATE_COLOR_TYPE" val="1"/>
  <p:tag name="KSO_WM_TEMPLATE_INDEX" val="20194755"/>
  <p:tag name="KSO_WM_TEMPLATE_MASTER_TYPE" val="0"/>
  <p:tag name="KSO_WM_TEMPLATE_SUBCATEGORY" val="0"/>
  <p:tag name="TIMING" val="|0.8|0.8|0.4|0.5"/>
</p:tagLst>
</file>

<file path=ppt/tags/tag171.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f4c4054ed1e2fb8075e"/>
  <p:tag name="KSO_WM_TEMPLATE_ASSEMBLE_XID" val="60656f4c4054ed1e2fb8075e"/>
  <p:tag name="KSO_WM_TEMPLATE_CATEGORY" val="diagram"/>
  <p:tag name="KSO_WM_TEMPLATE_INDEX" val="20212379"/>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37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172.xml><?xml version="1.0" encoding="utf-8"?>
<p:tagLst xmlns:p="http://schemas.openxmlformats.org/presentationml/2006/main">
  <p:tag name="KSO_WM_BEAUTIFY_FLAG" val="#wm#"/>
  <p:tag name="KSO_WM_CHIP_GROUPID" val="5f2944e945e1f15ec24fd3ab"/>
  <p:tag name="KSO_WM_CHIP_XID" val="5f2944e945e1f15ec24fd3ac"/>
  <p:tag name="KSO_WM_TAG_VERSION" val="1.0"/>
  <p:tag name="KSO_WM_TEMPLATE_ASSEMBLE_GROUPID" val="60656f4c4054ed1e2fb8075e"/>
  <p:tag name="KSO_WM_TEMPLATE_ASSEMBLE_XID" val="60656f4c4054ed1e2fb8075e"/>
  <p:tag name="KSO_WM_TEMPLATE_CATEGORY" val="diagram"/>
  <p:tag name="KSO_WM_TEMPLATE_INDEX" val="20212379"/>
  <p:tag name="KSO_WM_UNIT_BLOCK" val="0"/>
  <p:tag name="KSO_WM_UNIT_COMPATIBLE" val="0"/>
  <p:tag name="KSO_WM_UNIT_DEC_AREA_ID" val="da76a0dea3384520b4aa815a417c947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379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530"/>
</p:tagLst>
</file>

<file path=ppt/tags/tag173.xml><?xml version="1.0" encoding="utf-8"?>
<p:tagLst xmlns:p="http://schemas.openxmlformats.org/presentationml/2006/main">
  <p:tag name="KSO_WM_BEAUTIFY_FLAG" val="#wm#"/>
  <p:tag name="KSO_WM_CHIP_GROUPID" val="5f2944e945e1f15ec24fd3ab"/>
  <p:tag name="KSO_WM_CHIP_XID" val="5f2944e945e1f15ec24fd3ac"/>
  <p:tag name="KSO_WM_TAG_VERSION" val="1.0"/>
  <p:tag name="KSO_WM_TEMPLATE_ASSEMBLE_GROUPID" val="60656f4c4054ed1e2fb8075e"/>
  <p:tag name="KSO_WM_TEMPLATE_ASSEMBLE_XID" val="60656f4c4054ed1e2fb8075e"/>
  <p:tag name="KSO_WM_TEMPLATE_CATEGORY" val="diagram"/>
  <p:tag name="KSO_WM_TEMPLATE_INDEX" val="20212379"/>
  <p:tag name="KSO_WM_UNIT_BLOCK" val="0"/>
  <p:tag name="KSO_WM_UNIT_COMPATIBLE" val="0"/>
  <p:tag name="KSO_WM_UNIT_DEC_AREA_ID" val="f4c9c6fec23f4359982bc4d5cad12fd0"/>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379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06"/>
</p:tagLst>
</file>

<file path=ppt/tags/tag174.xml><?xml version="1.0" encoding="utf-8"?>
<p:tagLst xmlns:p="http://schemas.openxmlformats.org/presentationml/2006/main">
  <p:tag name="KSO_WM_ASSEMBLE_CHIP_INDEX" val="c316a209fd044e0296b572331b207f64"/>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f4c4054ed1e2fb8075e"/>
  <p:tag name="KSO_WM_TEMPLATE_ASSEMBLE_XID" val="60656f4c4054ed1e2fb8075e"/>
  <p:tag name="KSO_WM_TEMPLATE_CATEGORY" val="diagram"/>
  <p:tag name="KSO_WM_TEMPLATE_INDEX" val="20212379"/>
  <p:tag name="KSO_WM_UNIT_BLOCK" val="0"/>
  <p:tag name="KSO_WM_UNIT_COMPATIBLE" val="0"/>
  <p:tag name="KSO_WM_UNIT_DEC_AREA_ID" val="229f01ee68154b9f9ef68d8f8e1b094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37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175.xml><?xml version="1.0" encoding="utf-8"?>
<p:tagLst xmlns:p="http://schemas.openxmlformats.org/presentationml/2006/main">
  <p:tag name="KSO_WM_ASSEMBLE_CHIP_INDEX" val="03d8e0a5d3564badb206e9ba5df5f68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4c4054ed1e2fb8075e"/>
  <p:tag name="KSO_WM_TEMPLATE_ASSEMBLE_XID" val="60656f4c4054ed1e2fb8075e"/>
  <p:tag name="KSO_WM_TEMPLATE_CATEGORY" val="diagram"/>
  <p:tag name="KSO_WM_TEMPLATE_INDEX" val="20212379"/>
  <p:tag name="KSO_WM_UNIT_BLOCK" val="0"/>
  <p:tag name="KSO_WM_UNIT_COMPATIBLE" val="0"/>
  <p:tag name="KSO_WM_UNIT_DEC_AREA_ID" val="dbe2097c4d404e9c85110b287b7de5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379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176.xml><?xml version="1.0" encoding="utf-8"?>
<p:tagLst xmlns:p="http://schemas.openxmlformats.org/presentationml/2006/main">
  <p:tag name="KSO_WM_ASSEMBLE_CHIP_INDEX" val="65a58adb74b7402fb261dcaf0ef7b1c0"/>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60656f4c4054ed1e2fb8075e"/>
  <p:tag name="KSO_WM_TEMPLATE_ASSEMBLE_XID" val="60656f4c4054ed1e2fb8075e"/>
  <p:tag name="KSO_WM_TEMPLATE_CATEGORY" val="diagram"/>
  <p:tag name="KSO_WM_TEMPLATE_INDEX" val="20212379"/>
  <p:tag name="KSO_WM_UNIT_BLOCK" val="0"/>
  <p:tag name="KSO_WM_UNIT_COMPATIBLE" val="0"/>
  <p:tag name="KSO_WM_UNIT_DEC_AREA_ID" val="81630fe07ad944b9b7d8fff0b8068a8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12379_1*h_a*1_1"/>
  <p:tag name="KSO_WM_UNIT_INDEX" val="1_1"/>
  <p:tag name="KSO_WM_UNIT_ISCONTENTSTITLE" val="0"/>
  <p:tag name="KSO_WM_UNIT_ISNUMDGMTITLE" val="0"/>
  <p:tag name="KSO_WM_UNIT_LAYERLEVEL" val="1_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h_a"/>
  <p:tag name="KSO_WM_UNIT_VALUE" val="13"/>
</p:tagLst>
</file>

<file path=ppt/tags/tag177.xml><?xml version="1.0" encoding="utf-8"?>
<p:tagLst xmlns:p="http://schemas.openxmlformats.org/presentationml/2006/main">
  <p:tag name="KSO_WM_ASSEMBLE_CHIP_INDEX" val="65a58adb74b7402fb261dcaf0ef7b1c0"/>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60656f4c4054ed1e2fb8075e"/>
  <p:tag name="KSO_WM_TEMPLATE_ASSEMBLE_XID" val="60656f4c4054ed1e2fb8075e"/>
  <p:tag name="KSO_WM_TEMPLATE_CATEGORY" val="diagram"/>
  <p:tag name="KSO_WM_TEMPLATE_INDEX" val="20212379"/>
  <p:tag name="KSO_WM_UNIT_BLOCK" val="0"/>
  <p:tag name="KSO_WM_UNIT_COMPATIBLE" val="0"/>
  <p:tag name="KSO_WM_UNIT_DEC_AREA_ID" val="fd5d53765e0c4aa4848d9749e769bc4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379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91"/>
</p:tagLst>
</file>

<file path=ppt/tags/tag17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GROUPID" val="5f2944e945e1f15ec24fd3a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SLIDE_BACKGROUND" val="[&quot;navigation&quot;]"/>
  <p:tag name="KSO_WM_SLIDE_BACKGROUND_TYPE" val="navigation"/>
  <p:tag name="KSO_WM_SLIDE_BK_DARK_LIGHT" val="2"/>
  <p:tag name="KSO_WM_SLIDE_CAN_ADD_NAVIGATION" val="1"/>
  <p:tag name="KSO_WM_SLIDE_ID" val="diagram20212379_1"/>
  <p:tag name="KSO_WM_SLIDE_INDEX" val="1"/>
  <p:tag name="KSO_WM_SLIDE_ITEM_CNT" val="0"/>
  <p:tag name="KSO_WM_SLIDE_LAYOUT" val="a_f_h"/>
  <p:tag name="KSO_WM_SLIDE_LAYOUT_CNT" val="1_1_1"/>
  <p:tag name="KSO_WM_SLIDE_LAYOUT_INFO" val="{&quot;id&quot;:&quot;2021-04-01T15:38:51&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51&quot;,&quot;margin&quot;:{&quot;bottom&quot;:0.44999998807907104,&quot;left&quot;:1.2699999809265137,&quot;right&quot;:1.2699999809265137,&quot;top&quot;:0.42300000786781311},&quot;type&quot;:0},{&quot;direction&quot;:1,&quot;id&quot;:&quot;2021-04-01T15:38:51&quot;,&quot;maxSize&quot;:{&quot;size1&quot;:58.699602013801147},&quot;minSize&quot;:{&quot;size1&quot;:58.699602013801147},&quot;normalSize&quot;:{&quot;size1&quot;:58.699602013801147},&quot;subLayout&quot;:[{&quot;id&quot;:&quot;2021-04-01T15:38:51&quot;,&quot;margin&quot;:{&quot;bottom&quot;:4.2329998016357422,&quot;left&quot;:2.9630000591278076,&quot;right&quot;:3.7839999198913574,&quot;top&quot;:6.7729997634887695},&quot;type&quot;:0},{&quot;id&quot;:&quot;2021-04-01T15:38:51&quot;,&quot;margin&quot;:{&quot;bottom&quot;:2.5750000476837158,&quot;left&quot;:0.026000002399086952,&quot;right&quot;:4.2329998016357422,&quot;top&quot;:2.5399999618530273},&quot;maxSize&quot;:{&quot;size1&quot;:45.645319005827758},&quot;minSize&quot;:{&quot;size1&quot;:29.745319005827753},&quot;normalSize&quot;:{&quot;size1&quot;:29.745319005827753},&quot;subLayout&quot;:[{&quot;id&quot;:&quot;2021-04-01T15:38:51&quot;,&quot;margin&quot;:{&quot;bottom&quot;:0.046929933130741119,&quot;left&quot;:0.026000002399086952,&quot;right&quot;:4.2329998016357422,&quot;top&quot;:2.5399999618530273},&quot;type&quot;:0},{&quot;id&quot;:&quot;2021-04-01T15:38:51&quot;,&quot;margin&quot;:{&quot;bottom&quot;:2.5750000476837158,&quot;left&quot;:0.026000002399086952,&quot;right&quot;:4.2329998016357422,&quot;top&quot;:0.14886212348937988},&quot;type&quot;:0}],&quot;type&quot;:0}],&quot;type&quot;:0}],&quot;type&quot;:0}"/>
  <p:tag name="KSO_WM_SLIDE_POSITION" val="564.005*215.301"/>
  <p:tag name="KSO_WM_SLIDE_RATIO" val="1.777778"/>
  <p:tag name="KSO_WM_SLIDE_SIZE" val="275.95*228.702"/>
  <p:tag name="KSO_WM_SLIDE_SUBTYPE" val="pureTxt"/>
  <p:tag name="KSO_WM_SLIDE_SUPPORT_FEATURE_TYPE" val="0"/>
  <p:tag name="KSO_WM_SLIDE_TYPE" val="text"/>
  <p:tag name="KSO_WM_TAG_VERSION" val="1.0"/>
  <p:tag name="KSO_WM_TEMPLATE_ASSEMBLE_GROUPID" val="60656f4c4054ed1e2fb8075e"/>
  <p:tag name="KSO_WM_TEMPLATE_ASSEMBLE_XID" val="60656f4c4054ed1e2fb8075e"/>
  <p:tag name="KSO_WM_TEMPLATE_CATEGORY" val="diagram"/>
  <p:tag name="KSO_WM_TEMPLATE_COLOR_TYPE" val="1"/>
  <p:tag name="KSO_WM_TEMPLATE_INDEX" val="20212379"/>
  <p:tag name="KSO_WM_TEMPLATE_MASTER_TYPE" val="0"/>
  <p:tag name="KSO_WM_TEMPLATE_SUBCATEGORY" val="21"/>
  <p:tag name="KSO_WM_TEMPLATE_THUMBS_INDEX" val="1、4、7、12、13、14、15、16、17、18、20、24、25、28、33、36、40、43、44"/>
  <p:tag name="TIMING" val="|0.8|0.8|0.4|0.5"/>
</p:tagLst>
</file>

<file path=ppt/tags/tag179.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BLOCK" val="0"/>
  <p:tag name="KSO_WM_UNIT_COMPATIBLE" val="0"/>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0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43"/>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BLOCK" val="0"/>
  <p:tag name="KSO_WM_UNIT_COMPATIBLE" val="0"/>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20_1*i*2"/>
  <p:tag name="KSO_WM_UNIT_INDEX" val="2"/>
  <p:tag name="KSO_WM_UNIT_LAYERLEVEL" val="1"/>
  <p:tag name="KSO_WM_UNIT_SM_LIMIT_TYPE" val="2"/>
  <p:tag name="KSO_WM_UNIT_TYPE" val="i"/>
</p:tagLst>
</file>

<file path=ppt/tags/tag181.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82.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83.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5"/>
  <p:tag name="KSO_WM_UNIT_INDEX" val="5"/>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84.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6"/>
  <p:tag name="KSO_WM_UNIT_INDEX" val="6"/>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85.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7"/>
  <p:tag name="KSO_WM_UNIT_INDEX" val="7"/>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86.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8"/>
  <p:tag name="KSO_WM_UNIT_INDEX" val="8"/>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87.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9"/>
  <p:tag name="KSO_WM_UNIT_INDEX" val="9"/>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88.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BLOCK" val="0"/>
  <p:tag name="KSO_WM_UNIT_COMPATIBLE" val="0"/>
  <p:tag name="KSO_WM_UNIT_DEC_AREA_ID" val="18389f40d9bf4270820c1e08e07797b2"/>
  <p:tag name="KSO_WM_UNIT_DECORATE_INFO" val="{&quot;DecorateInfoH&quot;:{&quot;IsAbs&quot;:true},&quot;DecorateInfoW&quot;:{&quot;IsAbs&quot;:true},&quot;DecorateInfoX&quot;:{&quot;IsAbs&quot;:true,&quot;Pos&quot;:1},&quot;DecorateInfoY&quot;:{&quot;IsAbs&quot;:true,&quot;Pos&quot;:1},&quot;ReferentInfo&quot;:{&quot;Id&quot;:&quot;5ab429e13014466a97d9197e6fb2b002&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0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189.xml><?xml version="1.0" encoding="utf-8"?>
<p:tagLst xmlns:p="http://schemas.openxmlformats.org/presentationml/2006/main">
  <p:tag name="KSO_WM_ASSEMBLE_CHIP_INDEX" val="59afc3cf2d9b448b93859e507a47fcf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BLOCK" val="0"/>
  <p:tag name="KSO_WM_UNIT_COMPATIBLE" val="0"/>
  <p:tag name="KSO_WM_UNIT_DEC_AREA_ID" val="f10c9c18076b413bb7a6d715dcade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72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9"/>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ASSEMBLE_CHIP_INDEX" val="4d249474808a4162bcdc54e0840707b9"/>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7d4054ed1e2fb7f9d0"/>
  <p:tag name="KSO_WM_TEMPLATE_ASSEMBLE_XID" val="60656e7d4054ed1e2fb7f9d0"/>
  <p:tag name="KSO_WM_TEMPLATE_CATEGORY" val="diagram"/>
  <p:tag name="KSO_WM_TEMPLATE_INDEX" val="20208720"/>
  <p:tag name="KSO_WM_UNIT_COMPATIBLE" val="1"/>
  <p:tag name="KSO_WM_UNIT_DEC_AREA_ID" val="5ab429e13014466a97d9197e6fb2b0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720_1*d*1"/>
  <p:tag name="KSO_WM_UNIT_INDEX" val="1"/>
  <p:tag name="KSO_WM_UNIT_LAYERLEVEL" val="1"/>
  <p:tag name="KSO_WM_UNIT_PLACING_PICTURE" val="4d249474808a4162bcdc54e0840707b9"/>
  <p:tag name="KSO_WM_UNIT_PLACING_PICTURE_USER_VIEWPORT" val="{&quot;height&quot;:3960.0299212598425,&quot;width&quot;:11520.089763779528}"/>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931*2707"/>
</p:tagLst>
</file>

<file path=ppt/tags/tag191.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CHIP_GROUPID" val="5ef1707e5bb2a422ac9a2b53"/>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1707e5bb2a422ac9a2b54"/>
  <p:tag name="KSO_WM_SLIDE_BACKGROUND" val="[&quot;general&quot;]"/>
  <p:tag name="KSO_WM_SLIDE_BACKGROUND_TYPE" val="general"/>
  <p:tag name="KSO_WM_SLIDE_BK_DARK_LIGHT" val="2"/>
  <p:tag name="KSO_WM_SLIDE_CAN_ADD_NAVIGATION" val="1"/>
  <p:tag name="KSO_WM_SLIDE_ID" val="diagram2020872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9&quot;,&quot;maxSize&quot;:{&quot;size1&quot;:22.399999999999999},&quot;minSize&quot;:{&quot;size1&quot;:20},&quot;normalSize&quot;:{&quot;size1&quot;:22.399999999999999},&quot;subLayout&quot;:[{&quot;id&quot;:&quot;2021-04-01T15:01:49&quot;,&quot;margin&quot;:{&quot;bottom&quot;:0.026000002399086952,&quot;left&quot;:1.6929999589920044,&quot;right&quot;:8.0430002212524414,&quot;top&quot;:1.6929999589920044},&quot;type&quot;:0},{&quot;id&quot;:&quot;2021-04-01T15:01:49&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icTxt"/>
  <p:tag name="KSO_WM_SLIDE_SUPPORT_FEATURE_TYPE" val="1"/>
  <p:tag name="KSO_WM_SLIDE_TYPE" val="text"/>
  <p:tag name="KSO_WM_TAG_VERSION" val="1.0"/>
  <p:tag name="KSO_WM_TEMPLATE_ASSEMBLE_GROUPID" val="60656e7d4054ed1e2fb7f9d0"/>
  <p:tag name="KSO_WM_TEMPLATE_ASSEMBLE_XID" val="60656e7d4054ed1e2fb7f9d0"/>
  <p:tag name="KSO_WM_TEMPLATE_CATEGORY" val="diagram"/>
  <p:tag name="KSO_WM_TEMPLATE_COLOR_TYPE" val="1"/>
  <p:tag name="KSO_WM_TEMPLATE_INDEX" val="20208720"/>
  <p:tag name="KSO_WM_TEMPLATE_MASTER_TYPE" val="0"/>
  <p:tag name="KSO_WM_TEMPLATE_SUBCATEGORY" val="21"/>
</p:tagLst>
</file>

<file path=ppt/tags/tag192.xml><?xml version="1.0" encoding="utf-8"?>
<p:tagLst xmlns:p="http://schemas.openxmlformats.org/presentationml/2006/main">
  <p:tag name="KSO_WM_ASSEMBLE_CHIP_INDEX" val="34ebd5e22a8e4b4b9a2fd03c1c15e1ca"/>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COMPATIBLE" val="0"/>
  <p:tag name="KSO_WM_UNIT_DEC_AREA_ID" val="b3c72ed3a0a945029f876ca622a60e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92_1*d*1"/>
  <p:tag name="KSO_WM_UNIT_INDEX" val="1"/>
  <p:tag name="KSO_WM_UNIT_LAYERLEVEL" val="1"/>
  <p:tag name="KSO_WM_UNIT_PLACING_PICTURE" val="34ebd5e22a8e4b4b9a2fd03c1c15e1ca"/>
  <p:tag name="KSO_WM_UNIT_SM_LIMIT_TYPE" val="2"/>
  <p:tag name="KSO_WM_UNIT_SUPPORT_UNIT_TYPE" val="[&quot;d&quot;]"/>
  <p:tag name="KSO_WM_UNIT_TYPE" val="d"/>
  <p:tag name="KSO_WM_UNIT_VALUE" val="846*1269"/>
</p:tagLst>
</file>

<file path=ppt/tags/tag193.xml><?xml version="1.0" encoding="utf-8"?>
<p:tagLst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60656e624054ed1e2fb7f78f"/>
  <p:tag name="KSO_WM_TEMPLATE_ASSEMBLE_XID" val="60656e624054ed1e2fb7f78f"/>
  <p:tag name="KSO_WM_TEMPLATE_CATEGORY" val="diagram"/>
  <p:tag name="KSO_WM_TEMPLATE_INDEX" val="20207568"/>
  <p:tag name="KSO_WM_UNIT_BK_DARK_LIGHT" val="2"/>
  <p:tag name="KSO_WM_UNIT_BLOCK" val="0"/>
  <p:tag name="KSO_WM_UNIT_COMPATIBLE" val="0"/>
  <p:tag name="KSO_WM_UNIT_DEC_AREA_ID" val="1d09621b02184e528886ba17c52b391d"/>
  <p:tag name="KSO_WM_UNIT_DECORATE_INFO" val="{&quot;ReferentInfo&quot;:{&quot;Id&quot;:&quot;slide&quot;,&quot;X&quot;:{&quot;Pos&quot;:1},&quot;Y&quot;:{&quot;Pos&quot;:1}},&quot;DecorateInfoX&quot;:{&quot;Pos&quot;:2,&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13"/>
  <p:tag name="KSO_WM_UNIT_FILL_FORE_SCHEMECOLOR_INDEX_BRIGHTNESS" val="0.25"/>
  <p:tag name="KSO_WM_UNIT_FILL_TYPE" val="1"/>
  <p:tag name="KSO_WM_UNIT_HIGHLIGHT" val="0"/>
  <p:tag name="KSO_WM_UNIT_ID" val="diagram20207568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30"/>
</p:tagLst>
</file>

<file path=ppt/tags/tag194.xml><?xml version="1.0" encoding="utf-8"?>
<p:tagLst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60656e624054ed1e2fb7f78f"/>
  <p:tag name="KSO_WM_TEMPLATE_ASSEMBLE_XID" val="60656e624054ed1e2fb7f78f"/>
  <p:tag name="KSO_WM_TEMPLATE_CATEGORY" val="diagram"/>
  <p:tag name="KSO_WM_TEMPLATE_INDEX" val="20207568"/>
  <p:tag name="KSO_WM_UNIT_BLOCK" val="0"/>
  <p:tag name="KSO_WM_UNIT_COMPATIBLE" val="0"/>
  <p:tag name="KSO_WM_UNIT_DEC_AREA_ID" val="06a934e183db4f20b62c9f8bfbd12695"/>
  <p:tag name="KSO_WM_UNIT_DECORATE_INFO" val="{&quot;ReferentInfo&quot;:{&quot;Id&quot;:&quot;1d09621b02184e528886ba17c52b391d&quot;,&quot;X&quot;:{&quot;Pos&quot;:0},&quot;Y&quot;:{&quot;Pos&quot;:2}},&quot;DecorateInfoX&quot;:{&quot;Pos&quot;:0,&quot;IsAbs&quot;:true},&quot;DecorateInfoY&quot;:{&quot;Pos&quot;:2,&quot;IsAbs&quot;:tru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568_1*i*10"/>
  <p:tag name="KSO_WM_UNIT_INDEX" val="10"/>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2"/>
</p:tagLst>
</file>

<file path=ppt/tags/tag195.xml><?xml version="1.0" encoding="utf-8"?>
<p:tagLst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60656e624054ed1e2fb7f78f"/>
  <p:tag name="KSO_WM_TEMPLATE_ASSEMBLE_XID" val="60656e624054ed1e2fb7f78f"/>
  <p:tag name="KSO_WM_TEMPLATE_CATEGORY" val="diagram"/>
  <p:tag name="KSO_WM_TEMPLATE_INDEX" val="20207568"/>
  <p:tag name="KSO_WM_UNIT_BLOCK" val="0"/>
  <p:tag name="KSO_WM_UNIT_COMPATIBLE" val="0"/>
  <p:tag name="KSO_WM_UNIT_DEC_AREA_ID" val="5258a073a6a74e08a9432da0f5f79d3e"/>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68_1*i*1"/>
  <p:tag name="KSO_WM_UNIT_INDEX" val="1"/>
  <p:tag name="KSO_WM_UNIT_LAYERLEVEL" val="1"/>
  <p:tag name="KSO_WM_UNIT_SM_LIMIT_TYPE" val="2"/>
  <p:tag name="KSO_WM_UNIT_TYPE" val="i"/>
</p:tagLst>
</file>

<file path=ppt/tags/tag196.xml><?xml version="1.0" encoding="utf-8"?>
<p:tagLst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60656e624054ed1e2fb7f78f"/>
  <p:tag name="KSO_WM_TEMPLATE_ASSEMBLE_XID" val="60656e624054ed1e2fb7f78f"/>
  <p:tag name="KSO_WM_TEMPLATE_CATEGORY" val="diagram"/>
  <p:tag name="KSO_WM_TEMPLATE_INDEX" val="20207568"/>
  <p:tag name="KSO_WM_UNIT_COMPATIBLE" val="0"/>
  <p:tag name="KSO_WM_UNIT_DIAGRAM_ISNUMVISUAL" val="0"/>
  <p:tag name="KSO_WM_UNIT_DIAGRAM_ISREFERUNIT" val="0"/>
  <p:tag name="KSO_WM_UNIT_HIGHLIGHT" val="0"/>
  <p:tag name="KSO_WM_UNIT_ID" val="diagram20207568_1*i*2"/>
  <p:tag name="KSO_WM_UNIT_INDEX" val="2"/>
  <p:tag name="KSO_WM_UNIT_LAYERLEVEL" val="1"/>
  <p:tag name="KSO_WM_UNIT_LINE_FILL_TYPE" val="2"/>
  <p:tag name="KSO_WM_UNIT_LINE_FORE_SCHEMECOLOR_INDEX" val="16"/>
  <p:tag name="KSO_WM_UNIT_LINE_FORE_SCHEMECOLOR_INDEX_BRIGHTNESS" val="0"/>
  <p:tag name="KSO_WM_UNIT_SM_LIMIT_TYPE" val="2"/>
  <p:tag name="KSO_WM_UNIT_TYPE" val="i"/>
</p:tagLst>
</file>

<file path=ppt/tags/tag197.xml><?xml version="1.0" encoding="utf-8"?>
<p:tagLst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60656e624054ed1e2fb7f78f"/>
  <p:tag name="KSO_WM_TEMPLATE_ASSEMBLE_XID" val="60656e624054ed1e2fb7f78f"/>
  <p:tag name="KSO_WM_TEMPLATE_CATEGORY" val="diagram"/>
  <p:tag name="KSO_WM_TEMPLATE_INDEX" val="20207568"/>
  <p:tag name="KSO_WM_UNIT_COMPATIBLE" val="0"/>
  <p:tag name="KSO_WM_UNIT_DIAGRAM_ISNUMVISUAL" val="0"/>
  <p:tag name="KSO_WM_UNIT_DIAGRAM_ISREFERUNIT" val="0"/>
  <p:tag name="KSO_WM_UNIT_HIGHLIGHT" val="0"/>
  <p:tag name="KSO_WM_UNIT_ID" val="diagram20207568_1*i*3"/>
  <p:tag name="KSO_WM_UNIT_INDEX" val="3"/>
  <p:tag name="KSO_WM_UNIT_LAYERLEVEL" val="1"/>
  <p:tag name="KSO_WM_UNIT_LINE_FILL_TYPE" val="2"/>
  <p:tag name="KSO_WM_UNIT_LINE_FORE_SCHEMECOLOR_INDEX" val="16"/>
  <p:tag name="KSO_WM_UNIT_LINE_FORE_SCHEMECOLOR_INDEX_BRIGHTNESS" val="0"/>
  <p:tag name="KSO_WM_UNIT_SM_LIMIT_TYPE" val="2"/>
  <p:tag name="KSO_WM_UNIT_TYPE" val="i"/>
</p:tagLst>
</file>

<file path=ppt/tags/tag198.xml><?xml version="1.0" encoding="utf-8"?>
<p:tagLst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60656e624054ed1e2fb7f78f"/>
  <p:tag name="KSO_WM_TEMPLATE_ASSEMBLE_XID" val="60656e624054ed1e2fb7f78f"/>
  <p:tag name="KSO_WM_TEMPLATE_CATEGORY" val="diagram"/>
  <p:tag name="KSO_WM_TEMPLATE_INDEX" val="20207568"/>
  <p:tag name="KSO_WM_UNIT_COMPATIBLE" val="0"/>
  <p:tag name="KSO_WM_UNIT_DIAGRAM_ISNUMVISUAL" val="0"/>
  <p:tag name="KSO_WM_UNIT_DIAGRAM_ISREFERUNIT" val="0"/>
  <p:tag name="KSO_WM_UNIT_HIGHLIGHT" val="0"/>
  <p:tag name="KSO_WM_UNIT_ID" val="diagram20207568_1*i*4"/>
  <p:tag name="KSO_WM_UNIT_INDEX" val="4"/>
  <p:tag name="KSO_WM_UNIT_LAYERLEVEL" val="1"/>
  <p:tag name="KSO_WM_UNIT_LINE_FILL_TYPE" val="2"/>
  <p:tag name="KSO_WM_UNIT_LINE_FORE_SCHEMECOLOR_INDEX" val="16"/>
  <p:tag name="KSO_WM_UNIT_LINE_FORE_SCHEMECOLOR_INDEX_BRIGHTNESS" val="0"/>
  <p:tag name="KSO_WM_UNIT_SM_LIMIT_TYPE" val="2"/>
  <p:tag name="KSO_WM_UNIT_TYPE" val="i"/>
</p:tagLst>
</file>

<file path=ppt/tags/tag199.xml><?xml version="1.0" encoding="utf-8"?>
<p:tagLst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60656e624054ed1e2fb7f78f"/>
  <p:tag name="KSO_WM_TEMPLATE_ASSEMBLE_XID" val="60656e624054ed1e2fb7f78f"/>
  <p:tag name="KSO_WM_TEMPLATE_CATEGORY" val="diagram"/>
  <p:tag name="KSO_WM_TEMPLATE_INDEX" val="20207568"/>
  <p:tag name="KSO_WM_UNIT_COMPATIBLE" val="0"/>
  <p:tag name="KSO_WM_UNIT_DIAGRAM_ISNUMVISUAL" val="0"/>
  <p:tag name="KSO_WM_UNIT_DIAGRAM_ISREFERUNIT" val="0"/>
  <p:tag name="KSO_WM_UNIT_HIGHLIGHT" val="0"/>
  <p:tag name="KSO_WM_UNIT_ID" val="diagram20207568_1*i*5"/>
  <p:tag name="KSO_WM_UNIT_INDEX" val="5"/>
  <p:tag name="KSO_WM_UNIT_LAYERLEVEL" val="1"/>
  <p:tag name="KSO_WM_UNIT_LINE_FILL_TYPE" val="2"/>
  <p:tag name="KSO_WM_UNIT_LINE_FORE_SCHEMECOLOR_INDEX" val="16"/>
  <p:tag name="KSO_WM_UNIT_LINE_FORE_SCHEMECOLOR_INDEX_BRIGHTNESS" val="0"/>
  <p:tag name="KSO_WM_UNIT_SM_LIMIT_TYPE" val="2"/>
  <p:tag name="KSO_WM_UNIT_TYPE" val="i"/>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60656e624054ed1e2fb7f78f"/>
  <p:tag name="KSO_WM_TEMPLATE_ASSEMBLE_XID" val="60656e624054ed1e2fb7f78f"/>
  <p:tag name="KSO_WM_TEMPLATE_CATEGORY" val="diagram"/>
  <p:tag name="KSO_WM_TEMPLATE_INDEX" val="20207568"/>
  <p:tag name="KSO_WM_UNIT_BLOCK" val="0"/>
  <p:tag name="KSO_WM_UNIT_COMPATIBLE" val="0"/>
  <p:tag name="KSO_WM_UNIT_DEC_AREA_ID" val="5fb7255effb841be916d163296fda691"/>
  <p:tag name="KSO_WM_UNIT_DECORATE_INFO" val="{&quot;DecorateInfoH&quot;:{&quot;IsAbs&quot;:true},&quot;DecorateInfoW&quot;:{&quot;IsAbs&quot;:true},&quot;DecorateInfoX&quot;:{&quot;IsAbs&quot;:true,&quot;Pos&quot;:0},&quot;DecorateInfoY&quot;:{&quot;IsAbs&quot;:true,&quot;Pos&quot;:0},&quot;ReferentInfo&quot;:{&quot;Id&quot;:&quot;60739d2435a94bfb9fa3e08de09fab6a&quot;,&quot;X&quot;:{&quot;Pos&quot;:0},&quot;Y&quot;:{&quot;Pos&quot;:2}},&quot;whChangeMode&quot;:0}"/>
  <p:tag name="KSO_WM_UNIT_DIAGRAM_ISNUMVISUAL" val="0"/>
  <p:tag name="KSO_WM_UNIT_DIAGRAM_ISREFERUNIT" val="0"/>
  <p:tag name="KSO_WM_UNIT_HIGHLIGHT" val="0"/>
  <p:tag name="KSO_WM_UNIT_ID" val="diagram20207568_1*i*7"/>
  <p:tag name="KSO_WM_UNIT_INDEX" val="7"/>
  <p:tag name="KSO_WM_UNIT_LAYERLEVEL" val="1"/>
  <p:tag name="KSO_WM_UNIT_SM_LIMIT_TYPE" val="0"/>
  <p:tag name="KSO_WM_UNIT_TYPE" val="i"/>
</p:tagLst>
</file>

<file path=ppt/tags/tag201.xml><?xml version="1.0" encoding="utf-8"?>
<p:tagLst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60656e624054ed1e2fb7f78f"/>
  <p:tag name="KSO_WM_TEMPLATE_ASSEMBLE_XID" val="60656e624054ed1e2fb7f78f"/>
  <p:tag name="KSO_WM_TEMPLATE_CATEGORY" val="diagram"/>
  <p:tag name="KSO_WM_TEMPLATE_INDEX" val="20207568"/>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7568_1*i*8"/>
  <p:tag name="KSO_WM_UNIT_INDEX" val="8"/>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7"/>
</p:tagLst>
</file>

<file path=ppt/tags/tag202.xml><?xml version="1.0" encoding="utf-8"?>
<p:tagLst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60656e624054ed1e2fb7f78f"/>
  <p:tag name="KSO_WM_TEMPLATE_ASSEMBLE_XID" val="60656e624054ed1e2fb7f78f"/>
  <p:tag name="KSO_WM_TEMPLATE_CATEGORY" val="diagram"/>
  <p:tag name="KSO_WM_TEMPLATE_INDEX" val="202075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568_1*i*9"/>
  <p:tag name="KSO_WM_UNIT_INDEX" val="9"/>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4"/>
</p:tagLst>
</file>

<file path=ppt/tags/tag203.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9e2890beb4c6423d85b29abe35ef0e70"/>
  <p:tag name="KSO_WM_UNIT_DECORATE_INFO" val="{&quot;DecorateInfoH&quot;:{&quot;IsAbs&quot;:false},&quot;DecorateInfoW&quot;:{&quot;IsAbs&quot;:false},&quot;DecorateInfoX&quot;:{&quot;IsAbs&quot;:true,&quot;Pos&quot;:2},&quot;DecorateInfoY&quot;:{&quot;IsAbs&quot;:true,&quot;Pos&quot;:2},&quot;ReferentInfo&quot;:{&quot;Id&quot;:&quot;542afa868e524318ad90492eabae4b76&quot;,&quot;X&quot;:{&quot;Pos&quot;:2},&quot;Y&quot;:{&quot;Pos&quot;:2}},&quot;whChangeMode&quot;:1}"/>
  <p:tag name="KSO_WM_UNIT_DIAGRAM_ISNUMVISUAL" val="0"/>
  <p:tag name="KSO_WM_UNIT_DIAGRAM_ISREFERUNIT" val="0"/>
  <p:tag name="KSO_WM_UNIT_HIGHLIGHT" val="0"/>
  <p:tag name="KSO_WM_UNIT_ID" val="diagram20217192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204.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47bc27af63754e3cb6a3f7d60dabdaf7"/>
  <p:tag name="KSO_WM_UNIT_DECORATE_INFO" val="{&quot;DecorateInfoH&quot;:{&quot;IsAbs&quot;:false},&quot;DecorateInfoW&quot;:{&quot;IsAbs&quot;:false},&quot;DecorateInfoX&quot;:{&quot;IsAbs&quot;:true,&quot;Pos&quot;:2},&quot;DecorateInfoY&quot;:{&quot;IsAbs&quot;:true,&quot;Pos&quot;:2},&quot;ReferentInfo&quot;:{&quot;Id&quot;:&quot;1b9cb26882964015b442d6d554c308f2&quot;,&quot;X&quot;:{&quot;Pos&quot;:2},&quot;Y&quot;:{&quot;Pos&quot;:2}},&quot;whChangeMode&quot;:1}"/>
  <p:tag name="KSO_WM_UNIT_DIAGRAM_ISNUMVISUAL" val="0"/>
  <p:tag name="KSO_WM_UNIT_DIAGRAM_ISREFERUNIT" val="0"/>
  <p:tag name="KSO_WM_UNIT_HIGHLIGHT" val="0"/>
  <p:tag name="KSO_WM_UNIT_ID" val="diagram20217192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205.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1b9cb26882964015b442d6d554c308f2"/>
  <p:tag name="KSO_WM_UNIT_DECORATE_INFO" val="{&quot;DecorateInfoH&quot;:{&quot;IsAbs&quot;:false},&quot;DecorateInfoW&quot;:{&quot;IsAbs&quot;:false},&quot;DecorateInfoX&quot;:{&quot;IsAbs&quot;:true,&quot;Pos&quot;:1},&quot;DecorateInfoY&quot;:{&quot;IsAbs&quot;:true,&quot;Pos&quot;:1},&quot;ReferentInfo&quot;:{&quot;Id&quot;:&quot;9c16b46426c342b18da229898cc5acc7&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2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206.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542afa868e524318ad90492eabae4b76"/>
  <p:tag name="KSO_WM_UNIT_DECORATE_INFO" val="{&quot;DecorateInfoH&quot;:{&quot;IsAbs&quot;:false},&quot;DecorateInfoW&quot;:{&quot;IsAbs&quot;:false},&quot;DecorateInfoX&quot;:{&quot;IsAbs&quot;:true,&quot;Pos&quot;:1},&quot;DecorateInfoY&quot;:{&quot;IsAbs&quot;:true,&quot;Pos&quot;:1},&quot;ReferentInfo&quot;:{&quot;Id&quot;:&quot;b3c72ed3a0a945029f876ca622a60e02&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2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207.xml><?xml version="1.0" encoding="utf-8"?>
<p:tagLst xmlns:p="http://schemas.openxmlformats.org/presentationml/2006/main">
  <p:tag name="KSO_WM_ASSEMBLE_CHIP_INDEX" val="18812f8695414068a37d63185777c21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03ef0db5274448488f559621d1f5558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08.xml><?xml version="1.0" encoding="utf-8"?>
<p:tagLst xmlns:p="http://schemas.openxmlformats.org/presentationml/2006/main">
  <p:tag name="KSO_WM_ASSEMBLE_CHIP_INDEX" val="7e3334cceaf14bca956224a93a2e8c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9c16b46426c342b18da229898cc5acc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209.xml><?xml version="1.0" encoding="utf-8"?>
<p:tagLst xmlns:p="http://schemas.openxmlformats.org/presentationml/2006/main">
  <p:tag name="KSO_WM_ASSEMBLE_CHIP_INDEX" val="51eaed3905b4440f9a76c7e773e0abf6"/>
  <p:tag name="KSO_WM_BEAUTIFY_FLAG" val="#wm#"/>
  <p:tag name="KSO_WM_CHIP_FILLAREA_FILL_RULE" val="{&quot;fill_align&quot;:&quot;lm&quot;,&quot;fill_mode&quot;:&quot;full&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231783b8f58ab2f1d71a4"/>
  <p:tag name="KSO_WM_TEMPLATE_ASSEMBLE_XID" val="5f6231783b8f58ab2f1d71a4"/>
  <p:tag name="KSO_WM_TEMPLATE_CATEGORY" val="diagram"/>
  <p:tag name="KSO_WM_TEMPLATE_INDEX" val="20210835"/>
  <p:tag name="KSO_WM_UNIT_COMPATIBLE" val="0"/>
  <p:tag name="KSO_WM_UNIT_DEC_AREA_ID" val="1b745611d1704f2d989ce557a0883ccf"/>
  <p:tag name="KSO_WM_UNIT_DIAGRAM_ISNUMVISUAL" val="0"/>
  <p:tag name="KSO_WM_UNIT_DIAGRAM_ISREFERUNIT" val="0"/>
  <p:tag name="KSO_WM_UNIT_HIGHLIGHT" val="0"/>
  <p:tag name="KSO_WM_UNIT_ID" val="diagram20210835_1*d*1"/>
  <p:tag name="KSO_WM_UNIT_INDEX" val="1"/>
  <p:tag name="KSO_WM_UNIT_LAYERLEVEL" val="1"/>
  <p:tag name="KSO_WM_UNIT_PICTURE_CLIP_FLAG" val="0"/>
  <p:tag name="KSO_WM_UNIT_PLACING_PICTURE" val="51eaed3905b4440f9a76c7e773e0abf6"/>
  <p:tag name="KSO_WM_UNIT_SUPPORT_UNIT_TYPE" val="[&quot;d&quot;,&quot;α&quot;,&quot;β&quot;]"/>
  <p:tag name="KSO_WM_UNIT_TYPE" val="d"/>
  <p:tag name="KSO_WM_UNIT_VALUE" val="888*888"/>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SLIDE_BACKGROUND" val="[&quot;general&quot;]"/>
  <p:tag name="KSO_WM_SLIDE_BACKGROUND_TYPE" val="general"/>
  <p:tag name="KSO_WM_SLIDE_BK_DARK_LIGHT" val="2"/>
  <p:tag name="KSO_WM_SLIDE_CAN_ADD_NAVIGATION" val="1"/>
  <p:tag name="KSO_WM_SLIDE_ID" val="diagram2021719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6:17:35&quot;,&quot;maxSize&quot;:{&quot;size1&quot;:26.699999999999999},&quot;minSize&quot;:{&quot;size1&quot;:20},&quot;normalSize&quot;:{&quot;size1&quot;:24.600000000000001},&quot;subLayout&quot;:[{&quot;id&quot;:&quot;2021-04-01T16:17:35&quot;,&quot;margin&quot;:{&quot;bottom&quot;:0.026000002399086952,&quot;left&quot;:1.6929999589920044,&quot;right&quot;:1.6929999589920044,&quot;top&quot;:1.6929999589920044},&quot;type&quot;:0},{&quot;direction&quot;:1,&quot;id&quot;:&quot;2021-04-01T16:17:35&quot;,&quot;maxSize&quot;:{&quot;size1&quot;:62.5},&quot;minSize&quot;:{&quot;size1&quot;:30},&quot;normalSize&quot;:{&quot;size1&quot;:34.26874999999999},&quot;subLayout&quot;:[{&quot;id&quot;:&quot;2021-04-01T16:17:35&quot;,&quot;margin&quot;:{&quot;bottom&quot;:2.5399999618530273,&quot;left&quot;:2.9630000591278076,&quot;right&quot;:0.026000002399086952,&quot;top&quot;:2.0899999141693115},&quot;type&quot;:0},{&quot;id&quot;:&quot;2021-04-01T16:17:35&quot;,&quot;margin&quot;:{&quot;bottom&quot;:2.5399999618530273,&quot;left&quot;:2.9630000591278076,&quot;right&quot;:2.5399999618530273,&quot;top&quot;:2.1170001029968262},&quot;type&quot;:0}],&quot;type&quot;:0}],&quot;type&quot;:0}"/>
  <p:tag name="KSO_WM_SLIDE_POSITION" val="48*72"/>
  <p:tag name="KSO_WM_SLIDE_RATIO" val="1.777778"/>
  <p:tag name="KSO_WM_SLIDE_SIZE" val="864*384"/>
  <p:tag name="KSO_WM_SLIDE_SUBTYPE" val="picTxt"/>
  <p:tag name="KSO_WM_SLIDE_SUPPORT_FEATURE_TYPE" val="0"/>
  <p:tag name="KSO_WM_SLIDE_TYPE" val="text"/>
  <p:tag name="KSO_WM_TAG_VERSION" val="1.0"/>
  <p:tag name="KSO_WM_TEMPLATE_ASSEMBLE_GROUPID" val="606570714054ed1e2fb8154f"/>
  <p:tag name="KSO_WM_TEMPLATE_ASSEMBLE_XID" val="606570714054ed1e2fb8154f"/>
  <p:tag name="KSO_WM_TEMPLATE_CATEGORY" val="diagram"/>
  <p:tag name="KSO_WM_TEMPLATE_COLOR_TYPE" val="1"/>
  <p:tag name="KSO_WM_TEMPLATE_INDEX" val="20217192"/>
  <p:tag name="KSO_WM_TEMPLATE_MASTER_TYPE" val="0"/>
  <p:tag name="KSO_WM_TEMPLATE_SUBCATEGORY" val="21"/>
  <p:tag name="TIMING" val="|0.8|0.8|0.4|0.5"/>
</p:tagLst>
</file>

<file path=ppt/tags/tag211.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60656e984054ed1e2fb7fc56"/>
  <p:tag name="KSO_WM_TEMPLATE_ASSEMBLE_XID" val="60656e984054ed1e2fb7fc56"/>
  <p:tag name="KSO_WM_TEMPLATE_CATEGORY" val="diagram"/>
  <p:tag name="KSO_WM_TEMPLATE_INDEX" val="20207332"/>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33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212.xml><?xml version="1.0" encoding="utf-8"?>
<p:tagLst xmlns:p="http://schemas.openxmlformats.org/presentationml/2006/main">
  <p:tag name="KSO_WM_ASSEMBLE_CHIP_INDEX" val="0289ed8a42a14fcca3ae506c33b03306"/>
  <p:tag name="KSO_WM_BEAUTIFY_FLAG" val="#wm#"/>
  <p:tag name="KSO_WM_CHIP_FILLAREA_FILL_RULE" val="{&quot;fill_align&quot;:&quot;cb&quot;,&quot;fill_mode&quot;:&quot;full&quot;,&quot;sacle_strategy&quot;:&quot;smart&quot;}"/>
  <p:tag name="KSO_WM_CHIP_GROUPID" val="5e7881253197e252a37019b5"/>
  <p:tag name="KSO_WM_CHIP_XID" val="5e7881253197e252a37019b6"/>
  <p:tag name="KSO_WM_TAG_VERSION" val="1.0"/>
  <p:tag name="KSO_WM_TEMPLATE_ASSEMBLE_GROUPID" val="60656e984054ed1e2fb7fc56"/>
  <p:tag name="KSO_WM_TEMPLATE_ASSEMBLE_XID" val="60656e984054ed1e2fb7fc56"/>
  <p:tag name="KSO_WM_TEMPLATE_CATEGORY" val="diagram"/>
  <p:tag name="KSO_WM_TEMPLATE_INDEX" val="20207332"/>
  <p:tag name="KSO_WM_UNIT_BLOCK" val="0"/>
  <p:tag name="KSO_WM_UNIT_COMPATIBLE" val="0"/>
  <p:tag name="KSO_WM_UNIT_DEC_AREA_ID" val="be30db30024343f9888fa35b2aaa059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33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13.xml><?xml version="1.0" encoding="utf-8"?>
<p:tagLst xmlns:p="http://schemas.openxmlformats.org/presentationml/2006/main">
  <p:tag name="KSO_WM_ASSEMBLE_CHIP_INDEX" val="c456daf62f1a4aacab187a92112792f8"/>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984054ed1e2fb7fc56"/>
  <p:tag name="KSO_WM_TEMPLATE_ASSEMBLE_XID" val="60656e984054ed1e2fb7fc56"/>
  <p:tag name="KSO_WM_TEMPLATE_CATEGORY" val="diagram"/>
  <p:tag name="KSO_WM_TEMPLATE_INDEX" val="20207332"/>
  <p:tag name="KSO_WM_UNIT_COMPATIBLE" val="0"/>
  <p:tag name="KSO_WM_UNIT_DEC_AREA_ID" val="e7298e68e5114fb88e25afed666584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332_1*d*1"/>
  <p:tag name="KSO_WM_UNIT_INDEX" val="1"/>
  <p:tag name="KSO_WM_UNIT_LAYERLEVEL" val="1"/>
  <p:tag name="KSO_WM_UNIT_PICTURE_CLIP_FLAG" val="0"/>
  <p:tag name="KSO_WM_UNIT_PLACING_PICTURE" val="c456daf62f1a4aacab187a92112792f8"/>
  <p:tag name="KSO_WM_UNIT_SM_LIMIT_TYPE" val="2"/>
  <p:tag name="KSO_WM_UNIT_SUPPORT_UNIT_TYPE" val="[&quot;l&quot;,&quot;m&quot;,&quot;n&quot;,&quot;o&quot;,&quot;p&quot;,&quot;q&quot;,&quot;r&quot;,&quot;δ&quot;,&quot;ε&quot;,&quot;ζ&quot;,&quot;η&quot;,&quot;d&quot;,&quot;α&quot;,&quot;θ&quot;]"/>
  <p:tag name="KSO_WM_UNIT_TYPE" val="d"/>
  <p:tag name="KSO_WM_UNIT_VALUE" val="1015*1015"/>
</p:tagLst>
</file>

<file path=ppt/tags/tag214.xml><?xml version="1.0" encoding="utf-8"?>
<p:tagLst xmlns:p="http://schemas.openxmlformats.org/presentationml/2006/main">
  <p:tag name="KSO_WM_ASSEMBLE_CHIP_INDEX" val="d45d64e75e3643789872c52803155d82"/>
  <p:tag name="KSO_WM_BEAUTIFY_FLAG" val="#wm#"/>
  <p:tag name="KSO_WM_CHIP_FILLAREA_FILL_RULE" val="{&quot;fill_align&quot;:&quot;lm&quot;,&quot;fill_mode&quot;:&quot;full&quot;,&quot;sacle_strategy&quot;:&quot;smart&quot;}"/>
  <p:tag name="KSO_WM_CHIP_GROUPID" val="5e6b05b36848fb12bee65ad8"/>
  <p:tag name="KSO_WM_CHIP_XID" val="5e6b05b36848fb12bee65ada"/>
  <p:tag name="KSO_WM_TAG_VERSION" val="1.0"/>
  <p:tag name="KSO_WM_TEMPLATE_ASSEMBLE_GROUPID" val="60656e984054ed1e2fb7fc56"/>
  <p:tag name="KSO_WM_TEMPLATE_ASSEMBLE_XID" val="60656e984054ed1e2fb7fc56"/>
  <p:tag name="KSO_WM_TEMPLATE_CATEGORY" val="diagram"/>
  <p:tag name="KSO_WM_TEMPLATE_INDEX" val="20207332"/>
  <p:tag name="KSO_WM_UNIT_BLOCK" val="0"/>
  <p:tag name="KSO_WM_UNIT_COMPATIBLE" val="0"/>
  <p:tag name="KSO_WM_UNIT_DEC_AREA_ID" val="0b51eb26358e49ea903bf39c0fb7b5e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07332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h_a"/>
  <p:tag name="KSO_WM_UNIT_VALUE" val="27"/>
</p:tagLst>
</file>

<file path=ppt/tags/tag215.xml><?xml version="1.0" encoding="utf-8"?>
<p:tagLst xmlns:p="http://schemas.openxmlformats.org/presentationml/2006/main">
  <p:tag name="KSO_WM_ASSEMBLE_CHIP_INDEX" val="d45d64e75e3643789872c52803155d82"/>
  <p:tag name="KSO_WM_BEAUTIFY_FLAG" val="#wm#"/>
  <p:tag name="KSO_WM_CHIP_FILLAREA_FILL_RULE" val="{&quot;fill_align&quot;:&quot;lm&quot;,&quot;fill_mode&quot;:&quot;full&quot;,&quot;sacle_strategy&quot;:&quot;smart&quot;}"/>
  <p:tag name="KSO_WM_CHIP_GROUPID" val="5e6b05b36848fb12bee65ad8"/>
  <p:tag name="KSO_WM_CHIP_XID" val="5e6b05b36848fb12bee65ada"/>
  <p:tag name="KSO_WM_TAG_VERSION" val="1.0"/>
  <p:tag name="KSO_WM_TEMPLATE_ASSEMBLE_GROUPID" val="60656e984054ed1e2fb7fc56"/>
  <p:tag name="KSO_WM_TEMPLATE_ASSEMBLE_XID" val="60656e984054ed1e2fb7fc56"/>
  <p:tag name="KSO_WM_TEMPLATE_CATEGORY" val="diagram"/>
  <p:tag name="KSO_WM_TEMPLATE_INDEX" val="20207332"/>
  <p:tag name="KSO_WM_UNIT_BLOCK" val="0"/>
  <p:tag name="KSO_WM_UNIT_COMPATIBLE" val="0"/>
  <p:tag name="KSO_WM_UNIT_DEC_AREA_ID" val="044bdfc6955b49dabc9930ad7303bed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332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89"/>
</p:tagLst>
</file>

<file path=ppt/tags/tag216.xml><?xml version="1.0" encoding="utf-8"?>
<p:tagLst xmlns:p="http://schemas.openxmlformats.org/presentationml/2006/main">
  <p:tag name="KSO_WM_BEAUTIFY_FLAG" val="#wm#"/>
  <p:tag name="KSO_WM_CHIP_DECFILLPROP" val="[]"/>
  <p:tag name="KSO_WM_CHIP_FILLPROP" val="[[{&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ure&quot;,&quot;chart&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table&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ure&quot;,&quot;chart&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table&quot;]}]]"/>
  <p:tag name="KSO_WM_CHIP_GROUPID" val="5ed86f7e2b40af43b1b8365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22a7ddc3daf3fef3fb95"/>
  <p:tag name="KSO_WM_SLIDE_BACKGROUND" val="[&quot;general&quot;,&quot;frame&quot;]"/>
  <p:tag name="KSO_WM_SLIDE_BACKGROUND_TYPE" val="frame"/>
  <p:tag name="KSO_WM_SLIDE_BK_DARK_LIGHT" val="2"/>
  <p:tag name="KSO_WM_SLIDE_ID" val="diagram20207332_1"/>
  <p:tag name="KSO_WM_SLIDE_INDEX" val="1"/>
  <p:tag name="KSO_WM_SLIDE_ITEM_CNT" val="0"/>
  <p:tag name="KSO_WM_SLIDE_LAYOUT" val="a_d_h"/>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4-01T15:08:52&quot;,&quot;maxSize&quot;:{&quot;size1&quot;:26.699999999999999},&quot;minSize&quot;:{&quot;size1&quot;:26.699999999999999},&quot;normalSize&quot;:{&quot;size1&quot;:26.699999999999999},&quot;subLayout&quot;:[{&quot;id&quot;:&quot;2021-04-01T15:08:52&quot;,&quot;margin&quot;:{&quot;bottom&quot;:0,&quot;left&quot;:1.6929999589920044,&quot;right&quot;:1.6929999589920044,&quot;top&quot;:1.6929999589920044},&quot;type&quot;:0},{&quot;direction&quot;:1,&quot;id&quot;:&quot;2021-04-01T15:08:52&quot;,&quot;maxSize&quot;:{&quot;size1&quot;:62.499622819304932},&quot;minSize&quot;:{&quot;size1&quot;:34.999622819304932},&quot;normalSize&quot;:{&quot;size1&quot;:40.155872819304932},&quot;subLayout&quot;:[{&quot;id&quot;:&quot;2021-04-01T15:08:52&quot;,&quot;margin&quot;:{&quot;bottom&quot;:2.9630000591278076,&quot;left&quot;:1.6929999589920044,&quot;right&quot;:0,&quot;top&quot;:0.84700000286102295},&quot;type&quot;:0},{&quot;id&quot;:&quot;2021-04-01T15:08:52&quot;,&quot;margin&quot;:{&quot;bottom&quot;:2.9630000591278076,&quot;left&quot;:0.84700000286102295,&quot;right&quot;:1.6929999589920044,&quot;top&quot;:0.84700000286102295},&quot;maxSize&quot;:{&quot;size1&quot;:32.801699511605264},&quot;minSize&quot;:{&quot;size1&quot;:16.901699511605258},&quot;normalSize&quot;:{&quot;size1&quot;:24.783817646110844},&quot;subLayout&quot;:[{&quot;id&quot;:&quot;2021-04-01T15:08:52&quot;,&quot;margin&quot;:{&quot;bottom&quot;:0.046930059790611267,&quot;left&quot;:0.84700000286102295,&quot;right&quot;:1.6929999589920044,&quot;top&quot;:0.84700000286102295},&quot;type&quot;:0},{&quot;id&quot;:&quot;2021-04-01T15:08:52&quot;,&quot;margin&quot;:{&quot;bottom&quot;:2.9630000591278076,&quot;left&quot;:0.84700000286102295,&quot;right&quot;:1.6929999589920044,&quot;top&quot;:0.14886118471622467},&quot;type&quot;:0}],&quot;type&quot;:0}],&quot;type&quot;:0}],&quot;type&quot;:0}"/>
  <p:tag name="KSO_WM_SLIDE_POSITION" val="360.003*215.3"/>
  <p:tag name="KSO_WM_SLIDE_RATIO" val="1.777778"/>
  <p:tag name="KSO_WM_SLIDE_SIZE" val="551.953*240.7"/>
  <p:tag name="KSO_WM_SLIDE_SUBTYPE" val="picTxt"/>
  <p:tag name="KSO_WM_SLIDE_SUPPORT_FEATURE_TYPE" val="7"/>
  <p:tag name="KSO_WM_SLIDE_TYPE" val="text"/>
  <p:tag name="KSO_WM_TAG_VERSION" val="1.0"/>
  <p:tag name="KSO_WM_TEMPLATE_ASSEMBLE_GROUPID" val="60656e984054ed1e2fb7fc56"/>
  <p:tag name="KSO_WM_TEMPLATE_ASSEMBLE_XID" val="60656e984054ed1e2fb7fc56"/>
  <p:tag name="KSO_WM_TEMPLATE_CATEGORY" val="diagram"/>
  <p:tag name="KSO_WM_TEMPLATE_COLOR_TYPE" val="1"/>
  <p:tag name="KSO_WM_TEMPLATE_INDEX" val="20207332"/>
  <p:tag name="KSO_WM_TEMPLATE_MASTER_TYPE" val="0"/>
  <p:tag name="KSO_WM_TEMPLATE_SUBCATEGORY" val="21"/>
  <p:tag name="TIMING" val="|0.8|0.8|0.4|0.5"/>
</p:tagLst>
</file>

<file path=ppt/tags/tag217.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60656e984054ed1e2fb7fc56"/>
  <p:tag name="KSO_WM_TEMPLATE_ASSEMBLE_XID" val="60656e984054ed1e2fb7fc56"/>
  <p:tag name="KSO_WM_TEMPLATE_CATEGORY" val="diagram"/>
  <p:tag name="KSO_WM_TEMPLATE_INDEX" val="20207332"/>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33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218.xml><?xml version="1.0" encoding="utf-8"?>
<p:tagLst xmlns:p="http://schemas.openxmlformats.org/presentationml/2006/main">
  <p:tag name="KSO_WM_ASSEMBLE_CHIP_INDEX" val="0289ed8a42a14fcca3ae506c33b03306"/>
  <p:tag name="KSO_WM_BEAUTIFY_FLAG" val="#wm#"/>
  <p:tag name="KSO_WM_CHIP_FILLAREA_FILL_RULE" val="{&quot;fill_align&quot;:&quot;cb&quot;,&quot;fill_mode&quot;:&quot;full&quot;,&quot;sacle_strategy&quot;:&quot;smart&quot;}"/>
  <p:tag name="KSO_WM_CHIP_GROUPID" val="5e7881253197e252a37019b5"/>
  <p:tag name="KSO_WM_CHIP_XID" val="5e7881253197e252a37019b6"/>
  <p:tag name="KSO_WM_TAG_VERSION" val="1.0"/>
  <p:tag name="KSO_WM_TEMPLATE_ASSEMBLE_GROUPID" val="60656e984054ed1e2fb7fc56"/>
  <p:tag name="KSO_WM_TEMPLATE_ASSEMBLE_XID" val="60656e984054ed1e2fb7fc56"/>
  <p:tag name="KSO_WM_TEMPLATE_CATEGORY" val="diagram"/>
  <p:tag name="KSO_WM_TEMPLATE_INDEX" val="20207332"/>
  <p:tag name="KSO_WM_UNIT_BLOCK" val="0"/>
  <p:tag name="KSO_WM_UNIT_COMPATIBLE" val="0"/>
  <p:tag name="KSO_WM_UNIT_DEC_AREA_ID" val="be30db30024343f9888fa35b2aaa059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33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19.xml><?xml version="1.0" encoding="utf-8"?>
<p:tagLst xmlns:p="http://schemas.openxmlformats.org/presentationml/2006/main">
  <p:tag name="KSO_WM_ASSEMBLE_CHIP_INDEX" val="d45d64e75e3643789872c52803155d82"/>
  <p:tag name="KSO_WM_BEAUTIFY_FLAG" val="#wm#"/>
  <p:tag name="KSO_WM_CHIP_FILLAREA_FILL_RULE" val="{&quot;fill_align&quot;:&quot;lm&quot;,&quot;fill_mode&quot;:&quot;full&quot;,&quot;sacle_strategy&quot;:&quot;smart&quot;}"/>
  <p:tag name="KSO_WM_CHIP_GROUPID" val="5e6b05b36848fb12bee65ad8"/>
  <p:tag name="KSO_WM_CHIP_XID" val="5e6b05b36848fb12bee65ada"/>
  <p:tag name="KSO_WM_TAG_VERSION" val="1.0"/>
  <p:tag name="KSO_WM_TEMPLATE_ASSEMBLE_GROUPID" val="60656e984054ed1e2fb7fc56"/>
  <p:tag name="KSO_WM_TEMPLATE_ASSEMBLE_XID" val="60656e984054ed1e2fb7fc56"/>
  <p:tag name="KSO_WM_TEMPLATE_CATEGORY" val="diagram"/>
  <p:tag name="KSO_WM_TEMPLATE_INDEX" val="20207332"/>
  <p:tag name="KSO_WM_UNIT_BLOCK" val="0"/>
  <p:tag name="KSO_WM_UNIT_COMPATIBLE" val="0"/>
  <p:tag name="KSO_WM_UNIT_DEC_AREA_ID" val="0b51eb26358e49ea903bf39c0fb7b5e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07332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h_a"/>
  <p:tag name="KSO_WM_UNIT_VALUE" val="27"/>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UNIT_PLACING_PICTURE_USER_VIEWPORT" val="{&quot;height&quot;:4786,&quot;width&quot;:5316}"/>
</p:tagLst>
</file>

<file path=ppt/tags/tag221.xml><?xml version="1.0" encoding="utf-8"?>
<p:tagLst xmlns:p="http://schemas.openxmlformats.org/presentationml/2006/main">
  <p:tag name="KSO_WM_BEAUTIFY_FLAG" val="#wm#"/>
  <p:tag name="KSO_WM_CHIP_DECFILLPROP" val="[]"/>
  <p:tag name="KSO_WM_CHIP_FILLPROP" val="[[{&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ure&quot;,&quot;chart&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table&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ure&quot;,&quot;chart&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table&quot;]}]]"/>
  <p:tag name="KSO_WM_CHIP_GROUPID" val="5ed86f7e2b40af43b1b8365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22a7ddc3daf3fef3fb95"/>
  <p:tag name="KSO_WM_SLIDE_BACKGROUND" val="[&quot;general&quot;,&quot;frame&quot;]"/>
  <p:tag name="KSO_WM_SLIDE_BACKGROUND_TYPE" val="frame"/>
  <p:tag name="KSO_WM_SLIDE_BK_DARK_LIGHT" val="2"/>
  <p:tag name="KSO_WM_SLIDE_ID" val="diagram20207332_1"/>
  <p:tag name="KSO_WM_SLIDE_INDEX" val="1"/>
  <p:tag name="KSO_WM_SLIDE_ITEM_CNT" val="0"/>
  <p:tag name="KSO_WM_SLIDE_LAYOUT" val="a_d_h"/>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4-01T15:08:52&quot;,&quot;maxSize&quot;:{&quot;size1&quot;:26.699999999999999},&quot;minSize&quot;:{&quot;size1&quot;:26.699999999999999},&quot;normalSize&quot;:{&quot;size1&quot;:26.699999999999999},&quot;subLayout&quot;:[{&quot;id&quot;:&quot;2021-04-01T15:08:52&quot;,&quot;margin&quot;:{&quot;bottom&quot;:0,&quot;left&quot;:1.6929999589920044,&quot;right&quot;:1.6929999589920044,&quot;top&quot;:1.6929999589920044},&quot;type&quot;:0},{&quot;direction&quot;:1,&quot;id&quot;:&quot;2021-04-01T15:08:52&quot;,&quot;maxSize&quot;:{&quot;size1&quot;:62.499622819304932},&quot;minSize&quot;:{&quot;size1&quot;:34.999622819304932},&quot;normalSize&quot;:{&quot;size1&quot;:40.155872819304932},&quot;subLayout&quot;:[{&quot;id&quot;:&quot;2021-04-01T15:08:52&quot;,&quot;margin&quot;:{&quot;bottom&quot;:2.9630000591278076,&quot;left&quot;:1.6929999589920044,&quot;right&quot;:0,&quot;top&quot;:0.84700000286102295},&quot;type&quot;:0},{&quot;id&quot;:&quot;2021-04-01T15:08:52&quot;,&quot;margin&quot;:{&quot;bottom&quot;:2.9630000591278076,&quot;left&quot;:0.84700000286102295,&quot;right&quot;:1.6929999589920044,&quot;top&quot;:0.84700000286102295},&quot;maxSize&quot;:{&quot;size1&quot;:32.801699511605264},&quot;minSize&quot;:{&quot;size1&quot;:16.901699511605258},&quot;normalSize&quot;:{&quot;size1&quot;:24.783817646110844},&quot;subLayout&quot;:[{&quot;id&quot;:&quot;2021-04-01T15:08:52&quot;,&quot;margin&quot;:{&quot;bottom&quot;:0.046930059790611267,&quot;left&quot;:0.84700000286102295,&quot;right&quot;:1.6929999589920044,&quot;top&quot;:0.84700000286102295},&quot;type&quot;:0},{&quot;id&quot;:&quot;2021-04-01T15:08:52&quot;,&quot;margin&quot;:{&quot;bottom&quot;:2.9630000591278076,&quot;left&quot;:0.84700000286102295,&quot;right&quot;:1.6929999589920044,&quot;top&quot;:0.14886118471622467},&quot;type&quot;:0}],&quot;type&quot;:0}],&quot;type&quot;:0}],&quot;type&quot;:0}"/>
  <p:tag name="KSO_WM_SLIDE_POSITION" val="360.003*215.3"/>
  <p:tag name="KSO_WM_SLIDE_RATIO" val="1.777778"/>
  <p:tag name="KSO_WM_SLIDE_SIZE" val="551.953*240.7"/>
  <p:tag name="KSO_WM_SLIDE_SUBTYPE" val="picTxt"/>
  <p:tag name="KSO_WM_SLIDE_SUPPORT_FEATURE_TYPE" val="7"/>
  <p:tag name="KSO_WM_SLIDE_TYPE" val="text"/>
  <p:tag name="KSO_WM_TAG_VERSION" val="1.0"/>
  <p:tag name="KSO_WM_TEMPLATE_ASSEMBLE_GROUPID" val="60656e984054ed1e2fb7fc56"/>
  <p:tag name="KSO_WM_TEMPLATE_ASSEMBLE_XID" val="60656e984054ed1e2fb7fc56"/>
  <p:tag name="KSO_WM_TEMPLATE_CATEGORY" val="diagram"/>
  <p:tag name="KSO_WM_TEMPLATE_COLOR_TYPE" val="1"/>
  <p:tag name="KSO_WM_TEMPLATE_INDEX" val="20207332"/>
  <p:tag name="KSO_WM_TEMPLATE_MASTER_TYPE" val="0"/>
  <p:tag name="KSO_WM_TEMPLATE_SUBCATEGORY" val="21"/>
  <p:tag name="TIMING" val="|0.8|0.8|0.4|0.5"/>
</p:tagLst>
</file>

<file path=ppt/tags/tag222.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60656e984054ed1e2fb7fc56"/>
  <p:tag name="KSO_WM_TEMPLATE_ASSEMBLE_XID" val="60656e984054ed1e2fb7fc56"/>
  <p:tag name="KSO_WM_TEMPLATE_CATEGORY" val="diagram"/>
  <p:tag name="KSO_WM_TEMPLATE_INDEX" val="20207332"/>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33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223.xml><?xml version="1.0" encoding="utf-8"?>
<p:tagLst xmlns:p="http://schemas.openxmlformats.org/presentationml/2006/main">
  <p:tag name="KSO_WM_ASSEMBLE_CHIP_INDEX" val="0289ed8a42a14fcca3ae506c33b03306"/>
  <p:tag name="KSO_WM_BEAUTIFY_FLAG" val="#wm#"/>
  <p:tag name="KSO_WM_CHIP_FILLAREA_FILL_RULE" val="{&quot;fill_align&quot;:&quot;cb&quot;,&quot;fill_mode&quot;:&quot;full&quot;,&quot;sacle_strategy&quot;:&quot;smart&quot;}"/>
  <p:tag name="KSO_WM_CHIP_GROUPID" val="5e7881253197e252a37019b5"/>
  <p:tag name="KSO_WM_CHIP_XID" val="5e7881253197e252a37019b6"/>
  <p:tag name="KSO_WM_TAG_VERSION" val="1.0"/>
  <p:tag name="KSO_WM_TEMPLATE_ASSEMBLE_GROUPID" val="60656e984054ed1e2fb7fc56"/>
  <p:tag name="KSO_WM_TEMPLATE_ASSEMBLE_XID" val="60656e984054ed1e2fb7fc56"/>
  <p:tag name="KSO_WM_TEMPLATE_CATEGORY" val="diagram"/>
  <p:tag name="KSO_WM_TEMPLATE_INDEX" val="20207332"/>
  <p:tag name="KSO_WM_UNIT_BLOCK" val="0"/>
  <p:tag name="KSO_WM_UNIT_COMPATIBLE" val="0"/>
  <p:tag name="KSO_WM_UNIT_DEC_AREA_ID" val="be30db30024343f9888fa35b2aaa059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33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24.xml><?xml version="1.0" encoding="utf-8"?>
<p:tagLst xmlns:p="http://schemas.openxmlformats.org/presentationml/2006/main">
  <p:tag name="KSO_WM_BEAUTIFY_FLAG" val="#wm#"/>
  <p:tag name="KSO_WM_CHIP_DECFILLPROP" val="[]"/>
  <p:tag name="KSO_WM_CHIP_FILLPROP" val="[[{&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ure&quot;,&quot;chart&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table&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ure&quot;,&quot;chart&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table&quot;]}]]"/>
  <p:tag name="KSO_WM_CHIP_GROUPID" val="5ed86f7e2b40af43b1b8365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22a7ddc3daf3fef3fb95"/>
  <p:tag name="KSO_WM_SLIDE_BACKGROUND" val="[&quot;general&quot;,&quot;frame&quot;]"/>
  <p:tag name="KSO_WM_SLIDE_BACKGROUND_TYPE" val="frame"/>
  <p:tag name="KSO_WM_SLIDE_BK_DARK_LIGHT" val="2"/>
  <p:tag name="KSO_WM_SLIDE_ID" val="diagram20207332_1"/>
  <p:tag name="KSO_WM_SLIDE_INDEX" val="1"/>
  <p:tag name="KSO_WM_SLIDE_ITEM_CNT" val="0"/>
  <p:tag name="KSO_WM_SLIDE_LAYOUT" val="a_d_h"/>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4-01T15:08:52&quot;,&quot;maxSize&quot;:{&quot;size1&quot;:26.699999999999999},&quot;minSize&quot;:{&quot;size1&quot;:26.699999999999999},&quot;normalSize&quot;:{&quot;size1&quot;:26.699999999999999},&quot;subLayout&quot;:[{&quot;id&quot;:&quot;2021-04-01T15:08:52&quot;,&quot;margin&quot;:{&quot;bottom&quot;:0,&quot;left&quot;:1.6929999589920044,&quot;right&quot;:1.6929999589920044,&quot;top&quot;:1.6929999589920044},&quot;type&quot;:0},{&quot;direction&quot;:1,&quot;id&quot;:&quot;2021-04-01T15:08:52&quot;,&quot;maxSize&quot;:{&quot;size1&quot;:62.499622819304932},&quot;minSize&quot;:{&quot;size1&quot;:34.999622819304932},&quot;normalSize&quot;:{&quot;size1&quot;:40.155872819304932},&quot;subLayout&quot;:[{&quot;id&quot;:&quot;2021-04-01T15:08:52&quot;,&quot;margin&quot;:{&quot;bottom&quot;:2.9630000591278076,&quot;left&quot;:1.6929999589920044,&quot;right&quot;:0,&quot;top&quot;:0.84700000286102295},&quot;type&quot;:0},{&quot;id&quot;:&quot;2021-04-01T15:08:52&quot;,&quot;margin&quot;:{&quot;bottom&quot;:2.9630000591278076,&quot;left&quot;:0.84700000286102295,&quot;right&quot;:1.6929999589920044,&quot;top&quot;:0.84700000286102295},&quot;maxSize&quot;:{&quot;size1&quot;:32.801699511605264},&quot;minSize&quot;:{&quot;size1&quot;:16.901699511605258},&quot;normalSize&quot;:{&quot;size1&quot;:24.783817646110844},&quot;subLayout&quot;:[{&quot;id&quot;:&quot;2021-04-01T15:08:52&quot;,&quot;margin&quot;:{&quot;bottom&quot;:0.046930059790611267,&quot;left&quot;:0.84700000286102295,&quot;right&quot;:1.6929999589920044,&quot;top&quot;:0.84700000286102295},&quot;type&quot;:0},{&quot;id&quot;:&quot;2021-04-01T15:08:52&quot;,&quot;margin&quot;:{&quot;bottom&quot;:2.9630000591278076,&quot;left&quot;:0.84700000286102295,&quot;right&quot;:1.6929999589920044,&quot;top&quot;:0.14886118471622467},&quot;type&quot;:0}],&quot;type&quot;:0}],&quot;type&quot;:0}],&quot;type&quot;:0}"/>
  <p:tag name="KSO_WM_SLIDE_POSITION" val="360.003*215.3"/>
  <p:tag name="KSO_WM_SLIDE_RATIO" val="1.777778"/>
  <p:tag name="KSO_WM_SLIDE_SIZE" val="551.953*240.7"/>
  <p:tag name="KSO_WM_SLIDE_SUBTYPE" val="picTxt"/>
  <p:tag name="KSO_WM_SLIDE_SUPPORT_FEATURE_TYPE" val="7"/>
  <p:tag name="KSO_WM_SLIDE_TYPE" val="text"/>
  <p:tag name="KSO_WM_TAG_VERSION" val="1.0"/>
  <p:tag name="KSO_WM_TEMPLATE_ASSEMBLE_GROUPID" val="60656e984054ed1e2fb7fc56"/>
  <p:tag name="KSO_WM_TEMPLATE_ASSEMBLE_XID" val="60656e984054ed1e2fb7fc56"/>
  <p:tag name="KSO_WM_TEMPLATE_CATEGORY" val="diagram"/>
  <p:tag name="KSO_WM_TEMPLATE_COLOR_TYPE" val="1"/>
  <p:tag name="KSO_WM_TEMPLATE_INDEX" val="20207332"/>
  <p:tag name="KSO_WM_TEMPLATE_MASTER_TYPE" val="0"/>
  <p:tag name="KSO_WM_TEMPLATE_SUBCATEGORY" val="21"/>
  <p:tag name="TIMING" val="|0.8|0.8|0.4|0.5"/>
</p:tagLst>
</file>

<file path=ppt/tags/tag225.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60656e984054ed1e2fb7fc56"/>
  <p:tag name="KSO_WM_TEMPLATE_ASSEMBLE_XID" val="60656e984054ed1e2fb7fc56"/>
  <p:tag name="KSO_WM_TEMPLATE_CATEGORY" val="diagram"/>
  <p:tag name="KSO_WM_TEMPLATE_INDEX" val="20207332"/>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33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226.xml><?xml version="1.0" encoding="utf-8"?>
<p:tagLst xmlns:p="http://schemas.openxmlformats.org/presentationml/2006/main">
  <p:tag name="KSO_WM_ASSEMBLE_CHIP_INDEX" val="0289ed8a42a14fcca3ae506c33b03306"/>
  <p:tag name="KSO_WM_BEAUTIFY_FLAG" val="#wm#"/>
  <p:tag name="KSO_WM_CHIP_FILLAREA_FILL_RULE" val="{&quot;fill_align&quot;:&quot;cb&quot;,&quot;fill_mode&quot;:&quot;full&quot;,&quot;sacle_strategy&quot;:&quot;smart&quot;}"/>
  <p:tag name="KSO_WM_CHIP_GROUPID" val="5e7881253197e252a37019b5"/>
  <p:tag name="KSO_WM_CHIP_XID" val="5e7881253197e252a37019b6"/>
  <p:tag name="KSO_WM_TAG_VERSION" val="1.0"/>
  <p:tag name="KSO_WM_TEMPLATE_ASSEMBLE_GROUPID" val="60656e984054ed1e2fb7fc56"/>
  <p:tag name="KSO_WM_TEMPLATE_ASSEMBLE_XID" val="60656e984054ed1e2fb7fc56"/>
  <p:tag name="KSO_WM_TEMPLATE_CATEGORY" val="diagram"/>
  <p:tag name="KSO_WM_TEMPLATE_INDEX" val="20207332"/>
  <p:tag name="KSO_WM_UNIT_BLOCK" val="0"/>
  <p:tag name="KSO_WM_UNIT_COMPATIBLE" val="0"/>
  <p:tag name="KSO_WM_UNIT_DEC_AREA_ID" val="be30db30024343f9888fa35b2aaa059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33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27.xml><?xml version="1.0" encoding="utf-8"?>
<p:tagLst xmlns:p="http://schemas.openxmlformats.org/presentationml/2006/main">
  <p:tag name="KSO_WM_BEAUTIFY_FLAG" val="#wm#"/>
  <p:tag name="KSO_WM_CHIP_DECFILLPROP" val="[]"/>
  <p:tag name="KSO_WM_CHIP_FILLPROP" val="[[{&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ure&quot;,&quot;chart&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table&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ure&quot;,&quot;chart&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table&quot;]}]]"/>
  <p:tag name="KSO_WM_CHIP_GROUPID" val="5ed86f7e2b40af43b1b8365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22a7ddc3daf3fef3fb95"/>
  <p:tag name="KSO_WM_SLIDE_BACKGROUND" val="[&quot;general&quot;,&quot;frame&quot;]"/>
  <p:tag name="KSO_WM_SLIDE_BACKGROUND_TYPE" val="frame"/>
  <p:tag name="KSO_WM_SLIDE_BK_DARK_LIGHT" val="2"/>
  <p:tag name="KSO_WM_SLIDE_ID" val="diagram20207332_1"/>
  <p:tag name="KSO_WM_SLIDE_INDEX" val="1"/>
  <p:tag name="KSO_WM_SLIDE_ITEM_CNT" val="0"/>
  <p:tag name="KSO_WM_SLIDE_LAYOUT" val="a_d_h"/>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4-01T15:08:52&quot;,&quot;maxSize&quot;:{&quot;size1&quot;:26.699999999999999},&quot;minSize&quot;:{&quot;size1&quot;:26.699999999999999},&quot;normalSize&quot;:{&quot;size1&quot;:26.699999999999999},&quot;subLayout&quot;:[{&quot;id&quot;:&quot;2021-04-01T15:08:52&quot;,&quot;margin&quot;:{&quot;bottom&quot;:0,&quot;left&quot;:1.6929999589920044,&quot;right&quot;:1.6929999589920044,&quot;top&quot;:1.6929999589920044},&quot;type&quot;:0},{&quot;direction&quot;:1,&quot;id&quot;:&quot;2021-04-01T15:08:52&quot;,&quot;maxSize&quot;:{&quot;size1&quot;:62.499622819304932},&quot;minSize&quot;:{&quot;size1&quot;:34.999622819304932},&quot;normalSize&quot;:{&quot;size1&quot;:40.155872819304932},&quot;subLayout&quot;:[{&quot;id&quot;:&quot;2021-04-01T15:08:52&quot;,&quot;margin&quot;:{&quot;bottom&quot;:2.9630000591278076,&quot;left&quot;:1.6929999589920044,&quot;right&quot;:0,&quot;top&quot;:0.84700000286102295},&quot;type&quot;:0},{&quot;id&quot;:&quot;2021-04-01T15:08:52&quot;,&quot;margin&quot;:{&quot;bottom&quot;:2.9630000591278076,&quot;left&quot;:0.84700000286102295,&quot;right&quot;:1.6929999589920044,&quot;top&quot;:0.84700000286102295},&quot;maxSize&quot;:{&quot;size1&quot;:32.801699511605264},&quot;minSize&quot;:{&quot;size1&quot;:16.901699511605258},&quot;normalSize&quot;:{&quot;size1&quot;:24.783817646110844},&quot;subLayout&quot;:[{&quot;id&quot;:&quot;2021-04-01T15:08:52&quot;,&quot;margin&quot;:{&quot;bottom&quot;:0.046930059790611267,&quot;left&quot;:0.84700000286102295,&quot;right&quot;:1.6929999589920044,&quot;top&quot;:0.84700000286102295},&quot;type&quot;:0},{&quot;id&quot;:&quot;2021-04-01T15:08:52&quot;,&quot;margin&quot;:{&quot;bottom&quot;:2.9630000591278076,&quot;left&quot;:0.84700000286102295,&quot;right&quot;:1.6929999589920044,&quot;top&quot;:0.14886118471622467},&quot;type&quot;:0}],&quot;type&quot;:0}],&quot;type&quot;:0}],&quot;type&quot;:0}"/>
  <p:tag name="KSO_WM_SLIDE_POSITION" val="360.003*215.3"/>
  <p:tag name="KSO_WM_SLIDE_RATIO" val="1.777778"/>
  <p:tag name="KSO_WM_SLIDE_SIZE" val="551.953*240.7"/>
  <p:tag name="KSO_WM_SLIDE_SUBTYPE" val="picTxt"/>
  <p:tag name="KSO_WM_SLIDE_SUPPORT_FEATURE_TYPE" val="7"/>
  <p:tag name="KSO_WM_SLIDE_TYPE" val="text"/>
  <p:tag name="KSO_WM_TAG_VERSION" val="1.0"/>
  <p:tag name="KSO_WM_TEMPLATE_ASSEMBLE_GROUPID" val="60656e984054ed1e2fb7fc56"/>
  <p:tag name="KSO_WM_TEMPLATE_ASSEMBLE_XID" val="60656e984054ed1e2fb7fc56"/>
  <p:tag name="KSO_WM_TEMPLATE_CATEGORY" val="diagram"/>
  <p:tag name="KSO_WM_TEMPLATE_COLOR_TYPE" val="1"/>
  <p:tag name="KSO_WM_TEMPLATE_INDEX" val="20207332"/>
  <p:tag name="KSO_WM_TEMPLATE_MASTER_TYPE" val="0"/>
  <p:tag name="KSO_WM_TEMPLATE_SUBCATEGORY" val="21"/>
  <p:tag name="TIMING" val="|0.8|0.8|0.4|0.5"/>
</p:tagLst>
</file>

<file path=ppt/tags/tag228.xml><?xml version="1.0" encoding="utf-8"?>
<p:tagLst xmlns:p="http://schemas.openxmlformats.org/presentationml/2006/main">
  <p:tag name="KSO_WM_UNIT_TABLE_BEAUTIFY" val="smartTable{36acc36e-640d-4d6e-b10f-b5ebb2003b23}"/>
  <p:tag name="TABLE_ENDDRAG_ORIGIN_RECT" val="660*306"/>
  <p:tag name="TABLE_ENDDRAG_RECT" val="14*66*660*306"/>
</p:tagLst>
</file>

<file path=ppt/tags/tag229.xml><?xml version="1.0" encoding="utf-8"?>
<p:tagLst xmlns:p="http://schemas.openxmlformats.org/presentationml/2006/main">
  <p:tag name="KSO_WM_ASSEMBLE_CHIP_INDEX" val="0289ed8a42a14fcca3ae506c33b03306"/>
  <p:tag name="KSO_WM_BEAUTIFY_FLAG" val="#wm#"/>
  <p:tag name="KSO_WM_CHIP_FILLAREA_FILL_RULE" val="{&quot;fill_align&quot;:&quot;cb&quot;,&quot;fill_mode&quot;:&quot;full&quot;,&quot;sacle_strategy&quot;:&quot;smart&quot;}"/>
  <p:tag name="KSO_WM_CHIP_GROUPID" val="5e7881253197e252a37019b5"/>
  <p:tag name="KSO_WM_CHIP_XID" val="5e7881253197e252a37019b6"/>
  <p:tag name="KSO_WM_TAG_VERSION" val="1.0"/>
  <p:tag name="KSO_WM_TEMPLATE_ASSEMBLE_GROUPID" val="60656e984054ed1e2fb7fc56"/>
  <p:tag name="KSO_WM_TEMPLATE_ASSEMBLE_XID" val="60656e984054ed1e2fb7fc56"/>
  <p:tag name="KSO_WM_TEMPLATE_CATEGORY" val="diagram"/>
  <p:tag name="KSO_WM_TEMPLATE_INDEX" val="20207332"/>
  <p:tag name="KSO_WM_UNIT_BLOCK" val="0"/>
  <p:tag name="KSO_WM_UNIT_COMPATIBLE" val="0"/>
  <p:tag name="KSO_WM_UNIT_DEC_AREA_ID" val="be30db30024343f9888fa35b2aaa059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33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TIMING" val="|0.8|0.8|0.4|0.5"/>
</p:tagLst>
</file>

<file path=ppt/tags/tag231.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60656e984054ed1e2fb7fc56"/>
  <p:tag name="KSO_WM_TEMPLATE_ASSEMBLE_XID" val="60656e984054ed1e2fb7fc56"/>
  <p:tag name="KSO_WM_TEMPLATE_CATEGORY" val="diagram"/>
  <p:tag name="KSO_WM_TEMPLATE_INDEX" val="20207332"/>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33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232.xml><?xml version="1.0" encoding="utf-8"?>
<p:tagLst xmlns:p="http://schemas.openxmlformats.org/presentationml/2006/main">
  <p:tag name="KSO_WM_ASSEMBLE_CHIP_INDEX" val="0289ed8a42a14fcca3ae506c33b03306"/>
  <p:tag name="KSO_WM_BEAUTIFY_FLAG" val="#wm#"/>
  <p:tag name="KSO_WM_CHIP_FILLAREA_FILL_RULE" val="{&quot;fill_align&quot;:&quot;cb&quot;,&quot;fill_mode&quot;:&quot;full&quot;,&quot;sacle_strategy&quot;:&quot;smart&quot;}"/>
  <p:tag name="KSO_WM_CHIP_GROUPID" val="5e7881253197e252a37019b5"/>
  <p:tag name="KSO_WM_CHIP_XID" val="5e7881253197e252a37019b6"/>
  <p:tag name="KSO_WM_TAG_VERSION" val="1.0"/>
  <p:tag name="KSO_WM_TEMPLATE_ASSEMBLE_GROUPID" val="60656e984054ed1e2fb7fc56"/>
  <p:tag name="KSO_WM_TEMPLATE_ASSEMBLE_XID" val="60656e984054ed1e2fb7fc56"/>
  <p:tag name="KSO_WM_TEMPLATE_CATEGORY" val="diagram"/>
  <p:tag name="KSO_WM_TEMPLATE_INDEX" val="20207332"/>
  <p:tag name="KSO_WM_UNIT_BLOCK" val="0"/>
  <p:tag name="KSO_WM_UNIT_COMPATIBLE" val="0"/>
  <p:tag name="KSO_WM_UNIT_DEC_AREA_ID" val="be30db30024343f9888fa35b2aaa059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33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33.xml><?xml version="1.0" encoding="utf-8"?>
<p:tagLst xmlns:p="http://schemas.openxmlformats.org/presentationml/2006/main">
  <p:tag name="KSO_WM_BEAUTIFY_FLAG" val="#wm#"/>
  <p:tag name="KSO_WM_CHIP_DECFILLPROP" val="[]"/>
  <p:tag name="KSO_WM_CHIP_FILLPROP" val="[[{&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ure&quot;,&quot;chart&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table&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ure&quot;,&quot;chart&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table&quot;]}]]"/>
  <p:tag name="KSO_WM_CHIP_GROUPID" val="5ed86f7e2b40af43b1b8365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22a7ddc3daf3fef3fb95"/>
  <p:tag name="KSO_WM_SLIDE_BACKGROUND" val="[&quot;general&quot;,&quot;frame&quot;]"/>
  <p:tag name="KSO_WM_SLIDE_BACKGROUND_TYPE" val="frame"/>
  <p:tag name="KSO_WM_SLIDE_BK_DARK_LIGHT" val="2"/>
  <p:tag name="KSO_WM_SLIDE_ID" val="diagram20207332_1"/>
  <p:tag name="KSO_WM_SLIDE_INDEX" val="1"/>
  <p:tag name="KSO_WM_SLIDE_ITEM_CNT" val="0"/>
  <p:tag name="KSO_WM_SLIDE_LAYOUT" val="a_d_h"/>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4-01T15:08:52&quot;,&quot;maxSize&quot;:{&quot;size1&quot;:26.699999999999999},&quot;minSize&quot;:{&quot;size1&quot;:26.699999999999999},&quot;normalSize&quot;:{&quot;size1&quot;:26.699999999999999},&quot;subLayout&quot;:[{&quot;id&quot;:&quot;2021-04-01T15:08:52&quot;,&quot;margin&quot;:{&quot;bottom&quot;:0,&quot;left&quot;:1.6929999589920044,&quot;right&quot;:1.6929999589920044,&quot;top&quot;:1.6929999589920044},&quot;type&quot;:0},{&quot;direction&quot;:1,&quot;id&quot;:&quot;2021-04-01T15:08:52&quot;,&quot;maxSize&quot;:{&quot;size1&quot;:62.499622819304932},&quot;minSize&quot;:{&quot;size1&quot;:34.999622819304932},&quot;normalSize&quot;:{&quot;size1&quot;:40.155872819304932},&quot;subLayout&quot;:[{&quot;id&quot;:&quot;2021-04-01T15:08:52&quot;,&quot;margin&quot;:{&quot;bottom&quot;:2.9630000591278076,&quot;left&quot;:1.6929999589920044,&quot;right&quot;:0,&quot;top&quot;:0.84700000286102295},&quot;type&quot;:0},{&quot;id&quot;:&quot;2021-04-01T15:08:52&quot;,&quot;margin&quot;:{&quot;bottom&quot;:2.9630000591278076,&quot;left&quot;:0.84700000286102295,&quot;right&quot;:1.6929999589920044,&quot;top&quot;:0.84700000286102295},&quot;maxSize&quot;:{&quot;size1&quot;:32.801699511605264},&quot;minSize&quot;:{&quot;size1&quot;:16.901699511605258},&quot;normalSize&quot;:{&quot;size1&quot;:24.783817646110844},&quot;subLayout&quot;:[{&quot;id&quot;:&quot;2021-04-01T15:08:52&quot;,&quot;margin&quot;:{&quot;bottom&quot;:0.046930059790611267,&quot;left&quot;:0.84700000286102295,&quot;right&quot;:1.6929999589920044,&quot;top&quot;:0.84700000286102295},&quot;type&quot;:0},{&quot;id&quot;:&quot;2021-04-01T15:08:52&quot;,&quot;margin&quot;:{&quot;bottom&quot;:2.9630000591278076,&quot;left&quot;:0.84700000286102295,&quot;right&quot;:1.6929999589920044,&quot;top&quot;:0.14886118471622467},&quot;type&quot;:0}],&quot;type&quot;:0}],&quot;type&quot;:0}],&quot;type&quot;:0}"/>
  <p:tag name="KSO_WM_SLIDE_POSITION" val="360.003*215.3"/>
  <p:tag name="KSO_WM_SLIDE_RATIO" val="1.777778"/>
  <p:tag name="KSO_WM_SLIDE_SIZE" val="551.953*240.7"/>
  <p:tag name="KSO_WM_SLIDE_SUBTYPE" val="picTxt"/>
  <p:tag name="KSO_WM_SLIDE_SUPPORT_FEATURE_TYPE" val="7"/>
  <p:tag name="KSO_WM_SLIDE_TYPE" val="text"/>
  <p:tag name="KSO_WM_TAG_VERSION" val="1.0"/>
  <p:tag name="KSO_WM_TEMPLATE_ASSEMBLE_GROUPID" val="60656e984054ed1e2fb7fc56"/>
  <p:tag name="KSO_WM_TEMPLATE_ASSEMBLE_XID" val="60656e984054ed1e2fb7fc56"/>
  <p:tag name="KSO_WM_TEMPLATE_CATEGORY" val="diagram"/>
  <p:tag name="KSO_WM_TEMPLATE_COLOR_TYPE" val="1"/>
  <p:tag name="KSO_WM_TEMPLATE_INDEX" val="20207332"/>
  <p:tag name="KSO_WM_TEMPLATE_MASTER_TYPE" val="0"/>
  <p:tag name="KSO_WM_TEMPLATE_SUBCATEGORY" val="21"/>
  <p:tag name="TIMING" val="|0.8|0.8|0.4|0.5"/>
</p:tagLst>
</file>

<file path=ppt/tags/tag234.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60656f784054ed1e2fb80b3d"/>
  <p:tag name="KSO_WM_TEMPLATE_ASSEMBLE_XID" val="60656f784054ed1e2fb80b3d"/>
  <p:tag name="KSO_WM_TEMPLATE_CATEGORY" val="diagram"/>
  <p:tag name="KSO_WM_TEMPLATE_INDEX" val="20214303"/>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4303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525"/>
</p:tagLst>
</file>

<file path=ppt/tags/tag235.xml><?xml version="1.0" encoding="utf-8"?>
<p:tagLst xmlns:p="http://schemas.openxmlformats.org/presentationml/2006/main">
  <p:tag name="KSO_WM_ASSEMBLE_CHIP_INDEX" val="9b5d0e104bdc44a19da49d721f642335"/>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60656f784054ed1e2fb80b3d"/>
  <p:tag name="KSO_WM_TEMPLATE_ASSEMBLE_XID" val="60656f784054ed1e2fb80b3d"/>
  <p:tag name="KSO_WM_TEMPLATE_CATEGORY" val="diagram"/>
  <p:tag name="KSO_WM_TEMPLATE_INDEX" val="20214303"/>
  <p:tag name="KSO_WM_UNIT_BLOCK" val="0"/>
  <p:tag name="KSO_WM_UNIT_COMPATIBLE" val="0"/>
  <p:tag name="KSO_WM_UNIT_DEC_AREA_ID" val="4cb889b2fb2a404aab8748569286ad4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430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2"/>
</p:tagLst>
</file>

<file path=ppt/tags/tag236.xml><?xml version="1.0" encoding="utf-8"?>
<p:tagLst xmlns:p="http://schemas.openxmlformats.org/presentationml/2006/main">
  <p:tag name="KSO_WM_ASSEMBLE_CHIP_INDEX" val="ff290bae23a2404c8dac6669251a917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6f784054ed1e2fb80b3d"/>
  <p:tag name="KSO_WM_TEMPLATE_ASSEMBLE_XID" val="60656f784054ed1e2fb80b3d"/>
  <p:tag name="KSO_WM_TEMPLATE_CATEGORY" val="diagram"/>
  <p:tag name="KSO_WM_TEMPLATE_INDEX" val="20214303"/>
  <p:tag name="KSO_WM_UNIT_BLOCK" val="0"/>
  <p:tag name="KSO_WM_UNIT_COMPATIBLE" val="0"/>
  <p:tag name="KSO_WM_UNIT_DEC_AREA_ID" val="a8141e897bda4a2ab1c1ec4bc90bbe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4303_1*f*2"/>
  <p:tag name="KSO_WM_UNIT_INDEX" val="2"/>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52"/>
</p:tagLst>
</file>

<file path=ppt/tags/tag237.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true,&quot;fill_id&quot;:&quot;dd413782097846aa92ff5eca5d2f678d&quot;,&quot;fill_align&quot;:&quot;lb&quot;,&quot;chip_types&quot;:[&quot;header&quot;]},{&quot;text_align&quot;:&quot;lt&quot;,&quot;text_direction&quot;:&quot;horizontal&quot;,&quot;support_big_font&quot;:true,&quot;fill_id&quot;:&quot;96a88d4a08ca459f91f0419b113c686d&quot;,&quot;fill_align&quot;:&quot;lt&quot;,&quot;chip_types&quot;:[&quot;diagram&quot;,&quot;text&quot;,&quot;chart&quot;,&quot;table&quot;,&quot;video&quot;]},{&quot;text_align&quot;:&quot;cm&quot;,&quot;text_direction&quot;:&quot;horizontal&quot;,&quot;support_big_font&quot;:false,&quot;fill_id&quot;:&quot;4817a8ecf7544895998f80232c4acdf0&quot;,&quot;fill_align&quot;:&quot;lb&quot;,&quot;chip_types&quot;:[&quot;picture&quot;]},{&quot;text_align&quot;:&quot;lm&quot;,&quot;text_direction&quot;:&quot;horizontal&quot;,&quot;support_big_font&quot;:false,&quot;fill_id&quot;:&quot;467e191e0213491f939f9865437be4b9&quot;,&quot;fill_align&quot;:&quot;lt&quot;,&quot;chip_types&quot;:[&quot;text&quot;]}]]"/>
  <p:tag name="KSO_WM_CHIP_GROUPID" val="5edb4eec85bcdc4fffadb7d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8fb38967ec5bfe25c1603b"/>
  <p:tag name="KSO_WM_SLIDE_BACKGROUND" val="[&quot;general&quot;,&quot;leftRight&quot;]"/>
  <p:tag name="KSO_WM_SLIDE_BACKGROUND_TYPE" val="leftRight"/>
  <p:tag name="KSO_WM_SLIDE_BK_DARK_LIGHT" val="2"/>
  <p:tag name="KSO_WM_SLIDE_CAN_ADD_NAVIGATION" val="1"/>
  <p:tag name="KSO_WM_SLIDE_ID" val="diagram20214303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direction&quot;:1,&quot;id&quot;:&quot;2021-04-01T15:49:35&quot;,&quot;maxSize&quot;:{&quot;size1&quot;:64.999610246207638},&quot;minSize&quot;:{&quot;size1&quot;:58.799610246207642},&quot;normalSize&quot;:{&quot;size1&quot;:58.799610246207642},&quot;subLayout&quot;:[{&quot;id&quot;:&quot;2021-04-01T15:49:35&quot;,&quot;maxSize&quot;:{&quot;size1&quot;:35.600000000000001},&quot;minSize&quot;:{&quot;size1&quot;:26.699999999999999},&quot;normalSize&quot;:{&quot;size1&quot;:26.700185185185184},&quot;subLayout&quot;:[{&quot;id&quot;:&quot;2021-04-01T15:49:35&quot;,&quot;margin&quot;:{&quot;bottom&quot;:0.026000002399086952,&quot;left&quot;:2.1170001029968262,&quot;right&quot;:2.1040000915527344,&quot;top&quot;:2.9630000591278076},&quot;type&quot;:0},{&quot;id&quot;:&quot;2021-04-01T15:49:35&quot;,&quot;margin&quot;:{&quot;bottom&quot;:2.9630000591278076,&quot;left&quot;:2.1170001029968262,&quot;right&quot;:2.1040000915527344,&quot;top&quot;:0.85500001907348633},&quot;type&quot;:0}],&quot;type&quot;:0},{&quot;backgroundInfo&quot;:[{&quot;bottom&quot;:0,&quot;bottomAbs&quot;:false,&quot;left&quot;:0,&quot;leftAbs&quot;:false,&quot;right&quot;:0,&quot;rightAbs&quot;:false,&quot;top&quot;:0,&quot;topAbs&quot;:false,&quot;type&quot;:&quot;leftRight&quot;}],&quot;id&quot;:&quot;2021-04-01T15:49:35&quot;,&quot;maxSize&quot;:{&quot;size1&quot;:51.276908168086301},&quot;minSize&quot;:{&quot;size1&quot;:46.6769081680863},&quot;normalSize&quot;:{&quot;size1&quot;:51.276908168086301},&quot;subLayout&quot;:[{&quot;id&quot;:&quot;2021-04-01T15:49:35&quot;,&quot;margin&quot;:{&quot;bottom&quot;:0.026000002399086952,&quot;left&quot;:2.1289999485015869,&quot;right&quot;:2.1159999370574951,&quot;top&quot;:3.809999942779541},&quot;type&quot;:0},{&quot;id&quot;:&quot;2021-04-01T15:49:35&quot;,&quot;margin&quot;:{&quot;bottom&quot;:2.9630000591278076,&quot;left&quot;:2.1289999485015869,&quot;right&quot;:2.1159999370574951,&quot;top&quot;:0.81999999284744263},&quot;type&quot;:0}],&quot;type&quot;:0}],&quot;type&quot;:0}"/>
  <p:tag name="KSO_WM_SLIDE_POSITION" val="60*0"/>
  <p:tag name="KSO_WM_SLIDE_RATIO" val="1.777778"/>
  <p:tag name="KSO_WM_SLIDE_SIZE" val="899*540"/>
  <p:tag name="KSO_WM_SLIDE_SUBTYPE" val="picTxt"/>
  <p:tag name="KSO_WM_SLIDE_SUPPORT_FEATURE_TYPE" val="0"/>
  <p:tag name="KSO_WM_SLIDE_TYPE" val="text"/>
  <p:tag name="KSO_WM_TAG_VERSION" val="1.0"/>
  <p:tag name="KSO_WM_TEMPLATE_ASSEMBLE_GROUPID" val="60656f784054ed1e2fb80b3d"/>
  <p:tag name="KSO_WM_TEMPLATE_ASSEMBLE_XID" val="60656f784054ed1e2fb80b3d"/>
  <p:tag name="KSO_WM_TEMPLATE_CATEGORY" val="diagram"/>
  <p:tag name="KSO_WM_TEMPLATE_COLOR_TYPE" val="1"/>
  <p:tag name="KSO_WM_TEMPLATE_INDEX" val="20214303"/>
  <p:tag name="KSO_WM_TEMPLATE_MASTER_TYPE" val="0"/>
  <p:tag name="KSO_WM_TEMPLATE_SUBCATEGORY" val="21"/>
  <p:tag name="TIMING" val="|0.8|0.8|0.4|0.5"/>
</p:tagLst>
</file>

<file path=ppt/tags/tag238.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60656f784054ed1e2fb80b3d"/>
  <p:tag name="KSO_WM_TEMPLATE_ASSEMBLE_XID" val="60656f784054ed1e2fb80b3d"/>
  <p:tag name="KSO_WM_TEMPLATE_CATEGORY" val="diagram"/>
  <p:tag name="KSO_WM_TEMPLATE_INDEX" val="20214303"/>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4303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525"/>
</p:tagLst>
</file>

<file path=ppt/tags/tag239.xml><?xml version="1.0" encoding="utf-8"?>
<p:tagLst xmlns:p="http://schemas.openxmlformats.org/presentationml/2006/main">
  <p:tag name="KSO_WM_ASSEMBLE_CHIP_INDEX" val="9b5d0e104bdc44a19da49d721f642335"/>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60656f784054ed1e2fb80b3d"/>
  <p:tag name="KSO_WM_TEMPLATE_ASSEMBLE_XID" val="60656f784054ed1e2fb80b3d"/>
  <p:tag name="KSO_WM_TEMPLATE_CATEGORY" val="diagram"/>
  <p:tag name="KSO_WM_TEMPLATE_INDEX" val="20214303"/>
  <p:tag name="KSO_WM_UNIT_BLOCK" val="0"/>
  <p:tag name="KSO_WM_UNIT_COMPATIBLE" val="0"/>
  <p:tag name="KSO_WM_UNIT_DEC_AREA_ID" val="4cb889b2fb2a404aab8748569286ad4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430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2"/>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ASSEMBLE_CHIP_INDEX" val="3f8638da419b4cdab47c1e7f7e49c4f9"/>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6f784054ed1e2fb80b3d"/>
  <p:tag name="KSO_WM_TEMPLATE_ASSEMBLE_XID" val="60656f784054ed1e2fb80b3d"/>
  <p:tag name="KSO_WM_TEMPLATE_CATEGORY" val="diagram"/>
  <p:tag name="KSO_WM_TEMPLATE_INDEX" val="20214303"/>
  <p:tag name="KSO_WM_UNIT_BLOCK" val="0"/>
  <p:tag name="KSO_WM_UNIT_COMPATIBLE" val="0"/>
  <p:tag name="KSO_WM_UNIT_DEC_AREA_ID" val="e2579c5d94364f12a721f04c720c70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430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76"/>
</p:tagLst>
</file>

<file path=ppt/tags/tag241.xml><?xml version="1.0" encoding="utf-8"?>
<p:tagLst xmlns:p="http://schemas.openxmlformats.org/presentationml/2006/main">
  <p:tag name="KSO_WM_ASSEMBLE_CHIP_INDEX" val="ff290bae23a2404c8dac6669251a917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6f784054ed1e2fb80b3d"/>
  <p:tag name="KSO_WM_TEMPLATE_ASSEMBLE_XID" val="60656f784054ed1e2fb80b3d"/>
  <p:tag name="KSO_WM_TEMPLATE_CATEGORY" val="diagram"/>
  <p:tag name="KSO_WM_TEMPLATE_INDEX" val="20214303"/>
  <p:tag name="KSO_WM_UNIT_BLOCK" val="0"/>
  <p:tag name="KSO_WM_UNIT_COMPATIBLE" val="0"/>
  <p:tag name="KSO_WM_UNIT_DEC_AREA_ID" val="a8141e897bda4a2ab1c1ec4bc90bbe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4303_1*f*2"/>
  <p:tag name="KSO_WM_UNIT_INDEX" val="2"/>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52"/>
</p:tagLst>
</file>

<file path=ppt/tags/tag242.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true,&quot;fill_id&quot;:&quot;dd413782097846aa92ff5eca5d2f678d&quot;,&quot;fill_align&quot;:&quot;lb&quot;,&quot;chip_types&quot;:[&quot;header&quot;]},{&quot;text_align&quot;:&quot;lt&quot;,&quot;text_direction&quot;:&quot;horizontal&quot;,&quot;support_big_font&quot;:true,&quot;fill_id&quot;:&quot;96a88d4a08ca459f91f0419b113c686d&quot;,&quot;fill_align&quot;:&quot;lt&quot;,&quot;chip_types&quot;:[&quot;diagram&quot;,&quot;text&quot;,&quot;chart&quot;,&quot;table&quot;,&quot;video&quot;]},{&quot;text_align&quot;:&quot;cm&quot;,&quot;text_direction&quot;:&quot;horizontal&quot;,&quot;support_big_font&quot;:false,&quot;fill_id&quot;:&quot;4817a8ecf7544895998f80232c4acdf0&quot;,&quot;fill_align&quot;:&quot;lb&quot;,&quot;chip_types&quot;:[&quot;picture&quot;]},{&quot;text_align&quot;:&quot;lm&quot;,&quot;text_direction&quot;:&quot;horizontal&quot;,&quot;support_big_font&quot;:false,&quot;fill_id&quot;:&quot;467e191e0213491f939f9865437be4b9&quot;,&quot;fill_align&quot;:&quot;lt&quot;,&quot;chip_types&quot;:[&quot;text&quot;]}]]"/>
  <p:tag name="KSO_WM_CHIP_GROUPID" val="5edb4eec85bcdc4fffadb7d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8fb38967ec5bfe25c1603b"/>
  <p:tag name="KSO_WM_SLIDE_BACKGROUND" val="[&quot;general&quot;,&quot;leftRight&quot;]"/>
  <p:tag name="KSO_WM_SLIDE_BACKGROUND_TYPE" val="leftRight"/>
  <p:tag name="KSO_WM_SLIDE_BK_DARK_LIGHT" val="2"/>
  <p:tag name="KSO_WM_SLIDE_CAN_ADD_NAVIGATION" val="1"/>
  <p:tag name="KSO_WM_SLIDE_ID" val="diagram20214303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direction&quot;:1,&quot;id&quot;:&quot;2021-04-01T15:49:35&quot;,&quot;maxSize&quot;:{&quot;size1&quot;:64.999610246207638},&quot;minSize&quot;:{&quot;size1&quot;:58.799610246207642},&quot;normalSize&quot;:{&quot;size1&quot;:58.799610246207642},&quot;subLayout&quot;:[{&quot;id&quot;:&quot;2021-04-01T15:49:35&quot;,&quot;maxSize&quot;:{&quot;size1&quot;:35.600000000000001},&quot;minSize&quot;:{&quot;size1&quot;:26.699999999999999},&quot;normalSize&quot;:{&quot;size1&quot;:26.700185185185184},&quot;subLayout&quot;:[{&quot;id&quot;:&quot;2021-04-01T15:49:35&quot;,&quot;margin&quot;:{&quot;bottom&quot;:0.026000002399086952,&quot;left&quot;:2.1170001029968262,&quot;right&quot;:2.1040000915527344,&quot;top&quot;:2.9630000591278076},&quot;type&quot;:0},{&quot;id&quot;:&quot;2021-04-01T15:49:35&quot;,&quot;margin&quot;:{&quot;bottom&quot;:2.9630000591278076,&quot;left&quot;:2.1170001029968262,&quot;right&quot;:2.1040000915527344,&quot;top&quot;:0.85500001907348633},&quot;type&quot;:0}],&quot;type&quot;:0},{&quot;backgroundInfo&quot;:[{&quot;bottom&quot;:0,&quot;bottomAbs&quot;:false,&quot;left&quot;:0,&quot;leftAbs&quot;:false,&quot;right&quot;:0,&quot;rightAbs&quot;:false,&quot;top&quot;:0,&quot;topAbs&quot;:false,&quot;type&quot;:&quot;leftRight&quot;}],&quot;id&quot;:&quot;2021-04-01T15:49:35&quot;,&quot;maxSize&quot;:{&quot;size1&quot;:51.276908168086301},&quot;minSize&quot;:{&quot;size1&quot;:46.6769081680863},&quot;normalSize&quot;:{&quot;size1&quot;:51.276908168086301},&quot;subLayout&quot;:[{&quot;id&quot;:&quot;2021-04-01T15:49:35&quot;,&quot;margin&quot;:{&quot;bottom&quot;:0.026000002399086952,&quot;left&quot;:2.1289999485015869,&quot;right&quot;:2.1159999370574951,&quot;top&quot;:3.809999942779541},&quot;type&quot;:0},{&quot;id&quot;:&quot;2021-04-01T15:49:35&quot;,&quot;margin&quot;:{&quot;bottom&quot;:2.9630000591278076,&quot;left&quot;:2.1289999485015869,&quot;right&quot;:2.1159999370574951,&quot;top&quot;:0.81999999284744263},&quot;type&quot;:0}],&quot;type&quot;:0}],&quot;type&quot;:0}"/>
  <p:tag name="KSO_WM_SLIDE_POSITION" val="60*0"/>
  <p:tag name="KSO_WM_SLIDE_RATIO" val="1.777778"/>
  <p:tag name="KSO_WM_SLIDE_SIZE" val="899*540"/>
  <p:tag name="KSO_WM_SLIDE_SUBTYPE" val="picTxt"/>
  <p:tag name="KSO_WM_SLIDE_SUPPORT_FEATURE_TYPE" val="0"/>
  <p:tag name="KSO_WM_SLIDE_TYPE" val="text"/>
  <p:tag name="KSO_WM_TAG_VERSION" val="1.0"/>
  <p:tag name="KSO_WM_TEMPLATE_ASSEMBLE_GROUPID" val="60656f784054ed1e2fb80b3d"/>
  <p:tag name="KSO_WM_TEMPLATE_ASSEMBLE_XID" val="60656f784054ed1e2fb80b3d"/>
  <p:tag name="KSO_WM_TEMPLATE_CATEGORY" val="diagram"/>
  <p:tag name="KSO_WM_TEMPLATE_COLOR_TYPE" val="1"/>
  <p:tag name="KSO_WM_TEMPLATE_INDEX" val="20214303"/>
  <p:tag name="KSO_WM_TEMPLATE_MASTER_TYPE" val="0"/>
  <p:tag name="KSO_WM_TEMPLATE_SUBCATEGORY" val="21"/>
  <p:tag name="TIMING" val="|0.8|0.8|0.4|0.5"/>
</p:tagLst>
</file>

<file path=ppt/tags/tag243.xml><?xml version="1.0" encoding="utf-8"?>
<p:tagLst xmlns:p="http://schemas.openxmlformats.org/presentationml/2006/main">
  <p:tag name="KSO_WM_UNIT_TABLE_BEAUTIFY" val="smartTable{6af05395-e663-4d3f-8112-2de691078495}"/>
  <p:tag name="TABLE_ENDDRAG_ORIGIN_RECT" val="662*242"/>
  <p:tag name="TABLE_ENDDRAG_RECT" val="42*83*662*242"/>
</p:tagLst>
</file>

<file path=ppt/tags/tag244.xml><?xml version="1.0" encoding="utf-8"?>
<p:tagLst xmlns:p="http://schemas.openxmlformats.org/presentationml/2006/main">
  <p:tag name="KSO_WM_ASSEMBLE_CHIP_INDEX" val="0289ed8a42a14fcca3ae506c33b03306"/>
  <p:tag name="KSO_WM_BEAUTIFY_FLAG" val="#wm#"/>
  <p:tag name="KSO_WM_CHIP_FILLAREA_FILL_RULE" val="{&quot;fill_align&quot;:&quot;cb&quot;,&quot;fill_mode&quot;:&quot;full&quot;,&quot;sacle_strategy&quot;:&quot;smart&quot;}"/>
  <p:tag name="KSO_WM_CHIP_GROUPID" val="5e7881253197e252a37019b5"/>
  <p:tag name="KSO_WM_CHIP_XID" val="5e7881253197e252a37019b6"/>
  <p:tag name="KSO_WM_TAG_VERSION" val="1.0"/>
  <p:tag name="KSO_WM_TEMPLATE_ASSEMBLE_GROUPID" val="60656e984054ed1e2fb7fc56"/>
  <p:tag name="KSO_WM_TEMPLATE_ASSEMBLE_XID" val="60656e984054ed1e2fb7fc56"/>
  <p:tag name="KSO_WM_TEMPLATE_CATEGORY" val="diagram"/>
  <p:tag name="KSO_WM_TEMPLATE_INDEX" val="20207332"/>
  <p:tag name="KSO_WM_UNIT_BLOCK" val="0"/>
  <p:tag name="KSO_WM_UNIT_COMPATIBLE" val="0"/>
  <p:tag name="KSO_WM_UNIT_DEC_AREA_ID" val="be30db30024343f9888fa35b2aaa059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33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45.xml><?xml version="1.0" encoding="utf-8"?>
<p:tagLst xmlns:p="http://schemas.openxmlformats.org/presentationml/2006/main">
  <p:tag name="TIMING" val="|0.8|0.8|0.4|0.5"/>
</p:tagLst>
</file>

<file path=ppt/tags/tag246.xml><?xml version="1.0" encoding="utf-8"?>
<p:tagLst xmlns:p="http://schemas.openxmlformats.org/presentationml/2006/main">
  <p:tag name="KSO_WM_BEAUTIFY_FLAG" val="#wm#"/>
  <p:tag name="KSO_WM_CHIP_GROUPID" val="5f0e725c8050c250ba65b208"/>
  <p:tag name="KSO_WM_CHIP_XID" val="5f0e725c8050c250ba65b209"/>
  <p:tag name="KSO_WM_TAG_VERSION" val="1.0"/>
  <p:tag name="KSO_WM_TEMPLATE_ASSEMBLE_GROUPID" val="60656f294054ed1e2fb804b9"/>
  <p:tag name="KSO_WM_TEMPLATE_ASSEMBLE_XID" val="60656f294054ed1e2fb804b9"/>
  <p:tag name="KSO_WM_TEMPLATE_CATEGORY" val="diagram"/>
  <p:tag name="KSO_WM_TEMPLATE_INDEX" val="20211852"/>
  <p:tag name="KSO_WM_UNIT_BLOCK" val="0"/>
  <p:tag name="KSO_WM_UNIT_COMPATIBLE" val="0"/>
  <p:tag name="KSO_WM_UNIT_DEC_AREA_ID" val="b725a0bf599e42d68df8e003a786f4e3"/>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852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860"/>
</p:tagLst>
</file>

<file path=ppt/tags/tag247.xml><?xml version="1.0" encoding="utf-8"?>
<p:tagLst xmlns:p="http://schemas.openxmlformats.org/presentationml/2006/main">
  <p:tag name="KSO_WM_ASSEMBLE_CHIP_INDEX" val="97c94211315b4ce08054279ab58af691"/>
  <p:tag name="KSO_WM_BEAUTIFY_FLAG" val="#wm#"/>
  <p:tag name="KSO_WM_CHIP_FILLAREA_FILL_RULE" val="{&quot;fill_align&quot;:&quot;cb&quot;,&quot;fill_mode&quot;:&quot;full&quot;,&quot;sacle_strategy&quot;:&quot;smart&quot;}"/>
  <p:tag name="KSO_WM_CHIP_GROUPID" val="5e7881253197e252a37019b5"/>
  <p:tag name="KSO_WM_CHIP_XID" val="5e7881253197e252a37019b6"/>
  <p:tag name="KSO_WM_TAG_VERSION" val="1.0"/>
  <p:tag name="KSO_WM_TEMPLATE_ASSEMBLE_GROUPID" val="60656f294054ed1e2fb804b9"/>
  <p:tag name="KSO_WM_TEMPLATE_ASSEMBLE_XID" val="60656f294054ed1e2fb804b9"/>
  <p:tag name="KSO_WM_TEMPLATE_CATEGORY" val="diagram"/>
  <p:tag name="KSO_WM_TEMPLATE_INDEX" val="20211852"/>
  <p:tag name="KSO_WM_UNIT_BLOCK" val="0"/>
  <p:tag name="KSO_WM_UNIT_COMPATIBLE" val="0"/>
  <p:tag name="KSO_WM_UNIT_DEC_AREA_ID" val="efcca114205448e899f782dcf810db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5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248.xml><?xml version="1.0" encoding="utf-8"?>
<p:tagLst xmlns:p="http://schemas.openxmlformats.org/presentationml/2006/main">
  <p:tag name="KSO_WM_ASSEMBLE_CHIP_INDEX" val="88268bf537dc41538e67a329bd2d8837"/>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6f294054ed1e2fb804b9"/>
  <p:tag name="KSO_WM_TEMPLATE_ASSEMBLE_XID" val="60656f294054ed1e2fb804b9"/>
  <p:tag name="KSO_WM_TEMPLATE_CATEGORY" val="diagram"/>
  <p:tag name="KSO_WM_TEMPLATE_INDEX" val="20211852"/>
  <p:tag name="KSO_WM_UNIT_BLOCK" val="0"/>
  <p:tag name="KSO_WM_UNIT_COMPATIBLE" val="0"/>
  <p:tag name="KSO_WM_UNIT_DEC_AREA_ID" val="b4c0251b9bc247aab369ee7b4a50c8a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5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96"/>
</p:tagLst>
</file>

<file path=ppt/tags/tag249.xml><?xml version="1.0" encoding="utf-8"?>
<p:tagLst xmlns:p="http://schemas.openxmlformats.org/presentationml/2006/main">
  <p:tag name="KSO_WM_BEAUTIFY_FLAG" val="#wm#"/>
  <p:tag name="KSO_WM_CHIP_FILLPROP" val="[[{&quot;fill_id&quot;:&quot;6be6eccffc7748eb919078c7b4b03552&quot;,&quot;fill_align&quot;:&quot;lb&quot;,&quot;text_align&quot;:&quot;l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quot;fill_id&quot;:&quot;6be6eccffc7748eb919078c7b4b03552&quot;,&quot;fill_align&quot;:&quot;cb&quot;,&quot;text_align&quot;:&quot;c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
  <p:tag name="KSO_WM_CHIP_GROUPID" val="5f0e725c8050c250ba65b20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0e725c8050c250ba65b209"/>
  <p:tag name="KSO_WM_SLIDE_BACKGROUND" val="[&quot;general&quot;]"/>
  <p:tag name="KSO_WM_SLIDE_BACKGROUND_TYPE" val="general"/>
  <p:tag name="KSO_WM_SLIDE_BK_DARK_LIGHT" val="2"/>
  <p:tag name="KSO_WM_SLIDE_CAN_ADD_NAVIGATION" val="1"/>
  <p:tag name="KSO_WM_SLIDE_COLORSCHEME_VERSION" val="3.2"/>
  <p:tag name="KSO_WM_SLIDE_CONSTRAINT" val="%7b%22slideConstraint%22%3a%7b%22seriesAreas%22%3a%5b%5d%2c%22singleAreas%22%3a%5b%7b%22shapes%22%3a%5b13%5d%2c%22serialConstraintIndex%22%3a-1%2c%22areatextmark%22%3a0%2c%22pictureprocessmark%22%3a0%7d%5d%7d%7d"/>
  <p:tag name="KSO_WM_SLIDE_ID" val="diagram2021185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31:48&quot;,&quot;maxSize&quot;:{&quot;size1&quot;:42.600000000000001},&quot;minSize&quot;:{&quot;size1&quot;:30.100000000000001},&quot;normalSize&quot;:{&quot;size1&quot;:30.100000000000001},&quot;subLayout&quot;:[{&quot;id&quot;:&quot;2021-04-01T15:31:48&quot;,&quot;margin&quot;:{&quot;bottom&quot;:3.3870000839233398,&quot;left&quot;:1.6929999589920044,&quot;right&quot;:0.026000002399086952,&quot;top&quot;:3.3870000839233398},&quot;type&quot;:0},{&quot;id&quot;:&quot;2021-04-01T15:31:48&quot;,&quot;maxSize&quot;:{&quot;size1&quot;:37.799663956868635},&quot;minSize&quot;:{&quot;size1&quot;:28.899663956868633},&quot;normalSize&quot;:{&quot;size1&quot;:33.499663956868638},&quot;subLayout&quot;:[{&quot;id&quot;:&quot;2021-04-01T15:31:48&quot;,&quot;margin&quot;:{&quot;bottom&quot;:0.026000002399086952,&quot;left&quot;:1.2360000610351562,&quot;right&quot;:2.5399999618530273,&quot;top&quot;:3.3870000839233398},&quot;type&quot;:0},{&quot;id&quot;:&quot;2021-04-01T15:31:48&quot;,&quot;margin&quot;:{&quot;bottom&quot;:3.3870000839233398,&quot;left&quot;:1.2360000610351562,&quot;right&quot;:2.5399999618530273,&quot;top&quot;:0.81999999284744263},&quot;type&quot;:0}],&quot;type&quot;:0}],&quot;type&quot;:0}"/>
  <p:tag name="KSO_WM_SLIDE_POSITION" val="48*48"/>
  <p:tag name="KSO_WM_SLIDE_RATIO" val="1.777778"/>
  <p:tag name="KSO_WM_SLIDE_SIZE" val="876*444"/>
  <p:tag name="KSO_WM_SLIDE_SUBTYPE" val="picTxt"/>
  <p:tag name="KSO_WM_SLIDE_SUPPORT_FEATURE_TYPE" val="0"/>
  <p:tag name="KSO_WM_SLIDE_TYPE" val="text"/>
  <p:tag name="KSO_WM_TAG_VERSION" val="1.0"/>
  <p:tag name="KSO_WM_TEMPLATE_ASSEMBLE_GROUPID" val="60656f294054ed1e2fb804b9"/>
  <p:tag name="KSO_WM_TEMPLATE_ASSEMBLE_XID" val="60656f294054ed1e2fb804b9"/>
  <p:tag name="KSO_WM_TEMPLATE_CATEGORY" val="diagram"/>
  <p:tag name="KSO_WM_TEMPLATE_COLOR_TYPE" val="1"/>
  <p:tag name="KSO_WM_TEMPLATE_INDEX" val="20211852"/>
  <p:tag name="KSO_WM_TEMPLATE_MASTER_TYPE" val="0"/>
  <p:tag name="KSO_WM_TEMPLATE_SUBCATEGORY" val="21"/>
  <p:tag name="TIMING" val="|0.8|0.8|0.4|0.5"/>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TAG_VERSION" val="1.0"/>
  <p:tag name="KSO_WM_TEMPLATE_CATEGORY" val="diagram"/>
  <p:tag name="KSO_WM_TEMPLATE_INDEX" val="20204029"/>
  <p:tag name="KSO_WM_UNIT_COMPATIBLE" val="0"/>
  <p:tag name="KSO_WM_UNIT_DIAGRAM_ISNUMVISUAL" val="0"/>
  <p:tag name="KSO_WM_UNIT_DIAGRAM_ISREFERUNIT" val="0"/>
  <p:tag name="KSO_WM_UNIT_HIGHLIGHT" val="0"/>
  <p:tag name="KSO_WM_UNIT_ID" val="diagram20204029_1*i*3"/>
  <p:tag name="KSO_WM_UNIT_INDEX" val="3"/>
  <p:tag name="KSO_WM_UNIT_LAYERLEVEL" val="1"/>
  <p:tag name="KSO_WM_UNIT_TYPE" val="i"/>
</p:tagLst>
</file>

<file path=ppt/tags/tag251.xml><?xml version="1.0" encoding="utf-8"?>
<p:tagLst xmlns:p="http://schemas.openxmlformats.org/presentationml/2006/main">
  <p:tag name="KSO_WM_BEAUTIFY_FLAG" val="#wm#"/>
  <p:tag name="KSO_WM_TAG_VERSION" val="1.0"/>
  <p:tag name="KSO_WM_TEMPLATE_CATEGORY" val="diagram"/>
  <p:tag name="KSO_WM_TEMPLATE_INDEX" val="2020402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4029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252.xml><?xml version="1.0" encoding="utf-8"?>
<p:tagLst xmlns:p="http://schemas.openxmlformats.org/presentationml/2006/main">
  <p:tag name="KSO_WM_BEAUTIFY_FLAG" val="#wm#"/>
  <p:tag name="KSO_WM_TAG_VERSION" val="1.0"/>
  <p:tag name="KSO_WM_TEMPLATE_CATEGORY" val="diagram"/>
  <p:tag name="KSO_WM_TEMPLATE_INDEX" val="2020402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4029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253.xml><?xml version="1.0" encoding="utf-8"?>
<p:tagLst xmlns:p="http://schemas.openxmlformats.org/presentationml/2006/main">
  <p:tag name="KSO_WM_BEAUTIFY_FLAG" val="#wm#"/>
  <p:tag name="KSO_WM_TAG_VERSION" val="1.0"/>
  <p:tag name="KSO_WM_TEMPLATE_CATEGORY" val="diagram"/>
  <p:tag name="KSO_WM_TEMPLATE_INDEX" val="20204029"/>
  <p:tag name="KSO_WM_UNIT_COMPATIBLE" val="0"/>
  <p:tag name="KSO_WM_UNIT_DIAGRAM_ISNUMVISUAL" val="0"/>
  <p:tag name="KSO_WM_UNIT_DIAGRAM_ISREFERUNIT" val="0"/>
  <p:tag name="KSO_WM_UNIT_HIGHLIGHT" val="0"/>
  <p:tag name="KSO_WM_UNIT_ID" val="diagram20204029_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FORE_SCHEMECOLOR_INDEX_BRIGHTNESS" val="0.25"/>
  <p:tag name="KSO_WM_UNIT_TEXT_FILL_TYPE" val="1"/>
  <p:tag name="KSO_WM_UNIT_TYPE" val="a"/>
  <p:tag name="KSO_WM_UNIT_VALUE" val="11"/>
</p:tagLst>
</file>

<file path=ppt/tags/tag254.xml><?xml version="1.0" encoding="utf-8"?>
<p:tagLst xmlns:p="http://schemas.openxmlformats.org/presentationml/2006/main">
  <p:tag name="KSO_WM_BEAUTIFY_FLAG" val="#wm#"/>
  <p:tag name="KSO_WM_TAG_VERSION" val="1.0"/>
  <p:tag name="KSO_WM_TEMPLATE_CATEGORY" val="diagram"/>
  <p:tag name="KSO_WM_TEMPLATE_INDEX" val="20204029"/>
  <p:tag name="KSO_WM_UNIT_COMPATIBLE" val="0"/>
  <p:tag name="KSO_WM_UNIT_DIAGRAM_ISNUMVISUAL" val="0"/>
  <p:tag name="KSO_WM_UNIT_DIAGRAM_ISREFERUNIT" val="0"/>
  <p:tag name="KSO_WM_UNIT_HIGHLIGHT" val="0"/>
  <p:tag name="KSO_WM_UNIT_ID" val="diagram20204029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250"/>
</p:tagLst>
</file>

<file path=ppt/tags/tag255.xml><?xml version="1.0" encoding="utf-8"?>
<p:tagLst xmlns:p="http://schemas.openxmlformats.org/presentationml/2006/main">
  <p:tag name="KSO_WM_BEAUTIFY_FLAG" val="#wm#"/>
  <p:tag name="KSO_WM_TAG_VERSION" val="1.0"/>
  <p:tag name="KSO_WM_TEMPLATE_CATEGORY" val="diagram"/>
  <p:tag name="KSO_WM_TEMPLATE_INDEX" val="20204029"/>
  <p:tag name="KSO_WM_UNIT_COMPATIBLE" val="0"/>
  <p:tag name="KSO_WM_UNIT_DIAGRAM_ISNUMVISUAL" val="0"/>
  <p:tag name="KSO_WM_UNIT_DIAGRAM_ISREFERUNIT" val="0"/>
  <p:tag name="KSO_WM_UNIT_HIGHLIGHT" val="0"/>
  <p:tag name="KSO_WM_UNIT_ID" val="diagram20204029_1*i*8"/>
  <p:tag name="KSO_WM_UNIT_INDEX" val="8"/>
  <p:tag name="KSO_WM_UNIT_LAYERLEVEL" val="1"/>
  <p:tag name="KSO_WM_UNIT_TYPE" val="i"/>
</p:tagLst>
</file>

<file path=ppt/tags/tag256.xml><?xml version="1.0" encoding="utf-8"?>
<p:tagLst xmlns:p="http://schemas.openxmlformats.org/presentationml/2006/main">
  <p:tag name="KSO_WM_BEAUTIFY_FLAG" val="#wm#"/>
  <p:tag name="KSO_WM_TAG_VERSION" val="1.0"/>
  <p:tag name="KSO_WM_TEMPLATE_CATEGORY" val="diagram"/>
  <p:tag name="KSO_WM_TEMPLATE_INDEX" val="2020402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4029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257.xml><?xml version="1.0" encoding="utf-8"?>
<p:tagLst xmlns:p="http://schemas.openxmlformats.org/presentationml/2006/main">
  <p:tag name="KSO_WM_BEAUTIFY_FLAG" val="#wm#"/>
  <p:tag name="KSO_WM_TAG_VERSION" val="1.0"/>
  <p:tag name="KSO_WM_TEMPLATE_CATEGORY" val="diagram"/>
  <p:tag name="KSO_WM_TEMPLATE_INDEX" val="2020402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4029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258.xml><?xml version="1.0" encoding="utf-8"?>
<p:tagLst xmlns:p="http://schemas.openxmlformats.org/presentationml/2006/main">
  <p:tag name="KSO_WM_BEAUTIFY_FLAG" val="#wm#"/>
  <p:tag name="KSO_WM_TAG_VERSION" val="1.0"/>
  <p:tag name="KSO_WM_TEMPLATE_CATEGORY" val="diagram"/>
  <p:tag name="KSO_WM_TEMPLATE_INDEX" val="20204029"/>
  <p:tag name="KSO_WM_UNIT_COMPATIBLE" val="0"/>
  <p:tag name="KSO_WM_UNIT_DIAGRAM_ISNUMVISUAL" val="0"/>
  <p:tag name="KSO_WM_UNIT_DIAGRAM_ISREFERUNIT" val="0"/>
  <p:tag name="KSO_WM_UNIT_HIGHLIGHT" val="0"/>
  <p:tag name="KSO_WM_UNIT_ID" val="diagram20204029_1*i*9"/>
  <p:tag name="KSO_WM_UNIT_INDEX" val="9"/>
  <p:tag name="KSO_WM_UNIT_LAYERLEVEL" val="1"/>
  <p:tag name="KSO_WM_UNIT_TYPE" val="i"/>
</p:tagLst>
</file>

<file path=ppt/tags/tag259.xml><?xml version="1.0" encoding="utf-8"?>
<p:tagLst xmlns:p="http://schemas.openxmlformats.org/presentationml/2006/main">
  <p:tag name="KSO_WM_BEAUTIFY_FLAG" val="#wm#"/>
  <p:tag name="KSO_WM_TAG_VERSION" val="1.0"/>
  <p:tag name="KSO_WM_TEMPLATE_CATEGORY" val="diagram"/>
  <p:tag name="KSO_WM_TEMPLATE_INDEX" val="2020402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4029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TAG_VERSION" val="1.0"/>
  <p:tag name="KSO_WM_TEMPLATE_CATEGORY" val="diagram"/>
  <p:tag name="KSO_WM_TEMPLATE_INDEX" val="2020402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4029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261.xml><?xml version="1.0" encoding="utf-8"?>
<p:tagLst xmlns:p="http://schemas.openxmlformats.org/presentationml/2006/main">
  <p:tag name="KSO_WM_BEAUTIFY_FLAG" val="#wm#"/>
  <p:tag name="KSO_WM_SLIDE_ID" val="diagram20204029_1"/>
  <p:tag name="KSO_WM_SLIDE_INDEX" val="1"/>
  <p:tag name="KSO_WM_SLIDE_ITEM_CNT" val="0"/>
  <p:tag name="KSO_WM_SLIDE_LAYOUT" val="a_f"/>
  <p:tag name="KSO_WM_SLIDE_LAYOUT_CNT" val="1_1"/>
  <p:tag name="KSO_WM_SLIDE_POSITION" val="0*0"/>
  <p:tag name="KSO_WM_SLIDE_SIZE" val="934*540"/>
  <p:tag name="KSO_WM_SLIDE_SUBTYPE" val="pureTxt"/>
  <p:tag name="KSO_WM_SLIDE_TYPE" val="text"/>
  <p:tag name="KSO_WM_TAG_VERSION" val="1.0"/>
  <p:tag name="KSO_WM_TEMPLATE_CATEGORY" val="diagram"/>
  <p:tag name="KSO_WM_TEMPLATE_COLOR_TYPE" val="1"/>
  <p:tag name="KSO_WM_TEMPLATE_INDEX" val="20204029"/>
  <p:tag name="KSO_WM_TEMPLATE_MASTER_TYPE" val="0"/>
  <p:tag name="KSO_WM_TEMPLATE_SUBCATEGORY" val="0"/>
  <p:tag name="TIMING" val="|0.8|0.8|0.4|0.5"/>
</p:tagLst>
</file>

<file path=ppt/tags/tag262.xml><?xml version="1.0" encoding="utf-8"?>
<p:tagLst xmlns:p="http://schemas.openxmlformats.org/presentationml/2006/main">
  <p:tag name="AS_OS" val="Unix 3.10 unknown"/>
  <p:tag name="AS_RELEASE_DATE" val="2020.11.30"/>
  <p:tag name="AS_TITLE" val="Aspose.Slides for Java"/>
  <p:tag name="AS_VERSION" val="20.11"/>
  <p:tag name="ISPRING_PRESENTATION_TITLE" val="2222222"/>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6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6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8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6.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9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heme/theme1.xml><?xml version="1.0" encoding="utf-8"?>
<a:theme xmlns:r="http://schemas.openxmlformats.org/officeDocument/2006/relationships"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102</Paragraphs>
  <Slides>23</Slides>
  <Notes>19</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23</vt:i4>
      </vt:variant>
    </vt:vector>
  </HeadingPairs>
  <TitlesOfParts>
    <vt:vector baseType="lpstr" size="31">
      <vt:lpstr>Arial</vt:lpstr>
      <vt:lpstr>Calibri</vt:lpstr>
      <vt:lpstr>宋体</vt:lpstr>
      <vt:lpstr>微软雅黑</vt:lpstr>
      <vt:lpstr>Segoe UI</vt:lpstr>
      <vt:lpstr>Wingdings</vt:lpstr>
      <vt:lpstr>黑体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2022-03-23T08:18:27.872</cp:lastPrinted>
  <dcterms:created xsi:type="dcterms:W3CDTF">2022-03-23T08:18:27Z</dcterms:created>
  <dcterms:modified xsi:type="dcterms:W3CDTF">2022-03-23T00:18:29Z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