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9" r:id="rId2"/>
    <p:sldId id="499" r:id="rId3"/>
    <p:sldId id="445" r:id="rId4"/>
    <p:sldId id="574" r:id="rId5"/>
    <p:sldId id="576" r:id="rId6"/>
    <p:sldId id="577" r:id="rId7"/>
    <p:sldId id="578" r:id="rId8"/>
    <p:sldId id="579" r:id="rId9"/>
    <p:sldId id="580" r:id="rId10"/>
    <p:sldId id="581" r:id="rId11"/>
    <p:sldId id="582" r:id="rId12"/>
    <p:sldId id="583" r:id="rId13"/>
    <p:sldId id="584" r:id="rId14"/>
    <p:sldId id="585" r:id="rId15"/>
    <p:sldId id="560" r:id="rId16"/>
    <p:sldId id="270" r:id="rId17"/>
    <p:sldId id="570" r:id="rId18"/>
    <p:sldId id="571" r:id="rId19"/>
    <p:sldId id="586" r:id="rId20"/>
    <p:sldId id="300" r:id="rId2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114" d="100"/>
          <a:sy n="114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/>
          <p:nvPr/>
        </p:nvSpPr>
        <p:spPr>
          <a:xfrm>
            <a:off x="910630" y="3173117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古诗常见表现方式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0630" y="2737636"/>
            <a:ext cx="43924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　微专题四    熟读古诗鉴赏核心知识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Redocn_20120309052236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4" t="47978" r="449" b="9273"/>
          <a:stretch/>
        </p:blipFill>
        <p:spPr bwMode="auto">
          <a:xfrm rot="5400000" flipV="1">
            <a:off x="9176096" y="-51343"/>
            <a:ext cx="2969706" cy="307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5948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77003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9252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6414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白描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8" y="780028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最朴素、最简练的笔墨，抓住所写对象的特征，如实地勾勒出人物、事物与景物的情态面貌。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202393"/>
            <a:ext cx="82088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田家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聂夷中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父耕原上田，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山下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六月禾未秀，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官家已修仓。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37321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373216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描绘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了一幅父子辛勤劳作、官家修筑粮仓的画面，表现了封建统治者剥削、压榨农民的深刻主题。</a:t>
            </a:r>
            <a:endParaRPr lang="zh-CN" altLang="en-US" sz="2800" dirty="0"/>
          </a:p>
        </p:txBody>
      </p:sp>
      <p:pic>
        <p:nvPicPr>
          <p:cNvPr id="1026" name="Picture 2" descr="属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152" y="3740424"/>
            <a:ext cx="319138" cy="32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2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5948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77003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9252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6414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虚实结合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8" y="780028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指现实的景事与想象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回忆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的景事互相映衬，交织在一起表达感情，拓展意境，表情更为深远。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202393"/>
            <a:ext cx="82088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题都城南庄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崔护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去年今日此门中，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人面桃花相映红。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人面不知何处去，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桃花依旧笑春风。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37321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373216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  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去年今日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是虚景，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今年今日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是实景，虚景有花有人，实景空余桃花，以虚衬实，意境凄美。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0394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474740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1185295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1978680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479398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动静结合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7" y="1195286"/>
            <a:ext cx="11927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事物、景物作动态、静态的描写，两者相互映衬，构成一种情趣。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088545"/>
            <a:ext cx="82088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漫成一首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杜甫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沙头宿鹭联拳静，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船尾跳鱼拨剌鸣。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4149080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5260" y="4149080"/>
            <a:ext cx="865681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第二句鱼跳的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更衬托出前一句景物的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858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41877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752432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74923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46535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正侧结合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8" y="762423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描写对象进行正面的直接的描写是正面描写。描写周围的事物，使描写对象更鲜明、突出的是侧面描写。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184788"/>
            <a:ext cx="82088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梦游天姥吟留别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李白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天姥连天向天横，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势拔五岳掩赤城。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天台四万八千丈，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对此欲倒东南倾。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425687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425687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两句主要是运用正面描写，表现天姥山的高峻奇伟之势；后两句则是用侧面描写烘托天姥山的高峻奇伟。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9605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313119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1023674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1753279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317777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细节描写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501184" y="1033665"/>
            <a:ext cx="9706590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用极细腻的笔法，精细地描绘人或事。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1863144"/>
            <a:ext cx="82088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秋思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张籍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洛阳城里见秋风，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欲作家书意万重。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复恐匆匆说不尽，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行人临发又开封。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137655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137655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 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行人临发又开封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这个细节显示出诗人对家书的重视和对亲人的深切思念</a:t>
            </a:r>
            <a:r>
              <a:rPr lang="en-US" altLang="zh-CN" sz="2800" kern="100" dirty="0">
                <a:latin typeface="Times New Roman"/>
                <a:ea typeface="华文细黑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千言万语，唯恐遗漏了一句。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4501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51396"/>
            <a:ext cx="113052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描写是古诗最常用的表达方式之一，它有许多方法与表现手法有重合之处。除这里介绍的白描、虚实结合、动静结合、正侧结合、细节描写外，描写还有观察角度多变、声形色描写及多种感官描写等。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借景抒情、托物言志既是抒情方式，又是表现手法，两者重合，参见前面</a:t>
            </a:r>
            <a:r>
              <a:rPr lang="en-US" altLang="zh-CN" sz="2800" kern="100" dirty="0" err="1">
                <a:latin typeface="+mj-ea"/>
                <a:ea typeface="+mj-ea"/>
                <a:cs typeface="Times New Roman"/>
              </a:rPr>
              <a:t>“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古诗常见抒情方式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0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803" y="698621"/>
            <a:ext cx="114010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阅读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下面这首诗，然后回答问题。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水村闲望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俞紫芝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画桡两两枕汀沙，隔岸烟芜一望赊。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翡翠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闲居眠藕叶，鹭鸶别业在芦花。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溪云淡淡迷渔屋，野旆翩翩露酒家。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可惜一绷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真水墨，无人写得寄京华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俞紫芝：笃信佛教，仕途失意后终身不娶不仕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翡翠：翠鸟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绷：布幅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476672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本诗颔联和王维的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月出惊山鸟，时鸣春涧中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《鸟鸣涧》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都是写鸟，但在内容和手法上有何不同？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33" y="1844824"/>
            <a:ext cx="115222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俞诗写翠鸟和鹭鸶的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居，刻画鸟栖宿的状态，是静景；王诗写月下鸟鸣，着意于写声，是动景。俞诗用鸟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居来衬托诗人的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望，是正衬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以静衬静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；王诗用鸟鸣来衬托春山月夜的幽静，是反衬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以动衬静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19403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764704"/>
            <a:ext cx="113052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阅读下面这首宋词，然后回答问题。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卜算子</a:t>
            </a:r>
            <a:r>
              <a:rPr lang="en-US" altLang="zh-CN" sz="2800" b="1" kern="100" baseline="300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辛弃疾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千古李将军，夺得胡儿马。李蔡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为人在下中，却是封侯者。　　芸草去陈根，笕竹添新瓦。万一朝家举力田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，舍我其谁也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这首词是辛弃疾因力主抗金遭贬，</a:t>
            </a:r>
            <a:r>
              <a:rPr lang="en-US" altLang="zh-CN" sz="2800" kern="100" dirty="0" err="1" smtClean="0">
                <a:latin typeface="华文细黑"/>
                <a:ea typeface="华文细黑"/>
                <a:cs typeface="Times New Roman"/>
              </a:rPr>
              <a:t>赋闲在江西农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时所作。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李蔡：李广堂弟，才能平庸，元朔五年被封为乐安侯。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力田：汉代掌管农事的小官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279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558" y="476672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这首词的上阕主要运用了什么手法？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33" y="1196752"/>
            <a:ext cx="11522219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对比。用李广英勇善战难封侯与李蔡才能平庸却封侯作对比，突出了李广的悲剧命运；词人以李广自比，表达了心中的愤愤不平。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如答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用典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，并结合词句分析亦可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0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733270" y="2060848"/>
            <a:ext cx="2667131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一、读一读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733270" y="3253365"/>
            <a:ext cx="259228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367014" y="2684616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67014" y="3861048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Redocn_20120309052236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4" t="47978" r="449" b="9273"/>
          <a:stretch/>
        </p:blipFill>
        <p:spPr bwMode="auto">
          <a:xfrm rot="5400000" flipV="1">
            <a:off x="9176096" y="-51343"/>
            <a:ext cx="2969706" cy="307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27" y="1412776"/>
            <a:ext cx="18614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27" y="2123331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27" y="291539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1598" y="671418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古诗常用表现手法一览表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298214" y="1417434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衬托烘托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1458500" y="2152372"/>
            <a:ext cx="10623328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指的是以乙托甲，使甲的特点或特质更加突出。有正衬和反衬两种。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336088" y="2905407"/>
            <a:ext cx="117457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念奴娇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赤壁怀古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苏轼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大江东去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，浪淘尽、千古风流人物。故垒西边，人道是、三国周郎赤壁。</a:t>
            </a:r>
            <a:endParaRPr lang="zh-CN" altLang="en-US" sz="2800" spc="-100" dirty="0"/>
          </a:p>
        </p:txBody>
      </p:sp>
      <p:sp>
        <p:nvSpPr>
          <p:cNvPr id="11" name="矩形 10"/>
          <p:cNvSpPr/>
          <p:nvPr/>
        </p:nvSpPr>
        <p:spPr>
          <a:xfrm>
            <a:off x="192073" y="435179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1598" y="4351796"/>
            <a:ext cx="1152221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塑造的人物形象是周瑜，却从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千古风流人物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写起，由此引出赤壁之战时的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多少豪杰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，最后才集中为周瑜一人，突出了周瑜在词人心中的主要地位。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208960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970315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1844824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213618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对比对照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591513" y="999356"/>
            <a:ext cx="8824173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把两种不同的事物或情形作对照，互相比较，突出强调。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1870366"/>
            <a:ext cx="8208853" cy="325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越中览古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李白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越王勾践破吴归，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战士还家尽锦衣。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宫女如花满春殿，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只今惟有鹧鸪飞。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065647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065647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三句描写昔日繁荣和最后一句描写今日冷落凄凉形成强烈的对比，使读者感受特别深切，其中蕴涵着诗人深沉的历史思考。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3945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870" y="397981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870" y="1108536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870" y="2486213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8557" y="402639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象征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21941" y="1137577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特定的、容易引起联想的具体形象，表现与之有相似或相近特点的概念、思想和感情。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34109" y="2596078"/>
            <a:ext cx="8208853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登崖州城作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李德裕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青山似欲留人住，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百匝千遭绕郡城。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12416" y="4502437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941" y="4502437"/>
            <a:ext cx="117449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两句描写青山环绕、层峦叠嶂，自己所处的郡城正处在严密封锁、重重阻隔之中。象征了自己被政敌迫害的景况，抒写了思归不得的忧伤。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316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52740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123795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7347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53206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起兴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630710" y="1266998"/>
            <a:ext cx="8824173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兴，先言他物以引起所咏之辞。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202393"/>
            <a:ext cx="8208853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关雎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《诗经》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关关雎鸠，在河之洲。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窈窕淑女，君子好逑。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434382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9255" y="4343826"/>
            <a:ext cx="9522495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借雎鸟一声声的互相和鸣起兴，引起男子无限的情思。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7845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5948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77003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9252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6414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联想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8" y="780028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一事物联系到与之有关的另一事物，或把事物中类似的特点联系起来造成一个典型。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202393"/>
            <a:ext cx="8208853" cy="325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咏柳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贺知章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碧玉妆成一树高，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万条垂下绿丝绦。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不知细叶谁裁出，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二月春风似剪刀。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37321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373216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诗人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由柳枝的纷披下垂、婀娜多姿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联想到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翠绿的丝带，运用巧妙的比喻，塑造出一个别具浪漫色彩的新颖形象。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84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87" y="5948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87" y="77003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87" y="2092528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174" y="6414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想象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62558" y="780028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已有材料和观念的基础上，经过联想、推断、分析、综合，创造出新的观念的思维过程。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74726" y="2202393"/>
            <a:ext cx="82088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望洞庭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刘禹锡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湖光秋月两相和，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潭面无风镜未磨。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遥望洞庭山水色，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白银盘里一青螺。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53033" y="537321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5373216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首诗选择月夜遥望的角度，通过极富想象力的描写，将洞庭的湖光山色别出心裁地再现于纸上。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09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007" y="61696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007" y="1327517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007" y="2133322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28694" y="621620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渲染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413909" y="1337508"/>
            <a:ext cx="106274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对环境、景物作多方面的描写形容，以突出形象，加强艺术效果。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44246" y="2243187"/>
            <a:ext cx="82088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登高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杜甫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风急天高猿啸哀，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渚清沙白鸟飞回。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22553" y="4274512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085" y="4274512"/>
            <a:ext cx="118558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联俯仰所见所闻，一连出现六个特写镜头，渲染秋江景物的特点。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508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884</Words>
  <Application>Microsoft Office PowerPoint</Application>
  <PresentationFormat>自定义</PresentationFormat>
  <Paragraphs>165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454</cp:revision>
  <dcterms:created xsi:type="dcterms:W3CDTF">2016-03-28T08:27:22Z</dcterms:created>
  <dcterms:modified xsi:type="dcterms:W3CDTF">2016-11-23T02:39:48Z</dcterms:modified>
</cp:coreProperties>
</file>