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32" r:id="rId2"/>
  </p:sldMasterIdLst>
  <p:notesMasterIdLst>
    <p:notesMasterId r:id="rId22"/>
  </p:notesMasterIdLst>
  <p:sldIdLst>
    <p:sldId id="256" r:id="rId3"/>
    <p:sldId id="257" r:id="rId4"/>
    <p:sldId id="277" r:id="rId5"/>
    <p:sldId id="278" r:id="rId6"/>
    <p:sldId id="265" r:id="rId7"/>
    <p:sldId id="280" r:id="rId8"/>
    <p:sldId id="281" r:id="rId9"/>
    <p:sldId id="282" r:id="rId10"/>
    <p:sldId id="283" r:id="rId11"/>
    <p:sldId id="284" r:id="rId12"/>
    <p:sldId id="285" r:id="rId13"/>
    <p:sldId id="264" r:id="rId14"/>
    <p:sldId id="279" r:id="rId15"/>
    <p:sldId id="286" r:id="rId16"/>
    <p:sldId id="287" r:id="rId17"/>
    <p:sldId id="260" r:id="rId18"/>
    <p:sldId id="262" r:id="rId19"/>
    <p:sldId id="272" r:id="rId20"/>
    <p:sldId id="276" r:id="rId2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FE5C58"/>
    <a:srgbClr val="BF0601"/>
    <a:srgbClr val="D81893"/>
    <a:srgbClr val="21AF5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05" autoAdjust="0"/>
  </p:normalViewPr>
  <p:slideViewPr>
    <p:cSldViewPr>
      <p:cViewPr varScale="1">
        <p:scale>
          <a:sx n="73" d="100"/>
          <a:sy n="73" d="100"/>
        </p:scale>
        <p:origin x="-75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D67327-F11D-4638-9399-8E607B8F9587}" type="doc">
      <dgm:prSet loTypeId="urn:microsoft.com/office/officeart/2005/8/layout/vList2" loCatId="list" qsTypeId="urn:microsoft.com/office/officeart/2005/8/quickstyle/simple1#1" qsCatId="simple" csTypeId="urn:microsoft.com/office/officeart/2005/8/colors/accent1_2#1" csCatId="accent1"/>
      <dgm:spPr/>
      <dgm:t>
        <a:bodyPr/>
        <a:lstStyle/>
        <a:p>
          <a:endParaRPr lang="zh-CN" altLang="en-US"/>
        </a:p>
      </dgm:t>
    </dgm:pt>
    <dgm:pt modelId="{1ECA226C-F9F5-44DC-8D6F-D7AFF3D3FB94}">
      <dgm:prSet/>
      <dgm:spPr/>
      <dgm:t>
        <a:bodyPr/>
        <a:lstStyle/>
        <a:p>
          <a:pPr rtl="0"/>
          <a:r>
            <a:rPr lang="zh-CN" dirty="0" smtClean="0"/>
            <a:t>故事情节</a:t>
          </a:r>
          <a:endParaRPr lang="zh-CN" dirty="0"/>
        </a:p>
      </dgm:t>
    </dgm:pt>
    <dgm:pt modelId="{156CB783-83C9-49A5-AF02-C34AD8AE2D13}" type="parTrans" cxnId="{24068C71-D52B-494B-AB7B-0269B90AA4DA}">
      <dgm:prSet/>
      <dgm:spPr/>
      <dgm:t>
        <a:bodyPr/>
        <a:lstStyle/>
        <a:p>
          <a:endParaRPr lang="zh-CN" altLang="en-US"/>
        </a:p>
      </dgm:t>
    </dgm:pt>
    <dgm:pt modelId="{85F73101-B9DA-47BD-A551-9710F804B777}" type="sibTrans" cxnId="{24068C71-D52B-494B-AB7B-0269B90AA4DA}">
      <dgm:prSet/>
      <dgm:spPr/>
      <dgm:t>
        <a:bodyPr/>
        <a:lstStyle/>
        <a:p>
          <a:endParaRPr lang="zh-CN" altLang="en-US"/>
        </a:p>
      </dgm:t>
    </dgm:pt>
    <dgm:pt modelId="{8A79ED3D-94BF-4F76-A9E8-9CC278611DC2}" type="pres">
      <dgm:prSet presAssocID="{9DD67327-F11D-4638-9399-8E607B8F9587}" presName="linear" presStyleCnt="0">
        <dgm:presLayoutVars>
          <dgm:animLvl val="lvl"/>
          <dgm:resizeHandles val="exact"/>
        </dgm:presLayoutVars>
      </dgm:prSet>
      <dgm:spPr/>
      <dgm:t>
        <a:bodyPr/>
        <a:lstStyle/>
        <a:p>
          <a:endParaRPr lang="zh-CN" altLang="en-US"/>
        </a:p>
      </dgm:t>
    </dgm:pt>
    <dgm:pt modelId="{26234973-763D-46A7-982A-42F6E114B587}" type="pres">
      <dgm:prSet presAssocID="{1ECA226C-F9F5-44DC-8D6F-D7AFF3D3FB94}" presName="parentText" presStyleLbl="node1" presStyleIdx="0" presStyleCnt="1" custLinFactNeighborX="-33328" custLinFactNeighborY="-4181">
        <dgm:presLayoutVars>
          <dgm:chMax val="0"/>
          <dgm:bulletEnabled val="1"/>
        </dgm:presLayoutVars>
      </dgm:prSet>
      <dgm:spPr/>
      <dgm:t>
        <a:bodyPr/>
        <a:lstStyle/>
        <a:p>
          <a:endParaRPr lang="zh-CN" altLang="en-US"/>
        </a:p>
      </dgm:t>
    </dgm:pt>
  </dgm:ptLst>
  <dgm:cxnLst>
    <dgm:cxn modelId="{24068C71-D52B-494B-AB7B-0269B90AA4DA}" srcId="{9DD67327-F11D-4638-9399-8E607B8F9587}" destId="{1ECA226C-F9F5-44DC-8D6F-D7AFF3D3FB94}" srcOrd="0" destOrd="0" parTransId="{156CB783-83C9-49A5-AF02-C34AD8AE2D13}" sibTransId="{85F73101-B9DA-47BD-A551-9710F804B777}"/>
    <dgm:cxn modelId="{36347597-886F-4849-B768-4F055DD2C5D7}" type="presOf" srcId="{1ECA226C-F9F5-44DC-8D6F-D7AFF3D3FB94}" destId="{26234973-763D-46A7-982A-42F6E114B587}" srcOrd="0" destOrd="0" presId="urn:microsoft.com/office/officeart/2005/8/layout/vList2"/>
    <dgm:cxn modelId="{A8B864F9-E9C9-4970-B454-F27A824883CA}" type="presOf" srcId="{9DD67327-F11D-4638-9399-8E607B8F9587}" destId="{8A79ED3D-94BF-4F76-A9E8-9CC278611DC2}" srcOrd="0" destOrd="0" presId="urn:microsoft.com/office/officeart/2005/8/layout/vList2"/>
    <dgm:cxn modelId="{0E983FE6-3F50-4D01-9E00-B6D0DB6303E6}" type="presParOf" srcId="{8A79ED3D-94BF-4F76-A9E8-9CC278611DC2}" destId="{26234973-763D-46A7-982A-42F6E114B587}"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9C5B8D13-0867-4F13-8706-A3EFD3BB0473}" type="datetimeFigureOut">
              <a:rPr lang="zh-CN" altLang="en-US"/>
              <a:pPr>
                <a:defRPr/>
              </a:pPr>
              <a:t>2016/11/17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B6B91C9C-E706-4996-8ADA-4E64277710C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67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0AEDCFD-D956-40BE-9776-D5A52CC68A6C}" type="slidenum">
              <a:rPr lang="zh-CN" altLang="en-US"/>
              <a:pPr fontAlgn="base">
                <a:spcBef>
                  <a:spcPct val="0"/>
                </a:spcBef>
                <a:spcAft>
                  <a:spcPct val="0"/>
                </a:spcAft>
                <a:defRPr/>
              </a:pPr>
              <a:t>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bwMode="auto">
          <a:noFill/>
          <a:ln>
            <a:solidFill>
              <a:srgbClr val="000000"/>
            </a:solidFill>
            <a:miter lim="800000"/>
            <a:headEnd/>
            <a:tailEnd/>
          </a:ln>
        </p:spPr>
      </p:sp>
      <p:sp>
        <p:nvSpPr>
          <p:cNvPr id="389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277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750D242-25D2-4F25-BA57-145958537A5C}" type="slidenum">
              <a:rPr lang="zh-CN" altLang="en-US"/>
              <a:pPr fontAlgn="base">
                <a:spcBef>
                  <a:spcPct val="0"/>
                </a:spcBef>
                <a:spcAft>
                  <a:spcPct val="0"/>
                </a:spcAft>
                <a:defRPr/>
              </a:pPr>
              <a:t>12</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圆角矩形 12"/>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矩形 6"/>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矩形 9"/>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矩形 10"/>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zh-CN" altLang="en-US" smtClean="0"/>
              <a:t>单击此处编辑母版标题样式</a:t>
            </a:r>
            <a:endParaRPr lang="en-US"/>
          </a:p>
        </p:txBody>
      </p:sp>
      <p:sp>
        <p:nvSpPr>
          <p:cNvPr id="11" name="日期占位符 27"/>
          <p:cNvSpPr>
            <a:spLocks noGrp="1"/>
          </p:cNvSpPr>
          <p:nvPr>
            <p:ph type="dt" sz="half" idx="10"/>
          </p:nvPr>
        </p:nvSpPr>
        <p:spPr/>
        <p:txBody>
          <a:bodyPr/>
          <a:lstStyle>
            <a:lvl1pPr>
              <a:defRPr/>
            </a:lvl1pPr>
          </a:lstStyle>
          <a:p>
            <a:pPr>
              <a:defRPr/>
            </a:pPr>
            <a:fld id="{B94C3679-F816-4195-ADFF-51D20ED061C4}" type="datetimeFigureOut">
              <a:rPr lang="zh-CN" altLang="en-US"/>
              <a:pPr>
                <a:defRPr/>
              </a:pPr>
              <a:t>2016/11/17</a:t>
            </a:fld>
            <a:endParaRPr lang="zh-CN" altLang="en-US"/>
          </a:p>
        </p:txBody>
      </p:sp>
      <p:sp>
        <p:nvSpPr>
          <p:cNvPr id="12" name="页脚占位符 16"/>
          <p:cNvSpPr>
            <a:spLocks noGrp="1"/>
          </p:cNvSpPr>
          <p:nvPr>
            <p:ph type="ftr" sz="quarter" idx="11"/>
          </p:nvPr>
        </p:nvSpPr>
        <p:spPr/>
        <p:txBody>
          <a:bodyPr/>
          <a:lstStyle>
            <a:lvl1pPr>
              <a:defRPr/>
            </a:lvl1pPr>
          </a:lstStyle>
          <a:p>
            <a:pPr>
              <a:defRPr/>
            </a:pPr>
            <a:endParaRPr lang="zh-CN" altLang="en-US"/>
          </a:p>
        </p:txBody>
      </p:sp>
      <p:sp>
        <p:nvSpPr>
          <p:cNvPr id="13" name="灯片编号占位符 28"/>
          <p:cNvSpPr>
            <a:spLocks noGrp="1"/>
          </p:cNvSpPr>
          <p:nvPr>
            <p:ph type="sldNum" sz="quarter" idx="12"/>
          </p:nvPr>
        </p:nvSpPr>
        <p:spPr/>
        <p:txBody>
          <a:bodyPr/>
          <a:lstStyle>
            <a:lvl1pPr>
              <a:defRPr sz="1400">
                <a:solidFill>
                  <a:srgbClr val="FFFFFF"/>
                </a:solidFill>
              </a:defRPr>
            </a:lvl1pPr>
          </a:lstStyle>
          <a:p>
            <a:pPr>
              <a:defRPr/>
            </a:pPr>
            <a:fld id="{EFF64E69-A1BB-4558-BCB4-3210CCD64E50}"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transition>
    <p:pull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4741753C-882A-4576-871F-F6013AE98056}" type="datetimeFigureOut">
              <a:rPr lang="zh-CN" altLang="en-US"/>
              <a:pPr>
                <a:defRPr/>
              </a:pPr>
              <a:t>2016/11/17</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pPr>
              <a:defRPr/>
            </a:pPr>
            <a:fld id="{12DA0342-852D-4D61-8C8F-62BF33CA8DC7}" type="slidenum">
              <a:rPr lang="zh-CN" altLang="en-US"/>
              <a:pPr>
                <a:defRPr/>
              </a:pPr>
              <a:t>‹#›</a:t>
            </a:fld>
            <a:endParaRPr lang="zh-CN" altLang="en-US"/>
          </a:p>
        </p:txBody>
      </p:sp>
    </p:spTree>
  </p:cSld>
  <p:clrMapOvr>
    <a:masterClrMapping/>
  </p:clrMapOvr>
  <p:transition>
    <p:pull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914400" y="274640"/>
            <a:ext cx="55626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F855FD63-2185-4081-94DB-FA63471FE5C7}" type="datetimeFigureOut">
              <a:rPr lang="zh-CN" altLang="en-US"/>
              <a:pPr>
                <a:defRPr/>
              </a:pPr>
              <a:t>2016/11/17</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pPr>
              <a:defRPr/>
            </a:pPr>
            <a:fld id="{EC4B5B6E-C212-4AE7-86D0-4E26BD6DD35C}" type="slidenum">
              <a:rPr lang="zh-CN" altLang="en-US"/>
              <a:pPr>
                <a:defRPr/>
              </a:pPr>
              <a:t>‹#›</a:t>
            </a:fld>
            <a:endParaRPr lang="zh-CN" altLang="en-US"/>
          </a:p>
        </p:txBody>
      </p:sp>
    </p:spTree>
  </p:cSld>
  <p:clrMapOvr>
    <a:masterClrMapping/>
  </p:clrMapOvr>
  <p:transition>
    <p:pull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矩形 11"/>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矩形 13"/>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矩形 18"/>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直接连接符 10"/>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1"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2" name="直接连接符 1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3" name="直接连接符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4"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5" name="直接连接符 21"/>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6"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椭圆 22"/>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椭圆 23"/>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椭圆 25"/>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椭圆 24"/>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标题 7"/>
          <p:cNvSpPr>
            <a:spLocks noGrp="1"/>
          </p:cNvSpPr>
          <p:nvPr>
            <p:ph type="ctrTitle"/>
          </p:nvPr>
        </p:nvSpPr>
        <p:spPr>
          <a:xfrm>
            <a:off x="2286000" y="3124200"/>
            <a:ext cx="6172200" cy="1894362"/>
          </a:xfrm>
        </p:spPr>
        <p:txBody>
          <a:bodyPr/>
          <a:lstStyle>
            <a:lvl1pPr>
              <a:defRPr b="1"/>
            </a:lvl1pPr>
          </a:lstStyle>
          <a:p>
            <a:r>
              <a:rPr lang="zh-CN" altLang="en-US" smtClean="0"/>
              <a:t>单击此处编辑母版标题样式</a:t>
            </a:r>
            <a:endParaRPr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22" name="日期占位符 27"/>
          <p:cNvSpPr>
            <a:spLocks noGrp="1"/>
          </p:cNvSpPr>
          <p:nvPr>
            <p:ph type="dt" sz="half" idx="10"/>
          </p:nvPr>
        </p:nvSpPr>
        <p:spPr bwMode="auto">
          <a:xfrm rot="5400000">
            <a:off x="7764463" y="1174750"/>
            <a:ext cx="2286000" cy="381000"/>
          </a:xfrm>
        </p:spPr>
        <p:txBody>
          <a:bodyPr/>
          <a:lstStyle>
            <a:lvl1pPr>
              <a:defRPr/>
            </a:lvl1pPr>
          </a:lstStyle>
          <a:p>
            <a:pPr>
              <a:defRPr/>
            </a:pPr>
            <a:fld id="{A3E27EA4-A1E0-48F8-92A3-D3FAAB855653}" type="datetimeFigureOut">
              <a:rPr lang="zh-CN" altLang="en-US"/>
              <a:pPr>
                <a:defRPr/>
              </a:pPr>
              <a:t>2016/11/17</a:t>
            </a:fld>
            <a:endParaRPr lang="zh-CN" altLang="en-US"/>
          </a:p>
        </p:txBody>
      </p:sp>
      <p:sp>
        <p:nvSpPr>
          <p:cNvPr id="23" name="页脚占位符 16"/>
          <p:cNvSpPr>
            <a:spLocks noGrp="1"/>
          </p:cNvSpPr>
          <p:nvPr>
            <p:ph type="ftr" sz="quarter" idx="11"/>
          </p:nvPr>
        </p:nvSpPr>
        <p:spPr bwMode="auto">
          <a:xfrm rot="5400000">
            <a:off x="7077076" y="4181475"/>
            <a:ext cx="3657600" cy="384175"/>
          </a:xfrm>
        </p:spPr>
        <p:txBody>
          <a:bodyPr/>
          <a:lstStyle>
            <a:lvl1pPr>
              <a:defRPr/>
            </a:lvl1pPr>
          </a:lstStyle>
          <a:p>
            <a:pPr>
              <a:defRPr/>
            </a:pPr>
            <a:endParaRPr lang="zh-CN" altLang="en-US"/>
          </a:p>
        </p:txBody>
      </p:sp>
      <p:sp>
        <p:nvSpPr>
          <p:cNvPr id="24" name="灯片编号占位符 28"/>
          <p:cNvSpPr>
            <a:spLocks noGrp="1"/>
          </p:cNvSpPr>
          <p:nvPr>
            <p:ph type="sldNum" sz="quarter" idx="12"/>
          </p:nvPr>
        </p:nvSpPr>
        <p:spPr bwMode="auto">
          <a:xfrm>
            <a:off x="1325563" y="4929188"/>
            <a:ext cx="609600" cy="517525"/>
          </a:xfrm>
        </p:spPr>
        <p:txBody>
          <a:bodyPr/>
          <a:lstStyle>
            <a:lvl1pPr>
              <a:defRPr/>
            </a:lvl1pPr>
          </a:lstStyle>
          <a:p>
            <a:pPr>
              <a:defRPr/>
            </a:pPr>
            <a:fld id="{8A32B5E5-C613-4735-BFC1-633793ABD6FF}"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transition>
    <p:pull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4"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矩形 9"/>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矩形 10"/>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矩形 11"/>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直接连接符 12"/>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9"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0" name="直接连接符 14"/>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1" name="直接连接符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2"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3"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椭圆 19"/>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椭圆 20"/>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椭圆 21"/>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椭圆 22"/>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直接连接符 25"/>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lang="zh-CN" altLang="en-US" smtClean="0"/>
              <a:t>单击此处编辑母版标题样式</a:t>
            </a:r>
            <a:endParaRPr lang="en-US"/>
          </a:p>
        </p:txBody>
      </p:sp>
      <p:sp>
        <p:nvSpPr>
          <p:cNvPr id="3" name="文本占位符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20" name="日期占位符 3"/>
          <p:cNvSpPr>
            <a:spLocks noGrp="1"/>
          </p:cNvSpPr>
          <p:nvPr>
            <p:ph type="dt" sz="half" idx="10"/>
          </p:nvPr>
        </p:nvSpPr>
        <p:spPr bwMode="auto">
          <a:xfrm rot="5400000">
            <a:off x="7762875" y="1169988"/>
            <a:ext cx="2286000" cy="381000"/>
          </a:xfrm>
        </p:spPr>
        <p:txBody>
          <a:bodyPr/>
          <a:lstStyle>
            <a:lvl1pPr>
              <a:defRPr/>
            </a:lvl1pPr>
          </a:lstStyle>
          <a:p>
            <a:pPr>
              <a:defRPr/>
            </a:pPr>
            <a:fld id="{3E142625-08BB-4B48-8699-BF54D4C4BF64}" type="datetimeFigureOut">
              <a:rPr lang="zh-CN" altLang="en-US"/>
              <a:pPr>
                <a:defRPr/>
              </a:pPr>
              <a:t>2016/11/17</a:t>
            </a:fld>
            <a:endParaRPr lang="zh-CN" altLang="en-US"/>
          </a:p>
        </p:txBody>
      </p:sp>
      <p:sp>
        <p:nvSpPr>
          <p:cNvPr id="21" name="页脚占位符 4"/>
          <p:cNvSpPr>
            <a:spLocks noGrp="1"/>
          </p:cNvSpPr>
          <p:nvPr>
            <p:ph type="ftr" sz="quarter" idx="11"/>
          </p:nvPr>
        </p:nvSpPr>
        <p:spPr bwMode="auto">
          <a:xfrm rot="5400000">
            <a:off x="7077076" y="4178300"/>
            <a:ext cx="3657600" cy="384175"/>
          </a:xfrm>
        </p:spPr>
        <p:txBody>
          <a:bodyPr/>
          <a:lstStyle>
            <a:lvl1pPr>
              <a:defRPr/>
            </a:lvl1pPr>
          </a:lstStyle>
          <a:p>
            <a:pPr>
              <a:defRPr/>
            </a:pPr>
            <a:endParaRPr lang="zh-CN" altLang="en-US"/>
          </a:p>
        </p:txBody>
      </p:sp>
      <p:sp>
        <p:nvSpPr>
          <p:cNvPr id="22" name="灯片编号占位符 5"/>
          <p:cNvSpPr>
            <a:spLocks noGrp="1"/>
          </p:cNvSpPr>
          <p:nvPr>
            <p:ph type="sldNum" sz="quarter" idx="12"/>
          </p:nvPr>
        </p:nvSpPr>
        <p:spPr bwMode="auto">
          <a:xfrm>
            <a:off x="1339850" y="4929188"/>
            <a:ext cx="609600" cy="517525"/>
          </a:xfrm>
        </p:spPr>
        <p:txBody>
          <a:bodyPr/>
          <a:lstStyle>
            <a:lvl1pPr>
              <a:defRPr/>
            </a:lvl1pPr>
          </a:lstStyle>
          <a:p>
            <a:pPr>
              <a:defRPr/>
            </a:pPr>
            <a:fld id="{613C4602-5B5E-4A1C-ABAB-E51609A55660}"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transition>
    <p:pull dir="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9" name="内容占位符 8"/>
          <p:cNvSpPr>
            <a:spLocks noGrp="1"/>
          </p:cNvSpPr>
          <p:nvPr>
            <p:ph sz="quarter" idx="1"/>
          </p:nvPr>
        </p:nvSpPr>
        <p:spPr>
          <a:xfrm>
            <a:off x="457200" y="1600200"/>
            <a:ext cx="365760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内容占位符 10"/>
          <p:cNvSpPr>
            <a:spLocks noGrp="1"/>
          </p:cNvSpPr>
          <p:nvPr>
            <p:ph sz="quarter" idx="2"/>
          </p:nvPr>
        </p:nvSpPr>
        <p:spPr>
          <a:xfrm>
            <a:off x="4270248" y="1600200"/>
            <a:ext cx="365760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13"/>
          <p:cNvSpPr>
            <a:spLocks noGrp="1"/>
          </p:cNvSpPr>
          <p:nvPr>
            <p:ph type="dt" sz="half" idx="10"/>
          </p:nvPr>
        </p:nvSpPr>
        <p:spPr/>
        <p:txBody>
          <a:bodyPr/>
          <a:lstStyle>
            <a:lvl1pPr>
              <a:defRPr/>
            </a:lvl1pPr>
          </a:lstStyle>
          <a:p>
            <a:pPr>
              <a:defRPr/>
            </a:pPr>
            <a:fld id="{76BE42A2-A40E-4B4A-903C-01C46F0F4E45}" type="datetimeFigureOut">
              <a:rPr lang="zh-CN" altLang="en-US"/>
              <a:pPr>
                <a:defRPr/>
              </a:pPr>
              <a:t>2016/11/17</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pPr>
              <a:defRPr/>
            </a:pPr>
            <a:fld id="{2E92EC7C-4D0A-4229-BC24-ACDEC56B3390}" type="slidenum">
              <a:rPr lang="zh-CN" altLang="en-US"/>
              <a:pPr>
                <a:defRPr/>
              </a:pPr>
              <a:t>‹#›</a:t>
            </a:fld>
            <a:endParaRPr lang="zh-CN" altLang="en-US"/>
          </a:p>
        </p:txBody>
      </p:sp>
    </p:spTree>
  </p:cSld>
  <p:clrMapOvr>
    <a:masterClrMapping/>
  </p:clrMapOvr>
  <p:transition>
    <p:pull dir="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lstStyle>
            <a:lvl1pPr>
              <a:defRPr/>
            </a:lvl1pPr>
          </a:lstStyle>
          <a:p>
            <a:r>
              <a:rPr lang="zh-CN" altLang="en-US" smtClean="0"/>
              <a:t>单击此处编辑母版标题样式</a:t>
            </a:r>
            <a:endParaRPr lang="en-US"/>
          </a:p>
        </p:txBody>
      </p:sp>
      <p:sp>
        <p:nvSpPr>
          <p:cNvPr id="11" name="内容占位符 10"/>
          <p:cNvSpPr>
            <a:spLocks noGrp="1"/>
          </p:cNvSpPr>
          <p:nvPr>
            <p:ph sz="quarter" idx="2"/>
          </p:nvPr>
        </p:nvSpPr>
        <p:spPr>
          <a:xfrm>
            <a:off x="457200" y="2362200"/>
            <a:ext cx="3657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内容占位符 12"/>
          <p:cNvSpPr>
            <a:spLocks noGrp="1"/>
          </p:cNvSpPr>
          <p:nvPr>
            <p:ph sz="quarter" idx="4"/>
          </p:nvPr>
        </p:nvSpPr>
        <p:spPr>
          <a:xfrm>
            <a:off x="4371975" y="2362200"/>
            <a:ext cx="3657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zh-CN" altLang="en-US" smtClean="0"/>
              <a:t>单击此处编辑母版文本样式</a:t>
            </a:r>
          </a:p>
        </p:txBody>
      </p:sp>
      <p:sp>
        <p:nvSpPr>
          <p:cNvPr id="7" name="日期占位符 13"/>
          <p:cNvSpPr>
            <a:spLocks noGrp="1"/>
          </p:cNvSpPr>
          <p:nvPr>
            <p:ph type="dt" sz="half" idx="10"/>
          </p:nvPr>
        </p:nvSpPr>
        <p:spPr/>
        <p:txBody>
          <a:bodyPr/>
          <a:lstStyle>
            <a:lvl1pPr>
              <a:defRPr/>
            </a:lvl1pPr>
          </a:lstStyle>
          <a:p>
            <a:pPr>
              <a:defRPr/>
            </a:pPr>
            <a:fld id="{1E2AC62C-E1A1-46DC-853C-02A53AC46D1E}" type="datetimeFigureOut">
              <a:rPr lang="zh-CN" altLang="en-US"/>
              <a:pPr>
                <a:defRPr/>
              </a:pPr>
              <a:t>2016/11/17</a:t>
            </a:fld>
            <a:endParaRPr lang="zh-CN" altLang="en-US"/>
          </a:p>
        </p:txBody>
      </p:sp>
      <p:sp>
        <p:nvSpPr>
          <p:cNvPr id="8" name="页脚占位符 2"/>
          <p:cNvSpPr>
            <a:spLocks noGrp="1"/>
          </p:cNvSpPr>
          <p:nvPr>
            <p:ph type="ftr" sz="quarter" idx="11"/>
          </p:nvPr>
        </p:nvSpPr>
        <p:spPr/>
        <p:txBody>
          <a:bodyPr/>
          <a:lstStyle>
            <a:lvl1pPr>
              <a:defRPr/>
            </a:lvl1pPr>
          </a:lstStyle>
          <a:p>
            <a:pPr>
              <a:defRPr/>
            </a:pPr>
            <a:endParaRPr lang="zh-CN" altLang="en-US"/>
          </a:p>
        </p:txBody>
      </p:sp>
      <p:sp>
        <p:nvSpPr>
          <p:cNvPr id="9" name="灯片编号占位符 22"/>
          <p:cNvSpPr>
            <a:spLocks noGrp="1"/>
          </p:cNvSpPr>
          <p:nvPr>
            <p:ph type="sldNum" sz="quarter" idx="12"/>
          </p:nvPr>
        </p:nvSpPr>
        <p:spPr/>
        <p:txBody>
          <a:bodyPr/>
          <a:lstStyle>
            <a:lvl1pPr>
              <a:defRPr/>
            </a:lvl1pPr>
          </a:lstStyle>
          <a:p>
            <a:pPr>
              <a:defRPr/>
            </a:pPr>
            <a:fld id="{4B6F4C74-E788-420C-9490-2A05DCA8C89F}" type="slidenum">
              <a:rPr lang="zh-CN" altLang="en-US"/>
              <a:pPr>
                <a:defRPr/>
              </a:pPr>
              <a:t>‹#›</a:t>
            </a:fld>
            <a:endParaRPr lang="zh-CN" altLang="en-US"/>
          </a:p>
        </p:txBody>
      </p:sp>
    </p:spTree>
  </p:cSld>
  <p:clrMapOvr>
    <a:masterClrMapping/>
  </p:clrMapOvr>
  <p:transition>
    <p:pull dir="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5"/>
          <p:cNvSpPr>
            <a:spLocks noGrp="1"/>
          </p:cNvSpPr>
          <p:nvPr>
            <p:ph type="dt" sz="half" idx="10"/>
          </p:nvPr>
        </p:nvSpPr>
        <p:spPr/>
        <p:txBody>
          <a:bodyPr rtlCol="0"/>
          <a:lstStyle>
            <a:lvl1pPr>
              <a:defRPr/>
            </a:lvl1pPr>
          </a:lstStyle>
          <a:p>
            <a:pPr>
              <a:defRPr/>
            </a:pPr>
            <a:fld id="{6A5BCD83-C75E-444C-BB39-2FE7245AAA6F}" type="datetimeFigureOut">
              <a:rPr lang="zh-CN" altLang="en-US"/>
              <a:pPr>
                <a:defRPr/>
              </a:pPr>
              <a:t>2016/11/17</a:t>
            </a:fld>
            <a:endParaRPr lang="zh-CN" altLang="en-US"/>
          </a:p>
        </p:txBody>
      </p:sp>
      <p:sp>
        <p:nvSpPr>
          <p:cNvPr id="4" name="灯片编号占位符 6"/>
          <p:cNvSpPr>
            <a:spLocks noGrp="1"/>
          </p:cNvSpPr>
          <p:nvPr>
            <p:ph type="sldNum" sz="quarter" idx="11"/>
          </p:nvPr>
        </p:nvSpPr>
        <p:spPr/>
        <p:txBody>
          <a:bodyPr rtlCol="0"/>
          <a:lstStyle>
            <a:lvl1pPr>
              <a:defRPr/>
            </a:lvl1pPr>
          </a:lstStyle>
          <a:p>
            <a:pPr>
              <a:defRPr/>
            </a:pPr>
            <a:fld id="{ABC4D0D0-D973-43D0-9FE9-FB833D2B7F8D}" type="slidenum">
              <a:rPr lang="zh-CN" altLang="en-US"/>
              <a:pPr>
                <a:defRPr/>
              </a:pPr>
              <a:t>‹#›</a:t>
            </a:fld>
            <a:endParaRPr lang="zh-CN" altLang="en-US"/>
          </a:p>
        </p:txBody>
      </p:sp>
      <p:sp>
        <p:nvSpPr>
          <p:cNvPr id="5" name="页脚占位符 7"/>
          <p:cNvSpPr>
            <a:spLocks noGrp="1"/>
          </p:cNvSpPr>
          <p:nvPr>
            <p:ph type="ftr" sz="quarter" idx="12"/>
          </p:nvPr>
        </p:nvSpPr>
        <p:spPr/>
        <p:txBody>
          <a:bodyPr rtlCol="0"/>
          <a:lstStyle>
            <a:lvl1pPr>
              <a:defRPr/>
            </a:lvl1pPr>
          </a:lstStyle>
          <a:p>
            <a:pPr>
              <a:defRPr/>
            </a:pPr>
            <a:endParaRPr lang="zh-CN" altLang="en-US"/>
          </a:p>
        </p:txBody>
      </p:sp>
    </p:spTree>
  </p:cSld>
  <p:clrMapOvr>
    <a:masterClrMapping/>
  </p:clrMapOvr>
  <p:transition>
    <p:pull dir="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3"/>
          <p:cNvSpPr>
            <a:spLocks noGrp="1"/>
          </p:cNvSpPr>
          <p:nvPr>
            <p:ph type="dt" sz="half" idx="10"/>
          </p:nvPr>
        </p:nvSpPr>
        <p:spPr/>
        <p:txBody>
          <a:bodyPr/>
          <a:lstStyle>
            <a:lvl1pPr>
              <a:defRPr/>
            </a:lvl1pPr>
          </a:lstStyle>
          <a:p>
            <a:pPr>
              <a:defRPr/>
            </a:pPr>
            <a:fld id="{CDC5AAE3-9DA5-4485-BE9E-4484B0853A36}" type="datetimeFigureOut">
              <a:rPr lang="zh-CN" altLang="en-US"/>
              <a:pPr>
                <a:defRPr/>
              </a:pPr>
              <a:t>2016/11/17</a:t>
            </a:fld>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22"/>
          <p:cNvSpPr>
            <a:spLocks noGrp="1"/>
          </p:cNvSpPr>
          <p:nvPr>
            <p:ph type="sldNum" sz="quarter" idx="12"/>
          </p:nvPr>
        </p:nvSpPr>
        <p:spPr/>
        <p:txBody>
          <a:bodyPr/>
          <a:lstStyle>
            <a:lvl1pPr>
              <a:defRPr/>
            </a:lvl1pPr>
          </a:lstStyle>
          <a:p>
            <a:pPr>
              <a:defRPr/>
            </a:pPr>
            <a:fld id="{30F662BA-90C0-48E1-AD47-8A032B0C864B}" type="slidenum">
              <a:rPr lang="zh-CN" altLang="en-US"/>
              <a:pPr>
                <a:defRPr/>
              </a:pPr>
              <a:t>‹#›</a:t>
            </a:fld>
            <a:endParaRPr lang="zh-CN" altLang="en-US"/>
          </a:p>
        </p:txBody>
      </p:sp>
    </p:spTree>
  </p:cSld>
  <p:clrMapOvr>
    <a:masterClrMapping/>
  </p:clrMapOvr>
  <p:transition>
    <p:pull dir="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6"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7" name="直接连接符 8"/>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8"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9"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1" name="椭圆 13"/>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标题 1"/>
          <p:cNvSpPr>
            <a:spLocks noGrp="1"/>
          </p:cNvSpPr>
          <p:nvPr>
            <p:ph type="title"/>
          </p:nvPr>
        </p:nvSpPr>
        <p:spPr>
          <a:xfrm rot="5400000">
            <a:off x="3371850" y="3200400"/>
            <a:ext cx="6309360" cy="457200"/>
          </a:xfrm>
        </p:spPr>
        <p:txBody>
          <a:bodyPr/>
          <a:lstStyle>
            <a:lvl1pPr algn="l">
              <a:buNone/>
              <a:defRPr sz="2000" b="1" cap="small" baseline="0"/>
            </a:lvl1pPr>
          </a:lstStyle>
          <a:p>
            <a:r>
              <a:rPr lang="zh-CN" altLang="en-US" smtClean="0"/>
              <a:t>单击此处编辑母版标题样式</a:t>
            </a:r>
            <a:endParaRPr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18" name="内容占位符 17"/>
          <p:cNvSpPr>
            <a:spLocks noGrp="1"/>
          </p:cNvSpPr>
          <p:nvPr>
            <p:ph sz="quarter" idx="1"/>
          </p:nvPr>
        </p:nvSpPr>
        <p:spPr>
          <a:xfrm>
            <a:off x="304800" y="274320"/>
            <a:ext cx="5638800" cy="632764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2" name="日期占位符 20"/>
          <p:cNvSpPr>
            <a:spLocks noGrp="1"/>
          </p:cNvSpPr>
          <p:nvPr>
            <p:ph type="dt" sz="half" idx="10"/>
          </p:nvPr>
        </p:nvSpPr>
        <p:spPr/>
        <p:txBody>
          <a:bodyPr rtlCol="0"/>
          <a:lstStyle>
            <a:lvl1pPr>
              <a:defRPr/>
            </a:lvl1pPr>
          </a:lstStyle>
          <a:p>
            <a:pPr>
              <a:defRPr/>
            </a:pPr>
            <a:fld id="{F68B5B25-D968-4688-BFF9-EEAC671AB644}" type="datetimeFigureOut">
              <a:rPr lang="zh-CN" altLang="en-US"/>
              <a:pPr>
                <a:defRPr/>
              </a:pPr>
              <a:t>2016/11/17</a:t>
            </a:fld>
            <a:endParaRPr lang="zh-CN" altLang="en-US"/>
          </a:p>
        </p:txBody>
      </p:sp>
      <p:sp>
        <p:nvSpPr>
          <p:cNvPr id="13" name="灯片编号占位符 21"/>
          <p:cNvSpPr>
            <a:spLocks noGrp="1"/>
          </p:cNvSpPr>
          <p:nvPr>
            <p:ph type="sldNum" sz="quarter" idx="11"/>
          </p:nvPr>
        </p:nvSpPr>
        <p:spPr/>
        <p:txBody>
          <a:bodyPr rtlCol="0"/>
          <a:lstStyle>
            <a:lvl1pPr>
              <a:defRPr/>
            </a:lvl1pPr>
          </a:lstStyle>
          <a:p>
            <a:pPr>
              <a:defRPr/>
            </a:pPr>
            <a:fld id="{44CE2D0F-1DC8-4D38-9678-0AFED5FA7E35}" type="slidenum">
              <a:rPr lang="zh-CN" altLang="en-US"/>
              <a:pPr>
                <a:defRPr/>
              </a:pPr>
              <a:t>‹#›</a:t>
            </a:fld>
            <a:endParaRPr lang="zh-CN" altLang="en-US"/>
          </a:p>
        </p:txBody>
      </p:sp>
      <p:sp>
        <p:nvSpPr>
          <p:cNvPr id="14" name="页脚占位符 22"/>
          <p:cNvSpPr>
            <a:spLocks noGrp="1"/>
          </p:cNvSpPr>
          <p:nvPr>
            <p:ph type="ftr" sz="quarter" idx="12"/>
          </p:nvPr>
        </p:nvSpPr>
        <p:spPr/>
        <p:txBody>
          <a:bodyPr rtlCol="0"/>
          <a:lstStyle>
            <a:lvl1pPr>
              <a:defRPr/>
            </a:lvl1pPr>
          </a:lstStyle>
          <a:p>
            <a:pPr>
              <a:defRPr/>
            </a:pPr>
            <a:endParaRPr lang="zh-CN" altLang="en-US"/>
          </a:p>
        </p:txBody>
      </p:sp>
    </p:spTree>
  </p:cSld>
  <p:clrMapOvr>
    <a:overrideClrMapping bg1="lt1" tx1="dk1" bg2="lt2" tx2="dk2" accent1="accent1" accent2="accent2" accent3="accent3" accent4="accent4" accent5="accent5" accent6="accent6" hlink="hlink" folHlink="folHlink"/>
  </p:clrMapOvr>
  <p:transition>
    <p:pull dir="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6" name="椭圆 12"/>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8"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0"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11" name="直接连接符 19"/>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2" name="标题 1"/>
          <p:cNvSpPr>
            <a:spLocks noGrp="1"/>
          </p:cNvSpPr>
          <p:nvPr>
            <p:ph type="title"/>
          </p:nvPr>
        </p:nvSpPr>
        <p:spPr>
          <a:xfrm rot="5400000">
            <a:off x="3350133" y="3200400"/>
            <a:ext cx="6309360" cy="457200"/>
          </a:xfrm>
        </p:spPr>
        <p:txBody>
          <a:bodyPr/>
          <a:lstStyle>
            <a:lvl1pPr algn="l">
              <a:buNone/>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12" name="日期占位符 16"/>
          <p:cNvSpPr>
            <a:spLocks noGrp="1"/>
          </p:cNvSpPr>
          <p:nvPr>
            <p:ph type="dt" sz="half" idx="10"/>
          </p:nvPr>
        </p:nvSpPr>
        <p:spPr/>
        <p:txBody>
          <a:bodyPr rtlCol="0"/>
          <a:lstStyle>
            <a:lvl1pPr>
              <a:defRPr/>
            </a:lvl1pPr>
          </a:lstStyle>
          <a:p>
            <a:pPr>
              <a:defRPr/>
            </a:pPr>
            <a:fld id="{AC7ECB55-2D50-4283-8280-D8A39DA14308}" type="datetimeFigureOut">
              <a:rPr lang="zh-CN" altLang="en-US"/>
              <a:pPr>
                <a:defRPr/>
              </a:pPr>
              <a:t>2016/11/17</a:t>
            </a:fld>
            <a:endParaRPr lang="zh-CN" altLang="en-US"/>
          </a:p>
        </p:txBody>
      </p:sp>
      <p:sp>
        <p:nvSpPr>
          <p:cNvPr id="13" name="灯片编号占位符 17"/>
          <p:cNvSpPr>
            <a:spLocks noGrp="1"/>
          </p:cNvSpPr>
          <p:nvPr>
            <p:ph type="sldNum" sz="quarter" idx="11"/>
          </p:nvPr>
        </p:nvSpPr>
        <p:spPr/>
        <p:txBody>
          <a:bodyPr rtlCol="0"/>
          <a:lstStyle>
            <a:lvl1pPr>
              <a:defRPr/>
            </a:lvl1pPr>
          </a:lstStyle>
          <a:p>
            <a:pPr>
              <a:defRPr/>
            </a:pPr>
            <a:fld id="{F642376F-A2A6-4FE6-AC43-DF646709522B}" type="slidenum">
              <a:rPr lang="zh-CN" altLang="en-US"/>
              <a:pPr>
                <a:defRPr/>
              </a:pPr>
              <a:t>‹#›</a:t>
            </a:fld>
            <a:endParaRPr lang="zh-CN" altLang="en-US"/>
          </a:p>
        </p:txBody>
      </p:sp>
      <p:sp>
        <p:nvSpPr>
          <p:cNvPr id="14" name="页脚占位符 20"/>
          <p:cNvSpPr>
            <a:spLocks noGrp="1"/>
          </p:cNvSpPr>
          <p:nvPr>
            <p:ph type="ftr" sz="quarter" idx="12"/>
          </p:nvPr>
        </p:nvSpPr>
        <p:spPr/>
        <p:txBody>
          <a:bodyPr rtlCol="0"/>
          <a:lstStyle>
            <a:lvl1pPr>
              <a:defRPr/>
            </a:lvl1pPr>
          </a:lstStyle>
          <a:p>
            <a:pPr>
              <a:defRPr/>
            </a:pPr>
            <a:endParaRPr lang="zh-CN" altLang="en-US"/>
          </a:p>
        </p:txBody>
      </p:sp>
    </p:spTree>
  </p:cSld>
  <p:clrMapOvr>
    <a:masterClrMapping/>
  </p:clrMapOvr>
  <p:transition>
    <p:pull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8" name="内容占位符 7"/>
          <p:cNvSpPr>
            <a:spLocks noGrp="1"/>
          </p:cNvSpPr>
          <p:nvPr>
            <p:ph sz="quarter" idx="1"/>
          </p:nvPr>
        </p:nvSpPr>
        <p:spPr>
          <a:xfrm>
            <a:off x="914400" y="1447800"/>
            <a:ext cx="777240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C3EF53A1-96D3-4BC6-956C-72BC35AD5CB0}" type="datetimeFigureOut">
              <a:rPr lang="zh-CN" altLang="en-US"/>
              <a:pPr>
                <a:defRPr/>
              </a:pPr>
              <a:t>2016/11/17</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pPr>
              <a:defRPr/>
            </a:pPr>
            <a:fld id="{A1B5E5C6-0C17-4EB3-AEAC-E2323D8F6E9F}" type="slidenum">
              <a:rPr lang="zh-CN" altLang="en-US"/>
              <a:pPr>
                <a:defRPr/>
              </a:pPr>
              <a:t>‹#›</a:t>
            </a:fld>
            <a:endParaRPr lang="zh-CN" altLang="en-US"/>
          </a:p>
        </p:txBody>
      </p:sp>
    </p:spTree>
  </p:cSld>
  <p:clrMapOvr>
    <a:masterClrMapping/>
  </p:clrMapOvr>
  <p:transition>
    <p:pull dir="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72547A92-6DBF-43FA-B34D-9C5D55F145B3}" type="datetimeFigureOut">
              <a:rPr lang="zh-CN" altLang="en-US"/>
              <a:pPr>
                <a:defRPr/>
              </a:pPr>
              <a:t>2016/11/17</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pPr>
              <a:defRPr/>
            </a:pPr>
            <a:fld id="{98739A83-0418-4A8A-AE5B-962EE02369E9}" type="slidenum">
              <a:rPr lang="zh-CN" altLang="en-US"/>
              <a:pPr>
                <a:defRPr/>
              </a:pPr>
              <a:t>‹#›</a:t>
            </a:fld>
            <a:endParaRPr lang="zh-CN" altLang="en-US"/>
          </a:p>
        </p:txBody>
      </p:sp>
    </p:spTree>
  </p:cSld>
  <p:clrMapOvr>
    <a:masterClrMapping/>
  </p:clrMapOvr>
  <p:transition>
    <p:pull dir="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18824EDF-0802-4DAE-BD0D-BFDAB68DA356}" type="datetimeFigureOut">
              <a:rPr lang="zh-CN" altLang="en-US"/>
              <a:pPr>
                <a:defRPr/>
              </a:pPr>
              <a:t>2016/11/17</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pPr>
              <a:defRPr/>
            </a:pPr>
            <a:fld id="{D2734861-97A2-4739-80D0-C846CC7B0B26}" type="slidenum">
              <a:rPr lang="zh-CN" altLang="en-US"/>
              <a:pPr>
                <a:defRPr/>
              </a:pPr>
              <a:t>‹#›</a:t>
            </a:fld>
            <a:endParaRPr lang="zh-CN" altLang="en-US"/>
          </a:p>
        </p:txBody>
      </p:sp>
    </p:spTree>
  </p:cSld>
  <p:clrMapOvr>
    <a:masterClrMapping/>
  </p:clrMapOvr>
  <p:transition>
    <p:pull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矩形 6"/>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矩形 7"/>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矩形 8"/>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标题 1"/>
          <p:cNvSpPr>
            <a:spLocks noGrp="1"/>
          </p:cNvSpPr>
          <p:nvPr>
            <p:ph type="title"/>
          </p:nvPr>
        </p:nvSpPr>
        <p:spPr>
          <a:xfrm>
            <a:off x="722313" y="952500"/>
            <a:ext cx="7772400" cy="1362075"/>
          </a:xfrm>
        </p:spPr>
        <p:txBody>
          <a:bodyPr/>
          <a:lstStyle>
            <a:lvl1pPr algn="l">
              <a:buNone/>
              <a:defRPr sz="4000" b="0" cap="none"/>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9" name="日期占位符 3"/>
          <p:cNvSpPr>
            <a:spLocks noGrp="1"/>
          </p:cNvSpPr>
          <p:nvPr>
            <p:ph type="dt" sz="half" idx="10"/>
          </p:nvPr>
        </p:nvSpPr>
        <p:spPr/>
        <p:txBody>
          <a:bodyPr/>
          <a:lstStyle>
            <a:lvl1pPr>
              <a:defRPr/>
            </a:lvl1pPr>
          </a:lstStyle>
          <a:p>
            <a:pPr>
              <a:defRPr/>
            </a:pPr>
            <a:fld id="{EF4887E8-736A-4356-9D9B-E63755482AD5}" type="datetimeFigureOut">
              <a:rPr lang="zh-CN" altLang="en-US"/>
              <a:pPr>
                <a:defRPr/>
              </a:pPr>
              <a:t>2016/11/17</a:t>
            </a:fld>
            <a:endParaRPr lang="zh-CN" altLang="en-US"/>
          </a:p>
        </p:txBody>
      </p:sp>
      <p:sp>
        <p:nvSpPr>
          <p:cNvPr id="10" name="页脚占位符 4"/>
          <p:cNvSpPr>
            <a:spLocks noGrp="1"/>
          </p:cNvSpPr>
          <p:nvPr>
            <p:ph type="ftr" sz="quarter" idx="11"/>
          </p:nvPr>
        </p:nvSpPr>
        <p:spPr>
          <a:xfrm>
            <a:off x="800100" y="6172200"/>
            <a:ext cx="4000500" cy="457200"/>
          </a:xfrm>
        </p:spPr>
        <p:txBody>
          <a:bodyPr/>
          <a:lstStyle>
            <a:lvl1pPr>
              <a:defRPr/>
            </a:lvl1pPr>
          </a:lstStyle>
          <a:p>
            <a:pPr>
              <a:defRPr/>
            </a:pPr>
            <a:endParaRPr lang="zh-CN" altLang="en-US"/>
          </a:p>
        </p:txBody>
      </p:sp>
      <p:sp>
        <p:nvSpPr>
          <p:cNvPr id="11" name="灯片编号占位符 5"/>
          <p:cNvSpPr>
            <a:spLocks noGrp="1"/>
          </p:cNvSpPr>
          <p:nvPr>
            <p:ph type="sldNum" sz="quarter" idx="12"/>
          </p:nvPr>
        </p:nvSpPr>
        <p:spPr>
          <a:xfrm>
            <a:off x="146050" y="6208713"/>
            <a:ext cx="457200" cy="457200"/>
          </a:xfrm>
        </p:spPr>
        <p:txBody>
          <a:bodyPr/>
          <a:lstStyle>
            <a:lvl1pPr>
              <a:defRPr/>
            </a:lvl1pPr>
          </a:lstStyle>
          <a:p>
            <a:pPr>
              <a:defRPr/>
            </a:pPr>
            <a:fld id="{58C514E3-6081-4493-9946-01AA746FDA8C}"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transition>
    <p:pull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9" name="内容占位符 8"/>
          <p:cNvSpPr>
            <a:spLocks noGrp="1"/>
          </p:cNvSpPr>
          <p:nvPr>
            <p:ph sz="quarter" idx="1"/>
          </p:nvPr>
        </p:nvSpPr>
        <p:spPr>
          <a:xfrm>
            <a:off x="914400" y="1447800"/>
            <a:ext cx="374904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内容占位符 10"/>
          <p:cNvSpPr>
            <a:spLocks noGrp="1"/>
          </p:cNvSpPr>
          <p:nvPr>
            <p:ph sz="quarter" idx="2"/>
          </p:nvPr>
        </p:nvSpPr>
        <p:spPr>
          <a:xfrm>
            <a:off x="4933950" y="1447800"/>
            <a:ext cx="374904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13"/>
          <p:cNvSpPr>
            <a:spLocks noGrp="1"/>
          </p:cNvSpPr>
          <p:nvPr>
            <p:ph type="dt" sz="half" idx="10"/>
          </p:nvPr>
        </p:nvSpPr>
        <p:spPr/>
        <p:txBody>
          <a:bodyPr/>
          <a:lstStyle>
            <a:lvl1pPr>
              <a:defRPr/>
            </a:lvl1pPr>
          </a:lstStyle>
          <a:p>
            <a:pPr>
              <a:defRPr/>
            </a:pPr>
            <a:fld id="{CCFAA878-B632-4C5A-94D7-2AA8BDD8AACB}" type="datetimeFigureOut">
              <a:rPr lang="zh-CN" altLang="en-US"/>
              <a:pPr>
                <a:defRPr/>
              </a:pPr>
              <a:t>2016/11/17</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pPr>
              <a:defRPr/>
            </a:pPr>
            <a:fld id="{87382746-0561-4F52-9AA2-D32794B61690}" type="slidenum">
              <a:rPr lang="zh-CN" altLang="en-US"/>
              <a:pPr>
                <a:defRPr/>
              </a:pPr>
              <a:t>‹#›</a:t>
            </a:fld>
            <a:endParaRPr lang="zh-CN" altLang="en-US"/>
          </a:p>
        </p:txBody>
      </p:sp>
    </p:spTree>
  </p:cSld>
  <p:clrMapOvr>
    <a:masterClrMapping/>
  </p:clrMapOvr>
  <p:transition>
    <p:pull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11" name="内容占位符 10"/>
          <p:cNvSpPr>
            <a:spLocks noGrp="1"/>
          </p:cNvSpPr>
          <p:nvPr>
            <p:ph sz="half" idx="2"/>
          </p:nvPr>
        </p:nvSpPr>
        <p:spPr>
          <a:xfrm>
            <a:off x="914400" y="2247900"/>
            <a:ext cx="37338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内容占位符 12"/>
          <p:cNvSpPr>
            <a:spLocks noGrp="1"/>
          </p:cNvSpPr>
          <p:nvPr>
            <p:ph sz="half" idx="4"/>
          </p:nvPr>
        </p:nvSpPr>
        <p:spPr>
          <a:xfrm>
            <a:off x="4953000" y="2247900"/>
            <a:ext cx="37338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13"/>
          <p:cNvSpPr>
            <a:spLocks noGrp="1"/>
          </p:cNvSpPr>
          <p:nvPr>
            <p:ph type="dt" sz="half" idx="10"/>
          </p:nvPr>
        </p:nvSpPr>
        <p:spPr/>
        <p:txBody>
          <a:bodyPr/>
          <a:lstStyle>
            <a:lvl1pPr>
              <a:defRPr/>
            </a:lvl1pPr>
          </a:lstStyle>
          <a:p>
            <a:pPr>
              <a:defRPr/>
            </a:pPr>
            <a:fld id="{C1302059-E14E-4CBA-96A5-0009248A3305}" type="datetimeFigureOut">
              <a:rPr lang="zh-CN" altLang="en-US"/>
              <a:pPr>
                <a:defRPr/>
              </a:pPr>
              <a:t>2016/11/17</a:t>
            </a:fld>
            <a:endParaRPr lang="zh-CN" altLang="en-US"/>
          </a:p>
        </p:txBody>
      </p:sp>
      <p:sp>
        <p:nvSpPr>
          <p:cNvPr id="8" name="页脚占位符 2"/>
          <p:cNvSpPr>
            <a:spLocks noGrp="1"/>
          </p:cNvSpPr>
          <p:nvPr>
            <p:ph type="ftr" sz="quarter" idx="11"/>
          </p:nvPr>
        </p:nvSpPr>
        <p:spPr/>
        <p:txBody>
          <a:bodyPr/>
          <a:lstStyle>
            <a:lvl1pPr>
              <a:defRPr/>
            </a:lvl1pPr>
          </a:lstStyle>
          <a:p>
            <a:pPr>
              <a:defRPr/>
            </a:pPr>
            <a:endParaRPr lang="zh-CN" altLang="en-US"/>
          </a:p>
        </p:txBody>
      </p:sp>
      <p:sp>
        <p:nvSpPr>
          <p:cNvPr id="9" name="灯片编号占位符 22"/>
          <p:cNvSpPr>
            <a:spLocks noGrp="1"/>
          </p:cNvSpPr>
          <p:nvPr>
            <p:ph type="sldNum" sz="quarter" idx="12"/>
          </p:nvPr>
        </p:nvSpPr>
        <p:spPr/>
        <p:txBody>
          <a:bodyPr/>
          <a:lstStyle>
            <a:lvl1pPr>
              <a:defRPr/>
            </a:lvl1pPr>
          </a:lstStyle>
          <a:p>
            <a:pPr>
              <a:defRPr/>
            </a:pPr>
            <a:fld id="{12C0E1C7-2487-444B-8F2A-724D9513E998}" type="slidenum">
              <a:rPr lang="zh-CN" altLang="en-US"/>
              <a:pPr>
                <a:defRPr/>
              </a:pPr>
              <a:t>‹#›</a:t>
            </a:fld>
            <a:endParaRPr lang="zh-CN" altLang="en-US"/>
          </a:p>
        </p:txBody>
      </p:sp>
    </p:spTree>
  </p:cSld>
  <p:clrMapOvr>
    <a:masterClrMapping/>
  </p:clrMapOvr>
  <p:transition>
    <p:pull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13"/>
          <p:cNvSpPr>
            <a:spLocks noGrp="1"/>
          </p:cNvSpPr>
          <p:nvPr>
            <p:ph type="dt" sz="half" idx="10"/>
          </p:nvPr>
        </p:nvSpPr>
        <p:spPr/>
        <p:txBody>
          <a:bodyPr/>
          <a:lstStyle>
            <a:lvl1pPr>
              <a:defRPr/>
            </a:lvl1pPr>
          </a:lstStyle>
          <a:p>
            <a:pPr>
              <a:defRPr/>
            </a:pPr>
            <a:fld id="{CFFFAD2D-FED2-4392-801E-892217ABB7C3}" type="datetimeFigureOut">
              <a:rPr lang="zh-CN" altLang="en-US"/>
              <a:pPr>
                <a:defRPr/>
              </a:pPr>
              <a:t>2016/11/17</a:t>
            </a:fld>
            <a:endParaRPr lang="zh-CN" altLang="en-US"/>
          </a:p>
        </p:txBody>
      </p:sp>
      <p:sp>
        <p:nvSpPr>
          <p:cNvPr id="4" name="页脚占位符 2"/>
          <p:cNvSpPr>
            <a:spLocks noGrp="1"/>
          </p:cNvSpPr>
          <p:nvPr>
            <p:ph type="ftr" sz="quarter" idx="11"/>
          </p:nvPr>
        </p:nvSpPr>
        <p:spPr/>
        <p:txBody>
          <a:bodyPr/>
          <a:lstStyle>
            <a:lvl1pPr>
              <a:defRPr/>
            </a:lvl1pPr>
          </a:lstStyle>
          <a:p>
            <a:pPr>
              <a:defRPr/>
            </a:pPr>
            <a:endParaRPr lang="zh-CN" altLang="en-US"/>
          </a:p>
        </p:txBody>
      </p:sp>
      <p:sp>
        <p:nvSpPr>
          <p:cNvPr id="5" name="灯片编号占位符 22"/>
          <p:cNvSpPr>
            <a:spLocks noGrp="1"/>
          </p:cNvSpPr>
          <p:nvPr>
            <p:ph type="sldNum" sz="quarter" idx="12"/>
          </p:nvPr>
        </p:nvSpPr>
        <p:spPr/>
        <p:txBody>
          <a:bodyPr/>
          <a:lstStyle>
            <a:lvl1pPr>
              <a:defRPr/>
            </a:lvl1pPr>
          </a:lstStyle>
          <a:p>
            <a:pPr>
              <a:defRPr/>
            </a:pPr>
            <a:fld id="{04D1A31C-BAFA-4170-9CF2-DE53C872E597}" type="slidenum">
              <a:rPr lang="zh-CN" altLang="en-US"/>
              <a:pPr>
                <a:defRPr/>
              </a:pPr>
              <a:t>‹#›</a:t>
            </a:fld>
            <a:endParaRPr lang="zh-CN" altLang="en-US"/>
          </a:p>
        </p:txBody>
      </p:sp>
    </p:spTree>
  </p:cSld>
  <p:clrMapOvr>
    <a:masterClrMapping/>
  </p:clrMapOvr>
  <p:transition>
    <p:pull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3"/>
          <p:cNvSpPr>
            <a:spLocks noGrp="1"/>
          </p:cNvSpPr>
          <p:nvPr>
            <p:ph type="dt" sz="half" idx="10"/>
          </p:nvPr>
        </p:nvSpPr>
        <p:spPr/>
        <p:txBody>
          <a:bodyPr/>
          <a:lstStyle>
            <a:lvl1pPr>
              <a:defRPr/>
            </a:lvl1pPr>
          </a:lstStyle>
          <a:p>
            <a:pPr>
              <a:defRPr/>
            </a:pPr>
            <a:fld id="{D520AB2B-D6FD-4EF1-9B27-BDE673BBACFD}" type="datetimeFigureOut">
              <a:rPr lang="zh-CN" altLang="en-US"/>
              <a:pPr>
                <a:defRPr/>
              </a:pPr>
              <a:t>2016/11/17</a:t>
            </a:fld>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22"/>
          <p:cNvSpPr>
            <a:spLocks noGrp="1"/>
          </p:cNvSpPr>
          <p:nvPr>
            <p:ph type="sldNum" sz="quarter" idx="12"/>
          </p:nvPr>
        </p:nvSpPr>
        <p:spPr/>
        <p:txBody>
          <a:bodyPr/>
          <a:lstStyle>
            <a:lvl1pPr>
              <a:defRPr/>
            </a:lvl1pPr>
          </a:lstStyle>
          <a:p>
            <a:pPr>
              <a:defRPr/>
            </a:pPr>
            <a:fld id="{E2E6DB02-71FA-4969-B7CC-1BA951A58FE9}" type="slidenum">
              <a:rPr lang="zh-CN" altLang="en-US"/>
              <a:pPr>
                <a:defRPr/>
              </a:pPr>
              <a:t>‹#›</a:t>
            </a:fld>
            <a:endParaRPr lang="zh-CN" altLang="en-US"/>
          </a:p>
        </p:txBody>
      </p:sp>
    </p:spTree>
  </p:cSld>
  <p:clrMapOvr>
    <a:masterClrMapping/>
  </p:clrMapOvr>
  <p:transition>
    <p:pull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6" name="圆角矩形 8"/>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标题 1"/>
          <p:cNvSpPr>
            <a:spLocks noGrp="1"/>
          </p:cNvSpPr>
          <p:nvPr>
            <p:ph type="title"/>
          </p:nvPr>
        </p:nvSpPr>
        <p:spPr>
          <a:xfrm>
            <a:off x="914400" y="273050"/>
            <a:ext cx="7772400" cy="1143000"/>
          </a:xfrm>
        </p:spPr>
        <p:txBody>
          <a:bodyPr/>
          <a:lstStyle>
            <a:lvl1pPr algn="l">
              <a:buNone/>
              <a:defRPr sz="4000" b="0"/>
            </a:lvl1pPr>
          </a:lstStyle>
          <a:p>
            <a:r>
              <a:rPr lang="zh-CN" altLang="en-US" smtClean="0"/>
              <a:t>单击此处编辑母版标题样式</a:t>
            </a:r>
            <a:endParaRPr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11" name="内容占位符 10"/>
          <p:cNvSpPr>
            <a:spLocks noGrp="1"/>
          </p:cNvSpPr>
          <p:nvPr>
            <p:ph sz="quarter" idx="1"/>
          </p:nvPr>
        </p:nvSpPr>
        <p:spPr>
          <a:xfrm>
            <a:off x="2971800" y="1600200"/>
            <a:ext cx="5715000"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4"/>
          <p:cNvSpPr>
            <a:spLocks noGrp="1"/>
          </p:cNvSpPr>
          <p:nvPr>
            <p:ph type="dt" sz="half" idx="10"/>
          </p:nvPr>
        </p:nvSpPr>
        <p:spPr/>
        <p:txBody>
          <a:bodyPr/>
          <a:lstStyle>
            <a:lvl1pPr>
              <a:defRPr/>
            </a:lvl1pPr>
          </a:lstStyle>
          <a:p>
            <a:pPr>
              <a:defRPr/>
            </a:pPr>
            <a:fld id="{7F840F40-594F-4028-80BE-0AFD4594CB35}" type="datetimeFigureOut">
              <a:rPr lang="zh-CN" altLang="en-US"/>
              <a:pPr>
                <a:defRPr/>
              </a:pPr>
              <a:t>2016/11/17</a:t>
            </a:fld>
            <a:endParaRPr lang="zh-CN" altLang="en-US"/>
          </a:p>
        </p:txBody>
      </p:sp>
      <p:sp>
        <p:nvSpPr>
          <p:cNvPr id="8" name="页脚占位符 5"/>
          <p:cNvSpPr>
            <a:spLocks noGrp="1"/>
          </p:cNvSpPr>
          <p:nvPr>
            <p:ph type="ftr" sz="quarter" idx="11"/>
          </p:nvPr>
        </p:nvSpPr>
        <p:spPr/>
        <p:txBody>
          <a:bodyPr/>
          <a:lstStyle>
            <a:lvl1pPr>
              <a:defRPr/>
            </a:lvl1pPr>
          </a:lstStyle>
          <a:p>
            <a:pPr>
              <a:defRPr/>
            </a:pPr>
            <a:endParaRPr lang="zh-CN" altLang="en-US"/>
          </a:p>
        </p:txBody>
      </p:sp>
      <p:sp>
        <p:nvSpPr>
          <p:cNvPr id="9" name="灯片编号占位符 6"/>
          <p:cNvSpPr>
            <a:spLocks noGrp="1"/>
          </p:cNvSpPr>
          <p:nvPr>
            <p:ph type="sldNum" sz="quarter" idx="12"/>
          </p:nvPr>
        </p:nvSpPr>
        <p:spPr/>
        <p:txBody>
          <a:bodyPr/>
          <a:lstStyle>
            <a:lvl1pPr>
              <a:defRPr/>
            </a:lvl1pPr>
          </a:lstStyle>
          <a:p>
            <a:pPr>
              <a:defRPr/>
            </a:pPr>
            <a:fld id="{ED881ACB-025B-476D-AA07-3ABEA0E6113D}" type="slidenum">
              <a:rPr lang="zh-CN" altLang="en-US"/>
              <a:pPr>
                <a:defRPr/>
              </a:pPr>
              <a:t>‹#›</a:t>
            </a:fld>
            <a:endParaRPr lang="zh-CN" altLang="en-US"/>
          </a:p>
        </p:txBody>
      </p:sp>
    </p:spTree>
  </p:cSld>
  <p:clrMapOvr>
    <a:masterClrMapping/>
  </p:clrMapOvr>
  <p:transition>
    <p:pull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10"/>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矩形 11"/>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矩形 12"/>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8" name="日期占位符 4"/>
          <p:cNvSpPr>
            <a:spLocks noGrp="1"/>
          </p:cNvSpPr>
          <p:nvPr>
            <p:ph type="dt" sz="half" idx="10"/>
          </p:nvPr>
        </p:nvSpPr>
        <p:spPr/>
        <p:txBody>
          <a:bodyPr/>
          <a:lstStyle>
            <a:lvl1pPr>
              <a:defRPr/>
            </a:lvl1pPr>
          </a:lstStyle>
          <a:p>
            <a:pPr>
              <a:defRPr/>
            </a:pPr>
            <a:fld id="{23034852-5BB8-46D6-84AB-81404D90650E}" type="datetimeFigureOut">
              <a:rPr lang="zh-CN" altLang="en-US"/>
              <a:pPr>
                <a:defRPr/>
              </a:pPr>
              <a:t>2016/11/17</a:t>
            </a:fld>
            <a:endParaRPr lang="zh-CN" altLang="en-US"/>
          </a:p>
        </p:txBody>
      </p:sp>
      <p:sp>
        <p:nvSpPr>
          <p:cNvPr id="9" name="页脚占位符 5"/>
          <p:cNvSpPr>
            <a:spLocks noGrp="1"/>
          </p:cNvSpPr>
          <p:nvPr>
            <p:ph type="ftr" sz="quarter" idx="11"/>
          </p:nvPr>
        </p:nvSpPr>
        <p:spPr>
          <a:xfrm>
            <a:off x="914400" y="6172200"/>
            <a:ext cx="3886200" cy="457200"/>
          </a:xfrm>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a:xfrm>
            <a:off x="146050" y="6208713"/>
            <a:ext cx="457200" cy="457200"/>
          </a:xfrm>
        </p:spPr>
        <p:txBody>
          <a:bodyPr/>
          <a:lstStyle>
            <a:lvl1pPr>
              <a:defRPr/>
            </a:lvl1pPr>
          </a:lstStyle>
          <a:p>
            <a:pPr>
              <a:defRPr/>
            </a:pPr>
            <a:fld id="{36EA0FC1-D2B9-4B70-B302-40D546A35756}" type="slidenum">
              <a:rPr lang="zh-CN" altLang="en-US"/>
              <a:pPr>
                <a:defRPr/>
              </a:pPr>
              <a:t>‹#›</a:t>
            </a:fld>
            <a:endParaRPr lang="zh-CN" altLang="en-US"/>
          </a:p>
        </p:txBody>
      </p:sp>
    </p:spTree>
  </p:cSld>
  <p:clrMapOvr>
    <a:masterClrMapping/>
  </p:clrMapOvr>
  <p:transition>
    <p:pull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8" name="圆角矩形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标题占位符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zh-CN" altLang="en-US" smtClean="0"/>
              <a:t>单击此处编辑母版标题样式</a:t>
            </a:r>
            <a:endParaRPr lang="en-US" smtClean="0"/>
          </a:p>
        </p:txBody>
      </p:sp>
      <p:sp>
        <p:nvSpPr>
          <p:cNvPr id="1029" name="文本占位符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ea typeface="+mn-ea"/>
              </a:defRPr>
            </a:lvl1pPr>
          </a:lstStyle>
          <a:p>
            <a:pPr>
              <a:defRPr/>
            </a:pPr>
            <a:fld id="{7A6867E8-66A9-4A75-955C-D3116AC7E55D}" type="datetimeFigureOut">
              <a:rPr lang="zh-CN" altLang="en-US"/>
              <a:pPr>
                <a:defRPr/>
              </a:pPr>
              <a:t>2016/11/17</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ea typeface="+mn-ea"/>
              </a:defRPr>
            </a:lvl1pPr>
          </a:lstStyle>
          <a:p>
            <a:pPr>
              <a:defRPr/>
            </a:pPr>
            <a:endParaRPr lang="zh-CN" altLang="en-US"/>
          </a:p>
        </p:txBody>
      </p:sp>
      <p:sp>
        <p:nvSpPr>
          <p:cNvPr id="23" name="灯片编号占位符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D1BF59F5-F2FE-4D01-9197-F22891B708B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54" r:id="rId1"/>
    <p:sldLayoutId id="2147483748" r:id="rId2"/>
    <p:sldLayoutId id="2147483755" r:id="rId3"/>
    <p:sldLayoutId id="2147483747" r:id="rId4"/>
    <p:sldLayoutId id="2147483746" r:id="rId5"/>
    <p:sldLayoutId id="2147483745" r:id="rId6"/>
    <p:sldLayoutId id="2147483744" r:id="rId7"/>
    <p:sldLayoutId id="2147483756" r:id="rId8"/>
    <p:sldLayoutId id="2147483757" r:id="rId9"/>
    <p:sldLayoutId id="2147483743" r:id="rId10"/>
    <p:sldLayoutId id="2147483742" r:id="rId11"/>
  </p:sldLayoutIdLst>
  <p:transition>
    <p:pull dir="rd"/>
  </p:transition>
  <p:txStyles>
    <p:titleStyle>
      <a:lvl1pPr algn="l" rtl="0" eaLnBrk="0" fontAlgn="base" hangingPunct="0">
        <a:spcBef>
          <a:spcPct val="0"/>
        </a:spcBef>
        <a:spcAft>
          <a:spcPct val="0"/>
        </a:spcAft>
        <a:defRPr sz="4000" kern="1200">
          <a:solidFill>
            <a:schemeClr val="tx2"/>
          </a:solidFill>
          <a:latin typeface="+mj-lt"/>
          <a:ea typeface="+mj-ea"/>
          <a:cs typeface="幼圆"/>
        </a:defRPr>
      </a:lvl1pPr>
      <a:lvl2pPr algn="l" rtl="0" eaLnBrk="0" fontAlgn="base" hangingPunct="0">
        <a:spcBef>
          <a:spcPct val="0"/>
        </a:spcBef>
        <a:spcAft>
          <a:spcPct val="0"/>
        </a:spcAft>
        <a:defRPr sz="4000">
          <a:solidFill>
            <a:schemeClr val="tx2"/>
          </a:solidFill>
          <a:latin typeface="Franklin Gothic Book"/>
          <a:ea typeface="幼圆"/>
          <a:cs typeface="幼圆"/>
        </a:defRPr>
      </a:lvl2pPr>
      <a:lvl3pPr algn="l" rtl="0" eaLnBrk="0" fontAlgn="base" hangingPunct="0">
        <a:spcBef>
          <a:spcPct val="0"/>
        </a:spcBef>
        <a:spcAft>
          <a:spcPct val="0"/>
        </a:spcAft>
        <a:defRPr sz="4000">
          <a:solidFill>
            <a:schemeClr val="tx2"/>
          </a:solidFill>
          <a:latin typeface="Franklin Gothic Book"/>
          <a:ea typeface="幼圆"/>
          <a:cs typeface="幼圆"/>
        </a:defRPr>
      </a:lvl3pPr>
      <a:lvl4pPr algn="l" rtl="0" eaLnBrk="0" fontAlgn="base" hangingPunct="0">
        <a:spcBef>
          <a:spcPct val="0"/>
        </a:spcBef>
        <a:spcAft>
          <a:spcPct val="0"/>
        </a:spcAft>
        <a:defRPr sz="4000">
          <a:solidFill>
            <a:schemeClr val="tx2"/>
          </a:solidFill>
          <a:latin typeface="Franklin Gothic Book"/>
          <a:ea typeface="幼圆"/>
          <a:cs typeface="幼圆"/>
        </a:defRPr>
      </a:lvl4pPr>
      <a:lvl5pPr algn="l" rtl="0" eaLnBrk="0" fontAlgn="base" hangingPunct="0">
        <a:spcBef>
          <a:spcPct val="0"/>
        </a:spcBef>
        <a:spcAft>
          <a:spcPct val="0"/>
        </a:spcAft>
        <a:defRPr sz="4000">
          <a:solidFill>
            <a:schemeClr val="tx2"/>
          </a:solidFill>
          <a:latin typeface="Franklin Gothic Book"/>
          <a:ea typeface="幼圆"/>
          <a:cs typeface="幼圆"/>
        </a:defRPr>
      </a:lvl5pPr>
      <a:lvl6pPr marL="457200" algn="l" rtl="0" fontAlgn="base">
        <a:spcBef>
          <a:spcPct val="0"/>
        </a:spcBef>
        <a:spcAft>
          <a:spcPct val="0"/>
        </a:spcAft>
        <a:defRPr sz="4000">
          <a:solidFill>
            <a:schemeClr val="tx2"/>
          </a:solidFill>
          <a:latin typeface="Franklin Gothic Book"/>
          <a:ea typeface="幼圆"/>
          <a:cs typeface="幼圆"/>
        </a:defRPr>
      </a:lvl6pPr>
      <a:lvl7pPr marL="914400" algn="l" rtl="0" fontAlgn="base">
        <a:spcBef>
          <a:spcPct val="0"/>
        </a:spcBef>
        <a:spcAft>
          <a:spcPct val="0"/>
        </a:spcAft>
        <a:defRPr sz="4000">
          <a:solidFill>
            <a:schemeClr val="tx2"/>
          </a:solidFill>
          <a:latin typeface="Franklin Gothic Book"/>
          <a:ea typeface="幼圆"/>
          <a:cs typeface="幼圆"/>
        </a:defRPr>
      </a:lvl7pPr>
      <a:lvl8pPr marL="1371600" algn="l" rtl="0" fontAlgn="base">
        <a:spcBef>
          <a:spcPct val="0"/>
        </a:spcBef>
        <a:spcAft>
          <a:spcPct val="0"/>
        </a:spcAft>
        <a:defRPr sz="4000">
          <a:solidFill>
            <a:schemeClr val="tx2"/>
          </a:solidFill>
          <a:latin typeface="Franklin Gothic Book"/>
          <a:ea typeface="幼圆"/>
          <a:cs typeface="幼圆"/>
        </a:defRPr>
      </a:lvl8pPr>
      <a:lvl9pPr marL="1828800" algn="l" rtl="0" fontAlgn="base">
        <a:spcBef>
          <a:spcPct val="0"/>
        </a:spcBef>
        <a:spcAft>
          <a:spcPct val="0"/>
        </a:spcAft>
        <a:defRPr sz="4000">
          <a:solidFill>
            <a:schemeClr val="tx2"/>
          </a:solidFill>
          <a:latin typeface="Franklin Gothic Book"/>
          <a:ea typeface="幼圆"/>
          <a:cs typeface="幼圆"/>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lang="zh-CN" altLang="en-US" smtClean="0"/>
              <a:t>单击此处编辑母版标题样式</a:t>
            </a:r>
            <a:endParaRPr lang="en-US"/>
          </a:p>
        </p:txBody>
      </p:sp>
      <p:sp>
        <p:nvSpPr>
          <p:cNvPr id="13316" name="文本占位符 12"/>
          <p:cNvSpPr>
            <a:spLocks noGrp="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4" name="日期占位符 13"/>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ea typeface="+mn-ea"/>
              </a:defRPr>
            </a:lvl1pPr>
          </a:lstStyle>
          <a:p>
            <a:pPr>
              <a:defRPr/>
            </a:pPr>
            <a:fld id="{90A4402A-E637-475F-9F03-F307B6D942E1}" type="datetimeFigureOut">
              <a:rPr lang="zh-CN" altLang="en-US"/>
              <a:pPr>
                <a:defRPr/>
              </a:pPr>
              <a:t>2016/11/17</a:t>
            </a:fld>
            <a:endParaRPr lang="zh-CN" altLang="en-US"/>
          </a:p>
        </p:txBody>
      </p:sp>
      <p:sp>
        <p:nvSpPr>
          <p:cNvPr id="3" name="页脚占位符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ea typeface="+mn-ea"/>
              </a:defRPr>
            </a:lvl1pPr>
          </a:lstStyle>
          <a:p>
            <a:pPr>
              <a:defRPr/>
            </a:pPr>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2" name="椭圆 11"/>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灯片编号占位符 22"/>
          <p:cNvSpPr>
            <a:spLocks noGrp="1"/>
          </p:cNvSpPr>
          <p:nvPr>
            <p:ph type="sldNum" sz="quarter" idx="4"/>
          </p:nvPr>
        </p:nvSpPr>
        <p:spPr>
          <a:xfrm>
            <a:off x="8129588" y="5734050"/>
            <a:ext cx="609600" cy="520700"/>
          </a:xfrm>
          <a:prstGeom prst="rect">
            <a:avLst/>
          </a:prstGeom>
        </p:spPr>
        <p:txBody>
          <a:bodyPr vert="horz" anchor="ctr"/>
          <a:lstStyle>
            <a:lvl1pPr algn="ctr" eaLnBrk="1" fontAlgn="auto" latinLnBrk="0" hangingPunct="1">
              <a:spcBef>
                <a:spcPts val="0"/>
              </a:spcBef>
              <a:spcAft>
                <a:spcPts val="0"/>
              </a:spcAft>
              <a:defRPr kumimoji="0" sz="1400" b="1">
                <a:solidFill>
                  <a:srgbClr val="FFFFFF"/>
                </a:solidFill>
                <a:latin typeface="+mn-lt"/>
                <a:ea typeface="+mn-ea"/>
              </a:defRPr>
            </a:lvl1pPr>
          </a:lstStyle>
          <a:p>
            <a:pPr>
              <a:defRPr/>
            </a:pPr>
            <a:fld id="{D9E36B26-2532-4986-A95D-5F17FF89E65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53" r:id="rId3"/>
    <p:sldLayoutId id="2147483752" r:id="rId4"/>
    <p:sldLayoutId id="2147483760" r:id="rId5"/>
    <p:sldLayoutId id="2147483751" r:id="rId6"/>
    <p:sldLayoutId id="2147483761" r:id="rId7"/>
    <p:sldLayoutId id="2147483762" r:id="rId8"/>
    <p:sldLayoutId id="2147483750" r:id="rId9"/>
    <p:sldLayoutId id="2147483749" r:id="rId10"/>
  </p:sldLayoutIdLst>
  <p:transition>
    <p:pull dir="rd"/>
  </p:transition>
  <p:txStyles>
    <p:titleStyle>
      <a:lvl1pPr algn="l" rtl="0" eaLnBrk="0" fontAlgn="base" hangingPunct="0">
        <a:spcBef>
          <a:spcPct val="0"/>
        </a:spcBef>
        <a:spcAft>
          <a:spcPct val="0"/>
        </a:spcAft>
        <a:defRPr sz="3000" kern="1200" cap="small">
          <a:solidFill>
            <a:schemeClr val="tx2"/>
          </a:solidFill>
          <a:latin typeface="+mj-lt"/>
          <a:ea typeface="+mj-ea"/>
          <a:cs typeface="华文楷体"/>
        </a:defRPr>
      </a:lvl1pPr>
      <a:lvl2pPr algn="l" rtl="0" eaLnBrk="0" fontAlgn="base" hangingPunct="0">
        <a:spcBef>
          <a:spcPct val="0"/>
        </a:spcBef>
        <a:spcAft>
          <a:spcPct val="0"/>
        </a:spcAft>
        <a:defRPr sz="3000">
          <a:solidFill>
            <a:schemeClr val="tx2"/>
          </a:solidFill>
          <a:latin typeface="Century Schoolbook"/>
          <a:ea typeface="华文楷体"/>
          <a:cs typeface="华文楷体"/>
        </a:defRPr>
      </a:lvl2pPr>
      <a:lvl3pPr algn="l" rtl="0" eaLnBrk="0" fontAlgn="base" hangingPunct="0">
        <a:spcBef>
          <a:spcPct val="0"/>
        </a:spcBef>
        <a:spcAft>
          <a:spcPct val="0"/>
        </a:spcAft>
        <a:defRPr sz="3000">
          <a:solidFill>
            <a:schemeClr val="tx2"/>
          </a:solidFill>
          <a:latin typeface="Century Schoolbook"/>
          <a:ea typeface="华文楷体"/>
          <a:cs typeface="华文楷体"/>
        </a:defRPr>
      </a:lvl3pPr>
      <a:lvl4pPr algn="l" rtl="0" eaLnBrk="0" fontAlgn="base" hangingPunct="0">
        <a:spcBef>
          <a:spcPct val="0"/>
        </a:spcBef>
        <a:spcAft>
          <a:spcPct val="0"/>
        </a:spcAft>
        <a:defRPr sz="3000">
          <a:solidFill>
            <a:schemeClr val="tx2"/>
          </a:solidFill>
          <a:latin typeface="Century Schoolbook"/>
          <a:ea typeface="华文楷体"/>
          <a:cs typeface="华文楷体"/>
        </a:defRPr>
      </a:lvl4pPr>
      <a:lvl5pPr algn="l" rtl="0" eaLnBrk="0" fontAlgn="base" hangingPunct="0">
        <a:spcBef>
          <a:spcPct val="0"/>
        </a:spcBef>
        <a:spcAft>
          <a:spcPct val="0"/>
        </a:spcAft>
        <a:defRPr sz="3000">
          <a:solidFill>
            <a:schemeClr val="tx2"/>
          </a:solidFill>
          <a:latin typeface="Century Schoolbook"/>
          <a:ea typeface="华文楷体"/>
          <a:cs typeface="华文楷体"/>
        </a:defRPr>
      </a:lvl5pPr>
      <a:lvl6pPr marL="457200" algn="l" rtl="0" fontAlgn="base">
        <a:spcBef>
          <a:spcPct val="0"/>
        </a:spcBef>
        <a:spcAft>
          <a:spcPct val="0"/>
        </a:spcAft>
        <a:defRPr sz="3000">
          <a:solidFill>
            <a:schemeClr val="tx2"/>
          </a:solidFill>
          <a:latin typeface="Century Schoolbook"/>
          <a:ea typeface="华文楷体"/>
          <a:cs typeface="华文楷体"/>
        </a:defRPr>
      </a:lvl6pPr>
      <a:lvl7pPr marL="914400" algn="l" rtl="0" fontAlgn="base">
        <a:spcBef>
          <a:spcPct val="0"/>
        </a:spcBef>
        <a:spcAft>
          <a:spcPct val="0"/>
        </a:spcAft>
        <a:defRPr sz="3000">
          <a:solidFill>
            <a:schemeClr val="tx2"/>
          </a:solidFill>
          <a:latin typeface="Century Schoolbook"/>
          <a:ea typeface="华文楷体"/>
          <a:cs typeface="华文楷体"/>
        </a:defRPr>
      </a:lvl7pPr>
      <a:lvl8pPr marL="1371600" algn="l" rtl="0" fontAlgn="base">
        <a:spcBef>
          <a:spcPct val="0"/>
        </a:spcBef>
        <a:spcAft>
          <a:spcPct val="0"/>
        </a:spcAft>
        <a:defRPr sz="3000">
          <a:solidFill>
            <a:schemeClr val="tx2"/>
          </a:solidFill>
          <a:latin typeface="Century Schoolbook"/>
          <a:ea typeface="华文楷体"/>
          <a:cs typeface="华文楷体"/>
        </a:defRPr>
      </a:lvl8pPr>
      <a:lvl9pPr marL="1828800" algn="l" rtl="0" fontAlgn="base">
        <a:spcBef>
          <a:spcPct val="0"/>
        </a:spcBef>
        <a:spcAft>
          <a:spcPct val="0"/>
        </a:spcAft>
        <a:defRPr sz="3000">
          <a:solidFill>
            <a:schemeClr val="tx2"/>
          </a:solidFill>
          <a:latin typeface="Century Schoolbook"/>
          <a:ea typeface="华文楷体"/>
          <a:cs typeface="华文楷体"/>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itchFamily="2" charset="2"/>
        <a:buChar char=""/>
        <a:defRPr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itchFamily="2" charset="2"/>
        <a:buChar char=""/>
        <a:defRPr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6.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副标题 2"/>
          <p:cNvSpPr>
            <a:spLocks noGrp="1"/>
          </p:cNvSpPr>
          <p:nvPr>
            <p:ph type="subTitle" idx="1"/>
          </p:nvPr>
        </p:nvSpPr>
        <p:spPr/>
        <p:txBody>
          <a:bodyPr/>
          <a:lstStyle/>
          <a:p>
            <a:pPr eaLnBrk="1" hangingPunct="1"/>
            <a:endParaRPr lang="zh-CN" altLang="en-US" smtClean="0"/>
          </a:p>
        </p:txBody>
      </p:sp>
      <p:sp>
        <p:nvSpPr>
          <p:cNvPr id="25602" name="标题 1"/>
          <p:cNvSpPr>
            <a:spLocks noGrp="1"/>
          </p:cNvSpPr>
          <p:nvPr>
            <p:ph type="ctrTitle"/>
          </p:nvPr>
        </p:nvSpPr>
        <p:spPr>
          <a:xfrm>
            <a:off x="457200" y="1506538"/>
            <a:ext cx="8229600" cy="1470025"/>
          </a:xfrm>
        </p:spPr>
        <p:txBody>
          <a:bodyPr/>
          <a:lstStyle/>
          <a:p>
            <a:pPr eaLnBrk="1" hangingPunct="1"/>
            <a:endParaRPr lang="zh-CN" altLang="en-US" smtClean="0"/>
          </a:p>
        </p:txBody>
      </p:sp>
      <p:pic>
        <p:nvPicPr>
          <p:cNvPr id="25603" name="图片 3" descr="u=4085520713,3021822788&amp;fm=59.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TextBox 4"/>
          <p:cNvSpPr txBox="1">
            <a:spLocks noChangeArrowheads="1"/>
          </p:cNvSpPr>
          <p:nvPr/>
        </p:nvSpPr>
        <p:spPr bwMode="auto">
          <a:xfrm>
            <a:off x="7858125" y="1000125"/>
            <a:ext cx="1285875" cy="3786188"/>
          </a:xfrm>
          <a:prstGeom prst="rect">
            <a:avLst/>
          </a:prstGeom>
          <a:noFill/>
          <a:ln w="9525">
            <a:noFill/>
            <a:miter lim="800000"/>
            <a:headEnd/>
            <a:tailEnd/>
          </a:ln>
        </p:spPr>
        <p:txBody>
          <a:bodyPr>
            <a:spAutoFit/>
          </a:bodyPr>
          <a:lstStyle/>
          <a:p>
            <a:r>
              <a:rPr lang="zh-CN" altLang="en-US" sz="8000" b="1">
                <a:solidFill>
                  <a:srgbClr val="FFFF00"/>
                </a:solidFill>
                <a:latin typeface="Perpetua"/>
              </a:rPr>
              <a:t>百合花</a:t>
            </a:r>
          </a:p>
        </p:txBody>
      </p:sp>
      <p:sp>
        <p:nvSpPr>
          <p:cNvPr id="6" name="TextBox 5"/>
          <p:cNvSpPr txBox="1">
            <a:spLocks noChangeArrowheads="1"/>
          </p:cNvSpPr>
          <p:nvPr/>
        </p:nvSpPr>
        <p:spPr bwMode="auto">
          <a:xfrm>
            <a:off x="7215188" y="4714875"/>
            <a:ext cx="1143000" cy="1938338"/>
          </a:xfrm>
          <a:prstGeom prst="rect">
            <a:avLst/>
          </a:prstGeom>
          <a:noFill/>
          <a:ln w="9525">
            <a:noFill/>
            <a:miter lim="800000"/>
            <a:headEnd/>
            <a:tailEnd/>
          </a:ln>
        </p:spPr>
        <p:txBody>
          <a:bodyPr>
            <a:spAutoFit/>
          </a:bodyPr>
          <a:lstStyle/>
          <a:p>
            <a:r>
              <a:rPr lang="zh-CN" altLang="en-US" sz="4000">
                <a:solidFill>
                  <a:srgbClr val="FFFF00"/>
                </a:solidFill>
                <a:latin typeface="Perpetua"/>
              </a:rPr>
              <a:t>茹志鹃</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内容占位符 3" descr="u=3704509012,3942384894&amp;fm=59.jpg"/>
          <p:cNvPicPr>
            <a:picLocks noGrp="1" noChangeAspect="1"/>
          </p:cNvPicPr>
          <p:nvPr>
            <p:ph sz="quarter" idx="4294967295"/>
          </p:nvPr>
        </p:nvPicPr>
        <p:blipFill>
          <a:blip r:embed="rId2"/>
          <a:srcRect/>
          <a:stretch>
            <a:fillRect/>
          </a:stretch>
        </p:blipFill>
        <p:spPr>
          <a:xfrm>
            <a:off x="179388" y="260350"/>
            <a:ext cx="8572500" cy="6215063"/>
          </a:xfrm>
        </p:spPr>
      </p:pic>
      <p:sp>
        <p:nvSpPr>
          <p:cNvPr id="66563" name="标题 1"/>
          <p:cNvSpPr>
            <a:spLocks noGrp="1"/>
          </p:cNvSpPr>
          <p:nvPr>
            <p:ph type="title" idx="4294967295"/>
          </p:nvPr>
        </p:nvSpPr>
        <p:spPr>
          <a:xfrm>
            <a:off x="2714625" y="928688"/>
            <a:ext cx="3643313" cy="1143000"/>
          </a:xfrm>
        </p:spPr>
        <p:txBody>
          <a:bodyPr/>
          <a:lstStyle/>
          <a:p>
            <a:pPr eaLnBrk="1" hangingPunct="1"/>
            <a:r>
              <a:rPr lang="zh-CN" altLang="en-US" sz="4800" b="1" smtClean="0">
                <a:solidFill>
                  <a:srgbClr val="21AF57"/>
                </a:solidFill>
                <a:latin typeface="华文琥珀"/>
                <a:ea typeface="华文琥珀"/>
                <a:cs typeface="华文琥珀"/>
              </a:rPr>
              <a:t>军民鱼水情</a:t>
            </a:r>
          </a:p>
        </p:txBody>
      </p:sp>
      <p:sp>
        <p:nvSpPr>
          <p:cNvPr id="35843" name="矩形 4"/>
          <p:cNvSpPr>
            <a:spLocks noChangeArrowheads="1"/>
          </p:cNvSpPr>
          <p:nvPr/>
        </p:nvSpPr>
        <p:spPr bwMode="auto">
          <a:xfrm>
            <a:off x="1428750" y="2857500"/>
            <a:ext cx="2500313" cy="2062163"/>
          </a:xfrm>
          <a:prstGeom prst="rect">
            <a:avLst/>
          </a:prstGeom>
          <a:noFill/>
          <a:ln w="9525">
            <a:noFill/>
            <a:miter lim="800000"/>
            <a:headEnd/>
            <a:tailEnd/>
          </a:ln>
        </p:spPr>
        <p:txBody>
          <a:bodyPr>
            <a:spAutoFit/>
          </a:bodyPr>
          <a:lstStyle/>
          <a:p>
            <a:r>
              <a:rPr kumimoji="1" lang="zh-CN" altLang="en-US" sz="3200">
                <a:solidFill>
                  <a:srgbClr val="FF0000"/>
                </a:solidFill>
                <a:latin typeface="黑体" pitchFamily="49" charset="-122"/>
                <a:ea typeface="黑体" pitchFamily="49" charset="-122"/>
              </a:rPr>
              <a:t>军</a:t>
            </a:r>
            <a:r>
              <a:rPr kumimoji="1" lang="zh-CN" altLang="en-US" sz="3200">
                <a:solidFill>
                  <a:srgbClr val="FFFF00"/>
                </a:solidFill>
                <a:latin typeface="黑体" pitchFamily="49" charset="-122"/>
                <a:ea typeface="黑体" pitchFamily="49" charset="-122"/>
              </a:rPr>
              <a:t>：</a:t>
            </a:r>
          </a:p>
          <a:p>
            <a:r>
              <a:rPr kumimoji="1" lang="zh-CN" altLang="en-US" sz="3200" b="1">
                <a:solidFill>
                  <a:srgbClr val="0000CC"/>
                </a:solidFill>
                <a:latin typeface="华文隶书"/>
                <a:ea typeface="华文隶书"/>
                <a:cs typeface="华文隶书"/>
              </a:rPr>
              <a:t>   </a:t>
            </a:r>
            <a:r>
              <a:rPr kumimoji="1" lang="zh-CN" altLang="en-US" sz="3200">
                <a:solidFill>
                  <a:srgbClr val="FFFF00"/>
                </a:solidFill>
                <a:latin typeface="黑体" pitchFamily="49" charset="-122"/>
                <a:ea typeface="黑体" pitchFamily="49" charset="-122"/>
              </a:rPr>
              <a:t>通</a:t>
            </a:r>
          </a:p>
          <a:p>
            <a:r>
              <a:rPr kumimoji="1" lang="zh-CN" altLang="en-US" sz="3200" b="1">
                <a:solidFill>
                  <a:srgbClr val="0000CC"/>
                </a:solidFill>
                <a:latin typeface="华文隶书"/>
                <a:ea typeface="华文隶书"/>
                <a:cs typeface="华文隶书"/>
              </a:rPr>
              <a:t>     </a:t>
            </a:r>
            <a:r>
              <a:rPr kumimoji="1" lang="zh-CN" altLang="en-US" sz="3200">
                <a:solidFill>
                  <a:srgbClr val="FFFF00"/>
                </a:solidFill>
                <a:latin typeface="黑体" pitchFamily="49" charset="-122"/>
                <a:ea typeface="黑体" pitchFamily="49" charset="-122"/>
              </a:rPr>
              <a:t>讯</a:t>
            </a:r>
          </a:p>
          <a:p>
            <a:r>
              <a:rPr kumimoji="1" lang="zh-CN" altLang="en-US" sz="3200" b="1">
                <a:solidFill>
                  <a:srgbClr val="0000CC"/>
                </a:solidFill>
                <a:latin typeface="华文隶书"/>
                <a:ea typeface="华文隶书"/>
                <a:cs typeface="华文隶书"/>
              </a:rPr>
              <a:t>       </a:t>
            </a:r>
            <a:r>
              <a:rPr kumimoji="1" lang="zh-CN" altLang="en-US" sz="3200">
                <a:solidFill>
                  <a:srgbClr val="FFFF00"/>
                </a:solidFill>
                <a:latin typeface="黑体" pitchFamily="49" charset="-122"/>
                <a:ea typeface="黑体" pitchFamily="49" charset="-122"/>
              </a:rPr>
              <a:t>员</a:t>
            </a:r>
          </a:p>
        </p:txBody>
      </p:sp>
      <p:sp>
        <p:nvSpPr>
          <p:cNvPr id="35844" name="矩形 5"/>
          <p:cNvSpPr>
            <a:spLocks noChangeArrowheads="1"/>
          </p:cNvSpPr>
          <p:nvPr/>
        </p:nvSpPr>
        <p:spPr bwMode="auto">
          <a:xfrm>
            <a:off x="6500813" y="3000375"/>
            <a:ext cx="2143125" cy="1816100"/>
          </a:xfrm>
          <a:prstGeom prst="rect">
            <a:avLst/>
          </a:prstGeom>
          <a:noFill/>
          <a:ln w="9525">
            <a:noFill/>
            <a:miter lim="800000"/>
            <a:headEnd/>
            <a:tailEnd/>
          </a:ln>
        </p:spPr>
        <p:txBody>
          <a:bodyPr>
            <a:spAutoFit/>
          </a:bodyPr>
          <a:lstStyle/>
          <a:p>
            <a:r>
              <a:rPr kumimoji="1" lang="zh-CN" altLang="en-US" sz="2800">
                <a:solidFill>
                  <a:srgbClr val="FF0000"/>
                </a:solidFill>
                <a:latin typeface="黑体" pitchFamily="49" charset="-122"/>
                <a:ea typeface="黑体" pitchFamily="49" charset="-122"/>
              </a:rPr>
              <a:t>    民</a:t>
            </a:r>
            <a:r>
              <a:rPr kumimoji="1" lang="zh-CN" altLang="en-US" sz="2800" b="1">
                <a:solidFill>
                  <a:srgbClr val="0000CC"/>
                </a:solidFill>
                <a:latin typeface="华文隶书"/>
                <a:ea typeface="华文隶书"/>
                <a:cs typeface="华文隶书"/>
              </a:rPr>
              <a:t> </a:t>
            </a:r>
            <a:r>
              <a:rPr kumimoji="1" lang="zh-CN" altLang="en-US" sz="2800" b="1">
                <a:solidFill>
                  <a:srgbClr val="FFFF00"/>
                </a:solidFill>
                <a:latin typeface="华文隶书"/>
                <a:ea typeface="华文隶书"/>
                <a:cs typeface="华文隶书"/>
              </a:rPr>
              <a:t>：</a:t>
            </a:r>
          </a:p>
          <a:p>
            <a:r>
              <a:rPr kumimoji="1" lang="zh-CN" altLang="en-US" sz="2800" b="1">
                <a:solidFill>
                  <a:srgbClr val="0000CC"/>
                </a:solidFill>
                <a:latin typeface="华文隶书"/>
                <a:ea typeface="华文隶书"/>
                <a:cs typeface="华文隶书"/>
              </a:rPr>
              <a:t>   </a:t>
            </a:r>
            <a:r>
              <a:rPr kumimoji="1" lang="zh-CN" altLang="en-US" sz="2800">
                <a:solidFill>
                  <a:srgbClr val="FFFF00"/>
                </a:solidFill>
                <a:latin typeface="黑体" pitchFamily="49" charset="-122"/>
                <a:ea typeface="黑体" pitchFamily="49" charset="-122"/>
              </a:rPr>
              <a:t>新</a:t>
            </a:r>
            <a:endParaRPr kumimoji="1" lang="en-US" altLang="zh-CN" sz="2800">
              <a:solidFill>
                <a:srgbClr val="FFFF00"/>
              </a:solidFill>
              <a:latin typeface="黑体" pitchFamily="49" charset="-122"/>
              <a:ea typeface="黑体" pitchFamily="49" charset="-122"/>
            </a:endParaRPr>
          </a:p>
          <a:p>
            <a:r>
              <a:rPr kumimoji="1" lang="zh-CN" altLang="en-US" sz="2800" b="1">
                <a:solidFill>
                  <a:srgbClr val="0000CC"/>
                </a:solidFill>
                <a:latin typeface="华文隶书"/>
                <a:ea typeface="华文隶书"/>
                <a:cs typeface="华文隶书"/>
              </a:rPr>
              <a:t> </a:t>
            </a:r>
            <a:r>
              <a:rPr kumimoji="1" lang="zh-CN" altLang="en-US" sz="2800">
                <a:solidFill>
                  <a:srgbClr val="FFFF00"/>
                </a:solidFill>
                <a:latin typeface="黑体" pitchFamily="49" charset="-122"/>
                <a:ea typeface="黑体" pitchFamily="49" charset="-122"/>
              </a:rPr>
              <a:t>媳</a:t>
            </a:r>
            <a:endParaRPr kumimoji="1" lang="en-US" altLang="zh-CN" sz="2800">
              <a:solidFill>
                <a:srgbClr val="FFFF00"/>
              </a:solidFill>
              <a:latin typeface="黑体" pitchFamily="49" charset="-122"/>
              <a:ea typeface="黑体" pitchFamily="49" charset="-122"/>
            </a:endParaRPr>
          </a:p>
          <a:p>
            <a:r>
              <a:rPr kumimoji="1" lang="zh-CN" altLang="en-US" sz="2800">
                <a:solidFill>
                  <a:srgbClr val="FFFF00"/>
                </a:solidFill>
                <a:latin typeface="黑体" pitchFamily="49" charset="-122"/>
                <a:ea typeface="黑体" pitchFamily="49" charset="-122"/>
              </a:rPr>
              <a:t>妇</a:t>
            </a:r>
          </a:p>
        </p:txBody>
      </p:sp>
      <p:sp>
        <p:nvSpPr>
          <p:cNvPr id="35845" name="矩形 6"/>
          <p:cNvSpPr>
            <a:spLocks noChangeArrowheads="1"/>
          </p:cNvSpPr>
          <p:nvPr/>
        </p:nvSpPr>
        <p:spPr bwMode="auto">
          <a:xfrm>
            <a:off x="1143000" y="5000625"/>
            <a:ext cx="1928813" cy="1384300"/>
          </a:xfrm>
          <a:prstGeom prst="rect">
            <a:avLst/>
          </a:prstGeom>
          <a:noFill/>
          <a:ln w="9525">
            <a:noFill/>
            <a:miter lim="800000"/>
            <a:headEnd/>
            <a:tailEnd/>
          </a:ln>
        </p:spPr>
        <p:txBody>
          <a:bodyPr>
            <a:spAutoFit/>
          </a:bodyPr>
          <a:lstStyle/>
          <a:p>
            <a:r>
              <a:rPr kumimoji="1" lang="zh-CN" altLang="en-US" sz="2800" b="1">
                <a:solidFill>
                  <a:srgbClr val="FFFF00"/>
                </a:solidFill>
                <a:latin typeface="Times New Roman" pitchFamily="18" charset="0"/>
                <a:ea typeface="隶书"/>
                <a:cs typeface="隶书"/>
              </a:rPr>
              <a:t>腼腆</a:t>
            </a:r>
          </a:p>
          <a:p>
            <a:r>
              <a:rPr kumimoji="1" lang="zh-CN" altLang="en-US" sz="2800" b="1">
                <a:solidFill>
                  <a:srgbClr val="FFFF00"/>
                </a:solidFill>
                <a:latin typeface="Times New Roman" pitchFamily="18" charset="0"/>
                <a:ea typeface="隶书"/>
                <a:cs typeface="隶书"/>
              </a:rPr>
              <a:t>  质朴</a:t>
            </a:r>
          </a:p>
          <a:p>
            <a:r>
              <a:rPr kumimoji="1" lang="zh-CN" altLang="en-US" sz="2800" b="1">
                <a:solidFill>
                  <a:srgbClr val="FFFF00"/>
                </a:solidFill>
                <a:latin typeface="Times New Roman" pitchFamily="18" charset="0"/>
                <a:ea typeface="隶书"/>
                <a:cs typeface="隶书"/>
              </a:rPr>
              <a:t>     英勇</a:t>
            </a:r>
            <a:endParaRPr lang="zh-CN" altLang="en-US" sz="2800">
              <a:latin typeface="Perpetua"/>
            </a:endParaRPr>
          </a:p>
        </p:txBody>
      </p:sp>
      <p:sp>
        <p:nvSpPr>
          <p:cNvPr id="35846" name="矩形 7"/>
          <p:cNvSpPr>
            <a:spLocks noChangeArrowheads="1"/>
          </p:cNvSpPr>
          <p:nvPr/>
        </p:nvSpPr>
        <p:spPr bwMode="auto">
          <a:xfrm>
            <a:off x="5929313" y="5000625"/>
            <a:ext cx="2571750" cy="1384300"/>
          </a:xfrm>
          <a:prstGeom prst="rect">
            <a:avLst/>
          </a:prstGeom>
          <a:noFill/>
          <a:ln w="9525">
            <a:noFill/>
            <a:miter lim="800000"/>
            <a:headEnd/>
            <a:tailEnd/>
          </a:ln>
        </p:spPr>
        <p:txBody>
          <a:bodyPr>
            <a:spAutoFit/>
          </a:bodyPr>
          <a:lstStyle/>
          <a:p>
            <a:r>
              <a:rPr kumimoji="1" lang="en-US" altLang="zh-CN" sz="2800" b="1">
                <a:solidFill>
                  <a:srgbClr val="FFFF00"/>
                </a:solidFill>
                <a:latin typeface="Times New Roman" pitchFamily="18" charset="0"/>
                <a:ea typeface="隶书"/>
                <a:cs typeface="隶书"/>
              </a:rPr>
              <a:t>           </a:t>
            </a:r>
            <a:r>
              <a:rPr kumimoji="1" lang="zh-CN" altLang="en-US" sz="2800" b="1">
                <a:solidFill>
                  <a:srgbClr val="FFFF00"/>
                </a:solidFill>
                <a:latin typeface="Times New Roman" pitchFamily="18" charset="0"/>
                <a:ea typeface="隶书"/>
                <a:cs typeface="隶书"/>
              </a:rPr>
              <a:t>善良</a:t>
            </a:r>
          </a:p>
          <a:p>
            <a:r>
              <a:rPr kumimoji="1" lang="zh-CN" altLang="en-US" sz="2800" b="1">
                <a:solidFill>
                  <a:srgbClr val="FFFF00"/>
                </a:solidFill>
                <a:latin typeface="Times New Roman" pitchFamily="18" charset="0"/>
                <a:ea typeface="隶书"/>
                <a:cs typeface="隶书"/>
              </a:rPr>
              <a:t>        纯朴</a:t>
            </a:r>
          </a:p>
          <a:p>
            <a:r>
              <a:rPr kumimoji="1" lang="zh-CN" altLang="en-US" sz="2800" b="1">
                <a:solidFill>
                  <a:srgbClr val="FFFF00"/>
                </a:solidFill>
                <a:latin typeface="Times New Roman" pitchFamily="18" charset="0"/>
                <a:ea typeface="隶书"/>
                <a:cs typeface="隶书"/>
              </a:rPr>
              <a:t>   圣洁</a:t>
            </a:r>
            <a:endParaRPr lang="zh-CN" altLang="en-US" sz="2800">
              <a:latin typeface="Perpetua"/>
            </a:endParaRPr>
          </a:p>
        </p:txBody>
      </p:sp>
      <p:sp>
        <p:nvSpPr>
          <p:cNvPr id="35847" name="TextBox 8"/>
          <p:cNvSpPr txBox="1">
            <a:spLocks noChangeArrowheads="1"/>
          </p:cNvSpPr>
          <p:nvPr/>
        </p:nvSpPr>
        <p:spPr bwMode="auto">
          <a:xfrm>
            <a:off x="3714750" y="3643313"/>
            <a:ext cx="2143125" cy="1570037"/>
          </a:xfrm>
          <a:prstGeom prst="rect">
            <a:avLst/>
          </a:prstGeom>
          <a:noFill/>
          <a:ln w="9525">
            <a:noFill/>
            <a:miter lim="800000"/>
            <a:headEnd/>
            <a:tailEnd/>
          </a:ln>
        </p:spPr>
        <p:txBody>
          <a:bodyPr>
            <a:spAutoFit/>
          </a:bodyPr>
          <a:lstStyle/>
          <a:p>
            <a:r>
              <a:rPr lang="zh-CN" altLang="en-US" sz="4000">
                <a:latin typeface="Perpetua"/>
              </a:rPr>
              <a:t>      </a:t>
            </a:r>
            <a:r>
              <a:rPr lang="zh-CN" altLang="en-US" sz="4800">
                <a:latin typeface="Perpetua"/>
              </a:rPr>
              <a:t>我</a:t>
            </a:r>
            <a:endParaRPr lang="en-US" altLang="zh-CN" sz="4800">
              <a:latin typeface="Perpetua"/>
            </a:endParaRPr>
          </a:p>
          <a:p>
            <a:r>
              <a:rPr lang="zh-CN" altLang="en-US" sz="4800">
                <a:latin typeface="Perpetua"/>
              </a:rPr>
              <a:t>（线索）</a:t>
            </a:r>
          </a:p>
        </p:txBody>
      </p:sp>
      <p:sp>
        <p:nvSpPr>
          <p:cNvPr id="35848" name="TextBox 9"/>
          <p:cNvSpPr txBox="1">
            <a:spLocks noChangeArrowheads="1"/>
          </p:cNvSpPr>
          <p:nvPr/>
        </p:nvSpPr>
        <p:spPr bwMode="auto">
          <a:xfrm>
            <a:off x="357188" y="2000250"/>
            <a:ext cx="1643062" cy="646113"/>
          </a:xfrm>
          <a:prstGeom prst="rect">
            <a:avLst/>
          </a:prstGeom>
          <a:solidFill>
            <a:srgbClr val="FFFF00"/>
          </a:solidFill>
          <a:ln w="9525">
            <a:noFill/>
            <a:miter lim="800000"/>
            <a:headEnd/>
            <a:tailEnd/>
          </a:ln>
        </p:spPr>
        <p:txBody>
          <a:bodyPr>
            <a:spAutoFit/>
          </a:bodyPr>
          <a:lstStyle/>
          <a:p>
            <a:r>
              <a:rPr lang="zh-CN" altLang="en-US" sz="3600">
                <a:solidFill>
                  <a:srgbClr val="00B0F0"/>
                </a:solidFill>
                <a:latin typeface="Perpetua"/>
              </a:rPr>
              <a:t>人性美</a:t>
            </a:r>
          </a:p>
        </p:txBody>
      </p:sp>
      <p:sp>
        <p:nvSpPr>
          <p:cNvPr id="35849" name="TextBox 10"/>
          <p:cNvSpPr txBox="1">
            <a:spLocks noChangeArrowheads="1"/>
          </p:cNvSpPr>
          <p:nvPr/>
        </p:nvSpPr>
        <p:spPr bwMode="auto">
          <a:xfrm>
            <a:off x="6929438" y="2143125"/>
            <a:ext cx="1714500" cy="646113"/>
          </a:xfrm>
          <a:prstGeom prst="rect">
            <a:avLst/>
          </a:prstGeom>
          <a:solidFill>
            <a:srgbClr val="FFFF00"/>
          </a:solidFill>
          <a:ln w="9525">
            <a:noFill/>
            <a:miter lim="800000"/>
            <a:headEnd/>
            <a:tailEnd/>
          </a:ln>
        </p:spPr>
        <p:txBody>
          <a:bodyPr>
            <a:spAutoFit/>
          </a:bodyPr>
          <a:lstStyle/>
          <a:p>
            <a:r>
              <a:rPr lang="zh-CN" altLang="en-US" sz="3600">
                <a:solidFill>
                  <a:srgbClr val="00B0F0"/>
                </a:solidFill>
                <a:latin typeface="Perpetua"/>
              </a:rPr>
              <a:t>人情美</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6656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4" descr="u=4201039747,1965379894&amp;fm=23&amp;gp=0.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6866" name="标题 1"/>
          <p:cNvSpPr>
            <a:spLocks noGrp="1"/>
          </p:cNvSpPr>
          <p:nvPr>
            <p:ph type="title" idx="4294967295"/>
          </p:nvPr>
        </p:nvSpPr>
        <p:spPr>
          <a:xfrm>
            <a:off x="1928813" y="500063"/>
            <a:ext cx="4657725" cy="928687"/>
          </a:xfrm>
        </p:spPr>
        <p:txBody>
          <a:bodyPr/>
          <a:lstStyle/>
          <a:p>
            <a:pPr eaLnBrk="1" hangingPunct="1"/>
            <a:r>
              <a:rPr lang="zh-CN" altLang="en-US" smtClean="0">
                <a:solidFill>
                  <a:srgbClr val="00B050"/>
                </a:solidFill>
                <a:latin typeface="华文琥珀"/>
                <a:ea typeface="华文琥珀"/>
                <a:cs typeface="华文琥珀"/>
              </a:rPr>
              <a:t>百合花的象征意义</a:t>
            </a:r>
          </a:p>
        </p:txBody>
      </p:sp>
      <p:pic>
        <p:nvPicPr>
          <p:cNvPr id="36867" name="图片 3" descr="u=2413598837,3014451477&amp;fm=51&amp;gp=0.jpg"/>
          <p:cNvPicPr>
            <a:picLocks noChangeAspect="1"/>
          </p:cNvPicPr>
          <p:nvPr/>
        </p:nvPicPr>
        <p:blipFill>
          <a:blip r:embed="rId3"/>
          <a:srcRect/>
          <a:stretch>
            <a:fillRect/>
          </a:stretch>
        </p:blipFill>
        <p:spPr bwMode="auto">
          <a:xfrm>
            <a:off x="5643563" y="1500188"/>
            <a:ext cx="3286125" cy="3571875"/>
          </a:xfrm>
          <a:prstGeom prst="rect">
            <a:avLst/>
          </a:prstGeom>
          <a:noFill/>
          <a:ln w="9525">
            <a:noFill/>
            <a:miter lim="800000"/>
            <a:headEnd/>
            <a:tailEnd/>
          </a:ln>
        </p:spPr>
      </p:pic>
      <p:sp>
        <p:nvSpPr>
          <p:cNvPr id="67589" name="内容占位符 2"/>
          <p:cNvSpPr>
            <a:spLocks noGrp="1"/>
          </p:cNvSpPr>
          <p:nvPr>
            <p:ph sz="quarter" idx="4294967295"/>
          </p:nvPr>
        </p:nvSpPr>
        <p:spPr>
          <a:xfrm>
            <a:off x="1357313" y="1714500"/>
            <a:ext cx="6858000" cy="2928938"/>
          </a:xfrm>
        </p:spPr>
        <p:txBody>
          <a:bodyPr/>
          <a:lstStyle/>
          <a:p>
            <a:pPr eaLnBrk="1" hangingPunct="1"/>
            <a:r>
              <a:rPr lang="zh-CN" altLang="en-US" sz="4000" smtClean="0">
                <a:solidFill>
                  <a:srgbClr val="00B0F0"/>
                </a:solidFill>
              </a:rPr>
              <a:t>通讯员和新媳妇纯洁善良的心灵</a:t>
            </a:r>
            <a:endParaRPr lang="en-US" altLang="zh-CN" sz="4000" smtClean="0">
              <a:solidFill>
                <a:srgbClr val="00B0F0"/>
              </a:solidFill>
            </a:endParaRPr>
          </a:p>
          <a:p>
            <a:pPr eaLnBrk="1" hangingPunct="1"/>
            <a:r>
              <a:rPr lang="zh-CN" altLang="en-US" sz="4000" smtClean="0">
                <a:solidFill>
                  <a:srgbClr val="00B0F0"/>
                </a:solidFill>
              </a:rPr>
              <a:t>纯洁的军民鱼水情</a:t>
            </a:r>
            <a:endParaRPr lang="en-US" altLang="zh-CN" sz="4000" smtClean="0">
              <a:solidFill>
                <a:srgbClr val="00B0F0"/>
              </a:solidFill>
            </a:endParaRPr>
          </a:p>
          <a:p>
            <a:pPr eaLnBrk="1" hangingPunct="1"/>
            <a:r>
              <a:rPr lang="zh-CN" altLang="en-US" sz="4000" smtClean="0">
                <a:solidFill>
                  <a:srgbClr val="00B0F0"/>
                </a:solidFill>
              </a:rPr>
              <a:t>人性美性格美</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7589">
                                            <p:txEl>
                                              <p:pRg st="0" end="0"/>
                                            </p:txEl>
                                          </p:spTgt>
                                        </p:tgtEl>
                                        <p:attrNameLst>
                                          <p:attrName>style.visibility</p:attrName>
                                        </p:attrNameLst>
                                      </p:cBhvr>
                                      <p:to>
                                        <p:strVal val="visible"/>
                                      </p:to>
                                    </p:set>
                                    <p:animScale>
                                      <p:cBhvr>
                                        <p:cTn id="7" dur="1000" decel="50000" fill="hold">
                                          <p:stCondLst>
                                            <p:cond delay="0"/>
                                          </p:stCondLst>
                                        </p:cTn>
                                        <p:tgtEl>
                                          <p:spTgt spid="6758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7589">
                                            <p:txEl>
                                              <p:pRg st="0" end="0"/>
                                            </p:txEl>
                                          </p:spTgt>
                                        </p:tgtEl>
                                        <p:attrNameLst>
                                          <p:attrName>ppt_x</p:attrName>
                                          <p:attrName>ppt_y</p:attrName>
                                        </p:attrNameLst>
                                      </p:cBhvr>
                                    </p:animMotion>
                                    <p:animEffect transition="in" filter="fade">
                                      <p:cBhvr>
                                        <p:cTn id="9" dur="1000"/>
                                        <p:tgtEl>
                                          <p:spTgt spid="67589">
                                            <p:txEl>
                                              <p:pRg st="0" end="0"/>
                                            </p:txEl>
                                          </p:spTgt>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67589">
                                            <p:txEl>
                                              <p:pRg st="1" end="1"/>
                                            </p:txEl>
                                          </p:spTgt>
                                        </p:tgtEl>
                                        <p:attrNameLst>
                                          <p:attrName>style.visibility</p:attrName>
                                        </p:attrNameLst>
                                      </p:cBhvr>
                                      <p:to>
                                        <p:strVal val="visible"/>
                                      </p:to>
                                    </p:set>
                                    <p:animScale>
                                      <p:cBhvr>
                                        <p:cTn id="13" dur="1000" decel="50000" fill="hold">
                                          <p:stCondLst>
                                            <p:cond delay="0"/>
                                          </p:stCondLst>
                                        </p:cTn>
                                        <p:tgtEl>
                                          <p:spTgt spid="67589">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7589">
                                            <p:txEl>
                                              <p:pRg st="1" end="1"/>
                                            </p:txEl>
                                          </p:spTgt>
                                        </p:tgtEl>
                                        <p:attrNameLst>
                                          <p:attrName>ppt_x</p:attrName>
                                          <p:attrName>ppt_y</p:attrName>
                                        </p:attrNameLst>
                                      </p:cBhvr>
                                    </p:animMotion>
                                    <p:animEffect transition="in" filter="fade">
                                      <p:cBhvr>
                                        <p:cTn id="15" dur="1000"/>
                                        <p:tgtEl>
                                          <p:spTgt spid="67589">
                                            <p:txEl>
                                              <p:pRg st="1" end="1"/>
                                            </p:txEl>
                                          </p:spTgt>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67589">
                                            <p:txEl>
                                              <p:pRg st="2" end="2"/>
                                            </p:txEl>
                                          </p:spTgt>
                                        </p:tgtEl>
                                        <p:attrNameLst>
                                          <p:attrName>style.visibility</p:attrName>
                                        </p:attrNameLst>
                                      </p:cBhvr>
                                      <p:to>
                                        <p:strVal val="visible"/>
                                      </p:to>
                                    </p:set>
                                    <p:animScale>
                                      <p:cBhvr>
                                        <p:cTn id="19" dur="1000" decel="50000" fill="hold">
                                          <p:stCondLst>
                                            <p:cond delay="0"/>
                                          </p:stCondLst>
                                        </p:cTn>
                                        <p:tgtEl>
                                          <p:spTgt spid="67589">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7589">
                                            <p:txEl>
                                              <p:pRg st="2" end="2"/>
                                            </p:txEl>
                                          </p:spTgt>
                                        </p:tgtEl>
                                        <p:attrNameLst>
                                          <p:attrName>ppt_x</p:attrName>
                                          <p:attrName>ppt_y</p:attrName>
                                        </p:attrNameLst>
                                      </p:cBhvr>
                                    </p:animMotion>
                                    <p:animEffect transition="in" filter="fade">
                                      <p:cBhvr>
                                        <p:cTn id="21" dur="1000"/>
                                        <p:tgtEl>
                                          <p:spTgt spid="6758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0825" y="403225"/>
            <a:ext cx="8569325" cy="6121400"/>
          </a:xfrm>
        </p:spPr>
        <p:txBody>
          <a:bodyPr/>
          <a:lstStyle/>
          <a:p>
            <a:pPr eaLnBrk="1" hangingPunct="1">
              <a:buFont typeface="Wingdings 2" pitchFamily="18" charset="2"/>
              <a:buNone/>
            </a:pPr>
            <a:r>
              <a:rPr lang="zh-CN" altLang="en-US" sz="3200" smtClean="0">
                <a:solidFill>
                  <a:srgbClr val="0000FF"/>
                </a:solidFill>
              </a:rPr>
              <a:t>           </a:t>
            </a:r>
            <a:r>
              <a:rPr lang="zh-CN" altLang="en-US" sz="3200" smtClean="0">
                <a:solidFill>
                  <a:srgbClr val="0000FF"/>
                </a:solidFill>
                <a:latin typeface="黑体" pitchFamily="49" charset="-122"/>
                <a:ea typeface="黑体" pitchFamily="49" charset="-122"/>
              </a:rPr>
              <a:t>我写</a:t>
            </a:r>
            <a:r>
              <a:rPr lang="en-US" altLang="zh-CN" sz="3200" smtClean="0">
                <a:solidFill>
                  <a:srgbClr val="0000FF"/>
                </a:solidFill>
                <a:latin typeface="黑体" pitchFamily="49" charset="-122"/>
                <a:ea typeface="黑体" pitchFamily="49" charset="-122"/>
              </a:rPr>
              <a:t>《</a:t>
            </a:r>
            <a:r>
              <a:rPr lang="zh-CN" altLang="en-US" sz="3200" smtClean="0">
                <a:solidFill>
                  <a:srgbClr val="0000FF"/>
                </a:solidFill>
                <a:latin typeface="黑体" pitchFamily="49" charset="-122"/>
                <a:ea typeface="黑体" pitchFamily="49" charset="-122"/>
              </a:rPr>
              <a:t>百合花</a:t>
            </a:r>
            <a:r>
              <a:rPr lang="en-US" altLang="zh-CN" sz="3200" smtClean="0">
                <a:solidFill>
                  <a:srgbClr val="0000FF"/>
                </a:solidFill>
                <a:latin typeface="黑体" pitchFamily="49" charset="-122"/>
                <a:ea typeface="黑体" pitchFamily="49" charset="-122"/>
              </a:rPr>
              <a:t>》</a:t>
            </a:r>
            <a:r>
              <a:rPr lang="zh-CN" altLang="en-US" sz="3200" smtClean="0">
                <a:solidFill>
                  <a:srgbClr val="0000FF"/>
                </a:solidFill>
                <a:latin typeface="黑体" pitchFamily="49" charset="-122"/>
                <a:ea typeface="黑体" pitchFamily="49" charset="-122"/>
              </a:rPr>
              <a:t>的时候，正是反右派斗争处于紧锣密鼓之际，社会上如此，我家庭也如此。我丈夫王啸平处于岌岌可危之时，我无法救他，只有每天晚上，待孩子睡后，不无悲凉地思念起战时的生活，和那时的同志关系。脑子里像放电影一样，出现了战争时接触到的种种人。战争使人不能有长谈的机会，但是</a:t>
            </a:r>
            <a:r>
              <a:rPr lang="zh-CN" altLang="en-US" sz="3200" smtClean="0">
                <a:solidFill>
                  <a:srgbClr val="FF0000"/>
                </a:solidFill>
                <a:latin typeface="黑体" pitchFamily="49" charset="-122"/>
                <a:ea typeface="黑体" pitchFamily="49" charset="-122"/>
              </a:rPr>
              <a:t>战争却能使人深交</a:t>
            </a:r>
            <a:r>
              <a:rPr lang="zh-CN" altLang="en-US" sz="3200" smtClean="0">
                <a:solidFill>
                  <a:srgbClr val="0000FF"/>
                </a:solidFill>
                <a:latin typeface="黑体" pitchFamily="49" charset="-122"/>
                <a:ea typeface="黑体" pitchFamily="49" charset="-122"/>
              </a:rPr>
              <a:t>。有时仅几十分钟，几分钟，甚至只来得及瞥一眼，便一闪而过，然而</a:t>
            </a:r>
            <a:r>
              <a:rPr lang="zh-CN" altLang="en-US" sz="3200" smtClean="0">
                <a:solidFill>
                  <a:srgbClr val="FF0000"/>
                </a:solidFill>
                <a:latin typeface="黑体" pitchFamily="49" charset="-122"/>
                <a:ea typeface="黑体" pitchFamily="49" charset="-122"/>
              </a:rPr>
              <a:t>人与人之间，就在这个一刹那里，便能够肝胆相照，生死与共</a:t>
            </a:r>
            <a:r>
              <a:rPr lang="zh-CN" altLang="en-US" sz="3200" smtClean="0">
                <a:solidFill>
                  <a:srgbClr val="0000FF"/>
                </a:solidFill>
                <a:latin typeface="黑体" pitchFamily="49" charset="-122"/>
                <a:ea typeface="黑体" pitchFamily="49" charset="-122"/>
              </a:rPr>
              <a:t>。</a:t>
            </a:r>
          </a:p>
          <a:p>
            <a:pPr eaLnBrk="1" hangingPunct="1">
              <a:buFont typeface="Wingdings 2" pitchFamily="18" charset="2"/>
              <a:buNone/>
            </a:pPr>
            <a:r>
              <a:rPr lang="en-US" altLang="zh-CN" sz="3200" smtClean="0">
                <a:solidFill>
                  <a:srgbClr val="0000FF"/>
                </a:solidFill>
                <a:latin typeface="黑体" pitchFamily="49" charset="-122"/>
                <a:ea typeface="黑体" pitchFamily="49" charset="-122"/>
              </a:rPr>
              <a:t>                              ——</a:t>
            </a:r>
            <a:r>
              <a:rPr lang="zh-CN" altLang="en-US" sz="3200" smtClean="0">
                <a:solidFill>
                  <a:srgbClr val="0000FF"/>
                </a:solidFill>
                <a:latin typeface="黑体" pitchFamily="49" charset="-122"/>
                <a:ea typeface="黑体" pitchFamily="49" charset="-122"/>
              </a:rPr>
              <a:t>茹志娟</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slide(fromBottom)">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3"/>
          <p:cNvSpPr>
            <a:spLocks noGrp="1"/>
          </p:cNvSpPr>
          <p:nvPr>
            <p:ph type="body" idx="1"/>
          </p:nvPr>
        </p:nvSpPr>
        <p:spPr>
          <a:xfrm>
            <a:off x="684213" y="1125538"/>
            <a:ext cx="7772400" cy="4572000"/>
          </a:xfrm>
        </p:spPr>
        <p:txBody>
          <a:bodyPr/>
          <a:lstStyle/>
          <a:p>
            <a:pPr eaLnBrk="1" hangingPunct="1">
              <a:lnSpc>
                <a:spcPct val="140000"/>
              </a:lnSpc>
              <a:spcBef>
                <a:spcPts val="600"/>
              </a:spcBef>
              <a:buFont typeface="Wingdings 2" pitchFamily="18" charset="2"/>
              <a:buNone/>
            </a:pPr>
            <a:r>
              <a:rPr lang="zh-CN" altLang="en-US" sz="4400" b="1" smtClean="0"/>
              <a:t>         这是我最近读过的几十篇小说中最使我满意也最使我感动的一篇。</a:t>
            </a:r>
            <a:endParaRPr lang="en-US" altLang="zh-CN" sz="4400" smtClean="0"/>
          </a:p>
          <a:p>
            <a:pPr eaLnBrk="1" hangingPunct="1">
              <a:lnSpc>
                <a:spcPct val="140000"/>
              </a:lnSpc>
              <a:spcBef>
                <a:spcPts val="600"/>
              </a:spcBef>
              <a:buFont typeface="Wingdings 2" pitchFamily="18" charset="2"/>
              <a:buNone/>
            </a:pPr>
            <a:r>
              <a:rPr lang="en-US" altLang="zh-CN" sz="4400" smtClean="0"/>
              <a:t>                                  ——</a:t>
            </a:r>
            <a:r>
              <a:rPr lang="zh-CN" altLang="en-US" sz="4400" b="1" smtClean="0"/>
              <a:t>茅盾</a:t>
            </a:r>
            <a:endParaRPr lang="zh-CN" altLang="en-US" sz="4400" smtClean="0"/>
          </a:p>
        </p:txBody>
      </p:sp>
    </p:spTree>
  </p:cSld>
  <p:clrMapOvr>
    <a:masterClrMapping/>
  </p:clrMapOvr>
  <p:transition>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标题 1"/>
          <p:cNvSpPr>
            <a:spLocks noGrp="1"/>
          </p:cNvSpPr>
          <p:nvPr>
            <p:ph type="title" idx="4294967295"/>
          </p:nvPr>
        </p:nvSpPr>
        <p:spPr>
          <a:xfrm>
            <a:off x="3506788" y="549275"/>
            <a:ext cx="3586162" cy="1143000"/>
          </a:xfrm>
        </p:spPr>
        <p:txBody>
          <a:bodyPr/>
          <a:lstStyle/>
          <a:p>
            <a:pPr eaLnBrk="1" hangingPunct="1"/>
            <a:r>
              <a:rPr lang="zh-CN" altLang="en-US" sz="6000" b="1" smtClean="0">
                <a:solidFill>
                  <a:srgbClr val="00B050"/>
                </a:solidFill>
                <a:effectLst>
                  <a:outerShdw blurRad="38100" dist="38100" dir="2700000" algn="tl">
                    <a:srgbClr val="C0C0C0"/>
                  </a:outerShdw>
                </a:effectLst>
                <a:latin typeface="华文行楷"/>
                <a:ea typeface="华文行楷"/>
                <a:cs typeface="华文行楷"/>
              </a:rPr>
              <a:t>主  旨</a:t>
            </a:r>
          </a:p>
        </p:txBody>
      </p:sp>
      <p:sp>
        <p:nvSpPr>
          <p:cNvPr id="58372" name="内容占位符 2"/>
          <p:cNvSpPr>
            <a:spLocks noGrp="1"/>
          </p:cNvSpPr>
          <p:nvPr>
            <p:ph sz="quarter" idx="4294967295"/>
          </p:nvPr>
        </p:nvSpPr>
        <p:spPr>
          <a:xfrm>
            <a:off x="611188" y="2060575"/>
            <a:ext cx="7848600" cy="4032250"/>
          </a:xfrm>
        </p:spPr>
        <p:txBody>
          <a:bodyPr/>
          <a:lstStyle/>
          <a:p>
            <a:pPr eaLnBrk="1" hangingPunct="1">
              <a:lnSpc>
                <a:spcPct val="150000"/>
              </a:lnSpc>
              <a:spcBef>
                <a:spcPts val="600"/>
              </a:spcBef>
              <a:buFont typeface="Wingdings 2" pitchFamily="18" charset="2"/>
              <a:buNone/>
            </a:pPr>
            <a:r>
              <a:rPr kumimoji="1" lang="zh-CN" altLang="en-US" sz="3200" b="1" smtClean="0">
                <a:solidFill>
                  <a:srgbClr val="0000FF"/>
                </a:solidFill>
                <a:latin typeface="楷体_GB2312" pitchFamily="49" charset="-122"/>
                <a:ea typeface="楷体_GB2312" pitchFamily="49" charset="-122"/>
              </a:rPr>
              <a:t>      小说刻画了革命战争时期有着百合花一样纯洁高尚美好心灵的小通讯员和新媳妇的形象，表现了纯洁深厚的军民之情和战友之情，歌颂了高尚的人情美和人性美。</a:t>
            </a:r>
            <a:endParaRPr lang="zh-CN" altLang="en-US" sz="3200" smtClean="0">
              <a:solidFill>
                <a:srgbClr val="0000FF"/>
              </a:solidFill>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fade">
                                      <p:cBhvr>
                                        <p:cTn id="7" dur="800" decel="100000"/>
                                        <p:tgtEl>
                                          <p:spTgt spid="58371"/>
                                        </p:tgtEl>
                                      </p:cBhvr>
                                    </p:animEffect>
                                    <p:anim calcmode="lin" valueType="num">
                                      <p:cBhvr>
                                        <p:cTn id="8" dur="800" decel="100000" fill="hold"/>
                                        <p:tgtEl>
                                          <p:spTgt spid="58371"/>
                                        </p:tgtEl>
                                        <p:attrNameLst>
                                          <p:attrName>style.rotation</p:attrName>
                                        </p:attrNameLst>
                                      </p:cBhvr>
                                      <p:tavLst>
                                        <p:tav tm="0">
                                          <p:val>
                                            <p:fltVal val="-90"/>
                                          </p:val>
                                        </p:tav>
                                        <p:tav tm="100000">
                                          <p:val>
                                            <p:fltVal val="0"/>
                                          </p:val>
                                        </p:tav>
                                      </p:tavLst>
                                    </p:anim>
                                    <p:anim calcmode="lin" valueType="num">
                                      <p:cBhvr>
                                        <p:cTn id="9" dur="800" decel="100000" fill="hold"/>
                                        <p:tgtEl>
                                          <p:spTgt spid="58371"/>
                                        </p:tgtEl>
                                        <p:attrNameLst>
                                          <p:attrName>ppt_x</p:attrName>
                                        </p:attrNameLst>
                                      </p:cBhvr>
                                      <p:tavLst>
                                        <p:tav tm="0">
                                          <p:val>
                                            <p:strVal val="#ppt_x+0.4"/>
                                          </p:val>
                                        </p:tav>
                                        <p:tav tm="100000">
                                          <p:val>
                                            <p:strVal val="#ppt_x-0.05"/>
                                          </p:val>
                                        </p:tav>
                                      </p:tavLst>
                                    </p:anim>
                                    <p:anim calcmode="lin" valueType="num">
                                      <p:cBhvr>
                                        <p:cTn id="10" dur="800" decel="100000" fill="hold"/>
                                        <p:tgtEl>
                                          <p:spTgt spid="5837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837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8371"/>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58372">
                                            <p:txEl>
                                              <p:pRg st="0" end="0"/>
                                            </p:txEl>
                                          </p:spTgt>
                                        </p:tgtEl>
                                        <p:attrNameLst>
                                          <p:attrName>style.visibility</p:attrName>
                                        </p:attrNameLst>
                                      </p:cBhvr>
                                      <p:to>
                                        <p:strVal val="visible"/>
                                      </p:to>
                                    </p:set>
                                    <p:animEffect transition="in" filter="blinds(horizontal)">
                                      <p:cBhvr>
                                        <p:cTn id="16" dur="500"/>
                                        <p:tgtEl>
                                          <p:spTgt spid="583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图片 3" descr="u=1254312892,2749663490&amp;fm=51&amp;gp=0.jpg"/>
          <p:cNvPicPr>
            <a:picLocks noChangeAspect="1"/>
          </p:cNvPicPr>
          <p:nvPr/>
        </p:nvPicPr>
        <p:blipFill>
          <a:blip r:embed="rId2"/>
          <a:srcRect/>
          <a:stretch>
            <a:fillRect/>
          </a:stretch>
        </p:blipFill>
        <p:spPr bwMode="auto">
          <a:xfrm>
            <a:off x="214313" y="285750"/>
            <a:ext cx="8643937" cy="6143625"/>
          </a:xfrm>
          <a:prstGeom prst="rect">
            <a:avLst/>
          </a:prstGeom>
          <a:noFill/>
          <a:ln w="9525">
            <a:noFill/>
            <a:miter lim="800000"/>
            <a:headEnd/>
            <a:tailEnd/>
          </a:ln>
        </p:spPr>
      </p:pic>
      <p:sp>
        <p:nvSpPr>
          <p:cNvPr id="59395" name="内容占位符 2"/>
          <p:cNvSpPr>
            <a:spLocks noGrp="1"/>
          </p:cNvSpPr>
          <p:nvPr>
            <p:ph sz="quarter" idx="4294967295"/>
          </p:nvPr>
        </p:nvSpPr>
        <p:spPr/>
        <p:txBody>
          <a:bodyPr/>
          <a:lstStyle/>
          <a:p>
            <a:pPr eaLnBrk="1" hangingPunct="1">
              <a:buFont typeface="Wingdings 2" pitchFamily="18" charset="2"/>
              <a:buNone/>
            </a:pPr>
            <a:r>
              <a:rPr lang="en-US" altLang="zh-CN" smtClean="0"/>
              <a:t> 《</a:t>
            </a:r>
            <a:r>
              <a:rPr lang="zh-CN" altLang="en-US" smtClean="0"/>
              <a:t>百合花</a:t>
            </a:r>
            <a:r>
              <a:rPr lang="en-US" altLang="zh-CN" smtClean="0"/>
              <a:t>》</a:t>
            </a:r>
            <a:r>
              <a:rPr lang="zh-CN" altLang="en-US" smtClean="0"/>
              <a:t>这一作品让我们看见在那个时代的真、善、美，同时也揭示了战争的残酷，正值大好时光的通讯员，青春却埋葬在无情的战场上。也表现出广大人民群众团结一致抗战，自觉为前线服务，人民军队与人民之间已经建立起了深厚的革命感情。军民鱼水情贯穿整篇文章</a:t>
            </a:r>
          </a:p>
        </p:txBody>
      </p:sp>
      <p:pic>
        <p:nvPicPr>
          <p:cNvPr id="59396" name="图片 4" descr="u=1630408176,2386963003&amp;fm=51&amp;gp=0.jpg"/>
          <p:cNvPicPr>
            <a:picLocks noChangeAspect="1"/>
          </p:cNvPicPr>
          <p:nvPr/>
        </p:nvPicPr>
        <p:blipFill>
          <a:blip r:embed="rId3"/>
          <a:srcRect/>
          <a:stretch>
            <a:fillRect/>
          </a:stretch>
        </p:blipFill>
        <p:spPr bwMode="auto">
          <a:xfrm>
            <a:off x="428625" y="3857625"/>
            <a:ext cx="4286250" cy="2714625"/>
          </a:xfrm>
          <a:prstGeom prst="rect">
            <a:avLst/>
          </a:prstGeom>
          <a:noFill/>
          <a:ln w="9525">
            <a:noFill/>
            <a:miter lim="800000"/>
            <a:headEnd/>
            <a:tailEnd/>
          </a:ln>
        </p:spPr>
      </p:pic>
      <p:pic>
        <p:nvPicPr>
          <p:cNvPr id="8" name="图片 7" descr="u=3959443651,321794030&amp;fm=51&amp;gp=0.jpg"/>
          <p:cNvPicPr>
            <a:picLocks noChangeAspect="1"/>
          </p:cNvPicPr>
          <p:nvPr/>
        </p:nvPicPr>
        <p:blipFill>
          <a:blip r:embed="rId4"/>
          <a:srcRect/>
          <a:stretch>
            <a:fillRect/>
          </a:stretch>
        </p:blipFill>
        <p:spPr bwMode="auto">
          <a:xfrm>
            <a:off x="7715250" y="357188"/>
            <a:ext cx="1071563" cy="785812"/>
          </a:xfrm>
          <a:prstGeom prst="rect">
            <a:avLst/>
          </a:prstGeom>
          <a:noFill/>
          <a:ln w="9525">
            <a:noFill/>
            <a:miter lim="800000"/>
            <a:headEnd/>
            <a:tailEnd/>
          </a:ln>
        </p:spPr>
      </p:pic>
      <p:pic>
        <p:nvPicPr>
          <p:cNvPr id="6" name="图片 5" descr="u=3959443651,321794030&amp;fm=51&amp;gp=0.jpg"/>
          <p:cNvPicPr>
            <a:picLocks noChangeAspect="1"/>
          </p:cNvPicPr>
          <p:nvPr/>
        </p:nvPicPr>
        <p:blipFill>
          <a:blip r:embed="rId4"/>
          <a:srcRect/>
          <a:stretch>
            <a:fillRect/>
          </a:stretch>
        </p:blipFill>
        <p:spPr bwMode="auto">
          <a:xfrm>
            <a:off x="7858125" y="4643438"/>
            <a:ext cx="1071563" cy="100012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Effect transition="in" filter="blinds(horizontal)">
                                      <p:cBhvr>
                                        <p:cTn id="7" dur="500"/>
                                        <p:tgtEl>
                                          <p:spTgt spid="59395">
                                            <p:txEl>
                                              <p:pRg st="0" end="0"/>
                                            </p:txEl>
                                          </p:spTgt>
                                        </p:tgtEl>
                                      </p:cBhvr>
                                    </p:animEffect>
                                  </p:childTnLst>
                                </p:cTn>
                              </p:par>
                            </p:childTnLst>
                          </p:cTn>
                        </p:par>
                        <p:par>
                          <p:cTn id="8" fill="hold">
                            <p:stCondLst>
                              <p:cond delay="500"/>
                            </p:stCondLst>
                            <p:childTnLst>
                              <p:par>
                                <p:cTn id="9" presetID="0" presetClass="path" presetSubtype="0" accel="50000" decel="50000" fill="hold" nodeType="afterEffect">
                                  <p:stCondLst>
                                    <p:cond delay="0"/>
                                  </p:stCondLst>
                                  <p:childTnLst>
                                    <p:animMotion origin="layout" path="M -0.06372 0.00231 L -0.7566 0.00231 " pathEditMode="relative" ptsTypes="AA">
                                      <p:cBhvr>
                                        <p:cTn id="10" dur="3000" fill="hold"/>
                                        <p:tgtEl>
                                          <p:spTgt spid="8"/>
                                        </p:tgtEl>
                                        <p:attrNameLst>
                                          <p:attrName>ppt_x</p:attrName>
                                          <p:attrName>ppt_y</p:attrName>
                                        </p:attrNameLst>
                                      </p:cBhvr>
                                    </p:animMotion>
                                  </p:childTnLst>
                                </p:cTn>
                              </p:par>
                            </p:childTnLst>
                          </p:cTn>
                        </p:par>
                        <p:par>
                          <p:cTn id="11" fill="hold">
                            <p:stCondLst>
                              <p:cond delay="3500"/>
                            </p:stCondLst>
                            <p:childTnLst>
                              <p:par>
                                <p:cTn id="12" presetID="4" presetClass="exit" presetSubtype="16" fill="hold" nodeType="afterEffect">
                                  <p:stCondLst>
                                    <p:cond delay="0"/>
                                  </p:stCondLst>
                                  <p:childTnLst>
                                    <p:animEffect transition="out" filter="box(in)">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childTnLst>
                          </p:cTn>
                        </p:par>
                        <p:par>
                          <p:cTn id="15" fill="hold">
                            <p:stCondLst>
                              <p:cond delay="4000"/>
                            </p:stCondLst>
                            <p:childTnLst>
                              <p:par>
                                <p:cTn id="16" presetID="1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lide(fromBottom)">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图片 3" descr="u=2413598837,3014451477&amp;fm=51&amp;gp=0.jpg"/>
          <p:cNvPicPr>
            <a:picLocks noChangeAspect="1"/>
          </p:cNvPicPr>
          <p:nvPr/>
        </p:nvPicPr>
        <p:blipFill>
          <a:blip r:embed="rId2"/>
          <a:srcRect/>
          <a:stretch>
            <a:fillRect/>
          </a:stretch>
        </p:blipFill>
        <p:spPr bwMode="auto">
          <a:xfrm>
            <a:off x="250825" y="188913"/>
            <a:ext cx="8643938" cy="6480175"/>
          </a:xfrm>
          <a:prstGeom prst="rect">
            <a:avLst/>
          </a:prstGeom>
          <a:noFill/>
          <a:ln w="9525">
            <a:noFill/>
            <a:miter lim="800000"/>
            <a:headEnd/>
            <a:tailEnd/>
          </a:ln>
        </p:spPr>
      </p:pic>
      <p:sp>
        <p:nvSpPr>
          <p:cNvPr id="3" name="内容占位符 2"/>
          <p:cNvSpPr>
            <a:spLocks noGrp="1"/>
          </p:cNvSpPr>
          <p:nvPr>
            <p:ph sz="quarter" idx="1"/>
          </p:nvPr>
        </p:nvSpPr>
        <p:spPr>
          <a:xfrm>
            <a:off x="468313" y="765175"/>
            <a:ext cx="8104187" cy="5616575"/>
          </a:xfrm>
        </p:spPr>
        <p:txBody>
          <a:bodyPr/>
          <a:lstStyle/>
          <a:p>
            <a:pPr eaLnBrk="1" hangingPunct="1">
              <a:lnSpc>
                <a:spcPct val="105000"/>
              </a:lnSpc>
              <a:spcBef>
                <a:spcPts val="600"/>
              </a:spcBef>
              <a:buFont typeface="Wingdings 2" pitchFamily="18" charset="2"/>
              <a:buNone/>
            </a:pPr>
            <a:r>
              <a:rPr lang="en-US" altLang="zh-CN" sz="3200" b="1" smtClean="0">
                <a:solidFill>
                  <a:srgbClr val="0000FF"/>
                </a:solidFill>
              </a:rPr>
              <a:t>        《</a:t>
            </a:r>
            <a:r>
              <a:rPr lang="zh-CN" altLang="en-US" sz="3200" b="1" smtClean="0">
                <a:solidFill>
                  <a:srgbClr val="0000FF"/>
                </a:solidFill>
              </a:rPr>
              <a:t>百合花</a:t>
            </a:r>
            <a:r>
              <a:rPr lang="en-US" altLang="zh-CN" sz="3200" b="1" smtClean="0">
                <a:solidFill>
                  <a:srgbClr val="0000FF"/>
                </a:solidFill>
              </a:rPr>
              <a:t>》</a:t>
            </a:r>
            <a:r>
              <a:rPr lang="zh-CN" altLang="en-US" sz="3200" b="1" smtClean="0">
                <a:solidFill>
                  <a:srgbClr val="0000FF"/>
                </a:solidFill>
              </a:rPr>
              <a:t>写的是发生在战斗前沿包扎所的故事。作者用自己独特的见解诠释了战争，人性，虽然是以战争为题材的作品，但却与同一时期的其他作品有很大的区别。当时文学的重要特征是塑造英雄形象，</a:t>
            </a:r>
            <a:r>
              <a:rPr lang="en-US" altLang="zh-CN" sz="3200" b="1" smtClean="0">
                <a:solidFill>
                  <a:srgbClr val="0000FF"/>
                </a:solidFill>
              </a:rPr>
              <a:t>《</a:t>
            </a:r>
            <a:r>
              <a:rPr lang="zh-CN" altLang="en-US" sz="3200" b="1" smtClean="0">
                <a:solidFill>
                  <a:srgbClr val="0000FF"/>
                </a:solidFill>
              </a:rPr>
              <a:t>百合花</a:t>
            </a:r>
            <a:r>
              <a:rPr lang="en-US" altLang="zh-CN" sz="3200" b="1" smtClean="0">
                <a:solidFill>
                  <a:srgbClr val="0000FF"/>
                </a:solidFill>
              </a:rPr>
              <a:t>》</a:t>
            </a:r>
            <a:r>
              <a:rPr lang="zh-CN" altLang="en-US" sz="3200" b="1" smtClean="0">
                <a:solidFill>
                  <a:srgbClr val="0000FF"/>
                </a:solidFill>
              </a:rPr>
              <a:t>也不例外，不同的是</a:t>
            </a:r>
            <a:r>
              <a:rPr lang="en-US" altLang="zh-CN" sz="3200" b="1" smtClean="0">
                <a:solidFill>
                  <a:srgbClr val="0000FF"/>
                </a:solidFill>
              </a:rPr>
              <a:t>《</a:t>
            </a:r>
            <a:r>
              <a:rPr lang="zh-CN" altLang="en-US" sz="3200" b="1" smtClean="0">
                <a:solidFill>
                  <a:srgbClr val="0000FF"/>
                </a:solidFill>
              </a:rPr>
              <a:t>百合花</a:t>
            </a:r>
            <a:r>
              <a:rPr lang="en-US" altLang="zh-CN" sz="3200" b="1" smtClean="0">
                <a:solidFill>
                  <a:srgbClr val="0000FF"/>
                </a:solidFill>
              </a:rPr>
              <a:t>》</a:t>
            </a:r>
            <a:r>
              <a:rPr lang="zh-CN" altLang="en-US" sz="3200" b="1" smtClean="0">
                <a:solidFill>
                  <a:srgbClr val="0000FF"/>
                </a:solidFill>
              </a:rPr>
              <a:t>中的英雄人物</a:t>
            </a:r>
            <a:r>
              <a:rPr lang="en-US" altLang="zh-CN" sz="3200" b="1" smtClean="0">
                <a:solidFill>
                  <a:srgbClr val="0000FF"/>
                </a:solidFill>
              </a:rPr>
              <a:t>——</a:t>
            </a:r>
            <a:r>
              <a:rPr lang="zh-CN" altLang="en-US" sz="3200" b="1" smtClean="0">
                <a:solidFill>
                  <a:srgbClr val="0000FF"/>
                </a:solidFill>
              </a:rPr>
              <a:t>通讯员，并不是一位“高、大、全”式的完美英雄，也没有惊天动地的壮举和业绩。他更接近于我们日常生活中的普通人</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图片 3" descr="u=2933668975,1963538025&amp;fm=52&amp;gp=0.jpg"/>
          <p:cNvPicPr>
            <a:picLocks noChangeAspect="1"/>
          </p:cNvPicPr>
          <p:nvPr/>
        </p:nvPicPr>
        <p:blipFill>
          <a:blip r:embed="rId2"/>
          <a:srcRect/>
          <a:stretch>
            <a:fillRect/>
          </a:stretch>
        </p:blipFill>
        <p:spPr bwMode="auto">
          <a:xfrm>
            <a:off x="285750" y="214313"/>
            <a:ext cx="8643938" cy="6429375"/>
          </a:xfrm>
          <a:prstGeom prst="rect">
            <a:avLst/>
          </a:prstGeom>
          <a:noFill/>
          <a:ln w="9525">
            <a:noFill/>
            <a:miter lim="800000"/>
            <a:headEnd/>
            <a:tailEnd/>
          </a:ln>
        </p:spPr>
      </p:pic>
      <p:sp>
        <p:nvSpPr>
          <p:cNvPr id="3" name="内容占位符 2"/>
          <p:cNvSpPr>
            <a:spLocks noGrp="1"/>
          </p:cNvSpPr>
          <p:nvPr>
            <p:ph sz="quarter" idx="1"/>
          </p:nvPr>
        </p:nvSpPr>
        <p:spPr>
          <a:xfrm>
            <a:off x="928688" y="1428750"/>
            <a:ext cx="7772400" cy="5091113"/>
          </a:xfrm>
        </p:spPr>
        <p:txBody>
          <a:bodyPr/>
          <a:lstStyle/>
          <a:p>
            <a:pPr eaLnBrk="1" hangingPunct="1">
              <a:buFont typeface="Wingdings 2" pitchFamily="18" charset="2"/>
              <a:buNone/>
            </a:pPr>
            <a:r>
              <a:rPr kumimoji="1" lang="zh-CN" altLang="en-US" sz="2400" b="1" smtClean="0">
                <a:solidFill>
                  <a:srgbClr val="000000"/>
                </a:solidFill>
                <a:latin typeface="楷体_GB2312" pitchFamily="49" charset="-122"/>
                <a:ea typeface="楷体_GB2312" pitchFamily="49" charset="-122"/>
              </a:rPr>
              <a:t>  小说构思是非常巧妙的。表面上看，百合花的纯洁清新美好好像只与新媳妇有关，其实，百合花的特点与小说中的其他人物的性格，与人和人之间的关系也是紧密关联的。</a:t>
            </a:r>
            <a:r>
              <a:rPr kumimoji="1" lang="zh-CN" altLang="en-US" sz="2400" b="1" smtClean="0">
                <a:latin typeface="楷体_GB2312" pitchFamily="49" charset="-122"/>
                <a:ea typeface="楷体_GB2312" pitchFamily="49" charset="-122"/>
              </a:rPr>
              <a:t> </a:t>
            </a:r>
          </a:p>
          <a:p>
            <a:pPr eaLnBrk="1" hangingPunct="1">
              <a:buFont typeface="Wingdings 2" pitchFamily="18" charset="2"/>
              <a:buNone/>
            </a:pPr>
            <a:r>
              <a:rPr kumimoji="1" lang="zh-CN" altLang="en-US" sz="2400" b="1" smtClean="0">
                <a:solidFill>
                  <a:srgbClr val="D60093"/>
                </a:solidFill>
                <a:latin typeface="楷体_GB2312" pitchFamily="49" charset="-122"/>
                <a:ea typeface="楷体_GB2312" pitchFamily="49" charset="-122"/>
              </a:rPr>
              <a:t>  百合花</a:t>
            </a:r>
            <a:r>
              <a:rPr kumimoji="1" lang="zh-CN" altLang="en-US" sz="2400" b="1" smtClean="0">
                <a:solidFill>
                  <a:srgbClr val="000000"/>
                </a:solidFill>
                <a:latin typeface="楷体_GB2312" pitchFamily="49" charset="-122"/>
                <a:ea typeface="楷体_GB2312" pitchFamily="49" charset="-122"/>
              </a:rPr>
              <a:t>，色泽淡雅，香气清幽，白净纯洁。本文题目以</a:t>
            </a:r>
            <a:r>
              <a:rPr kumimoji="1" lang="zh-CN" altLang="en-US" sz="2400" b="1" smtClean="0">
                <a:solidFill>
                  <a:srgbClr val="00B0F0"/>
                </a:solidFill>
                <a:latin typeface="楷体_GB2312" pitchFamily="49" charset="-122"/>
                <a:ea typeface="楷体_GB2312" pitchFamily="49" charset="-122"/>
              </a:rPr>
              <a:t>借代</a:t>
            </a:r>
            <a:r>
              <a:rPr kumimoji="1" lang="zh-CN" altLang="en-US" sz="2400" b="1" smtClean="0">
                <a:solidFill>
                  <a:srgbClr val="000000"/>
                </a:solidFill>
                <a:latin typeface="楷体_GB2312" pitchFamily="49" charset="-122"/>
                <a:ea typeface="楷体_GB2312" pitchFamily="49" charset="-122"/>
              </a:rPr>
              <a:t>的手法指印有百合花的被子。更重要的是，百合花，作者赋予了它丰富的</a:t>
            </a:r>
            <a:r>
              <a:rPr kumimoji="1" lang="zh-CN" altLang="en-US" sz="3600" b="1" smtClean="0">
                <a:solidFill>
                  <a:srgbClr val="D60093"/>
                </a:solidFill>
                <a:latin typeface="楷体_GB2312" pitchFamily="49" charset="-122"/>
                <a:ea typeface="楷体_GB2312" pitchFamily="49" charset="-122"/>
              </a:rPr>
              <a:t>象征意义</a:t>
            </a:r>
            <a:r>
              <a:rPr kumimoji="1" lang="zh-CN" altLang="en-US" sz="2400" b="1" smtClean="0">
                <a:solidFill>
                  <a:srgbClr val="000000"/>
                </a:solidFill>
                <a:latin typeface="楷体_GB2312" pitchFamily="49" charset="-122"/>
                <a:ea typeface="楷体_GB2312" pitchFamily="49" charset="-122"/>
              </a:rPr>
              <a:t>：即</a:t>
            </a:r>
            <a:r>
              <a:rPr kumimoji="1" lang="zh-CN" altLang="en-US" sz="2400" b="1" smtClean="0">
                <a:solidFill>
                  <a:srgbClr val="00B0F0"/>
                </a:solidFill>
                <a:latin typeface="楷体_GB2312" pitchFamily="49" charset="-122"/>
                <a:ea typeface="楷体_GB2312" pitchFamily="49" charset="-122"/>
              </a:rPr>
              <a:t>小通讯员和新媳妇</a:t>
            </a:r>
            <a:r>
              <a:rPr kumimoji="1" lang="zh-CN" altLang="en-US" sz="2400" b="1" smtClean="0">
                <a:solidFill>
                  <a:srgbClr val="000000"/>
                </a:solidFill>
                <a:latin typeface="楷体_GB2312" pitchFamily="49" charset="-122"/>
                <a:ea typeface="楷体_GB2312" pitchFamily="49" charset="-122"/>
              </a:rPr>
              <a:t>他们都有百合花一样高尚纯洁美好的心灵，</a:t>
            </a:r>
            <a:r>
              <a:rPr kumimoji="1" lang="zh-CN" altLang="en-US" sz="2400" b="1" smtClean="0">
                <a:solidFill>
                  <a:srgbClr val="00B0F0"/>
                </a:solidFill>
                <a:latin typeface="楷体_GB2312" pitchFamily="49" charset="-122"/>
                <a:ea typeface="楷体_GB2312" pitchFamily="49" charset="-122"/>
              </a:rPr>
              <a:t>军民</a:t>
            </a:r>
            <a:r>
              <a:rPr kumimoji="1" lang="zh-CN" altLang="en-US" sz="2400" b="1" smtClean="0">
                <a:solidFill>
                  <a:srgbClr val="000000"/>
                </a:solidFill>
                <a:latin typeface="楷体_GB2312" pitchFamily="49" charset="-122"/>
                <a:ea typeface="楷体_GB2312" pitchFamily="49" charset="-122"/>
              </a:rPr>
              <a:t>之间的感情也像百合花一样纯洁高尚美好，</a:t>
            </a:r>
            <a:r>
              <a:rPr kumimoji="1" lang="zh-CN" altLang="en-US" sz="2400" b="1" smtClean="0">
                <a:solidFill>
                  <a:srgbClr val="00B0F0"/>
                </a:solidFill>
                <a:latin typeface="楷体_GB2312" pitchFamily="49" charset="-122"/>
                <a:ea typeface="楷体_GB2312" pitchFamily="49" charset="-122"/>
              </a:rPr>
              <a:t>战士和战士</a:t>
            </a:r>
            <a:r>
              <a:rPr kumimoji="1" lang="zh-CN" altLang="en-US" sz="2400" b="1" smtClean="0">
                <a:solidFill>
                  <a:srgbClr val="000000"/>
                </a:solidFill>
                <a:latin typeface="楷体_GB2312" pitchFamily="49" charset="-122"/>
                <a:ea typeface="楷体_GB2312" pitchFamily="49" charset="-122"/>
              </a:rPr>
              <a:t>之间的情感也像百合花一样纯洁高尚美好，一句话</a:t>
            </a:r>
            <a:r>
              <a:rPr kumimoji="1" lang="en-US" altLang="zh-CN" sz="2400" b="1" smtClean="0">
                <a:solidFill>
                  <a:srgbClr val="000000"/>
                </a:solidFill>
                <a:latin typeface="楷体_GB2312" pitchFamily="49" charset="-122"/>
                <a:ea typeface="楷体_GB2312" pitchFamily="49" charset="-122"/>
              </a:rPr>
              <a:t>:</a:t>
            </a:r>
            <a:r>
              <a:rPr kumimoji="1" lang="zh-CN" altLang="en-US" sz="3200" b="1" i="1" smtClean="0">
                <a:solidFill>
                  <a:srgbClr val="660066"/>
                </a:solidFill>
                <a:latin typeface="楷体_GB2312" pitchFamily="49" charset="-122"/>
                <a:ea typeface="楷体_GB2312" pitchFamily="49" charset="-122"/>
              </a:rPr>
              <a:t>百合花，象征着人性美</a:t>
            </a:r>
            <a:r>
              <a:rPr kumimoji="1" lang="zh-CN" altLang="en-US" sz="2400" b="1" smtClean="0">
                <a:solidFill>
                  <a:srgbClr val="000000"/>
                </a:solidFill>
                <a:latin typeface="楷体_GB2312" pitchFamily="49" charset="-122"/>
                <a:ea typeface="楷体_GB2312" pitchFamily="49" charset="-122"/>
              </a:rPr>
              <a:t>。</a:t>
            </a:r>
            <a:r>
              <a:rPr kumimoji="1" lang="zh-CN" altLang="en-US" sz="2400" b="1" smtClean="0">
                <a:latin typeface="楷体_GB2312" pitchFamily="49" charset="-122"/>
                <a:ea typeface="楷体_GB2312" pitchFamily="49" charset="-122"/>
              </a:rPr>
              <a:t> </a:t>
            </a:r>
          </a:p>
          <a:p>
            <a:pPr eaLnBrk="1" hangingPunct="1"/>
            <a:endParaRPr lang="zh-CN" altLang="en-US" smtClean="0"/>
          </a:p>
        </p:txBody>
      </p:sp>
      <p:sp>
        <p:nvSpPr>
          <p:cNvPr id="43011" name="TextBox 5"/>
          <p:cNvSpPr txBox="1">
            <a:spLocks noChangeArrowheads="1"/>
          </p:cNvSpPr>
          <p:nvPr/>
        </p:nvSpPr>
        <p:spPr bwMode="auto">
          <a:xfrm>
            <a:off x="2428875" y="642938"/>
            <a:ext cx="4286250" cy="646112"/>
          </a:xfrm>
          <a:prstGeom prst="rect">
            <a:avLst/>
          </a:prstGeom>
          <a:noFill/>
          <a:ln w="9525">
            <a:noFill/>
            <a:miter lim="800000"/>
            <a:headEnd/>
            <a:tailEnd/>
          </a:ln>
        </p:spPr>
        <p:txBody>
          <a:bodyPr>
            <a:spAutoFit/>
          </a:bodyPr>
          <a:lstStyle/>
          <a:p>
            <a:r>
              <a:rPr lang="zh-CN" altLang="en-US" sz="3600">
                <a:solidFill>
                  <a:srgbClr val="00B0F0"/>
                </a:solidFill>
                <a:latin typeface="Perpetua"/>
              </a:rPr>
              <a:t>独特的写作手法</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3" descr="u=1179560864,1719160052&amp;fm=51&amp;gp=0.jpg"/>
          <p:cNvPicPr>
            <a:picLocks noChangeAspect="1"/>
          </p:cNvPicPr>
          <p:nvPr/>
        </p:nvPicPr>
        <p:blipFill>
          <a:blip r:embed="rId2"/>
          <a:srcRect/>
          <a:stretch>
            <a:fillRect/>
          </a:stretch>
        </p:blipFill>
        <p:spPr bwMode="auto">
          <a:xfrm>
            <a:off x="0" y="214313"/>
            <a:ext cx="9144000" cy="6357937"/>
          </a:xfrm>
          <a:prstGeom prst="rect">
            <a:avLst/>
          </a:prstGeom>
          <a:noFill/>
          <a:ln w="9525">
            <a:noFill/>
            <a:miter lim="800000"/>
            <a:headEnd/>
            <a:tailEnd/>
          </a:ln>
        </p:spPr>
      </p:pic>
      <p:sp>
        <p:nvSpPr>
          <p:cNvPr id="3" name="内容占位符 2"/>
          <p:cNvSpPr>
            <a:spLocks noGrp="1"/>
          </p:cNvSpPr>
          <p:nvPr>
            <p:ph sz="quarter" idx="1"/>
          </p:nvPr>
        </p:nvSpPr>
        <p:spPr>
          <a:xfrm>
            <a:off x="857250" y="1357313"/>
            <a:ext cx="7772400" cy="4572000"/>
          </a:xfrm>
        </p:spPr>
        <p:txBody>
          <a:bodyPr/>
          <a:lstStyle/>
          <a:p>
            <a:pPr eaLnBrk="1" hangingPunct="1">
              <a:buFont typeface="Wingdings 2" pitchFamily="18" charset="2"/>
              <a:buNone/>
            </a:pPr>
            <a:r>
              <a:rPr lang="zh-CN" altLang="en-US" smtClean="0"/>
              <a:t>    最后的结局，似乎出人意外，又好像在情理之中。战争中总有人牺牲，每一个离去的人都会有人为他伤心流泪。新媳妇与小战士虽有过别扭，但军民之间的情谊是不可磨灭的。她看到伤员是小战士时那两声短促的“啊”震颤人心。</a:t>
            </a:r>
            <a:endParaRPr lang="en-US" altLang="zh-CN" smtClean="0"/>
          </a:p>
          <a:p>
            <a:pPr eaLnBrk="1" hangingPunct="1"/>
            <a:endParaRPr lang="en-US" altLang="zh-CN" smtClean="0"/>
          </a:p>
          <a:p>
            <a:pPr eaLnBrk="1" hangingPunct="1">
              <a:buFont typeface="Wingdings 2" pitchFamily="18" charset="2"/>
              <a:buNone/>
            </a:pPr>
            <a:r>
              <a:rPr lang="zh-CN" altLang="en-US" smtClean="0"/>
              <a:t>    </a:t>
            </a:r>
            <a:r>
              <a:rPr lang="zh-CN" altLang="en-US" sz="3600" smtClean="0">
                <a:solidFill>
                  <a:srgbClr val="00B0F0"/>
                </a:solidFill>
              </a:rPr>
              <a:t>中国革命的胜利，是无数平凡人的牺牲换来的。他们对于生活的美好憧憬，让他们在战争面前毫不退缩。 </a:t>
            </a:r>
          </a:p>
        </p:txBody>
      </p:sp>
      <p:pic>
        <p:nvPicPr>
          <p:cNvPr id="44035" name="图片 4" descr="u=3105757345,2684284102&amp;fm=51&amp;gp=0.jpg"/>
          <p:cNvPicPr>
            <a:picLocks noChangeAspect="1"/>
          </p:cNvPicPr>
          <p:nvPr/>
        </p:nvPicPr>
        <p:blipFill>
          <a:blip r:embed="rId3"/>
          <a:srcRect/>
          <a:stretch>
            <a:fillRect/>
          </a:stretch>
        </p:blipFill>
        <p:spPr bwMode="auto">
          <a:xfrm>
            <a:off x="6357938" y="285750"/>
            <a:ext cx="2428875" cy="114300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800" decel="100000"/>
                                        <p:tgtEl>
                                          <p:spTgt spid="3">
                                            <p:txEl>
                                              <p:pRg st="0" end="0"/>
                                            </p:txEl>
                                          </p:spTgt>
                                        </p:tgtEl>
                                      </p:cBhvr>
                                    </p:animEffect>
                                    <p:anim calcmode="lin" valueType="num">
                                      <p:cBhvr>
                                        <p:cTn id="8"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7" dur="500"/>
                                        <p:tgtEl>
                                          <p:spTgt spid="3">
                                            <p:txEl>
                                              <p:pRg st="0" end="0"/>
                                            </p:txEl>
                                          </p:spTgt>
                                        </p:tgtEl>
                                        <p:attrNameLst>
                                          <p:attrName>ppt_y</p:attrName>
                                        </p:attrNameLst>
                                      </p:cBhvr>
                                      <p:tavLst>
                                        <p:tav tm="0">
                                          <p:val>
                                            <p:strVal val="ppt_y"/>
                                          </p:val>
                                        </p:tav>
                                        <p:tav tm="100000">
                                          <p:val>
                                            <p:strVal val="1+ppt_h/2"/>
                                          </p:val>
                                        </p:tav>
                                      </p:tavLst>
                                    </p:anim>
                                    <p:set>
                                      <p:cBhvr>
                                        <p:cTn id="18" dur="1" fill="hold">
                                          <p:stCondLst>
                                            <p:cond delay="499"/>
                                          </p:stCondLst>
                                        </p:cTn>
                                        <p:tgtEl>
                                          <p:spTgt spid="3">
                                            <p:txEl>
                                              <p:pRg st="0" end="0"/>
                                            </p:txEl>
                                          </p:spTgt>
                                        </p:tgtEl>
                                        <p:attrNameLst>
                                          <p:attrName>style.visibility</p:attrName>
                                        </p:attrNameLst>
                                      </p:cBhvr>
                                      <p:to>
                                        <p:strVal val="hidden"/>
                                      </p:to>
                                    </p:set>
                                  </p:childTnLst>
                                </p:cTn>
                              </p:par>
                            </p:childTnLst>
                          </p:cTn>
                        </p:par>
                        <p:par>
                          <p:cTn id="19" fill="hold">
                            <p:stCondLst>
                              <p:cond delay="500"/>
                            </p:stCondLst>
                            <p:childTnLst>
                              <p:par>
                                <p:cTn id="20" presetID="3" presetClass="entr" presetSubtype="10" fill="hold"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图片 8" descr="u=3955272735,109012890&amp;fm=51&amp;gp=0.jpg"/>
          <p:cNvPicPr>
            <a:picLocks noChangeAspect="1"/>
          </p:cNvPicPr>
          <p:nvPr/>
        </p:nvPicPr>
        <p:blipFill>
          <a:blip r:embed="rId2"/>
          <a:srcRect/>
          <a:stretch>
            <a:fillRect/>
          </a:stretch>
        </p:blipFill>
        <p:spPr bwMode="auto">
          <a:xfrm>
            <a:off x="5786438" y="214313"/>
            <a:ext cx="3143250" cy="4000500"/>
          </a:xfrm>
          <a:prstGeom prst="rect">
            <a:avLst/>
          </a:prstGeom>
          <a:noFill/>
          <a:ln w="9525">
            <a:noFill/>
            <a:miter lim="800000"/>
            <a:headEnd/>
            <a:tailEnd/>
          </a:ln>
        </p:spPr>
      </p:pic>
      <p:pic>
        <p:nvPicPr>
          <p:cNvPr id="47106" name="图片 7" descr="u=115898925,2762658828&amp;fm=51&amp;gp=0.jpg"/>
          <p:cNvPicPr>
            <a:picLocks noChangeAspect="1"/>
          </p:cNvPicPr>
          <p:nvPr/>
        </p:nvPicPr>
        <p:blipFill>
          <a:blip r:embed="rId3"/>
          <a:srcRect/>
          <a:stretch>
            <a:fillRect/>
          </a:stretch>
        </p:blipFill>
        <p:spPr bwMode="auto">
          <a:xfrm>
            <a:off x="214313" y="2143125"/>
            <a:ext cx="4857750" cy="4500563"/>
          </a:xfrm>
          <a:prstGeom prst="rect">
            <a:avLst/>
          </a:prstGeom>
          <a:noFill/>
          <a:ln w="9525">
            <a:noFill/>
            <a:miter lim="800000"/>
            <a:headEnd/>
            <a:tailEnd/>
          </a:ln>
        </p:spPr>
      </p:pic>
      <p:sp>
        <p:nvSpPr>
          <p:cNvPr id="3" name="内容占位符 2"/>
          <p:cNvSpPr>
            <a:spLocks noGrp="1"/>
          </p:cNvSpPr>
          <p:nvPr>
            <p:ph sz="quarter" idx="1"/>
          </p:nvPr>
        </p:nvSpPr>
        <p:spPr>
          <a:xfrm>
            <a:off x="914400" y="1447800"/>
            <a:ext cx="8015288" cy="4572000"/>
          </a:xfrm>
        </p:spPr>
        <p:txBody>
          <a:bodyPr/>
          <a:lstStyle/>
          <a:p>
            <a:pPr algn="ctr" eaLnBrk="1" hangingPunct="1">
              <a:buFont typeface="Wingdings 2" pitchFamily="18" charset="2"/>
              <a:buNone/>
            </a:pPr>
            <a:r>
              <a:rPr lang="zh-CN" altLang="en-US" sz="2800" b="1" smtClean="0">
                <a:solidFill>
                  <a:srgbClr val="FF00FF"/>
                </a:solidFill>
              </a:rPr>
              <a:t>当春天再来的时候  </a:t>
            </a:r>
            <a:endParaRPr lang="zh-CN" altLang="en-US" sz="2800" smtClean="0">
              <a:solidFill>
                <a:srgbClr val="FF00FF"/>
              </a:solidFill>
            </a:endParaRPr>
          </a:p>
          <a:p>
            <a:pPr algn="ctr" eaLnBrk="1" hangingPunct="1">
              <a:buFont typeface="Wingdings 2" pitchFamily="18" charset="2"/>
              <a:buNone/>
            </a:pPr>
            <a:r>
              <a:rPr lang="zh-CN" altLang="en-US" sz="2800" b="1" smtClean="0">
                <a:solidFill>
                  <a:srgbClr val="FF00FF"/>
                </a:solidFill>
              </a:rPr>
              <a:t>       遗忘了的野百合花仍然会在同一个山谷里生长 </a:t>
            </a:r>
            <a:endParaRPr lang="zh-CN" altLang="en-US" sz="2800" smtClean="0">
              <a:solidFill>
                <a:srgbClr val="FF00FF"/>
              </a:solidFill>
            </a:endParaRPr>
          </a:p>
          <a:p>
            <a:pPr algn="ctr" eaLnBrk="1" hangingPunct="1">
              <a:buFont typeface="Wingdings 2" pitchFamily="18" charset="2"/>
              <a:buNone/>
            </a:pPr>
            <a:r>
              <a:rPr lang="zh-CN" altLang="en-US" sz="2800" b="1" smtClean="0">
                <a:solidFill>
                  <a:srgbClr val="FF00FF"/>
                </a:solidFill>
              </a:rPr>
              <a:t>       在羊齿的浓荫处仍然会有 昔日的馨香 </a:t>
            </a:r>
            <a:endParaRPr lang="zh-CN" altLang="en-US" sz="2800" smtClean="0">
              <a:solidFill>
                <a:srgbClr val="FF00FF"/>
              </a:solidFill>
            </a:endParaRPr>
          </a:p>
          <a:p>
            <a:pPr algn="ctr" eaLnBrk="1" hangingPunct="1">
              <a:buFont typeface="Wingdings 2" pitchFamily="18" charset="2"/>
              <a:buNone/>
            </a:pPr>
            <a:r>
              <a:rPr lang="zh-CN" altLang="en-US" sz="2800" b="1" smtClean="0">
                <a:solidFill>
                  <a:srgbClr val="FF00FF"/>
                </a:solidFill>
              </a:rPr>
              <a:t>      可是　没有人 </a:t>
            </a:r>
            <a:endParaRPr lang="zh-CN" altLang="en-US" sz="2800" smtClean="0">
              <a:solidFill>
                <a:srgbClr val="FF00FF"/>
              </a:solidFill>
            </a:endParaRPr>
          </a:p>
          <a:p>
            <a:pPr algn="ctr" eaLnBrk="1" hangingPunct="1">
              <a:buFont typeface="Wingdings 2" pitchFamily="18" charset="2"/>
              <a:buNone/>
            </a:pPr>
            <a:r>
              <a:rPr lang="zh-CN" altLang="en-US" sz="2800" b="1" smtClean="0">
                <a:solidFill>
                  <a:srgbClr val="FF00FF"/>
                </a:solidFill>
              </a:rPr>
              <a:t>       没有人会记得我们和我们曾有过的欢乐和悲伤 </a:t>
            </a:r>
            <a:endParaRPr lang="en-US" altLang="zh-CN" sz="2800" b="1" smtClean="0">
              <a:solidFill>
                <a:srgbClr val="FF00FF"/>
              </a:solidFill>
            </a:endParaRPr>
          </a:p>
          <a:p>
            <a:pPr algn="ctr" eaLnBrk="1" hangingPunct="1">
              <a:buFont typeface="Wingdings 2" pitchFamily="18" charset="2"/>
              <a:buNone/>
            </a:pPr>
            <a:r>
              <a:rPr lang="zh-CN" altLang="en-US" sz="2800" b="1" smtClean="0">
                <a:solidFill>
                  <a:srgbClr val="FF00FF"/>
                </a:solidFill>
              </a:rPr>
              <a:t>       而时光越去越远 </a:t>
            </a:r>
            <a:endParaRPr lang="zh-CN" altLang="en-US" sz="2800" smtClean="0">
              <a:solidFill>
                <a:srgbClr val="FF00FF"/>
              </a:solidFill>
            </a:endParaRPr>
          </a:p>
          <a:p>
            <a:pPr algn="ctr" eaLnBrk="1" hangingPunct="1">
              <a:buFont typeface="Wingdings 2" pitchFamily="18" charset="2"/>
              <a:buNone/>
            </a:pPr>
            <a:r>
              <a:rPr lang="zh-CN" altLang="en-US" sz="2800" b="1" smtClean="0">
                <a:solidFill>
                  <a:srgbClr val="FF00FF"/>
                </a:solidFill>
              </a:rPr>
              <a:t>      终于只剩下几首佚名的诗 </a:t>
            </a:r>
            <a:endParaRPr lang="zh-CN" altLang="en-US" sz="2800" smtClean="0">
              <a:solidFill>
                <a:srgbClr val="FF00FF"/>
              </a:solidFill>
            </a:endParaRPr>
          </a:p>
          <a:p>
            <a:pPr algn="ctr" eaLnBrk="1" hangingPunct="1">
              <a:buFont typeface="Wingdings 2" pitchFamily="18" charset="2"/>
              <a:buNone/>
            </a:pPr>
            <a:r>
              <a:rPr lang="zh-CN" altLang="en-US" sz="2800" b="1" smtClean="0">
                <a:solidFill>
                  <a:srgbClr val="FF00FF"/>
                </a:solidFill>
              </a:rPr>
              <a:t>     和一抹淡淡的　斜阳</a:t>
            </a:r>
            <a:endParaRPr lang="zh-CN" altLang="en-US" smtClean="0"/>
          </a:p>
        </p:txBody>
      </p:sp>
      <p:pic>
        <p:nvPicPr>
          <p:cNvPr id="47108" name="图片 4" descr="u=4052518080,352512189&amp;fm=52&amp;gp=0.jpg"/>
          <p:cNvPicPr>
            <a:picLocks noChangeAspect="1"/>
          </p:cNvPicPr>
          <p:nvPr/>
        </p:nvPicPr>
        <p:blipFill>
          <a:blip r:embed="rId4"/>
          <a:srcRect/>
          <a:stretch>
            <a:fillRect/>
          </a:stretch>
        </p:blipFill>
        <p:spPr bwMode="auto">
          <a:xfrm>
            <a:off x="285750" y="285750"/>
            <a:ext cx="2095500" cy="1457325"/>
          </a:xfrm>
          <a:prstGeom prst="rect">
            <a:avLst/>
          </a:prstGeom>
          <a:noFill/>
          <a:ln w="9525">
            <a:noFill/>
            <a:miter lim="800000"/>
            <a:headEnd/>
            <a:tailEnd/>
          </a:ln>
        </p:spPr>
      </p:pic>
      <p:pic>
        <p:nvPicPr>
          <p:cNvPr id="47109" name="图片 5" descr="u=1195730407,2560815278&amp;fm=51&amp;gp=0.jpg"/>
          <p:cNvPicPr>
            <a:picLocks noChangeAspect="1"/>
          </p:cNvPicPr>
          <p:nvPr/>
        </p:nvPicPr>
        <p:blipFill>
          <a:blip r:embed="rId5"/>
          <a:srcRect/>
          <a:stretch>
            <a:fillRect/>
          </a:stretch>
        </p:blipFill>
        <p:spPr bwMode="auto">
          <a:xfrm>
            <a:off x="7143750" y="5072063"/>
            <a:ext cx="1785938" cy="157162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Bottom)">
                                      <p:cBhvr>
                                        <p:cTn id="10" dur="500"/>
                                        <p:tgtEl>
                                          <p:spTgt spid="3">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lide(fromBottom)">
                                      <p:cBhvr>
                                        <p:cTn id="13" dur="500"/>
                                        <p:tgtEl>
                                          <p:spTgt spid="3">
                                            <p:txEl>
                                              <p:pRg st="2" end="2"/>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slide(fromBottom)">
                                      <p:cBhvr>
                                        <p:cTn id="16" dur="500"/>
                                        <p:tgtEl>
                                          <p:spTgt spid="3">
                                            <p:txEl>
                                              <p:pRg st="3" end="3"/>
                                            </p:txEl>
                                          </p:spTgt>
                                        </p:tgtEl>
                                      </p:cBhvr>
                                    </p:animEffect>
                                  </p:childTnLst>
                                </p:cTn>
                              </p:par>
                              <p:par>
                                <p:cTn id="17" presetID="1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slide(fromBottom)">
                                      <p:cBhvr>
                                        <p:cTn id="19" dur="500"/>
                                        <p:tgtEl>
                                          <p:spTgt spid="3">
                                            <p:txEl>
                                              <p:pRg st="4" end="4"/>
                                            </p:txEl>
                                          </p:spTgt>
                                        </p:tgtEl>
                                      </p:cBhvr>
                                    </p:animEffect>
                                  </p:childTnLst>
                                </p:cTn>
                              </p:par>
                              <p:par>
                                <p:cTn id="20" presetID="12" presetClass="entr" presetSubtype="4"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slide(fromBottom)">
                                      <p:cBhvr>
                                        <p:cTn id="22" dur="500"/>
                                        <p:tgtEl>
                                          <p:spTgt spid="3">
                                            <p:txEl>
                                              <p:pRg st="5" end="5"/>
                                            </p:txEl>
                                          </p:spTgt>
                                        </p:tgtEl>
                                      </p:cBhvr>
                                    </p:animEffect>
                                  </p:childTnLst>
                                </p:cTn>
                              </p:par>
                              <p:par>
                                <p:cTn id="23" presetID="12" presetClass="entr" presetSubtype="4"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slide(fromBottom)">
                                      <p:cBhvr>
                                        <p:cTn id="25" dur="500"/>
                                        <p:tgtEl>
                                          <p:spTgt spid="3">
                                            <p:txEl>
                                              <p:pRg st="6" end="6"/>
                                            </p:txEl>
                                          </p:spTgt>
                                        </p:tgtEl>
                                      </p:cBhvr>
                                    </p:animEffect>
                                  </p:childTnLst>
                                </p:cTn>
                              </p:par>
                              <p:par>
                                <p:cTn id="26" presetID="12" presetClass="entr" presetSubtype="4"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slide(fromBottom)">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a:xfrm>
            <a:off x="531813" y="260350"/>
            <a:ext cx="8143875" cy="863600"/>
          </a:xfrm>
        </p:spPr>
        <p:txBody>
          <a:bodyPr/>
          <a:lstStyle/>
          <a:p>
            <a:pPr algn="ctr" eaLnBrk="1" hangingPunct="1">
              <a:defRPr/>
            </a:pPr>
            <a:r>
              <a:rPr lang="zh-CN" altLang="en-US" sz="4800" smtClean="0">
                <a:solidFill>
                  <a:srgbClr val="D81893"/>
                </a:solidFill>
                <a:effectLst>
                  <a:outerShdw blurRad="38100" dist="38100" dir="2700000" algn="tl">
                    <a:srgbClr val="C0C0C0"/>
                  </a:outerShdw>
                </a:effectLst>
                <a:latin typeface="方正隶书简体" pitchFamily="2" charset="-122"/>
                <a:ea typeface="方正隶书简体" pitchFamily="2" charset="-122"/>
              </a:rPr>
              <a:t>作者简介</a:t>
            </a:r>
          </a:p>
        </p:txBody>
      </p:sp>
      <p:pic>
        <p:nvPicPr>
          <p:cNvPr id="4" name="内容占位符 3" descr="29381f30e924b89924f3c3c56e061d950b7bf604.jpg"/>
          <p:cNvPicPr>
            <a:picLocks noGrp="1" noChangeAspect="1"/>
          </p:cNvPicPr>
          <p:nvPr>
            <p:ph sz="quarter" idx="1"/>
          </p:nvPr>
        </p:nvPicPr>
        <p:blipFill>
          <a:blip r:embed="rId3"/>
          <a:srcRect/>
          <a:stretch>
            <a:fillRect/>
          </a:stretch>
        </p:blipFill>
        <p:spPr>
          <a:xfrm>
            <a:off x="406400" y="1412875"/>
            <a:ext cx="3660775" cy="4752975"/>
          </a:xfrm>
        </p:spPr>
      </p:pic>
      <p:sp>
        <p:nvSpPr>
          <p:cNvPr id="9" name="内容占位符 8"/>
          <p:cNvSpPr>
            <a:spLocks noGrp="1"/>
          </p:cNvSpPr>
          <p:nvPr>
            <p:ph sz="quarter" idx="2"/>
          </p:nvPr>
        </p:nvSpPr>
        <p:spPr>
          <a:xfrm>
            <a:off x="4140200" y="1484313"/>
            <a:ext cx="4679950" cy="4668837"/>
          </a:xfrm>
        </p:spPr>
        <p:txBody>
          <a:bodyPr/>
          <a:lstStyle/>
          <a:p>
            <a:pPr eaLnBrk="1" hangingPunct="1">
              <a:spcBef>
                <a:spcPts val="600"/>
              </a:spcBef>
              <a:buSzPct val="70000"/>
              <a:buFont typeface="Wingdings" pitchFamily="2" charset="2"/>
              <a:buNone/>
            </a:pPr>
            <a:r>
              <a:rPr lang="zh-CN" altLang="en-US" sz="4400" b="1" smtClean="0">
                <a:solidFill>
                  <a:srgbClr val="000000"/>
                </a:solidFill>
              </a:rPr>
              <a:t>          茹志鹃，当代女作家。她的创作以</a:t>
            </a:r>
            <a:r>
              <a:rPr lang="zh-CN" altLang="en-US" sz="4400" b="1" smtClean="0">
                <a:solidFill>
                  <a:srgbClr val="FF0000"/>
                </a:solidFill>
              </a:rPr>
              <a:t>短篇小说</a:t>
            </a:r>
            <a:r>
              <a:rPr lang="zh-CN" altLang="en-US" sz="4400" b="1" smtClean="0">
                <a:solidFill>
                  <a:srgbClr val="000000"/>
                </a:solidFill>
              </a:rPr>
              <a:t>见长。</a:t>
            </a:r>
            <a:r>
              <a:rPr lang="zh-CN" altLang="en-US" sz="4400" b="1" smtClean="0">
                <a:solidFill>
                  <a:srgbClr val="FF0000"/>
                </a:solidFill>
              </a:rPr>
              <a:t>笔调清新、俊逸，情节单纯明快，细节丰富传神</a:t>
            </a:r>
            <a:r>
              <a:rPr lang="zh-CN" altLang="en-US" sz="4400" b="1" smtClean="0">
                <a:solidFill>
                  <a:srgbClr val="000000"/>
                </a:solidFill>
              </a:rPr>
              <a:t>。</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diamond(in)">
                                      <p:cBhvr>
                                        <p:cTn id="11"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2"/>
          <p:cNvSpPr txBox="1">
            <a:spLocks noChangeArrowheads="1"/>
          </p:cNvSpPr>
          <p:nvPr/>
        </p:nvSpPr>
        <p:spPr bwMode="auto">
          <a:xfrm>
            <a:off x="179388" y="914400"/>
            <a:ext cx="8964612" cy="521970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黑体" pitchFamily="49" charset="-122"/>
                <a:ea typeface="黑体" pitchFamily="49" charset="-122"/>
              </a:rPr>
              <a:t>（一）读准下列词语</a:t>
            </a:r>
          </a:p>
          <a:p>
            <a:pPr>
              <a:spcBef>
                <a:spcPct val="50000"/>
              </a:spcBef>
            </a:pPr>
            <a:r>
              <a:rPr kumimoji="1" lang="zh-CN" altLang="en-US" sz="3600" b="1">
                <a:solidFill>
                  <a:srgbClr val="000000"/>
                </a:solidFill>
                <a:latin typeface="黑体" pitchFamily="49" charset="-122"/>
                <a:ea typeface="黑体" pitchFamily="49" charset="-122"/>
              </a:rPr>
              <a:t>  </a:t>
            </a:r>
            <a:r>
              <a:rPr kumimoji="1" lang="en-US" altLang="zh-CN" sz="2800" b="1">
                <a:solidFill>
                  <a:srgbClr val="FF0000"/>
                </a:solidFill>
                <a:latin typeface="黑体" pitchFamily="49" charset="-122"/>
                <a:ea typeface="黑体" pitchFamily="49" charset="-122"/>
              </a:rPr>
              <a:t>z</a:t>
            </a:r>
            <a:r>
              <a:rPr kumimoji="1" lang="en-US" altLang="zh-CN" sz="2800" b="1">
                <a:solidFill>
                  <a:srgbClr val="FF0000"/>
                </a:solidFill>
              </a:rPr>
              <a:t>ā         nè    hān     niǔ  ní     dū nong      niù</a:t>
            </a:r>
            <a:r>
              <a:rPr kumimoji="1" lang="en-US" altLang="zh-CN" sz="2800"/>
              <a:t> </a:t>
            </a:r>
            <a:endParaRPr kumimoji="1" lang="en-US" altLang="zh-CN" sz="2800" b="1">
              <a:solidFill>
                <a:srgbClr val="FF0000"/>
              </a:solidFill>
              <a:latin typeface="黑体" pitchFamily="49" charset="-122"/>
              <a:ea typeface="黑体" pitchFamily="49" charset="-122"/>
            </a:endParaRPr>
          </a:p>
          <a:p>
            <a:pPr>
              <a:spcBef>
                <a:spcPct val="50000"/>
              </a:spcBef>
            </a:pPr>
            <a:r>
              <a:rPr kumimoji="1" lang="zh-CN" altLang="en-US" sz="3600" b="1">
                <a:solidFill>
                  <a:srgbClr val="000000"/>
                </a:solidFill>
                <a:latin typeface="黑体" pitchFamily="49" charset="-122"/>
                <a:ea typeface="黑体" pitchFamily="49" charset="-122"/>
              </a:rPr>
              <a:t>包扎 木</a:t>
            </a:r>
            <a:r>
              <a:rPr kumimoji="1" lang="zh-CN" altLang="en-US" sz="3600" b="1">
                <a:solidFill>
                  <a:srgbClr val="000000"/>
                </a:solidFill>
                <a:latin typeface="黑体" pitchFamily="49" charset="-122"/>
              </a:rPr>
              <a:t>讷</a:t>
            </a:r>
            <a:r>
              <a:rPr kumimoji="1" lang="zh-CN" altLang="en-US" sz="3600" b="1">
                <a:solidFill>
                  <a:srgbClr val="000000"/>
                </a:solidFill>
                <a:latin typeface="Times New Roman" pitchFamily="18" charset="0"/>
              </a:rPr>
              <a:t>   </a:t>
            </a:r>
            <a:r>
              <a:rPr kumimoji="1" lang="zh-CN" altLang="en-US" sz="3600" b="1">
                <a:solidFill>
                  <a:srgbClr val="000000"/>
                </a:solidFill>
                <a:latin typeface="黑体" pitchFamily="49" charset="-122"/>
                <a:ea typeface="黑体" pitchFamily="49" charset="-122"/>
              </a:rPr>
              <a:t>憨厚  忸怩  嘟哝  执拗</a:t>
            </a:r>
          </a:p>
          <a:p>
            <a:pPr>
              <a:spcBef>
                <a:spcPct val="50000"/>
              </a:spcBef>
            </a:pPr>
            <a:r>
              <a:rPr kumimoji="1" lang="en-US" altLang="zh-CN" sz="2800" b="1">
                <a:solidFill>
                  <a:srgbClr val="FF0000"/>
                </a:solidFill>
              </a:rPr>
              <a:t>shàn              mó mo   z</a:t>
            </a:r>
            <a:r>
              <a:rPr kumimoji="1" lang="en-US" altLang="en-US" sz="2800" b="1">
                <a:solidFill>
                  <a:srgbClr val="FF0000"/>
                </a:solidFill>
              </a:rPr>
              <a:t>ē</a:t>
            </a:r>
            <a:r>
              <a:rPr kumimoji="1" lang="en-US" altLang="zh-CN" sz="2800" b="1">
                <a:solidFill>
                  <a:srgbClr val="FF0000"/>
                </a:solidFill>
              </a:rPr>
              <a:t>ng     dān  gē    kēkēbànbàn</a:t>
            </a:r>
            <a:endParaRPr kumimoji="1" lang="en-US" altLang="zh-CN" sz="2800" b="1">
              <a:solidFill>
                <a:srgbClr val="FF0000"/>
              </a:solidFill>
              <a:latin typeface="黑体" pitchFamily="49" charset="-122"/>
              <a:ea typeface="黑体" pitchFamily="49" charset="-122"/>
            </a:endParaRPr>
          </a:p>
          <a:p>
            <a:pPr>
              <a:spcBef>
                <a:spcPct val="50000"/>
              </a:spcBef>
            </a:pPr>
            <a:r>
              <a:rPr kumimoji="1" lang="zh-CN" altLang="en-US" sz="3600" b="1">
                <a:solidFill>
                  <a:srgbClr val="000000"/>
                </a:solidFill>
                <a:latin typeface="黑体" pitchFamily="49" charset="-122"/>
                <a:ea typeface="黑体" pitchFamily="49" charset="-122"/>
              </a:rPr>
              <a:t>讪讪  月亮嬷嬷  憎恶  耽搁   磕磕绊绊</a:t>
            </a:r>
          </a:p>
          <a:p>
            <a:pPr>
              <a:spcBef>
                <a:spcPct val="50000"/>
              </a:spcBef>
            </a:pPr>
            <a:r>
              <a:rPr lang="en-US" altLang="zh-CN" sz="2800" b="1">
                <a:solidFill>
                  <a:srgbClr val="FF0000"/>
                </a:solidFill>
              </a:rPr>
              <a:t>gāngà       pi</a:t>
            </a:r>
            <a:r>
              <a:rPr lang="en-US" altLang="en-US" sz="2800" b="1">
                <a:solidFill>
                  <a:srgbClr val="FF0000"/>
                </a:solidFill>
              </a:rPr>
              <a:t>ǎ</a:t>
            </a:r>
            <a:r>
              <a:rPr lang="en-US" altLang="zh-CN" sz="2800" b="1">
                <a:solidFill>
                  <a:srgbClr val="FF0000"/>
                </a:solidFill>
              </a:rPr>
              <a:t>o           f</a:t>
            </a:r>
            <a:r>
              <a:rPr kumimoji="1" lang="en-US" altLang="zh-CN" sz="2800" b="1">
                <a:solidFill>
                  <a:srgbClr val="FF0000"/>
                </a:solidFill>
              </a:rPr>
              <a:t>ēn      chóu  chú      xiū   sè</a:t>
            </a:r>
            <a:endParaRPr kumimoji="1" lang="en-US" altLang="zh-CN" sz="2800" b="1">
              <a:solidFill>
                <a:srgbClr val="FF0000"/>
              </a:solidFill>
              <a:latin typeface="黑体" pitchFamily="49" charset="-122"/>
              <a:ea typeface="黑体" pitchFamily="49" charset="-122"/>
            </a:endParaRPr>
          </a:p>
          <a:p>
            <a:pPr>
              <a:spcBef>
                <a:spcPct val="50000"/>
              </a:spcBef>
            </a:pPr>
            <a:r>
              <a:rPr kumimoji="1" lang="zh-CN" altLang="en-US" sz="3600" b="1">
                <a:solidFill>
                  <a:srgbClr val="000000"/>
                </a:solidFill>
                <a:ea typeface="黑体" pitchFamily="49" charset="-122"/>
              </a:rPr>
              <a:t>尴尬      瞟一眼   氛围    踌   躇      羞涩</a:t>
            </a:r>
          </a:p>
        </p:txBody>
      </p:sp>
    </p:spTree>
  </p:cSld>
  <p:clrMapOvr>
    <a:masterClrMapping/>
  </p:clrMapOvr>
  <p:transition>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2"/>
          <p:cNvSpPr txBox="1">
            <a:spLocks noChangeArrowheads="1"/>
          </p:cNvSpPr>
          <p:nvPr/>
        </p:nvSpPr>
        <p:spPr bwMode="auto">
          <a:xfrm>
            <a:off x="381000" y="914400"/>
            <a:ext cx="8964613" cy="4486275"/>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黑体" pitchFamily="49" charset="-122"/>
                <a:ea typeface="黑体" pitchFamily="49" charset="-122"/>
              </a:rPr>
              <a:t>（一）读准下列词语</a:t>
            </a:r>
          </a:p>
          <a:p>
            <a:pPr>
              <a:spcBef>
                <a:spcPct val="50000"/>
              </a:spcBef>
            </a:pPr>
            <a:endParaRPr kumimoji="1" lang="zh-CN" altLang="en-US" sz="3600" b="1">
              <a:solidFill>
                <a:srgbClr val="000000"/>
              </a:solidFill>
              <a:latin typeface="黑体" pitchFamily="49" charset="-122"/>
              <a:ea typeface="黑体" pitchFamily="49" charset="-122"/>
            </a:endParaRPr>
          </a:p>
          <a:p>
            <a:pPr>
              <a:spcBef>
                <a:spcPct val="50000"/>
              </a:spcBef>
            </a:pPr>
            <a:r>
              <a:rPr kumimoji="1" lang="zh-CN" altLang="en-US" sz="3600" b="1">
                <a:solidFill>
                  <a:srgbClr val="000000"/>
                </a:solidFill>
                <a:latin typeface="黑体" pitchFamily="49" charset="-122"/>
                <a:ea typeface="黑体" pitchFamily="49" charset="-122"/>
              </a:rPr>
              <a:t>  包扎 木</a:t>
            </a:r>
            <a:r>
              <a:rPr kumimoji="1" lang="zh-CN" altLang="en-US" sz="3600" b="1">
                <a:solidFill>
                  <a:srgbClr val="000000"/>
                </a:solidFill>
                <a:latin typeface="黑体" pitchFamily="49" charset="-122"/>
              </a:rPr>
              <a:t>讷</a:t>
            </a:r>
            <a:r>
              <a:rPr kumimoji="1" lang="zh-CN" altLang="en-US" sz="3600" b="1">
                <a:solidFill>
                  <a:srgbClr val="000000"/>
                </a:solidFill>
                <a:latin typeface="Times New Roman" pitchFamily="18" charset="0"/>
              </a:rPr>
              <a:t>   </a:t>
            </a:r>
            <a:r>
              <a:rPr kumimoji="1" lang="zh-CN" altLang="en-US" sz="3600" b="1">
                <a:solidFill>
                  <a:srgbClr val="000000"/>
                </a:solidFill>
                <a:latin typeface="黑体" pitchFamily="49" charset="-122"/>
                <a:ea typeface="黑体" pitchFamily="49" charset="-122"/>
              </a:rPr>
              <a:t>憨厚  忸怩  嘟哝  执拗</a:t>
            </a:r>
          </a:p>
          <a:p>
            <a:pPr>
              <a:lnSpc>
                <a:spcPct val="150000"/>
              </a:lnSpc>
              <a:spcBef>
                <a:spcPct val="50000"/>
              </a:spcBef>
            </a:pPr>
            <a:r>
              <a:rPr kumimoji="1" lang="zh-CN" altLang="en-US" sz="3600" b="1">
                <a:solidFill>
                  <a:srgbClr val="000000"/>
                </a:solidFill>
                <a:latin typeface="黑体" pitchFamily="49" charset="-122"/>
                <a:ea typeface="黑体" pitchFamily="49" charset="-122"/>
              </a:rPr>
              <a:t>讪讪  月亮嬷嬷  憎恶  耽搁  磕磕绊绊</a:t>
            </a:r>
          </a:p>
          <a:p>
            <a:pPr>
              <a:lnSpc>
                <a:spcPct val="150000"/>
              </a:lnSpc>
              <a:spcBef>
                <a:spcPct val="50000"/>
              </a:spcBef>
            </a:pPr>
            <a:r>
              <a:rPr kumimoji="1" lang="zh-CN" altLang="en-US" sz="3600" b="1">
                <a:solidFill>
                  <a:srgbClr val="000000"/>
                </a:solidFill>
                <a:ea typeface="黑体" pitchFamily="49" charset="-122"/>
              </a:rPr>
              <a:t>尴尬      瞟一眼   氛围   踌躇      羞涩</a:t>
            </a:r>
          </a:p>
        </p:txBody>
      </p:sp>
    </p:spTree>
  </p:cSld>
  <p:clrMapOvr>
    <a:masterClrMapping/>
  </p:clrMapOvr>
  <p:transition>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2"/>
          <p:cNvSpPr>
            <a:spLocks noGrp="1"/>
          </p:cNvSpPr>
          <p:nvPr>
            <p:ph sz="quarter" idx="1"/>
          </p:nvPr>
        </p:nvSpPr>
        <p:spPr>
          <a:xfrm>
            <a:off x="1065213" y="1628775"/>
            <a:ext cx="7772400" cy="4143375"/>
          </a:xfrm>
        </p:spPr>
        <p:txBody>
          <a:bodyPr/>
          <a:lstStyle/>
          <a:p>
            <a:pPr eaLnBrk="1" hangingPunct="1">
              <a:buFont typeface="Wingdings 2" pitchFamily="18" charset="2"/>
              <a:buNone/>
            </a:pPr>
            <a:r>
              <a:rPr lang="zh-CN" altLang="en-US" smtClean="0">
                <a:solidFill>
                  <a:srgbClr val="00B0F0"/>
                </a:solidFill>
              </a:rPr>
              <a:t>               </a:t>
            </a:r>
            <a:endParaRPr lang="en-US" altLang="zh-CN" smtClean="0">
              <a:solidFill>
                <a:srgbClr val="00B0F0"/>
              </a:solidFill>
            </a:endParaRPr>
          </a:p>
          <a:p>
            <a:pPr eaLnBrk="1" hangingPunct="1">
              <a:buFont typeface="Wingdings 2" pitchFamily="18" charset="2"/>
              <a:buNone/>
            </a:pPr>
            <a:r>
              <a:rPr lang="en-US" altLang="zh-CN" smtClean="0">
                <a:solidFill>
                  <a:srgbClr val="00B0F0"/>
                </a:solidFill>
              </a:rPr>
              <a:t>               </a:t>
            </a:r>
            <a:r>
              <a:rPr lang="zh-CN" altLang="en-US" smtClean="0">
                <a:solidFill>
                  <a:srgbClr val="00B0F0"/>
                </a:solidFill>
              </a:rPr>
              <a:t>开端：</a:t>
            </a:r>
            <a:r>
              <a:rPr lang="zh-CN" altLang="en-US" smtClean="0">
                <a:solidFill>
                  <a:srgbClr val="00B050"/>
                </a:solidFill>
              </a:rPr>
              <a:t>小通讯员带我到前沿包扎所   </a:t>
            </a:r>
            <a:r>
              <a:rPr lang="zh-CN" altLang="en-US" smtClean="0">
                <a:solidFill>
                  <a:srgbClr val="FF0000"/>
                </a:solidFill>
              </a:rPr>
              <a:t>带路</a:t>
            </a:r>
            <a:endParaRPr lang="en-US" altLang="zh-CN" smtClean="0">
              <a:solidFill>
                <a:srgbClr val="FF0000"/>
              </a:solidFill>
            </a:endParaRPr>
          </a:p>
          <a:p>
            <a:pPr eaLnBrk="1" hangingPunct="1">
              <a:buFont typeface="Wingdings 2" pitchFamily="18" charset="2"/>
              <a:buNone/>
            </a:pPr>
            <a:endParaRPr lang="en-US" altLang="zh-CN" smtClean="0">
              <a:solidFill>
                <a:srgbClr val="00B0F0"/>
              </a:solidFill>
            </a:endParaRPr>
          </a:p>
          <a:p>
            <a:pPr eaLnBrk="1" hangingPunct="1">
              <a:buFont typeface="Wingdings 2" pitchFamily="18" charset="2"/>
              <a:buNone/>
            </a:pPr>
            <a:r>
              <a:rPr lang="zh-CN" altLang="en-US" smtClean="0">
                <a:solidFill>
                  <a:srgbClr val="00B0F0"/>
                </a:solidFill>
              </a:rPr>
              <a:t>               发展：</a:t>
            </a:r>
            <a:r>
              <a:rPr lang="zh-CN" altLang="en-US" smtClean="0">
                <a:solidFill>
                  <a:srgbClr val="00B050"/>
                </a:solidFill>
              </a:rPr>
              <a:t>“我”和通讯员到百姓家</a:t>
            </a:r>
            <a:r>
              <a:rPr lang="zh-CN" altLang="en-US" smtClean="0">
                <a:solidFill>
                  <a:srgbClr val="FF0000"/>
                </a:solidFill>
              </a:rPr>
              <a:t>借被子</a:t>
            </a:r>
            <a:endParaRPr lang="en-US" altLang="zh-CN" smtClean="0">
              <a:solidFill>
                <a:srgbClr val="FF0000"/>
              </a:solidFill>
            </a:endParaRPr>
          </a:p>
          <a:p>
            <a:pPr eaLnBrk="1" hangingPunct="1"/>
            <a:endParaRPr lang="en-US" altLang="zh-CN" smtClean="0">
              <a:solidFill>
                <a:srgbClr val="00B0F0"/>
              </a:solidFill>
            </a:endParaRPr>
          </a:p>
          <a:p>
            <a:pPr eaLnBrk="1" hangingPunct="1">
              <a:buFont typeface="Wingdings 2" pitchFamily="18" charset="2"/>
              <a:buNone/>
            </a:pPr>
            <a:r>
              <a:rPr lang="zh-CN" altLang="en-US" smtClean="0">
                <a:solidFill>
                  <a:srgbClr val="00B0F0"/>
                </a:solidFill>
              </a:rPr>
              <a:t>              高潮：</a:t>
            </a:r>
            <a:r>
              <a:rPr lang="zh-CN" altLang="en-US" smtClean="0">
                <a:solidFill>
                  <a:srgbClr val="00B050"/>
                </a:solidFill>
              </a:rPr>
              <a:t>通讯员为救担架队员</a:t>
            </a:r>
            <a:r>
              <a:rPr lang="zh-CN" altLang="en-US" smtClean="0">
                <a:solidFill>
                  <a:srgbClr val="FF0000"/>
                </a:solidFill>
              </a:rPr>
              <a:t>牺牲</a:t>
            </a:r>
            <a:endParaRPr lang="en-US" altLang="zh-CN" smtClean="0">
              <a:solidFill>
                <a:srgbClr val="FF0000"/>
              </a:solidFill>
            </a:endParaRPr>
          </a:p>
          <a:p>
            <a:pPr eaLnBrk="1" hangingPunct="1"/>
            <a:endParaRPr lang="en-US" altLang="zh-CN" smtClean="0">
              <a:solidFill>
                <a:srgbClr val="00B0F0"/>
              </a:solidFill>
            </a:endParaRPr>
          </a:p>
          <a:p>
            <a:pPr eaLnBrk="1" hangingPunct="1">
              <a:buFont typeface="Wingdings 2" pitchFamily="18" charset="2"/>
              <a:buNone/>
            </a:pPr>
            <a:r>
              <a:rPr lang="zh-CN" altLang="en-US" smtClean="0">
                <a:solidFill>
                  <a:srgbClr val="00B0F0"/>
                </a:solidFill>
              </a:rPr>
              <a:t>               结局：</a:t>
            </a:r>
            <a:r>
              <a:rPr lang="zh-CN" altLang="en-US" smtClean="0">
                <a:solidFill>
                  <a:srgbClr val="00B050"/>
                </a:solidFill>
              </a:rPr>
              <a:t>新媳妇为通讯员</a:t>
            </a:r>
            <a:r>
              <a:rPr lang="zh-CN" altLang="en-US" smtClean="0">
                <a:solidFill>
                  <a:srgbClr val="FF0000"/>
                </a:solidFill>
              </a:rPr>
              <a:t>盖上百合花被子   </a:t>
            </a:r>
          </a:p>
          <a:p>
            <a:pPr eaLnBrk="1" hangingPunct="1">
              <a:buFont typeface="Wingdings 2" pitchFamily="18" charset="2"/>
              <a:buNone/>
            </a:pPr>
            <a:r>
              <a:rPr lang="zh-CN" altLang="en-US" smtClean="0">
                <a:solidFill>
                  <a:srgbClr val="FF0000"/>
                </a:solidFill>
              </a:rPr>
              <a:t>                                                                       献被子</a:t>
            </a:r>
          </a:p>
        </p:txBody>
      </p:sp>
      <p:sp>
        <p:nvSpPr>
          <p:cNvPr id="4" name="左大括号 3"/>
          <p:cNvSpPr/>
          <p:nvPr/>
        </p:nvSpPr>
        <p:spPr>
          <a:xfrm>
            <a:off x="993775" y="2200275"/>
            <a:ext cx="1143000" cy="3071813"/>
          </a:xfrm>
          <a:prstGeom prst="leftBrace">
            <a:avLst>
              <a:gd name="adj1" fmla="val 8333"/>
              <a:gd name="adj2" fmla="val 49520"/>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graphicFrame>
        <p:nvGraphicFramePr>
          <p:cNvPr id="6" name="图示 5"/>
          <p:cNvGraphicFramePr/>
          <p:nvPr/>
        </p:nvGraphicFramePr>
        <p:xfrm>
          <a:off x="493682" y="2640007"/>
          <a:ext cx="642942" cy="2308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图片 8" descr="u=1014729731,407753556&amp;fm=51&amp;gp=0.jpg"/>
          <p:cNvPicPr>
            <a:picLocks noChangeAspect="1"/>
          </p:cNvPicPr>
          <p:nvPr/>
        </p:nvPicPr>
        <p:blipFill>
          <a:blip r:embed="rId7"/>
          <a:srcRect/>
          <a:stretch>
            <a:fillRect/>
          </a:stretch>
        </p:blipFill>
        <p:spPr bwMode="auto">
          <a:xfrm>
            <a:off x="6858000" y="214313"/>
            <a:ext cx="1857375" cy="1262062"/>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3" presetClass="entr" presetSubtype="10" fill="hold" nodeType="withEffect">
                                  <p:stCondLst>
                                    <p:cond delay="0"/>
                                  </p:stCondLst>
                                  <p:childTnLst>
                                    <p:set>
                                      <p:cBhvr>
                                        <p:cTn id="15" dur="1" fill="hold">
                                          <p:stCondLst>
                                            <p:cond delay="0"/>
                                          </p:stCondLst>
                                        </p:cTn>
                                        <p:tgtEl>
                                          <p:spTgt spid="34818">
                                            <p:txEl>
                                              <p:pRg st="1" end="1"/>
                                            </p:txEl>
                                          </p:spTgt>
                                        </p:tgtEl>
                                        <p:attrNameLst>
                                          <p:attrName>style.visibility</p:attrName>
                                        </p:attrNameLst>
                                      </p:cBhvr>
                                      <p:to>
                                        <p:strVal val="visible"/>
                                      </p:to>
                                    </p:set>
                                    <p:animEffect transition="in" filter="blinds(horizontal)">
                                      <p:cBhvr>
                                        <p:cTn id="16" dur="500"/>
                                        <p:tgtEl>
                                          <p:spTgt spid="34818">
                                            <p:txEl>
                                              <p:pRg st="1" end="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4818">
                                            <p:txEl>
                                              <p:pRg st="3" end="3"/>
                                            </p:txEl>
                                          </p:spTgt>
                                        </p:tgtEl>
                                        <p:attrNameLst>
                                          <p:attrName>style.visibility</p:attrName>
                                        </p:attrNameLst>
                                      </p:cBhvr>
                                      <p:to>
                                        <p:strVal val="visible"/>
                                      </p:to>
                                    </p:set>
                                    <p:animEffect transition="in" filter="blinds(horizontal)">
                                      <p:cBhvr>
                                        <p:cTn id="19" dur="500"/>
                                        <p:tgtEl>
                                          <p:spTgt spid="34818">
                                            <p:txEl>
                                              <p:pRg st="3" end="3"/>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4818">
                                            <p:txEl>
                                              <p:pRg st="5" end="5"/>
                                            </p:txEl>
                                          </p:spTgt>
                                        </p:tgtEl>
                                        <p:attrNameLst>
                                          <p:attrName>style.visibility</p:attrName>
                                        </p:attrNameLst>
                                      </p:cBhvr>
                                      <p:to>
                                        <p:strVal val="visible"/>
                                      </p:to>
                                    </p:set>
                                    <p:animEffect transition="in" filter="blinds(horizontal)">
                                      <p:cBhvr>
                                        <p:cTn id="22" dur="500"/>
                                        <p:tgtEl>
                                          <p:spTgt spid="34818">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4818">
                                            <p:txEl>
                                              <p:pRg st="7" end="7"/>
                                            </p:txEl>
                                          </p:spTgt>
                                        </p:tgtEl>
                                        <p:attrNameLst>
                                          <p:attrName>style.visibility</p:attrName>
                                        </p:attrNameLst>
                                      </p:cBhvr>
                                      <p:to>
                                        <p:strVal val="visible"/>
                                      </p:to>
                                    </p:set>
                                    <p:animEffect transition="in" filter="blinds(horizontal)">
                                      <p:cBhvr>
                                        <p:cTn id="25" dur="500"/>
                                        <p:tgtEl>
                                          <p:spTgt spid="34818">
                                            <p:txEl>
                                              <p:pRg st="7" end="7"/>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4818">
                                            <p:txEl>
                                              <p:pRg st="8" end="8"/>
                                            </p:txEl>
                                          </p:spTgt>
                                        </p:tgtEl>
                                        <p:attrNameLst>
                                          <p:attrName>style.visibility</p:attrName>
                                        </p:attrNameLst>
                                      </p:cBhvr>
                                      <p:to>
                                        <p:strVal val="visible"/>
                                      </p:to>
                                    </p:set>
                                    <p:animEffect transition="in" filter="blinds(horizontal)">
                                      <p:cBhvr>
                                        <p:cTn id="28" dur="500"/>
                                        <p:tgtEl>
                                          <p:spTgt spid="34818">
                                            <p:txEl>
                                              <p:pRg st="8" end="8"/>
                                            </p:txEl>
                                          </p:spTgt>
                                        </p:tgtEl>
                                      </p:cBhvr>
                                    </p:animEffect>
                                  </p:childTnLst>
                                </p:cTn>
                              </p:par>
                            </p:childTnLst>
                          </p:cTn>
                        </p:par>
                        <p:par>
                          <p:cTn id="29" fill="hold">
                            <p:stCondLst>
                              <p:cond delay="1000"/>
                            </p:stCondLst>
                            <p:childTnLst>
                              <p:par>
                                <p:cTn id="30" presetID="3" presetClass="entr" presetSubtype="1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6"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3" descr="u=3955272735,109012890&amp;fm=51&amp;gp=0.jpg"/>
          <p:cNvPicPr>
            <a:picLocks noChangeAspect="1"/>
          </p:cNvPicPr>
          <p:nvPr/>
        </p:nvPicPr>
        <p:blipFill>
          <a:blip r:embed="rId2"/>
          <a:srcRect/>
          <a:stretch>
            <a:fillRect/>
          </a:stretch>
        </p:blipFill>
        <p:spPr bwMode="auto">
          <a:xfrm>
            <a:off x="323850" y="260350"/>
            <a:ext cx="8572500" cy="6357938"/>
          </a:xfrm>
          <a:prstGeom prst="rect">
            <a:avLst/>
          </a:prstGeom>
          <a:noFill/>
          <a:ln w="9525">
            <a:noFill/>
            <a:miter lim="800000"/>
            <a:headEnd/>
            <a:tailEnd/>
          </a:ln>
        </p:spPr>
      </p:pic>
      <p:pic>
        <p:nvPicPr>
          <p:cNvPr id="31746" name="图片 10" descr="u=3134719327,2854018377&amp;fm=52&amp;gp=0.jpg"/>
          <p:cNvPicPr>
            <a:picLocks noChangeAspect="1"/>
          </p:cNvPicPr>
          <p:nvPr/>
        </p:nvPicPr>
        <p:blipFill>
          <a:blip r:embed="rId3"/>
          <a:srcRect/>
          <a:stretch>
            <a:fillRect/>
          </a:stretch>
        </p:blipFill>
        <p:spPr bwMode="auto">
          <a:xfrm>
            <a:off x="3286125" y="4000500"/>
            <a:ext cx="5643563" cy="2571750"/>
          </a:xfrm>
          <a:prstGeom prst="rect">
            <a:avLst/>
          </a:prstGeom>
          <a:noFill/>
          <a:ln w="9525">
            <a:noFill/>
            <a:miter lim="800000"/>
            <a:headEnd/>
            <a:tailEnd/>
          </a:ln>
        </p:spPr>
      </p:pic>
      <p:sp>
        <p:nvSpPr>
          <p:cNvPr id="62468" name="内容占位符 2"/>
          <p:cNvSpPr>
            <a:spLocks noGrp="1"/>
          </p:cNvSpPr>
          <p:nvPr>
            <p:ph sz="quarter" idx="4294967295"/>
          </p:nvPr>
        </p:nvSpPr>
        <p:spPr>
          <a:xfrm>
            <a:off x="857250" y="785813"/>
            <a:ext cx="7358063" cy="4876800"/>
          </a:xfrm>
        </p:spPr>
        <p:txBody>
          <a:bodyPr/>
          <a:lstStyle/>
          <a:p>
            <a:pPr eaLnBrk="1" hangingPunct="1">
              <a:buFont typeface="Wingdings 2" pitchFamily="18" charset="2"/>
              <a:buNone/>
            </a:pPr>
            <a:r>
              <a:rPr kumimoji="1" lang="zh-CN" altLang="en-US" sz="2800" b="1" smtClean="0">
                <a:latin typeface="宋体" charset="-122"/>
              </a:rPr>
              <a:t>  步枪筒里的树枝和野菊花</a:t>
            </a:r>
          </a:p>
          <a:p>
            <a:pPr eaLnBrk="1" hangingPunct="1">
              <a:buFont typeface="Wingdings 2" pitchFamily="18" charset="2"/>
              <a:buNone/>
            </a:pPr>
            <a:r>
              <a:rPr kumimoji="1" lang="zh-CN" altLang="en-US" sz="2800" b="1" smtClean="0">
                <a:solidFill>
                  <a:srgbClr val="A50021"/>
                </a:solidFill>
                <a:latin typeface="Times New Roman" pitchFamily="18" charset="0"/>
                <a:ea typeface="楷体_GB2312" pitchFamily="49" charset="-122"/>
              </a:rPr>
              <a:t>    对自然对生活的热爱，天真质朴的心灵</a:t>
            </a:r>
          </a:p>
          <a:p>
            <a:pPr eaLnBrk="1" hangingPunct="1">
              <a:buFont typeface="Wingdings 2" pitchFamily="18" charset="2"/>
              <a:buNone/>
            </a:pPr>
            <a:r>
              <a:rPr kumimoji="1" lang="zh-CN" altLang="en-US" sz="2800" b="1" smtClean="0">
                <a:latin typeface="宋体" charset="-122"/>
              </a:rPr>
              <a:t>  给我开饭的两个馒头</a:t>
            </a:r>
          </a:p>
          <a:p>
            <a:pPr eaLnBrk="1" hangingPunct="1">
              <a:buFont typeface="Wingdings 2" pitchFamily="18" charset="2"/>
              <a:buNone/>
            </a:pPr>
            <a:r>
              <a:rPr kumimoji="1" lang="zh-CN" altLang="en-US" sz="2800" b="1" smtClean="0">
                <a:solidFill>
                  <a:srgbClr val="A50021"/>
                </a:solidFill>
                <a:latin typeface="Times New Roman" pitchFamily="18" charset="0"/>
                <a:ea typeface="楷体_GB2312" pitchFamily="49" charset="-122"/>
              </a:rPr>
              <a:t>    通讯员对我的关心</a:t>
            </a:r>
          </a:p>
          <a:p>
            <a:pPr eaLnBrk="1" hangingPunct="1">
              <a:buFont typeface="Wingdings 2" pitchFamily="18" charset="2"/>
              <a:buNone/>
            </a:pPr>
            <a:r>
              <a:rPr kumimoji="1" lang="zh-CN" altLang="en-US" sz="2800" b="1" smtClean="0">
                <a:latin typeface="宋体" charset="-122"/>
              </a:rPr>
              <a:t>  衣服上的破洞</a:t>
            </a:r>
          </a:p>
          <a:p>
            <a:pPr eaLnBrk="1" hangingPunct="1">
              <a:buFont typeface="Wingdings 2" pitchFamily="18" charset="2"/>
              <a:buNone/>
            </a:pPr>
            <a:r>
              <a:rPr kumimoji="1" lang="zh-CN" altLang="en-US" sz="2800" b="1" smtClean="0">
                <a:solidFill>
                  <a:srgbClr val="A50021"/>
                </a:solidFill>
                <a:latin typeface="Times New Roman" pitchFamily="18" charset="0"/>
                <a:ea typeface="楷体_GB2312" pitchFamily="49" charset="-122"/>
              </a:rPr>
              <a:t>    朴实、腼腆、执拗的性格、充满活力的体魄</a:t>
            </a:r>
          </a:p>
          <a:p>
            <a:pPr eaLnBrk="1" hangingPunct="1"/>
            <a:endParaRPr kumimoji="1" lang="zh-CN" altLang="en-US" sz="2800" b="1" smtClean="0">
              <a:solidFill>
                <a:srgbClr val="D60093"/>
              </a:solidFill>
              <a:latin typeface="方正舒体"/>
              <a:ea typeface="方正舒体"/>
              <a:cs typeface="方正舒体"/>
            </a:endParaRPr>
          </a:p>
          <a:p>
            <a:pPr eaLnBrk="1" hangingPunct="1">
              <a:buFont typeface="Wingdings 2" pitchFamily="18" charset="2"/>
              <a:buNone/>
            </a:pPr>
            <a:r>
              <a:rPr kumimoji="1" lang="zh-CN" altLang="en-US" sz="3200" b="1" smtClean="0">
                <a:solidFill>
                  <a:srgbClr val="D60093"/>
                </a:solidFill>
                <a:latin typeface="方正舒体"/>
                <a:ea typeface="方正舒体"/>
                <a:cs typeface="方正舒体"/>
              </a:rPr>
              <a:t>    通讯员：腼腆、淳朴、勇敢、热爱生活、善解人意 </a:t>
            </a:r>
            <a:endParaRPr kumimoji="1" lang="en-US" altLang="zh-CN" sz="3200" b="1" smtClean="0">
              <a:solidFill>
                <a:srgbClr val="D60093"/>
              </a:solidFill>
              <a:latin typeface="方正舒体"/>
              <a:ea typeface="方正舒体"/>
              <a:cs typeface="方正舒体"/>
            </a:endParaRPr>
          </a:p>
          <a:p>
            <a:pPr eaLnBrk="1" hangingPunct="1"/>
            <a:endParaRPr lang="zh-CN" altLang="en-US" smtClean="0"/>
          </a:p>
        </p:txBody>
      </p:sp>
      <p:sp>
        <p:nvSpPr>
          <p:cNvPr id="6" name="太阳形 5"/>
          <p:cNvSpPr/>
          <p:nvPr/>
        </p:nvSpPr>
        <p:spPr>
          <a:xfrm>
            <a:off x="500063" y="1785938"/>
            <a:ext cx="714375" cy="642937"/>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七角星 6"/>
          <p:cNvSpPr/>
          <p:nvPr/>
        </p:nvSpPr>
        <p:spPr>
          <a:xfrm>
            <a:off x="571500" y="2857500"/>
            <a:ext cx="571500" cy="500063"/>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六角星 7"/>
          <p:cNvSpPr/>
          <p:nvPr/>
        </p:nvSpPr>
        <p:spPr>
          <a:xfrm>
            <a:off x="571500" y="857250"/>
            <a:ext cx="571500" cy="571500"/>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右箭头 9"/>
          <p:cNvSpPr/>
          <p:nvPr/>
        </p:nvSpPr>
        <p:spPr>
          <a:xfrm>
            <a:off x="642938" y="4429125"/>
            <a:ext cx="642937" cy="484188"/>
          </a:xfrm>
          <a:prstGeom prst="rightArrow">
            <a:avLst>
              <a:gd name="adj1" fmla="val 10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2468">
                                            <p:txEl>
                                              <p:pRg st="7" end="7"/>
                                            </p:txEl>
                                          </p:spTgt>
                                        </p:tgtEl>
                                        <p:attrNameLst>
                                          <p:attrName>style.visibility</p:attrName>
                                        </p:attrNameLst>
                                      </p:cBhvr>
                                      <p:to>
                                        <p:strVal val="visible"/>
                                      </p:to>
                                    </p:set>
                                    <p:animEffect transition="in" filter="slide(fromBottom)">
                                      <p:cBhvr>
                                        <p:cTn id="7" dur="500"/>
                                        <p:tgtEl>
                                          <p:spTgt spid="6246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内容占位符 2"/>
          <p:cNvSpPr>
            <a:spLocks noGrp="1"/>
          </p:cNvSpPr>
          <p:nvPr>
            <p:ph sz="quarter" idx="4294967295"/>
          </p:nvPr>
        </p:nvSpPr>
        <p:spPr>
          <a:xfrm>
            <a:off x="179388" y="333375"/>
            <a:ext cx="8785225" cy="6335713"/>
          </a:xfrm>
        </p:spPr>
        <p:txBody>
          <a:bodyPr/>
          <a:lstStyle/>
          <a:p>
            <a:pPr eaLnBrk="1" hangingPunct="1">
              <a:buFont typeface="Wingdings 2" pitchFamily="18" charset="2"/>
              <a:buNone/>
            </a:pPr>
            <a:r>
              <a:rPr lang="zh-CN" altLang="en-US" sz="2800" b="1" smtClean="0">
                <a:solidFill>
                  <a:srgbClr val="FF0000"/>
                </a:solidFill>
              </a:rPr>
              <a:t>出场：</a:t>
            </a:r>
            <a:endParaRPr lang="en-US" altLang="zh-CN" sz="2800" b="1" smtClean="0">
              <a:solidFill>
                <a:srgbClr val="FF0000"/>
              </a:solidFill>
            </a:endParaRPr>
          </a:p>
          <a:p>
            <a:pPr eaLnBrk="1" hangingPunct="1">
              <a:buFont typeface="Wingdings 2" pitchFamily="18" charset="2"/>
              <a:buNone/>
            </a:pPr>
            <a:r>
              <a:rPr lang="zh-CN" altLang="en-US" sz="2800" smtClean="0"/>
              <a:t>（</a:t>
            </a:r>
            <a:r>
              <a:rPr lang="en-US" altLang="zh-CN" sz="2800" smtClean="0"/>
              <a:t>1</a:t>
            </a:r>
            <a:r>
              <a:rPr lang="zh-CN" altLang="en-US" sz="2800" smtClean="0"/>
              <a:t>）门帘一挑，露出一个年轻媳妇来。这媳妇长得很好看，高高的鼻梁，弯弯的眉，额前一溜蓬松松的留海</a:t>
            </a:r>
            <a:endParaRPr lang="en-US" altLang="zh-CN" sz="2800" smtClean="0"/>
          </a:p>
          <a:p>
            <a:pPr eaLnBrk="1" hangingPunct="1">
              <a:buFont typeface="Wingdings 2" pitchFamily="18" charset="2"/>
              <a:buNone/>
            </a:pPr>
            <a:r>
              <a:rPr lang="zh-CN" altLang="en-US" sz="2800" smtClean="0"/>
              <a:t>（</a:t>
            </a:r>
            <a:r>
              <a:rPr lang="en-US" altLang="zh-CN" sz="2800" smtClean="0"/>
              <a:t>2</a:t>
            </a:r>
            <a:r>
              <a:rPr lang="zh-CN" altLang="en-US" sz="2800" smtClean="0"/>
              <a:t>）她听着，脸扭向里面，尽</a:t>
            </a:r>
            <a:r>
              <a:rPr lang="zh-CN" altLang="en-US" sz="2800" smtClean="0">
                <a:solidFill>
                  <a:srgbClr val="FE5C58"/>
                </a:solidFill>
              </a:rPr>
              <a:t>咬着嘴唇</a:t>
            </a:r>
            <a:r>
              <a:rPr lang="zh-CN" altLang="en-US" sz="2800" smtClean="0"/>
              <a:t>笑。我说完了，她也不作声，还是低头</a:t>
            </a:r>
            <a:r>
              <a:rPr lang="zh-CN" altLang="en-US" sz="2800" smtClean="0">
                <a:solidFill>
                  <a:srgbClr val="FE5C58"/>
                </a:solidFill>
              </a:rPr>
              <a:t>咬着嘴唇</a:t>
            </a:r>
            <a:r>
              <a:rPr lang="zh-CN" altLang="en-US" sz="2800" smtClean="0"/>
              <a:t>，好象忍了一肚子的笑料没笑完</a:t>
            </a:r>
            <a:endParaRPr lang="en-US" altLang="zh-CN" sz="2800" smtClean="0"/>
          </a:p>
          <a:p>
            <a:pPr eaLnBrk="1" hangingPunct="1">
              <a:buFont typeface="Wingdings 2" pitchFamily="18" charset="2"/>
              <a:buNone/>
            </a:pPr>
            <a:r>
              <a:rPr lang="zh-CN" altLang="en-US" sz="2800" b="1" smtClean="0">
                <a:solidFill>
                  <a:srgbClr val="FF0000"/>
                </a:solidFill>
              </a:rPr>
              <a:t>结尾：</a:t>
            </a:r>
            <a:endParaRPr lang="en-US" altLang="zh-CN" sz="2800" b="1" smtClean="0">
              <a:solidFill>
                <a:srgbClr val="FF0000"/>
              </a:solidFill>
            </a:endParaRPr>
          </a:p>
          <a:p>
            <a:pPr eaLnBrk="1" hangingPunct="1">
              <a:buFont typeface="Wingdings 2" pitchFamily="18" charset="2"/>
              <a:buNone/>
            </a:pPr>
            <a:r>
              <a:rPr lang="zh-CN" altLang="en-US" sz="2800" smtClean="0"/>
              <a:t>（</a:t>
            </a:r>
            <a:r>
              <a:rPr lang="en-US" altLang="zh-CN" sz="2800" smtClean="0"/>
              <a:t>1</a:t>
            </a:r>
            <a:r>
              <a:rPr lang="zh-CN" altLang="en-US" sz="2800" smtClean="0"/>
              <a:t>）我回转身看见新媳妇已轻轻移过一盏油灯，解开他的衣服，她刚才那种忸怩羞涩完全消失了</a:t>
            </a:r>
            <a:endParaRPr lang="en-US" altLang="zh-CN" sz="2800" smtClean="0"/>
          </a:p>
          <a:p>
            <a:pPr eaLnBrk="1" hangingPunct="1">
              <a:buFont typeface="Wingdings 2" pitchFamily="18" charset="2"/>
              <a:buNone/>
            </a:pPr>
            <a:r>
              <a:rPr lang="zh-CN" altLang="en-US" sz="2800" smtClean="0"/>
              <a:t>（</a:t>
            </a:r>
            <a:r>
              <a:rPr lang="en-US" altLang="zh-CN" sz="2800" smtClean="0"/>
              <a:t>2</a:t>
            </a:r>
            <a:r>
              <a:rPr lang="zh-CN" altLang="en-US" sz="2800" smtClean="0"/>
              <a:t>）“新媳妇这时</a:t>
            </a:r>
            <a:r>
              <a:rPr lang="zh-CN" altLang="en-US" sz="2800" smtClean="0">
                <a:solidFill>
                  <a:srgbClr val="FE5C58"/>
                </a:solidFill>
              </a:rPr>
              <a:t>脸发白</a:t>
            </a:r>
            <a:r>
              <a:rPr lang="zh-CN" altLang="en-US" sz="2800" smtClean="0"/>
              <a:t>，</a:t>
            </a:r>
            <a:r>
              <a:rPr lang="zh-CN" altLang="en-US" sz="2800" smtClean="0">
                <a:solidFill>
                  <a:srgbClr val="FE5C58"/>
                </a:solidFill>
              </a:rPr>
              <a:t>劈手夺过</a:t>
            </a:r>
            <a:r>
              <a:rPr lang="zh-CN" altLang="en-US" sz="2800" smtClean="0"/>
              <a:t>被子，</a:t>
            </a:r>
            <a:r>
              <a:rPr lang="zh-CN" altLang="en-US" sz="2800" smtClean="0">
                <a:solidFill>
                  <a:srgbClr val="FE5C58"/>
                </a:solidFill>
              </a:rPr>
              <a:t>狠狠的瞪</a:t>
            </a:r>
            <a:r>
              <a:rPr lang="zh-CN" altLang="en-US" sz="2800" smtClean="0"/>
              <a:t>了他们一眼</a:t>
            </a:r>
            <a:endParaRPr lang="en-US" altLang="zh-CN" sz="2800" smtClean="0"/>
          </a:p>
          <a:p>
            <a:pPr eaLnBrk="1" hangingPunct="1">
              <a:buFont typeface="Wingdings 2" pitchFamily="18" charset="2"/>
              <a:buNone/>
            </a:pPr>
            <a:r>
              <a:rPr lang="zh-CN" altLang="en-US" sz="2800" smtClean="0"/>
              <a:t>（</a:t>
            </a:r>
            <a:r>
              <a:rPr lang="en-US" altLang="zh-CN" sz="2800" smtClean="0"/>
              <a:t>3</a:t>
            </a:r>
            <a:r>
              <a:rPr lang="zh-CN" altLang="en-US" sz="2800" smtClean="0"/>
              <a:t>）“是我的</a:t>
            </a:r>
            <a:r>
              <a:rPr lang="en-US" altLang="zh-CN" sz="2800" smtClean="0"/>
              <a:t>---</a:t>
            </a:r>
            <a:r>
              <a:rPr lang="zh-CN" altLang="en-US" sz="2800" smtClean="0"/>
              <a:t>”她</a:t>
            </a:r>
            <a:r>
              <a:rPr lang="zh-CN" altLang="en-US" sz="2800" smtClean="0">
                <a:solidFill>
                  <a:srgbClr val="FE5C58"/>
                </a:solidFill>
              </a:rPr>
              <a:t>气汹汹的嚷了半句</a:t>
            </a:r>
            <a:r>
              <a:rPr lang="zh-CN" altLang="en-US" sz="2800" smtClean="0"/>
              <a:t>，就</a:t>
            </a:r>
            <a:r>
              <a:rPr lang="zh-CN" altLang="en-US" sz="2800" smtClean="0">
                <a:solidFill>
                  <a:srgbClr val="FE5C58"/>
                </a:solidFill>
              </a:rPr>
              <a:t>扭过脸去</a:t>
            </a:r>
            <a:r>
              <a:rPr lang="zh-CN" altLang="en-US" sz="2800" smtClean="0"/>
              <a:t>。</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3492">
                                            <p:txEl>
                                              <p:pRg st="0" end="0"/>
                                            </p:txEl>
                                          </p:spTgt>
                                        </p:tgtEl>
                                        <p:attrNameLst>
                                          <p:attrName>style.visibility</p:attrName>
                                        </p:attrNameLst>
                                      </p:cBhvr>
                                      <p:to>
                                        <p:strVal val="visible"/>
                                      </p:to>
                                    </p:set>
                                    <p:anim calcmode="lin" valueType="num">
                                      <p:cBhvr additive="base">
                                        <p:cTn id="7" dur="500" fill="hold"/>
                                        <p:tgtEl>
                                          <p:spTgt spid="6349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349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63492">
                                            <p:txEl>
                                              <p:pRg st="1" end="1"/>
                                            </p:txEl>
                                          </p:spTgt>
                                        </p:tgtEl>
                                        <p:attrNameLst>
                                          <p:attrName>style.visibility</p:attrName>
                                        </p:attrNameLst>
                                      </p:cBhvr>
                                      <p:to>
                                        <p:strVal val="visible"/>
                                      </p:to>
                                    </p:set>
                                    <p:animEffect transition="in" filter="blinds(horizontal)">
                                      <p:cBhvr>
                                        <p:cTn id="12" dur="500"/>
                                        <p:tgtEl>
                                          <p:spTgt spid="63492">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63492">
                                            <p:txEl>
                                              <p:pRg st="2" end="2"/>
                                            </p:txEl>
                                          </p:spTgt>
                                        </p:tgtEl>
                                        <p:attrNameLst>
                                          <p:attrName>style.visibility</p:attrName>
                                        </p:attrNameLst>
                                      </p:cBhvr>
                                      <p:to>
                                        <p:strVal val="visible"/>
                                      </p:to>
                                    </p:set>
                                    <p:animEffect transition="in" filter="blinds(horizontal)">
                                      <p:cBhvr>
                                        <p:cTn id="15" dur="500"/>
                                        <p:tgtEl>
                                          <p:spTgt spid="6349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63492">
                                            <p:txEl>
                                              <p:pRg st="3" end="3"/>
                                            </p:txEl>
                                          </p:spTgt>
                                        </p:tgtEl>
                                        <p:attrNameLst>
                                          <p:attrName>style.visibility</p:attrName>
                                        </p:attrNameLst>
                                      </p:cBhvr>
                                      <p:to>
                                        <p:strVal val="visible"/>
                                      </p:to>
                                    </p:set>
                                    <p:anim calcmode="lin" valueType="num">
                                      <p:cBhvr additive="base">
                                        <p:cTn id="20" dur="500" fill="hold"/>
                                        <p:tgtEl>
                                          <p:spTgt spid="63492">
                                            <p:txEl>
                                              <p:pRg st="3" end="3"/>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63492">
                                            <p:txEl>
                                              <p:pRg st="3" end="3"/>
                                            </p:txEl>
                                          </p:spTgt>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3" presetClass="entr" presetSubtype="10" fill="hold" nodeType="afterEffect">
                                  <p:stCondLst>
                                    <p:cond delay="0"/>
                                  </p:stCondLst>
                                  <p:childTnLst>
                                    <p:set>
                                      <p:cBhvr>
                                        <p:cTn id="24" dur="1" fill="hold">
                                          <p:stCondLst>
                                            <p:cond delay="0"/>
                                          </p:stCondLst>
                                        </p:cTn>
                                        <p:tgtEl>
                                          <p:spTgt spid="63492">
                                            <p:txEl>
                                              <p:pRg st="4" end="4"/>
                                            </p:txEl>
                                          </p:spTgt>
                                        </p:tgtEl>
                                        <p:attrNameLst>
                                          <p:attrName>style.visibility</p:attrName>
                                        </p:attrNameLst>
                                      </p:cBhvr>
                                      <p:to>
                                        <p:strVal val="visible"/>
                                      </p:to>
                                    </p:set>
                                    <p:animEffect transition="in" filter="blinds(horizontal)">
                                      <p:cBhvr>
                                        <p:cTn id="25" dur="500"/>
                                        <p:tgtEl>
                                          <p:spTgt spid="63492">
                                            <p:txEl>
                                              <p:pRg st="4" end="4"/>
                                            </p:txEl>
                                          </p:spTgt>
                                        </p:tgtEl>
                                      </p:cBhvr>
                                    </p:animEffect>
                                  </p:childTnLst>
                                </p:cTn>
                              </p:par>
                            </p:childTnLst>
                          </p:cTn>
                        </p:par>
                        <p:par>
                          <p:cTn id="26" fill="hold">
                            <p:stCondLst>
                              <p:cond delay="1000"/>
                            </p:stCondLst>
                            <p:childTnLst>
                              <p:par>
                                <p:cTn id="27" presetID="3" presetClass="entr" presetSubtype="10" fill="hold" nodeType="afterEffect">
                                  <p:stCondLst>
                                    <p:cond delay="0"/>
                                  </p:stCondLst>
                                  <p:childTnLst>
                                    <p:set>
                                      <p:cBhvr>
                                        <p:cTn id="28" dur="1" fill="hold">
                                          <p:stCondLst>
                                            <p:cond delay="0"/>
                                          </p:stCondLst>
                                        </p:cTn>
                                        <p:tgtEl>
                                          <p:spTgt spid="63492">
                                            <p:txEl>
                                              <p:pRg st="5" end="5"/>
                                            </p:txEl>
                                          </p:spTgt>
                                        </p:tgtEl>
                                        <p:attrNameLst>
                                          <p:attrName>style.visibility</p:attrName>
                                        </p:attrNameLst>
                                      </p:cBhvr>
                                      <p:to>
                                        <p:strVal val="visible"/>
                                      </p:to>
                                    </p:set>
                                    <p:animEffect transition="in" filter="blinds(horizontal)">
                                      <p:cBhvr>
                                        <p:cTn id="29" dur="500"/>
                                        <p:tgtEl>
                                          <p:spTgt spid="63492">
                                            <p:txEl>
                                              <p:pRg st="5" end="5"/>
                                            </p:txEl>
                                          </p:spTgt>
                                        </p:tgtEl>
                                      </p:cBhvr>
                                    </p:animEffect>
                                  </p:childTnLst>
                                </p:cTn>
                              </p:par>
                            </p:childTnLst>
                          </p:cTn>
                        </p:par>
                        <p:par>
                          <p:cTn id="30" fill="hold">
                            <p:stCondLst>
                              <p:cond delay="1500"/>
                            </p:stCondLst>
                            <p:childTnLst>
                              <p:par>
                                <p:cTn id="31" presetID="3" presetClass="entr" presetSubtype="10" fill="hold" nodeType="afterEffect">
                                  <p:stCondLst>
                                    <p:cond delay="0"/>
                                  </p:stCondLst>
                                  <p:childTnLst>
                                    <p:set>
                                      <p:cBhvr>
                                        <p:cTn id="32" dur="1" fill="hold">
                                          <p:stCondLst>
                                            <p:cond delay="0"/>
                                          </p:stCondLst>
                                        </p:cTn>
                                        <p:tgtEl>
                                          <p:spTgt spid="63492">
                                            <p:txEl>
                                              <p:pRg st="6" end="6"/>
                                            </p:txEl>
                                          </p:spTgt>
                                        </p:tgtEl>
                                        <p:attrNameLst>
                                          <p:attrName>style.visibility</p:attrName>
                                        </p:attrNameLst>
                                      </p:cBhvr>
                                      <p:to>
                                        <p:strVal val="visible"/>
                                      </p:to>
                                    </p:set>
                                    <p:animEffect transition="in" filter="blinds(horizontal)">
                                      <p:cBhvr>
                                        <p:cTn id="33" dur="500"/>
                                        <p:tgtEl>
                                          <p:spTgt spid="6349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内容占位符 2"/>
          <p:cNvPicPr>
            <a:picLocks noGrp="1" noChangeArrowheads="1"/>
          </p:cNvPicPr>
          <p:nvPr>
            <p:ph sz="quarter" idx="4294967295"/>
          </p:nvPr>
        </p:nvPicPr>
        <p:blipFill>
          <a:blip r:embed="rId2"/>
          <a:srcRect/>
          <a:stretch>
            <a:fillRect/>
          </a:stretch>
        </p:blipFill>
        <p:spPr>
          <a:xfrm>
            <a:off x="395288" y="1341438"/>
            <a:ext cx="8509000" cy="4756150"/>
          </a:xfrm>
        </p:spPr>
      </p:pic>
      <p:sp>
        <p:nvSpPr>
          <p:cNvPr id="5" name="十字星 4"/>
          <p:cNvSpPr/>
          <p:nvPr/>
        </p:nvSpPr>
        <p:spPr>
          <a:xfrm>
            <a:off x="250825" y="4386263"/>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十字星 5"/>
          <p:cNvSpPr/>
          <p:nvPr/>
        </p:nvSpPr>
        <p:spPr>
          <a:xfrm>
            <a:off x="250825" y="1268413"/>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3796" name="图片 6" descr="u=3137151283,3363483908&amp;fm=51&amp;gp=0.jpg"/>
          <p:cNvPicPr>
            <a:picLocks noChangeAspect="1"/>
          </p:cNvPicPr>
          <p:nvPr/>
        </p:nvPicPr>
        <p:blipFill>
          <a:blip r:embed="rId3"/>
          <a:srcRect/>
          <a:stretch>
            <a:fillRect/>
          </a:stretch>
        </p:blipFill>
        <p:spPr bwMode="auto">
          <a:xfrm>
            <a:off x="7286625" y="5072063"/>
            <a:ext cx="1500188" cy="147637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内容占位符 2"/>
          <p:cNvSpPr>
            <a:spLocks noGrp="1"/>
          </p:cNvSpPr>
          <p:nvPr>
            <p:ph sz="quarter" idx="4294967295"/>
          </p:nvPr>
        </p:nvSpPr>
        <p:spPr>
          <a:xfrm>
            <a:off x="252413" y="922338"/>
            <a:ext cx="8135937" cy="4522787"/>
          </a:xfrm>
        </p:spPr>
        <p:txBody>
          <a:bodyPr/>
          <a:lstStyle/>
          <a:p>
            <a:pPr lvl="1" eaLnBrk="1" hangingPunct="1">
              <a:lnSpc>
                <a:spcPct val="125000"/>
              </a:lnSpc>
              <a:spcBef>
                <a:spcPts val="400"/>
              </a:spcBef>
              <a:buFont typeface="Wingdings 2" pitchFamily="18" charset="2"/>
              <a:buNone/>
            </a:pPr>
            <a:r>
              <a:rPr kumimoji="1" lang="zh-CN" altLang="en-US" sz="4400" b="1" smtClean="0">
                <a:solidFill>
                  <a:srgbClr val="00B0F0"/>
                </a:solidFill>
                <a:effectLst>
                  <a:outerShdw blurRad="38100" dist="38100" dir="2700000" algn="tl">
                    <a:srgbClr val="C0C0C0"/>
                  </a:outerShdw>
                </a:effectLst>
                <a:latin typeface="宋体" charset="-122"/>
                <a:cs typeface="Times New Roman" pitchFamily="18" charset="0"/>
              </a:rPr>
              <a:t>     以“我”为视点，娓娓动听地叙述故事，栩栩如生地描绘人物，并从“我”的感情变化中逐步完成人物性格的塑造。“我”是本文的</a:t>
            </a:r>
            <a:r>
              <a:rPr kumimoji="1" lang="zh-CN" altLang="en-US" sz="4400" b="1" smtClean="0">
                <a:solidFill>
                  <a:srgbClr val="FE5C58"/>
                </a:solidFill>
                <a:effectLst>
                  <a:outerShdw blurRad="38100" dist="38100" dir="2700000" algn="tl">
                    <a:srgbClr val="C0C0C0"/>
                  </a:outerShdw>
                </a:effectLst>
                <a:latin typeface="宋体" charset="-122"/>
                <a:cs typeface="Times New Roman" pitchFamily="18" charset="0"/>
              </a:rPr>
              <a:t>线索人物。</a:t>
            </a:r>
            <a:endParaRPr lang="zh-CN" altLang="en-US" sz="4400" smtClean="0">
              <a:solidFill>
                <a:srgbClr val="FE5C58"/>
              </a:solidFill>
              <a:latin typeface="宋体"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65541">
                                            <p:txEl>
                                              <p:pRg st="0" end="0"/>
                                            </p:txEl>
                                          </p:spTgt>
                                        </p:tgtEl>
                                        <p:attrNameLst>
                                          <p:attrName>style.visibility</p:attrName>
                                        </p:attrNameLst>
                                      </p:cBhvr>
                                      <p:to>
                                        <p:strVal val="visible"/>
                                      </p:to>
                                    </p:set>
                                    <p:anim calcmode="lin" valueType="num">
                                      <p:cBhvr>
                                        <p:cTn id="7" dur="500" fill="hold"/>
                                        <p:tgtEl>
                                          <p:spTgt spid="6554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5541">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emplate>Equity</Template>
  <TotalTime>737</TotalTime>
  <Words>1578</Words>
  <PresentationFormat>全屏显示(4:3)</PresentationFormat>
  <Paragraphs>88</Paragraphs>
  <Slides>19</Slides>
  <Notes>2</Notes>
  <HiddenSlides>0</HiddenSlides>
  <MMClips>0</MMClips>
  <ScaleCrop>false</ScaleCrop>
  <HeadingPairs>
    <vt:vector size="6" baseType="variant">
      <vt:variant>
        <vt:lpstr>已用的字体</vt:lpstr>
      </vt:variant>
      <vt:variant>
        <vt:i4>19</vt:i4>
      </vt:variant>
      <vt:variant>
        <vt:lpstr>演示文稿设计模板</vt:lpstr>
      </vt:variant>
      <vt:variant>
        <vt:i4>11</vt:i4>
      </vt:variant>
      <vt:variant>
        <vt:lpstr>幻灯片标题</vt:lpstr>
      </vt:variant>
      <vt:variant>
        <vt:i4>19</vt:i4>
      </vt:variant>
    </vt:vector>
  </HeadingPairs>
  <TitlesOfParts>
    <vt:vector size="49" baseType="lpstr">
      <vt:lpstr>Arial</vt:lpstr>
      <vt:lpstr>宋体</vt:lpstr>
      <vt:lpstr>Franklin Gothic Book</vt:lpstr>
      <vt:lpstr>幼圆</vt:lpstr>
      <vt:lpstr>Perpetua</vt:lpstr>
      <vt:lpstr>Wingdings 2</vt:lpstr>
      <vt:lpstr>Calibri</vt:lpstr>
      <vt:lpstr>Century Schoolbook</vt:lpstr>
      <vt:lpstr>华文楷体</vt:lpstr>
      <vt:lpstr>Wingdings</vt:lpstr>
      <vt:lpstr>方正隶书简体</vt:lpstr>
      <vt:lpstr>黑体</vt:lpstr>
      <vt:lpstr>Times New Roman</vt:lpstr>
      <vt:lpstr>楷体_GB2312</vt:lpstr>
      <vt:lpstr>方正舒体</vt:lpstr>
      <vt:lpstr>华文琥珀</vt:lpstr>
      <vt:lpstr>华文隶书</vt:lpstr>
      <vt:lpstr>隶书</vt:lpstr>
      <vt:lpstr>华文行楷</vt:lpstr>
      <vt:lpstr>平衡</vt:lpstr>
      <vt:lpstr>凸显</vt:lpstr>
      <vt:lpstr>平衡</vt:lpstr>
      <vt:lpstr>平衡</vt:lpstr>
      <vt:lpstr>平衡</vt:lpstr>
      <vt:lpstr>平衡</vt:lpstr>
      <vt:lpstr>凸显</vt:lpstr>
      <vt:lpstr>凸显</vt:lpstr>
      <vt:lpstr>凸显</vt:lpstr>
      <vt:lpstr>凸显</vt:lpstr>
      <vt:lpstr>凸显</vt:lpstr>
      <vt:lpstr>幻灯片 1</vt:lpstr>
      <vt:lpstr>作者简介</vt:lpstr>
      <vt:lpstr>幻灯片 3</vt:lpstr>
      <vt:lpstr>幻灯片 4</vt:lpstr>
      <vt:lpstr>幻灯片 5</vt:lpstr>
      <vt:lpstr>幻灯片 6</vt:lpstr>
      <vt:lpstr>幻灯片 7</vt:lpstr>
      <vt:lpstr>幻灯片 8</vt:lpstr>
      <vt:lpstr>幻灯片 9</vt:lpstr>
      <vt:lpstr>军民鱼水情</vt:lpstr>
      <vt:lpstr>百合花的象征意义</vt:lpstr>
      <vt:lpstr>幻灯片 12</vt:lpstr>
      <vt:lpstr>幻灯片 13</vt:lpstr>
      <vt:lpstr>主  旨</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Malse</cp:lastModifiedBy>
  <cp:revision>89</cp:revision>
  <dcterms:created xsi:type="dcterms:W3CDTF">2013-03-06T08:35:35Z</dcterms:created>
  <dcterms:modified xsi:type="dcterms:W3CDTF">2016-11-17T04:41:31Z</dcterms:modified>
</cp:coreProperties>
</file>