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sldIdLst>
    <p:sldId id="661" r:id="rId4"/>
    <p:sldId id="662" r:id="rId5"/>
    <p:sldId id="664" r:id="rId6"/>
    <p:sldId id="660" r:id="rId7"/>
    <p:sldId id="665" r:id="rId8"/>
    <p:sldId id="868" r:id="rId9"/>
    <p:sldId id="869" r:id="rId10"/>
    <p:sldId id="870" r:id="rId11"/>
    <p:sldId id="814" r:id="rId12"/>
    <p:sldId id="858" r:id="rId13"/>
    <p:sldId id="871" r:id="rId14"/>
    <p:sldId id="859" r:id="rId15"/>
    <p:sldId id="872" r:id="rId16"/>
    <p:sldId id="860" r:id="rId17"/>
    <p:sldId id="866" r:id="rId18"/>
    <p:sldId id="874" r:id="rId19"/>
    <p:sldId id="865" r:id="rId20"/>
    <p:sldId id="873" r:id="rId21"/>
    <p:sldId id="875" r:id="rId22"/>
    <p:sldId id="867" r:id="rId23"/>
  </p:sldIdLst>
  <p:sldSz cx="12192000" cy="6858000"/>
  <p:notesSz cx="6858000" cy="9144000"/>
  <p:embeddedFontLst>
    <p:embeddedFont>
      <p:font typeface="汉仪尚巍手书W" charset="-122"/>
      <p:regular r:id="rId25"/>
    </p:embeddedFont>
    <p:embeddedFont>
      <p:font typeface="汉仪程行简" charset="-122"/>
      <p:regular r:id="rId26"/>
    </p:embeddedFont>
    <p:embeddedFont>
      <p:font typeface="楷体" pitchFamily="49" charset="-122"/>
      <p:regular r:id="rId27"/>
    </p:embeddedFont>
    <p:embeddedFont>
      <p:font typeface="文道颜楷体" charset="-122"/>
      <p:regular r:id="rId28"/>
    </p:embeddedFont>
    <p:embeddedFont>
      <p:font typeface="仿宋" pitchFamily="49" charset="-122"/>
      <p:regular r:id="rId29"/>
    </p:embeddedFont>
    <p:embeddedFont>
      <p:font typeface="汉仪雪君体简" charset="-122"/>
      <p:regular r:id="rId30"/>
    </p:embeddedFont>
    <p:embeddedFont>
      <p:font typeface="华文行楷" pitchFamily="2" charset="-122"/>
      <p:regular r:id="rId31"/>
    </p:embeddedFont>
    <p:embeddedFont>
      <p:font typeface="汉仪颜楷简" charset="-122"/>
      <p:regular r:id="rId32"/>
    </p:embeddedFont>
    <p:embeddedFont>
      <p:font typeface="等线" charset="-122"/>
      <p:regular r:id="rId3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hasee" initials="h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96" d="100"/>
          <a:sy n="96" d="100"/>
        </p:scale>
        <p:origin x="-336" y="162"/>
      </p:cViewPr>
      <p:guideLst>
        <p:guide orient="horz" pos="2288"/>
        <p:guide pos="400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329.xml" /><Relationship Id="rId25" Type="http://schemas.openxmlformats.org/officeDocument/2006/relationships/font" Target="fonts/font1.fntdata" /><Relationship Id="rId26" Type="http://schemas.openxmlformats.org/officeDocument/2006/relationships/font" Target="fonts/font2.fntdata" /><Relationship Id="rId27" Type="http://schemas.openxmlformats.org/officeDocument/2006/relationships/font" Target="fonts/font3.fntdata" /><Relationship Id="rId28" Type="http://schemas.openxmlformats.org/officeDocument/2006/relationships/font" Target="fonts/font4.fntdata" /><Relationship Id="rId29" Type="http://schemas.openxmlformats.org/officeDocument/2006/relationships/font" Target="fonts/font5.fntdata" /><Relationship Id="rId3" Type="http://schemas.openxmlformats.org/officeDocument/2006/relationships/notesMaster" Target="notesMasters/notesMaster1.xml" /><Relationship Id="rId30" Type="http://schemas.openxmlformats.org/officeDocument/2006/relationships/font" Target="fonts/font6.fntdata" /><Relationship Id="rId31" Type="http://schemas.openxmlformats.org/officeDocument/2006/relationships/font" Target="fonts/font7.fntdata" /><Relationship Id="rId32" Type="http://schemas.openxmlformats.org/officeDocument/2006/relationships/font" Target="fonts/font8.fntdata" /><Relationship Id="rId33" Type="http://schemas.openxmlformats.org/officeDocument/2006/relationships/font" Target="fonts/font9.fntdata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AD2359D7-F943-4985-B918-6F32A268CC98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2A97085F-E67E-4842-A62B-B66000785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864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6.xml" /><Relationship Id="rId21" Type="http://schemas.openxmlformats.org/officeDocument/2006/relationships/tags" Target="../tags/tag77.xml" /><Relationship Id="rId22" Type="http://schemas.openxmlformats.org/officeDocument/2006/relationships/image" Target="../media/image2.png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11263173-2F77-4151-B11F-5277A683F604}" type="datetimeFigureOut">
              <a:rPr lang="zh-CN" altLang="en-US" smtClean="0"/>
              <a:t>2023/9/21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31CD15F3-2FD5-4A56-8B75-FD743CBE7D1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Light" panose="02020300000000000000" pitchFamily="18" charset="-122"/>
          <a:ea typeface="思源宋体 CN Light" panose="020203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5.xml" /><Relationship Id="rId11" Type="http://schemas.openxmlformats.org/officeDocument/2006/relationships/tags" Target="../tags/tag96.xml" /><Relationship Id="rId12" Type="http://schemas.openxmlformats.org/officeDocument/2006/relationships/tags" Target="../tags/tag97.xml" /><Relationship Id="rId13" Type="http://schemas.openxmlformats.org/officeDocument/2006/relationships/tags" Target="../tags/tag9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2.png" /><Relationship Id="rId11" Type="http://schemas.openxmlformats.org/officeDocument/2006/relationships/tags" Target="../tags/tag250.xml" /><Relationship Id="rId12" Type="http://schemas.openxmlformats.org/officeDocument/2006/relationships/tags" Target="../tags/tag251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image" Target="../media/image3.png" /><Relationship Id="rId7" Type="http://schemas.openxmlformats.org/officeDocument/2006/relationships/tags" Target="../tags/tag248.xml" /><Relationship Id="rId8" Type="http://schemas.openxmlformats.org/officeDocument/2006/relationships/image" Target="../media/image11.png" /><Relationship Id="rId9" Type="http://schemas.openxmlformats.org/officeDocument/2006/relationships/tags" Target="../tags/tag24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2.png" /><Relationship Id="rId11" Type="http://schemas.openxmlformats.org/officeDocument/2006/relationships/tags" Target="../tags/tag260.xml" /><Relationship Id="rId12" Type="http://schemas.openxmlformats.org/officeDocument/2006/relationships/tags" Target="../tags/tag261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image" Target="../media/image3.png" /><Relationship Id="rId7" Type="http://schemas.openxmlformats.org/officeDocument/2006/relationships/tags" Target="../tags/tag258.xml" /><Relationship Id="rId8" Type="http://schemas.openxmlformats.org/officeDocument/2006/relationships/image" Target="../media/image11.png" /><Relationship Id="rId9" Type="http://schemas.openxmlformats.org/officeDocument/2006/relationships/tags" Target="../tags/tag25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1.xml" /><Relationship Id="rId11" Type="http://schemas.openxmlformats.org/officeDocument/2006/relationships/tags" Target="../tags/tag27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image" Target="../media/image3.png" /><Relationship Id="rId7" Type="http://schemas.openxmlformats.org/officeDocument/2006/relationships/tags" Target="../tags/tag268.xml" /><Relationship Id="rId8" Type="http://schemas.openxmlformats.org/officeDocument/2006/relationships/tags" Target="../tags/tag269.xml" /><Relationship Id="rId9" Type="http://schemas.openxmlformats.org/officeDocument/2006/relationships/tags" Target="../tags/tag27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76.xml" /><Relationship Id="rId4" Type="http://schemas.openxmlformats.org/officeDocument/2006/relationships/image" Target="../media/image12.png" /><Relationship Id="rId5" Type="http://schemas.openxmlformats.org/officeDocument/2006/relationships/tags" Target="../tags/tag277.xml" /><Relationship Id="rId6" Type="http://schemas.openxmlformats.org/officeDocument/2006/relationships/tags" Target="../tags/tag278.xml" /><Relationship Id="rId7" Type="http://schemas.openxmlformats.org/officeDocument/2006/relationships/tags" Target="../tags/tag279.xml" /><Relationship Id="rId8" Type="http://schemas.openxmlformats.org/officeDocument/2006/relationships/tags" Target="../tags/tag280.xml" /><Relationship Id="rId9" Type="http://schemas.openxmlformats.org/officeDocument/2006/relationships/tags" Target="../tags/tag28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4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image" Target="../media/image3.png" /><Relationship Id="rId5" Type="http://schemas.openxmlformats.org/officeDocument/2006/relationships/tags" Target="../tags/tag291.xml" /><Relationship Id="rId6" Type="http://schemas.openxmlformats.org/officeDocument/2006/relationships/image" Target="../media/image13.png" /><Relationship Id="rId7" Type="http://schemas.openxmlformats.org/officeDocument/2006/relationships/tags" Target="../tags/tag292.xml" /><Relationship Id="rId8" Type="http://schemas.openxmlformats.org/officeDocument/2006/relationships/tags" Target="../tags/tag293.xml" /><Relationship Id="rId9" Type="http://schemas.openxmlformats.org/officeDocument/2006/relationships/image" Target="../media/image1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1.xml" /><Relationship Id="rId3" Type="http://schemas.openxmlformats.org/officeDocument/2006/relationships/tags" Target="../tags/tag302.xml" /><Relationship Id="rId4" Type="http://schemas.openxmlformats.org/officeDocument/2006/relationships/image" Target="../media/image3.png" /><Relationship Id="rId5" Type="http://schemas.openxmlformats.org/officeDocument/2006/relationships/tags" Target="../tags/tag303.xml" /><Relationship Id="rId6" Type="http://schemas.openxmlformats.org/officeDocument/2006/relationships/image" Target="../media/image15.png" /><Relationship Id="rId7" Type="http://schemas.openxmlformats.org/officeDocument/2006/relationships/tags" Target="../tags/tag30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5.xml" /><Relationship Id="rId3" Type="http://schemas.openxmlformats.org/officeDocument/2006/relationships/tags" Target="../tags/tag306.xml" /><Relationship Id="rId4" Type="http://schemas.openxmlformats.org/officeDocument/2006/relationships/image" Target="../media/image3.png" /><Relationship Id="rId5" Type="http://schemas.openxmlformats.org/officeDocument/2006/relationships/tags" Target="../tags/tag307.xml" /><Relationship Id="rId6" Type="http://schemas.openxmlformats.org/officeDocument/2006/relationships/tags" Target="../tags/tag30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16.xml" /><Relationship Id="rId2" Type="http://schemas.openxmlformats.org/officeDocument/2006/relationships/tags" Target="../tags/tag309.xml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Relationship Id="rId7" Type="http://schemas.openxmlformats.org/officeDocument/2006/relationships/tags" Target="../tags/tag314.xml" /><Relationship Id="rId8" Type="http://schemas.openxmlformats.org/officeDocument/2006/relationships/image" Target="../media/image16.png" /><Relationship Id="rId9" Type="http://schemas.openxmlformats.org/officeDocument/2006/relationships/tags" Target="../tags/tag31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image" Target="../media/image3.png" /><Relationship Id="rId8" Type="http://schemas.openxmlformats.org/officeDocument/2006/relationships/tags" Target="../tags/tag10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tags" Target="../tags/tag327.xml" /><Relationship Id="rId13" Type="http://schemas.openxmlformats.org/officeDocument/2006/relationships/image" Target="../media/image16.png" /><Relationship Id="rId14" Type="http://schemas.openxmlformats.org/officeDocument/2006/relationships/tags" Target="../tags/tag328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7.xml" /><Relationship Id="rId11" Type="http://schemas.openxmlformats.org/officeDocument/2006/relationships/tags" Target="../tags/tag118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7.xml" /><Relationship Id="rId11" Type="http://schemas.openxmlformats.org/officeDocument/2006/relationships/tags" Target="../tags/tag128.xml" /><Relationship Id="rId12" Type="http://schemas.openxmlformats.org/officeDocument/2006/relationships/tags" Target="../tags/tag129.xml" /><Relationship Id="rId13" Type="http://schemas.openxmlformats.org/officeDocument/2006/relationships/tags" Target="../tags/tag130.xml" /><Relationship Id="rId14" Type="http://schemas.openxmlformats.org/officeDocument/2006/relationships/tags" Target="../tags/tag131.xml" /><Relationship Id="rId15" Type="http://schemas.openxmlformats.org/officeDocument/2006/relationships/tags" Target="../tags/tag132.xml" /><Relationship Id="rId16" Type="http://schemas.openxmlformats.org/officeDocument/2006/relationships/tags" Target="../tags/tag133.xml" /><Relationship Id="rId17" Type="http://schemas.openxmlformats.org/officeDocument/2006/relationships/tags" Target="../tags/tag134.xml" /><Relationship Id="rId18" Type="http://schemas.openxmlformats.org/officeDocument/2006/relationships/tags" Target="../tags/tag135.xml" /><Relationship Id="rId19" Type="http://schemas.openxmlformats.org/officeDocument/2006/relationships/tags" Target="../tags/tag136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11" Type="http://schemas.microsoft.com/office/2007/relationships/hdphoto" Target="../media/image5.wdp" /><Relationship Id="rId12" Type="http://schemas.openxmlformats.org/officeDocument/2006/relationships/tags" Target="../tags/tag146.xml" /><Relationship Id="rId13" Type="http://schemas.openxmlformats.org/officeDocument/2006/relationships/image" Target="../media/image6.png" /><Relationship Id="rId14" Type="http://schemas.microsoft.com/office/2007/relationships/hdphoto" Target="../media/image7.wdp" /><Relationship Id="rId15" Type="http://schemas.openxmlformats.org/officeDocument/2006/relationships/tags" Target="../tags/tag147.xml" /><Relationship Id="rId16" Type="http://schemas.openxmlformats.org/officeDocument/2006/relationships/image" Target="../media/image8.png" /><Relationship Id="rId17" Type="http://schemas.microsoft.com/office/2007/relationships/hdphoto" Target="../media/image9.wdp" /><Relationship Id="rId18" Type="http://schemas.openxmlformats.org/officeDocument/2006/relationships/tags" Target="../tags/tag148.xml" /><Relationship Id="rId19" Type="http://schemas.openxmlformats.org/officeDocument/2006/relationships/tags" Target="../tags/tag149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image" Target="../media/image3.png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11" Type="http://schemas.microsoft.com/office/2007/relationships/hdphoto" Target="../media/image5.wdp" /><Relationship Id="rId12" Type="http://schemas.openxmlformats.org/officeDocument/2006/relationships/tags" Target="../tags/tag159.xml" /><Relationship Id="rId13" Type="http://schemas.openxmlformats.org/officeDocument/2006/relationships/image" Target="../media/image6.png" /><Relationship Id="rId14" Type="http://schemas.microsoft.com/office/2007/relationships/hdphoto" Target="../media/image7.wdp" /><Relationship Id="rId15" Type="http://schemas.openxmlformats.org/officeDocument/2006/relationships/tags" Target="../tags/tag160.xml" /><Relationship Id="rId16" Type="http://schemas.openxmlformats.org/officeDocument/2006/relationships/image" Target="../media/image8.png" /><Relationship Id="rId17" Type="http://schemas.microsoft.com/office/2007/relationships/hdphoto" Target="../media/image9.wdp" /><Relationship Id="rId18" Type="http://schemas.openxmlformats.org/officeDocument/2006/relationships/tags" Target="../tags/tag161.xml" /><Relationship Id="rId19" Type="http://schemas.openxmlformats.org/officeDocument/2006/relationships/tags" Target="../tags/tag162.xml" /><Relationship Id="rId2" Type="http://schemas.openxmlformats.org/officeDocument/2006/relationships/notesSlide" Target="../notesSlides/notesSlide5.xml" /><Relationship Id="rId20" Type="http://schemas.openxmlformats.org/officeDocument/2006/relationships/tags" Target="../tags/tag163.xml" /><Relationship Id="rId21" Type="http://schemas.openxmlformats.org/officeDocument/2006/relationships/tags" Target="../tags/tag164.xml" /><Relationship Id="rId22" Type="http://schemas.openxmlformats.org/officeDocument/2006/relationships/tags" Target="../tags/tag165.xml" /><Relationship Id="rId23" Type="http://schemas.openxmlformats.org/officeDocument/2006/relationships/tags" Target="../tags/tag166.xml" /><Relationship Id="rId24" Type="http://schemas.openxmlformats.org/officeDocument/2006/relationships/tags" Target="../tags/tag167.xml" /><Relationship Id="rId25" Type="http://schemas.openxmlformats.org/officeDocument/2006/relationships/tags" Target="../tags/tag168.xml" /><Relationship Id="rId26" Type="http://schemas.openxmlformats.org/officeDocument/2006/relationships/tags" Target="../tags/tag169.xml" /><Relationship Id="rId27" Type="http://schemas.openxmlformats.org/officeDocument/2006/relationships/tags" Target="../tags/tag170.xml" /><Relationship Id="rId28" Type="http://schemas.openxmlformats.org/officeDocument/2006/relationships/tags" Target="../tags/tag171.xml" /><Relationship Id="rId29" Type="http://schemas.openxmlformats.org/officeDocument/2006/relationships/tags" Target="../tags/tag172.xml" /><Relationship Id="rId3" Type="http://schemas.openxmlformats.org/officeDocument/2006/relationships/tags" Target="../tags/tag153.xml" /><Relationship Id="rId30" Type="http://schemas.openxmlformats.org/officeDocument/2006/relationships/tags" Target="../tags/tag173.xml" /><Relationship Id="rId31" Type="http://schemas.openxmlformats.org/officeDocument/2006/relationships/tags" Target="../tags/tag174.xml" /><Relationship Id="rId32" Type="http://schemas.openxmlformats.org/officeDocument/2006/relationships/tags" Target="../tags/tag175.xml" /><Relationship Id="rId33" Type="http://schemas.openxmlformats.org/officeDocument/2006/relationships/tags" Target="../tags/tag176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image" Target="../media/image3.png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tags" Target="../tags/tag15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4.xml" /><Relationship Id="rId11" Type="http://schemas.openxmlformats.org/officeDocument/2006/relationships/image" Target="../media/image6.png" /><Relationship Id="rId12" Type="http://schemas.microsoft.com/office/2007/relationships/hdphoto" Target="../media/image7.wdp" /><Relationship Id="rId13" Type="http://schemas.openxmlformats.org/officeDocument/2006/relationships/tags" Target="../tags/tag185.xml" /><Relationship Id="rId14" Type="http://schemas.openxmlformats.org/officeDocument/2006/relationships/image" Target="../media/image8.png" /><Relationship Id="rId15" Type="http://schemas.microsoft.com/office/2007/relationships/hdphoto" Target="../media/image9.wdp" /><Relationship Id="rId16" Type="http://schemas.openxmlformats.org/officeDocument/2006/relationships/tags" Target="../tags/tag186.xml" /><Relationship Id="rId17" Type="http://schemas.openxmlformats.org/officeDocument/2006/relationships/tags" Target="../tags/tag187.xml" /><Relationship Id="rId18" Type="http://schemas.openxmlformats.org/officeDocument/2006/relationships/tags" Target="../tags/tag188.xml" /><Relationship Id="rId19" Type="http://schemas.openxmlformats.org/officeDocument/2006/relationships/tags" Target="../tags/tag189.xml" /><Relationship Id="rId2" Type="http://schemas.openxmlformats.org/officeDocument/2006/relationships/notesSlide" Target="../notesSlides/notesSlide6.xml" /><Relationship Id="rId20" Type="http://schemas.openxmlformats.org/officeDocument/2006/relationships/tags" Target="../tags/tag190.xml" /><Relationship Id="rId21" Type="http://schemas.openxmlformats.org/officeDocument/2006/relationships/tags" Target="../tags/tag191.xml" /><Relationship Id="rId22" Type="http://schemas.openxmlformats.org/officeDocument/2006/relationships/tags" Target="../tags/tag192.xml" /><Relationship Id="rId23" Type="http://schemas.openxmlformats.org/officeDocument/2006/relationships/tags" Target="../tags/tag193.xml" /><Relationship Id="rId24" Type="http://schemas.openxmlformats.org/officeDocument/2006/relationships/tags" Target="../tags/tag194.xml" /><Relationship Id="rId25" Type="http://schemas.openxmlformats.org/officeDocument/2006/relationships/tags" Target="../tags/tag195.xml" /><Relationship Id="rId26" Type="http://schemas.openxmlformats.org/officeDocument/2006/relationships/tags" Target="../tags/tag196.xml" /><Relationship Id="rId27" Type="http://schemas.openxmlformats.org/officeDocument/2006/relationships/tags" Target="../tags/tag197.xml" /><Relationship Id="rId28" Type="http://schemas.openxmlformats.org/officeDocument/2006/relationships/tags" Target="../tags/tag198.xml" /><Relationship Id="rId29" Type="http://schemas.openxmlformats.org/officeDocument/2006/relationships/tags" Target="../tags/tag199.xml" /><Relationship Id="rId3" Type="http://schemas.openxmlformats.org/officeDocument/2006/relationships/tags" Target="../tags/tag180.xml" /><Relationship Id="rId30" Type="http://schemas.openxmlformats.org/officeDocument/2006/relationships/tags" Target="../tags/tag200.xml" /><Relationship Id="rId31" Type="http://schemas.openxmlformats.org/officeDocument/2006/relationships/tags" Target="../tags/tag201.xml" /><Relationship Id="rId32" Type="http://schemas.openxmlformats.org/officeDocument/2006/relationships/tags" Target="../tags/tag202.xml" /><Relationship Id="rId33" Type="http://schemas.openxmlformats.org/officeDocument/2006/relationships/tags" Target="../tags/tag203.xml" /><Relationship Id="rId34" Type="http://schemas.openxmlformats.org/officeDocument/2006/relationships/tags" Target="../tags/tag204.xml" /><Relationship Id="rId35" Type="http://schemas.openxmlformats.org/officeDocument/2006/relationships/tags" Target="../tags/tag205.xml" /><Relationship Id="rId36" Type="http://schemas.openxmlformats.org/officeDocument/2006/relationships/tags" Target="../tags/tag206.xml" /><Relationship Id="rId4" Type="http://schemas.openxmlformats.org/officeDocument/2006/relationships/tags" Target="../tags/tag181.xml" /><Relationship Id="rId5" Type="http://schemas.openxmlformats.org/officeDocument/2006/relationships/image" Target="../media/image3.png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image" Target="../media/image4.png" /><Relationship Id="rId9" Type="http://schemas.microsoft.com/office/2007/relationships/hdphoto" Target="../media/image5.wdp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microsoft.com/office/2007/relationships/hdphoto" Target="../media/image5.wdp" /><Relationship Id="rId11" Type="http://schemas.openxmlformats.org/officeDocument/2006/relationships/tags" Target="../tags/tag215.xml" /><Relationship Id="rId12" Type="http://schemas.openxmlformats.org/officeDocument/2006/relationships/image" Target="../media/image6.png" /><Relationship Id="rId13" Type="http://schemas.microsoft.com/office/2007/relationships/hdphoto" Target="../media/image7.wdp" /><Relationship Id="rId14" Type="http://schemas.openxmlformats.org/officeDocument/2006/relationships/tags" Target="../tags/tag216.xml" /><Relationship Id="rId15" Type="http://schemas.openxmlformats.org/officeDocument/2006/relationships/image" Target="../media/image8.png" /><Relationship Id="rId16" Type="http://schemas.microsoft.com/office/2007/relationships/hdphoto" Target="../media/image9.wdp" /><Relationship Id="rId17" Type="http://schemas.openxmlformats.org/officeDocument/2006/relationships/tags" Target="../tags/tag217.xml" /><Relationship Id="rId18" Type="http://schemas.openxmlformats.org/officeDocument/2006/relationships/tags" Target="../tags/tag218.xml" /><Relationship Id="rId19" Type="http://schemas.openxmlformats.org/officeDocument/2006/relationships/tags" Target="../tags/tag219.xml" /><Relationship Id="rId2" Type="http://schemas.openxmlformats.org/officeDocument/2006/relationships/notesSlide" Target="../notesSlides/notesSlide7.xml" /><Relationship Id="rId20" Type="http://schemas.openxmlformats.org/officeDocument/2006/relationships/tags" Target="../tags/tag220.xml" /><Relationship Id="rId21" Type="http://schemas.openxmlformats.org/officeDocument/2006/relationships/tags" Target="../tags/tag221.xml" /><Relationship Id="rId22" Type="http://schemas.openxmlformats.org/officeDocument/2006/relationships/tags" Target="../tags/tag222.xml" /><Relationship Id="rId23" Type="http://schemas.openxmlformats.org/officeDocument/2006/relationships/tags" Target="../tags/tag223.xml" /><Relationship Id="rId24" Type="http://schemas.openxmlformats.org/officeDocument/2006/relationships/tags" Target="../tags/tag224.xml" /><Relationship Id="rId25" Type="http://schemas.openxmlformats.org/officeDocument/2006/relationships/tags" Target="../tags/tag225.xml" /><Relationship Id="rId26" Type="http://schemas.openxmlformats.org/officeDocument/2006/relationships/tags" Target="../tags/tag226.xml" /><Relationship Id="rId27" Type="http://schemas.openxmlformats.org/officeDocument/2006/relationships/tags" Target="../tags/tag227.xml" /><Relationship Id="rId28" Type="http://schemas.openxmlformats.org/officeDocument/2006/relationships/tags" Target="../tags/tag228.xml" /><Relationship Id="rId29" Type="http://schemas.openxmlformats.org/officeDocument/2006/relationships/tags" Target="../tags/tag229.xml" /><Relationship Id="rId3" Type="http://schemas.openxmlformats.org/officeDocument/2006/relationships/tags" Target="../tags/tag210.xml" /><Relationship Id="rId30" Type="http://schemas.openxmlformats.org/officeDocument/2006/relationships/tags" Target="../tags/tag230.xml" /><Relationship Id="rId31" Type="http://schemas.openxmlformats.org/officeDocument/2006/relationships/tags" Target="../tags/tag231.xml" /><Relationship Id="rId32" Type="http://schemas.openxmlformats.org/officeDocument/2006/relationships/tags" Target="../tags/tag232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image" Target="../media/image3.png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image" Target="../media/image3.png" /><Relationship Id="rId6" Type="http://schemas.openxmlformats.org/officeDocument/2006/relationships/tags" Target="../tags/tag238.xml" /><Relationship Id="rId7" Type="http://schemas.openxmlformats.org/officeDocument/2006/relationships/image" Target="../media/image10.png" /><Relationship Id="rId8" Type="http://schemas.openxmlformats.org/officeDocument/2006/relationships/tags" Target="../tags/tag239.xml" /><Relationship Id="rId9" Type="http://schemas.openxmlformats.org/officeDocument/2006/relationships/tags" Target="../tags/tag24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3" name="直接连接符 2" title=""/>
          <p:cNvCxnSpPr/>
          <p:nvPr>
            <p:custDataLst>
              <p:tags r:id="rId4"/>
            </p:custDataLst>
          </p:nvPr>
        </p:nvCxnSpPr>
        <p:spPr>
          <a:xfrm>
            <a:off x="3044812" y="5147310"/>
            <a:ext cx="100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4402455" y="4874895"/>
            <a:ext cx="4003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大单元教学设计</a:t>
            </a:r>
          </a:p>
        </p:txBody>
      </p:sp>
      <p:cxnSp>
        <p:nvCxnSpPr>
          <p:cNvPr id="8" name="直接连接符 7" title=""/>
          <p:cNvCxnSpPr/>
          <p:nvPr>
            <p:custDataLst>
              <p:tags r:id="rId6"/>
            </p:custDataLst>
          </p:nvPr>
        </p:nvCxnSpPr>
        <p:spPr>
          <a:xfrm>
            <a:off x="7737427" y="5115560"/>
            <a:ext cx="1275715" cy="82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 title=""/>
          <p:cNvSpPr/>
          <p:nvPr>
            <p:custDataLst>
              <p:tags r:id="rId7"/>
            </p:custDataLst>
          </p:nvPr>
        </p:nvSpPr>
        <p:spPr>
          <a:xfrm>
            <a:off x="11291373" y="-834653"/>
            <a:ext cx="1943100" cy="1943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 title=""/>
          <p:cNvSpPr/>
          <p:nvPr>
            <p:custDataLst>
              <p:tags r:id="rId8"/>
            </p:custDataLst>
          </p:nvPr>
        </p:nvSpPr>
        <p:spPr>
          <a:xfrm>
            <a:off x="11510448" y="334447"/>
            <a:ext cx="200027" cy="20002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 title=""/>
          <p:cNvSpPr/>
          <p:nvPr>
            <p:custDataLst>
              <p:tags r:id="rId9"/>
            </p:custDataLst>
          </p:nvPr>
        </p:nvSpPr>
        <p:spPr>
          <a:xfrm>
            <a:off x="-1414307" y="4194631"/>
            <a:ext cx="1943100" cy="1943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 title=""/>
          <p:cNvSpPr/>
          <p:nvPr>
            <p:custDataLst>
              <p:tags r:id="rId10"/>
            </p:custDataLst>
          </p:nvPr>
        </p:nvSpPr>
        <p:spPr>
          <a:xfrm>
            <a:off x="428779" y="5015693"/>
            <a:ext cx="200027" cy="20002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 title=""/>
          <p:cNvSpPr txBox="1"/>
          <p:nvPr>
            <p:custDataLst>
              <p:tags r:id="rId11"/>
            </p:custDataLst>
          </p:nvPr>
        </p:nvSpPr>
        <p:spPr>
          <a:xfrm>
            <a:off x="1861340" y="1666677"/>
            <a:ext cx="7427033" cy="252992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20000"/>
              </a:lnSpc>
            </a:pPr>
            <a:r>
              <a:rPr lang="zh-CN" altLang="en-US" sz="6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itchFamily="2" charset="-122"/>
                <a:ea typeface="华文行楷" pitchFamily="2" charset="-122"/>
                <a:sym typeface="+mn-ea"/>
              </a:rPr>
              <a:t>辨诸子驳杂之文，</a:t>
            </a:r>
            <a:endParaRPr lang="zh-CN" altLang="en-US" sz="6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itchFamily="2" charset="-122"/>
              <a:ea typeface="华文行楷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6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itchFamily="2" charset="-122"/>
                <a:ea typeface="华文行楷" pitchFamily="2" charset="-122"/>
                <a:sym typeface="+mn-ea"/>
              </a:rPr>
              <a:t>      </a:t>
            </a:r>
            <a:r>
              <a:rPr lang="zh-CN" altLang="en-US" sz="6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itchFamily="2" charset="-122"/>
                <a:ea typeface="华文行楷" pitchFamily="2" charset="-122"/>
                <a:sym typeface="+mn-ea"/>
              </a:rPr>
              <a:t>悟百家说理意趣</a:t>
            </a:r>
            <a:endParaRPr lang="zh-CN" altLang="en-US" sz="6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273672" y="334764"/>
            <a:ext cx="780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latin typeface="华文行楷" pitchFamily="2" charset="-122"/>
                <a:ea typeface="华文行楷" pitchFamily="2" charset="-122"/>
              </a:rPr>
              <a:t>高中语文选择性必修上册第二单元</a:t>
            </a:r>
          </a:p>
        </p:txBody>
      </p:sp>
      <p:sp>
        <p:nvSpPr>
          <p:cNvPr id="7" name="TextBox 6" title=""/>
          <p:cNvSpPr txBox="1"/>
          <p:nvPr>
            <p:custDataLst>
              <p:tags r:id="rId13"/>
            </p:custDataLst>
          </p:nvPr>
        </p:nvSpPr>
        <p:spPr>
          <a:xfrm>
            <a:off x="4740965" y="5724939"/>
            <a:ext cx="5208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安徽省亳州市第一中学  蒋芳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 title=""/>
          <p:cNvSpPr/>
          <p:nvPr>
            <p:custDataLst>
              <p:tags r:id="rId4"/>
            </p:custDataLst>
          </p:nvPr>
        </p:nvSpPr>
        <p:spPr>
          <a:xfrm>
            <a:off x="0" y="1047750"/>
            <a:ext cx="12192000" cy="52387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455930" y="342265"/>
            <a:ext cx="504825" cy="504825"/>
          </a:xfrm>
          <a:prstGeom prst="ellipse">
            <a:avLst/>
          </a:prstGeom>
          <a:blipFill rotWithShape="1">
            <a:blip r:embed="rId6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238125" y="1149350"/>
            <a:ext cx="11715750" cy="2259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 </a:t>
            </a:r>
            <a:endParaRPr lang="zh-CN" altLang="en-US" sz="3200">
              <a:solidFill>
                <a:srgbClr val="000000"/>
              </a:solidFill>
              <a:latin typeface="文道颜楷体" panose="02010600040101010101" charset="-122"/>
              <a:ea typeface="文道颜楷体" panose="02010600040101010101" charset="-122"/>
              <a:cs typeface="文道颜楷体" panose="0201060004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  </a:t>
            </a:r>
            <a:r>
              <a:rPr lang="zh-CN" altLang="en-US" sz="320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“诸子之文，各有其面貌性情，彼此不能相假，亦实为中国文学，立极于前。”</a:t>
            </a:r>
            <a:endParaRPr lang="en-US" altLang="zh-CN" sz="3200" smtClean="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文道颜楷体" panose="0201060004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en-US" sz="32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 </a:t>
            </a:r>
            <a:r>
              <a:rPr lang="en-US" sz="320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                           ----</a:t>
            </a:r>
            <a:r>
              <a:rPr lang="zh-CN" altLang="en-US" sz="320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吕思勉</a:t>
            </a:r>
            <a:endParaRPr sz="3200">
              <a:latin typeface="华文行楷" pitchFamily="2" charset="-122"/>
              <a:ea typeface="华文行楷" pitchFamily="2" charset="-122"/>
              <a:cs typeface="文道颜楷体" panose="02010600040101010101" charset="-122"/>
              <a:sym typeface="+mn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4768215" y="4091940"/>
            <a:ext cx="7185660" cy="2224405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grayscl/>
          </a:blip>
          <a:stretch>
            <a:fillRect/>
          </a:stretch>
        </p:blipFill>
        <p:spPr>
          <a:xfrm>
            <a:off x="836930" y="4139565"/>
            <a:ext cx="3589655" cy="2176780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12"/>
            </p:custDataLst>
          </p:nvPr>
        </p:nvSpPr>
        <p:spPr>
          <a:xfrm>
            <a:off x="1102360" y="30988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>
              <a:tabLst>
                <a:tab pos="4297680"/>
              </a:tabLst>
            </a:pPr>
            <a:r>
              <a:rPr lang="zh-CN" altLang="en-US" sz="3600">
                <a:latin typeface="华文行楷" pitchFamily="2" charset="-122"/>
                <a:ea typeface="华文行楷" pitchFamily="2" charset="-122"/>
                <a:sym typeface="+mn-ea"/>
              </a:rPr>
              <a:t>活动</a:t>
            </a:r>
            <a:r>
              <a:rPr lang="zh-CN" altLang="en-US" sz="3600" smtClean="0">
                <a:latin typeface="华文行楷" pitchFamily="2" charset="-122"/>
                <a:ea typeface="华文行楷" pitchFamily="2" charset="-122"/>
                <a:sym typeface="+mn-ea"/>
              </a:rPr>
              <a:t>三：赏析思辨魅力</a:t>
            </a:r>
            <a:endParaRPr lang="zh-CN" altLang="en-US" sz="3600">
              <a:latin typeface="华文行楷" pitchFamily="2" charset="-122"/>
              <a:ea typeface="华文行楷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 title=""/>
          <p:cNvSpPr/>
          <p:nvPr>
            <p:custDataLst>
              <p:tags r:id="rId4"/>
            </p:custDataLst>
          </p:nvPr>
        </p:nvSpPr>
        <p:spPr>
          <a:xfrm>
            <a:off x="0" y="1047750"/>
            <a:ext cx="12192000" cy="52387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455930" y="342265"/>
            <a:ext cx="504825" cy="504825"/>
          </a:xfrm>
          <a:prstGeom prst="ellipse">
            <a:avLst/>
          </a:prstGeom>
          <a:blipFill rotWithShape="1">
            <a:blip r:embed="rId6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1281734" y="1047750"/>
            <a:ext cx="11715750" cy="13111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 </a:t>
            </a:r>
            <a:endParaRPr lang="zh-CN" altLang="en-US" sz="3200">
              <a:solidFill>
                <a:srgbClr val="000000"/>
              </a:solidFill>
              <a:latin typeface="文道颜楷体" panose="02010600040101010101" charset="-122"/>
              <a:ea typeface="文道颜楷体" panose="02010600040101010101" charset="-122"/>
              <a:cs typeface="文道颜楷体" panose="0201060004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  </a:t>
            </a:r>
            <a:r>
              <a:rPr lang="zh-CN" altLang="en-US" sz="400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诸子之文皆文采斐然，自成一格。</a:t>
            </a:r>
            <a:endParaRPr sz="4000">
              <a:latin typeface="华文行楷" pitchFamily="2" charset="-122"/>
              <a:ea typeface="华文行楷" pitchFamily="2" charset="-122"/>
              <a:cs typeface="文道颜楷体" panose="02010600040101010101" charset="-122"/>
              <a:sym typeface="+mn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4768215" y="4091940"/>
            <a:ext cx="7185660" cy="2224405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grayscl/>
          </a:blip>
          <a:stretch>
            <a:fillRect/>
          </a:stretch>
        </p:blipFill>
        <p:spPr>
          <a:xfrm>
            <a:off x="836930" y="4139565"/>
            <a:ext cx="3589655" cy="2176780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12"/>
            </p:custDataLst>
          </p:nvPr>
        </p:nvSpPr>
        <p:spPr>
          <a:xfrm>
            <a:off x="1102360" y="30988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>
              <a:tabLst>
                <a:tab pos="4297680"/>
              </a:tabLst>
            </a:pPr>
            <a:r>
              <a:rPr lang="zh-CN" altLang="en-US" sz="3600">
                <a:latin typeface="华文行楷" pitchFamily="2" charset="-122"/>
                <a:ea typeface="华文行楷" pitchFamily="2" charset="-122"/>
                <a:sym typeface="+mn-ea"/>
              </a:rPr>
              <a:t>活动</a:t>
            </a:r>
            <a:r>
              <a:rPr lang="zh-CN" altLang="en-US" sz="3600" smtClean="0">
                <a:latin typeface="华文行楷" pitchFamily="2" charset="-122"/>
                <a:ea typeface="华文行楷" pitchFamily="2" charset="-122"/>
                <a:sym typeface="+mn-ea"/>
              </a:rPr>
              <a:t>三：赏析思辨魅力</a:t>
            </a:r>
            <a:endParaRPr lang="zh-CN" altLang="en-US" sz="3600">
              <a:latin typeface="华文行楷" pitchFamily="2" charset="-122"/>
              <a:ea typeface="华文行楷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164253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 title=""/>
          <p:cNvSpPr/>
          <p:nvPr>
            <p:custDataLst>
              <p:tags r:id="rId4"/>
            </p:custDataLst>
          </p:nvPr>
        </p:nvSpPr>
        <p:spPr>
          <a:xfrm>
            <a:off x="0" y="1047750"/>
            <a:ext cx="12192000" cy="52387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455930" y="342265"/>
            <a:ext cx="504825" cy="504825"/>
          </a:xfrm>
          <a:prstGeom prst="ellipse">
            <a:avLst/>
          </a:prstGeom>
          <a:blipFill rotWithShape="1">
            <a:blip r:embed="rId6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1142586" y="1132619"/>
            <a:ext cx="8362315" cy="20559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  </a:t>
            </a:r>
            <a:r>
              <a:rPr lang="en-US" altLang="zh-CN" sz="3200" smtClean="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朝闻道，夕死可矣。</a:t>
            </a:r>
            <a:r>
              <a:rPr lang="en-US" altLang="zh-CN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——《</a:t>
            </a:r>
            <a:r>
              <a:rPr lang="zh-CN" altLang="en-US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里仁</a:t>
            </a:r>
            <a:r>
              <a:rPr lang="en-US" altLang="zh-CN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》</a:t>
            </a:r>
          </a:p>
          <a:p>
            <a:pPr indent="0">
              <a:lnSpc>
                <a:spcPct val="110000"/>
              </a:lnSpc>
            </a:pPr>
            <a:r>
              <a:rPr lang="en-US" altLang="zh-CN" sz="2800" b="1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君子喻于义，小人喻于利。</a:t>
            </a:r>
            <a:r>
              <a:rPr lang="en-US" altLang="zh-CN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——《</a:t>
            </a:r>
            <a:r>
              <a:rPr lang="zh-CN" altLang="en-US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里仁</a:t>
            </a:r>
            <a:r>
              <a:rPr lang="en-US" altLang="zh-CN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》</a:t>
            </a:r>
          </a:p>
          <a:p>
            <a:pPr indent="0">
              <a:lnSpc>
                <a:spcPct val="110000"/>
              </a:lnSpc>
            </a:pPr>
            <a:r>
              <a:rPr lang="zh-CN" altLang="en-US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譬如为山，未成一篑，止，吾止也。</a:t>
            </a:r>
            <a:endParaRPr lang="en-US" altLang="zh-CN" sz="2800" b="1" smtClean="0">
              <a:solidFill>
                <a:srgbClr val="000000"/>
              </a:solidFill>
              <a:latin typeface="仿宋" pitchFamily="49" charset="-122"/>
              <a:ea typeface="仿宋" pitchFamily="49" charset="-122"/>
              <a:cs typeface="文道颜楷体" panose="0201060004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zh-CN" altLang="en-US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譬如平地，虽覆一篑，进，吾往也。</a:t>
            </a:r>
            <a:r>
              <a:rPr lang="en-US" altLang="zh-CN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——</a:t>
            </a:r>
            <a:r>
              <a:rPr lang="zh-CN" altLang="en-US" sz="2800" b="1" smtClean="0">
                <a:solidFill>
                  <a:srgbClr val="000000"/>
                </a:solidFill>
                <a:latin typeface="仿宋" pitchFamily="49" charset="-122"/>
                <a:ea typeface="仿宋" pitchFamily="49" charset="-122"/>
                <a:cs typeface="文道颜楷体" panose="02010600040101010101" charset="-122"/>
                <a:sym typeface="+mn-ea"/>
              </a:rPr>
              <a:t>子罕</a:t>
            </a:r>
            <a:endParaRPr lang="zh-CN" altLang="en-US" sz="2800" b="1">
              <a:solidFill>
                <a:schemeClr val="tx1"/>
              </a:solidFill>
              <a:latin typeface="仿宋" pitchFamily="49" charset="-122"/>
              <a:ea typeface="仿宋" pitchFamily="49" charset="-122"/>
              <a:cs typeface="文道颜楷体" panose="02010600040101010101" charset="-122"/>
              <a:sym typeface="+mn-lt"/>
            </a:endParaRPr>
          </a:p>
        </p:txBody>
      </p:sp>
      <p:sp>
        <p:nvSpPr>
          <p:cNvPr id="4" name="TextBox 3" title=""/>
          <p:cNvSpPr txBox="1"/>
          <p:nvPr>
            <p:custDataLst>
              <p:tags r:id="rId8"/>
            </p:custDataLst>
          </p:nvPr>
        </p:nvSpPr>
        <p:spPr>
          <a:xfrm>
            <a:off x="708342" y="3568148"/>
            <a:ext cx="86940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仿宋" pitchFamily="49" charset="-122"/>
                <a:ea typeface="仿宋" pitchFamily="49" charset="-122"/>
              </a:rPr>
              <a:t>    大学之道，在明明德，在亲民，在止于至善。</a:t>
            </a:r>
            <a:endParaRPr lang="en-US" altLang="zh-CN" sz="2800" b="1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2800" b="1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smtClean="0">
                <a:latin typeface="仿宋" pitchFamily="49" charset="-122"/>
                <a:ea typeface="仿宋" pitchFamily="49" charset="-122"/>
              </a:rPr>
              <a:t>                         ——《</a:t>
            </a:r>
            <a:r>
              <a:rPr lang="zh-CN" altLang="en-US" sz="2800" b="1" smtClean="0">
                <a:latin typeface="仿宋" pitchFamily="49" charset="-122"/>
                <a:ea typeface="仿宋" pitchFamily="49" charset="-122"/>
              </a:rPr>
              <a:t>礼记</a:t>
            </a:r>
            <a:r>
              <a:rPr lang="en-US" altLang="zh-CN" sz="2800" b="1" smtClean="0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2800" b="1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TextBox 4" title=""/>
          <p:cNvSpPr txBox="1"/>
          <p:nvPr>
            <p:custDataLst>
              <p:tags r:id="rId9"/>
            </p:custDataLst>
          </p:nvPr>
        </p:nvSpPr>
        <p:spPr>
          <a:xfrm>
            <a:off x="1391478" y="4711148"/>
            <a:ext cx="939247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仿宋" pitchFamily="49" charset="-122"/>
                <a:ea typeface="仿宋" pitchFamily="49" charset="-122"/>
              </a:rPr>
              <a:t>今人乍见孺子将入于井，皆有怵惕恻隐之心┅</a:t>
            </a:r>
            <a:r>
              <a:rPr lang="zh-CN" altLang="en-US" sz="2800" b="1">
                <a:latin typeface="仿宋" pitchFamily="49" charset="-122"/>
                <a:ea typeface="仿宋" pitchFamily="49" charset="-122"/>
              </a:rPr>
              <a:t>┅</a:t>
            </a:r>
          </a:p>
          <a:p>
            <a:r>
              <a:rPr lang="zh-CN" altLang="en-US" sz="2800" b="1">
                <a:latin typeface="仿宋" pitchFamily="49" charset="-122"/>
                <a:ea typeface="仿宋" pitchFamily="49" charset="-122"/>
              </a:rPr>
              <a:t>由</a:t>
            </a:r>
            <a:r>
              <a:rPr lang="zh-CN" altLang="en-US" sz="2800" b="1" smtClean="0">
                <a:latin typeface="仿宋" pitchFamily="49" charset="-122"/>
                <a:ea typeface="仿宋" pitchFamily="49" charset="-122"/>
              </a:rPr>
              <a:t>是观之，无恻隐之心，非人也；无羞恶之心，非人也；无辞让之心，非人也；无是非之心，非人也。</a:t>
            </a:r>
            <a:endParaRPr lang="en-US" altLang="zh-CN" sz="2800" b="1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2800" b="1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800" b="1" smtClean="0">
                <a:latin typeface="仿宋" pitchFamily="49" charset="-122"/>
                <a:ea typeface="仿宋" pitchFamily="49" charset="-122"/>
              </a:rPr>
              <a:t>                     ——《</a:t>
            </a:r>
            <a:r>
              <a:rPr lang="zh-CN" altLang="en-US" sz="2800" b="1" smtClean="0">
                <a:latin typeface="仿宋" pitchFamily="49" charset="-122"/>
                <a:ea typeface="仿宋" pitchFamily="49" charset="-122"/>
              </a:rPr>
              <a:t>人皆有不忍人之心</a:t>
            </a:r>
            <a:r>
              <a:rPr lang="en-US" altLang="zh-CN" sz="2800" b="1" smtClean="0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2800" b="1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右大括号 8" title=""/>
          <p:cNvSpPr/>
          <p:nvPr>
            <p:custDataLst>
              <p:tags r:id="rId10"/>
            </p:custDataLst>
          </p:nvPr>
        </p:nvSpPr>
        <p:spPr>
          <a:xfrm>
            <a:off x="10043491" y="924339"/>
            <a:ext cx="765313" cy="56752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 title=""/>
          <p:cNvSpPr txBox="1"/>
          <p:nvPr>
            <p:custDataLst>
              <p:tags r:id="rId11"/>
            </p:custDataLst>
          </p:nvPr>
        </p:nvSpPr>
        <p:spPr>
          <a:xfrm>
            <a:off x="10985332" y="675861"/>
            <a:ext cx="553998" cy="5705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solidFill>
                  <a:srgbClr val="C00000"/>
                </a:solidFill>
              </a:rPr>
              <a:t>这些经典篇章在论述道理方面的巧妙之处？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/>
      <p:bldP spid="4" grpId="0"/>
      <p:bldP spid="5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grayscl/>
          </a:blip>
          <a:stretch>
            <a:fillRect/>
          </a:stretch>
        </p:blipFill>
        <p:spPr>
          <a:xfrm>
            <a:off x="91496" y="136622"/>
            <a:ext cx="3307687" cy="1714582"/>
          </a:xfrm>
          <a:prstGeom prst="rect">
            <a:avLst/>
          </a:prstGeom>
        </p:spPr>
      </p:pic>
      <p:sp>
        <p:nvSpPr>
          <p:cNvPr id="2" name="TextBox 1" title=""/>
          <p:cNvSpPr txBox="1"/>
          <p:nvPr>
            <p:custDataLst>
              <p:tags r:id="rId6"/>
            </p:custDataLst>
          </p:nvPr>
        </p:nvSpPr>
        <p:spPr>
          <a:xfrm>
            <a:off x="3399183" y="1779105"/>
            <a:ext cx="8080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仿宋" pitchFamily="49" charset="-122"/>
                <a:ea typeface="仿宋" pitchFamily="49" charset="-122"/>
              </a:rPr>
              <a:t>使得论说思路简洁清晰。</a:t>
            </a:r>
            <a:endParaRPr lang="zh-CN" altLang="en-US" sz="2800" b="1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TextBox 6" title=""/>
          <p:cNvSpPr txBox="1"/>
          <p:nvPr>
            <p:custDataLst>
              <p:tags r:id="rId7"/>
            </p:custDataLst>
          </p:nvPr>
        </p:nvSpPr>
        <p:spPr>
          <a:xfrm>
            <a:off x="3891169" y="516859"/>
            <a:ext cx="70965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仿宋" pitchFamily="49" charset="-122"/>
                <a:ea typeface="仿宋" pitchFamily="49" charset="-122"/>
              </a:rPr>
              <a:t>    这些经典篇目在论述道理时表现出哪些相似的特点，又各有哪些独特的言说风格？</a:t>
            </a:r>
            <a:endParaRPr lang="zh-CN" altLang="en-US" sz="2800" b="1">
              <a:latin typeface="仿宋" pitchFamily="49" charset="-122"/>
              <a:ea typeface="仿宋" pitchFamily="49" charset="-122"/>
            </a:endParaRPr>
          </a:p>
        </p:txBody>
      </p:sp>
      <p:graphicFrame>
        <p:nvGraphicFramePr>
          <p:cNvPr id="10" name="表格 9" title="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18153076"/>
              </p:ext>
            </p:extLst>
          </p:nvPr>
        </p:nvGraphicFramePr>
        <p:xfrm>
          <a:off x="839305" y="2524539"/>
          <a:ext cx="2699026" cy="3389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9026"/>
              </a:tblGrid>
              <a:tr h="448938">
                <a:tc>
                  <a:txBody>
                    <a:bodyPr vert="horz" wrap="square"/>
                    <a:lstStyle/>
                    <a:p>
                      <a:r>
                        <a:rPr lang="zh-CN" altLang="en-US" smtClean="0"/>
                        <a:t>         相似点</a:t>
                      </a:r>
                      <a:endParaRPr lang="zh-CN" altLang="en-US"/>
                    </a:p>
                  </a:txBody>
                  <a:tcPr/>
                </a:tc>
              </a:tr>
              <a:tr h="2940306">
                <a:tc>
                  <a:txBody>
                    <a:bodyPr vert="horz" wrap="square"/>
                    <a:lstStyle/>
                    <a:p>
                      <a:r>
                        <a:rPr lang="zh-CN" altLang="en-US" sz="1800" b="1" smtClean="0">
                          <a:latin typeface="仿宋" pitchFamily="49" charset="-122"/>
                          <a:ea typeface="仿宋" pitchFamily="49" charset="-122"/>
                        </a:rPr>
                        <a:t>  善用譬喻、对比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表格 10" title="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221414665"/>
              </p:ext>
            </p:extLst>
          </p:nvPr>
        </p:nvGraphicFramePr>
        <p:xfrm>
          <a:off x="3578087" y="2474843"/>
          <a:ext cx="6768548" cy="3485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8548"/>
              </a:tblGrid>
              <a:tr h="477079">
                <a:tc>
                  <a:txBody>
                    <a:bodyPr vert="horz" wrap="square"/>
                    <a:lstStyle/>
                    <a:p>
                      <a:r>
                        <a:rPr lang="zh-CN" altLang="en-US" smtClean="0"/>
                        <a:t>                          不同点</a:t>
                      </a:r>
                      <a:endParaRPr lang="zh-CN" altLang="en-US"/>
                    </a:p>
                  </a:txBody>
                  <a:tcPr/>
                </a:tc>
              </a:tr>
              <a:tr h="808161"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《</a:t>
                      </a:r>
                      <a:r>
                        <a:rPr lang="zh-CN" altLang="en-US" smtClean="0"/>
                        <a:t>论语</a:t>
                      </a:r>
                      <a:r>
                        <a:rPr lang="en-US" altLang="zh-CN" smtClean="0"/>
                        <a:t>》</a:t>
                      </a:r>
                      <a:r>
                        <a:rPr lang="zh-CN" altLang="en-US" smtClean="0"/>
                        <a:t>：只说观点，不展开论述，综合运用对偶</a:t>
                      </a:r>
                      <a:r>
                        <a:rPr lang="zh-CN" altLang="en-US" smtClean="0">
                          <a:latin typeface="楷体"/>
                          <a:ea typeface="楷体"/>
                        </a:rPr>
                        <a:t>、排比、比喻、反问等手法，使语言表达生动活泼。</a:t>
                      </a:r>
                      <a:endParaRPr lang="zh-CN" altLang="en-US"/>
                    </a:p>
                  </a:txBody>
                  <a:tcPr/>
                </a:tc>
              </a:tr>
              <a:tr h="808161"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《</a:t>
                      </a:r>
                      <a:r>
                        <a:rPr lang="zh-CN" altLang="en-US" smtClean="0"/>
                        <a:t>大学</a:t>
                      </a:r>
                      <a:r>
                        <a:rPr lang="en-US" altLang="zh-CN" smtClean="0"/>
                        <a:t>》</a:t>
                      </a:r>
                      <a:r>
                        <a:rPr lang="zh-CN" altLang="en-US" smtClean="0"/>
                        <a:t>：采用总分式的论证结构，两段都采用递进式的论证方式。顶针修辞的使用不但使句子结构整齐，而且论证层层深入，具有极强的逻辑性。</a:t>
                      </a:r>
                      <a:endParaRPr lang="zh-CN" altLang="en-US"/>
                    </a:p>
                  </a:txBody>
                  <a:tcPr/>
                </a:tc>
              </a:tr>
              <a:tr h="1285904"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《</a:t>
                      </a:r>
                      <a:r>
                        <a:rPr lang="zh-CN" altLang="en-US" smtClean="0"/>
                        <a:t>人</a:t>
                      </a:r>
                      <a:r>
                        <a:rPr lang="en-US" altLang="zh-CN" smtClean="0"/>
                        <a:t>》</a:t>
                      </a:r>
                      <a:r>
                        <a:rPr lang="zh-CN" altLang="en-US" smtClean="0"/>
                        <a:t>：论证手法多样，举例论证</a:t>
                      </a:r>
                      <a:r>
                        <a:rPr lang="zh-CN" altLang="en-US" smtClean="0">
                          <a:latin typeface="楷体"/>
                          <a:ea typeface="楷体"/>
                        </a:rPr>
                        <a:t>、比喻论证、对比论证使论证充分有力，排比的使用又增强了语言的气势。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74790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TextBox 3" title=""/>
          <p:cNvSpPr txBox="1"/>
          <p:nvPr>
            <p:custDataLst>
              <p:tags r:id="rId4"/>
            </p:custDataLst>
          </p:nvPr>
        </p:nvSpPr>
        <p:spPr>
          <a:xfrm>
            <a:off x="974035" y="675861"/>
            <a:ext cx="710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补充说明</a:t>
            </a:r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:</a:t>
            </a:r>
            <a:endParaRPr lang="zh-CN" altLang="en-US" sz="3200" b="1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TextBox 4" title=""/>
          <p:cNvSpPr txBox="1"/>
          <p:nvPr>
            <p:custDataLst>
              <p:tags r:id="rId5"/>
            </p:custDataLst>
          </p:nvPr>
        </p:nvSpPr>
        <p:spPr>
          <a:xfrm>
            <a:off x="586409" y="1679713"/>
            <a:ext cx="89054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论证结构：</a:t>
            </a:r>
            <a:endParaRPr lang="en-US" altLang="zh-CN" sz="2400" b="1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议论文常见的结构又总分式结构、并列式结构、</a:t>
            </a:r>
            <a:endParaRPr lang="en-US" altLang="zh-CN" sz="2400" b="1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                    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递进式结构、对照式结构</a:t>
            </a:r>
            <a:endParaRPr lang="zh-CN" altLang="en-US" sz="2400" b="1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" name="TextBox 5" title=""/>
          <p:cNvSpPr txBox="1"/>
          <p:nvPr>
            <p:custDataLst>
              <p:tags r:id="rId6"/>
            </p:custDataLst>
          </p:nvPr>
        </p:nvSpPr>
        <p:spPr>
          <a:xfrm>
            <a:off x="720586" y="3607904"/>
            <a:ext cx="8637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论证方法：</a:t>
            </a:r>
            <a:endParaRPr lang="en-US" altLang="zh-CN" sz="2400" b="1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常见的论证方法有事实论证、对比论证、</a:t>
            </a:r>
            <a:endParaRPr lang="en-US" altLang="zh-CN" sz="2400" b="1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2400" b="1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                  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比喻论证、引用论证</a:t>
            </a:r>
            <a:endParaRPr lang="zh-CN" altLang="en-US" sz="2400" b="1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椭圆 1" title=""/>
          <p:cNvSpPr/>
          <p:nvPr>
            <p:custDataLst>
              <p:tags r:id="rId3"/>
            </p:custDataLst>
          </p:nvPr>
        </p:nvSpPr>
        <p:spPr>
          <a:xfrm>
            <a:off x="214630" y="339090"/>
            <a:ext cx="504825" cy="504825"/>
          </a:xfrm>
          <a:prstGeom prst="ellipse">
            <a:avLst/>
          </a:prstGeom>
          <a:blipFill rotWithShape="1">
            <a:blip r:embed="rId4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5"/>
            </p:custDataLst>
          </p:nvPr>
        </p:nvSpPr>
        <p:spPr>
          <a:xfrm>
            <a:off x="861060" y="259080"/>
            <a:ext cx="35344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tabLst>
                <a:tab pos="3491865"/>
              </a:tabLst>
            </a:pPr>
            <a:r>
              <a:rPr lang="zh-CN" altLang="en-US" sz="4000">
                <a:latin typeface="汉仪尚巍手书W" panose="00020600040101010101" charset="-122"/>
                <a:ea typeface="汉仪尚巍手书W" panose="00020600040101010101" charset="-122"/>
              </a:rPr>
              <a:t>启发示例</a:t>
            </a:r>
          </a:p>
        </p:txBody>
      </p:sp>
      <p:pic>
        <p:nvPicPr>
          <p:cNvPr id="3074" name="Picture 2" title="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13" y="965835"/>
            <a:ext cx="3061251" cy="5892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 title=""/>
          <p:cNvSpPr txBox="1"/>
          <p:nvPr>
            <p:custDataLst>
              <p:tags r:id="rId8"/>
            </p:custDataLst>
          </p:nvPr>
        </p:nvSpPr>
        <p:spPr>
          <a:xfrm>
            <a:off x="3697357" y="965835"/>
            <a:ext cx="73450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         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学习经典不仅仅是汲取先人们优秀的思想，更是为了烛照当下，从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论语</a:t>
            </a:r>
            <a:r>
              <a:rPr lang="en-US" altLang="zh-CN" sz="2400" b="1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2400" b="1" smtClean="0">
                <a:latin typeface="仿宋" pitchFamily="49" charset="-122"/>
                <a:ea typeface="仿宋" pitchFamily="49" charset="-122"/>
              </a:rPr>
              <a:t>十二章中我们能学到孔子怎样的生活态度？</a:t>
            </a:r>
            <a:endParaRPr lang="zh-CN" altLang="en-US" sz="2400" b="1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566400" y="108839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extBox 1" title=""/>
          <p:cNvSpPr txBox="1"/>
          <p:nvPr>
            <p:custDataLst>
              <p:tags r:id="rId4"/>
            </p:custDataLst>
          </p:nvPr>
        </p:nvSpPr>
        <p:spPr>
          <a:xfrm>
            <a:off x="904461" y="844826"/>
            <a:ext cx="54367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仿宋" pitchFamily="49" charset="-122"/>
                <a:ea typeface="仿宋" pitchFamily="49" charset="-122"/>
              </a:rPr>
              <a:t>公都子曰：外人皆称夫子好辩，敢问何也？</a:t>
            </a:r>
            <a:endParaRPr lang="en-US" altLang="zh-CN" sz="320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20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3200" smtClean="0">
                <a:latin typeface="仿宋" pitchFamily="49" charset="-122"/>
                <a:ea typeface="仿宋" pitchFamily="49" charset="-122"/>
              </a:rPr>
              <a:t>孟子曰：予岂好辩哉？予不得已也。</a:t>
            </a:r>
            <a:endParaRPr lang="en-US" altLang="zh-CN" sz="320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20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3200" smtClean="0">
                <a:latin typeface="仿宋" pitchFamily="49" charset="-122"/>
                <a:ea typeface="仿宋" pitchFamily="49" charset="-122"/>
              </a:rPr>
              <a:t>                            ——《</a:t>
            </a:r>
            <a:r>
              <a:rPr lang="zh-CN" altLang="en-US" sz="3200" smtClean="0">
                <a:latin typeface="仿宋" pitchFamily="49" charset="-122"/>
                <a:ea typeface="仿宋" pitchFamily="49" charset="-122"/>
              </a:rPr>
              <a:t>孟子</a:t>
            </a:r>
            <a:r>
              <a:rPr lang="en-US" altLang="zh-CN" sz="3200" smtClean="0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320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" name="TextBox 2" title=""/>
          <p:cNvSpPr txBox="1"/>
          <p:nvPr>
            <p:custDataLst>
              <p:tags r:id="rId5"/>
            </p:custDataLst>
          </p:nvPr>
        </p:nvSpPr>
        <p:spPr>
          <a:xfrm>
            <a:off x="6589643" y="4244009"/>
            <a:ext cx="40352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仿宋" pitchFamily="49" charset="-122"/>
                <a:ea typeface="仿宋" pitchFamily="49" charset="-122"/>
              </a:rPr>
              <a:t>同学们，结合你们以前的阅读体验，你们觉得孟子好辩吗</a:t>
            </a:r>
            <a:r>
              <a:rPr lang="zh-CN" altLang="en-US" sz="2800">
                <a:latin typeface="仿宋" pitchFamily="49" charset="-122"/>
                <a:ea typeface="仿宋" pitchFamily="49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743119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椭圆 1" title=""/>
          <p:cNvSpPr/>
          <p:nvPr>
            <p:custDataLst>
              <p:tags r:id="rId3"/>
            </p:custDataLst>
          </p:nvPr>
        </p:nvSpPr>
        <p:spPr>
          <a:xfrm>
            <a:off x="214630" y="339090"/>
            <a:ext cx="504825" cy="504825"/>
          </a:xfrm>
          <a:prstGeom prst="ellipse">
            <a:avLst/>
          </a:prstGeom>
          <a:blipFill rotWithShape="1">
            <a:blip r:embed="rId4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5"/>
            </p:custDataLst>
          </p:nvPr>
        </p:nvSpPr>
        <p:spPr>
          <a:xfrm>
            <a:off x="861060" y="259080"/>
            <a:ext cx="35344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tabLst>
                <a:tab pos="3491865"/>
              </a:tabLst>
            </a:pPr>
            <a:r>
              <a:rPr lang="zh-CN" altLang="en-US" sz="4000">
                <a:latin typeface="汉仪尚巍手书W" panose="00020600040101010101" charset="-122"/>
                <a:ea typeface="汉仪尚巍手书W" panose="00020600040101010101" charset="-122"/>
              </a:rPr>
              <a:t>启发示例</a:t>
            </a:r>
          </a:p>
        </p:txBody>
      </p:sp>
      <p:pic>
        <p:nvPicPr>
          <p:cNvPr id="2051" name="Picture 3" title="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7810" y="843915"/>
            <a:ext cx="10752068" cy="3651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椭圆 1" title=""/>
          <p:cNvSpPr/>
          <p:nvPr>
            <p:custDataLst>
              <p:tags r:id="rId3"/>
            </p:custDataLst>
          </p:nvPr>
        </p:nvSpPr>
        <p:spPr>
          <a:xfrm>
            <a:off x="214630" y="339090"/>
            <a:ext cx="504825" cy="504825"/>
          </a:xfrm>
          <a:prstGeom prst="ellipse">
            <a:avLst/>
          </a:prstGeom>
          <a:blipFill rotWithShape="1">
            <a:blip r:embed="rId4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5"/>
            </p:custDataLst>
          </p:nvPr>
        </p:nvSpPr>
        <p:spPr>
          <a:xfrm>
            <a:off x="861060" y="259080"/>
            <a:ext cx="35344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tabLst>
                <a:tab pos="3491865"/>
              </a:tabLst>
            </a:pPr>
            <a:r>
              <a:rPr lang="zh-CN" altLang="en-US" sz="4000">
                <a:latin typeface="汉仪尚巍手书W" panose="00020600040101010101" charset="-122"/>
                <a:ea typeface="汉仪尚巍手书W" panose="00020600040101010101" charset="-122"/>
              </a:rPr>
              <a:t>启发示例</a:t>
            </a:r>
          </a:p>
        </p:txBody>
      </p:sp>
      <p:sp>
        <p:nvSpPr>
          <p:cNvPr id="3" name="矩形 2" title=""/>
          <p:cNvSpPr/>
          <p:nvPr>
            <p:custDataLst>
              <p:tags r:id="rId6"/>
            </p:custDataLst>
          </p:nvPr>
        </p:nvSpPr>
        <p:spPr>
          <a:xfrm>
            <a:off x="1361661" y="1218483"/>
            <a:ext cx="923345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/>
              <a:t>1</a:t>
            </a:r>
            <a:r>
              <a:rPr lang="zh-CN" altLang="en-US" smtClean="0"/>
              <a:t>：</a:t>
            </a:r>
            <a:r>
              <a:rPr lang="zh-CN" altLang="en-US" b="1"/>
              <a:t>研制青蒿素救治疟疾患者的屠呦呦，钻研杂交水稻解决广大群众粮食问题的袁隆平，将生命献给高原的钟扬，在平凡岗位上做贡献的张秉贵</a:t>
            </a:r>
            <a:r>
              <a:rPr lang="en-US" altLang="zh-CN" b="1"/>
              <a:t>……</a:t>
            </a:r>
            <a:r>
              <a:rPr lang="zh-CN" altLang="en-US"/>
              <a:t>他们的一生其实都在各自的领域付出、进取着</a:t>
            </a:r>
            <a:r>
              <a:rPr lang="en-US" altLang="zh-CN"/>
              <a:t>,</a:t>
            </a:r>
            <a:r>
              <a:rPr lang="zh-CN" altLang="en-US"/>
              <a:t>这其实就是“正心诚意、格物致知”；他们这样做的目的，并非局限于个人的得失，而是放眼于社会、国家，这就是他们的</a:t>
            </a:r>
            <a:r>
              <a:rPr lang="zh-CN" altLang="en-US" b="1"/>
              <a:t>“修齐治平”。</a:t>
            </a:r>
            <a:endParaRPr lang="zh-CN" altLang="en-US"/>
          </a:p>
          <a:p>
            <a:r>
              <a:rPr lang="zh-CN" altLang="en-US" b="1"/>
              <a:t>         </a:t>
            </a:r>
            <a:br>
              <a:rPr lang="zh-CN" altLang="en-US" b="1"/>
            </a:br>
            <a:r>
              <a:rPr lang="en-US" altLang="zh-CN" smtClean="0"/>
              <a:t>2</a:t>
            </a:r>
            <a:r>
              <a:rPr lang="zh-CN" altLang="en-US" b="1" smtClean="0"/>
              <a:t>在</a:t>
            </a:r>
            <a:r>
              <a:rPr lang="en-US" altLang="zh-CN" b="1"/>
              <a:t>《</a:t>
            </a:r>
            <a:r>
              <a:rPr lang="zh-CN" altLang="en-US" b="1"/>
              <a:t>以工匠精神雕琢时代品质</a:t>
            </a:r>
            <a:r>
              <a:rPr lang="en-US" altLang="zh-CN" b="1"/>
              <a:t>》</a:t>
            </a:r>
            <a:r>
              <a:rPr lang="zh-CN" altLang="en-US"/>
              <a:t>中也有这样的句子：“倘若没有发自肺腑、专心如一的热爱，怎能有废寝忘食、尽心竭力的付出；没有臻于至善、超今冠古的追求，怎能有出类拔萃、巧夺天工的卓越</a:t>
            </a:r>
            <a:r>
              <a:rPr lang="en-US" altLang="zh-CN"/>
              <a:t>;</a:t>
            </a:r>
            <a:r>
              <a:rPr lang="zh-CN" altLang="en-US"/>
              <a:t>没有冰心一片、物我两忘的境界，怎能有雷打不动、脚踏实地的笃实。工匠精神中所深藏的，有格物致知、正心诚意的生命哲学，也有技进乎道、超然达观的人生信念。</a:t>
            </a:r>
            <a:r>
              <a:rPr lang="zh-CN" altLang="en-US" smtClean="0"/>
              <a:t>”</a:t>
            </a:r>
            <a:endParaRPr lang="en-US" altLang="zh-CN" smtClean="0"/>
          </a:p>
          <a:p>
            <a:r>
              <a:rPr lang="en-US" altLang="zh-CN"/>
              <a:t> </a:t>
            </a:r>
            <a:r>
              <a:rPr lang="en-US" altLang="zh-CN" smtClean="0"/>
              <a:t>       </a:t>
            </a:r>
            <a:r>
              <a:rPr lang="zh-CN" altLang="en-US" smtClean="0"/>
              <a:t>各</a:t>
            </a:r>
            <a:r>
              <a:rPr lang="zh-CN" altLang="en-US"/>
              <a:t>行业各领域的巧手工匠们正是</a:t>
            </a:r>
            <a:r>
              <a:rPr lang="zh-CN" altLang="en-US" b="1"/>
              <a:t>践行了“正心诚意”“格物致知”“修齐治平”的要求</a:t>
            </a:r>
            <a:r>
              <a:rPr lang="zh-CN" altLang="en-US"/>
              <a:t>，在自己的位置上发光发热，为社会作出贡献，实现了自己的人生价值。</a:t>
            </a:r>
          </a:p>
        </p:txBody>
      </p:sp>
    </p:spTree>
    <p:extLst>
      <p:ext uri="{BB962C8B-B14F-4D97-AF65-F5344CB8AC3E}">
        <p14:creationId xmlns:p14="http://schemas.microsoft.com/office/powerpoint/2010/main" val="211757629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椭圆 4" title=""/>
          <p:cNvSpPr/>
          <p:nvPr>
            <p:custDataLst>
              <p:tags r:id="rId3"/>
            </p:custDataLst>
          </p:nvPr>
        </p:nvSpPr>
        <p:spPr>
          <a:xfrm>
            <a:off x="11291373" y="-834653"/>
            <a:ext cx="1943100" cy="1943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 title=""/>
          <p:cNvSpPr/>
          <p:nvPr>
            <p:custDataLst>
              <p:tags r:id="rId4"/>
            </p:custDataLst>
          </p:nvPr>
        </p:nvSpPr>
        <p:spPr>
          <a:xfrm>
            <a:off x="11291373" y="391597"/>
            <a:ext cx="200027" cy="20002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 title=""/>
          <p:cNvSpPr/>
          <p:nvPr>
            <p:custDataLst>
              <p:tags r:id="rId5"/>
            </p:custDataLst>
          </p:nvPr>
        </p:nvSpPr>
        <p:spPr>
          <a:xfrm>
            <a:off x="-1414307" y="4194631"/>
            <a:ext cx="1943100" cy="1943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 title=""/>
          <p:cNvSpPr/>
          <p:nvPr>
            <p:custDataLst>
              <p:tags r:id="rId6"/>
            </p:custDataLst>
          </p:nvPr>
        </p:nvSpPr>
        <p:spPr>
          <a:xfrm>
            <a:off x="428779" y="5015693"/>
            <a:ext cx="200027" cy="20002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 title=""/>
          <p:cNvCxnSpPr/>
          <p:nvPr>
            <p:custDataLst>
              <p:tags r:id="rId7"/>
            </p:custDataLst>
          </p:nvPr>
        </p:nvCxnSpPr>
        <p:spPr>
          <a:xfrm>
            <a:off x="7884747" y="5648325"/>
            <a:ext cx="666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New picture" title="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290300" y="10477500"/>
            <a:ext cx="330200" cy="241300"/>
          </a:xfrm>
          <a:prstGeom prst="cube">
            <a:avLst/>
          </a:prstGeom>
        </p:spPr>
      </p:pic>
      <p:sp>
        <p:nvSpPr>
          <p:cNvPr id="3" name="TextBox 2" title=""/>
          <p:cNvSpPr txBox="1"/>
          <p:nvPr>
            <p:custDataLst>
              <p:tags r:id="rId10"/>
            </p:custDataLst>
          </p:nvPr>
        </p:nvSpPr>
        <p:spPr>
          <a:xfrm>
            <a:off x="628806" y="745435"/>
            <a:ext cx="83362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仿宋" pitchFamily="49" charset="-122"/>
                <a:ea typeface="仿宋" pitchFamily="49" charset="-122"/>
              </a:rPr>
              <a:t>课后作业：</a:t>
            </a:r>
            <a:endParaRPr lang="en-US" altLang="zh-CN" sz="360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60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3600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3600" smtClean="0">
                <a:latin typeface="仿宋" pitchFamily="49" charset="-122"/>
                <a:ea typeface="仿宋" pitchFamily="49" charset="-122"/>
              </a:rPr>
              <a:t>根据课堂上的三个思考题，任意选择你干兴趣的一个，写一篇</a:t>
            </a:r>
            <a:r>
              <a:rPr lang="en-US" altLang="zh-CN" sz="3600" smtClean="0">
                <a:latin typeface="仿宋" pitchFamily="49" charset="-122"/>
                <a:ea typeface="仿宋" pitchFamily="49" charset="-122"/>
              </a:rPr>
              <a:t>500</a:t>
            </a:r>
            <a:r>
              <a:rPr lang="zh-CN" altLang="en-US" sz="3600" smtClean="0">
                <a:latin typeface="仿宋" pitchFamily="49" charset="-122"/>
                <a:ea typeface="仿宋" pitchFamily="49" charset="-122"/>
              </a:rPr>
              <a:t>字左右的学后感。</a:t>
            </a:r>
            <a:endParaRPr lang="zh-CN" altLang="en-US" sz="3600">
              <a:latin typeface="仿宋" pitchFamily="49" charset="-122"/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876289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>
            <p:custDataLst>
              <p:tags r:id="rId4"/>
            </p:custDataLst>
          </p:nvPr>
        </p:nvSpPr>
        <p:spPr>
          <a:xfrm>
            <a:off x="12700" y="1151890"/>
            <a:ext cx="12192000" cy="47244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904577" y="4508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latin typeface="汉仪程行简" panose="00020600040101010101" charset="-122"/>
                <a:ea typeface="汉仪程行简" panose="00020600040101010101" charset="-122"/>
              </a:rPr>
              <a:t>单元情境</a:t>
            </a:r>
          </a:p>
        </p:txBody>
      </p:sp>
      <p:sp>
        <p:nvSpPr>
          <p:cNvPr id="33" name="椭圆 32" title=""/>
          <p:cNvSpPr/>
          <p:nvPr>
            <p:custDataLst>
              <p:tags r:id="rId6"/>
            </p:custDataLst>
          </p:nvPr>
        </p:nvSpPr>
        <p:spPr>
          <a:xfrm>
            <a:off x="332105" y="161290"/>
            <a:ext cx="504825" cy="504825"/>
          </a:xfrm>
          <a:prstGeom prst="ellipse">
            <a:avLst/>
          </a:prstGeom>
          <a:blipFill rotWithShape="1">
            <a:blip r:embed="rId7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3996690" y="1831975"/>
            <a:ext cx="7320915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40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     </a:t>
            </a:r>
            <a:r>
              <a:rPr lang="en-US" altLang="zh-CN" sz="400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        </a:t>
            </a:r>
            <a:r>
              <a:rPr lang="zh-CN" altLang="en-US" sz="400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轴心时代</a:t>
            </a:r>
            <a:endParaRPr lang="en-US" altLang="zh-CN" sz="4000" smtClean="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文道颜楷体" panose="02010600040101010101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altLang="en-US" sz="400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人类一直靠轴心时代所产生的思考和创造的一切而生存，每一次新的飞跃都回顾这一时期，并被它重新燃起火焰。</a:t>
            </a:r>
            <a:endParaRPr lang="en-US" altLang="zh-CN" sz="4000" smtClean="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文道颜楷体" panose="02010600040101010101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en-US" altLang="zh-CN" sz="400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400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       ——</a:t>
            </a:r>
            <a:r>
              <a:rPr lang="zh-CN" altLang="en-US" sz="400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文道颜楷体" panose="02010600040101010101" charset="-122"/>
                <a:sym typeface="+mn-ea"/>
              </a:rPr>
              <a:t>雅思贝尔斯</a:t>
            </a:r>
            <a:endParaRPr lang="zh-CN" sz="400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文道颜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椭圆 4" title=""/>
          <p:cNvSpPr/>
          <p:nvPr>
            <p:custDataLst>
              <p:tags r:id="rId3"/>
            </p:custDataLst>
          </p:nvPr>
        </p:nvSpPr>
        <p:spPr>
          <a:xfrm>
            <a:off x="11291373" y="-834653"/>
            <a:ext cx="1943100" cy="1943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 title=""/>
          <p:cNvSpPr/>
          <p:nvPr>
            <p:custDataLst>
              <p:tags r:id="rId4"/>
            </p:custDataLst>
          </p:nvPr>
        </p:nvSpPr>
        <p:spPr>
          <a:xfrm>
            <a:off x="11291373" y="391597"/>
            <a:ext cx="200027" cy="20002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 title=""/>
          <p:cNvSpPr/>
          <p:nvPr>
            <p:custDataLst>
              <p:tags r:id="rId5"/>
            </p:custDataLst>
          </p:nvPr>
        </p:nvSpPr>
        <p:spPr>
          <a:xfrm>
            <a:off x="-1414307" y="4194631"/>
            <a:ext cx="1943100" cy="1943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 title=""/>
          <p:cNvSpPr/>
          <p:nvPr>
            <p:custDataLst>
              <p:tags r:id="rId6"/>
            </p:custDataLst>
          </p:nvPr>
        </p:nvSpPr>
        <p:spPr>
          <a:xfrm>
            <a:off x="428779" y="5015693"/>
            <a:ext cx="200027" cy="20002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 title=""/>
          <p:cNvCxnSpPr/>
          <p:nvPr>
            <p:custDataLst>
              <p:tags r:id="rId7"/>
            </p:custDataLst>
          </p:nvPr>
        </p:nvCxnSpPr>
        <p:spPr>
          <a:xfrm>
            <a:off x="3251187" y="5648325"/>
            <a:ext cx="666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 title=""/>
          <p:cNvSpPr txBox="1"/>
          <p:nvPr>
            <p:custDataLst>
              <p:tags r:id="rId8"/>
            </p:custDataLst>
          </p:nvPr>
        </p:nvSpPr>
        <p:spPr>
          <a:xfrm>
            <a:off x="4181475" y="5473700"/>
            <a:ext cx="4058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latin typeface="思源宋体 CN Medium" panose="02020500000000000000" pitchFamily="18" charset="-122"/>
                <a:ea typeface="思源宋体 CN Medium" panose="02020500000000000000" pitchFamily="18" charset="-122"/>
                <a:sym typeface="+mn-ea"/>
              </a:rPr>
              <a:t>高中语文选择性必修上册第二单元</a:t>
            </a:r>
            <a:endParaRPr lang="en-US" altLang="zh-CN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endParaRPr lang="zh-CN" altLang="en-US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cxnSp>
        <p:nvCxnSpPr>
          <p:cNvPr id="21" name="直接连接符 20" title=""/>
          <p:cNvCxnSpPr/>
          <p:nvPr>
            <p:custDataLst>
              <p:tags r:id="rId9"/>
            </p:custDataLst>
          </p:nvPr>
        </p:nvCxnSpPr>
        <p:spPr>
          <a:xfrm>
            <a:off x="7884747" y="5648325"/>
            <a:ext cx="666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7" title=""/>
          <p:cNvSpPr txBox="1"/>
          <p:nvPr>
            <p:custDataLst>
              <p:tags r:id="rId10"/>
            </p:custDataLst>
          </p:nvPr>
        </p:nvSpPr>
        <p:spPr>
          <a:xfrm>
            <a:off x="5653020" y="1628762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颜楷简" panose="00020600040101010101" charset="-122"/>
                <a:ea typeface="汉仪颜楷简" panose="00020600040101010101" charset="-122"/>
              </a:rPr>
              <a:t>您的欣赏</a:t>
            </a:r>
          </a:p>
        </p:txBody>
      </p:sp>
      <p:sp>
        <p:nvSpPr>
          <p:cNvPr id="27" name="TextBox 19" title=""/>
          <p:cNvSpPr txBox="1"/>
          <p:nvPr>
            <p:custDataLst>
              <p:tags r:id="rId11"/>
            </p:custDataLst>
          </p:nvPr>
        </p:nvSpPr>
        <p:spPr>
          <a:xfrm>
            <a:off x="2865420" y="700718"/>
            <a:ext cx="1935480" cy="22148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3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charset="-122"/>
                <a:ea typeface="汉仪雪君体简" panose="02010600000101010101" charset="-122"/>
              </a:rPr>
              <a:t>感</a:t>
            </a:r>
            <a:endParaRPr lang="zh-CN" altLang="en-US" sz="13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安景臣毛笔行书" panose="02010601030101010101" charset="-122"/>
              <a:ea typeface="安景臣毛笔行书" panose="02010601030101010101" charset="-122"/>
            </a:endParaRPr>
          </a:p>
        </p:txBody>
      </p:sp>
      <p:sp>
        <p:nvSpPr>
          <p:cNvPr id="28" name="TextBox 20" title=""/>
          <p:cNvSpPr txBox="1"/>
          <p:nvPr>
            <p:custDataLst>
              <p:tags r:id="rId12"/>
            </p:custDataLst>
          </p:nvPr>
        </p:nvSpPr>
        <p:spPr>
          <a:xfrm>
            <a:off x="3996996" y="2060574"/>
            <a:ext cx="1935480" cy="22148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3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charset="-122"/>
                <a:ea typeface="汉仪雪君体简" panose="02010600000101010101" charset="-122"/>
              </a:rPr>
              <a:t>谢</a:t>
            </a:r>
          </a:p>
        </p:txBody>
      </p:sp>
      <p:pic>
        <p:nvPicPr>
          <p:cNvPr id="29" name="New picture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290300" y="10477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3" name="直接连接符 2" title=""/>
          <p:cNvCxnSpPr/>
          <p:nvPr>
            <p:custDataLst>
              <p:tags r:id="rId4"/>
            </p:custDataLst>
          </p:nvPr>
        </p:nvCxnSpPr>
        <p:spPr>
          <a:xfrm>
            <a:off x="2901937" y="5147310"/>
            <a:ext cx="100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title=""/>
          <p:cNvCxnSpPr/>
          <p:nvPr>
            <p:custDataLst>
              <p:tags r:id="rId5"/>
            </p:custDataLst>
          </p:nvPr>
        </p:nvCxnSpPr>
        <p:spPr>
          <a:xfrm>
            <a:off x="8051752" y="5137785"/>
            <a:ext cx="1007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 title=""/>
          <p:cNvSpPr/>
          <p:nvPr>
            <p:custDataLst>
              <p:tags r:id="rId6"/>
            </p:custDataLst>
          </p:nvPr>
        </p:nvSpPr>
        <p:spPr>
          <a:xfrm>
            <a:off x="11291373" y="-834653"/>
            <a:ext cx="1943100" cy="1943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 title=""/>
          <p:cNvSpPr/>
          <p:nvPr>
            <p:custDataLst>
              <p:tags r:id="rId7"/>
            </p:custDataLst>
          </p:nvPr>
        </p:nvSpPr>
        <p:spPr>
          <a:xfrm>
            <a:off x="11510448" y="334447"/>
            <a:ext cx="200027" cy="20002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 title=""/>
          <p:cNvSpPr/>
          <p:nvPr>
            <p:custDataLst>
              <p:tags r:id="rId8"/>
            </p:custDataLst>
          </p:nvPr>
        </p:nvSpPr>
        <p:spPr>
          <a:xfrm>
            <a:off x="-1414307" y="4194631"/>
            <a:ext cx="1943100" cy="19431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 title=""/>
          <p:cNvSpPr/>
          <p:nvPr>
            <p:custDataLst>
              <p:tags r:id="rId9"/>
            </p:custDataLst>
          </p:nvPr>
        </p:nvSpPr>
        <p:spPr>
          <a:xfrm>
            <a:off x="428779" y="5015693"/>
            <a:ext cx="200027" cy="20002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 title=""/>
          <p:cNvSpPr txBox="1"/>
          <p:nvPr>
            <p:custDataLst>
              <p:tags r:id="rId10"/>
            </p:custDataLst>
          </p:nvPr>
        </p:nvSpPr>
        <p:spPr>
          <a:xfrm>
            <a:off x="1861340" y="1666677"/>
            <a:ext cx="5985934" cy="252992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20000"/>
              </a:lnSpc>
            </a:pPr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程行简" panose="00020600040101010101" charset="-122"/>
                <a:ea typeface="汉仪程行简" panose="00020600040101010101" charset="-122"/>
              </a:rPr>
              <a:t>儒家君子，</a:t>
            </a:r>
          </a:p>
          <a:p>
            <a:pPr algn="l">
              <a:lnSpc>
                <a:spcPct val="120000"/>
              </a:lnSpc>
            </a:pPr>
            <a:r>
              <a:rPr lang="en-US" altLang="zh-CN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程行简" panose="00020600040101010101" charset="-122"/>
                <a:ea typeface="汉仪程行简" panose="00020600040101010101" charset="-122"/>
              </a:rPr>
              <a:t>           </a:t>
            </a:r>
            <a:r>
              <a:rPr lang="zh-CN" altLang="en-US" sz="66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程行简" panose="00020600040101010101" charset="-122"/>
                <a:ea typeface="汉仪程行简" panose="00020600040101010101" charset="-122"/>
              </a:rPr>
              <a:t>仁</a:t>
            </a:r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程行简" panose="00020600040101010101" charset="-122"/>
                <a:ea typeface="汉仪程行简" panose="00020600040101010101" charset="-122"/>
              </a:rPr>
              <a:t>者爱人</a:t>
            </a:r>
          </a:p>
        </p:txBody>
      </p: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251447" y="334764"/>
            <a:ext cx="109207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zh-CN" altLang="en-US" sz="3200">
                <a:latin typeface="文道颜楷体" panose="02010600040101010101" charset="-122"/>
                <a:ea typeface="文道颜楷体" panose="02010600040101010101" charset="-122"/>
                <a:sym typeface="+mn-ea"/>
              </a:rPr>
              <a:t>联读《&lt;论语&gt;十二章》《大学之道》《人皆有不忍人之心》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>
            <p:custDataLst>
              <p:tags r:id="rId3"/>
            </p:custDataLst>
          </p:nvPr>
        </p:nvSpPr>
        <p:spPr>
          <a:xfrm>
            <a:off x="-85726" y="481633"/>
            <a:ext cx="12192000" cy="5743576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195917" y="581025"/>
            <a:ext cx="2011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latin typeface="汉仪程行简" panose="00020600040101010101" charset="-122"/>
                <a:ea typeface="汉仪程行简" panose="00020600040101010101" charset="-122"/>
              </a:rPr>
              <a:t>目录</a:t>
            </a:r>
          </a:p>
        </p:txBody>
      </p:sp>
      <p:grpSp>
        <p:nvGrpSpPr>
          <p:cNvPr id="4" name="组合 3" title=""/>
          <p:cNvGrpSpPr/>
          <p:nvPr>
            <p:custDataLst>
              <p:tags r:id="rId5"/>
            </p:custDataLst>
          </p:nvPr>
        </p:nvGrpSpPr>
        <p:grpSpPr>
          <a:xfrm>
            <a:off x="2438400" y="2343150"/>
            <a:ext cx="962025" cy="2533650"/>
            <a:chOff x="609600" y="2162175"/>
            <a:chExt cx="962025" cy="2533650"/>
          </a:xfrm>
        </p:grpSpPr>
        <p:sp>
          <p:nvSpPr>
            <p:cNvPr id="3" name="矩形 2"/>
            <p:cNvSpPr/>
            <p:nvPr>
              <p:custDataLst>
                <p:tags r:id="rId6"/>
              </p:custDataLst>
            </p:nvPr>
          </p:nvSpPr>
          <p:spPr>
            <a:xfrm>
              <a:off x="609600" y="2162175"/>
              <a:ext cx="809625" cy="23812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762000" y="2314575"/>
              <a:ext cx="809625" cy="23812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</p:grpSp>
      <p:grpSp>
        <p:nvGrpSpPr>
          <p:cNvPr id="9" name="组合 8" title=""/>
          <p:cNvGrpSpPr/>
          <p:nvPr>
            <p:custDataLst>
              <p:tags r:id="rId8"/>
            </p:custDataLst>
          </p:nvPr>
        </p:nvGrpSpPr>
        <p:grpSpPr>
          <a:xfrm>
            <a:off x="5048249" y="2343150"/>
            <a:ext cx="962025" cy="2533650"/>
            <a:chOff x="609600" y="2162175"/>
            <a:chExt cx="962025" cy="2533650"/>
          </a:xfrm>
        </p:grpSpPr>
        <p:sp>
          <p:nvSpPr>
            <p:cNvPr id="10" name="矩形 9"/>
            <p:cNvSpPr/>
            <p:nvPr>
              <p:custDataLst>
                <p:tags r:id="rId9"/>
              </p:custDataLst>
            </p:nvPr>
          </p:nvSpPr>
          <p:spPr>
            <a:xfrm>
              <a:off x="609600" y="2162175"/>
              <a:ext cx="809625" cy="23812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762000" y="2314575"/>
              <a:ext cx="809625" cy="23812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</p:grpSp>
      <p:grpSp>
        <p:nvGrpSpPr>
          <p:cNvPr id="12" name="组合 11" title=""/>
          <p:cNvGrpSpPr/>
          <p:nvPr>
            <p:custDataLst>
              <p:tags r:id="rId11"/>
            </p:custDataLst>
          </p:nvPr>
        </p:nvGrpSpPr>
        <p:grpSpPr>
          <a:xfrm>
            <a:off x="7680323" y="2343150"/>
            <a:ext cx="962025" cy="2533650"/>
            <a:chOff x="609600" y="2162175"/>
            <a:chExt cx="962025" cy="2533650"/>
          </a:xfrm>
        </p:grpSpPr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609600" y="2162175"/>
              <a:ext cx="809625" cy="23812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13"/>
              </p:custDataLst>
            </p:nvPr>
          </p:nvSpPr>
          <p:spPr>
            <a:xfrm>
              <a:off x="762000" y="2314575"/>
              <a:ext cx="809625" cy="23812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</p:grpSp>
      <p:sp>
        <p:nvSpPr>
          <p:cNvPr id="21" name="文本框 20" title=""/>
          <p:cNvSpPr txBox="1"/>
          <p:nvPr>
            <p:custDataLst>
              <p:tags r:id="rId14"/>
            </p:custDataLst>
          </p:nvPr>
        </p:nvSpPr>
        <p:spPr>
          <a:xfrm>
            <a:off x="2546787" y="3031083"/>
            <a:ext cx="67500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latin typeface="汉仪程行简" panose="00020600040101010101" charset="-122"/>
                <a:ea typeface="汉仪程行简" panose="00020600040101010101" charset="-122"/>
              </a:rPr>
              <a:t>活动一</a:t>
            </a:r>
          </a:p>
        </p:txBody>
      </p:sp>
      <p:sp>
        <p:nvSpPr>
          <p:cNvPr id="22" name="文本框 21" title=""/>
          <p:cNvSpPr txBox="1"/>
          <p:nvPr>
            <p:custDataLst>
              <p:tags r:id="rId15"/>
            </p:custDataLst>
          </p:nvPr>
        </p:nvSpPr>
        <p:spPr>
          <a:xfrm>
            <a:off x="5184179" y="3031083"/>
            <a:ext cx="67500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200">
                <a:latin typeface="汉仪程行简" panose="00020600040101010101" charset="-122"/>
                <a:ea typeface="汉仪程行简" panose="00020600040101010101" charset="-122"/>
                <a:sym typeface="+mn-ea"/>
              </a:rPr>
              <a:t>活动二</a:t>
            </a:r>
          </a:p>
        </p:txBody>
      </p:sp>
      <p:sp>
        <p:nvSpPr>
          <p:cNvPr id="6" name="文本框 5" title=""/>
          <p:cNvSpPr txBox="1"/>
          <p:nvPr>
            <p:custDataLst>
              <p:tags r:id="rId16"/>
            </p:custDataLst>
          </p:nvPr>
        </p:nvSpPr>
        <p:spPr>
          <a:xfrm>
            <a:off x="7817524" y="3031083"/>
            <a:ext cx="67500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200">
                <a:latin typeface="汉仪程行简" panose="00020600040101010101" charset="-122"/>
                <a:ea typeface="汉仪程行简" panose="00020600040101010101" charset="-122"/>
                <a:sym typeface="+mn-ea"/>
              </a:rPr>
              <a:t>活动三</a:t>
            </a:r>
          </a:p>
        </p:txBody>
      </p:sp>
      <p:sp>
        <p:nvSpPr>
          <p:cNvPr id="7" name="TextBox 6" title=""/>
          <p:cNvSpPr txBox="1"/>
          <p:nvPr>
            <p:custDataLst>
              <p:tags r:id="rId17"/>
            </p:custDataLst>
          </p:nvPr>
        </p:nvSpPr>
        <p:spPr>
          <a:xfrm>
            <a:off x="3735866" y="3452813"/>
            <a:ext cx="677108" cy="1918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mtClean="0">
                <a:latin typeface="华文行楷" pitchFamily="2" charset="-122"/>
                <a:ea typeface="华文行楷" pitchFamily="2" charset="-122"/>
              </a:rPr>
              <a:t>吃透文本</a:t>
            </a:r>
            <a:endParaRPr lang="zh-CN" altLang="en-US" sz="3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5" name="TextBox 14" title=""/>
          <p:cNvSpPr txBox="1"/>
          <p:nvPr>
            <p:custDataLst>
              <p:tags r:id="rId18"/>
            </p:custDataLst>
          </p:nvPr>
        </p:nvSpPr>
        <p:spPr>
          <a:xfrm>
            <a:off x="6331899" y="3405301"/>
            <a:ext cx="615553" cy="26381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mtClean="0">
                <a:latin typeface="华文行楷" pitchFamily="2" charset="-122"/>
                <a:ea typeface="华文行楷" pitchFamily="2" charset="-122"/>
              </a:rPr>
              <a:t>厘清论证思路</a:t>
            </a:r>
            <a:endParaRPr lang="zh-CN" altLang="en-US" sz="28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6" name="TextBox 15" title=""/>
          <p:cNvSpPr txBox="1"/>
          <p:nvPr>
            <p:custDataLst>
              <p:tags r:id="rId19"/>
            </p:custDataLst>
          </p:nvPr>
        </p:nvSpPr>
        <p:spPr>
          <a:xfrm>
            <a:off x="8985647" y="3533775"/>
            <a:ext cx="615553" cy="26914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mtClean="0">
                <a:latin typeface="华文行楷" pitchFamily="2" charset="-122"/>
                <a:ea typeface="华文行楷" pitchFamily="2" charset="-122"/>
              </a:rPr>
              <a:t>赏析思辨魅力</a:t>
            </a:r>
            <a:endParaRPr lang="zh-CN" altLang="en-US" sz="2800" b="1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 title=""/>
          <p:cNvSpPr/>
          <p:nvPr>
            <p:custDataLst>
              <p:tags r:id="rId4"/>
            </p:custDataLst>
          </p:nvPr>
        </p:nvSpPr>
        <p:spPr>
          <a:xfrm>
            <a:off x="0" y="1047750"/>
            <a:ext cx="12192000" cy="52387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455930" y="342265"/>
            <a:ext cx="504825" cy="504825"/>
          </a:xfrm>
          <a:prstGeom prst="ellipse">
            <a:avLst/>
          </a:prstGeom>
          <a:blipFill rotWithShape="1">
            <a:blip r:embed="rId6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7"/>
            </p:custDataLst>
          </p:nvPr>
        </p:nvSpPr>
        <p:spPr>
          <a:xfrm>
            <a:off x="1102360" y="30988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>
              <a:tabLst>
                <a:tab pos="4297680"/>
              </a:tabLst>
            </a:pPr>
            <a:r>
              <a:rPr lang="zh-CN" altLang="en-US" sz="3600" smtClean="0">
                <a:latin typeface="华文行楷" pitchFamily="2" charset="-122"/>
                <a:ea typeface="华文行楷" pitchFamily="2" charset="-122"/>
              </a:rPr>
              <a:t>活动一、吃透文本</a:t>
            </a:r>
            <a:endParaRPr lang="zh-CN" altLang="en-US" sz="3600">
              <a:latin typeface="华文行楷" pitchFamily="2" charset="-122"/>
              <a:ea typeface="华文行楷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288925" y="1301115"/>
            <a:ext cx="11715750" cy="59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 </a:t>
            </a:r>
            <a:endParaRPr lang="zh-CN" altLang="en-US" sz="3200">
              <a:solidFill>
                <a:srgbClr val="000000"/>
              </a:solidFill>
              <a:latin typeface="文道颜楷体" panose="02010600040101010101" charset="-122"/>
              <a:ea typeface="文道颜楷体" panose="02010600040101010101" charset="-122"/>
              <a:cs typeface="文道颜楷体" panose="02010600040101010101" charset="-122"/>
              <a:sym typeface="+mn-ea"/>
            </a:endParaRPr>
          </a:p>
        </p:txBody>
      </p:sp>
      <p:grpSp>
        <p:nvGrpSpPr>
          <p:cNvPr id="14" name="组合 13" title=""/>
          <p:cNvGrpSpPr/>
          <p:nvPr>
            <p:custDataLst>
              <p:tags r:id="rId9"/>
            </p:custDataLst>
          </p:nvPr>
        </p:nvGrpSpPr>
        <p:grpSpPr>
          <a:xfrm>
            <a:off x="960755" y="1137671"/>
            <a:ext cx="9581515" cy="2048510"/>
            <a:chOff x="1944" y="6050"/>
            <a:chExt cx="15089" cy="3226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/>
                  </a14:imgProps>
                </a:ext>
              </a:extLst>
            </a:blip>
            <a:stretch>
              <a:fillRect/>
            </a:stretch>
          </p:blipFill>
          <p:spPr>
            <a:xfrm>
              <a:off x="12785" y="6067"/>
              <a:ext cx="4248" cy="3209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/>
                  </a14:imgProps>
                </a:ext>
              </a:extLst>
            </a:blip>
            <a:srcRect l="8103"/>
            <a:stretch>
              <a:fillRect/>
            </a:stretch>
          </p:blipFill>
          <p:spPr>
            <a:xfrm>
              <a:off x="1944" y="6067"/>
              <a:ext cx="4888" cy="3189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/>
                  </a14:imgProps>
                </a:ext>
              </a:extLst>
            </a:blip>
            <a:srcRect l="3845"/>
            <a:stretch>
              <a:fillRect/>
            </a:stretch>
          </p:blipFill>
          <p:spPr>
            <a:xfrm>
              <a:off x="7568" y="6050"/>
              <a:ext cx="4801" cy="3226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2" name="TextBox 1" title=""/>
          <p:cNvSpPr txBox="1"/>
          <p:nvPr>
            <p:custDataLst>
              <p:tags r:id="rId19"/>
            </p:custDataLst>
          </p:nvPr>
        </p:nvSpPr>
        <p:spPr>
          <a:xfrm>
            <a:off x="708342" y="3667125"/>
            <a:ext cx="1056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华文行楷" pitchFamily="2" charset="-122"/>
                <a:ea typeface="华文行楷" pitchFamily="2" charset="-122"/>
              </a:rPr>
              <a:t>问题：通读课文，小组之间交流讨论文本阅读困惑。</a:t>
            </a:r>
            <a:endParaRPr lang="zh-CN" altLang="en-US" sz="360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 title=""/>
          <p:cNvSpPr/>
          <p:nvPr>
            <p:custDataLst>
              <p:tags r:id="rId4"/>
            </p:custDataLst>
          </p:nvPr>
        </p:nvSpPr>
        <p:spPr>
          <a:xfrm>
            <a:off x="0" y="1047750"/>
            <a:ext cx="12192000" cy="52387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455930" y="342265"/>
            <a:ext cx="504825" cy="504825"/>
          </a:xfrm>
          <a:prstGeom prst="ellipse">
            <a:avLst/>
          </a:prstGeom>
          <a:blipFill rotWithShape="1">
            <a:blip r:embed="rId6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7"/>
            </p:custDataLst>
          </p:nvPr>
        </p:nvSpPr>
        <p:spPr>
          <a:xfrm>
            <a:off x="1102360" y="30988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>
              <a:tabLst>
                <a:tab pos="4297680"/>
              </a:tabLst>
            </a:pPr>
            <a:r>
              <a:rPr lang="zh-CN" altLang="en-US" sz="3600" smtClean="0">
                <a:latin typeface="华文行楷" pitchFamily="2" charset="-122"/>
                <a:ea typeface="华文行楷" pitchFamily="2" charset="-122"/>
                <a:sym typeface="+mn-ea"/>
              </a:rPr>
              <a:t>活动二：厘清论证思路</a:t>
            </a:r>
            <a:endParaRPr lang="zh-CN" altLang="en-US" sz="3600">
              <a:latin typeface="华文行楷" pitchFamily="2" charset="-122"/>
              <a:ea typeface="华文行楷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288925" y="1301115"/>
            <a:ext cx="11715750" cy="59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 </a:t>
            </a:r>
            <a:endParaRPr lang="zh-CN" altLang="en-US" sz="3200">
              <a:solidFill>
                <a:srgbClr val="000000"/>
              </a:solidFill>
              <a:latin typeface="文道颜楷体" panose="02010600040101010101" charset="-122"/>
              <a:ea typeface="文道颜楷体" panose="02010600040101010101" charset="-122"/>
              <a:cs typeface="文道颜楷体" panose="02010600040101010101" charset="-122"/>
              <a:sym typeface="+mn-ea"/>
            </a:endParaRPr>
          </a:p>
        </p:txBody>
      </p:sp>
      <p:grpSp>
        <p:nvGrpSpPr>
          <p:cNvPr id="14" name="组合 13" title=""/>
          <p:cNvGrpSpPr/>
          <p:nvPr>
            <p:custDataLst>
              <p:tags r:id="rId9"/>
            </p:custDataLst>
          </p:nvPr>
        </p:nvGrpSpPr>
        <p:grpSpPr>
          <a:xfrm>
            <a:off x="960755" y="1137671"/>
            <a:ext cx="2786297" cy="2331086"/>
            <a:chOff x="1944" y="6050"/>
            <a:chExt cx="15089" cy="3226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/>
                  </a14:imgProps>
                </a:ext>
              </a:extLst>
            </a:blip>
            <a:stretch>
              <a:fillRect/>
            </a:stretch>
          </p:blipFill>
          <p:spPr>
            <a:xfrm>
              <a:off x="12785" y="6067"/>
              <a:ext cx="4248" cy="3209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/>
                  </a14:imgProps>
                </a:ext>
              </a:extLst>
            </a:blip>
            <a:srcRect l="8103"/>
            <a:stretch>
              <a:fillRect/>
            </a:stretch>
          </p:blipFill>
          <p:spPr>
            <a:xfrm>
              <a:off x="1944" y="6067"/>
              <a:ext cx="4888" cy="3189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/>
                  </a14:imgProps>
                </a:ext>
              </a:extLst>
            </a:blip>
            <a:srcRect l="3845"/>
            <a:stretch>
              <a:fillRect/>
            </a:stretch>
          </p:blipFill>
          <p:spPr>
            <a:xfrm>
              <a:off x="7568" y="6050"/>
              <a:ext cx="4801" cy="3226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2" name="TextBox 1" title=""/>
          <p:cNvSpPr txBox="1"/>
          <p:nvPr>
            <p:custDataLst>
              <p:tags r:id="rId19"/>
            </p:custDataLst>
          </p:nvPr>
        </p:nvSpPr>
        <p:spPr>
          <a:xfrm>
            <a:off x="6096000" y="271511"/>
            <a:ext cx="1056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3600" smtClean="0">
                <a:latin typeface="华文行楷" pitchFamily="2" charset="-122"/>
                <a:ea typeface="华文行楷" pitchFamily="2" charset="-122"/>
              </a:rPr>
              <a:t>论语</a:t>
            </a:r>
            <a:r>
              <a:rPr lang="en-US" altLang="zh-CN" sz="3600" smtClean="0"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3600" smtClean="0">
                <a:latin typeface="华文行楷" pitchFamily="2" charset="-122"/>
                <a:ea typeface="华文行楷" pitchFamily="2" charset="-122"/>
              </a:rPr>
              <a:t>十二章</a:t>
            </a:r>
            <a:endParaRPr lang="zh-CN" altLang="en-US" sz="36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TextBox 3" title=""/>
          <p:cNvSpPr txBox="1"/>
          <p:nvPr>
            <p:custDataLst>
              <p:tags r:id="rId20"/>
            </p:custDataLst>
          </p:nvPr>
        </p:nvSpPr>
        <p:spPr>
          <a:xfrm>
            <a:off x="4037950" y="1149955"/>
            <a:ext cx="66989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华文行楷" pitchFamily="2" charset="-122"/>
                <a:ea typeface="华文行楷" pitchFamily="2" charset="-122"/>
              </a:rPr>
              <a:t>清理思路：以君子为主轴，把握</a:t>
            </a:r>
            <a:r>
              <a:rPr lang="en-US" altLang="zh-CN" sz="2800" smtClean="0"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2800" smtClean="0">
                <a:latin typeface="华文行楷" pitchFamily="2" charset="-122"/>
                <a:ea typeface="华文行楷" pitchFamily="2" charset="-122"/>
              </a:rPr>
              <a:t>论语</a:t>
            </a:r>
            <a:r>
              <a:rPr lang="en-US" altLang="zh-CN" sz="2800" smtClean="0"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2800" smtClean="0">
                <a:latin typeface="华文行楷" pitchFamily="2" charset="-122"/>
                <a:ea typeface="华文行楷" pitchFamily="2" charset="-122"/>
              </a:rPr>
              <a:t>中的义利观</a:t>
            </a:r>
            <a:endParaRPr lang="zh-CN" altLang="en-US" sz="28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 title=""/>
          <p:cNvSpPr txBox="1"/>
          <p:nvPr>
            <p:custDataLst>
              <p:tags r:id="rId21"/>
            </p:custDataLst>
          </p:nvPr>
        </p:nvSpPr>
        <p:spPr>
          <a:xfrm>
            <a:off x="288925" y="4144617"/>
            <a:ext cx="2298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君子的品质</a:t>
            </a:r>
            <a:endParaRPr lang="zh-CN" altLang="en-US" sz="2400"/>
          </a:p>
        </p:txBody>
      </p:sp>
      <p:sp>
        <p:nvSpPr>
          <p:cNvPr id="6" name="右箭头 5" title=""/>
          <p:cNvSpPr/>
          <p:nvPr>
            <p:custDataLst>
              <p:tags r:id="rId22"/>
            </p:custDataLst>
          </p:nvPr>
        </p:nvSpPr>
        <p:spPr>
          <a:xfrm>
            <a:off x="1999269" y="4304982"/>
            <a:ext cx="750787" cy="140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 title=""/>
          <p:cNvSpPr txBox="1"/>
          <p:nvPr>
            <p:custDataLst>
              <p:tags r:id="rId23"/>
            </p:custDataLst>
          </p:nvPr>
        </p:nvSpPr>
        <p:spPr>
          <a:xfrm>
            <a:off x="2826175" y="4144617"/>
            <a:ext cx="1736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何为君子</a:t>
            </a:r>
            <a:endParaRPr lang="zh-CN" altLang="en-US" sz="2400"/>
          </a:p>
        </p:txBody>
      </p:sp>
      <p:sp>
        <p:nvSpPr>
          <p:cNvPr id="8" name="右箭头 7" title=""/>
          <p:cNvSpPr/>
          <p:nvPr>
            <p:custDataLst>
              <p:tags r:id="rId24"/>
            </p:custDataLst>
          </p:nvPr>
        </p:nvSpPr>
        <p:spPr>
          <a:xfrm>
            <a:off x="4204253" y="4304983"/>
            <a:ext cx="735495" cy="140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 title=""/>
          <p:cNvSpPr txBox="1"/>
          <p:nvPr>
            <p:custDataLst>
              <p:tags r:id="rId25"/>
            </p:custDataLst>
          </p:nvPr>
        </p:nvSpPr>
        <p:spPr>
          <a:xfrm>
            <a:off x="4939748" y="4144617"/>
            <a:ext cx="1789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/>
              <a:t>如何成为君子</a:t>
            </a:r>
            <a:endParaRPr lang="zh-CN" altLang="en-US" sz="2000"/>
          </a:p>
        </p:txBody>
      </p:sp>
      <p:sp>
        <p:nvSpPr>
          <p:cNvPr id="15" name="左大括号 14" title=""/>
          <p:cNvSpPr/>
          <p:nvPr>
            <p:custDataLst>
              <p:tags r:id="rId26"/>
            </p:custDataLst>
          </p:nvPr>
        </p:nvSpPr>
        <p:spPr>
          <a:xfrm>
            <a:off x="6708912" y="2869670"/>
            <a:ext cx="318052" cy="301155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 title=""/>
          <p:cNvSpPr txBox="1"/>
          <p:nvPr>
            <p:custDataLst>
              <p:tags r:id="rId27"/>
            </p:custDataLst>
          </p:nvPr>
        </p:nvSpPr>
        <p:spPr>
          <a:xfrm>
            <a:off x="7026964" y="2604052"/>
            <a:ext cx="1063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内求</a:t>
            </a:r>
            <a:endParaRPr lang="zh-CN" altLang="en-US" sz="2400"/>
          </a:p>
        </p:txBody>
      </p:sp>
      <p:sp>
        <p:nvSpPr>
          <p:cNvPr id="17" name="右箭头 16" title=""/>
          <p:cNvSpPr/>
          <p:nvPr>
            <p:custDataLst>
              <p:tags r:id="rId28"/>
            </p:custDataLst>
          </p:nvPr>
        </p:nvSpPr>
        <p:spPr>
          <a:xfrm>
            <a:off x="7871791" y="2763078"/>
            <a:ext cx="765313" cy="1065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 title=""/>
          <p:cNvSpPr txBox="1"/>
          <p:nvPr>
            <p:custDataLst>
              <p:tags r:id="rId29"/>
            </p:custDataLst>
          </p:nvPr>
        </p:nvSpPr>
        <p:spPr>
          <a:xfrm>
            <a:off x="8736496" y="2577282"/>
            <a:ext cx="1013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9" name="TextBox 18" title=""/>
          <p:cNvSpPr txBox="1"/>
          <p:nvPr>
            <p:custDataLst>
              <p:tags r:id="rId30"/>
            </p:custDataLst>
          </p:nvPr>
        </p:nvSpPr>
        <p:spPr>
          <a:xfrm>
            <a:off x="7026964" y="5696561"/>
            <a:ext cx="1227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外修</a:t>
            </a:r>
            <a:endParaRPr lang="zh-CN" altLang="en-US" sz="2400"/>
          </a:p>
        </p:txBody>
      </p:sp>
      <p:sp>
        <p:nvSpPr>
          <p:cNvPr id="22" name="右箭头 21" title=""/>
          <p:cNvSpPr/>
          <p:nvPr>
            <p:custDataLst>
              <p:tags r:id="rId31"/>
            </p:custDataLst>
          </p:nvPr>
        </p:nvSpPr>
        <p:spPr>
          <a:xfrm>
            <a:off x="7871791" y="5881227"/>
            <a:ext cx="695739" cy="1617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 title=""/>
          <p:cNvSpPr txBox="1"/>
          <p:nvPr>
            <p:custDataLst>
              <p:tags r:id="rId32"/>
            </p:custDataLst>
          </p:nvPr>
        </p:nvSpPr>
        <p:spPr>
          <a:xfrm>
            <a:off x="8686800" y="5696561"/>
            <a:ext cx="1457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处世方式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4" name="下箭头 23" title=""/>
          <p:cNvSpPr/>
          <p:nvPr>
            <p:custDataLst>
              <p:tags r:id="rId33"/>
            </p:custDataLst>
          </p:nvPr>
        </p:nvSpPr>
        <p:spPr>
          <a:xfrm>
            <a:off x="8090452" y="3240157"/>
            <a:ext cx="367748" cy="23058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32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1" grpId="0"/>
      <p:bldP spid="3" grpId="0"/>
      <p:bldP spid="4" grpId="0"/>
      <p:bldP spid="5" grpId="0"/>
      <p:bldP spid="6" grpId="0" animBg="1"/>
      <p:bldP spid="7" grpId="0"/>
      <p:bldP spid="8" grpId="0" animBg="1"/>
      <p:bldP spid="12" grpId="0"/>
      <p:bldP spid="16" grpId="0"/>
      <p:bldP spid="17" grpId="0" animBg="1"/>
      <p:bldP spid="18" grpId="0"/>
      <p:bldP spid="19" grpId="0"/>
      <p:bldP spid="22" grpId="0" animBg="1"/>
      <p:bldP spid="23" grpId="0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0" name="椭圆 19" title=""/>
          <p:cNvSpPr/>
          <p:nvPr>
            <p:custDataLst>
              <p:tags r:id="rId4"/>
            </p:custDataLst>
          </p:nvPr>
        </p:nvSpPr>
        <p:spPr>
          <a:xfrm>
            <a:off x="455930" y="342265"/>
            <a:ext cx="504825" cy="504825"/>
          </a:xfrm>
          <a:prstGeom prst="ellipse">
            <a:avLst/>
          </a:prstGeom>
          <a:blipFill rotWithShape="1">
            <a:blip r:embed="rId5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288925" y="1301115"/>
            <a:ext cx="11715750" cy="59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ea"/>
              </a:rPr>
              <a:t>   </a:t>
            </a:r>
            <a:endParaRPr lang="zh-CN" altLang="en-US" sz="3200">
              <a:solidFill>
                <a:srgbClr val="000000"/>
              </a:solidFill>
              <a:latin typeface="文道颜楷体" panose="02010600040101010101" charset="-122"/>
              <a:ea typeface="文道颜楷体" panose="02010600040101010101" charset="-122"/>
              <a:cs typeface="文道颜楷体" panose="02010600040101010101" charset="-122"/>
              <a:sym typeface="+mn-ea"/>
            </a:endParaRPr>
          </a:p>
        </p:txBody>
      </p:sp>
      <p:grpSp>
        <p:nvGrpSpPr>
          <p:cNvPr id="14" name="组合 13" title=""/>
          <p:cNvGrpSpPr/>
          <p:nvPr>
            <p:custDataLst>
              <p:tags r:id="rId7"/>
            </p:custDataLst>
          </p:nvPr>
        </p:nvGrpSpPr>
        <p:grpSpPr>
          <a:xfrm>
            <a:off x="960755" y="1137671"/>
            <a:ext cx="2786297" cy="2331086"/>
            <a:chOff x="1944" y="6050"/>
            <a:chExt cx="15089" cy="3226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/>
                  </a14:imgProps>
                </a:ext>
              </a:extLst>
            </a:blip>
            <a:stretch>
              <a:fillRect/>
            </a:stretch>
          </p:blipFill>
          <p:spPr>
            <a:xfrm>
              <a:off x="12785" y="6067"/>
              <a:ext cx="4248" cy="3209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/>
                  </a14:imgProps>
                </a:ext>
              </a:extLst>
            </a:blip>
            <a:srcRect l="8103"/>
            <a:stretch>
              <a:fillRect/>
            </a:stretch>
          </p:blipFill>
          <p:spPr>
            <a:xfrm>
              <a:off x="1944" y="6067"/>
              <a:ext cx="4888" cy="3189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/>
                  </a14:imgProps>
                </a:ext>
              </a:extLst>
            </a:blip>
            <a:srcRect l="3845"/>
            <a:stretch>
              <a:fillRect/>
            </a:stretch>
          </p:blipFill>
          <p:spPr>
            <a:xfrm>
              <a:off x="7568" y="6050"/>
              <a:ext cx="4801" cy="3226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2" name="TextBox 1" title=""/>
          <p:cNvSpPr txBox="1"/>
          <p:nvPr>
            <p:custDataLst>
              <p:tags r:id="rId17"/>
            </p:custDataLst>
          </p:nvPr>
        </p:nvSpPr>
        <p:spPr>
          <a:xfrm>
            <a:off x="4862898" y="346406"/>
            <a:ext cx="10562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3600" smtClean="0">
                <a:latin typeface="华文行楷" pitchFamily="2" charset="-122"/>
                <a:ea typeface="华文行楷" pitchFamily="2" charset="-122"/>
              </a:rPr>
              <a:t>大学之道</a:t>
            </a:r>
            <a:r>
              <a:rPr lang="en-US" altLang="zh-CN" sz="3600" smtClean="0">
                <a:latin typeface="华文行楷" pitchFamily="2" charset="-122"/>
                <a:ea typeface="华文行楷" pitchFamily="2" charset="-122"/>
              </a:rPr>
              <a:t>》</a:t>
            </a:r>
            <a:endParaRPr lang="zh-CN" altLang="en-US" sz="36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TextBox 3" title=""/>
          <p:cNvSpPr txBox="1"/>
          <p:nvPr>
            <p:custDataLst>
              <p:tags r:id="rId18"/>
            </p:custDataLst>
          </p:nvPr>
        </p:nvSpPr>
        <p:spPr>
          <a:xfrm>
            <a:off x="4037949" y="1149955"/>
            <a:ext cx="7650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华文行楷" pitchFamily="2" charset="-122"/>
                <a:ea typeface="华文行楷" pitchFamily="2" charset="-122"/>
              </a:rPr>
              <a:t>清理思路：创设思维导图，厘清三纲“八目”</a:t>
            </a:r>
            <a:endParaRPr lang="zh-CN" altLang="en-US" sz="28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5" name="TextBox 24" title=""/>
          <p:cNvSpPr txBox="1"/>
          <p:nvPr>
            <p:custDataLst>
              <p:tags r:id="rId19"/>
            </p:custDataLst>
          </p:nvPr>
        </p:nvSpPr>
        <p:spPr>
          <a:xfrm>
            <a:off x="3690011" y="2097157"/>
            <a:ext cx="553998" cy="9442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mtClean="0"/>
              <a:t>三纲</a:t>
            </a:r>
            <a:endParaRPr lang="zh-CN" altLang="en-US" sz="2400" b="1"/>
          </a:p>
        </p:txBody>
      </p:sp>
      <p:sp>
        <p:nvSpPr>
          <p:cNvPr id="26" name="TextBox 25" title=""/>
          <p:cNvSpPr txBox="1"/>
          <p:nvPr>
            <p:custDataLst>
              <p:tags r:id="rId20"/>
            </p:custDataLst>
          </p:nvPr>
        </p:nvSpPr>
        <p:spPr>
          <a:xfrm>
            <a:off x="5031864" y="1789043"/>
            <a:ext cx="1283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明明德</a:t>
            </a:r>
            <a:endParaRPr lang="zh-CN" altLang="en-US" sz="2800" b="1"/>
          </a:p>
        </p:txBody>
      </p:sp>
      <p:sp>
        <p:nvSpPr>
          <p:cNvPr id="27" name="TextBox 26" title=""/>
          <p:cNvSpPr txBox="1"/>
          <p:nvPr>
            <p:custDataLst>
              <p:tags r:id="rId21"/>
            </p:custDataLst>
          </p:nvPr>
        </p:nvSpPr>
        <p:spPr>
          <a:xfrm>
            <a:off x="4939749" y="2335425"/>
            <a:ext cx="924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（内圣）</a:t>
            </a:r>
            <a:endParaRPr lang="zh-CN" altLang="en-US"/>
          </a:p>
        </p:txBody>
      </p:sp>
      <p:sp>
        <p:nvSpPr>
          <p:cNvPr id="28" name="上弧形箭头 27" title=""/>
          <p:cNvSpPr/>
          <p:nvPr>
            <p:custDataLst>
              <p:tags r:id="rId22"/>
            </p:custDataLst>
          </p:nvPr>
        </p:nvSpPr>
        <p:spPr>
          <a:xfrm>
            <a:off x="4333461" y="2892287"/>
            <a:ext cx="2445026" cy="5620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TextBox 28" title=""/>
          <p:cNvSpPr txBox="1"/>
          <p:nvPr>
            <p:custDataLst>
              <p:tags r:id="rId23"/>
            </p:custDataLst>
          </p:nvPr>
        </p:nvSpPr>
        <p:spPr>
          <a:xfrm>
            <a:off x="3747052" y="3786807"/>
            <a:ext cx="615553" cy="12821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/>
              <a:t>格物</a:t>
            </a:r>
            <a:endParaRPr lang="zh-CN" altLang="en-US" sz="2800"/>
          </a:p>
        </p:txBody>
      </p:sp>
      <p:sp>
        <p:nvSpPr>
          <p:cNvPr id="31" name="TextBox 30" title=""/>
          <p:cNvSpPr txBox="1"/>
          <p:nvPr>
            <p:custDataLst>
              <p:tags r:id="rId24"/>
            </p:custDataLst>
          </p:nvPr>
        </p:nvSpPr>
        <p:spPr>
          <a:xfrm>
            <a:off x="4562734" y="3707296"/>
            <a:ext cx="615553" cy="9044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/>
              <a:t>致知</a:t>
            </a:r>
            <a:endParaRPr lang="zh-CN" altLang="en-US" sz="2800"/>
          </a:p>
        </p:txBody>
      </p:sp>
      <p:sp>
        <p:nvSpPr>
          <p:cNvPr id="32" name="TextBox 31" title=""/>
          <p:cNvSpPr txBox="1"/>
          <p:nvPr>
            <p:custDataLst>
              <p:tags r:id="rId25"/>
            </p:custDataLst>
          </p:nvPr>
        </p:nvSpPr>
        <p:spPr>
          <a:xfrm>
            <a:off x="5531246" y="3707296"/>
            <a:ext cx="615553" cy="11728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/>
              <a:t>诚意</a:t>
            </a:r>
            <a:endParaRPr lang="zh-CN" altLang="en-US" sz="2800"/>
          </a:p>
        </p:txBody>
      </p:sp>
      <p:sp>
        <p:nvSpPr>
          <p:cNvPr id="33" name="TextBox 32" title=""/>
          <p:cNvSpPr txBox="1"/>
          <p:nvPr>
            <p:custDataLst>
              <p:tags r:id="rId26"/>
            </p:custDataLst>
          </p:nvPr>
        </p:nvSpPr>
        <p:spPr>
          <a:xfrm>
            <a:off x="6282204" y="3707296"/>
            <a:ext cx="615553" cy="1053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/>
              <a:t>正心</a:t>
            </a:r>
            <a:endParaRPr lang="zh-CN" altLang="en-US" sz="2800"/>
          </a:p>
        </p:txBody>
      </p:sp>
      <p:sp>
        <p:nvSpPr>
          <p:cNvPr id="36" name="TextBox 35" title=""/>
          <p:cNvSpPr txBox="1"/>
          <p:nvPr>
            <p:custDataLst>
              <p:tags r:id="rId27"/>
            </p:custDataLst>
          </p:nvPr>
        </p:nvSpPr>
        <p:spPr>
          <a:xfrm>
            <a:off x="4223846" y="4880112"/>
            <a:ext cx="492443" cy="16995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smtClean="0">
                <a:solidFill>
                  <a:srgbClr val="C00000"/>
                </a:solidFill>
              </a:rPr>
              <a:t>外部途径</a:t>
            </a:r>
            <a:endParaRPr lang="zh-CN" altLang="en-US" sz="2000" b="1">
              <a:solidFill>
                <a:srgbClr val="C00000"/>
              </a:solidFill>
            </a:endParaRPr>
          </a:p>
        </p:txBody>
      </p:sp>
      <p:sp>
        <p:nvSpPr>
          <p:cNvPr id="37" name="TextBox 36" title=""/>
          <p:cNvSpPr txBox="1"/>
          <p:nvPr>
            <p:custDataLst>
              <p:tags r:id="rId28"/>
            </p:custDataLst>
          </p:nvPr>
        </p:nvSpPr>
        <p:spPr>
          <a:xfrm>
            <a:off x="6020596" y="4880113"/>
            <a:ext cx="492443" cy="11926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smtClean="0">
                <a:solidFill>
                  <a:srgbClr val="C00000"/>
                </a:solidFill>
              </a:rPr>
              <a:t>内在前提</a:t>
            </a:r>
            <a:endParaRPr lang="zh-CN" altLang="en-US" sz="2000" b="1">
              <a:solidFill>
                <a:srgbClr val="C00000"/>
              </a:solidFill>
            </a:endParaRPr>
          </a:p>
        </p:txBody>
      </p:sp>
      <p:sp>
        <p:nvSpPr>
          <p:cNvPr id="38" name="TextBox 37" title=""/>
          <p:cNvSpPr txBox="1"/>
          <p:nvPr>
            <p:custDataLst>
              <p:tags r:id="rId29"/>
            </p:custDataLst>
          </p:nvPr>
        </p:nvSpPr>
        <p:spPr>
          <a:xfrm>
            <a:off x="8507896" y="1835547"/>
            <a:ext cx="1898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亲民</a:t>
            </a:r>
            <a:endParaRPr lang="zh-CN" altLang="en-US" sz="2800" b="1"/>
          </a:p>
        </p:txBody>
      </p:sp>
      <p:sp>
        <p:nvSpPr>
          <p:cNvPr id="39" name="上弧形箭头 38" title=""/>
          <p:cNvSpPr/>
          <p:nvPr>
            <p:custDataLst>
              <p:tags r:id="rId30"/>
            </p:custDataLst>
          </p:nvPr>
        </p:nvSpPr>
        <p:spPr>
          <a:xfrm>
            <a:off x="8169965" y="2892287"/>
            <a:ext cx="2703444" cy="5620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TextBox 39" title=""/>
          <p:cNvSpPr txBox="1"/>
          <p:nvPr>
            <p:custDataLst>
              <p:tags r:id="rId31"/>
            </p:custDataLst>
          </p:nvPr>
        </p:nvSpPr>
        <p:spPr>
          <a:xfrm>
            <a:off x="7892343" y="3707296"/>
            <a:ext cx="615553" cy="1053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/>
              <a:t>齐家</a:t>
            </a:r>
            <a:endParaRPr lang="zh-CN" altLang="en-US" sz="2800"/>
          </a:p>
        </p:txBody>
      </p:sp>
      <p:sp>
        <p:nvSpPr>
          <p:cNvPr id="41" name="TextBox 40" title=""/>
          <p:cNvSpPr txBox="1"/>
          <p:nvPr>
            <p:custDataLst>
              <p:tags r:id="rId32"/>
            </p:custDataLst>
          </p:nvPr>
        </p:nvSpPr>
        <p:spPr>
          <a:xfrm>
            <a:off x="9174490" y="3707296"/>
            <a:ext cx="615553" cy="9044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/>
              <a:t>治国</a:t>
            </a:r>
            <a:endParaRPr lang="zh-CN" altLang="en-US" sz="2800"/>
          </a:p>
        </p:txBody>
      </p:sp>
      <p:sp>
        <p:nvSpPr>
          <p:cNvPr id="42" name="TextBox 41" title=""/>
          <p:cNvSpPr txBox="1"/>
          <p:nvPr>
            <p:custDataLst>
              <p:tags r:id="rId33"/>
            </p:custDataLst>
          </p:nvPr>
        </p:nvSpPr>
        <p:spPr>
          <a:xfrm>
            <a:off x="10357247" y="3707296"/>
            <a:ext cx="615553" cy="1252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/>
              <a:t>平天下</a:t>
            </a:r>
            <a:endParaRPr lang="zh-CN" altLang="en-US" sz="2800"/>
          </a:p>
        </p:txBody>
      </p:sp>
      <p:sp>
        <p:nvSpPr>
          <p:cNvPr id="43" name="TextBox 42" title=""/>
          <p:cNvSpPr txBox="1"/>
          <p:nvPr>
            <p:custDataLst>
              <p:tags r:id="rId34"/>
            </p:custDataLst>
          </p:nvPr>
        </p:nvSpPr>
        <p:spPr>
          <a:xfrm>
            <a:off x="8833056" y="4959625"/>
            <a:ext cx="1046440" cy="11131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</a:rPr>
              <a:t>目标实现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44" name="TextBox 43" title=""/>
          <p:cNvSpPr txBox="1"/>
          <p:nvPr>
            <p:custDataLst>
              <p:tags r:id="rId35"/>
            </p:custDataLst>
          </p:nvPr>
        </p:nvSpPr>
        <p:spPr>
          <a:xfrm>
            <a:off x="6846814" y="2358767"/>
            <a:ext cx="677108" cy="19746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</a:rPr>
              <a:t>修     身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45" name="TextBox 44" title=""/>
          <p:cNvSpPr txBox="1"/>
          <p:nvPr>
            <p:custDataLst>
              <p:tags r:id="rId36"/>
            </p:custDataLst>
          </p:nvPr>
        </p:nvSpPr>
        <p:spPr>
          <a:xfrm>
            <a:off x="11190214" y="2347231"/>
            <a:ext cx="677108" cy="2243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</a:rPr>
              <a:t>止于至善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9074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/>
      <p:bldP spid="4" grpId="0"/>
      <p:bldP spid="26" grpId="0"/>
      <p:bldP spid="27" grpId="0"/>
      <p:bldP spid="28" grpId="0" animBg="1"/>
      <p:bldP spid="29" grpId="0"/>
      <p:bldP spid="32" grpId="0"/>
      <p:bldP spid="33" grpId="0"/>
      <p:bldP spid="37" grpId="0"/>
      <p:bldP spid="39" grpId="0" animBg="1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矩形 12" title=""/>
          <p:cNvSpPr/>
          <p:nvPr>
            <p:custDataLst>
              <p:tags r:id="rId4"/>
            </p:custDataLst>
          </p:nvPr>
        </p:nvSpPr>
        <p:spPr>
          <a:xfrm>
            <a:off x="0" y="1047750"/>
            <a:ext cx="12192000" cy="52387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455930" y="342265"/>
            <a:ext cx="504825" cy="504825"/>
          </a:xfrm>
          <a:prstGeom prst="ellipse">
            <a:avLst/>
          </a:prstGeom>
          <a:blipFill rotWithShape="1">
            <a:blip r:embed="rId6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3240846" y="1112559"/>
            <a:ext cx="1171575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清理思路：创设思维导图</a:t>
            </a:r>
            <a:r>
              <a:rPr lang="zh-CN" altLang="en-US" sz="3200" smtClean="0">
                <a:latin typeface="华文行楷" pitchFamily="2" charset="-122"/>
                <a:ea typeface="华文行楷" pitchFamily="2" charset="-122"/>
              </a:rPr>
              <a:t>，</a:t>
            </a:r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厘</a:t>
            </a:r>
            <a:r>
              <a:rPr lang="zh-CN" altLang="en-US" sz="3200" smtClean="0">
                <a:latin typeface="华文行楷" pitchFamily="2" charset="-122"/>
                <a:ea typeface="华文行楷" pitchFamily="2" charset="-122"/>
              </a:rPr>
              <a:t>清论证过程</a:t>
            </a:r>
            <a:endParaRPr lang="zh-CN" altLang="en-US" sz="320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14" name="组合 13" title=""/>
          <p:cNvGrpSpPr/>
          <p:nvPr>
            <p:custDataLst>
              <p:tags r:id="rId8"/>
            </p:custDataLst>
          </p:nvPr>
        </p:nvGrpSpPr>
        <p:grpSpPr>
          <a:xfrm>
            <a:off x="851425" y="1047750"/>
            <a:ext cx="2299280" cy="1953399"/>
            <a:chOff x="1944" y="6050"/>
            <a:chExt cx="15089" cy="3226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/>
                  </a14:imgProps>
                </a:ext>
              </a:extLst>
            </a:blip>
            <a:stretch>
              <a:fillRect/>
            </a:stretch>
          </p:blipFill>
          <p:spPr>
            <a:xfrm>
              <a:off x="12785" y="6067"/>
              <a:ext cx="4248" cy="3209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/>
                  </a14:imgProps>
                </a:ext>
              </a:extLst>
            </a:blip>
            <a:srcRect l="8103"/>
            <a:stretch>
              <a:fillRect/>
            </a:stretch>
          </p:blipFill>
          <p:spPr>
            <a:xfrm>
              <a:off x="1944" y="6067"/>
              <a:ext cx="4888" cy="3189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/>
                  </a14:imgProps>
                </a:ext>
              </a:extLst>
            </a:blip>
            <a:srcRect l="3845"/>
            <a:stretch>
              <a:fillRect/>
            </a:stretch>
          </p:blipFill>
          <p:spPr>
            <a:xfrm>
              <a:off x="7568" y="6050"/>
              <a:ext cx="4801" cy="3226"/>
            </a:xfrm>
            <a:prstGeom prst="rect">
              <a:avLst/>
            </a:prstGeom>
            <a:effectLst>
              <a:softEdge rad="31750"/>
            </a:effectLst>
          </p:spPr>
        </p:pic>
      </p:grpSp>
      <p:sp>
        <p:nvSpPr>
          <p:cNvPr id="4" name="TextBox 3" title=""/>
          <p:cNvSpPr txBox="1"/>
          <p:nvPr>
            <p:custDataLst>
              <p:tags r:id="rId18"/>
            </p:custDataLst>
          </p:nvPr>
        </p:nvSpPr>
        <p:spPr>
          <a:xfrm>
            <a:off x="5178287" y="447261"/>
            <a:ext cx="4959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3600" smtClean="0">
                <a:latin typeface="华文行楷" pitchFamily="2" charset="-122"/>
                <a:ea typeface="华文行楷" pitchFamily="2" charset="-122"/>
              </a:rPr>
              <a:t>人皆有不忍人之心</a:t>
            </a:r>
            <a:r>
              <a:rPr lang="en-US" altLang="zh-CN" sz="3600" smtClean="0">
                <a:latin typeface="华文行楷" pitchFamily="2" charset="-122"/>
                <a:ea typeface="华文行楷" pitchFamily="2" charset="-122"/>
              </a:rPr>
              <a:t>》</a:t>
            </a:r>
            <a:endParaRPr lang="zh-CN" altLang="en-US" sz="36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 title=""/>
          <p:cNvSpPr txBox="1"/>
          <p:nvPr>
            <p:custDataLst>
              <p:tags r:id="rId19"/>
            </p:custDataLst>
          </p:nvPr>
        </p:nvSpPr>
        <p:spPr>
          <a:xfrm>
            <a:off x="3240846" y="2822714"/>
            <a:ext cx="677108" cy="3558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mtClean="0"/>
              <a:t>人皆有不忍人之心</a:t>
            </a:r>
            <a:endParaRPr lang="zh-CN" altLang="en-US" sz="3200"/>
          </a:p>
        </p:txBody>
      </p:sp>
      <p:sp>
        <p:nvSpPr>
          <p:cNvPr id="6" name="左大括号 5" title=""/>
          <p:cNvSpPr/>
          <p:nvPr>
            <p:custDataLst>
              <p:tags r:id="rId20"/>
            </p:custDataLst>
          </p:nvPr>
        </p:nvSpPr>
        <p:spPr>
          <a:xfrm>
            <a:off x="4075043" y="2029596"/>
            <a:ext cx="684087" cy="403327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 title=""/>
          <p:cNvSpPr txBox="1"/>
          <p:nvPr>
            <p:custDataLst>
              <p:tags r:id="rId21"/>
            </p:custDataLst>
          </p:nvPr>
        </p:nvSpPr>
        <p:spPr>
          <a:xfrm>
            <a:off x="4899991" y="1878496"/>
            <a:ext cx="1196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提出论点</a:t>
            </a:r>
            <a:endParaRPr lang="zh-CN" altLang="en-US"/>
          </a:p>
        </p:txBody>
      </p:sp>
      <p:sp>
        <p:nvSpPr>
          <p:cNvPr id="8" name="TextBox 7" title=""/>
          <p:cNvSpPr txBox="1"/>
          <p:nvPr>
            <p:custDataLst>
              <p:tags r:id="rId22"/>
            </p:custDataLst>
          </p:nvPr>
        </p:nvSpPr>
        <p:spPr>
          <a:xfrm>
            <a:off x="4943997" y="4134678"/>
            <a:ext cx="553998" cy="16797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mtClean="0"/>
              <a:t>论证</a:t>
            </a:r>
            <a:endParaRPr lang="zh-CN" altLang="en-US" sz="2400"/>
          </a:p>
        </p:txBody>
      </p:sp>
      <p:sp>
        <p:nvSpPr>
          <p:cNvPr id="12" name="左大括号 11" title=""/>
          <p:cNvSpPr/>
          <p:nvPr>
            <p:custDataLst>
              <p:tags r:id="rId23"/>
            </p:custDataLst>
          </p:nvPr>
        </p:nvSpPr>
        <p:spPr>
          <a:xfrm>
            <a:off x="5903843" y="3001149"/>
            <a:ext cx="665922" cy="29523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 title=""/>
          <p:cNvSpPr txBox="1"/>
          <p:nvPr>
            <p:custDataLst>
              <p:tags r:id="rId24"/>
            </p:custDataLst>
          </p:nvPr>
        </p:nvSpPr>
        <p:spPr>
          <a:xfrm>
            <a:off x="6788425" y="2683565"/>
            <a:ext cx="2713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举例：孺子入井</a:t>
            </a:r>
            <a:endParaRPr lang="zh-CN" altLang="en-US"/>
          </a:p>
        </p:txBody>
      </p:sp>
      <p:sp>
        <p:nvSpPr>
          <p:cNvPr id="16" name="TextBox 15" title=""/>
          <p:cNvSpPr txBox="1"/>
          <p:nvPr>
            <p:custDataLst>
              <p:tags r:id="rId25"/>
            </p:custDataLst>
          </p:nvPr>
        </p:nvSpPr>
        <p:spPr>
          <a:xfrm>
            <a:off x="6788425" y="4363278"/>
            <a:ext cx="1113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排比</a:t>
            </a:r>
            <a:endParaRPr lang="zh-CN" altLang="en-US"/>
          </a:p>
        </p:txBody>
      </p:sp>
      <p:sp>
        <p:nvSpPr>
          <p:cNvPr id="17" name="左大括号 16" title=""/>
          <p:cNvSpPr/>
          <p:nvPr>
            <p:custDataLst>
              <p:tags r:id="rId26"/>
            </p:custDataLst>
          </p:nvPr>
        </p:nvSpPr>
        <p:spPr>
          <a:xfrm>
            <a:off x="7484165" y="3538330"/>
            <a:ext cx="417444" cy="199776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 title=""/>
          <p:cNvSpPr txBox="1"/>
          <p:nvPr>
            <p:custDataLst>
              <p:tags r:id="rId27"/>
            </p:custDataLst>
          </p:nvPr>
        </p:nvSpPr>
        <p:spPr>
          <a:xfrm>
            <a:off x="8145116" y="3359426"/>
            <a:ext cx="1197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恻隐之心</a:t>
            </a:r>
            <a:endParaRPr lang="zh-CN" altLang="en-US"/>
          </a:p>
        </p:txBody>
      </p:sp>
      <p:sp>
        <p:nvSpPr>
          <p:cNvPr id="19" name="TextBox 18" title=""/>
          <p:cNvSpPr txBox="1"/>
          <p:nvPr>
            <p:custDataLst>
              <p:tags r:id="rId28"/>
            </p:custDataLst>
          </p:nvPr>
        </p:nvSpPr>
        <p:spPr>
          <a:xfrm>
            <a:off x="8145116" y="4036294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羞恶之心</a:t>
            </a:r>
            <a:endParaRPr lang="zh-CN" altLang="en-US"/>
          </a:p>
        </p:txBody>
      </p:sp>
      <p:sp>
        <p:nvSpPr>
          <p:cNvPr id="23" name="TextBox 22" title=""/>
          <p:cNvSpPr txBox="1"/>
          <p:nvPr>
            <p:custDataLst>
              <p:tags r:id="rId29"/>
            </p:custDataLst>
          </p:nvPr>
        </p:nvSpPr>
        <p:spPr>
          <a:xfrm>
            <a:off x="8145116" y="473261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辞让之心</a:t>
            </a:r>
            <a:endParaRPr lang="zh-CN" altLang="en-US"/>
          </a:p>
        </p:txBody>
      </p:sp>
      <p:sp>
        <p:nvSpPr>
          <p:cNvPr id="24" name="TextBox 23" title=""/>
          <p:cNvSpPr txBox="1"/>
          <p:nvPr>
            <p:custDataLst>
              <p:tags r:id="rId30"/>
            </p:custDataLst>
          </p:nvPr>
        </p:nvSpPr>
        <p:spPr>
          <a:xfrm>
            <a:off x="8145116" y="5426765"/>
            <a:ext cx="1197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是非之心</a:t>
            </a:r>
            <a:endParaRPr lang="zh-CN" altLang="en-US"/>
          </a:p>
        </p:txBody>
      </p:sp>
      <p:sp>
        <p:nvSpPr>
          <p:cNvPr id="25" name="右大括号 24" title=""/>
          <p:cNvSpPr/>
          <p:nvPr>
            <p:custDataLst>
              <p:tags r:id="rId31"/>
            </p:custDataLst>
          </p:nvPr>
        </p:nvSpPr>
        <p:spPr>
          <a:xfrm>
            <a:off x="9919252" y="1878496"/>
            <a:ext cx="616226" cy="40750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 title=""/>
          <p:cNvSpPr txBox="1"/>
          <p:nvPr>
            <p:custDataLst>
              <p:tags r:id="rId32"/>
            </p:custDataLst>
          </p:nvPr>
        </p:nvSpPr>
        <p:spPr>
          <a:xfrm>
            <a:off x="10535478" y="3379304"/>
            <a:ext cx="738664" cy="1557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</a:rPr>
              <a:t>行仁政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2666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/>
      <p:bldP spid="6" grpId="0" animBg="1"/>
      <p:bldP spid="12" grpId="0" animBg="1"/>
      <p:bldP spid="15" grpId="0"/>
      <p:bldP spid="16" grpId="0"/>
      <p:bldP spid="17" grpId="0" animBg="1"/>
      <p:bldP spid="18" grpId="0"/>
      <p:bldP spid="19" grpId="0"/>
      <p:bldP spid="23" grpId="0"/>
      <p:bldP spid="24" grpId="0"/>
      <p:bldP spid="25" grpId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椭圆 9" title=""/>
          <p:cNvSpPr/>
          <p:nvPr>
            <p:custDataLst>
              <p:tags r:id="rId4"/>
            </p:custDataLst>
          </p:nvPr>
        </p:nvSpPr>
        <p:spPr>
          <a:xfrm>
            <a:off x="295910" y="248920"/>
            <a:ext cx="504825" cy="504825"/>
          </a:xfrm>
          <a:prstGeom prst="ellipse">
            <a:avLst/>
          </a:prstGeom>
          <a:blipFill rotWithShape="1">
            <a:blip r:embed="rId5"/>
            <a:tile tx="-273050" ty="88900" sx="100000" sy="100000" flip="none" algn="ctr"/>
          </a:blipFill>
          <a:ln>
            <a:solidFill>
              <a:srgbClr val="2E29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38" name="矩形 37" title=""/>
          <p:cNvSpPr/>
          <p:nvPr>
            <p:custDataLst>
              <p:tags r:id="rId6"/>
            </p:custDataLst>
          </p:nvPr>
        </p:nvSpPr>
        <p:spPr>
          <a:xfrm>
            <a:off x="0" y="1212850"/>
            <a:ext cx="12192000" cy="5365115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2145" t="17381" r="979" b="2734"/>
          <a:stretch>
            <a:fillRect/>
          </a:stretch>
        </p:blipFill>
        <p:spPr>
          <a:xfrm>
            <a:off x="800735" y="885825"/>
            <a:ext cx="11512550" cy="5597525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3108353" y="248920"/>
            <a:ext cx="4624705" cy="7556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文道颜楷体" panose="02010600040101010101" charset="-122"/>
                <a:ea typeface="文道颜楷体" panose="02010600040101010101" charset="-122"/>
                <a:cs typeface="文道颜楷体" panose="02010600040101010101" charset="-122"/>
                <a:sym typeface="+mn-lt"/>
              </a:rPr>
              <a:t>《人皆有不忍人之心》</a:t>
            </a:r>
          </a:p>
        </p:txBody>
      </p: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9220835" y="105410"/>
            <a:ext cx="2896870" cy="780415"/>
          </a:xfrm>
          <a:prstGeom prst="rect">
            <a:avLst/>
          </a:prstGeom>
          <a:noFill/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algn="ctr">
              <a:lnSpc>
                <a:spcPct val="140000"/>
              </a:lnSpc>
            </a:pPr>
            <a:r>
              <a:rPr lang="en-US" altLang="zh-CN" sz="3200" b="1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“</a:t>
            </a:r>
            <a:r>
              <a:rPr lang="zh-CN" sz="3200" b="1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人性本善</a:t>
            </a:r>
            <a:r>
              <a:rPr lang="en-US" altLang="zh-CN" sz="3200" b="1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”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2" animBg="1"/>
    </p:bldLst>
  </p:timing>
</p:sld>
</file>

<file path=ppt/tags/tag1.xml><?xml version="1.0" encoding="utf-8"?>
<p:tagLst xmlns:p="http://schemas.openxmlformats.org/presentationml/2006/main">
  <p:tag name="AS_UNIQUEID" val="1710"/>
</p:tagLst>
</file>

<file path=ppt/tags/tag10.xml><?xml version="1.0" encoding="utf-8"?>
<p:tagLst xmlns:p="http://schemas.openxmlformats.org/presentationml/2006/main">
  <p:tag name="AS_UNIQUEID" val="1338"/>
</p:tagLst>
</file>

<file path=ppt/tags/tag100.xml><?xml version="1.0" encoding="utf-8"?>
<p:tagLst xmlns:p="http://schemas.openxmlformats.org/presentationml/2006/main">
  <p:tag name="AS_UNIQUEID" val="1426"/>
</p:tagLst>
</file>

<file path=ppt/tags/tag101.xml><?xml version="1.0" encoding="utf-8"?>
<p:tagLst xmlns:p="http://schemas.openxmlformats.org/presentationml/2006/main">
  <p:tag name="AS_UNIQUEID" val="1427"/>
</p:tagLst>
</file>

<file path=ppt/tags/tag102.xml><?xml version="1.0" encoding="utf-8"?>
<p:tagLst xmlns:p="http://schemas.openxmlformats.org/presentationml/2006/main">
  <p:tag name="AS_UNIQUEID" val="1728"/>
</p:tagLst>
</file>

<file path=ppt/tags/tag103.xml><?xml version="1.0" encoding="utf-8"?>
<p:tagLst xmlns:p="http://schemas.openxmlformats.org/presentationml/2006/main">
  <p:tag name="AS_UNIQUEID" val="1429"/>
</p:tagLst>
</file>

<file path=ppt/tags/tag104.xml><?xml version="1.0" encoding="utf-8"?>
<p:tagLst xmlns:p="http://schemas.openxmlformats.org/presentationml/2006/main">
  <p:tag name="AS_UNIQUEID" val="1430"/>
</p:tagLst>
</file>

<file path=ppt/tags/tag105.xml><?xml version="1.0" encoding="utf-8"?>
<p:tagLst xmlns:p="http://schemas.openxmlformats.org/presentationml/2006/main">
  <p:tag name="AS_UNIQUEID" val="1431"/>
</p:tagLst>
</file>

<file path=ppt/tags/tag106.xml><?xml version="1.0" encoding="utf-8"?>
<p:tagLst xmlns:p="http://schemas.openxmlformats.org/presentationml/2006/main">
  <p:tag name="AS_UNIQUEID" val="1432"/>
</p:tagLst>
</file>

<file path=ppt/tags/tag107.xml><?xml version="1.0" encoding="utf-8"?>
<p:tagLst xmlns:p="http://schemas.openxmlformats.org/presentationml/2006/main">
  <p:tag name="AS_UNIQUEID" val="1729"/>
</p:tagLst>
</file>

<file path=ppt/tags/tag108.xml><?xml version="1.0" encoding="utf-8"?>
<p:tagLst xmlns:p="http://schemas.openxmlformats.org/presentationml/2006/main">
  <p:tag name="AS_UNIQUEID" val="1455"/>
</p:tagLst>
</file>

<file path=ppt/tags/tag109.xml><?xml version="1.0" encoding="utf-8"?>
<p:tagLst xmlns:p="http://schemas.openxmlformats.org/presentationml/2006/main">
  <p:tag name="AS_UNIQUEID" val="1456"/>
</p:tagLst>
</file>

<file path=ppt/tags/tag11.xml><?xml version="1.0" encoding="utf-8"?>
<p:tagLst xmlns:p="http://schemas.openxmlformats.org/presentationml/2006/main">
  <p:tag name="AS_UNIQUEID" val="1339"/>
</p:tagLst>
</file>

<file path=ppt/tags/tag110.xml><?xml version="1.0" encoding="utf-8"?>
<p:tagLst xmlns:p="http://schemas.openxmlformats.org/presentationml/2006/main">
  <p:tag name="AS_UNIQUEID" val="1730"/>
</p:tagLst>
</file>

<file path=ppt/tags/tag111.xml><?xml version="1.0" encoding="utf-8"?>
<p:tagLst xmlns:p="http://schemas.openxmlformats.org/presentationml/2006/main">
  <p:tag name="AS_UNIQUEID" val="1458"/>
</p:tagLst>
</file>

<file path=ppt/tags/tag112.xml><?xml version="1.0" encoding="utf-8"?>
<p:tagLst xmlns:p="http://schemas.openxmlformats.org/presentationml/2006/main">
  <p:tag name="AS_UNIQUEID" val="1460"/>
</p:tagLst>
</file>

<file path=ppt/tags/tag113.xml><?xml version="1.0" encoding="utf-8"?>
<p:tagLst xmlns:p="http://schemas.openxmlformats.org/presentationml/2006/main">
  <p:tag name="AS_UNIQUEID" val="1461"/>
</p:tagLst>
</file>

<file path=ppt/tags/tag114.xml><?xml version="1.0" encoding="utf-8"?>
<p:tagLst xmlns:p="http://schemas.openxmlformats.org/presentationml/2006/main">
  <p:tag name="AS_UNIQUEID" val="1462"/>
</p:tagLst>
</file>

<file path=ppt/tags/tag115.xml><?xml version="1.0" encoding="utf-8"?>
<p:tagLst xmlns:p="http://schemas.openxmlformats.org/presentationml/2006/main">
  <p:tag name="AS_UNIQUEID" val="1463"/>
</p:tagLst>
</file>

<file path=ppt/tags/tag116.xml><?xml version="1.0" encoding="utf-8"?>
<p:tagLst xmlns:p="http://schemas.openxmlformats.org/presentationml/2006/main">
  <p:tag name="AS_UNIQUEID" val="1464"/>
</p:tagLst>
</file>

<file path=ppt/tags/tag117.xml><?xml version="1.0" encoding="utf-8"?>
<p:tagLst xmlns:p="http://schemas.openxmlformats.org/presentationml/2006/main">
  <p:tag name="AS_UNIQUEID" val="1465"/>
</p:tagLst>
</file>

<file path=ppt/tags/tag118.xml><?xml version="1.0" encoding="utf-8"?>
<p:tagLst xmlns:p="http://schemas.openxmlformats.org/presentationml/2006/main">
  <p:tag name="AS_UNIQUEID" val="1466"/>
</p:tagLst>
</file>

<file path=ppt/tags/tag119.xml><?xml version="1.0" encoding="utf-8"?>
<p:tagLst xmlns:p="http://schemas.openxmlformats.org/presentationml/2006/main">
  <p:tag name="AS_UNIQUEID" val="1731"/>
</p:tagLst>
</file>

<file path=ppt/tags/tag12.xml><?xml version="1.0" encoding="utf-8"?>
<p:tagLst xmlns:p="http://schemas.openxmlformats.org/presentationml/2006/main">
  <p:tag name="AS_UNIQUEID" val="1340"/>
</p:tagLst>
</file>

<file path=ppt/tags/tag120.xml><?xml version="1.0" encoding="utf-8"?>
<p:tagLst xmlns:p="http://schemas.openxmlformats.org/presentationml/2006/main">
  <p:tag name="AS_UNIQUEID" val="1468"/>
</p:tagLst>
</file>

<file path=ppt/tags/tag121.xml><?xml version="1.0" encoding="utf-8"?>
<p:tagLst xmlns:p="http://schemas.openxmlformats.org/presentationml/2006/main">
  <p:tag name="AS_UNIQUEID" val="1469"/>
</p:tagLst>
</file>

<file path=ppt/tags/tag122.xml><?xml version="1.0" encoding="utf-8"?>
<p:tagLst xmlns:p="http://schemas.openxmlformats.org/presentationml/2006/main">
  <p:tag name="AS_UNIQUEID" val="1470"/>
</p:tagLst>
</file>

<file path=ppt/tags/tag123.xml><?xml version="1.0" encoding="utf-8"?>
<p:tagLst xmlns:p="http://schemas.openxmlformats.org/presentationml/2006/main">
  <p:tag name="AS_UNIQUEID" val="1471"/>
</p:tagLst>
</file>

<file path=ppt/tags/tag124.xml><?xml version="1.0" encoding="utf-8"?>
<p:tagLst xmlns:p="http://schemas.openxmlformats.org/presentationml/2006/main">
  <p:tag name="AS_UNIQUEID" val="1472"/>
</p:tagLst>
</file>

<file path=ppt/tags/tag125.xml><?xml version="1.0" encoding="utf-8"?>
<p:tagLst xmlns:p="http://schemas.openxmlformats.org/presentationml/2006/main">
  <p:tag name="AS_UNIQUEID" val="1473"/>
</p:tagLst>
</file>

<file path=ppt/tags/tag126.xml><?xml version="1.0" encoding="utf-8"?>
<p:tagLst xmlns:p="http://schemas.openxmlformats.org/presentationml/2006/main">
  <p:tag name="AS_UNIQUEID" val="1474"/>
</p:tagLst>
</file>

<file path=ppt/tags/tag127.xml><?xml version="1.0" encoding="utf-8"?>
<p:tagLst xmlns:p="http://schemas.openxmlformats.org/presentationml/2006/main">
  <p:tag name="AS_UNIQUEID" val="1475"/>
</p:tagLst>
</file>

<file path=ppt/tags/tag128.xml><?xml version="1.0" encoding="utf-8"?>
<p:tagLst xmlns:p="http://schemas.openxmlformats.org/presentationml/2006/main">
  <p:tag name="AS_UNIQUEID" val="1476"/>
</p:tagLst>
</file>

<file path=ppt/tags/tag129.xml><?xml version="1.0" encoding="utf-8"?>
<p:tagLst xmlns:p="http://schemas.openxmlformats.org/presentationml/2006/main">
  <p:tag name="AS_UNIQUEID" val="1477"/>
</p:tagLst>
</file>

<file path=ppt/tags/tag13.xml><?xml version="1.0" encoding="utf-8"?>
<p:tagLst xmlns:p="http://schemas.openxmlformats.org/presentationml/2006/main">
  <p:tag name="AS_UNIQUEID" val="1712"/>
</p:tagLst>
</file>

<file path=ppt/tags/tag130.xml><?xml version="1.0" encoding="utf-8"?>
<p:tagLst xmlns:p="http://schemas.openxmlformats.org/presentationml/2006/main">
  <p:tag name="AS_UNIQUEID" val="1478"/>
</p:tagLst>
</file>

<file path=ppt/tags/tag131.xml><?xml version="1.0" encoding="utf-8"?>
<p:tagLst xmlns:p="http://schemas.openxmlformats.org/presentationml/2006/main">
  <p:tag name="AS_UNIQUEID" val="1479"/>
</p:tagLst>
</file>

<file path=ppt/tags/tag132.xml><?xml version="1.0" encoding="utf-8"?>
<p:tagLst xmlns:p="http://schemas.openxmlformats.org/presentationml/2006/main">
  <p:tag name="AS_UNIQUEID" val="1480"/>
</p:tagLst>
</file>

<file path=ppt/tags/tag133.xml><?xml version="1.0" encoding="utf-8"?>
<p:tagLst xmlns:p="http://schemas.openxmlformats.org/presentationml/2006/main">
  <p:tag name="AS_UNIQUEID" val="1484"/>
</p:tagLst>
</file>

<file path=ppt/tags/tag134.xml><?xml version="1.0" encoding="utf-8"?>
<p:tagLst xmlns:p="http://schemas.openxmlformats.org/presentationml/2006/main">
  <p:tag name="AS_UNIQUEID" val="1732"/>
</p:tagLst>
</file>

<file path=ppt/tags/tag135.xml><?xml version="1.0" encoding="utf-8"?>
<p:tagLst xmlns:p="http://schemas.openxmlformats.org/presentationml/2006/main">
  <p:tag name="AS_UNIQUEID" val="1733"/>
</p:tagLst>
</file>

<file path=ppt/tags/tag136.xml><?xml version="1.0" encoding="utf-8"?>
<p:tagLst xmlns:p="http://schemas.openxmlformats.org/presentationml/2006/main">
  <p:tag name="AS_UNIQUEID" val="1734"/>
</p:tagLst>
</file>

<file path=ppt/tags/tag137.xml><?xml version="1.0" encoding="utf-8"?>
<p:tagLst xmlns:p="http://schemas.openxmlformats.org/presentationml/2006/main">
  <p:tag name="AS_UNIQUEID" val="1735"/>
</p:tagLst>
</file>

<file path=ppt/tags/tag138.xml><?xml version="1.0" encoding="utf-8"?>
<p:tagLst xmlns:p="http://schemas.openxmlformats.org/presentationml/2006/main">
  <p:tag name="AS_UNIQUEID" val="1486"/>
</p:tagLst>
</file>

<file path=ppt/tags/tag139.xml><?xml version="1.0" encoding="utf-8"?>
<p:tagLst xmlns:p="http://schemas.openxmlformats.org/presentationml/2006/main">
  <p:tag name="AS_UNIQUEID" val="1487"/>
</p:tagLst>
</file>

<file path=ppt/tags/tag14.xml><?xml version="1.0" encoding="utf-8"?>
<p:tagLst xmlns:p="http://schemas.openxmlformats.org/presentationml/2006/main">
  <p:tag name="AS_UNIQUEID" val="1342"/>
</p:tagLst>
</file>

<file path=ppt/tags/tag140.xml><?xml version="1.0" encoding="utf-8"?>
<p:tagLst xmlns:p="http://schemas.openxmlformats.org/presentationml/2006/main">
  <p:tag name="AS_UNIQUEID" val="1736"/>
</p:tagLst>
</file>

<file path=ppt/tags/tag141.xml><?xml version="1.0" encoding="utf-8"?>
<p:tagLst xmlns:p="http://schemas.openxmlformats.org/presentationml/2006/main">
  <p:tag name="AS_UNIQUEID" val="1489"/>
</p:tagLst>
</file>

<file path=ppt/tags/tag142.xml><?xml version="1.0" encoding="utf-8"?>
<p:tagLst xmlns:p="http://schemas.openxmlformats.org/presentationml/2006/main">
  <p:tag name="AS_UNIQUEID" val="1490"/>
</p:tagLst>
</file>

<file path=ppt/tags/tag143.xml><?xml version="1.0" encoding="utf-8"?>
<p:tagLst xmlns:p="http://schemas.openxmlformats.org/presentationml/2006/main">
  <p:tag name="AS_UNIQUEID" val="1491"/>
</p:tagLst>
</file>

<file path=ppt/tags/tag144.xml><?xml version="1.0" encoding="utf-8"?>
<p:tagLst xmlns:p="http://schemas.openxmlformats.org/presentationml/2006/main">
  <p:tag name="AS_UNIQUEID" val="1492"/>
</p:tagLst>
</file>

<file path=ppt/tags/tag145.xml><?xml version="1.0" encoding="utf-8"?>
<p:tagLst xmlns:p="http://schemas.openxmlformats.org/presentationml/2006/main">
  <p:tag name="AS_UNIQUEID" val="1493"/>
</p:tagLst>
</file>

<file path=ppt/tags/tag146.xml><?xml version="1.0" encoding="utf-8"?>
<p:tagLst xmlns:p="http://schemas.openxmlformats.org/presentationml/2006/main">
  <p:tag name="AS_UNIQUEID" val="1494"/>
</p:tagLst>
</file>

<file path=ppt/tags/tag147.xml><?xml version="1.0" encoding="utf-8"?>
<p:tagLst xmlns:p="http://schemas.openxmlformats.org/presentationml/2006/main">
  <p:tag name="AS_UNIQUEID" val="1495"/>
</p:tagLst>
</file>

<file path=ppt/tags/tag148.xml><?xml version="1.0" encoding="utf-8"?>
<p:tagLst xmlns:p="http://schemas.openxmlformats.org/presentationml/2006/main">
  <p:tag name="AS_UNIQUEID" val="1496"/>
</p:tagLst>
</file>

<file path=ppt/tags/tag149.xml><?xml version="1.0" encoding="utf-8"?>
<p:tagLst xmlns:p="http://schemas.openxmlformats.org/presentationml/2006/main">
  <p:tag name="AS_UNIQUEID" val="1737"/>
</p:tagLst>
</file>

<file path=ppt/tags/tag15.xml><?xml version="1.0" encoding="utf-8"?>
<p:tagLst xmlns:p="http://schemas.openxmlformats.org/presentationml/2006/main">
  <p:tag name="AS_UNIQUEID" val="1343"/>
</p:tagLst>
</file>

<file path=ppt/tags/tag150.xml><?xml version="1.0" encoding="utf-8"?>
<p:tagLst xmlns:p="http://schemas.openxmlformats.org/presentationml/2006/main">
  <p:tag name="AS_UNIQUEID" val="1738"/>
</p:tagLst>
</file>

<file path=ppt/tags/tag151.xml><?xml version="1.0" encoding="utf-8"?>
<p:tagLst xmlns:p="http://schemas.openxmlformats.org/presentationml/2006/main">
  <p:tag name="AS_UNIQUEID" val="1486"/>
</p:tagLst>
</file>

<file path=ppt/tags/tag152.xml><?xml version="1.0" encoding="utf-8"?>
<p:tagLst xmlns:p="http://schemas.openxmlformats.org/presentationml/2006/main">
  <p:tag name="AS_UNIQUEID" val="1487"/>
</p:tagLst>
</file>

<file path=ppt/tags/tag153.xml><?xml version="1.0" encoding="utf-8"?>
<p:tagLst xmlns:p="http://schemas.openxmlformats.org/presentationml/2006/main">
  <p:tag name="AS_UNIQUEID" val="1739"/>
</p:tagLst>
</file>

<file path=ppt/tags/tag154.xml><?xml version="1.0" encoding="utf-8"?>
<p:tagLst xmlns:p="http://schemas.openxmlformats.org/presentationml/2006/main">
  <p:tag name="AS_UNIQUEID" val="1489"/>
</p:tagLst>
</file>

<file path=ppt/tags/tag155.xml><?xml version="1.0" encoding="utf-8"?>
<p:tagLst xmlns:p="http://schemas.openxmlformats.org/presentationml/2006/main">
  <p:tag name="AS_UNIQUEID" val="1490"/>
</p:tagLst>
</file>

<file path=ppt/tags/tag156.xml><?xml version="1.0" encoding="utf-8"?>
<p:tagLst xmlns:p="http://schemas.openxmlformats.org/presentationml/2006/main">
  <p:tag name="AS_UNIQUEID" val="1491"/>
</p:tagLst>
</file>

<file path=ppt/tags/tag157.xml><?xml version="1.0" encoding="utf-8"?>
<p:tagLst xmlns:p="http://schemas.openxmlformats.org/presentationml/2006/main">
  <p:tag name="AS_UNIQUEID" val="1492"/>
</p:tagLst>
</file>

<file path=ppt/tags/tag158.xml><?xml version="1.0" encoding="utf-8"?>
<p:tagLst xmlns:p="http://schemas.openxmlformats.org/presentationml/2006/main">
  <p:tag name="AS_UNIQUEID" val="1493"/>
</p:tagLst>
</file>

<file path=ppt/tags/tag159.xml><?xml version="1.0" encoding="utf-8"?>
<p:tagLst xmlns:p="http://schemas.openxmlformats.org/presentationml/2006/main">
  <p:tag name="AS_UNIQUEID" val="1494"/>
</p:tagLst>
</file>

<file path=ppt/tags/tag16.xml><?xml version="1.0" encoding="utf-8"?>
<p:tagLst xmlns:p="http://schemas.openxmlformats.org/presentationml/2006/main">
  <p:tag name="AS_UNIQUEID" val="1344"/>
</p:tagLst>
</file>

<file path=ppt/tags/tag160.xml><?xml version="1.0" encoding="utf-8"?>
<p:tagLst xmlns:p="http://schemas.openxmlformats.org/presentationml/2006/main">
  <p:tag name="AS_UNIQUEID" val="1495"/>
</p:tagLst>
</file>

<file path=ppt/tags/tag161.xml><?xml version="1.0" encoding="utf-8"?>
<p:tagLst xmlns:p="http://schemas.openxmlformats.org/presentationml/2006/main">
  <p:tag name="AS_UNIQUEID" val="1496"/>
</p:tagLst>
</file>

<file path=ppt/tags/tag162.xml><?xml version="1.0" encoding="utf-8"?>
<p:tagLst xmlns:p="http://schemas.openxmlformats.org/presentationml/2006/main">
  <p:tag name="AS_UNIQUEID" val="1740"/>
</p:tagLst>
</file>

<file path=ppt/tags/tag163.xml><?xml version="1.0" encoding="utf-8"?>
<p:tagLst xmlns:p="http://schemas.openxmlformats.org/presentationml/2006/main">
  <p:tag name="AS_UNIQUEID" val="1741"/>
</p:tagLst>
</file>

<file path=ppt/tags/tag164.xml><?xml version="1.0" encoding="utf-8"?>
<p:tagLst xmlns:p="http://schemas.openxmlformats.org/presentationml/2006/main">
  <p:tag name="AS_UNIQUEID" val="1742"/>
</p:tagLst>
</file>

<file path=ppt/tags/tag165.xml><?xml version="1.0" encoding="utf-8"?>
<p:tagLst xmlns:p="http://schemas.openxmlformats.org/presentationml/2006/main">
  <p:tag name="AS_UNIQUEID" val="1743"/>
</p:tagLst>
</file>

<file path=ppt/tags/tag166.xml><?xml version="1.0" encoding="utf-8"?>
<p:tagLst xmlns:p="http://schemas.openxmlformats.org/presentationml/2006/main">
  <p:tag name="AS_UNIQUEID" val="1744"/>
</p:tagLst>
</file>

<file path=ppt/tags/tag167.xml><?xml version="1.0" encoding="utf-8"?>
<p:tagLst xmlns:p="http://schemas.openxmlformats.org/presentationml/2006/main">
  <p:tag name="AS_UNIQUEID" val="1745"/>
</p:tagLst>
</file>

<file path=ppt/tags/tag168.xml><?xml version="1.0" encoding="utf-8"?>
<p:tagLst xmlns:p="http://schemas.openxmlformats.org/presentationml/2006/main">
  <p:tag name="AS_UNIQUEID" val="1746"/>
</p:tagLst>
</file>

<file path=ppt/tags/tag169.xml><?xml version="1.0" encoding="utf-8"?>
<p:tagLst xmlns:p="http://schemas.openxmlformats.org/presentationml/2006/main">
  <p:tag name="AS_UNIQUEID" val="1747"/>
</p:tagLst>
</file>

<file path=ppt/tags/tag17.xml><?xml version="1.0" encoding="utf-8"?>
<p:tagLst xmlns:p="http://schemas.openxmlformats.org/presentationml/2006/main">
  <p:tag name="AS_UNIQUEID" val="1345"/>
</p:tagLst>
</file>

<file path=ppt/tags/tag170.xml><?xml version="1.0" encoding="utf-8"?>
<p:tagLst xmlns:p="http://schemas.openxmlformats.org/presentationml/2006/main">
  <p:tag name="AS_UNIQUEID" val="1748"/>
</p:tagLst>
</file>

<file path=ppt/tags/tag171.xml><?xml version="1.0" encoding="utf-8"?>
<p:tagLst xmlns:p="http://schemas.openxmlformats.org/presentationml/2006/main">
  <p:tag name="AS_UNIQUEID" val="1749"/>
</p:tagLst>
</file>

<file path=ppt/tags/tag172.xml><?xml version="1.0" encoding="utf-8"?>
<p:tagLst xmlns:p="http://schemas.openxmlformats.org/presentationml/2006/main">
  <p:tag name="AS_UNIQUEID" val="1750"/>
</p:tagLst>
</file>

<file path=ppt/tags/tag173.xml><?xml version="1.0" encoding="utf-8"?>
<p:tagLst xmlns:p="http://schemas.openxmlformats.org/presentationml/2006/main">
  <p:tag name="AS_UNIQUEID" val="1751"/>
</p:tagLst>
</file>

<file path=ppt/tags/tag174.xml><?xml version="1.0" encoding="utf-8"?>
<p:tagLst xmlns:p="http://schemas.openxmlformats.org/presentationml/2006/main">
  <p:tag name="AS_UNIQUEID" val="1752"/>
</p:tagLst>
</file>

<file path=ppt/tags/tag175.xml><?xml version="1.0" encoding="utf-8"?>
<p:tagLst xmlns:p="http://schemas.openxmlformats.org/presentationml/2006/main">
  <p:tag name="AS_UNIQUEID" val="1753"/>
</p:tagLst>
</file>

<file path=ppt/tags/tag176.xml><?xml version="1.0" encoding="utf-8"?>
<p:tagLst xmlns:p="http://schemas.openxmlformats.org/presentationml/2006/main">
  <p:tag name="AS_UNIQUEID" val="1754"/>
</p:tagLst>
</file>

<file path=ppt/tags/tag177.xml><?xml version="1.0" encoding="utf-8"?>
<p:tagLst xmlns:p="http://schemas.openxmlformats.org/presentationml/2006/main">
  <p:tag name="AS_UNIQUEID" val="1755"/>
</p:tagLst>
</file>

<file path=ppt/tags/tag178.xml><?xml version="1.0" encoding="utf-8"?>
<p:tagLst xmlns:p="http://schemas.openxmlformats.org/presentationml/2006/main">
  <p:tag name="AS_UNIQUEID" val="1486"/>
</p:tagLst>
</file>

<file path=ppt/tags/tag179.xml><?xml version="1.0" encoding="utf-8"?>
<p:tagLst xmlns:p="http://schemas.openxmlformats.org/presentationml/2006/main">
  <p:tag name="AS_UNIQUEID" val="1487"/>
</p:tagLst>
</file>

<file path=ppt/tags/tag18.xml><?xml version="1.0" encoding="utf-8"?>
<p:tagLst xmlns:p="http://schemas.openxmlformats.org/presentationml/2006/main">
  <p:tag name="AS_UNIQUEID" val="1346"/>
</p:tagLst>
</file>

<file path=ppt/tags/tag180.xml><?xml version="1.0" encoding="utf-8"?>
<p:tagLst xmlns:p="http://schemas.openxmlformats.org/presentationml/2006/main">
  <p:tag name="AS_UNIQUEID" val="1756"/>
</p:tagLst>
</file>

<file path=ppt/tags/tag181.xml><?xml version="1.0" encoding="utf-8"?>
<p:tagLst xmlns:p="http://schemas.openxmlformats.org/presentationml/2006/main">
  <p:tag name="AS_UNIQUEID" val="1490"/>
</p:tagLst>
</file>

<file path=ppt/tags/tag182.xml><?xml version="1.0" encoding="utf-8"?>
<p:tagLst xmlns:p="http://schemas.openxmlformats.org/presentationml/2006/main">
  <p:tag name="AS_UNIQUEID" val="1492"/>
</p:tagLst>
</file>

<file path=ppt/tags/tag183.xml><?xml version="1.0" encoding="utf-8"?>
<p:tagLst xmlns:p="http://schemas.openxmlformats.org/presentationml/2006/main">
  <p:tag name="AS_UNIQUEID" val="1493"/>
</p:tagLst>
</file>

<file path=ppt/tags/tag184.xml><?xml version="1.0" encoding="utf-8"?>
<p:tagLst xmlns:p="http://schemas.openxmlformats.org/presentationml/2006/main">
  <p:tag name="AS_UNIQUEID" val="1494"/>
</p:tagLst>
</file>

<file path=ppt/tags/tag185.xml><?xml version="1.0" encoding="utf-8"?>
<p:tagLst xmlns:p="http://schemas.openxmlformats.org/presentationml/2006/main">
  <p:tag name="AS_UNIQUEID" val="1495"/>
</p:tagLst>
</file>

<file path=ppt/tags/tag186.xml><?xml version="1.0" encoding="utf-8"?>
<p:tagLst xmlns:p="http://schemas.openxmlformats.org/presentationml/2006/main">
  <p:tag name="AS_UNIQUEID" val="1496"/>
</p:tagLst>
</file>

<file path=ppt/tags/tag187.xml><?xml version="1.0" encoding="utf-8"?>
<p:tagLst xmlns:p="http://schemas.openxmlformats.org/presentationml/2006/main">
  <p:tag name="AS_UNIQUEID" val="1757"/>
</p:tagLst>
</file>

<file path=ppt/tags/tag188.xml><?xml version="1.0" encoding="utf-8"?>
<p:tagLst xmlns:p="http://schemas.openxmlformats.org/presentationml/2006/main">
  <p:tag name="AS_UNIQUEID" val="1758"/>
</p:tagLst>
</file>

<file path=ppt/tags/tag189.xml><?xml version="1.0" encoding="utf-8"?>
<p:tagLst xmlns:p="http://schemas.openxmlformats.org/presentationml/2006/main">
  <p:tag name="AS_UNIQUEID" val="1759"/>
</p:tagLst>
</file>

<file path=ppt/tags/tag19.xml><?xml version="1.0" encoding="utf-8"?>
<p:tagLst xmlns:p="http://schemas.openxmlformats.org/presentationml/2006/main">
  <p:tag name="AS_UNIQUEID" val="1713"/>
</p:tagLst>
</file>

<file path=ppt/tags/tag190.xml><?xml version="1.0" encoding="utf-8"?>
<p:tagLst xmlns:p="http://schemas.openxmlformats.org/presentationml/2006/main">
  <p:tag name="AS_UNIQUEID" val="1760"/>
</p:tagLst>
</file>

<file path=ppt/tags/tag191.xml><?xml version="1.0" encoding="utf-8"?>
<p:tagLst xmlns:p="http://schemas.openxmlformats.org/presentationml/2006/main">
  <p:tag name="AS_UNIQUEID" val="1761"/>
</p:tagLst>
</file>

<file path=ppt/tags/tag192.xml><?xml version="1.0" encoding="utf-8"?>
<p:tagLst xmlns:p="http://schemas.openxmlformats.org/presentationml/2006/main">
  <p:tag name="AS_UNIQUEID" val="1762"/>
</p:tagLst>
</file>

<file path=ppt/tags/tag193.xml><?xml version="1.0" encoding="utf-8"?>
<p:tagLst xmlns:p="http://schemas.openxmlformats.org/presentationml/2006/main">
  <p:tag name="AS_UNIQUEID" val="1763"/>
</p:tagLst>
</file>

<file path=ppt/tags/tag194.xml><?xml version="1.0" encoding="utf-8"?>
<p:tagLst xmlns:p="http://schemas.openxmlformats.org/presentationml/2006/main">
  <p:tag name="AS_UNIQUEID" val="1764"/>
</p:tagLst>
</file>

<file path=ppt/tags/tag195.xml><?xml version="1.0" encoding="utf-8"?>
<p:tagLst xmlns:p="http://schemas.openxmlformats.org/presentationml/2006/main">
  <p:tag name="AS_UNIQUEID" val="1765"/>
</p:tagLst>
</file>

<file path=ppt/tags/tag196.xml><?xml version="1.0" encoding="utf-8"?>
<p:tagLst xmlns:p="http://schemas.openxmlformats.org/presentationml/2006/main">
  <p:tag name="AS_UNIQUEID" val="1766"/>
</p:tagLst>
</file>

<file path=ppt/tags/tag197.xml><?xml version="1.0" encoding="utf-8"?>
<p:tagLst xmlns:p="http://schemas.openxmlformats.org/presentationml/2006/main">
  <p:tag name="AS_UNIQUEID" val="1767"/>
</p:tagLst>
</file>

<file path=ppt/tags/tag198.xml><?xml version="1.0" encoding="utf-8"?>
<p:tagLst xmlns:p="http://schemas.openxmlformats.org/presentationml/2006/main">
  <p:tag name="AS_UNIQUEID" val="1768"/>
</p:tagLst>
</file>

<file path=ppt/tags/tag199.xml><?xml version="1.0" encoding="utf-8"?>
<p:tagLst xmlns:p="http://schemas.openxmlformats.org/presentationml/2006/main">
  <p:tag name="AS_UNIQUEID" val="1769"/>
</p:tagLst>
</file>

<file path=ppt/tags/tag2.xml><?xml version="1.0" encoding="utf-8"?>
<p:tagLst xmlns:p="http://schemas.openxmlformats.org/presentationml/2006/main">
  <p:tag name="AS_UNIQUEID" val="1330"/>
</p:tagLst>
</file>

<file path=ppt/tags/tag20.xml><?xml version="1.0" encoding="utf-8"?>
<p:tagLst xmlns:p="http://schemas.openxmlformats.org/presentationml/2006/main">
  <p:tag name="AS_UNIQUEID" val="1348"/>
</p:tagLst>
</file>

<file path=ppt/tags/tag200.xml><?xml version="1.0" encoding="utf-8"?>
<p:tagLst xmlns:p="http://schemas.openxmlformats.org/presentationml/2006/main">
  <p:tag name="AS_UNIQUEID" val="1770"/>
</p:tagLst>
</file>

<file path=ppt/tags/tag201.xml><?xml version="1.0" encoding="utf-8"?>
<p:tagLst xmlns:p="http://schemas.openxmlformats.org/presentationml/2006/main">
  <p:tag name="AS_UNIQUEID" val="1771"/>
</p:tagLst>
</file>

<file path=ppt/tags/tag202.xml><?xml version="1.0" encoding="utf-8"?>
<p:tagLst xmlns:p="http://schemas.openxmlformats.org/presentationml/2006/main">
  <p:tag name="AS_UNIQUEID" val="1772"/>
</p:tagLst>
</file>

<file path=ppt/tags/tag203.xml><?xml version="1.0" encoding="utf-8"?>
<p:tagLst xmlns:p="http://schemas.openxmlformats.org/presentationml/2006/main">
  <p:tag name="AS_UNIQUEID" val="1773"/>
</p:tagLst>
</file>

<file path=ppt/tags/tag204.xml><?xml version="1.0" encoding="utf-8"?>
<p:tagLst xmlns:p="http://schemas.openxmlformats.org/presentationml/2006/main">
  <p:tag name="AS_UNIQUEID" val="1774"/>
</p:tagLst>
</file>

<file path=ppt/tags/tag205.xml><?xml version="1.0" encoding="utf-8"?>
<p:tagLst xmlns:p="http://schemas.openxmlformats.org/presentationml/2006/main">
  <p:tag name="AS_UNIQUEID" val="1775"/>
</p:tagLst>
</file>

<file path=ppt/tags/tag206.xml><?xml version="1.0" encoding="utf-8"?>
<p:tagLst xmlns:p="http://schemas.openxmlformats.org/presentationml/2006/main">
  <p:tag name="AS_UNIQUEID" val="1776"/>
</p:tagLst>
</file>

<file path=ppt/tags/tag207.xml><?xml version="1.0" encoding="utf-8"?>
<p:tagLst xmlns:p="http://schemas.openxmlformats.org/presentationml/2006/main">
  <p:tag name="AS_UNIQUEID" val="1777"/>
</p:tagLst>
</file>

<file path=ppt/tags/tag208.xml><?xml version="1.0" encoding="utf-8"?>
<p:tagLst xmlns:p="http://schemas.openxmlformats.org/presentationml/2006/main">
  <p:tag name="AS_UNIQUEID" val="1486"/>
</p:tagLst>
</file>

<file path=ppt/tags/tag209.xml><?xml version="1.0" encoding="utf-8"?>
<p:tagLst xmlns:p="http://schemas.openxmlformats.org/presentationml/2006/main">
  <p:tag name="AS_UNIQUEID" val="1487"/>
</p:tagLst>
</file>

<file path=ppt/tags/tag21.xml><?xml version="1.0" encoding="utf-8"?>
<p:tagLst xmlns:p="http://schemas.openxmlformats.org/presentationml/2006/main">
  <p:tag name="AS_UNIQUEID" val="1349"/>
</p:tagLst>
</file>

<file path=ppt/tags/tag210.xml><?xml version="1.0" encoding="utf-8"?>
<p:tagLst xmlns:p="http://schemas.openxmlformats.org/presentationml/2006/main">
  <p:tag name="AS_UNIQUEID" val="1778"/>
</p:tagLst>
</file>

<file path=ppt/tags/tag211.xml><?xml version="1.0" encoding="utf-8"?>
<p:tagLst xmlns:p="http://schemas.openxmlformats.org/presentationml/2006/main">
  <p:tag name="AS_UNIQUEID" val="1489"/>
</p:tagLst>
</file>

<file path=ppt/tags/tag212.xml><?xml version="1.0" encoding="utf-8"?>
<p:tagLst xmlns:p="http://schemas.openxmlformats.org/presentationml/2006/main">
  <p:tag name="AS_UNIQUEID" val="1490"/>
</p:tagLst>
</file>

<file path=ppt/tags/tag213.xml><?xml version="1.0" encoding="utf-8"?>
<p:tagLst xmlns:p="http://schemas.openxmlformats.org/presentationml/2006/main">
  <p:tag name="AS_UNIQUEID" val="1492"/>
</p:tagLst>
</file>

<file path=ppt/tags/tag214.xml><?xml version="1.0" encoding="utf-8"?>
<p:tagLst xmlns:p="http://schemas.openxmlformats.org/presentationml/2006/main">
  <p:tag name="AS_UNIQUEID" val="1493"/>
</p:tagLst>
</file>

<file path=ppt/tags/tag215.xml><?xml version="1.0" encoding="utf-8"?>
<p:tagLst xmlns:p="http://schemas.openxmlformats.org/presentationml/2006/main">
  <p:tag name="AS_UNIQUEID" val="1494"/>
</p:tagLst>
</file>

<file path=ppt/tags/tag216.xml><?xml version="1.0" encoding="utf-8"?>
<p:tagLst xmlns:p="http://schemas.openxmlformats.org/presentationml/2006/main">
  <p:tag name="AS_UNIQUEID" val="1495"/>
</p:tagLst>
</file>

<file path=ppt/tags/tag217.xml><?xml version="1.0" encoding="utf-8"?>
<p:tagLst xmlns:p="http://schemas.openxmlformats.org/presentationml/2006/main">
  <p:tag name="AS_UNIQUEID" val="1496"/>
</p:tagLst>
</file>

<file path=ppt/tags/tag218.xml><?xml version="1.0" encoding="utf-8"?>
<p:tagLst xmlns:p="http://schemas.openxmlformats.org/presentationml/2006/main">
  <p:tag name="AS_UNIQUEID" val="1779"/>
</p:tagLst>
</file>

<file path=ppt/tags/tag219.xml><?xml version="1.0" encoding="utf-8"?>
<p:tagLst xmlns:p="http://schemas.openxmlformats.org/presentationml/2006/main">
  <p:tag name="AS_UNIQUEID" val="1780"/>
</p:tagLst>
</file>

<file path=ppt/tags/tag22.xml><?xml version="1.0" encoding="utf-8"?>
<p:tagLst xmlns:p="http://schemas.openxmlformats.org/presentationml/2006/main">
  <p:tag name="AS_UNIQUEID" val="1350"/>
</p:tagLst>
</file>

<file path=ppt/tags/tag220.xml><?xml version="1.0" encoding="utf-8"?>
<p:tagLst xmlns:p="http://schemas.openxmlformats.org/presentationml/2006/main">
  <p:tag name="AS_UNIQUEID" val="1781"/>
</p:tagLst>
</file>

<file path=ppt/tags/tag221.xml><?xml version="1.0" encoding="utf-8"?>
<p:tagLst xmlns:p="http://schemas.openxmlformats.org/presentationml/2006/main">
  <p:tag name="AS_UNIQUEID" val="1782"/>
</p:tagLst>
</file>

<file path=ppt/tags/tag222.xml><?xml version="1.0" encoding="utf-8"?>
<p:tagLst xmlns:p="http://schemas.openxmlformats.org/presentationml/2006/main">
  <p:tag name="AS_UNIQUEID" val="1783"/>
</p:tagLst>
</file>

<file path=ppt/tags/tag223.xml><?xml version="1.0" encoding="utf-8"?>
<p:tagLst xmlns:p="http://schemas.openxmlformats.org/presentationml/2006/main">
  <p:tag name="AS_UNIQUEID" val="1784"/>
</p:tagLst>
</file>

<file path=ppt/tags/tag224.xml><?xml version="1.0" encoding="utf-8"?>
<p:tagLst xmlns:p="http://schemas.openxmlformats.org/presentationml/2006/main">
  <p:tag name="AS_UNIQUEID" val="1785"/>
</p:tagLst>
</file>

<file path=ppt/tags/tag225.xml><?xml version="1.0" encoding="utf-8"?>
<p:tagLst xmlns:p="http://schemas.openxmlformats.org/presentationml/2006/main">
  <p:tag name="AS_UNIQUEID" val="1786"/>
</p:tagLst>
</file>

<file path=ppt/tags/tag226.xml><?xml version="1.0" encoding="utf-8"?>
<p:tagLst xmlns:p="http://schemas.openxmlformats.org/presentationml/2006/main">
  <p:tag name="AS_UNIQUEID" val="1787"/>
</p:tagLst>
</file>

<file path=ppt/tags/tag227.xml><?xml version="1.0" encoding="utf-8"?>
<p:tagLst xmlns:p="http://schemas.openxmlformats.org/presentationml/2006/main">
  <p:tag name="AS_UNIQUEID" val="1788"/>
</p:tagLst>
</file>

<file path=ppt/tags/tag228.xml><?xml version="1.0" encoding="utf-8"?>
<p:tagLst xmlns:p="http://schemas.openxmlformats.org/presentationml/2006/main">
  <p:tag name="AS_UNIQUEID" val="1789"/>
</p:tagLst>
</file>

<file path=ppt/tags/tag229.xml><?xml version="1.0" encoding="utf-8"?>
<p:tagLst xmlns:p="http://schemas.openxmlformats.org/presentationml/2006/main">
  <p:tag name="AS_UNIQUEID" val="1790"/>
</p:tagLst>
</file>

<file path=ppt/tags/tag23.xml><?xml version="1.0" encoding="utf-8"?>
<p:tagLst xmlns:p="http://schemas.openxmlformats.org/presentationml/2006/main">
  <p:tag name="AS_UNIQUEID" val="1351"/>
</p:tagLst>
</file>

<file path=ppt/tags/tag230.xml><?xml version="1.0" encoding="utf-8"?>
<p:tagLst xmlns:p="http://schemas.openxmlformats.org/presentationml/2006/main">
  <p:tag name="AS_UNIQUEID" val="1791"/>
</p:tagLst>
</file>

<file path=ppt/tags/tag231.xml><?xml version="1.0" encoding="utf-8"?>
<p:tagLst xmlns:p="http://schemas.openxmlformats.org/presentationml/2006/main">
  <p:tag name="AS_UNIQUEID" val="1792"/>
</p:tagLst>
</file>

<file path=ppt/tags/tag232.xml><?xml version="1.0" encoding="utf-8"?>
<p:tagLst xmlns:p="http://schemas.openxmlformats.org/presentationml/2006/main">
  <p:tag name="AS_UNIQUEID" val="1793"/>
</p:tagLst>
</file>

<file path=ppt/tags/tag233.xml><?xml version="1.0" encoding="utf-8"?>
<p:tagLst xmlns:p="http://schemas.openxmlformats.org/presentationml/2006/main">
  <p:tag name="AS_UNIQUEID" val="1794"/>
</p:tagLst>
</file>

<file path=ppt/tags/tag234.xml><?xml version="1.0" encoding="utf-8"?>
<p:tagLst xmlns:p="http://schemas.openxmlformats.org/presentationml/2006/main">
  <p:tag name="AS_UNIQUEID" val="1554"/>
</p:tagLst>
</file>

<file path=ppt/tags/tag235.xml><?xml version="1.0" encoding="utf-8"?>
<p:tagLst xmlns:p="http://schemas.openxmlformats.org/presentationml/2006/main">
  <p:tag name="AS_UNIQUEID" val="1555"/>
</p:tagLst>
</file>

<file path=ppt/tags/tag236.xml><?xml version="1.0" encoding="utf-8"?>
<p:tagLst xmlns:p="http://schemas.openxmlformats.org/presentationml/2006/main">
  <p:tag name="AS_UNIQUEID" val="1795"/>
</p:tagLst>
</file>

<file path=ppt/tags/tag237.xml><?xml version="1.0" encoding="utf-8"?>
<p:tagLst xmlns:p="http://schemas.openxmlformats.org/presentationml/2006/main">
  <p:tag name="AS_UNIQUEID" val="1557"/>
</p:tagLst>
</file>

<file path=ppt/tags/tag238.xml><?xml version="1.0" encoding="utf-8"?>
<p:tagLst xmlns:p="http://schemas.openxmlformats.org/presentationml/2006/main">
  <p:tag name="AS_UNIQUEID" val="1558"/>
</p:tagLst>
</file>

<file path=ppt/tags/tag239.xml><?xml version="1.0" encoding="utf-8"?>
<p:tagLst xmlns:p="http://schemas.openxmlformats.org/presentationml/2006/main">
  <p:tag name="AS_UNIQUEID" val="1559"/>
  <p:tag name="KSO_WM_UNIT_PLACING_PICTURE_USER_VIEWPORT" val="{&quot;height&quot;:8794,&quot;width&quot;:17577}"/>
</p:tagLst>
</file>

<file path=ppt/tags/tag24.xml><?xml version="1.0" encoding="utf-8"?>
<p:tagLst xmlns:p="http://schemas.openxmlformats.org/presentationml/2006/main">
  <p:tag name="AS_UNIQUEID" val="1352"/>
</p:tagLst>
</file>

<file path=ppt/tags/tag240.xml><?xml version="1.0" encoding="utf-8"?>
<p:tagLst xmlns:p="http://schemas.openxmlformats.org/presentationml/2006/main">
  <p:tag name="AS_UNIQUEID" val="1327"/>
</p:tagLst>
</file>

<file path=ppt/tags/tag241.xml><?xml version="1.0" encoding="utf-8"?>
<p:tagLst xmlns:p="http://schemas.openxmlformats.org/presentationml/2006/main">
  <p:tag name="AS_UNIQUEID" val="1560"/>
</p:tagLst>
</file>

<file path=ppt/tags/tag242.xml><?xml version="1.0" encoding="utf-8"?>
<p:tagLst xmlns:p="http://schemas.openxmlformats.org/presentationml/2006/main">
  <p:tag name="AS_UNIQUEID" val="1796"/>
</p:tagLst>
</file>

<file path=ppt/tags/tag243.xml><?xml version="1.0" encoding="utf-8"?>
<p:tagLst xmlns:p="http://schemas.openxmlformats.org/presentationml/2006/main">
  <p:tag name="AS_UNIQUEID" val="1617"/>
</p:tagLst>
</file>

<file path=ppt/tags/tag244.xml><?xml version="1.0" encoding="utf-8"?>
<p:tagLst xmlns:p="http://schemas.openxmlformats.org/presentationml/2006/main">
  <p:tag name="AS_UNIQUEID" val="1618"/>
</p:tagLst>
</file>

<file path=ppt/tags/tag245.xml><?xml version="1.0" encoding="utf-8"?>
<p:tagLst xmlns:p="http://schemas.openxmlformats.org/presentationml/2006/main">
  <p:tag name="AS_UNIQUEID" val="1797"/>
</p:tagLst>
</file>

<file path=ppt/tags/tag246.xml><?xml version="1.0" encoding="utf-8"?>
<p:tagLst xmlns:p="http://schemas.openxmlformats.org/presentationml/2006/main">
  <p:tag name="AS_UNIQUEID" val="1620"/>
</p:tagLst>
</file>

<file path=ppt/tags/tag247.xml><?xml version="1.0" encoding="utf-8"?>
<p:tagLst xmlns:p="http://schemas.openxmlformats.org/presentationml/2006/main">
  <p:tag name="AS_UNIQUEID" val="1621"/>
</p:tagLst>
</file>

<file path=ppt/tags/tag248.xml><?xml version="1.0" encoding="utf-8"?>
<p:tagLst xmlns:p="http://schemas.openxmlformats.org/presentationml/2006/main">
  <p:tag name="AS_UNIQUEID" val="1622"/>
</p:tagLst>
</file>

<file path=ppt/tags/tag249.xml><?xml version="1.0" encoding="utf-8"?>
<p:tagLst xmlns:p="http://schemas.openxmlformats.org/presentationml/2006/main">
  <p:tag name="AS_UNIQUEID" val="1623"/>
</p:tagLst>
</file>

<file path=ppt/tags/tag25.xml><?xml version="1.0" encoding="utf-8"?>
<p:tagLst xmlns:p="http://schemas.openxmlformats.org/presentationml/2006/main">
  <p:tag name="AS_UNIQUEID" val="1353"/>
</p:tagLst>
</file>

<file path=ppt/tags/tag250.xml><?xml version="1.0" encoding="utf-8"?>
<p:tagLst xmlns:p="http://schemas.openxmlformats.org/presentationml/2006/main">
  <p:tag name="AS_UNIQUEID" val="1624"/>
</p:tagLst>
</file>

<file path=ppt/tags/tag251.xml><?xml version="1.0" encoding="utf-8"?>
<p:tagLst xmlns:p="http://schemas.openxmlformats.org/presentationml/2006/main">
  <p:tag name="AS_UNIQUEID" val="1625"/>
</p:tagLst>
</file>

<file path=ppt/tags/tag252.xml><?xml version="1.0" encoding="utf-8"?>
<p:tagLst xmlns:p="http://schemas.openxmlformats.org/presentationml/2006/main">
  <p:tag name="AS_UNIQUEID" val="1798"/>
</p:tagLst>
</file>

<file path=ppt/tags/tag253.xml><?xml version="1.0" encoding="utf-8"?>
<p:tagLst xmlns:p="http://schemas.openxmlformats.org/presentationml/2006/main">
  <p:tag name="AS_UNIQUEID" val="1617"/>
</p:tagLst>
</file>

<file path=ppt/tags/tag254.xml><?xml version="1.0" encoding="utf-8"?>
<p:tagLst xmlns:p="http://schemas.openxmlformats.org/presentationml/2006/main">
  <p:tag name="AS_UNIQUEID" val="1618"/>
</p:tagLst>
</file>

<file path=ppt/tags/tag255.xml><?xml version="1.0" encoding="utf-8"?>
<p:tagLst xmlns:p="http://schemas.openxmlformats.org/presentationml/2006/main">
  <p:tag name="AS_UNIQUEID" val="1799"/>
</p:tagLst>
</file>

<file path=ppt/tags/tag256.xml><?xml version="1.0" encoding="utf-8"?>
<p:tagLst xmlns:p="http://schemas.openxmlformats.org/presentationml/2006/main">
  <p:tag name="AS_UNIQUEID" val="1620"/>
</p:tagLst>
</file>

<file path=ppt/tags/tag257.xml><?xml version="1.0" encoding="utf-8"?>
<p:tagLst xmlns:p="http://schemas.openxmlformats.org/presentationml/2006/main">
  <p:tag name="AS_UNIQUEID" val="1621"/>
</p:tagLst>
</file>

<file path=ppt/tags/tag258.xml><?xml version="1.0" encoding="utf-8"?>
<p:tagLst xmlns:p="http://schemas.openxmlformats.org/presentationml/2006/main">
  <p:tag name="AS_UNIQUEID" val="1622"/>
</p:tagLst>
</file>

<file path=ppt/tags/tag259.xml><?xml version="1.0" encoding="utf-8"?>
<p:tagLst xmlns:p="http://schemas.openxmlformats.org/presentationml/2006/main">
  <p:tag name="AS_UNIQUEID" val="1623"/>
</p:tagLst>
</file>

<file path=ppt/tags/tag26.xml><?xml version="1.0" encoding="utf-8"?>
<p:tagLst xmlns:p="http://schemas.openxmlformats.org/presentationml/2006/main">
  <p:tag name="AS_UNIQUEID" val="1714"/>
</p:tagLst>
</file>

<file path=ppt/tags/tag260.xml><?xml version="1.0" encoding="utf-8"?>
<p:tagLst xmlns:p="http://schemas.openxmlformats.org/presentationml/2006/main">
  <p:tag name="AS_UNIQUEID" val="1624"/>
</p:tagLst>
</file>

<file path=ppt/tags/tag261.xml><?xml version="1.0" encoding="utf-8"?>
<p:tagLst xmlns:p="http://schemas.openxmlformats.org/presentationml/2006/main">
  <p:tag name="AS_UNIQUEID" val="1625"/>
</p:tagLst>
</file>

<file path=ppt/tags/tag262.xml><?xml version="1.0" encoding="utf-8"?>
<p:tagLst xmlns:p="http://schemas.openxmlformats.org/presentationml/2006/main">
  <p:tag name="AS_UNIQUEID" val="1800"/>
</p:tagLst>
</file>

<file path=ppt/tags/tag263.xml><?xml version="1.0" encoding="utf-8"?>
<p:tagLst xmlns:p="http://schemas.openxmlformats.org/presentationml/2006/main">
  <p:tag name="AS_UNIQUEID" val="1627"/>
</p:tagLst>
</file>

<file path=ppt/tags/tag264.xml><?xml version="1.0" encoding="utf-8"?>
<p:tagLst xmlns:p="http://schemas.openxmlformats.org/presentationml/2006/main">
  <p:tag name="AS_UNIQUEID" val="1628"/>
</p:tagLst>
</file>

<file path=ppt/tags/tag265.xml><?xml version="1.0" encoding="utf-8"?>
<p:tagLst xmlns:p="http://schemas.openxmlformats.org/presentationml/2006/main">
  <p:tag name="AS_UNIQUEID" val="1801"/>
</p:tagLst>
</file>

<file path=ppt/tags/tag266.xml><?xml version="1.0" encoding="utf-8"?>
<p:tagLst xmlns:p="http://schemas.openxmlformats.org/presentationml/2006/main">
  <p:tag name="AS_UNIQUEID" val="1630"/>
</p:tagLst>
</file>

<file path=ppt/tags/tag267.xml><?xml version="1.0" encoding="utf-8"?>
<p:tagLst xmlns:p="http://schemas.openxmlformats.org/presentationml/2006/main">
  <p:tag name="AS_UNIQUEID" val="1631"/>
</p:tagLst>
</file>

<file path=ppt/tags/tag268.xml><?xml version="1.0" encoding="utf-8"?>
<p:tagLst xmlns:p="http://schemas.openxmlformats.org/presentationml/2006/main">
  <p:tag name="AS_UNIQUEID" val="1633"/>
</p:tagLst>
</file>

<file path=ppt/tags/tag269.xml><?xml version="1.0" encoding="utf-8"?>
<p:tagLst xmlns:p="http://schemas.openxmlformats.org/presentationml/2006/main">
  <p:tag name="AS_UNIQUEID" val="1802"/>
</p:tagLst>
</file>

<file path=ppt/tags/tag27.xml><?xml version="1.0" encoding="utf-8"?>
<p:tagLst xmlns:p="http://schemas.openxmlformats.org/presentationml/2006/main">
  <p:tag name="AS_UNIQUEID" val="1355"/>
</p:tagLst>
</file>

<file path=ppt/tags/tag270.xml><?xml version="1.0" encoding="utf-8"?>
<p:tagLst xmlns:p="http://schemas.openxmlformats.org/presentationml/2006/main">
  <p:tag name="AS_UNIQUEID" val="1803"/>
</p:tagLst>
</file>

<file path=ppt/tags/tag271.xml><?xml version="1.0" encoding="utf-8"?>
<p:tagLst xmlns:p="http://schemas.openxmlformats.org/presentationml/2006/main">
  <p:tag name="AS_UNIQUEID" val="1804"/>
</p:tagLst>
</file>

<file path=ppt/tags/tag272.xml><?xml version="1.0" encoding="utf-8"?>
<p:tagLst xmlns:p="http://schemas.openxmlformats.org/presentationml/2006/main">
  <p:tag name="AS_UNIQUEID" val="1805"/>
</p:tagLst>
</file>

<file path=ppt/tags/tag273.xml><?xml version="1.0" encoding="utf-8"?>
<p:tagLst xmlns:p="http://schemas.openxmlformats.org/presentationml/2006/main">
  <p:tag name="AS_UNIQUEID" val="1806"/>
</p:tagLst>
</file>

<file path=ppt/tags/tag274.xml><?xml version="1.0" encoding="utf-8"?>
<p:tagLst xmlns:p="http://schemas.openxmlformats.org/presentationml/2006/main">
  <p:tag name="AS_UNIQUEID" val="1617"/>
</p:tagLst>
</file>

<file path=ppt/tags/tag275.xml><?xml version="1.0" encoding="utf-8"?>
<p:tagLst xmlns:p="http://schemas.openxmlformats.org/presentationml/2006/main">
  <p:tag name="AS_UNIQUEID" val="1618"/>
</p:tagLst>
</file>

<file path=ppt/tags/tag276.xml><?xml version="1.0" encoding="utf-8"?>
<p:tagLst xmlns:p="http://schemas.openxmlformats.org/presentationml/2006/main">
  <p:tag name="AS_UNIQUEID" val="1807"/>
</p:tagLst>
</file>

<file path=ppt/tags/tag277.xml><?xml version="1.0" encoding="utf-8"?>
<p:tagLst xmlns:p="http://schemas.openxmlformats.org/presentationml/2006/main">
  <p:tag name="AS_UNIQUEID" val="1624"/>
</p:tagLst>
</file>

<file path=ppt/tags/tag278.xml><?xml version="1.0" encoding="utf-8"?>
<p:tagLst xmlns:p="http://schemas.openxmlformats.org/presentationml/2006/main">
  <p:tag name="AS_UNIQUEID" val="1808"/>
</p:tagLst>
</file>

<file path=ppt/tags/tag279.xml><?xml version="1.0" encoding="utf-8"?>
<p:tagLst xmlns:p="http://schemas.openxmlformats.org/presentationml/2006/main">
  <p:tag name="AS_UNIQUEID" val="1809"/>
</p:tagLst>
</file>

<file path=ppt/tags/tag28.xml><?xml version="1.0" encoding="utf-8"?>
<p:tagLst xmlns:p="http://schemas.openxmlformats.org/presentationml/2006/main">
  <p:tag name="AS_UNIQUEID" val="1356"/>
</p:tagLst>
</file>

<file path=ppt/tags/tag280.xml><?xml version="1.0" encoding="utf-8"?>
<p:tagLst xmlns:p="http://schemas.openxmlformats.org/presentationml/2006/main">
  <p:tag name="AS_UNIQUEID" val="1810"/>
</p:tagLst>
</file>

<file path=ppt/tags/tag281.xml><?xml version="1.0" encoding="utf-8"?>
<p:tagLst xmlns:p="http://schemas.openxmlformats.org/presentationml/2006/main">
  <p:tag name="AS_UNIQUEID" val="1811"/>
</p:tagLst>
</file>

<file path=ppt/tags/tag282.xml><?xml version="1.0" encoding="utf-8"?>
<p:tagLst xmlns:p="http://schemas.openxmlformats.org/presentationml/2006/main">
  <p:tag name="AS_UNIQUEID" val="1812"/>
</p:tagLst>
</file>

<file path=ppt/tags/tag283.xml><?xml version="1.0" encoding="utf-8"?>
<p:tagLst xmlns:p="http://schemas.openxmlformats.org/presentationml/2006/main">
  <p:tag name="AS_UNIQUEID" val="1636"/>
</p:tagLst>
</file>

<file path=ppt/tags/tag284.xml><?xml version="1.0" encoding="utf-8"?>
<p:tagLst xmlns:p="http://schemas.openxmlformats.org/presentationml/2006/main">
  <p:tag name="AS_UNIQUEID" val="1637"/>
</p:tagLst>
</file>

<file path=ppt/tags/tag285.xml><?xml version="1.0" encoding="utf-8"?>
<p:tagLst xmlns:p="http://schemas.openxmlformats.org/presentationml/2006/main">
  <p:tag name="AS_UNIQUEID" val="1813"/>
</p:tagLst>
</file>

<file path=ppt/tags/tag286.xml><?xml version="1.0" encoding="utf-8"?>
<p:tagLst xmlns:p="http://schemas.openxmlformats.org/presentationml/2006/main">
  <p:tag name="AS_UNIQUEID" val="1814"/>
</p:tagLst>
</file>

<file path=ppt/tags/tag287.xml><?xml version="1.0" encoding="utf-8"?>
<p:tagLst xmlns:p="http://schemas.openxmlformats.org/presentationml/2006/main">
  <p:tag name="AS_UNIQUEID" val="1815"/>
</p:tagLst>
</file>

<file path=ppt/tags/tag288.xml><?xml version="1.0" encoding="utf-8"?>
<p:tagLst xmlns:p="http://schemas.openxmlformats.org/presentationml/2006/main">
  <p:tag name="AS_UNIQUEID" val="1816"/>
</p:tagLst>
</file>

<file path=ppt/tags/tag289.xml><?xml version="1.0" encoding="utf-8"?>
<p:tagLst xmlns:p="http://schemas.openxmlformats.org/presentationml/2006/main">
  <p:tag name="AS_UNIQUEID" val="1817"/>
</p:tagLst>
</file>

<file path=ppt/tags/tag29.xml><?xml version="1.0" encoding="utf-8"?>
<p:tagLst xmlns:p="http://schemas.openxmlformats.org/presentationml/2006/main">
  <p:tag name="AS_UNIQUEID" val="1357"/>
</p:tagLst>
</file>

<file path=ppt/tags/tag290.xml><?xml version="1.0" encoding="utf-8"?>
<p:tagLst xmlns:p="http://schemas.openxmlformats.org/presentationml/2006/main">
  <p:tag name="AS_UNIQUEID" val="1695"/>
</p:tagLst>
</file>

<file path=ppt/tags/tag291.xml><?xml version="1.0" encoding="utf-8"?>
<p:tagLst xmlns:p="http://schemas.openxmlformats.org/presentationml/2006/main">
  <p:tag name="AS_UNIQUEID" val="1696"/>
</p:tagLst>
</file>

<file path=ppt/tags/tag292.xml><?xml version="1.0" encoding="utf-8"?>
<p:tagLst xmlns:p="http://schemas.openxmlformats.org/presentationml/2006/main">
  <p:tag name="AS_UNIQUEID" val="1818"/>
</p:tagLst>
</file>

<file path=ppt/tags/tag293.xml><?xml version="1.0" encoding="utf-8"?>
<p:tagLst xmlns:p="http://schemas.openxmlformats.org/presentationml/2006/main">
  <p:tag name="AS_UNIQUEID" val="1819"/>
</p:tagLst>
</file>

<file path=ppt/tags/tag294.xml><?xml version="1.0" encoding="utf-8"?>
<p:tagLst xmlns:p="http://schemas.openxmlformats.org/presentationml/2006/main">
  <p:tag name="AS_UNIQUEID" val="1831"/>
</p:tagLst>
</file>

<file path=ppt/tags/tag295.xml><?xml version="1.0" encoding="utf-8"?>
<p:tagLst xmlns:p="http://schemas.openxmlformats.org/presentationml/2006/main">
  <p:tag name="AS_UNIQUEID" val="1820"/>
</p:tagLst>
</file>

<file path=ppt/tags/tag296.xml><?xml version="1.0" encoding="utf-8"?>
<p:tagLst xmlns:p="http://schemas.openxmlformats.org/presentationml/2006/main">
  <p:tag name="AS_UNIQUEID" val="1636"/>
</p:tagLst>
</file>

<file path=ppt/tags/tag297.xml><?xml version="1.0" encoding="utf-8"?>
<p:tagLst xmlns:p="http://schemas.openxmlformats.org/presentationml/2006/main">
  <p:tag name="AS_UNIQUEID" val="1637"/>
</p:tagLst>
</file>

<file path=ppt/tags/tag298.xml><?xml version="1.0" encoding="utf-8"?>
<p:tagLst xmlns:p="http://schemas.openxmlformats.org/presentationml/2006/main">
  <p:tag name="AS_UNIQUEID" val="1821"/>
</p:tagLst>
</file>

<file path=ppt/tags/tag299.xml><?xml version="1.0" encoding="utf-8"?>
<p:tagLst xmlns:p="http://schemas.openxmlformats.org/presentationml/2006/main">
  <p:tag name="AS_UNIQUEID" val="1822"/>
</p:tagLst>
</file>

<file path=ppt/tags/tag3.xml><?xml version="1.0" encoding="utf-8"?>
<p:tagLst xmlns:p="http://schemas.openxmlformats.org/presentationml/2006/main">
  <p:tag name="AS_UNIQUEID" val="1331"/>
</p:tagLst>
</file>

<file path=ppt/tags/tag30.xml><?xml version="1.0" encoding="utf-8"?>
<p:tagLst xmlns:p="http://schemas.openxmlformats.org/presentationml/2006/main">
  <p:tag name="AS_UNIQUEID" val="1358"/>
</p:tagLst>
</file>

<file path=ppt/tags/tag300.xml><?xml version="1.0" encoding="utf-8"?>
<p:tagLst xmlns:p="http://schemas.openxmlformats.org/presentationml/2006/main">
  <p:tag name="AS_UNIQUEID" val="1823"/>
</p:tagLst>
</file>

<file path=ppt/tags/tag301.xml><?xml version="1.0" encoding="utf-8"?>
<p:tagLst xmlns:p="http://schemas.openxmlformats.org/presentationml/2006/main">
  <p:tag name="AS_UNIQUEID" val="1824"/>
</p:tagLst>
</file>

<file path=ppt/tags/tag302.xml><?xml version="1.0" encoding="utf-8"?>
<p:tagLst xmlns:p="http://schemas.openxmlformats.org/presentationml/2006/main">
  <p:tag name="AS_UNIQUEID" val="1688"/>
</p:tagLst>
</file>

<file path=ppt/tags/tag303.xml><?xml version="1.0" encoding="utf-8"?>
<p:tagLst xmlns:p="http://schemas.openxmlformats.org/presentationml/2006/main">
  <p:tag name="AS_UNIQUEID" val="1689"/>
</p:tagLst>
</file>

<file path=ppt/tags/tag304.xml><?xml version="1.0" encoding="utf-8"?>
<p:tagLst xmlns:p="http://schemas.openxmlformats.org/presentationml/2006/main">
  <p:tag name="AS_UNIQUEID" val="1825"/>
</p:tagLst>
</file>

<file path=ppt/tags/tag305.xml><?xml version="1.0" encoding="utf-8"?>
<p:tagLst xmlns:p="http://schemas.openxmlformats.org/presentationml/2006/main">
  <p:tag name="AS_UNIQUEID" val="1826"/>
</p:tagLst>
</file>

<file path=ppt/tags/tag306.xml><?xml version="1.0" encoding="utf-8"?>
<p:tagLst xmlns:p="http://schemas.openxmlformats.org/presentationml/2006/main">
  <p:tag name="AS_UNIQUEID" val="1695"/>
</p:tagLst>
</file>

<file path=ppt/tags/tag307.xml><?xml version="1.0" encoding="utf-8"?>
<p:tagLst xmlns:p="http://schemas.openxmlformats.org/presentationml/2006/main">
  <p:tag name="AS_UNIQUEID" val="1696"/>
</p:tagLst>
</file>

<file path=ppt/tags/tag308.xml><?xml version="1.0" encoding="utf-8"?>
<p:tagLst xmlns:p="http://schemas.openxmlformats.org/presentationml/2006/main">
  <p:tag name="AS_UNIQUEID" val="1827"/>
</p:tagLst>
</file>

<file path=ppt/tags/tag309.xml><?xml version="1.0" encoding="utf-8"?>
<p:tagLst xmlns:p="http://schemas.openxmlformats.org/presentationml/2006/main">
  <p:tag name="AS_UNIQUEID" val="1828"/>
</p:tagLst>
</file>

<file path=ppt/tags/tag31.xml><?xml version="1.0" encoding="utf-8"?>
<p:tagLst xmlns:p="http://schemas.openxmlformats.org/presentationml/2006/main">
  <p:tag name="AS_UNIQUEID" val="1359"/>
</p:tagLst>
</file>

<file path=ppt/tags/tag310.xml><?xml version="1.0" encoding="utf-8"?>
<p:tagLst xmlns:p="http://schemas.openxmlformats.org/presentationml/2006/main">
  <p:tag name="AS_UNIQUEID" val="1699"/>
</p:tagLst>
</file>

<file path=ppt/tags/tag311.xml><?xml version="1.0" encoding="utf-8"?>
<p:tagLst xmlns:p="http://schemas.openxmlformats.org/presentationml/2006/main">
  <p:tag name="AS_UNIQUEID" val="1700"/>
</p:tagLst>
</file>

<file path=ppt/tags/tag312.xml><?xml version="1.0" encoding="utf-8"?>
<p:tagLst xmlns:p="http://schemas.openxmlformats.org/presentationml/2006/main">
  <p:tag name="AS_UNIQUEID" val="1701"/>
</p:tagLst>
</file>

<file path=ppt/tags/tag313.xml><?xml version="1.0" encoding="utf-8"?>
<p:tagLst xmlns:p="http://schemas.openxmlformats.org/presentationml/2006/main">
  <p:tag name="AS_UNIQUEID" val="1702"/>
</p:tagLst>
</file>

<file path=ppt/tags/tag314.xml><?xml version="1.0" encoding="utf-8"?>
<p:tagLst xmlns:p="http://schemas.openxmlformats.org/presentationml/2006/main">
  <p:tag name="AS_UNIQUEID" val="1705"/>
</p:tagLst>
</file>

<file path=ppt/tags/tag315.xml><?xml version="1.0" encoding="utf-8"?>
<p:tagLst xmlns:p="http://schemas.openxmlformats.org/presentationml/2006/main">
  <p:tag name="AS_UNIQUEID" val="1709"/>
</p:tagLst>
</file>

<file path=ppt/tags/tag316.xml><?xml version="1.0" encoding="utf-8"?>
<p:tagLst xmlns:p="http://schemas.openxmlformats.org/presentationml/2006/main">
  <p:tag name="AS_UNIQUEID" val="1829"/>
</p:tagLst>
</file>

<file path=ppt/tags/tag317.xml><?xml version="1.0" encoding="utf-8"?>
<p:tagLst xmlns:p="http://schemas.openxmlformats.org/presentationml/2006/main">
  <p:tag name="AS_UNIQUEID" val="1830"/>
</p:tagLst>
</file>

<file path=ppt/tags/tag318.xml><?xml version="1.0" encoding="utf-8"?>
<p:tagLst xmlns:p="http://schemas.openxmlformats.org/presentationml/2006/main">
  <p:tag name="AS_UNIQUEID" val="1699"/>
</p:tagLst>
</file>

<file path=ppt/tags/tag319.xml><?xml version="1.0" encoding="utf-8"?>
<p:tagLst xmlns:p="http://schemas.openxmlformats.org/presentationml/2006/main">
  <p:tag name="AS_UNIQUEID" val="1700"/>
</p:tagLst>
</file>

<file path=ppt/tags/tag32.xml><?xml version="1.0" encoding="utf-8"?>
<p:tagLst xmlns:p="http://schemas.openxmlformats.org/presentationml/2006/main">
  <p:tag name="AS_UNIQUEID" val="1360"/>
</p:tagLst>
</file>

<file path=ppt/tags/tag320.xml><?xml version="1.0" encoding="utf-8"?>
<p:tagLst xmlns:p="http://schemas.openxmlformats.org/presentationml/2006/main">
  <p:tag name="AS_UNIQUEID" val="1701"/>
</p:tagLst>
</file>

<file path=ppt/tags/tag321.xml><?xml version="1.0" encoding="utf-8"?>
<p:tagLst xmlns:p="http://schemas.openxmlformats.org/presentationml/2006/main">
  <p:tag name="AS_UNIQUEID" val="1702"/>
</p:tagLst>
</file>

<file path=ppt/tags/tag322.xml><?xml version="1.0" encoding="utf-8"?>
<p:tagLst xmlns:p="http://schemas.openxmlformats.org/presentationml/2006/main">
  <p:tag name="AS_UNIQUEID" val="1703"/>
</p:tagLst>
</file>

<file path=ppt/tags/tag323.xml><?xml version="1.0" encoding="utf-8"?>
<p:tagLst xmlns:p="http://schemas.openxmlformats.org/presentationml/2006/main">
  <p:tag name="AS_UNIQUEID" val="1704"/>
</p:tagLst>
</file>

<file path=ppt/tags/tag324.xml><?xml version="1.0" encoding="utf-8"?>
<p:tagLst xmlns:p="http://schemas.openxmlformats.org/presentationml/2006/main">
  <p:tag name="AS_UNIQUEID" val="1705"/>
</p:tagLst>
</file>

<file path=ppt/tags/tag325.xml><?xml version="1.0" encoding="utf-8"?>
<p:tagLst xmlns:p="http://schemas.openxmlformats.org/presentationml/2006/main">
  <p:tag name="AS_UNIQUEID" val="1706"/>
</p:tagLst>
</file>

<file path=ppt/tags/tag326.xml><?xml version="1.0" encoding="utf-8"?>
<p:tagLst xmlns:p="http://schemas.openxmlformats.org/presentationml/2006/main">
  <p:tag name="AS_UNIQUEID" val="1707"/>
</p:tagLst>
</file>

<file path=ppt/tags/tag327.xml><?xml version="1.0" encoding="utf-8"?>
<p:tagLst xmlns:p="http://schemas.openxmlformats.org/presentationml/2006/main">
  <p:tag name="AS_UNIQUEID" val="1708"/>
</p:tagLst>
</file>

<file path=ppt/tags/tag328.xml><?xml version="1.0" encoding="utf-8"?>
<p:tagLst xmlns:p="http://schemas.openxmlformats.org/presentationml/2006/main">
  <p:tag name="AS_UNIQUEID" val="1709"/>
</p:tagLst>
</file>

<file path=ppt/tags/tag329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OGNmMmY5ZDNmYjc1ZWNjZjY3NzQ5ZWEzYTY3N2EyOGIifQ=="/>
  <p:tag name="KSO_WPP_MARK_KEY" val="ee4a58d3-3078-4ab3-83f6-7bef2ab5d19f"/>
</p:tagLst>
</file>

<file path=ppt/tags/tag33.xml><?xml version="1.0" encoding="utf-8"?>
<p:tagLst xmlns:p="http://schemas.openxmlformats.org/presentationml/2006/main">
  <p:tag name="AS_UNIQUEID" val="1361"/>
</p:tagLst>
</file>

<file path=ppt/tags/tag34.xml><?xml version="1.0" encoding="utf-8"?>
<p:tagLst xmlns:p="http://schemas.openxmlformats.org/presentationml/2006/main">
  <p:tag name="AS_UNIQUEID" val="1362"/>
</p:tagLst>
</file>

<file path=ppt/tags/tag35.xml><?xml version="1.0" encoding="utf-8"?>
<p:tagLst xmlns:p="http://schemas.openxmlformats.org/presentationml/2006/main">
  <p:tag name="AS_UNIQUEID" val="1715"/>
</p:tagLst>
</file>

<file path=ppt/tags/tag36.xml><?xml version="1.0" encoding="utf-8"?>
<p:tagLst xmlns:p="http://schemas.openxmlformats.org/presentationml/2006/main">
  <p:tag name="AS_UNIQUEID" val="1364"/>
</p:tagLst>
</file>

<file path=ppt/tags/tag37.xml><?xml version="1.0" encoding="utf-8"?>
<p:tagLst xmlns:p="http://schemas.openxmlformats.org/presentationml/2006/main">
  <p:tag name="AS_UNIQUEID" val="1365"/>
</p:tagLst>
</file>

<file path=ppt/tags/tag38.xml><?xml version="1.0" encoding="utf-8"?>
<p:tagLst xmlns:p="http://schemas.openxmlformats.org/presentationml/2006/main">
  <p:tag name="AS_UNIQUEID" val="1366"/>
</p:tagLst>
</file>

<file path=ppt/tags/tag39.xml><?xml version="1.0" encoding="utf-8"?>
<p:tagLst xmlns:p="http://schemas.openxmlformats.org/presentationml/2006/main">
  <p:tag name="AS_UNIQUEID" val="1367"/>
</p:tagLst>
</file>

<file path=ppt/tags/tag4.xml><?xml version="1.0" encoding="utf-8"?>
<p:tagLst xmlns:p="http://schemas.openxmlformats.org/presentationml/2006/main">
  <p:tag name="AS_UNIQUEID" val="1332"/>
</p:tagLst>
</file>

<file path=ppt/tags/tag40.xml><?xml version="1.0" encoding="utf-8"?>
<p:tagLst xmlns:p="http://schemas.openxmlformats.org/presentationml/2006/main">
  <p:tag name="AS_UNIQUEID" val="1716"/>
</p:tagLst>
</file>

<file path=ppt/tags/tag41.xml><?xml version="1.0" encoding="utf-8"?>
<p:tagLst xmlns:p="http://schemas.openxmlformats.org/presentationml/2006/main">
  <p:tag name="AS_UNIQUEID" val="1369"/>
</p:tagLst>
</file>

<file path=ppt/tags/tag42.xml><?xml version="1.0" encoding="utf-8"?>
<p:tagLst xmlns:p="http://schemas.openxmlformats.org/presentationml/2006/main">
  <p:tag name="AS_UNIQUEID" val="1370"/>
</p:tagLst>
</file>

<file path=ppt/tags/tag43.xml><?xml version="1.0" encoding="utf-8"?>
<p:tagLst xmlns:p="http://schemas.openxmlformats.org/presentationml/2006/main">
  <p:tag name="AS_UNIQUEID" val="1371"/>
</p:tagLst>
</file>

<file path=ppt/tags/tag44.xml><?xml version="1.0" encoding="utf-8"?>
<p:tagLst xmlns:p="http://schemas.openxmlformats.org/presentationml/2006/main">
  <p:tag name="AS_UNIQUEID" val="1717"/>
</p:tagLst>
</file>

<file path=ppt/tags/tag45.xml><?xml version="1.0" encoding="utf-8"?>
<p:tagLst xmlns:p="http://schemas.openxmlformats.org/presentationml/2006/main">
  <p:tag name="AS_UNIQUEID" val="1373"/>
</p:tagLst>
</file>

<file path=ppt/tags/tag46.xml><?xml version="1.0" encoding="utf-8"?>
<p:tagLst xmlns:p="http://schemas.openxmlformats.org/presentationml/2006/main">
  <p:tag name="AS_UNIQUEID" val="1374"/>
</p:tagLst>
</file>

<file path=ppt/tags/tag47.xml><?xml version="1.0" encoding="utf-8"?>
<p:tagLst xmlns:p="http://schemas.openxmlformats.org/presentationml/2006/main">
  <p:tag name="AS_UNIQUEID" val="1375"/>
</p:tagLst>
</file>

<file path=ppt/tags/tag48.xml><?xml version="1.0" encoding="utf-8"?>
<p:tagLst xmlns:p="http://schemas.openxmlformats.org/presentationml/2006/main">
  <p:tag name="AS_UNIQUEID" val="1376"/>
</p:tagLst>
</file>

<file path=ppt/tags/tag49.xml><?xml version="1.0" encoding="utf-8"?>
<p:tagLst xmlns:p="http://schemas.openxmlformats.org/presentationml/2006/main">
  <p:tag name="AS_UNIQUEID" val="1377"/>
</p:tagLst>
</file>

<file path=ppt/tags/tag5.xml><?xml version="1.0" encoding="utf-8"?>
<p:tagLst xmlns:p="http://schemas.openxmlformats.org/presentationml/2006/main">
  <p:tag name="AS_UNIQUEID" val="1333"/>
</p:tagLst>
</file>

<file path=ppt/tags/tag50.xml><?xml version="1.0" encoding="utf-8"?>
<p:tagLst xmlns:p="http://schemas.openxmlformats.org/presentationml/2006/main">
  <p:tag name="AS_UNIQUEID" val="1378"/>
</p:tagLst>
</file>

<file path=ppt/tags/tag51.xml><?xml version="1.0" encoding="utf-8"?>
<p:tagLst xmlns:p="http://schemas.openxmlformats.org/presentationml/2006/main">
  <p:tag name="AS_UNIQUEID" val="1718"/>
</p:tagLst>
</file>

<file path=ppt/tags/tag52.xml><?xml version="1.0" encoding="utf-8"?>
<p:tagLst xmlns:p="http://schemas.openxmlformats.org/presentationml/2006/main">
  <p:tag name="AS_UNIQUEID" val="1380"/>
</p:tagLst>
</file>

<file path=ppt/tags/tag53.xml><?xml version="1.0" encoding="utf-8"?>
<p:tagLst xmlns:p="http://schemas.openxmlformats.org/presentationml/2006/main">
  <p:tag name="AS_UNIQUEID" val="1381"/>
</p:tagLst>
</file>

<file path=ppt/tags/tag54.xml><?xml version="1.0" encoding="utf-8"?>
<p:tagLst xmlns:p="http://schemas.openxmlformats.org/presentationml/2006/main">
  <p:tag name="AS_UNIQUEID" val="1382"/>
</p:tagLst>
</file>

<file path=ppt/tags/tag55.xml><?xml version="1.0" encoding="utf-8"?>
<p:tagLst xmlns:p="http://schemas.openxmlformats.org/presentationml/2006/main">
  <p:tag name="AS_UNIQUEID" val="1383"/>
</p:tagLst>
</file>

<file path=ppt/tags/tag56.xml><?xml version="1.0" encoding="utf-8"?>
<p:tagLst xmlns:p="http://schemas.openxmlformats.org/presentationml/2006/main">
  <p:tag name="AS_UNIQUEID" val="1384"/>
</p:tagLst>
</file>

<file path=ppt/tags/tag57.xml><?xml version="1.0" encoding="utf-8"?>
<p:tagLst xmlns:p="http://schemas.openxmlformats.org/presentationml/2006/main">
  <p:tag name="AS_UNIQUEID" val="1385"/>
</p:tagLst>
</file>

<file path=ppt/tags/tag58.xml><?xml version="1.0" encoding="utf-8"?>
<p:tagLst xmlns:p="http://schemas.openxmlformats.org/presentationml/2006/main">
  <p:tag name="AS_UNIQUEID" val="1719"/>
</p:tagLst>
</file>

<file path=ppt/tags/tag59.xml><?xml version="1.0" encoding="utf-8"?>
<p:tagLst xmlns:p="http://schemas.openxmlformats.org/presentationml/2006/main">
  <p:tag name="AS_UNIQUEID" val="1387"/>
</p:tagLst>
</file>

<file path=ppt/tags/tag6.xml><?xml version="1.0" encoding="utf-8"?>
<p:tagLst xmlns:p="http://schemas.openxmlformats.org/presentationml/2006/main">
  <p:tag name="AS_UNIQUEID" val="1334"/>
</p:tagLst>
</file>

<file path=ppt/tags/tag60.xml><?xml version="1.0" encoding="utf-8"?>
<p:tagLst xmlns:p="http://schemas.openxmlformats.org/presentationml/2006/main">
  <p:tag name="AS_UNIQUEID" val="1388"/>
</p:tagLst>
</file>

<file path=ppt/tags/tag61.xml><?xml version="1.0" encoding="utf-8"?>
<p:tagLst xmlns:p="http://schemas.openxmlformats.org/presentationml/2006/main">
  <p:tag name="AS_UNIQUEID" val="1389"/>
</p:tagLst>
</file>

<file path=ppt/tags/tag62.xml><?xml version="1.0" encoding="utf-8"?>
<p:tagLst xmlns:p="http://schemas.openxmlformats.org/presentationml/2006/main">
  <p:tag name="AS_UNIQUEID" val="1390"/>
</p:tagLst>
</file>

<file path=ppt/tags/tag63.xml><?xml version="1.0" encoding="utf-8"?>
<p:tagLst xmlns:p="http://schemas.openxmlformats.org/presentationml/2006/main">
  <p:tag name="AS_UNIQUEID" val="1391"/>
</p:tagLst>
</file>

<file path=ppt/tags/tag64.xml><?xml version="1.0" encoding="utf-8"?>
<p:tagLst xmlns:p="http://schemas.openxmlformats.org/presentationml/2006/main">
  <p:tag name="AS_UNIQUEID" val="1720"/>
</p:tagLst>
</file>

<file path=ppt/tags/tag65.xml><?xml version="1.0" encoding="utf-8"?>
<p:tagLst xmlns:p="http://schemas.openxmlformats.org/presentationml/2006/main">
  <p:tag name="AS_UNIQUEID" val="1393"/>
</p:tagLst>
</file>

<file path=ppt/tags/tag66.xml><?xml version="1.0" encoding="utf-8"?>
<p:tagLst xmlns:p="http://schemas.openxmlformats.org/presentationml/2006/main">
  <p:tag name="AS_UNIQUEID" val="1394"/>
</p:tagLst>
</file>

<file path=ppt/tags/tag67.xml><?xml version="1.0" encoding="utf-8"?>
<p:tagLst xmlns:p="http://schemas.openxmlformats.org/presentationml/2006/main">
  <p:tag name="AS_UNIQUEID" val="1395"/>
</p:tagLst>
</file>

<file path=ppt/tags/tag68.xml><?xml version="1.0" encoding="utf-8"?>
<p:tagLst xmlns:p="http://schemas.openxmlformats.org/presentationml/2006/main">
  <p:tag name="AS_UNIQUEID" val="1396"/>
</p:tagLst>
</file>

<file path=ppt/tags/tag69.xml><?xml version="1.0" encoding="utf-8"?>
<p:tagLst xmlns:p="http://schemas.openxmlformats.org/presentationml/2006/main">
  <p:tag name="AS_UNIQUEID" val="1397"/>
</p:tagLst>
</file>

<file path=ppt/tags/tag7.xml><?xml version="1.0" encoding="utf-8"?>
<p:tagLst xmlns:p="http://schemas.openxmlformats.org/presentationml/2006/main">
  <p:tag name="AS_UNIQUEID" val="1711"/>
</p:tagLst>
</file>

<file path=ppt/tags/tag70.xml><?xml version="1.0" encoding="utf-8"?>
<p:tagLst xmlns:p="http://schemas.openxmlformats.org/presentationml/2006/main">
  <p:tag name="AS_UNIQUEID" val="1721"/>
</p:tagLst>
</file>

<file path=ppt/tags/tag71.xml><?xml version="1.0" encoding="utf-8"?>
<p:tagLst xmlns:p="http://schemas.openxmlformats.org/presentationml/2006/main">
  <p:tag name="AS_UNIQUEID" val="1399"/>
</p:tagLst>
</file>

<file path=ppt/tags/tag72.xml><?xml version="1.0" encoding="utf-8"?>
<p:tagLst xmlns:p="http://schemas.openxmlformats.org/presentationml/2006/main">
  <p:tag name="AS_UNIQUEID" val="1400"/>
</p:tagLst>
</file>

<file path=ppt/tags/tag73.xml><?xml version="1.0" encoding="utf-8"?>
<p:tagLst xmlns:p="http://schemas.openxmlformats.org/presentationml/2006/main">
  <p:tag name="AS_UNIQUEID" val="1401"/>
</p:tagLst>
</file>

<file path=ppt/tags/tag74.xml><?xml version="1.0" encoding="utf-8"?>
<p:tagLst xmlns:p="http://schemas.openxmlformats.org/presentationml/2006/main">
  <p:tag name="AS_UNIQUEID" val="1402"/>
</p:tagLst>
</file>

<file path=ppt/tags/tag75.xml><?xml version="1.0" encoding="utf-8"?>
<p:tagLst xmlns:p="http://schemas.openxmlformats.org/presentationml/2006/main">
  <p:tag name="AS_UNIQUEID" val="1403"/>
</p:tagLst>
</file>

<file path=ppt/tags/tag76.xml><?xml version="1.0" encoding="utf-8"?>
<p:tagLst xmlns:p="http://schemas.openxmlformats.org/presentationml/2006/main">
  <p:tag name="AS_UNIQUEID" val="1404"/>
</p:tagLst>
</file>

<file path=ppt/tags/tag77.xml><?xml version="1.0" encoding="utf-8"?>
<p:tagLst xmlns:p="http://schemas.openxmlformats.org/presentationml/2006/main">
  <p:tag name="AS_UNIQUEID" val="1722"/>
</p:tagLst>
</file>

<file path=ppt/tags/tag78.xml><?xml version="1.0" encoding="utf-8"?>
<p:tagLst xmlns:p="http://schemas.openxmlformats.org/presentationml/2006/main">
  <p:tag name="AS_UNIQUEID" val="1723"/>
</p:tagLst>
</file>

<file path=ppt/tags/tag79.xml><?xml version="1.0" encoding="utf-8"?>
<p:tagLst xmlns:p="http://schemas.openxmlformats.org/presentationml/2006/main">
  <p:tag name="AS_UNIQUEID" val="1406"/>
</p:tagLst>
</file>

<file path=ppt/tags/tag8.xml><?xml version="1.0" encoding="utf-8"?>
<p:tagLst xmlns:p="http://schemas.openxmlformats.org/presentationml/2006/main">
  <p:tag name="AS_UNIQUEID" val="1336"/>
</p:tagLst>
</file>

<file path=ppt/tags/tag80.xml><?xml version="1.0" encoding="utf-8"?>
<p:tagLst xmlns:p="http://schemas.openxmlformats.org/presentationml/2006/main">
  <p:tag name="AS_UNIQUEID" val="1407"/>
</p:tagLst>
</file>

<file path=ppt/tags/tag81.xml><?xml version="1.0" encoding="utf-8"?>
<p:tagLst xmlns:p="http://schemas.openxmlformats.org/presentationml/2006/main">
  <p:tag name="AS_UNIQUEID" val="1408"/>
</p:tagLst>
</file>

<file path=ppt/tags/tag82.xml><?xml version="1.0" encoding="utf-8"?>
<p:tagLst xmlns:p="http://schemas.openxmlformats.org/presentationml/2006/main">
  <p:tag name="AS_UNIQUEID" val="1409"/>
</p:tagLst>
</file>

<file path=ppt/tags/tag83.xml><?xml version="1.0" encoding="utf-8"?>
<p:tagLst xmlns:p="http://schemas.openxmlformats.org/presentationml/2006/main">
  <p:tag name="AS_UNIQUEID" val="1410"/>
</p:tagLst>
</file>

<file path=ppt/tags/tag84.xml><?xml version="1.0" encoding="utf-8"?>
<p:tagLst xmlns:p="http://schemas.openxmlformats.org/presentationml/2006/main">
  <p:tag name="AS_UNIQUEID" val="1411"/>
</p:tagLst>
</file>

<file path=ppt/tags/tag85.xml><?xml version="1.0" encoding="utf-8"?>
<p:tagLst xmlns:p="http://schemas.openxmlformats.org/presentationml/2006/main">
  <p:tag name="AS_UNIQUEID" val="1724"/>
</p:tagLst>
</file>

<file path=ppt/tags/tag86.xml><?xml version="1.0" encoding="utf-8"?>
<p:tagLst xmlns:p="http://schemas.openxmlformats.org/presentationml/2006/main">
  <p:tag name="AS_UNIQUEID" val="1413"/>
</p:tagLst>
</file>

<file path=ppt/tags/tag87.xml><?xml version="1.0" encoding="utf-8"?>
<p:tagLst xmlns:p="http://schemas.openxmlformats.org/presentationml/2006/main">
  <p:tag name="AS_UNIQUEID" val="1414"/>
</p:tagLst>
</file>

<file path=ppt/tags/tag88.xml><?xml version="1.0" encoding="utf-8"?>
<p:tagLst xmlns:p="http://schemas.openxmlformats.org/presentationml/2006/main">
  <p:tag name="AS_UNIQUEID" val="1725"/>
</p:tagLst>
</file>

<file path=ppt/tags/tag89.xml><?xml version="1.0" encoding="utf-8"?>
<p:tagLst xmlns:p="http://schemas.openxmlformats.org/presentationml/2006/main">
  <p:tag name="AS_UNIQUEID" val="1416"/>
</p:tagLst>
</file>

<file path=ppt/tags/tag9.xml><?xml version="1.0" encoding="utf-8"?>
<p:tagLst xmlns:p="http://schemas.openxmlformats.org/presentationml/2006/main">
  <p:tag name="AS_UNIQUEID" val="1337"/>
</p:tagLst>
</file>

<file path=ppt/tags/tag90.xml><?xml version="1.0" encoding="utf-8"?>
<p:tagLst xmlns:p="http://schemas.openxmlformats.org/presentationml/2006/main">
  <p:tag name="AS_UNIQUEID" val="1417"/>
</p:tagLst>
</file>

<file path=ppt/tags/tag91.xml><?xml version="1.0" encoding="utf-8"?>
<p:tagLst xmlns:p="http://schemas.openxmlformats.org/presentationml/2006/main">
  <p:tag name="AS_UNIQUEID" val="1418"/>
</p:tagLst>
</file>

<file path=ppt/tags/tag92.xml><?xml version="1.0" encoding="utf-8"?>
<p:tagLst xmlns:p="http://schemas.openxmlformats.org/presentationml/2006/main">
  <p:tag name="AS_UNIQUEID" val="1419"/>
</p:tagLst>
</file>

<file path=ppt/tags/tag93.xml><?xml version="1.0" encoding="utf-8"?>
<p:tagLst xmlns:p="http://schemas.openxmlformats.org/presentationml/2006/main">
  <p:tag name="AS_UNIQUEID" val="1420"/>
</p:tagLst>
</file>

<file path=ppt/tags/tag94.xml><?xml version="1.0" encoding="utf-8"?>
<p:tagLst xmlns:p="http://schemas.openxmlformats.org/presentationml/2006/main">
  <p:tag name="AS_UNIQUEID" val="1421"/>
</p:tagLst>
</file>

<file path=ppt/tags/tag95.xml><?xml version="1.0" encoding="utf-8"?>
<p:tagLst xmlns:p="http://schemas.openxmlformats.org/presentationml/2006/main">
  <p:tag name="AS_UNIQUEID" val="1422"/>
</p:tagLst>
</file>

<file path=ppt/tags/tag96.xml><?xml version="1.0" encoding="utf-8"?>
<p:tagLst xmlns:p="http://schemas.openxmlformats.org/presentationml/2006/main">
  <p:tag name="AS_UNIQUEID" val="1423"/>
</p:tagLst>
</file>

<file path=ppt/tags/tag97.xml><?xml version="1.0" encoding="utf-8"?>
<p:tagLst xmlns:p="http://schemas.openxmlformats.org/presentationml/2006/main">
  <p:tag name="AS_UNIQUEID" val="1424"/>
</p:tagLst>
</file>

<file path=ppt/tags/tag98.xml><?xml version="1.0" encoding="utf-8"?>
<p:tagLst xmlns:p="http://schemas.openxmlformats.org/presentationml/2006/main">
  <p:tag name="AS_UNIQUEID" val="1726"/>
</p:tagLst>
</file>

<file path=ppt/tags/tag99.xml><?xml version="1.0" encoding="utf-8"?>
<p:tagLst xmlns:p="http://schemas.openxmlformats.org/presentationml/2006/main">
  <p:tag name="AS_UNIQUEID" val="1727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109</Paragraphs>
  <Slides>20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5">
      <vt:lpstr>Arial</vt:lpstr>
      <vt:lpstr>等线 Light</vt:lpstr>
      <vt:lpstr>等线</vt:lpstr>
      <vt:lpstr>思源宋体 CN Light</vt:lpstr>
      <vt:lpstr>华文行楷</vt:lpstr>
      <vt:lpstr>汉仪程行简</vt:lpstr>
      <vt:lpstr>文道颜楷体</vt:lpstr>
      <vt:lpstr>汉仪颜楷简</vt:lpstr>
      <vt:lpstr>仿宋</vt:lpstr>
      <vt:lpstr>楷体</vt:lpstr>
      <vt:lpstr>汉仪尚巍手书W</vt:lpstr>
      <vt:lpstr>思源宋体 CN Medium</vt:lpstr>
      <vt:lpstr>汉仪雪君体简</vt:lpstr>
      <vt:lpstr>安景臣毛笔行书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2023-09-21T17:24:18.432</cp:lastPrinted>
  <dcterms:created xsi:type="dcterms:W3CDTF">2023-09-21T17:24:18Z</dcterms:created>
  <dcterms:modified xsi:type="dcterms:W3CDTF">2023-09-21T09:24:18Z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