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0" r:id="rId3"/>
    <p:sldMasterId id="2147483672" r:id="rId4"/>
  </p:sldMasterIdLst>
  <p:notesMasterIdLst>
    <p:notesMasterId r:id="rId5"/>
  </p:notesMasterIdLst>
  <p:sldIdLst>
    <p:sldId id="256" r:id="rId6"/>
    <p:sldId id="259" r:id="rId7"/>
    <p:sldId id="295" r:id="rId8"/>
    <p:sldId id="296" r:id="rId9"/>
    <p:sldId id="297" r:id="rId10"/>
    <p:sldId id="291" r:id="rId11"/>
    <p:sldId id="298" r:id="rId12"/>
    <p:sldId id="299" r:id="rId13"/>
    <p:sldId id="347" r:id="rId14"/>
    <p:sldId id="348" r:id="rId15"/>
    <p:sldId id="353" r:id="rId16"/>
    <p:sldId id="354" r:id="rId17"/>
    <p:sldId id="355" r:id="rId18"/>
    <p:sldId id="301" r:id="rId19"/>
    <p:sldId id="329" r:id="rId20"/>
    <p:sldId id="390" r:id="rId21"/>
    <p:sldId id="391" r:id="rId22"/>
    <p:sldId id="392" r:id="rId23"/>
    <p:sldId id="393" r:id="rId24"/>
    <p:sldId id="394" r:id="rId25"/>
    <p:sldId id="395" r:id="rId26"/>
    <p:sldId id="396" r:id="rId27"/>
    <p:sldId id="397" r:id="rId28"/>
    <p:sldId id="359" r:id="rId29"/>
    <p:sldId id="269" r:id="rId30"/>
    <p:sldId id="389" r:id="rId31"/>
    <p:sldId id="415" r:id="rId32"/>
    <p:sldId id="367" r:id="rId33"/>
    <p:sldId id="416" r:id="rId34"/>
    <p:sldId id="369" r:id="rId35"/>
    <p:sldId id="418" r:id="rId36"/>
    <p:sldId id="371" r:id="rId37"/>
    <p:sldId id="372" r:id="rId38"/>
    <p:sldId id="374" r:id="rId39"/>
    <p:sldId id="375" r:id="rId40"/>
    <p:sldId id="376" r:id="rId41"/>
    <p:sldId id="377" r:id="rId42"/>
    <p:sldId id="385" r:id="rId43"/>
    <p:sldId id="378" r:id="rId44"/>
    <p:sldId id="361" r:id="rId45"/>
  </p:sldIdLst>
  <p:sldSz cx="12192000" cy="6858000"/>
  <p:notesSz cx="6858000" cy="9144000"/>
  <p:custDataLst>
    <p:tags r:id="rId4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admin" initials="a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-560" y="-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5.xml" /><Relationship Id="rId11" Type="http://schemas.openxmlformats.org/officeDocument/2006/relationships/slide" Target="slides/slide6.xml" /><Relationship Id="rId12" Type="http://schemas.openxmlformats.org/officeDocument/2006/relationships/slide" Target="slides/slide7.xml" /><Relationship Id="rId13" Type="http://schemas.openxmlformats.org/officeDocument/2006/relationships/slide" Target="slides/slide8.xml" /><Relationship Id="rId14" Type="http://schemas.openxmlformats.org/officeDocument/2006/relationships/slide" Target="slides/slide9.xml" /><Relationship Id="rId15" Type="http://schemas.openxmlformats.org/officeDocument/2006/relationships/slide" Target="slides/slide10.xml" /><Relationship Id="rId16" Type="http://schemas.openxmlformats.org/officeDocument/2006/relationships/slide" Target="slides/slide11.xml" /><Relationship Id="rId17" Type="http://schemas.openxmlformats.org/officeDocument/2006/relationships/slide" Target="slides/slide12.xml" /><Relationship Id="rId18" Type="http://schemas.openxmlformats.org/officeDocument/2006/relationships/slide" Target="slides/slide13.xml" /><Relationship Id="rId19" Type="http://schemas.openxmlformats.org/officeDocument/2006/relationships/slide" Target="slides/slide14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5.xml" /><Relationship Id="rId21" Type="http://schemas.openxmlformats.org/officeDocument/2006/relationships/slide" Target="slides/slide16.xml" /><Relationship Id="rId22" Type="http://schemas.openxmlformats.org/officeDocument/2006/relationships/slide" Target="slides/slide17.xml" /><Relationship Id="rId23" Type="http://schemas.openxmlformats.org/officeDocument/2006/relationships/slide" Target="slides/slide18.xml" /><Relationship Id="rId24" Type="http://schemas.openxmlformats.org/officeDocument/2006/relationships/slide" Target="slides/slide19.xml" /><Relationship Id="rId25" Type="http://schemas.openxmlformats.org/officeDocument/2006/relationships/slide" Target="slides/slide20.xml" /><Relationship Id="rId26" Type="http://schemas.openxmlformats.org/officeDocument/2006/relationships/slide" Target="slides/slide21.xml" /><Relationship Id="rId27" Type="http://schemas.openxmlformats.org/officeDocument/2006/relationships/slide" Target="slides/slide22.xml" /><Relationship Id="rId28" Type="http://schemas.openxmlformats.org/officeDocument/2006/relationships/slide" Target="slides/slide23.xml" /><Relationship Id="rId29" Type="http://schemas.openxmlformats.org/officeDocument/2006/relationships/slide" Target="slides/slide24.xml" /><Relationship Id="rId3" Type="http://schemas.openxmlformats.org/officeDocument/2006/relationships/slideMaster" Target="slideMasters/slideMaster2.xml" /><Relationship Id="rId30" Type="http://schemas.openxmlformats.org/officeDocument/2006/relationships/slide" Target="slides/slide25.xml" /><Relationship Id="rId31" Type="http://schemas.openxmlformats.org/officeDocument/2006/relationships/slide" Target="slides/slide26.xml" /><Relationship Id="rId32" Type="http://schemas.openxmlformats.org/officeDocument/2006/relationships/slide" Target="slides/slide27.xml" /><Relationship Id="rId33" Type="http://schemas.openxmlformats.org/officeDocument/2006/relationships/slide" Target="slides/slide28.xml" /><Relationship Id="rId34" Type="http://schemas.openxmlformats.org/officeDocument/2006/relationships/slide" Target="slides/slide29.xml" /><Relationship Id="rId35" Type="http://schemas.openxmlformats.org/officeDocument/2006/relationships/slide" Target="slides/slide30.xml" /><Relationship Id="rId36" Type="http://schemas.openxmlformats.org/officeDocument/2006/relationships/slide" Target="slides/slide31.xml" /><Relationship Id="rId37" Type="http://schemas.openxmlformats.org/officeDocument/2006/relationships/slide" Target="slides/slide32.xml" /><Relationship Id="rId38" Type="http://schemas.openxmlformats.org/officeDocument/2006/relationships/slide" Target="slides/slide33.xml" /><Relationship Id="rId39" Type="http://schemas.openxmlformats.org/officeDocument/2006/relationships/slide" Target="slides/slide34.xml" /><Relationship Id="rId4" Type="http://schemas.openxmlformats.org/officeDocument/2006/relationships/slideMaster" Target="slideMasters/slideMaster3.xml" /><Relationship Id="rId40" Type="http://schemas.openxmlformats.org/officeDocument/2006/relationships/slide" Target="slides/slide35.xml" /><Relationship Id="rId41" Type="http://schemas.openxmlformats.org/officeDocument/2006/relationships/slide" Target="slides/slide36.xml" /><Relationship Id="rId42" Type="http://schemas.openxmlformats.org/officeDocument/2006/relationships/slide" Target="slides/slide37.xml" /><Relationship Id="rId43" Type="http://schemas.openxmlformats.org/officeDocument/2006/relationships/slide" Target="slides/slide38.xml" /><Relationship Id="rId44" Type="http://schemas.openxmlformats.org/officeDocument/2006/relationships/slide" Target="slides/slide39.xml" /><Relationship Id="rId45" Type="http://schemas.openxmlformats.org/officeDocument/2006/relationships/slide" Target="slides/slide40.xml" /><Relationship Id="rId46" Type="http://schemas.openxmlformats.org/officeDocument/2006/relationships/tags" Target="tags/tag813.xml" /><Relationship Id="rId47" Type="http://schemas.openxmlformats.org/officeDocument/2006/relationships/presProps" Target="presProps.xml" /><Relationship Id="rId48" Type="http://schemas.openxmlformats.org/officeDocument/2006/relationships/viewProps" Target="viewProps.xml" /><Relationship Id="rId49" Type="http://schemas.openxmlformats.org/officeDocument/2006/relationships/theme" Target="theme/theme1.xml" /><Relationship Id="rId5" Type="http://schemas.openxmlformats.org/officeDocument/2006/relationships/notesMaster" Target="notesMasters/notesMaster1.xml" /><Relationship Id="rId50" Type="http://schemas.openxmlformats.org/officeDocument/2006/relationships/tableStyles" Target="tableStyles.xml" /><Relationship Id="rId6" Type="http://schemas.openxmlformats.org/officeDocument/2006/relationships/slide" Target="slides/slide1.xml" /><Relationship Id="rId7" Type="http://schemas.openxmlformats.org/officeDocument/2006/relationships/slide" Target="slides/slide2.xml" /><Relationship Id="rId8" Type="http://schemas.openxmlformats.org/officeDocument/2006/relationships/slide" Target="slides/slide3.xml" /><Relationship Id="rId9" Type="http://schemas.openxmlformats.org/officeDocument/2006/relationships/slide" Target="slides/slide4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3.xml" /><Relationship Id="rId2" Type="http://schemas.openxmlformats.org/officeDocument/2006/relationships/tags" Target="../tags/tag234.xml" /><Relationship Id="rId3" Type="http://schemas.openxmlformats.org/officeDocument/2006/relationships/tags" Target="../tags/tag235.xml" /><Relationship Id="rId4" Type="http://schemas.openxmlformats.org/officeDocument/2006/relationships/tags" Target="../tags/tag236.xml" /><Relationship Id="rId5" Type="http://schemas.openxmlformats.org/officeDocument/2006/relationships/tags" Target="../tags/tag237.xml" /><Relationship Id="rId6" Type="http://schemas.openxmlformats.org/officeDocument/2006/relationships/tags" Target="../tags/tag238.xml" /><Relationship Id="rId7" Type="http://schemas.openxmlformats.org/officeDocument/2006/relationships/tags" Target="../tags/tag239.xml" /><Relationship Id="rId8" Type="http://schemas.openxmlformats.org/officeDocument/2006/relationships/theme" Target="../theme/theme4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A07D1B-BDD6-40C2-B844-1E83EBF422F2}" type="datetimeFigureOut">
              <a:rPr lang="zh-CN" altLang="en-US" smtClean="0"/>
              <a:t>2022/9/19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533DCF-755D-4C09-8C77-B4C66B47F2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40.xml" /><Relationship Id="rId4" Type="http://schemas.openxmlformats.org/officeDocument/2006/relationships/tags" Target="../tags/tag241.xml" /><Relationship Id="rId5" Type="http://schemas.openxmlformats.org/officeDocument/2006/relationships/tags" Target="../tags/tag242.xml" /><Relationship Id="rId6" Type="http://schemas.openxmlformats.org/officeDocument/2006/relationships/tags" Target="../tags/tag243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32.xml" /><Relationship Id="rId4" Type="http://schemas.openxmlformats.org/officeDocument/2006/relationships/tags" Target="../tags/tag433.xml" /><Relationship Id="rId5" Type="http://schemas.openxmlformats.org/officeDocument/2006/relationships/tags" Target="../tags/tag434.xml" /><Relationship Id="rId6" Type="http://schemas.openxmlformats.org/officeDocument/2006/relationships/tags" Target="../tags/tag435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53.xml" /><Relationship Id="rId4" Type="http://schemas.openxmlformats.org/officeDocument/2006/relationships/tags" Target="../tags/tag454.xml" /><Relationship Id="rId5" Type="http://schemas.openxmlformats.org/officeDocument/2006/relationships/tags" Target="../tags/tag455.xml" /><Relationship Id="rId6" Type="http://schemas.openxmlformats.org/officeDocument/2006/relationships/tags" Target="../tags/tag456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12.xml" /><Relationship Id="rId4" Type="http://schemas.openxmlformats.org/officeDocument/2006/relationships/tags" Target="../tags/tag513.xml" /><Relationship Id="rId5" Type="http://schemas.openxmlformats.org/officeDocument/2006/relationships/tags" Target="../tags/tag514.xml" /><Relationship Id="rId6" Type="http://schemas.openxmlformats.org/officeDocument/2006/relationships/tags" Target="../tags/tag515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30.xml" /><Relationship Id="rId4" Type="http://schemas.openxmlformats.org/officeDocument/2006/relationships/tags" Target="../tags/tag531.xml" /><Relationship Id="rId5" Type="http://schemas.openxmlformats.org/officeDocument/2006/relationships/tags" Target="../tags/tag532.xml" /><Relationship Id="rId6" Type="http://schemas.openxmlformats.org/officeDocument/2006/relationships/tags" Target="../tags/tag533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70.xml" /><Relationship Id="rId4" Type="http://schemas.openxmlformats.org/officeDocument/2006/relationships/tags" Target="../tags/tag571.xml" /><Relationship Id="rId5" Type="http://schemas.openxmlformats.org/officeDocument/2006/relationships/tags" Target="../tags/tag572.xml" /><Relationship Id="rId6" Type="http://schemas.openxmlformats.org/officeDocument/2006/relationships/tags" Target="../tags/tag573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79.xml" /><Relationship Id="rId4" Type="http://schemas.openxmlformats.org/officeDocument/2006/relationships/tags" Target="../tags/tag580.xml" /><Relationship Id="rId5" Type="http://schemas.openxmlformats.org/officeDocument/2006/relationships/tags" Target="../tags/tag581.xml" /><Relationship Id="rId6" Type="http://schemas.openxmlformats.org/officeDocument/2006/relationships/tags" Target="../tags/tag582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94.xml" /><Relationship Id="rId4" Type="http://schemas.openxmlformats.org/officeDocument/2006/relationships/tags" Target="../tags/tag595.xml" /><Relationship Id="rId5" Type="http://schemas.openxmlformats.org/officeDocument/2006/relationships/tags" Target="../tags/tag596.xml" /><Relationship Id="rId6" Type="http://schemas.openxmlformats.org/officeDocument/2006/relationships/tags" Target="../tags/tag597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607.xml" /><Relationship Id="rId4" Type="http://schemas.openxmlformats.org/officeDocument/2006/relationships/tags" Target="../tags/tag608.xml" /><Relationship Id="rId5" Type="http://schemas.openxmlformats.org/officeDocument/2006/relationships/tags" Target="../tags/tag609.xml" /><Relationship Id="rId6" Type="http://schemas.openxmlformats.org/officeDocument/2006/relationships/tags" Target="../tags/tag610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620.xml" /><Relationship Id="rId4" Type="http://schemas.openxmlformats.org/officeDocument/2006/relationships/tags" Target="../tags/tag621.xml" /><Relationship Id="rId5" Type="http://schemas.openxmlformats.org/officeDocument/2006/relationships/tags" Target="../tags/tag622.xml" /><Relationship Id="rId6" Type="http://schemas.openxmlformats.org/officeDocument/2006/relationships/tags" Target="../tags/tag623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636.xml" /><Relationship Id="rId4" Type="http://schemas.openxmlformats.org/officeDocument/2006/relationships/tags" Target="../tags/tag637.xml" /><Relationship Id="rId5" Type="http://schemas.openxmlformats.org/officeDocument/2006/relationships/tags" Target="../tags/tag638.xml" /><Relationship Id="rId6" Type="http://schemas.openxmlformats.org/officeDocument/2006/relationships/tags" Target="../tags/tag639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52.xml" /><Relationship Id="rId4" Type="http://schemas.openxmlformats.org/officeDocument/2006/relationships/tags" Target="../tags/tag253.xml" /><Relationship Id="rId5" Type="http://schemas.openxmlformats.org/officeDocument/2006/relationships/tags" Target="../tags/tag254.xml" /><Relationship Id="rId6" Type="http://schemas.openxmlformats.org/officeDocument/2006/relationships/tags" Target="../tags/tag255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663.xml" /><Relationship Id="rId4" Type="http://schemas.openxmlformats.org/officeDocument/2006/relationships/tags" Target="../tags/tag664.xml" /><Relationship Id="rId5" Type="http://schemas.openxmlformats.org/officeDocument/2006/relationships/tags" Target="../tags/tag665.xml" /><Relationship Id="rId6" Type="http://schemas.openxmlformats.org/officeDocument/2006/relationships/tags" Target="../tags/tag666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679.xml" /><Relationship Id="rId4" Type="http://schemas.openxmlformats.org/officeDocument/2006/relationships/tags" Target="../tags/tag680.xml" /><Relationship Id="rId5" Type="http://schemas.openxmlformats.org/officeDocument/2006/relationships/tags" Target="../tags/tag681.xml" /><Relationship Id="rId6" Type="http://schemas.openxmlformats.org/officeDocument/2006/relationships/tags" Target="../tags/tag682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712.xml" /><Relationship Id="rId4" Type="http://schemas.openxmlformats.org/officeDocument/2006/relationships/tags" Target="../tags/tag713.xml" /><Relationship Id="rId5" Type="http://schemas.openxmlformats.org/officeDocument/2006/relationships/tags" Target="../tags/tag714.xml" /><Relationship Id="rId6" Type="http://schemas.openxmlformats.org/officeDocument/2006/relationships/tags" Target="../tags/tag715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730.xml" /><Relationship Id="rId4" Type="http://schemas.openxmlformats.org/officeDocument/2006/relationships/tags" Target="../tags/tag731.xml" /><Relationship Id="rId5" Type="http://schemas.openxmlformats.org/officeDocument/2006/relationships/tags" Target="../tags/tag732.xml" /><Relationship Id="rId6" Type="http://schemas.openxmlformats.org/officeDocument/2006/relationships/tags" Target="../tags/tag733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744.xml" /><Relationship Id="rId4" Type="http://schemas.openxmlformats.org/officeDocument/2006/relationships/tags" Target="../tags/tag745.xml" /><Relationship Id="rId5" Type="http://schemas.openxmlformats.org/officeDocument/2006/relationships/tags" Target="../tags/tag746.xml" /><Relationship Id="rId6" Type="http://schemas.openxmlformats.org/officeDocument/2006/relationships/tags" Target="../tags/tag747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754.xml" /><Relationship Id="rId4" Type="http://schemas.openxmlformats.org/officeDocument/2006/relationships/tags" Target="../tags/tag755.xml" /><Relationship Id="rId5" Type="http://schemas.openxmlformats.org/officeDocument/2006/relationships/tags" Target="../tags/tag756.xml" /><Relationship Id="rId6" Type="http://schemas.openxmlformats.org/officeDocument/2006/relationships/tags" Target="../tags/tag757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781.xml" /><Relationship Id="rId4" Type="http://schemas.openxmlformats.org/officeDocument/2006/relationships/tags" Target="../tags/tag782.xml" /><Relationship Id="rId5" Type="http://schemas.openxmlformats.org/officeDocument/2006/relationships/tags" Target="../tags/tag783.xml" /><Relationship Id="rId6" Type="http://schemas.openxmlformats.org/officeDocument/2006/relationships/tags" Target="../tags/tag784.xml" /></Relationships>
</file>

<file path=ppt/notesSlides/_rels/notesSlide2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794.xml" /><Relationship Id="rId4" Type="http://schemas.openxmlformats.org/officeDocument/2006/relationships/tags" Target="../tags/tag795.xml" /><Relationship Id="rId5" Type="http://schemas.openxmlformats.org/officeDocument/2006/relationships/tags" Target="../tags/tag796.xml" /><Relationship Id="rId6" Type="http://schemas.openxmlformats.org/officeDocument/2006/relationships/tags" Target="../tags/tag797.xml" /></Relationships>
</file>

<file path=ppt/notesSlides/_rels/notesSlide2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804.xml" /><Relationship Id="rId4" Type="http://schemas.openxmlformats.org/officeDocument/2006/relationships/tags" Target="../tags/tag805.xml" /><Relationship Id="rId5" Type="http://schemas.openxmlformats.org/officeDocument/2006/relationships/tags" Target="../tags/tag806.xml" /><Relationship Id="rId6" Type="http://schemas.openxmlformats.org/officeDocument/2006/relationships/tags" Target="../tags/tag807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66.xml" /><Relationship Id="rId4" Type="http://schemas.openxmlformats.org/officeDocument/2006/relationships/tags" Target="../tags/tag267.xml" /><Relationship Id="rId5" Type="http://schemas.openxmlformats.org/officeDocument/2006/relationships/tags" Target="../tags/tag268.xml" /><Relationship Id="rId6" Type="http://schemas.openxmlformats.org/officeDocument/2006/relationships/tags" Target="../tags/tag269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75.xml" /><Relationship Id="rId4" Type="http://schemas.openxmlformats.org/officeDocument/2006/relationships/tags" Target="../tags/tag276.xml" /><Relationship Id="rId5" Type="http://schemas.openxmlformats.org/officeDocument/2006/relationships/tags" Target="../tags/tag277.xml" /><Relationship Id="rId6" Type="http://schemas.openxmlformats.org/officeDocument/2006/relationships/tags" Target="../tags/tag278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84.xml" /><Relationship Id="rId4" Type="http://schemas.openxmlformats.org/officeDocument/2006/relationships/tags" Target="../tags/tag285.xml" /><Relationship Id="rId5" Type="http://schemas.openxmlformats.org/officeDocument/2006/relationships/tags" Target="../tags/tag286.xml" /><Relationship Id="rId6" Type="http://schemas.openxmlformats.org/officeDocument/2006/relationships/tags" Target="../tags/tag287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21.xml" /><Relationship Id="rId4" Type="http://schemas.openxmlformats.org/officeDocument/2006/relationships/tags" Target="../tags/tag322.xml" /><Relationship Id="rId5" Type="http://schemas.openxmlformats.org/officeDocument/2006/relationships/tags" Target="../tags/tag323.xml" /><Relationship Id="rId6" Type="http://schemas.openxmlformats.org/officeDocument/2006/relationships/tags" Target="../tags/tag324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39.xml" /><Relationship Id="rId4" Type="http://schemas.openxmlformats.org/officeDocument/2006/relationships/tags" Target="../tags/tag340.xml" /><Relationship Id="rId5" Type="http://schemas.openxmlformats.org/officeDocument/2006/relationships/tags" Target="../tags/tag341.xml" /><Relationship Id="rId6" Type="http://schemas.openxmlformats.org/officeDocument/2006/relationships/tags" Target="../tags/tag342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65.xml" /><Relationship Id="rId4" Type="http://schemas.openxmlformats.org/officeDocument/2006/relationships/tags" Target="../tags/tag366.xml" /><Relationship Id="rId5" Type="http://schemas.openxmlformats.org/officeDocument/2006/relationships/tags" Target="../tags/tag367.xml" /><Relationship Id="rId6" Type="http://schemas.openxmlformats.org/officeDocument/2006/relationships/tags" Target="../tags/tag368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76.xml" /><Relationship Id="rId4" Type="http://schemas.openxmlformats.org/officeDocument/2006/relationships/tags" Target="../tags/tag377.xml" /><Relationship Id="rId5" Type="http://schemas.openxmlformats.org/officeDocument/2006/relationships/tags" Target="../tags/tag378.xml" /><Relationship Id="rId6" Type="http://schemas.openxmlformats.org/officeDocument/2006/relationships/tags" Target="../tags/tag379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36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37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38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39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40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.xml" /><Relationship Id="rId2" Type="http://schemas.openxmlformats.org/officeDocument/2006/relationships/tags" Target="../tags/tag59.xml" /><Relationship Id="rId3" Type="http://schemas.openxmlformats.org/officeDocument/2006/relationships/tags" Target="../tags/tag60.xml" /><Relationship Id="rId4" Type="http://schemas.openxmlformats.org/officeDocument/2006/relationships/tags" Target="../tags/tag61.xml" /><Relationship Id="rId5" Type="http://schemas.openxmlformats.org/officeDocument/2006/relationships/tags" Target="../tags/tag62.xml" /><Relationship Id="rId6" Type="http://schemas.openxmlformats.org/officeDocument/2006/relationships/tags" Target="../tags/tag63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4.xml" /><Relationship Id="rId2" Type="http://schemas.openxmlformats.org/officeDocument/2006/relationships/tags" Target="../tags/tag65.xml" /><Relationship Id="rId3" Type="http://schemas.openxmlformats.org/officeDocument/2006/relationships/tags" Target="../tags/tag66.xml" /><Relationship Id="rId4" Type="http://schemas.openxmlformats.org/officeDocument/2006/relationships/tags" Target="../tags/tag67.xml" /><Relationship Id="rId5" Type="http://schemas.openxmlformats.org/officeDocument/2006/relationships/tags" Target="../tags/tag68.xml" /><Relationship Id="rId6" Type="http://schemas.openxmlformats.org/officeDocument/2006/relationships/tags" Target="../tags/tag69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7.xml" /><Relationship Id="rId2" Type="http://schemas.openxmlformats.org/officeDocument/2006/relationships/tags" Target="../tags/tag78.xml" /><Relationship Id="rId3" Type="http://schemas.openxmlformats.org/officeDocument/2006/relationships/tags" Target="../tags/tag79.xml" /><Relationship Id="rId4" Type="http://schemas.openxmlformats.org/officeDocument/2006/relationships/tags" Target="../tags/tag80.xml" /><Relationship Id="rId5" Type="http://schemas.openxmlformats.org/officeDocument/2006/relationships/tags" Target="../tags/tag81.xml" /><Relationship Id="rId6" Type="http://schemas.openxmlformats.org/officeDocument/2006/relationships/tags" Target="../tags/tag82.xml" /><Relationship Id="rId7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3.xml" /><Relationship Id="rId2" Type="http://schemas.openxmlformats.org/officeDocument/2006/relationships/tags" Target="../tags/tag84.xml" /><Relationship Id="rId3" Type="http://schemas.openxmlformats.org/officeDocument/2006/relationships/tags" Target="../tags/tag85.xml" /><Relationship Id="rId4" Type="http://schemas.openxmlformats.org/officeDocument/2006/relationships/tags" Target="../tags/tag86.xml" /><Relationship Id="rId5" Type="http://schemas.openxmlformats.org/officeDocument/2006/relationships/tags" Target="../tags/tag87.xml" /><Relationship Id="rId6" Type="http://schemas.openxmlformats.org/officeDocument/2006/relationships/tags" Target="../tags/tag88.xml" /><Relationship Id="rId7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9.xml" /><Relationship Id="rId2" Type="http://schemas.openxmlformats.org/officeDocument/2006/relationships/tags" Target="../tags/tag90.xml" /><Relationship Id="rId3" Type="http://schemas.openxmlformats.org/officeDocument/2006/relationships/tags" Target="../tags/tag91.xml" /><Relationship Id="rId4" Type="http://schemas.openxmlformats.org/officeDocument/2006/relationships/tags" Target="../tags/tag92.xml" /><Relationship Id="rId5" Type="http://schemas.openxmlformats.org/officeDocument/2006/relationships/tags" Target="../tags/tag93.xml" /><Relationship Id="rId6" Type="http://schemas.openxmlformats.org/officeDocument/2006/relationships/tags" Target="../tags/tag94.xml" /><Relationship Id="rId7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5.xml" /><Relationship Id="rId2" Type="http://schemas.openxmlformats.org/officeDocument/2006/relationships/tags" Target="../tags/tag96.xml" /><Relationship Id="rId3" Type="http://schemas.openxmlformats.org/officeDocument/2006/relationships/tags" Target="../tags/tag97.xml" /><Relationship Id="rId4" Type="http://schemas.openxmlformats.org/officeDocument/2006/relationships/tags" Target="../tags/tag98.xml" /><Relationship Id="rId5" Type="http://schemas.openxmlformats.org/officeDocument/2006/relationships/tags" Target="../tags/tag99.xml" /><Relationship Id="rId6" Type="http://schemas.openxmlformats.org/officeDocument/2006/relationships/tags" Target="../tags/tag100.xml" /><Relationship Id="rId7" Type="http://schemas.openxmlformats.org/officeDocument/2006/relationships/tags" Target="../tags/tag101.xml" /><Relationship Id="rId8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2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03.xml" /><Relationship Id="rId3" Type="http://schemas.openxmlformats.org/officeDocument/2006/relationships/tags" Target="../tags/tag104.xml" /><Relationship Id="rId4" Type="http://schemas.openxmlformats.org/officeDocument/2006/relationships/tags" Target="../tags/tag105.xml" /><Relationship Id="rId5" Type="http://schemas.openxmlformats.org/officeDocument/2006/relationships/tags" Target="../tags/tag106.xml" /><Relationship Id="rId6" Type="http://schemas.openxmlformats.org/officeDocument/2006/relationships/tags" Target="../tags/tag107.xml" /><Relationship Id="rId7" Type="http://schemas.openxmlformats.org/officeDocument/2006/relationships/tags" Target="../tags/tag108.xml" /><Relationship Id="rId8" Type="http://schemas.openxmlformats.org/officeDocument/2006/relationships/tags" Target="../tags/tag109.xml" /><Relationship Id="rId9" Type="http://schemas.openxmlformats.org/officeDocument/2006/relationships/tags" Target="../tags/tag110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1.xml" /><Relationship Id="rId2" Type="http://schemas.openxmlformats.org/officeDocument/2006/relationships/tags" Target="../tags/tag112.xml" /><Relationship Id="rId3" Type="http://schemas.openxmlformats.org/officeDocument/2006/relationships/tags" Target="../tags/tag113.xml" /><Relationship Id="rId4" Type="http://schemas.openxmlformats.org/officeDocument/2006/relationships/tags" Target="../tags/tag114.xml" /><Relationship Id="rId5" Type="http://schemas.openxmlformats.org/officeDocument/2006/relationships/tags" Target="../tags/tag115.xml" /><Relationship Id="rId6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6.xml" /><Relationship Id="rId2" Type="http://schemas.openxmlformats.org/officeDocument/2006/relationships/tags" Target="../tags/tag117.xml" /><Relationship Id="rId3" Type="http://schemas.openxmlformats.org/officeDocument/2006/relationships/tags" Target="../tags/tag118.xml" /><Relationship Id="rId4" Type="http://schemas.openxmlformats.org/officeDocument/2006/relationships/tags" Target="../tags/tag119.xml" /><Relationship Id="rId5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0.xml" /><Relationship Id="rId2" Type="http://schemas.openxmlformats.org/officeDocument/2006/relationships/tags" Target="../tags/tag121.xml" /><Relationship Id="rId3" Type="http://schemas.openxmlformats.org/officeDocument/2006/relationships/tags" Target="../tags/tag122.xml" /><Relationship Id="rId4" Type="http://schemas.openxmlformats.org/officeDocument/2006/relationships/tags" Target="../tags/tag123.xml" /><Relationship Id="rId5" Type="http://schemas.openxmlformats.org/officeDocument/2006/relationships/tags" Target="../tags/tag124.xml" /><Relationship Id="rId6" Type="http://schemas.openxmlformats.org/officeDocument/2006/relationships/tags" Target="../tags/tag125.xml" /><Relationship Id="rId7" Type="http://schemas.openxmlformats.org/officeDocument/2006/relationships/tags" Target="../tags/tag126.xml" /><Relationship Id="rId8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7.xml" /><Relationship Id="rId2" Type="http://schemas.openxmlformats.org/officeDocument/2006/relationships/tags" Target="../tags/tag128.xml" /><Relationship Id="rId3" Type="http://schemas.openxmlformats.org/officeDocument/2006/relationships/tags" Target="../tags/tag129.xml" /><Relationship Id="rId4" Type="http://schemas.openxmlformats.org/officeDocument/2006/relationships/tags" Target="../tags/tag130.xml" /><Relationship Id="rId5" Type="http://schemas.openxmlformats.org/officeDocument/2006/relationships/tags" Target="../tags/tag131.xml" /><Relationship Id="rId6" Type="http://schemas.openxmlformats.org/officeDocument/2006/relationships/tags" Target="../tags/tag132.xml" /><Relationship Id="rId7" Type="http://schemas.openxmlformats.org/officeDocument/2006/relationships/tags" Target="../tags/tag133.xml" /><Relationship Id="rId8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4.xml" /><Relationship Id="rId2" Type="http://schemas.openxmlformats.org/officeDocument/2006/relationships/tags" Target="../tags/tag135.xml" /><Relationship Id="rId3" Type="http://schemas.openxmlformats.org/officeDocument/2006/relationships/tags" Target="../tags/tag136.xml" /><Relationship Id="rId4" Type="http://schemas.openxmlformats.org/officeDocument/2006/relationships/tags" Target="../tags/tag137.xml" /><Relationship Id="rId5" Type="http://schemas.openxmlformats.org/officeDocument/2006/relationships/tags" Target="../tags/tag138.xml" /><Relationship Id="rId6" Type="http://schemas.openxmlformats.org/officeDocument/2006/relationships/tags" Target="../tags/tag139.xml" /><Relationship Id="rId7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0.xml" /><Relationship Id="rId2" Type="http://schemas.openxmlformats.org/officeDocument/2006/relationships/tags" Target="../tags/tag141.xml" /><Relationship Id="rId3" Type="http://schemas.openxmlformats.org/officeDocument/2006/relationships/tags" Target="../tags/tag142.xml" /><Relationship Id="rId4" Type="http://schemas.openxmlformats.org/officeDocument/2006/relationships/tags" Target="../tags/tag143.xml" /><Relationship Id="rId5" Type="http://schemas.openxmlformats.org/officeDocument/2006/relationships/tags" Target="../tags/tag144.xml" /><Relationship Id="rId6" Type="http://schemas.openxmlformats.org/officeDocument/2006/relationships/tags" Target="../tags/tag145.xml" /><Relationship Id="rId7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3.xml" /><Relationship Id="rId2" Type="http://schemas.openxmlformats.org/officeDocument/2006/relationships/tags" Target="../tags/tag154.xml" /><Relationship Id="rId3" Type="http://schemas.openxmlformats.org/officeDocument/2006/relationships/tags" Target="../tags/tag155.xml" /><Relationship Id="rId4" Type="http://schemas.openxmlformats.org/officeDocument/2006/relationships/tags" Target="../tags/tag156.xml" /><Relationship Id="rId5" Type="http://schemas.openxmlformats.org/officeDocument/2006/relationships/tags" Target="../tags/tag157.xml" /><Relationship Id="rId6" Type="http://schemas.openxmlformats.org/officeDocument/2006/relationships/tags" Target="../tags/tag158.xml" /><Relationship Id="rId7" Type="http://schemas.openxmlformats.org/officeDocument/2006/relationships/image" Target="../media/image2.jpeg" /><Relationship Id="rId8" Type="http://schemas.openxmlformats.org/officeDocument/2006/relationships/slideMaster" Target="../slideMasters/slideMaster3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9.xml" /><Relationship Id="rId2" Type="http://schemas.openxmlformats.org/officeDocument/2006/relationships/tags" Target="../tags/tag160.xml" /><Relationship Id="rId3" Type="http://schemas.openxmlformats.org/officeDocument/2006/relationships/tags" Target="../tags/tag161.xml" /><Relationship Id="rId4" Type="http://schemas.openxmlformats.org/officeDocument/2006/relationships/tags" Target="../tags/tag162.xml" /><Relationship Id="rId5" Type="http://schemas.openxmlformats.org/officeDocument/2006/relationships/tags" Target="../tags/tag163.xml" /><Relationship Id="rId6" Type="http://schemas.openxmlformats.org/officeDocument/2006/relationships/tags" Target="../tags/tag164.xml" /><Relationship Id="rId7" Type="http://schemas.openxmlformats.org/officeDocument/2006/relationships/image" Target="../media/image2.jpeg" /><Relationship Id="rId8" Type="http://schemas.openxmlformats.org/officeDocument/2006/relationships/slideMaster" Target="../slideMasters/slideMaster3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5.xml" /><Relationship Id="rId2" Type="http://schemas.openxmlformats.org/officeDocument/2006/relationships/tags" Target="../tags/tag166.xml" /><Relationship Id="rId3" Type="http://schemas.openxmlformats.org/officeDocument/2006/relationships/tags" Target="../tags/tag167.xml" /><Relationship Id="rId4" Type="http://schemas.openxmlformats.org/officeDocument/2006/relationships/tags" Target="../tags/tag168.xml" /><Relationship Id="rId5" Type="http://schemas.openxmlformats.org/officeDocument/2006/relationships/tags" Target="../tags/tag169.xml" /><Relationship Id="rId6" Type="http://schemas.openxmlformats.org/officeDocument/2006/relationships/tags" Target="../tags/tag170.xml" /><Relationship Id="rId7" Type="http://schemas.openxmlformats.org/officeDocument/2006/relationships/image" Target="../media/image2.jpeg" /><Relationship Id="rId8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1.xml" /><Relationship Id="rId2" Type="http://schemas.openxmlformats.org/officeDocument/2006/relationships/tags" Target="../tags/tag172.xml" /><Relationship Id="rId3" Type="http://schemas.openxmlformats.org/officeDocument/2006/relationships/tags" Target="../tags/tag173.xml" /><Relationship Id="rId4" Type="http://schemas.openxmlformats.org/officeDocument/2006/relationships/tags" Target="../tags/tag174.xml" /><Relationship Id="rId5" Type="http://schemas.openxmlformats.org/officeDocument/2006/relationships/tags" Target="../tags/tag175.xml" /><Relationship Id="rId6" Type="http://schemas.openxmlformats.org/officeDocument/2006/relationships/tags" Target="../tags/tag176.xml" /><Relationship Id="rId7" Type="http://schemas.openxmlformats.org/officeDocument/2006/relationships/tags" Target="../tags/tag177.xml" /><Relationship Id="rId8" Type="http://schemas.openxmlformats.org/officeDocument/2006/relationships/image" Target="../media/image2.jpeg" /><Relationship Id="rId9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8.xml" /><Relationship Id="rId10" Type="http://schemas.openxmlformats.org/officeDocument/2006/relationships/image" Target="../media/image2.jpeg" /><Relationship Id="rId11" Type="http://schemas.openxmlformats.org/officeDocument/2006/relationships/slideMaster" Target="../slideMasters/slideMaster3.xml" /><Relationship Id="rId2" Type="http://schemas.openxmlformats.org/officeDocument/2006/relationships/tags" Target="../tags/tag179.xml" /><Relationship Id="rId3" Type="http://schemas.openxmlformats.org/officeDocument/2006/relationships/tags" Target="../tags/tag180.xml" /><Relationship Id="rId4" Type="http://schemas.openxmlformats.org/officeDocument/2006/relationships/tags" Target="../tags/tag181.xml" /><Relationship Id="rId5" Type="http://schemas.openxmlformats.org/officeDocument/2006/relationships/tags" Target="../tags/tag182.xml" /><Relationship Id="rId6" Type="http://schemas.openxmlformats.org/officeDocument/2006/relationships/tags" Target="../tags/tag183.xml" /><Relationship Id="rId7" Type="http://schemas.openxmlformats.org/officeDocument/2006/relationships/tags" Target="../tags/tag184.xml" /><Relationship Id="rId8" Type="http://schemas.openxmlformats.org/officeDocument/2006/relationships/tags" Target="../tags/tag185.xml" /><Relationship Id="rId9" Type="http://schemas.openxmlformats.org/officeDocument/2006/relationships/tags" Target="../tags/tag186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7.xml" /><Relationship Id="rId2" Type="http://schemas.openxmlformats.org/officeDocument/2006/relationships/tags" Target="../tags/tag188.xml" /><Relationship Id="rId3" Type="http://schemas.openxmlformats.org/officeDocument/2006/relationships/tags" Target="../tags/tag189.xml" /><Relationship Id="rId4" Type="http://schemas.openxmlformats.org/officeDocument/2006/relationships/tags" Target="../tags/tag190.xml" /><Relationship Id="rId5" Type="http://schemas.openxmlformats.org/officeDocument/2006/relationships/tags" Target="../tags/tag191.xml" /><Relationship Id="rId6" Type="http://schemas.openxmlformats.org/officeDocument/2006/relationships/image" Target="../media/image2.jpeg" /><Relationship Id="rId7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2.xml" /><Relationship Id="rId2" Type="http://schemas.openxmlformats.org/officeDocument/2006/relationships/tags" Target="../tags/tag193.xml" /><Relationship Id="rId3" Type="http://schemas.openxmlformats.org/officeDocument/2006/relationships/tags" Target="../tags/tag194.xml" /><Relationship Id="rId4" Type="http://schemas.openxmlformats.org/officeDocument/2006/relationships/tags" Target="../tags/tag195.xml" /><Relationship Id="rId5" Type="http://schemas.openxmlformats.org/officeDocument/2006/relationships/image" Target="../media/image2.jpeg" /><Relationship Id="rId6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6.xml" /><Relationship Id="rId2" Type="http://schemas.openxmlformats.org/officeDocument/2006/relationships/tags" Target="../tags/tag197.xml" /><Relationship Id="rId3" Type="http://schemas.openxmlformats.org/officeDocument/2006/relationships/tags" Target="../tags/tag198.xml" /><Relationship Id="rId4" Type="http://schemas.openxmlformats.org/officeDocument/2006/relationships/tags" Target="../tags/tag199.xml" /><Relationship Id="rId5" Type="http://schemas.openxmlformats.org/officeDocument/2006/relationships/tags" Target="../tags/tag200.xml" /><Relationship Id="rId6" Type="http://schemas.openxmlformats.org/officeDocument/2006/relationships/tags" Target="../tags/tag201.xml" /><Relationship Id="rId7" Type="http://schemas.openxmlformats.org/officeDocument/2006/relationships/tags" Target="../tags/tag202.xml" /><Relationship Id="rId8" Type="http://schemas.openxmlformats.org/officeDocument/2006/relationships/image" Target="../media/image2.jpeg" /><Relationship Id="rId9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3.xml" /><Relationship Id="rId2" Type="http://schemas.openxmlformats.org/officeDocument/2006/relationships/tags" Target="../tags/tag204.xml" /><Relationship Id="rId3" Type="http://schemas.openxmlformats.org/officeDocument/2006/relationships/tags" Target="../tags/tag205.xml" /><Relationship Id="rId4" Type="http://schemas.openxmlformats.org/officeDocument/2006/relationships/tags" Target="../tags/tag206.xml" /><Relationship Id="rId5" Type="http://schemas.openxmlformats.org/officeDocument/2006/relationships/tags" Target="../tags/tag207.xml" /><Relationship Id="rId6" Type="http://schemas.openxmlformats.org/officeDocument/2006/relationships/tags" Target="../tags/tag208.xml" /><Relationship Id="rId7" Type="http://schemas.openxmlformats.org/officeDocument/2006/relationships/tags" Target="../tags/tag209.xml" /><Relationship Id="rId8" Type="http://schemas.openxmlformats.org/officeDocument/2006/relationships/image" Target="../media/image2.jpeg" /><Relationship Id="rId9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0.xml" /><Relationship Id="rId2" Type="http://schemas.openxmlformats.org/officeDocument/2006/relationships/tags" Target="../tags/tag211.xml" /><Relationship Id="rId3" Type="http://schemas.openxmlformats.org/officeDocument/2006/relationships/tags" Target="../tags/tag212.xml" /><Relationship Id="rId4" Type="http://schemas.openxmlformats.org/officeDocument/2006/relationships/tags" Target="../tags/tag213.xml" /><Relationship Id="rId5" Type="http://schemas.openxmlformats.org/officeDocument/2006/relationships/tags" Target="../tags/tag214.xml" /><Relationship Id="rId6" Type="http://schemas.openxmlformats.org/officeDocument/2006/relationships/tags" Target="../tags/tag215.xml" /><Relationship Id="rId7" Type="http://schemas.openxmlformats.org/officeDocument/2006/relationships/image" Target="../media/image2.jpeg" /><Relationship Id="rId8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6.xml" /><Relationship Id="rId2" Type="http://schemas.openxmlformats.org/officeDocument/2006/relationships/tags" Target="../tags/tag217.xml" /><Relationship Id="rId3" Type="http://schemas.openxmlformats.org/officeDocument/2006/relationships/tags" Target="../tags/tag218.xml" /><Relationship Id="rId4" Type="http://schemas.openxmlformats.org/officeDocument/2006/relationships/tags" Target="../tags/tag219.xml" /><Relationship Id="rId5" Type="http://schemas.openxmlformats.org/officeDocument/2006/relationships/tags" Target="../tags/tag220.xml" /><Relationship Id="rId6" Type="http://schemas.openxmlformats.org/officeDocument/2006/relationships/tags" Target="../tags/tag221.xml" /><Relationship Id="rId7" Type="http://schemas.openxmlformats.org/officeDocument/2006/relationships/image" Target="../media/image2.jpeg" /><Relationship Id="rId8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2.xml" /><Relationship Id="rId2" Type="http://schemas.openxmlformats.org/officeDocument/2006/relationships/tags" Target="../tags/tag223.xml" /><Relationship Id="rId3" Type="http://schemas.openxmlformats.org/officeDocument/2006/relationships/tags" Target="../tags/tag224.xml" /><Relationship Id="rId4" Type="http://schemas.openxmlformats.org/officeDocument/2006/relationships/tags" Target="../tags/tag225.xml" /><Relationship Id="rId5" Type="http://schemas.openxmlformats.org/officeDocument/2006/relationships/image" Target="../media/image2.jpeg" /><Relationship Id="rId6" Type="http://schemas.openxmlformats.org/officeDocument/2006/relationships/slideMaster" Target="../slideMasters/slideMaster3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tags" Target="../tags/tag57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2022/9/19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250">
        <p14:ripple dir="rd"/>
      </p:transition>
    </mc:Choice>
    <mc:Fallback>
      <p:transition spd="slow">
        <p:fade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2022/9/19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250">
        <p14:ripple dir="rd"/>
      </p:transition>
    </mc:Choice>
    <mc:Fallback>
      <p:transition spd="slow">
        <p:fade/>
      </p:transition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2022/9/19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250">
        <p14:ripple dir="rd"/>
      </p:transition>
    </mc:Choice>
    <mc:Fallback>
      <p:transition spd="slow">
        <p:fade/>
      </p:transition>
    </mc:Fallback>
  </mc:AlternateContent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2022/9/19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250">
        <p14:ripple dir="rd"/>
      </p:transition>
    </mc:Choice>
    <mc:Fallback>
      <p:transition spd="slow">
        <p:fade/>
      </p:transition>
    </mc:Fallback>
  </mc:AlternateContent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2022/9/19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250">
        <p14:ripple dir="rd"/>
      </p:transition>
    </mc:Choice>
    <mc:Fallback>
      <p:transition spd="slow">
        <p:fade/>
      </p:transition>
    </mc:Fallback>
  </mc:AlternateContent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2022/9/19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250">
        <p14:ripple dir="rd"/>
      </p:transition>
    </mc:Choice>
    <mc:Fallback>
      <p:transition spd="slow">
        <p:fade/>
      </p:transition>
    </mc:Fallback>
  </mc:AlternateContent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2022/9/19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250">
        <p14:ripple dir="rd"/>
      </p:transition>
    </mc:Choice>
    <mc:Fallback>
      <p:transition spd="slow">
        <p:fade/>
      </p:transition>
    </mc:Fallback>
  </mc:AlternateContent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2022/9/19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250">
        <p14:ripple dir="rd"/>
      </p:transition>
    </mc:Choice>
    <mc:Fallback>
      <p:transition spd="slow">
        <p:fade/>
      </p:transition>
    </mc:Fallback>
  </mc:AlternateContent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2022/9/19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250">
        <p14:ripple dir="rd"/>
      </p:transition>
    </mc:Choice>
    <mc:Fallback>
      <p:transition spd="slow">
        <p:fade/>
      </p:transition>
    </mc:Fallback>
  </mc:AlternateContent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2022/9/19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250">
        <p14:ripple dir="rd"/>
      </p:transition>
    </mc:Choice>
    <mc:Fallback>
      <p:transition spd="slow">
        <p:fade/>
      </p:transition>
    </mc:Fallback>
  </mc:AlternateContent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2022/9/19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250">
        <p14:ripple dir="rd"/>
      </p:transition>
    </mc:Choice>
    <mc:Fallback>
      <p:transition spd="slow">
        <p:fade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2022/9/19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250">
        <p14:ripple dir="rd"/>
      </p:transition>
    </mc:Choice>
    <mc:Fallback>
      <p:transition spd="slow">
        <p:fade/>
      </p:transition>
    </mc:Fallback>
  </mc:AlternateContent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2022/9/19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250">
        <p14:ripple dir="rd"/>
      </p:transition>
    </mc:Choice>
    <mc:Fallback>
      <p:transition spd="slow">
        <p:fade/>
      </p:transition>
    </mc:Fallback>
  </mc:AlternateContent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2022/9/19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250">
        <p14:ripple dir="rd"/>
      </p:transition>
    </mc:Choice>
    <mc:Fallback>
      <p:transition spd="slow">
        <p:fade/>
      </p:transition>
    </mc:Fallback>
  </mc:AlternateContent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2022/9/19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250">
        <p14:ripple dir="rd"/>
      </p:transition>
    </mc:Choice>
    <mc:Fallback>
      <p:transition spd="slow">
        <p:fade/>
      </p:transition>
    </mc:Fallback>
  </mc:AlternateContent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>
  <p:cSld name="标题幻灯片"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pPr fontAlgn="base"/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单击此处编辑母版副标题样式</a:t>
            </a:r>
          </a:p>
        </p:txBody>
      </p:sp>
      <p:sp>
        <p:nvSpPr>
          <p:cNvPr id="2050" name="灯片编号占位符 5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lstStyle/>
          <a:p>
            <a:pPr algn="r"/>
            <a:fld id="{9A0DB2DC-4C9A-4742-B13C-FB6460FD3503}" type="slidenum">
              <a:rPr lang="zh-CN" altLang="en-US">
                <a:latin typeface="Calibri" panose="020f0502020204030204" pitchFamily="34" charset="0"/>
              </a:rPr>
              <a:pPr algn="r"/>
              <a:t>‹#›</a:t>
            </a:fld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053" name="日期占位符 3"/>
          <p:cNvSpPr>
            <a:spLocks noGrp="1"/>
          </p:cNvSpPr>
          <p:nvPr>
            <p:ph type="dt" sz="half" idx="2"/>
            <p:custDataLst>
              <p:tags r:id="rId5"/>
            </p:custDataLst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lstStyle/>
          <a:p>
            <a:fld id="{BB962C8B-B14F-4D97-AF65-F5344CB8AC3E}" type="datetime1">
              <a:rPr lang="zh-CN" altLang="en-US">
                <a:latin typeface="Calibri" panose="020f0502020204030204" pitchFamily="34" charset="0"/>
              </a:rPr>
              <a:t>2022/9/19</a:t>
            </a:fld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054" name="页脚占位符 4"/>
          <p:cNvSpPr>
            <a:spLocks noGrp="1"/>
          </p:cNvSpPr>
          <p:nvPr>
            <p:ph type="ftr" sz="quarter" idx="3"/>
            <p:custDataLst>
              <p:tags r:id="rId6"/>
            </p:custDataLst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>
  <p:cSld name="标题和内容"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pPr fontAlgn="base"/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9600" y="1600200"/>
            <a:ext cx="10972800" cy="4525963"/>
          </a:xfrm>
        </p:spPr>
        <p:txBody>
          <a:bodyPr/>
          <a:lstStyle/>
          <a:p>
            <a:pPr lvl="0" fontAlgn="base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</a:p>
          <a:p>
            <a:pPr lvl="1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</a:p>
          <a:p>
            <a:pPr lvl="2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</a:p>
          <a:p>
            <a:pPr lvl="3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</a:p>
          <a:p>
            <a:pPr lvl="4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</a:p>
        </p:txBody>
      </p:sp>
      <p:sp>
        <p:nvSpPr>
          <p:cNvPr id="3074" name="灯片编号占位符 5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lstStyle/>
          <a:p>
            <a:pPr algn="r"/>
            <a:fld id="{9A0DB2DC-4C9A-4742-B13C-FB6460FD3503}" type="slidenum">
              <a:rPr lang="zh-CN" altLang="en-US">
                <a:latin typeface="Calibri" panose="020f0502020204030204" pitchFamily="34" charset="0"/>
              </a:rPr>
              <a:pPr algn="r"/>
              <a:t>‹#›</a:t>
            </a:fld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077" name="日期占位符 3"/>
          <p:cNvSpPr>
            <a:spLocks noGrp="1"/>
          </p:cNvSpPr>
          <p:nvPr>
            <p:ph type="dt" sz="half" idx="2"/>
            <p:custDataLst>
              <p:tags r:id="rId5"/>
            </p:custDataLst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lstStyle/>
          <a:p>
            <a:fld id="{BB962C8B-B14F-4D97-AF65-F5344CB8AC3E}" type="datetime1">
              <a:rPr lang="zh-CN" altLang="en-US">
                <a:latin typeface="Calibri" panose="020f0502020204030204" pitchFamily="34" charset="0"/>
              </a:rPr>
              <a:t>2022/9/19</a:t>
            </a:fld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078" name="页脚占位符 4"/>
          <p:cNvSpPr>
            <a:spLocks noGrp="1"/>
          </p:cNvSpPr>
          <p:nvPr>
            <p:ph type="ftr" sz="quarter" idx="3"/>
            <p:custDataLst>
              <p:tags r:id="rId6"/>
            </p:custDataLst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secHead">
  <p:cSld name="节标题"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kumimoji="0" lang="zh-CN" altLang="en-US" sz="4000" b="1" i="0" u="none" strike="noStrike" kern="1200" cap="all" spc="0" normalizeH="0" baseline="0" noProof="1">
                <a:uLnTx/>
                <a:uFillTx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</a:p>
        </p:txBody>
      </p:sp>
      <p:sp>
        <p:nvSpPr>
          <p:cNvPr id="4098" name="灯片编号占位符 5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lstStyle/>
          <a:p>
            <a:pPr algn="r"/>
            <a:fld id="{9A0DB2DC-4C9A-4742-B13C-FB6460FD3503}" type="slidenum">
              <a:rPr lang="zh-CN" altLang="en-US">
                <a:latin typeface="Calibri" panose="020f0502020204030204" pitchFamily="34" charset="0"/>
              </a:rPr>
              <a:pPr algn="r"/>
              <a:t>‹#›</a:t>
            </a:fld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4101" name="日期占位符 3"/>
          <p:cNvSpPr>
            <a:spLocks noGrp="1"/>
          </p:cNvSpPr>
          <p:nvPr>
            <p:ph type="dt" sz="half" idx="2"/>
            <p:custDataLst>
              <p:tags r:id="rId5"/>
            </p:custDataLst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lstStyle/>
          <a:p>
            <a:fld id="{BB962C8B-B14F-4D97-AF65-F5344CB8AC3E}" type="datetime1">
              <a:rPr lang="zh-CN" altLang="en-US">
                <a:latin typeface="Calibri" panose="020f0502020204030204" pitchFamily="34" charset="0"/>
              </a:rPr>
              <a:t>2022/9/19</a:t>
            </a:fld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4102" name="页脚占位符 4"/>
          <p:cNvSpPr>
            <a:spLocks noGrp="1"/>
          </p:cNvSpPr>
          <p:nvPr>
            <p:ph type="ftr" sz="quarter" idx="3"/>
            <p:custDataLst>
              <p:tags r:id="rId6"/>
            </p:custDataLst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Obj">
  <p:cSld name="两栏内容">
    <p:bg>
      <p:bgPr>
        <a:blipFill rotWithShape="0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pPr fontAlgn="base"/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</a:p>
          <a:p>
            <a:pPr lvl="1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第二级</a:t>
            </a:r>
          </a:p>
          <a:p>
            <a:pPr lvl="2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第三级</a:t>
            </a:r>
          </a:p>
          <a:p>
            <a:pPr lvl="3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第四级</a:t>
            </a:r>
          </a:p>
          <a:p>
            <a:pPr lvl="4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</a:p>
          <a:p>
            <a:pPr lvl="1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第二级</a:t>
            </a:r>
          </a:p>
          <a:p>
            <a:pPr lvl="2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第三级</a:t>
            </a:r>
          </a:p>
          <a:p>
            <a:pPr lvl="3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第四级</a:t>
            </a:r>
          </a:p>
          <a:p>
            <a:pPr lvl="4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第五级</a:t>
            </a:r>
          </a:p>
        </p:txBody>
      </p:sp>
      <p:sp>
        <p:nvSpPr>
          <p:cNvPr id="5122" name="灯片编号占位符 6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lstStyle/>
          <a:p>
            <a:pPr algn="r"/>
            <a:fld id="{9A0DB2DC-4C9A-4742-B13C-FB6460FD3503}" type="slidenum">
              <a:rPr lang="zh-CN" altLang="en-US">
                <a:latin typeface="Calibri" panose="020f0502020204030204" pitchFamily="34" charset="0"/>
              </a:rPr>
              <a:pPr algn="r"/>
              <a:t>‹#›</a:t>
            </a:fld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5125" name="日期占位符 4"/>
          <p:cNvSpPr>
            <a:spLocks noGrp="1"/>
          </p:cNvSpPr>
          <p:nvPr>
            <p:ph type="dt" sz="half" idx="12"/>
            <p:custDataLst>
              <p:tags r:id="rId6"/>
            </p:custDataLst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lstStyle/>
          <a:p>
            <a:fld id="{BB962C8B-B14F-4D97-AF65-F5344CB8AC3E}" type="datetime1">
              <a:rPr lang="zh-CN" altLang="en-US">
                <a:latin typeface="Calibri" panose="020f0502020204030204" pitchFamily="34" charset="0"/>
              </a:rPr>
              <a:t>2022/9/19</a:t>
            </a:fld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5126" name="页脚占位符 5"/>
          <p:cNvSpPr>
            <a:spLocks noGrp="1"/>
          </p:cNvSpPr>
          <p:nvPr>
            <p:ph type="ftr" sz="quarter" idx="3"/>
            <p:custDataLst>
              <p:tags r:id="rId7"/>
            </p:custDataLst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TxTwoObj">
  <p:cSld name="比较"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kumimoji="0" lang="zh-CN" altLang="en-US" sz="2400" b="1" i="0" u="none" strike="noStrike" kern="1200" cap="none" spc="0" normalizeH="0" baseline="0" noProof="1">
                <a:uLnTx/>
                <a:uFillTx/>
              </a:rPr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</a:p>
          <a:p>
            <a:pPr lvl="1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第二级</a:t>
            </a:r>
          </a:p>
          <a:p>
            <a:pPr lvl="2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第三级</a:t>
            </a:r>
          </a:p>
          <a:p>
            <a:pPr lvl="3" fontAlgn="base"/>
            <a:r>
              <a:rPr kumimoji="0" lang="zh-CN" altLang="en-US" sz="1600" b="0" i="0" u="none" strike="noStrike" kern="1200" cap="none" spc="0" normalizeH="0" baseline="0" noProof="1">
                <a:uLnTx/>
                <a:uFillTx/>
              </a:rPr>
              <a:t>第四级</a:t>
            </a:r>
          </a:p>
          <a:p>
            <a:pPr lvl="4" fontAlgn="base"/>
            <a:r>
              <a:rPr kumimoji="0" lang="zh-CN" altLang="en-US" sz="1600" b="0" i="0" u="none" strike="noStrike" kern="1200" cap="none" spc="0" normalizeH="0" baseline="0" noProof="1">
                <a:uLnTx/>
                <a:uFillTx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kumimoji="0" lang="zh-CN" altLang="en-US" sz="2400" b="1" i="0" u="none" strike="noStrike" kern="1200" cap="none" spc="0" normalizeH="0" baseline="0" noProof="1">
                <a:uLnTx/>
                <a:uFillTx/>
              </a:rPr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</a:p>
          <a:p>
            <a:pPr lvl="1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第二级</a:t>
            </a:r>
          </a:p>
          <a:p>
            <a:pPr lvl="2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第三级</a:t>
            </a:r>
          </a:p>
          <a:p>
            <a:pPr lvl="3" fontAlgn="base"/>
            <a:r>
              <a:rPr kumimoji="0" lang="zh-CN" altLang="en-US" sz="1600" b="0" i="0" u="none" strike="noStrike" kern="1200" cap="none" spc="0" normalizeH="0" baseline="0" noProof="1">
                <a:uLnTx/>
                <a:uFillTx/>
              </a:rPr>
              <a:t>第四级</a:t>
            </a:r>
          </a:p>
          <a:p>
            <a:pPr lvl="4" fontAlgn="base"/>
            <a:r>
              <a:rPr kumimoji="0" lang="zh-CN" altLang="en-US" sz="1600" b="0" i="0" u="none" strike="noStrike" kern="1200" cap="none" spc="0" normalizeH="0" baseline="0" noProof="1">
                <a:uLnTx/>
                <a:uFillTx/>
              </a:rPr>
              <a:t>第五级</a:t>
            </a:r>
          </a:p>
        </p:txBody>
      </p:sp>
      <p:sp>
        <p:nvSpPr>
          <p:cNvPr id="6146" name="灯片编号占位符 8"/>
          <p:cNvSpPr>
            <a:spLocks noGrp="1"/>
          </p:cNvSpPr>
          <p:nvPr>
            <p:ph type="sldNum" sz="quarter" idx="14"/>
            <p:custDataLst>
              <p:tags r:id="rId7"/>
            </p:custDataLst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lstStyle/>
          <a:p>
            <a:pPr algn="r"/>
            <a:fld id="{9A0DB2DC-4C9A-4742-B13C-FB6460FD3503}" type="slidenum">
              <a:rPr lang="zh-CN" altLang="en-US">
                <a:latin typeface="Calibri" panose="020f0502020204030204" pitchFamily="34" charset="0"/>
              </a:rPr>
              <a:pPr algn="r"/>
              <a:t>‹#›</a:t>
            </a:fld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6149" name="日期占位符 6"/>
          <p:cNvSpPr>
            <a:spLocks noGrp="1"/>
          </p:cNvSpPr>
          <p:nvPr>
            <p:ph type="dt" sz="half" idx="12"/>
            <p:custDataLst>
              <p:tags r:id="rId8"/>
            </p:custDataLst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lstStyle/>
          <a:p>
            <a:fld id="{BB962C8B-B14F-4D97-AF65-F5344CB8AC3E}" type="datetime1">
              <a:rPr lang="zh-CN" altLang="en-US">
                <a:latin typeface="Calibri" panose="020f0502020204030204" pitchFamily="34" charset="0"/>
              </a:rPr>
              <a:t>2022/9/19</a:t>
            </a:fld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6150" name="页脚占位符 7"/>
          <p:cNvSpPr>
            <a:spLocks noGrp="1"/>
          </p:cNvSpPr>
          <p:nvPr>
            <p:ph type="ftr" sz="quarter" idx="13"/>
            <p:custDataLst>
              <p:tags r:id="rId9"/>
            </p:custDataLst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Only">
  <p:cSld name="仅标题"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pPr fontAlgn="base"/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</a:p>
        </p:txBody>
      </p:sp>
      <p:sp>
        <p:nvSpPr>
          <p:cNvPr id="7170" name="灯片编号占位符 4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lstStyle/>
          <a:p>
            <a:pPr algn="r"/>
            <a:fld id="{9A0DB2DC-4C9A-4742-B13C-FB6460FD3503}" type="slidenum">
              <a:rPr lang="zh-CN" altLang="en-US">
                <a:latin typeface="Calibri" panose="020f0502020204030204" pitchFamily="34" charset="0"/>
              </a:rPr>
              <a:pPr algn="r"/>
              <a:t>‹#›</a:t>
            </a:fld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7173" name="日期占位符 2"/>
          <p:cNvSpPr>
            <a:spLocks noGrp="1"/>
          </p:cNvSpPr>
          <p:nvPr>
            <p:ph type="dt" sz="half" idx="2"/>
            <p:custDataLst>
              <p:tags r:id="rId4"/>
            </p:custDataLst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lstStyle/>
          <a:p>
            <a:fld id="{BB962C8B-B14F-4D97-AF65-F5344CB8AC3E}" type="datetime1">
              <a:rPr lang="zh-CN" altLang="en-US">
                <a:latin typeface="Calibri" panose="020f0502020204030204" pitchFamily="34" charset="0"/>
              </a:rPr>
              <a:t>2022/9/19</a:t>
            </a:fld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7174" name="页脚占位符 3"/>
          <p:cNvSpPr>
            <a:spLocks noGrp="1"/>
          </p:cNvSpPr>
          <p:nvPr>
            <p:ph type="ftr" sz="quarter" idx="3"/>
            <p:custDataLst>
              <p:tags r:id="rId5"/>
            </p:custDataLst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>
  <p:cSld name="空白"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194" name="灯片编号占位符 3"/>
          <p:cNvSpPr>
            <a:spLocks noGrp="1"/>
          </p:cNvSpPr>
          <p:nvPr>
            <p:ph type="sldNum" sz="quarter" idx="4"/>
            <p:custDataLst>
              <p:tags r:id="rId2"/>
            </p:custDataLst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lstStyle/>
          <a:p>
            <a:pPr algn="r"/>
            <a:fld id="{9A0DB2DC-4C9A-4742-B13C-FB6460FD3503}" type="slidenum">
              <a:rPr lang="zh-CN" altLang="en-US">
                <a:latin typeface="Calibri" panose="020f0502020204030204" pitchFamily="34" charset="0"/>
              </a:rPr>
              <a:pPr algn="r"/>
              <a:t>‹#›</a:t>
            </a:fld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8197" name="日期占位符 1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lstStyle/>
          <a:p>
            <a:fld id="{BB962C8B-B14F-4D97-AF65-F5344CB8AC3E}" type="datetime1">
              <a:rPr lang="zh-CN" altLang="en-US">
                <a:latin typeface="Calibri" panose="020f0502020204030204" pitchFamily="34" charset="0"/>
              </a:rPr>
              <a:t>2022/9/19</a:t>
            </a:fld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8198" name="页脚占位符 2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2022/9/19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250">
        <p14:ripple dir="rd"/>
      </p:transition>
    </mc:Choice>
    <mc:Fallback>
      <p:transition spd="slow">
        <p:fade/>
      </p:transition>
    </mc:Fallback>
  </mc:AlternateContent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Tx">
  <p:cSld name="内容与标题">
    <p:bg>
      <p:bgPr>
        <a:blipFill rotWithShape="0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kumimoji="0" lang="zh-CN" altLang="en-US" sz="20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</a:p>
          <a:p>
            <a:pPr lvl="1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</a:p>
          <a:p>
            <a:pPr lvl="2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</a:p>
          <a:p>
            <a:pPr lvl="3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</a:p>
          <a:p>
            <a:pPr lvl="4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kumimoji="0" lang="zh-CN" altLang="en-US" sz="1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</a:p>
        </p:txBody>
      </p:sp>
      <p:sp>
        <p:nvSpPr>
          <p:cNvPr id="9218" name="灯片编号占位符 6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lstStyle/>
          <a:p>
            <a:pPr algn="r"/>
            <a:fld id="{9A0DB2DC-4C9A-4742-B13C-FB6460FD3503}" type="slidenum">
              <a:rPr lang="zh-CN" altLang="en-US">
                <a:latin typeface="Calibri" panose="020f0502020204030204" pitchFamily="34" charset="0"/>
              </a:rPr>
              <a:pPr algn="r"/>
              <a:t>‹#›</a:t>
            </a:fld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9221" name="日期占位符 4"/>
          <p:cNvSpPr>
            <a:spLocks noGrp="1"/>
          </p:cNvSpPr>
          <p:nvPr>
            <p:ph type="dt" sz="half" idx="12"/>
            <p:custDataLst>
              <p:tags r:id="rId6"/>
            </p:custDataLst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lstStyle/>
          <a:p>
            <a:fld id="{BB962C8B-B14F-4D97-AF65-F5344CB8AC3E}" type="datetime1">
              <a:rPr lang="zh-CN" altLang="en-US">
                <a:latin typeface="Calibri" panose="020f0502020204030204" pitchFamily="34" charset="0"/>
              </a:rPr>
              <a:t>2022/9/19</a:t>
            </a:fld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9222" name="页脚占位符 5"/>
          <p:cNvSpPr>
            <a:spLocks noGrp="1"/>
          </p:cNvSpPr>
          <p:nvPr>
            <p:ph type="ftr" sz="quarter" idx="3"/>
            <p:custDataLst>
              <p:tags r:id="rId7"/>
            </p:custDataLst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picTx">
  <p:cSld name="图片与标题">
    <p:bg>
      <p:bgPr>
        <a:blipFill rotWithShape="0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kumimoji="0" lang="zh-CN" altLang="en-US" sz="20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kumimoji="0" lang="zh-CN" altLang="en-US" sz="1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</a:p>
        </p:txBody>
      </p:sp>
      <p:sp>
        <p:nvSpPr>
          <p:cNvPr id="10242" name="灯片编号占位符 6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lstStyle/>
          <a:p>
            <a:pPr algn="r"/>
            <a:fld id="{9A0DB2DC-4C9A-4742-B13C-FB6460FD3503}" type="slidenum">
              <a:rPr lang="zh-CN" altLang="en-US">
                <a:latin typeface="Calibri" panose="020f0502020204030204" pitchFamily="34" charset="0"/>
              </a:rPr>
              <a:pPr algn="r"/>
              <a:t>‹#›</a:t>
            </a:fld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0245" name="日期占位符 4"/>
          <p:cNvSpPr>
            <a:spLocks noGrp="1"/>
          </p:cNvSpPr>
          <p:nvPr>
            <p:ph type="dt" sz="half" idx="12"/>
            <p:custDataLst>
              <p:tags r:id="rId6"/>
            </p:custDataLst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lstStyle/>
          <a:p>
            <a:fld id="{BB962C8B-B14F-4D97-AF65-F5344CB8AC3E}" type="datetime1">
              <a:rPr lang="zh-CN" altLang="en-US">
                <a:latin typeface="Calibri" panose="020f0502020204030204" pitchFamily="34" charset="0"/>
              </a:rPr>
              <a:t>2022/9/19</a:t>
            </a:fld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0246" name="页脚占位符 5"/>
          <p:cNvSpPr>
            <a:spLocks noGrp="1"/>
          </p:cNvSpPr>
          <p:nvPr>
            <p:ph type="ftr" sz="quarter" idx="3"/>
            <p:custDataLst>
              <p:tags r:id="rId7"/>
            </p:custDataLst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x">
  <p:cSld name="标题和竖排文字"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pPr fontAlgn="base"/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09600" y="1600200"/>
            <a:ext cx="10972800" cy="4525963"/>
          </a:xfrm>
        </p:spPr>
        <p:txBody>
          <a:bodyPr vert="eaVert"/>
          <a:lstStyle/>
          <a:p>
            <a:pPr lvl="0" fontAlgn="base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</a:p>
          <a:p>
            <a:pPr lvl="1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</a:p>
          <a:p>
            <a:pPr lvl="2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</a:p>
          <a:p>
            <a:pPr lvl="3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</a:p>
          <a:p>
            <a:pPr lvl="4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</a:p>
        </p:txBody>
      </p:sp>
      <p:sp>
        <p:nvSpPr>
          <p:cNvPr id="11266" name="灯片编号占位符 5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lstStyle/>
          <a:p>
            <a:pPr algn="r"/>
            <a:fld id="{9A0DB2DC-4C9A-4742-B13C-FB6460FD3503}" type="slidenum">
              <a:rPr lang="zh-CN" altLang="en-US">
                <a:latin typeface="Calibri" panose="020f0502020204030204" pitchFamily="34" charset="0"/>
              </a:rPr>
              <a:pPr algn="r"/>
              <a:t>‹#›</a:t>
            </a:fld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1269" name="日期占位符 3"/>
          <p:cNvSpPr>
            <a:spLocks noGrp="1"/>
          </p:cNvSpPr>
          <p:nvPr>
            <p:ph type="dt" sz="half" idx="2"/>
            <p:custDataLst>
              <p:tags r:id="rId5"/>
            </p:custDataLst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lstStyle/>
          <a:p>
            <a:fld id="{BB962C8B-B14F-4D97-AF65-F5344CB8AC3E}" type="datetime1">
              <a:rPr lang="zh-CN" altLang="en-US">
                <a:latin typeface="Calibri" panose="020f0502020204030204" pitchFamily="34" charset="0"/>
              </a:rPr>
              <a:t>2022/9/19</a:t>
            </a:fld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1270" name="页脚占位符 4"/>
          <p:cNvSpPr>
            <a:spLocks noGrp="1"/>
          </p:cNvSpPr>
          <p:nvPr>
            <p:ph type="ftr" sz="quarter" idx="3"/>
            <p:custDataLst>
              <p:tags r:id="rId6"/>
            </p:custDataLst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itleAndTx">
  <p:cSld name="垂直排列标题与文本"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 fontAlgn="base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</a:p>
          <a:p>
            <a:pPr lvl="1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</a:p>
          <a:p>
            <a:pPr lvl="2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</a:p>
          <a:p>
            <a:pPr lvl="3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</a:p>
          <a:p>
            <a:pPr lvl="4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</a:p>
        </p:txBody>
      </p:sp>
      <p:sp>
        <p:nvSpPr>
          <p:cNvPr id="12290" name="灯片编号占位符 5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lstStyle/>
          <a:p>
            <a:pPr algn="r"/>
            <a:fld id="{9A0DB2DC-4C9A-4742-B13C-FB6460FD3503}" type="slidenum">
              <a:rPr lang="zh-CN" altLang="en-US">
                <a:latin typeface="Calibri" panose="020f0502020204030204" pitchFamily="34" charset="0"/>
              </a:rPr>
              <a:pPr algn="r"/>
              <a:t>‹#›</a:t>
            </a:fld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2293" name="日期占位符 3"/>
          <p:cNvSpPr>
            <a:spLocks noGrp="1"/>
          </p:cNvSpPr>
          <p:nvPr>
            <p:ph type="dt" sz="half" idx="2"/>
            <p:custDataLst>
              <p:tags r:id="rId5"/>
            </p:custDataLst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lstStyle/>
          <a:p>
            <a:fld id="{BB962C8B-B14F-4D97-AF65-F5344CB8AC3E}" type="datetime1">
              <a:rPr lang="zh-CN" altLang="en-US">
                <a:latin typeface="Calibri" panose="020f0502020204030204" pitchFamily="34" charset="0"/>
              </a:rPr>
              <a:t>2022/9/19</a:t>
            </a:fld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2294" name="页脚占位符 4"/>
          <p:cNvSpPr>
            <a:spLocks noGrp="1"/>
          </p:cNvSpPr>
          <p:nvPr>
            <p:ph type="ftr" sz="quarter" idx="3"/>
            <p:custDataLst>
              <p:tags r:id="rId6"/>
            </p:custDataLst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1_标题幻灯片"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3314" name="灯片编号占位符 3"/>
          <p:cNvSpPr>
            <a:spLocks noGrp="1"/>
          </p:cNvSpPr>
          <p:nvPr>
            <p:ph type="sldNum" sz="quarter" idx="4"/>
            <p:custDataLst>
              <p:tags r:id="rId2"/>
            </p:custDataLst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lstStyle/>
          <a:p>
            <a:pPr algn="r"/>
            <a:fld id="{9A0DB2DC-4C9A-4742-B13C-FB6460FD3503}" type="slidenum">
              <a:rPr lang="zh-CN" altLang="en-US">
                <a:latin typeface="Calibri" panose="020f0502020204030204" pitchFamily="34" charset="0"/>
              </a:rPr>
              <a:pPr algn="r"/>
              <a:t>‹#›</a:t>
            </a:fld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3317" name="日期占位符 1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lstStyle/>
          <a:p>
            <a:pPr eaLnBrk="0" hangingPunct="0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3318" name="页脚占位符 2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lstStyle/>
          <a:p>
            <a:pPr algn="ctr" eaLnBrk="0" hangingPunct="0"/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2022/9/19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250">
        <p14:ripple dir="rd"/>
      </p:transition>
    </mc:Choice>
    <mc:Fallback>
      <p:transition spd="slow">
        <p:fade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2022/9/19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250">
        <p14:ripple dir="rd"/>
      </p:transition>
    </mc:Choice>
    <mc:Fallback>
      <p:transition spd="slow">
        <p:fade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2022/9/19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250">
        <p14:ripple dir="rd"/>
      </p:transition>
    </mc:Choice>
    <mc:Fallback>
      <p:transition spd="slow">
        <p:fade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2022/9/19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250">
        <p14:ripple dir="rd"/>
      </p:transition>
    </mc:Choice>
    <mc:Fallback>
      <p:transition spd="slow">
        <p:fade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2022/9/19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250">
        <p14:ripple dir="rd"/>
      </p:transition>
    </mc:Choice>
    <mc:Fallback>
      <p:transition spd="slow">
        <p:fade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2022/9/19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250">
        <p14:ripple dir="rd"/>
      </p:transition>
    </mc:Choice>
    <mc:Fallback>
      <p:transition spd="slow">
        <p:fade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70.xml" /><Relationship Id="rId13" Type="http://schemas.openxmlformats.org/officeDocument/2006/relationships/tags" Target="../tags/tag71.xml" /><Relationship Id="rId14" Type="http://schemas.openxmlformats.org/officeDocument/2006/relationships/tags" Target="../tags/tag72.xml" /><Relationship Id="rId15" Type="http://schemas.openxmlformats.org/officeDocument/2006/relationships/tags" Target="../tags/tag73.xml" /><Relationship Id="rId16" Type="http://schemas.openxmlformats.org/officeDocument/2006/relationships/tags" Target="../tags/tag74.xml" /><Relationship Id="rId17" Type="http://schemas.openxmlformats.org/officeDocument/2006/relationships/tags" Target="../tags/tag75.xml" /><Relationship Id="rId18" Type="http://schemas.openxmlformats.org/officeDocument/2006/relationships/image" Target="file:///D:\qq&#25991;&#20214;\712321467\Image\C2C\Image2\%7b75232B38-A165-1FB7-499C-2E1C792CACB5%7d.png" TargetMode="External" /><Relationship Id="rId19" Type="http://schemas.openxmlformats.org/officeDocument/2006/relationships/image" Target="../media/image1.png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76.xml" /><Relationship Id="rId21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ags" Target="../tags/tag146.xml" /><Relationship Id="rId13" Type="http://schemas.openxmlformats.org/officeDocument/2006/relationships/tags" Target="../tags/tag147.xml" /><Relationship Id="rId14" Type="http://schemas.openxmlformats.org/officeDocument/2006/relationships/tags" Target="../tags/tag148.xml" /><Relationship Id="rId15" Type="http://schemas.openxmlformats.org/officeDocument/2006/relationships/tags" Target="../tags/tag149.xml" /><Relationship Id="rId16" Type="http://schemas.openxmlformats.org/officeDocument/2006/relationships/tags" Target="../tags/tag150.xml" /><Relationship Id="rId17" Type="http://schemas.openxmlformats.org/officeDocument/2006/relationships/tags" Target="../tags/tag151.xml" /><Relationship Id="rId18" Type="http://schemas.openxmlformats.org/officeDocument/2006/relationships/image" Target="file:///D:\qq&#25991;&#20214;\712321467\Image\C2C\Image2\%7b75232B38-A165-1FB7-499C-2E1C792CACB5%7d.png" TargetMode="External" /><Relationship Id="rId19" Type="http://schemas.openxmlformats.org/officeDocument/2006/relationships/image" Target="../media/image1.png" /><Relationship Id="rId2" Type="http://schemas.openxmlformats.org/officeDocument/2006/relationships/slideLayout" Target="../slideLayouts/slideLayout13.xml" /><Relationship Id="rId20" Type="http://schemas.openxmlformats.org/officeDocument/2006/relationships/tags" Target="../tags/tag152.xml" /><Relationship Id="rId21" Type="http://schemas.openxmlformats.org/officeDocument/2006/relationships/theme" Target="../theme/theme2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10" Type="http://schemas.openxmlformats.org/officeDocument/2006/relationships/slideLayout" Target="../slideLayouts/slideLayout32.xml" /><Relationship Id="rId11" Type="http://schemas.openxmlformats.org/officeDocument/2006/relationships/slideLayout" Target="../slideLayouts/slideLayout33.xml" /><Relationship Id="rId12" Type="http://schemas.openxmlformats.org/officeDocument/2006/relationships/slideLayout" Target="../slideLayouts/slideLayout34.xml" /><Relationship Id="rId13" Type="http://schemas.openxmlformats.org/officeDocument/2006/relationships/tags" Target="../tags/tag226.xml" /><Relationship Id="rId14" Type="http://schemas.openxmlformats.org/officeDocument/2006/relationships/tags" Target="../tags/tag227.xml" /><Relationship Id="rId15" Type="http://schemas.openxmlformats.org/officeDocument/2006/relationships/tags" Target="../tags/tag228.xml" /><Relationship Id="rId16" Type="http://schemas.openxmlformats.org/officeDocument/2006/relationships/tags" Target="../tags/tag229.xml" /><Relationship Id="rId17" Type="http://schemas.openxmlformats.org/officeDocument/2006/relationships/tags" Target="../tags/tag230.xml" /><Relationship Id="rId18" Type="http://schemas.openxmlformats.org/officeDocument/2006/relationships/tags" Target="../tags/tag231.xml" /><Relationship Id="rId19" Type="http://schemas.openxmlformats.org/officeDocument/2006/relationships/image" Target="file:///D:\qq&#25991;&#20214;\712321467\Image\C2C\Image2\%7b75232B38-A165-1FB7-499C-2E1C792CACB5%7d.png" TargetMode="External" /><Relationship Id="rId2" Type="http://schemas.openxmlformats.org/officeDocument/2006/relationships/slideLayout" Target="../slideLayouts/slideLayout24.xml" /><Relationship Id="rId20" Type="http://schemas.openxmlformats.org/officeDocument/2006/relationships/image" Target="../media/image1.png" /><Relationship Id="rId21" Type="http://schemas.openxmlformats.org/officeDocument/2006/relationships/tags" Target="../tags/tag232.xml" /><Relationship Id="rId22" Type="http://schemas.openxmlformats.org/officeDocument/2006/relationships/image" Target="../media/image2.jpeg" /><Relationship Id="rId23" Type="http://schemas.openxmlformats.org/officeDocument/2006/relationships/theme" Target="../theme/theme3.xml" /><Relationship Id="rId3" Type="http://schemas.openxmlformats.org/officeDocument/2006/relationships/slideLayout" Target="../slideLayouts/slideLayout25.xml" /><Relationship Id="rId4" Type="http://schemas.openxmlformats.org/officeDocument/2006/relationships/slideLayout" Target="../slideLayouts/slideLayout26.xml" /><Relationship Id="rId5" Type="http://schemas.openxmlformats.org/officeDocument/2006/relationships/slideLayout" Target="../slideLayouts/slideLayout27.xml" /><Relationship Id="rId6" Type="http://schemas.openxmlformats.org/officeDocument/2006/relationships/slideLayout" Target="../slideLayouts/slideLayout28.xml" /><Relationship Id="rId7" Type="http://schemas.openxmlformats.org/officeDocument/2006/relationships/slideLayout" Target="../slideLayouts/slideLayout29.xml" /><Relationship Id="rId8" Type="http://schemas.openxmlformats.org/officeDocument/2006/relationships/slideLayout" Target="../slideLayouts/slideLayout30.xml" /><Relationship Id="rId9" Type="http://schemas.openxmlformats.org/officeDocument/2006/relationships/slideLayout" Target="../slideLayouts/slideLayout3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88ED1-95B7-44CE-A12E-9AE24D363BC6}" type="datetimeFigureOut">
              <a:rPr lang="zh-CN" altLang="en-US" smtClean="0"/>
              <a:t>2022/9/19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>
    <mc:Choice xmlns:p14="http://schemas.microsoft.com/office/powerpoint/2010/main" Requires="p14">
      <p:transition spd="slow" p14:dur="2250">
        <p14:ripple dir="rd"/>
      </p:transition>
    </mc:Choice>
    <mc:Fallback>
      <p:transition spd="slow">
        <p:fade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88ED1-95B7-44CE-A12E-9AE24D363BC6}" type="datetimeFigureOut">
              <a:rPr lang="zh-CN" altLang="en-US" smtClean="0"/>
              <a:t>2022/9/19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>
    <mc:Choice xmlns:p14="http://schemas.microsoft.com/office/powerpoint/2010/main" Requires="p14">
      <p:transition spd="slow" p14:dur="2250">
        <p14:ripple dir="rd"/>
      </p:transition>
    </mc:Choice>
    <mc:Fallback>
      <p:transition spd="slow">
        <p:fade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22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3"/>
          </p:custDataLst>
        </p:nvPr>
      </p:nvGrpSpPr>
      <p:grpSpPr>
        <a:xfrm>
          <a:off x="0" y="0"/>
          <a: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lstStyle>
            <a:lvl1pPr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/>
            <a:fld id="{BB962C8B-B14F-4D97-AF65-F5344CB8AC3E}" type="datetime1">
              <a:rPr lang="zh-CN" altLang="en-US"/>
              <a:pPr lvl="0" eaLnBrk="1" hangingPunct="1"/>
              <a:t>2022/9/19</a:t>
            </a:fld>
            <a:endParaRPr lang="zh-CN" altLang="en-US"/>
          </a:p>
        </p:txBody>
      </p:sp>
      <p:sp>
        <p:nvSpPr>
          <p:cNvPr id="1029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lstStyle>
            <a:lvl1pPr algn="ct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/>
            <a:endParaRPr lang="zh-CN" altLang="en-US"/>
          </a:p>
        </p:txBody>
      </p:sp>
      <p:sp>
        <p:nvSpPr>
          <p:cNvPr id="1030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/>
              <a:pPr lvl="0" eaLnBrk="1" hangingPunct="1"/>
              <a:t>‹#›</a:t>
            </a:fld>
            <a:endParaRPr lang="zh-CN" altLang="en-US"/>
          </a:p>
        </p:txBody>
      </p:sp>
      <p:pic>
        <p:nvPicPr>
          <p:cNvPr id="1031" name="图片 1073743875" descr="学科网 zxxk.com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0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ransition/>
  <p:timing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49.xml" /><Relationship Id="rId11" Type="http://schemas.openxmlformats.org/officeDocument/2006/relationships/tags" Target="../tags/tag250.xml" /><Relationship Id="rId12" Type="http://schemas.openxmlformats.org/officeDocument/2006/relationships/tags" Target="../tags/tag251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244.xml" /><Relationship Id="rId4" Type="http://schemas.openxmlformats.org/officeDocument/2006/relationships/image" Target="../media/image3.jpeg" /><Relationship Id="rId5" Type="http://schemas.openxmlformats.org/officeDocument/2006/relationships/tags" Target="../tags/tag245.xml" /><Relationship Id="rId6" Type="http://schemas.openxmlformats.org/officeDocument/2006/relationships/image" Target="../media/image4.png" /><Relationship Id="rId7" Type="http://schemas.openxmlformats.org/officeDocument/2006/relationships/tags" Target="../tags/tag246.xml" /><Relationship Id="rId8" Type="http://schemas.openxmlformats.org/officeDocument/2006/relationships/tags" Target="../tags/tag247.xml" /><Relationship Id="rId9" Type="http://schemas.openxmlformats.org/officeDocument/2006/relationships/tags" Target="../tags/tag248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87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380.xml" /><Relationship Id="rId4" Type="http://schemas.openxmlformats.org/officeDocument/2006/relationships/tags" Target="../tags/tag381.xml" /><Relationship Id="rId5" Type="http://schemas.openxmlformats.org/officeDocument/2006/relationships/tags" Target="../tags/tag382.xml" /><Relationship Id="rId6" Type="http://schemas.openxmlformats.org/officeDocument/2006/relationships/tags" Target="../tags/tag383.xml" /><Relationship Id="rId7" Type="http://schemas.openxmlformats.org/officeDocument/2006/relationships/tags" Target="../tags/tag384.xml" /><Relationship Id="rId8" Type="http://schemas.openxmlformats.org/officeDocument/2006/relationships/tags" Target="../tags/tag385.xml" /><Relationship Id="rId9" Type="http://schemas.openxmlformats.org/officeDocument/2006/relationships/tags" Target="../tags/tag386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10" Type="http://schemas.openxmlformats.org/officeDocument/2006/relationships/tags" Target="../tags/tag396.xml" /><Relationship Id="rId11" Type="http://schemas.openxmlformats.org/officeDocument/2006/relationships/tags" Target="../tags/tag397.xml" /><Relationship Id="rId12" Type="http://schemas.openxmlformats.org/officeDocument/2006/relationships/tags" Target="../tags/tag398.xml" /><Relationship Id="rId13" Type="http://schemas.openxmlformats.org/officeDocument/2006/relationships/tags" Target="../tags/tag399.xml" /><Relationship Id="rId14" Type="http://schemas.openxmlformats.org/officeDocument/2006/relationships/tags" Target="../tags/tag400.xml" /><Relationship Id="rId15" Type="http://schemas.openxmlformats.org/officeDocument/2006/relationships/tags" Target="../tags/tag401.xml" /><Relationship Id="rId16" Type="http://schemas.openxmlformats.org/officeDocument/2006/relationships/tags" Target="../tags/tag402.xml" /><Relationship Id="rId17" Type="http://schemas.openxmlformats.org/officeDocument/2006/relationships/tags" Target="../tags/tag403.xml" /><Relationship Id="rId2" Type="http://schemas.openxmlformats.org/officeDocument/2006/relationships/tags" Target="../tags/tag388.xml" /><Relationship Id="rId3" Type="http://schemas.openxmlformats.org/officeDocument/2006/relationships/tags" Target="../tags/tag389.xml" /><Relationship Id="rId4" Type="http://schemas.openxmlformats.org/officeDocument/2006/relationships/tags" Target="../tags/tag390.xml" /><Relationship Id="rId5" Type="http://schemas.openxmlformats.org/officeDocument/2006/relationships/tags" Target="../tags/tag391.xml" /><Relationship Id="rId6" Type="http://schemas.openxmlformats.org/officeDocument/2006/relationships/tags" Target="../tags/tag392.xml" /><Relationship Id="rId7" Type="http://schemas.openxmlformats.org/officeDocument/2006/relationships/tags" Target="../tags/tag393.xml" /><Relationship Id="rId8" Type="http://schemas.openxmlformats.org/officeDocument/2006/relationships/tags" Target="../tags/tag394.xml" /><Relationship Id="rId9" Type="http://schemas.openxmlformats.org/officeDocument/2006/relationships/tags" Target="../tags/tag395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412.xml" /><Relationship Id="rId11" Type="http://schemas.openxmlformats.org/officeDocument/2006/relationships/tags" Target="../tags/tag413.xml" /><Relationship Id="rId12" Type="http://schemas.openxmlformats.org/officeDocument/2006/relationships/tags" Target="../tags/tag414.xml" /><Relationship Id="rId13" Type="http://schemas.openxmlformats.org/officeDocument/2006/relationships/tags" Target="../tags/tag415.xml" /><Relationship Id="rId14" Type="http://schemas.openxmlformats.org/officeDocument/2006/relationships/tags" Target="../tags/tag416.xml" /><Relationship Id="rId15" Type="http://schemas.openxmlformats.org/officeDocument/2006/relationships/tags" Target="../tags/tag417.xml" /><Relationship Id="rId16" Type="http://schemas.openxmlformats.org/officeDocument/2006/relationships/tags" Target="../tags/tag418.xml" /><Relationship Id="rId2" Type="http://schemas.openxmlformats.org/officeDocument/2006/relationships/tags" Target="../tags/tag404.xml" /><Relationship Id="rId3" Type="http://schemas.openxmlformats.org/officeDocument/2006/relationships/tags" Target="../tags/tag405.xml" /><Relationship Id="rId4" Type="http://schemas.openxmlformats.org/officeDocument/2006/relationships/tags" Target="../tags/tag406.xml" /><Relationship Id="rId5" Type="http://schemas.openxmlformats.org/officeDocument/2006/relationships/tags" Target="../tags/tag407.xml" /><Relationship Id="rId6" Type="http://schemas.openxmlformats.org/officeDocument/2006/relationships/tags" Target="../tags/tag408.xml" /><Relationship Id="rId7" Type="http://schemas.openxmlformats.org/officeDocument/2006/relationships/tags" Target="../tags/tag409.xml" /><Relationship Id="rId8" Type="http://schemas.openxmlformats.org/officeDocument/2006/relationships/tags" Target="../tags/tag410.xml" /><Relationship Id="rId9" Type="http://schemas.openxmlformats.org/officeDocument/2006/relationships/tags" Target="../tags/tag41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427.xml" /><Relationship Id="rId11" Type="http://schemas.openxmlformats.org/officeDocument/2006/relationships/tags" Target="../tags/tag428.xml" /><Relationship Id="rId12" Type="http://schemas.openxmlformats.org/officeDocument/2006/relationships/tags" Target="../tags/tag429.xml" /><Relationship Id="rId13" Type="http://schemas.openxmlformats.org/officeDocument/2006/relationships/tags" Target="../tags/tag430.xml" /><Relationship Id="rId14" Type="http://schemas.openxmlformats.org/officeDocument/2006/relationships/tags" Target="../tags/tag431.xml" /><Relationship Id="rId2" Type="http://schemas.openxmlformats.org/officeDocument/2006/relationships/tags" Target="../tags/tag419.xml" /><Relationship Id="rId3" Type="http://schemas.openxmlformats.org/officeDocument/2006/relationships/tags" Target="../tags/tag420.xml" /><Relationship Id="rId4" Type="http://schemas.openxmlformats.org/officeDocument/2006/relationships/tags" Target="../tags/tag421.xml" /><Relationship Id="rId5" Type="http://schemas.openxmlformats.org/officeDocument/2006/relationships/tags" Target="../tags/tag422.xml" /><Relationship Id="rId6" Type="http://schemas.openxmlformats.org/officeDocument/2006/relationships/tags" Target="../tags/tag423.xml" /><Relationship Id="rId7" Type="http://schemas.openxmlformats.org/officeDocument/2006/relationships/tags" Target="../tags/tag424.xml" /><Relationship Id="rId8" Type="http://schemas.openxmlformats.org/officeDocument/2006/relationships/tags" Target="../tags/tag425.xml" /><Relationship Id="rId9" Type="http://schemas.openxmlformats.org/officeDocument/2006/relationships/tags" Target="../tags/tag426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443.xml" /><Relationship Id="rId11" Type="http://schemas.openxmlformats.org/officeDocument/2006/relationships/tags" Target="../tags/tag444.xml" /><Relationship Id="rId12" Type="http://schemas.openxmlformats.org/officeDocument/2006/relationships/tags" Target="../tags/tag445.xml" /><Relationship Id="rId13" Type="http://schemas.openxmlformats.org/officeDocument/2006/relationships/tags" Target="../tags/tag446.xml" /><Relationship Id="rId14" Type="http://schemas.openxmlformats.org/officeDocument/2006/relationships/tags" Target="../tags/tag447.xml" /><Relationship Id="rId15" Type="http://schemas.openxmlformats.org/officeDocument/2006/relationships/tags" Target="../tags/tag448.xml" /><Relationship Id="rId16" Type="http://schemas.openxmlformats.org/officeDocument/2006/relationships/tags" Target="../tags/tag449.xml" /><Relationship Id="rId17" Type="http://schemas.openxmlformats.org/officeDocument/2006/relationships/tags" Target="../tags/tag450.xml" /><Relationship Id="rId18" Type="http://schemas.openxmlformats.org/officeDocument/2006/relationships/tags" Target="../tags/tag451.xml" /><Relationship Id="rId19" Type="http://schemas.openxmlformats.org/officeDocument/2006/relationships/tags" Target="../tags/tag452.xml" /><Relationship Id="rId2" Type="http://schemas.openxmlformats.org/officeDocument/2006/relationships/notesSlide" Target="../notesSlides/notesSlide10.xml" /><Relationship Id="rId3" Type="http://schemas.openxmlformats.org/officeDocument/2006/relationships/tags" Target="../tags/tag436.xml" /><Relationship Id="rId4" Type="http://schemas.openxmlformats.org/officeDocument/2006/relationships/tags" Target="../tags/tag437.xml" /><Relationship Id="rId5" Type="http://schemas.openxmlformats.org/officeDocument/2006/relationships/tags" Target="../tags/tag438.xml" /><Relationship Id="rId6" Type="http://schemas.openxmlformats.org/officeDocument/2006/relationships/tags" Target="../tags/tag439.xml" /><Relationship Id="rId7" Type="http://schemas.openxmlformats.org/officeDocument/2006/relationships/tags" Target="../tags/tag440.xml" /><Relationship Id="rId8" Type="http://schemas.openxmlformats.org/officeDocument/2006/relationships/tags" Target="../tags/tag441.xml" /><Relationship Id="rId9" Type="http://schemas.openxmlformats.org/officeDocument/2006/relationships/tags" Target="../tags/tag44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11.xml" /><Relationship Id="rId3" Type="http://schemas.openxmlformats.org/officeDocument/2006/relationships/tags" Target="../tags/tag457.xml" /><Relationship Id="rId4" Type="http://schemas.openxmlformats.org/officeDocument/2006/relationships/image" Target="../media/image5.png" /><Relationship Id="rId5" Type="http://schemas.openxmlformats.org/officeDocument/2006/relationships/tags" Target="../tags/tag458.xml" /><Relationship Id="rId6" Type="http://schemas.openxmlformats.org/officeDocument/2006/relationships/tags" Target="../tags/tag459.xml" /><Relationship Id="rId7" Type="http://schemas.openxmlformats.org/officeDocument/2006/relationships/tags" Target="../tags/tag460.xml" /><Relationship Id="rId8" Type="http://schemas.openxmlformats.org/officeDocument/2006/relationships/tags" Target="../tags/tag461.xml" /><Relationship Id="rId9" Type="http://schemas.openxmlformats.org/officeDocument/2006/relationships/tags" Target="../tags/tag46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463.xml" /><Relationship Id="rId3" Type="http://schemas.openxmlformats.org/officeDocument/2006/relationships/tags" Target="../tags/tag464.xml" /><Relationship Id="rId4" Type="http://schemas.openxmlformats.org/officeDocument/2006/relationships/tags" Target="../tags/tag465.xml" /><Relationship Id="rId5" Type="http://schemas.openxmlformats.org/officeDocument/2006/relationships/tags" Target="../tags/tag466.xml" /><Relationship Id="rId6" Type="http://schemas.openxmlformats.org/officeDocument/2006/relationships/tags" Target="../tags/tag467.xml" /><Relationship Id="rId7" Type="http://schemas.openxmlformats.org/officeDocument/2006/relationships/tags" Target="../tags/tag468.xml" /><Relationship Id="rId8" Type="http://schemas.openxmlformats.org/officeDocument/2006/relationships/tags" Target="../tags/tag469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470.xml" /><Relationship Id="rId3" Type="http://schemas.openxmlformats.org/officeDocument/2006/relationships/tags" Target="../tags/tag471.xml" /><Relationship Id="rId4" Type="http://schemas.openxmlformats.org/officeDocument/2006/relationships/tags" Target="../tags/tag472.xml" /><Relationship Id="rId5" Type="http://schemas.openxmlformats.org/officeDocument/2006/relationships/tags" Target="../tags/tag473.xml" /><Relationship Id="rId6" Type="http://schemas.openxmlformats.org/officeDocument/2006/relationships/tags" Target="../tags/tag474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475.xml" /><Relationship Id="rId3" Type="http://schemas.openxmlformats.org/officeDocument/2006/relationships/tags" Target="../tags/tag476.xml" /><Relationship Id="rId4" Type="http://schemas.openxmlformats.org/officeDocument/2006/relationships/tags" Target="../tags/tag477.xml" /><Relationship Id="rId5" Type="http://schemas.openxmlformats.org/officeDocument/2006/relationships/tags" Target="../tags/tag478.xml" /><Relationship Id="rId6" Type="http://schemas.openxmlformats.org/officeDocument/2006/relationships/tags" Target="../tags/tag479.xml" /><Relationship Id="rId7" Type="http://schemas.openxmlformats.org/officeDocument/2006/relationships/tags" Target="../tags/tag480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481.xml" /><Relationship Id="rId3" Type="http://schemas.openxmlformats.org/officeDocument/2006/relationships/tags" Target="../tags/tag482.xml" /><Relationship Id="rId4" Type="http://schemas.openxmlformats.org/officeDocument/2006/relationships/tags" Target="../tags/tag483.xml" /><Relationship Id="rId5" Type="http://schemas.openxmlformats.org/officeDocument/2006/relationships/tags" Target="../tags/tag484.xml" /><Relationship Id="rId6" Type="http://schemas.openxmlformats.org/officeDocument/2006/relationships/tags" Target="../tags/tag485.xml" /><Relationship Id="rId7" Type="http://schemas.openxmlformats.org/officeDocument/2006/relationships/tags" Target="../tags/tag486.xml" /><Relationship Id="rId8" Type="http://schemas.openxmlformats.org/officeDocument/2006/relationships/tags" Target="../tags/tag48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60.xml" /><Relationship Id="rId11" Type="http://schemas.openxmlformats.org/officeDocument/2006/relationships/tags" Target="../tags/tag261.xml" /><Relationship Id="rId12" Type="http://schemas.openxmlformats.org/officeDocument/2006/relationships/tags" Target="../tags/tag262.xml" /><Relationship Id="rId13" Type="http://schemas.openxmlformats.org/officeDocument/2006/relationships/tags" Target="../tags/tag263.xml" /><Relationship Id="rId14" Type="http://schemas.openxmlformats.org/officeDocument/2006/relationships/tags" Target="../tags/tag264.xml" /><Relationship Id="rId15" Type="http://schemas.openxmlformats.org/officeDocument/2006/relationships/tags" Target="../tags/tag265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256.xml" /><Relationship Id="rId4" Type="http://schemas.openxmlformats.org/officeDocument/2006/relationships/image" Target="../media/image5.png" /><Relationship Id="rId5" Type="http://schemas.openxmlformats.org/officeDocument/2006/relationships/tags" Target="../tags/tag257.xml" /><Relationship Id="rId6" Type="http://schemas.openxmlformats.org/officeDocument/2006/relationships/tags" Target="../tags/tag258.xml" /><Relationship Id="rId7" Type="http://schemas.openxmlformats.org/officeDocument/2006/relationships/image" Target="../media/image6.png" /><Relationship Id="rId8" Type="http://schemas.openxmlformats.org/officeDocument/2006/relationships/tags" Target="../tags/tag259.xml" /><Relationship Id="rId9" Type="http://schemas.openxmlformats.org/officeDocument/2006/relationships/image" Target="../media/image7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488.xml" /><Relationship Id="rId3" Type="http://schemas.openxmlformats.org/officeDocument/2006/relationships/tags" Target="../tags/tag489.xml" /><Relationship Id="rId4" Type="http://schemas.openxmlformats.org/officeDocument/2006/relationships/tags" Target="../tags/tag490.xml" /><Relationship Id="rId5" Type="http://schemas.openxmlformats.org/officeDocument/2006/relationships/tags" Target="../tags/tag491.xml" /><Relationship Id="rId6" Type="http://schemas.openxmlformats.org/officeDocument/2006/relationships/tags" Target="../tags/tag492.xml" /><Relationship Id="rId7" Type="http://schemas.openxmlformats.org/officeDocument/2006/relationships/tags" Target="../tags/tag493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494.xml" /><Relationship Id="rId3" Type="http://schemas.openxmlformats.org/officeDocument/2006/relationships/tags" Target="../tags/tag495.xml" /><Relationship Id="rId4" Type="http://schemas.openxmlformats.org/officeDocument/2006/relationships/tags" Target="../tags/tag496.xml" /><Relationship Id="rId5" Type="http://schemas.openxmlformats.org/officeDocument/2006/relationships/tags" Target="../tags/tag497.xml" /><Relationship Id="rId6" Type="http://schemas.openxmlformats.org/officeDocument/2006/relationships/tags" Target="../tags/tag498.xml" /><Relationship Id="rId7" Type="http://schemas.openxmlformats.org/officeDocument/2006/relationships/tags" Target="../tags/tag499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500.xml" /><Relationship Id="rId3" Type="http://schemas.openxmlformats.org/officeDocument/2006/relationships/tags" Target="../tags/tag501.xml" /><Relationship Id="rId4" Type="http://schemas.openxmlformats.org/officeDocument/2006/relationships/tags" Target="../tags/tag502.xml" /><Relationship Id="rId5" Type="http://schemas.openxmlformats.org/officeDocument/2006/relationships/tags" Target="../tags/tag503.xml" /><Relationship Id="rId6" Type="http://schemas.openxmlformats.org/officeDocument/2006/relationships/tags" Target="../tags/tag504.xml" /><Relationship Id="rId7" Type="http://schemas.openxmlformats.org/officeDocument/2006/relationships/tags" Target="../tags/tag505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506.xml" /><Relationship Id="rId3" Type="http://schemas.openxmlformats.org/officeDocument/2006/relationships/tags" Target="../tags/tag507.xml" /><Relationship Id="rId4" Type="http://schemas.openxmlformats.org/officeDocument/2006/relationships/tags" Target="../tags/tag508.xml" /><Relationship Id="rId5" Type="http://schemas.openxmlformats.org/officeDocument/2006/relationships/tags" Target="../tags/tag509.xml" /><Relationship Id="rId6" Type="http://schemas.openxmlformats.org/officeDocument/2006/relationships/tags" Target="../tags/tag510.xml" /><Relationship Id="rId7" Type="http://schemas.openxmlformats.org/officeDocument/2006/relationships/tags" Target="../tags/tag511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522.xml" /><Relationship Id="rId11" Type="http://schemas.openxmlformats.org/officeDocument/2006/relationships/tags" Target="../tags/tag523.xml" /><Relationship Id="rId12" Type="http://schemas.openxmlformats.org/officeDocument/2006/relationships/tags" Target="../tags/tag524.xml" /><Relationship Id="rId13" Type="http://schemas.openxmlformats.org/officeDocument/2006/relationships/tags" Target="../tags/tag525.xml" /><Relationship Id="rId14" Type="http://schemas.openxmlformats.org/officeDocument/2006/relationships/tags" Target="../tags/tag526.xml" /><Relationship Id="rId15" Type="http://schemas.openxmlformats.org/officeDocument/2006/relationships/tags" Target="../tags/tag527.xml" /><Relationship Id="rId16" Type="http://schemas.openxmlformats.org/officeDocument/2006/relationships/tags" Target="../tags/tag528.xml" /><Relationship Id="rId17" Type="http://schemas.openxmlformats.org/officeDocument/2006/relationships/tags" Target="../tags/tag529.xml" /><Relationship Id="rId2" Type="http://schemas.openxmlformats.org/officeDocument/2006/relationships/notesSlide" Target="../notesSlides/notesSlide12.xml" /><Relationship Id="rId3" Type="http://schemas.openxmlformats.org/officeDocument/2006/relationships/tags" Target="../tags/tag516.xml" /><Relationship Id="rId4" Type="http://schemas.openxmlformats.org/officeDocument/2006/relationships/image" Target="../media/image5.png" /><Relationship Id="rId5" Type="http://schemas.openxmlformats.org/officeDocument/2006/relationships/tags" Target="../tags/tag517.xml" /><Relationship Id="rId6" Type="http://schemas.openxmlformats.org/officeDocument/2006/relationships/tags" Target="../tags/tag518.xml" /><Relationship Id="rId7" Type="http://schemas.openxmlformats.org/officeDocument/2006/relationships/tags" Target="../tags/tag519.xml" /><Relationship Id="rId8" Type="http://schemas.openxmlformats.org/officeDocument/2006/relationships/tags" Target="../tags/tag520.xml" /><Relationship Id="rId9" Type="http://schemas.openxmlformats.org/officeDocument/2006/relationships/tags" Target="../tags/tag521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541.xml" /><Relationship Id="rId11" Type="http://schemas.openxmlformats.org/officeDocument/2006/relationships/image" Target="../media/image8.png" /><Relationship Id="rId12" Type="http://schemas.openxmlformats.org/officeDocument/2006/relationships/tags" Target="../tags/tag542.xml" /><Relationship Id="rId13" Type="http://schemas.openxmlformats.org/officeDocument/2006/relationships/tags" Target="../tags/tag543.xml" /><Relationship Id="rId14" Type="http://schemas.openxmlformats.org/officeDocument/2006/relationships/tags" Target="../tags/tag544.xml" /><Relationship Id="rId15" Type="http://schemas.openxmlformats.org/officeDocument/2006/relationships/image" Target="../media/image9.png" /><Relationship Id="rId16" Type="http://schemas.openxmlformats.org/officeDocument/2006/relationships/tags" Target="../tags/tag545.xml" /><Relationship Id="rId17" Type="http://schemas.openxmlformats.org/officeDocument/2006/relationships/tags" Target="../tags/tag546.xml" /><Relationship Id="rId18" Type="http://schemas.openxmlformats.org/officeDocument/2006/relationships/tags" Target="../tags/tag547.xml" /><Relationship Id="rId19" Type="http://schemas.openxmlformats.org/officeDocument/2006/relationships/tags" Target="../tags/tag548.xml" /><Relationship Id="rId2" Type="http://schemas.openxmlformats.org/officeDocument/2006/relationships/notesSlide" Target="../notesSlides/notesSlide13.xml" /><Relationship Id="rId20" Type="http://schemas.openxmlformats.org/officeDocument/2006/relationships/tags" Target="../tags/tag549.xml" /><Relationship Id="rId21" Type="http://schemas.openxmlformats.org/officeDocument/2006/relationships/tags" Target="../tags/tag550.xml" /><Relationship Id="rId22" Type="http://schemas.openxmlformats.org/officeDocument/2006/relationships/tags" Target="../tags/tag551.xml" /><Relationship Id="rId23" Type="http://schemas.openxmlformats.org/officeDocument/2006/relationships/tags" Target="../tags/tag552.xml" /><Relationship Id="rId24" Type="http://schemas.openxmlformats.org/officeDocument/2006/relationships/tags" Target="../tags/tag553.xml" /><Relationship Id="rId25" Type="http://schemas.openxmlformats.org/officeDocument/2006/relationships/tags" Target="../tags/tag554.xml" /><Relationship Id="rId26" Type="http://schemas.openxmlformats.org/officeDocument/2006/relationships/tags" Target="../tags/tag555.xml" /><Relationship Id="rId27" Type="http://schemas.openxmlformats.org/officeDocument/2006/relationships/tags" Target="../tags/tag556.xml" /><Relationship Id="rId28" Type="http://schemas.openxmlformats.org/officeDocument/2006/relationships/tags" Target="../tags/tag557.xml" /><Relationship Id="rId29" Type="http://schemas.openxmlformats.org/officeDocument/2006/relationships/tags" Target="../tags/tag558.xml" /><Relationship Id="rId3" Type="http://schemas.openxmlformats.org/officeDocument/2006/relationships/tags" Target="../tags/tag534.xml" /><Relationship Id="rId30" Type="http://schemas.openxmlformats.org/officeDocument/2006/relationships/tags" Target="../tags/tag559.xml" /><Relationship Id="rId31" Type="http://schemas.openxmlformats.org/officeDocument/2006/relationships/tags" Target="../tags/tag560.xml" /><Relationship Id="rId32" Type="http://schemas.openxmlformats.org/officeDocument/2006/relationships/tags" Target="../tags/tag561.xml" /><Relationship Id="rId33" Type="http://schemas.openxmlformats.org/officeDocument/2006/relationships/tags" Target="../tags/tag562.xml" /><Relationship Id="rId34" Type="http://schemas.openxmlformats.org/officeDocument/2006/relationships/tags" Target="../tags/tag563.xml" /><Relationship Id="rId35" Type="http://schemas.openxmlformats.org/officeDocument/2006/relationships/tags" Target="../tags/tag564.xml" /><Relationship Id="rId36" Type="http://schemas.openxmlformats.org/officeDocument/2006/relationships/tags" Target="../tags/tag565.xml" /><Relationship Id="rId37" Type="http://schemas.openxmlformats.org/officeDocument/2006/relationships/tags" Target="../tags/tag566.xml" /><Relationship Id="rId38" Type="http://schemas.openxmlformats.org/officeDocument/2006/relationships/tags" Target="../tags/tag567.xml" /><Relationship Id="rId39" Type="http://schemas.openxmlformats.org/officeDocument/2006/relationships/image" Target="../media/image10.png" /><Relationship Id="rId4" Type="http://schemas.openxmlformats.org/officeDocument/2006/relationships/tags" Target="../tags/tag535.xml" /><Relationship Id="rId40" Type="http://schemas.openxmlformats.org/officeDocument/2006/relationships/tags" Target="../tags/tag568.xml" /><Relationship Id="rId41" Type="http://schemas.openxmlformats.org/officeDocument/2006/relationships/tags" Target="../tags/tag569.xml" /><Relationship Id="rId5" Type="http://schemas.openxmlformats.org/officeDocument/2006/relationships/tags" Target="../tags/tag536.xml" /><Relationship Id="rId6" Type="http://schemas.openxmlformats.org/officeDocument/2006/relationships/tags" Target="../tags/tag537.xml" /><Relationship Id="rId7" Type="http://schemas.openxmlformats.org/officeDocument/2006/relationships/tags" Target="../tags/tag538.xml" /><Relationship Id="rId8" Type="http://schemas.openxmlformats.org/officeDocument/2006/relationships/tags" Target="../tags/tag539.xml" /><Relationship Id="rId9" Type="http://schemas.openxmlformats.org/officeDocument/2006/relationships/tags" Target="../tags/tag540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4.xml" /><Relationship Id="rId3" Type="http://schemas.openxmlformats.org/officeDocument/2006/relationships/tags" Target="../tags/tag574.xml" /><Relationship Id="rId4" Type="http://schemas.openxmlformats.org/officeDocument/2006/relationships/tags" Target="../tags/tag575.xml" /><Relationship Id="rId5" Type="http://schemas.openxmlformats.org/officeDocument/2006/relationships/image" Target="../media/image10.png" /><Relationship Id="rId6" Type="http://schemas.openxmlformats.org/officeDocument/2006/relationships/tags" Target="../tags/tag576.xml" /><Relationship Id="rId7" Type="http://schemas.openxmlformats.org/officeDocument/2006/relationships/tags" Target="../tags/tag577.xml" /><Relationship Id="rId8" Type="http://schemas.openxmlformats.org/officeDocument/2006/relationships/tags" Target="../tags/tag578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589.xml" /><Relationship Id="rId11" Type="http://schemas.openxmlformats.org/officeDocument/2006/relationships/tags" Target="../tags/tag590.xml" /><Relationship Id="rId12" Type="http://schemas.openxmlformats.org/officeDocument/2006/relationships/tags" Target="../tags/tag591.xml" /><Relationship Id="rId13" Type="http://schemas.openxmlformats.org/officeDocument/2006/relationships/tags" Target="../tags/tag592.xml" /><Relationship Id="rId14" Type="http://schemas.openxmlformats.org/officeDocument/2006/relationships/tags" Target="../tags/tag593.xml" /><Relationship Id="rId2" Type="http://schemas.openxmlformats.org/officeDocument/2006/relationships/notesSlide" Target="../notesSlides/notesSlide15.xml" /><Relationship Id="rId3" Type="http://schemas.openxmlformats.org/officeDocument/2006/relationships/tags" Target="../tags/tag583.xml" /><Relationship Id="rId4" Type="http://schemas.openxmlformats.org/officeDocument/2006/relationships/image" Target="../media/image5.png" /><Relationship Id="rId5" Type="http://schemas.openxmlformats.org/officeDocument/2006/relationships/tags" Target="../tags/tag584.xml" /><Relationship Id="rId6" Type="http://schemas.openxmlformats.org/officeDocument/2006/relationships/tags" Target="../tags/tag585.xml" /><Relationship Id="rId7" Type="http://schemas.openxmlformats.org/officeDocument/2006/relationships/tags" Target="../tags/tag586.xml" /><Relationship Id="rId8" Type="http://schemas.openxmlformats.org/officeDocument/2006/relationships/tags" Target="../tags/tag587.xml" /><Relationship Id="rId9" Type="http://schemas.openxmlformats.org/officeDocument/2006/relationships/tags" Target="../tags/tag588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604.xml" /><Relationship Id="rId11" Type="http://schemas.openxmlformats.org/officeDocument/2006/relationships/tags" Target="../tags/tag605.xml" /><Relationship Id="rId12" Type="http://schemas.openxmlformats.org/officeDocument/2006/relationships/tags" Target="../tags/tag606.xml" /><Relationship Id="rId2" Type="http://schemas.openxmlformats.org/officeDocument/2006/relationships/notesSlide" Target="../notesSlides/notesSlide16.xml" /><Relationship Id="rId3" Type="http://schemas.openxmlformats.org/officeDocument/2006/relationships/tags" Target="../tags/tag598.xml" /><Relationship Id="rId4" Type="http://schemas.openxmlformats.org/officeDocument/2006/relationships/tags" Target="../tags/tag599.xml" /><Relationship Id="rId5" Type="http://schemas.openxmlformats.org/officeDocument/2006/relationships/image" Target="../media/image10.png" /><Relationship Id="rId6" Type="http://schemas.openxmlformats.org/officeDocument/2006/relationships/tags" Target="../tags/tag600.xml" /><Relationship Id="rId7" Type="http://schemas.openxmlformats.org/officeDocument/2006/relationships/tags" Target="../tags/tag601.xml" /><Relationship Id="rId8" Type="http://schemas.openxmlformats.org/officeDocument/2006/relationships/tags" Target="../tags/tag602.xml" /><Relationship Id="rId9" Type="http://schemas.openxmlformats.org/officeDocument/2006/relationships/tags" Target="../tags/tag603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617.xml" /><Relationship Id="rId11" Type="http://schemas.openxmlformats.org/officeDocument/2006/relationships/tags" Target="../tags/tag618.xml" /><Relationship Id="rId12" Type="http://schemas.openxmlformats.org/officeDocument/2006/relationships/tags" Target="../tags/tag619.xml" /><Relationship Id="rId2" Type="http://schemas.openxmlformats.org/officeDocument/2006/relationships/notesSlide" Target="../notesSlides/notesSlide17.xml" /><Relationship Id="rId3" Type="http://schemas.openxmlformats.org/officeDocument/2006/relationships/tags" Target="../tags/tag611.xml" /><Relationship Id="rId4" Type="http://schemas.openxmlformats.org/officeDocument/2006/relationships/tags" Target="../tags/tag612.xml" /><Relationship Id="rId5" Type="http://schemas.openxmlformats.org/officeDocument/2006/relationships/image" Target="../media/image10.png" /><Relationship Id="rId6" Type="http://schemas.openxmlformats.org/officeDocument/2006/relationships/tags" Target="../tags/tag613.xml" /><Relationship Id="rId7" Type="http://schemas.openxmlformats.org/officeDocument/2006/relationships/tags" Target="../tags/tag614.xml" /><Relationship Id="rId8" Type="http://schemas.openxmlformats.org/officeDocument/2006/relationships/tags" Target="../tags/tag615.xml" /><Relationship Id="rId9" Type="http://schemas.openxmlformats.org/officeDocument/2006/relationships/tags" Target="../tags/tag616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270.xml" /><Relationship Id="rId4" Type="http://schemas.openxmlformats.org/officeDocument/2006/relationships/image" Target="../media/image5.png" /><Relationship Id="rId5" Type="http://schemas.openxmlformats.org/officeDocument/2006/relationships/tags" Target="../tags/tag271.xml" /><Relationship Id="rId6" Type="http://schemas.openxmlformats.org/officeDocument/2006/relationships/tags" Target="../tags/tag272.xml" /><Relationship Id="rId7" Type="http://schemas.openxmlformats.org/officeDocument/2006/relationships/tags" Target="../tags/tag273.xml" /><Relationship Id="rId8" Type="http://schemas.openxmlformats.org/officeDocument/2006/relationships/tags" Target="../tags/tag274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630.xml" /><Relationship Id="rId11" Type="http://schemas.openxmlformats.org/officeDocument/2006/relationships/tags" Target="../tags/tag631.xml" /><Relationship Id="rId12" Type="http://schemas.openxmlformats.org/officeDocument/2006/relationships/tags" Target="../tags/tag632.xml" /><Relationship Id="rId13" Type="http://schemas.openxmlformats.org/officeDocument/2006/relationships/tags" Target="../tags/tag633.xml" /><Relationship Id="rId14" Type="http://schemas.openxmlformats.org/officeDocument/2006/relationships/tags" Target="../tags/tag634.xml" /><Relationship Id="rId15" Type="http://schemas.openxmlformats.org/officeDocument/2006/relationships/tags" Target="../tags/tag635.xml" /><Relationship Id="rId2" Type="http://schemas.openxmlformats.org/officeDocument/2006/relationships/notesSlide" Target="../notesSlides/notesSlide18.xml" /><Relationship Id="rId3" Type="http://schemas.openxmlformats.org/officeDocument/2006/relationships/tags" Target="../tags/tag624.xml" /><Relationship Id="rId4" Type="http://schemas.openxmlformats.org/officeDocument/2006/relationships/tags" Target="../tags/tag625.xml" /><Relationship Id="rId5" Type="http://schemas.openxmlformats.org/officeDocument/2006/relationships/image" Target="../media/image10.png" /><Relationship Id="rId6" Type="http://schemas.openxmlformats.org/officeDocument/2006/relationships/tags" Target="../tags/tag626.xml" /><Relationship Id="rId7" Type="http://schemas.openxmlformats.org/officeDocument/2006/relationships/tags" Target="../tags/tag627.xml" /><Relationship Id="rId8" Type="http://schemas.openxmlformats.org/officeDocument/2006/relationships/tags" Target="../tags/tag628.xml" /><Relationship Id="rId9" Type="http://schemas.openxmlformats.org/officeDocument/2006/relationships/tags" Target="../tags/tag629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646.xml" /><Relationship Id="rId11" Type="http://schemas.openxmlformats.org/officeDocument/2006/relationships/tags" Target="../tags/tag647.xml" /><Relationship Id="rId12" Type="http://schemas.openxmlformats.org/officeDocument/2006/relationships/tags" Target="../tags/tag648.xml" /><Relationship Id="rId13" Type="http://schemas.openxmlformats.org/officeDocument/2006/relationships/tags" Target="../tags/tag649.xml" /><Relationship Id="rId14" Type="http://schemas.openxmlformats.org/officeDocument/2006/relationships/tags" Target="../tags/tag650.xml" /><Relationship Id="rId15" Type="http://schemas.openxmlformats.org/officeDocument/2006/relationships/tags" Target="../tags/tag651.xml" /><Relationship Id="rId16" Type="http://schemas.openxmlformats.org/officeDocument/2006/relationships/tags" Target="../tags/tag652.xml" /><Relationship Id="rId17" Type="http://schemas.openxmlformats.org/officeDocument/2006/relationships/tags" Target="../tags/tag653.xml" /><Relationship Id="rId18" Type="http://schemas.openxmlformats.org/officeDocument/2006/relationships/tags" Target="../tags/tag654.xml" /><Relationship Id="rId19" Type="http://schemas.openxmlformats.org/officeDocument/2006/relationships/tags" Target="../tags/tag655.xml" /><Relationship Id="rId2" Type="http://schemas.openxmlformats.org/officeDocument/2006/relationships/notesSlide" Target="../notesSlides/notesSlide19.xml" /><Relationship Id="rId20" Type="http://schemas.openxmlformats.org/officeDocument/2006/relationships/tags" Target="../tags/tag656.xml" /><Relationship Id="rId21" Type="http://schemas.openxmlformats.org/officeDocument/2006/relationships/tags" Target="../tags/tag657.xml" /><Relationship Id="rId22" Type="http://schemas.openxmlformats.org/officeDocument/2006/relationships/tags" Target="../tags/tag658.xml" /><Relationship Id="rId23" Type="http://schemas.openxmlformats.org/officeDocument/2006/relationships/tags" Target="../tags/tag659.xml" /><Relationship Id="rId24" Type="http://schemas.openxmlformats.org/officeDocument/2006/relationships/tags" Target="../tags/tag660.xml" /><Relationship Id="rId25" Type="http://schemas.openxmlformats.org/officeDocument/2006/relationships/tags" Target="../tags/tag661.xml" /><Relationship Id="rId26" Type="http://schemas.openxmlformats.org/officeDocument/2006/relationships/tags" Target="../tags/tag662.xml" /><Relationship Id="rId3" Type="http://schemas.openxmlformats.org/officeDocument/2006/relationships/tags" Target="../tags/tag640.xml" /><Relationship Id="rId4" Type="http://schemas.openxmlformats.org/officeDocument/2006/relationships/tags" Target="../tags/tag641.xml" /><Relationship Id="rId5" Type="http://schemas.openxmlformats.org/officeDocument/2006/relationships/image" Target="../media/image10.png" /><Relationship Id="rId6" Type="http://schemas.openxmlformats.org/officeDocument/2006/relationships/tags" Target="../tags/tag642.xml" /><Relationship Id="rId7" Type="http://schemas.openxmlformats.org/officeDocument/2006/relationships/tags" Target="../tags/tag643.xml" /><Relationship Id="rId8" Type="http://schemas.openxmlformats.org/officeDocument/2006/relationships/tags" Target="../tags/tag644.xml" /><Relationship Id="rId9" Type="http://schemas.openxmlformats.org/officeDocument/2006/relationships/tags" Target="../tags/tag645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673.xml" /><Relationship Id="rId11" Type="http://schemas.openxmlformats.org/officeDocument/2006/relationships/tags" Target="../tags/tag674.xml" /><Relationship Id="rId12" Type="http://schemas.openxmlformats.org/officeDocument/2006/relationships/tags" Target="../tags/tag675.xml" /><Relationship Id="rId13" Type="http://schemas.openxmlformats.org/officeDocument/2006/relationships/tags" Target="../tags/tag676.xml" /><Relationship Id="rId14" Type="http://schemas.openxmlformats.org/officeDocument/2006/relationships/tags" Target="../tags/tag677.xml" /><Relationship Id="rId15" Type="http://schemas.openxmlformats.org/officeDocument/2006/relationships/tags" Target="../tags/tag678.xml" /><Relationship Id="rId2" Type="http://schemas.openxmlformats.org/officeDocument/2006/relationships/notesSlide" Target="../notesSlides/notesSlide20.xml" /><Relationship Id="rId3" Type="http://schemas.openxmlformats.org/officeDocument/2006/relationships/tags" Target="../tags/tag667.xml" /><Relationship Id="rId4" Type="http://schemas.openxmlformats.org/officeDocument/2006/relationships/tags" Target="../tags/tag668.xml" /><Relationship Id="rId5" Type="http://schemas.openxmlformats.org/officeDocument/2006/relationships/image" Target="../media/image10.png" /><Relationship Id="rId6" Type="http://schemas.openxmlformats.org/officeDocument/2006/relationships/tags" Target="../tags/tag669.xml" /><Relationship Id="rId7" Type="http://schemas.openxmlformats.org/officeDocument/2006/relationships/tags" Target="../tags/tag670.xml" /><Relationship Id="rId8" Type="http://schemas.openxmlformats.org/officeDocument/2006/relationships/tags" Target="../tags/tag671.xml" /><Relationship Id="rId9" Type="http://schemas.openxmlformats.org/officeDocument/2006/relationships/tags" Target="../tags/tag672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689.xml" /><Relationship Id="rId11" Type="http://schemas.openxmlformats.org/officeDocument/2006/relationships/tags" Target="../tags/tag690.xml" /><Relationship Id="rId12" Type="http://schemas.openxmlformats.org/officeDocument/2006/relationships/tags" Target="../tags/tag691.xml" /><Relationship Id="rId13" Type="http://schemas.openxmlformats.org/officeDocument/2006/relationships/tags" Target="../tags/tag692.xml" /><Relationship Id="rId14" Type="http://schemas.openxmlformats.org/officeDocument/2006/relationships/tags" Target="../tags/tag693.xml" /><Relationship Id="rId15" Type="http://schemas.openxmlformats.org/officeDocument/2006/relationships/tags" Target="../tags/tag694.xml" /><Relationship Id="rId16" Type="http://schemas.openxmlformats.org/officeDocument/2006/relationships/tags" Target="../tags/tag695.xml" /><Relationship Id="rId17" Type="http://schemas.openxmlformats.org/officeDocument/2006/relationships/tags" Target="../tags/tag696.xml" /><Relationship Id="rId18" Type="http://schemas.openxmlformats.org/officeDocument/2006/relationships/tags" Target="../tags/tag697.xml" /><Relationship Id="rId19" Type="http://schemas.openxmlformats.org/officeDocument/2006/relationships/tags" Target="../tags/tag698.xml" /><Relationship Id="rId2" Type="http://schemas.openxmlformats.org/officeDocument/2006/relationships/notesSlide" Target="../notesSlides/notesSlide21.xml" /><Relationship Id="rId20" Type="http://schemas.openxmlformats.org/officeDocument/2006/relationships/tags" Target="../tags/tag699.xml" /><Relationship Id="rId21" Type="http://schemas.openxmlformats.org/officeDocument/2006/relationships/tags" Target="../tags/tag700.xml" /><Relationship Id="rId22" Type="http://schemas.openxmlformats.org/officeDocument/2006/relationships/tags" Target="../tags/tag701.xml" /><Relationship Id="rId23" Type="http://schemas.openxmlformats.org/officeDocument/2006/relationships/tags" Target="../tags/tag702.xml" /><Relationship Id="rId24" Type="http://schemas.openxmlformats.org/officeDocument/2006/relationships/tags" Target="../tags/tag703.xml" /><Relationship Id="rId25" Type="http://schemas.openxmlformats.org/officeDocument/2006/relationships/tags" Target="../tags/tag704.xml" /><Relationship Id="rId26" Type="http://schemas.openxmlformats.org/officeDocument/2006/relationships/tags" Target="../tags/tag705.xml" /><Relationship Id="rId27" Type="http://schemas.openxmlformats.org/officeDocument/2006/relationships/tags" Target="../tags/tag706.xml" /><Relationship Id="rId28" Type="http://schemas.openxmlformats.org/officeDocument/2006/relationships/tags" Target="../tags/tag707.xml" /><Relationship Id="rId29" Type="http://schemas.openxmlformats.org/officeDocument/2006/relationships/tags" Target="../tags/tag708.xml" /><Relationship Id="rId3" Type="http://schemas.openxmlformats.org/officeDocument/2006/relationships/tags" Target="../tags/tag683.xml" /><Relationship Id="rId30" Type="http://schemas.openxmlformats.org/officeDocument/2006/relationships/tags" Target="../tags/tag709.xml" /><Relationship Id="rId31" Type="http://schemas.openxmlformats.org/officeDocument/2006/relationships/tags" Target="../tags/tag710.xml" /><Relationship Id="rId32" Type="http://schemas.openxmlformats.org/officeDocument/2006/relationships/tags" Target="../tags/tag711.xml" /><Relationship Id="rId4" Type="http://schemas.openxmlformats.org/officeDocument/2006/relationships/tags" Target="../tags/tag684.xml" /><Relationship Id="rId5" Type="http://schemas.openxmlformats.org/officeDocument/2006/relationships/image" Target="../media/image10.png" /><Relationship Id="rId6" Type="http://schemas.openxmlformats.org/officeDocument/2006/relationships/tags" Target="../tags/tag685.xml" /><Relationship Id="rId7" Type="http://schemas.openxmlformats.org/officeDocument/2006/relationships/tags" Target="../tags/tag686.xml" /><Relationship Id="rId8" Type="http://schemas.openxmlformats.org/officeDocument/2006/relationships/tags" Target="../tags/tag687.xml" /><Relationship Id="rId9" Type="http://schemas.openxmlformats.org/officeDocument/2006/relationships/tags" Target="../tags/tag688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722.xml" /><Relationship Id="rId11" Type="http://schemas.openxmlformats.org/officeDocument/2006/relationships/tags" Target="../tags/tag723.xml" /><Relationship Id="rId12" Type="http://schemas.openxmlformats.org/officeDocument/2006/relationships/tags" Target="../tags/tag724.xml" /><Relationship Id="rId13" Type="http://schemas.openxmlformats.org/officeDocument/2006/relationships/tags" Target="../tags/tag725.xml" /><Relationship Id="rId14" Type="http://schemas.openxmlformats.org/officeDocument/2006/relationships/tags" Target="../tags/tag726.xml" /><Relationship Id="rId15" Type="http://schemas.openxmlformats.org/officeDocument/2006/relationships/tags" Target="../tags/tag727.xml" /><Relationship Id="rId16" Type="http://schemas.openxmlformats.org/officeDocument/2006/relationships/tags" Target="../tags/tag728.xml" /><Relationship Id="rId17" Type="http://schemas.openxmlformats.org/officeDocument/2006/relationships/tags" Target="../tags/tag729.xml" /><Relationship Id="rId2" Type="http://schemas.openxmlformats.org/officeDocument/2006/relationships/notesSlide" Target="../notesSlides/notesSlide22.xml" /><Relationship Id="rId3" Type="http://schemas.openxmlformats.org/officeDocument/2006/relationships/tags" Target="../tags/tag716.xml" /><Relationship Id="rId4" Type="http://schemas.openxmlformats.org/officeDocument/2006/relationships/tags" Target="../tags/tag717.xml" /><Relationship Id="rId5" Type="http://schemas.openxmlformats.org/officeDocument/2006/relationships/image" Target="../media/image10.png" /><Relationship Id="rId6" Type="http://schemas.openxmlformats.org/officeDocument/2006/relationships/tags" Target="../tags/tag718.xml" /><Relationship Id="rId7" Type="http://schemas.openxmlformats.org/officeDocument/2006/relationships/tags" Target="../tags/tag719.xml" /><Relationship Id="rId8" Type="http://schemas.openxmlformats.org/officeDocument/2006/relationships/tags" Target="../tags/tag720.xml" /><Relationship Id="rId9" Type="http://schemas.openxmlformats.org/officeDocument/2006/relationships/tags" Target="../tags/tag721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740.xml" /><Relationship Id="rId11" Type="http://schemas.openxmlformats.org/officeDocument/2006/relationships/tags" Target="../tags/tag741.xml" /><Relationship Id="rId12" Type="http://schemas.openxmlformats.org/officeDocument/2006/relationships/tags" Target="../tags/tag742.xml" /><Relationship Id="rId13" Type="http://schemas.openxmlformats.org/officeDocument/2006/relationships/tags" Target="../tags/tag743.xml" /><Relationship Id="rId2" Type="http://schemas.openxmlformats.org/officeDocument/2006/relationships/notesSlide" Target="../notesSlides/notesSlide23.xml" /><Relationship Id="rId3" Type="http://schemas.openxmlformats.org/officeDocument/2006/relationships/tags" Target="../tags/tag734.xml" /><Relationship Id="rId4" Type="http://schemas.openxmlformats.org/officeDocument/2006/relationships/tags" Target="../tags/tag735.xml" /><Relationship Id="rId5" Type="http://schemas.openxmlformats.org/officeDocument/2006/relationships/image" Target="../media/image10.png" /><Relationship Id="rId6" Type="http://schemas.openxmlformats.org/officeDocument/2006/relationships/tags" Target="../tags/tag736.xml" /><Relationship Id="rId7" Type="http://schemas.openxmlformats.org/officeDocument/2006/relationships/tags" Target="../tags/tag737.xml" /><Relationship Id="rId8" Type="http://schemas.openxmlformats.org/officeDocument/2006/relationships/tags" Target="../tags/tag738.xml" /><Relationship Id="rId9" Type="http://schemas.openxmlformats.org/officeDocument/2006/relationships/tags" Target="../tags/tag739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4.xml" /><Relationship Id="rId3" Type="http://schemas.openxmlformats.org/officeDocument/2006/relationships/tags" Target="../tags/tag748.xml" /><Relationship Id="rId4" Type="http://schemas.openxmlformats.org/officeDocument/2006/relationships/tags" Target="../tags/tag749.xml" /><Relationship Id="rId5" Type="http://schemas.openxmlformats.org/officeDocument/2006/relationships/image" Target="../media/image10.png" /><Relationship Id="rId6" Type="http://schemas.openxmlformats.org/officeDocument/2006/relationships/tags" Target="../tags/tag750.xml" /><Relationship Id="rId7" Type="http://schemas.openxmlformats.org/officeDocument/2006/relationships/tags" Target="../tags/tag751.xml" /><Relationship Id="rId8" Type="http://schemas.openxmlformats.org/officeDocument/2006/relationships/tags" Target="../tags/tag752.xml" /><Relationship Id="rId9" Type="http://schemas.openxmlformats.org/officeDocument/2006/relationships/tags" Target="../tags/tag753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764.xml" /><Relationship Id="rId11" Type="http://schemas.openxmlformats.org/officeDocument/2006/relationships/tags" Target="../tags/tag765.xml" /><Relationship Id="rId12" Type="http://schemas.openxmlformats.org/officeDocument/2006/relationships/tags" Target="../tags/tag766.xml" /><Relationship Id="rId13" Type="http://schemas.openxmlformats.org/officeDocument/2006/relationships/tags" Target="../tags/tag767.xml" /><Relationship Id="rId14" Type="http://schemas.openxmlformats.org/officeDocument/2006/relationships/tags" Target="../tags/tag768.xml" /><Relationship Id="rId15" Type="http://schemas.openxmlformats.org/officeDocument/2006/relationships/tags" Target="../tags/tag769.xml" /><Relationship Id="rId16" Type="http://schemas.openxmlformats.org/officeDocument/2006/relationships/tags" Target="../tags/tag770.xml" /><Relationship Id="rId17" Type="http://schemas.openxmlformats.org/officeDocument/2006/relationships/tags" Target="../tags/tag771.xml" /><Relationship Id="rId18" Type="http://schemas.openxmlformats.org/officeDocument/2006/relationships/tags" Target="../tags/tag772.xml" /><Relationship Id="rId19" Type="http://schemas.openxmlformats.org/officeDocument/2006/relationships/tags" Target="../tags/tag773.xml" /><Relationship Id="rId2" Type="http://schemas.openxmlformats.org/officeDocument/2006/relationships/notesSlide" Target="../notesSlides/notesSlide25.xml" /><Relationship Id="rId20" Type="http://schemas.openxmlformats.org/officeDocument/2006/relationships/tags" Target="../tags/tag774.xml" /><Relationship Id="rId21" Type="http://schemas.openxmlformats.org/officeDocument/2006/relationships/tags" Target="../tags/tag775.xml" /><Relationship Id="rId22" Type="http://schemas.openxmlformats.org/officeDocument/2006/relationships/tags" Target="../tags/tag776.xml" /><Relationship Id="rId23" Type="http://schemas.openxmlformats.org/officeDocument/2006/relationships/tags" Target="../tags/tag777.xml" /><Relationship Id="rId24" Type="http://schemas.openxmlformats.org/officeDocument/2006/relationships/tags" Target="../tags/tag778.xml" /><Relationship Id="rId25" Type="http://schemas.openxmlformats.org/officeDocument/2006/relationships/tags" Target="../tags/tag779.xml" /><Relationship Id="rId26" Type="http://schemas.openxmlformats.org/officeDocument/2006/relationships/tags" Target="../tags/tag780.xml" /><Relationship Id="rId3" Type="http://schemas.openxmlformats.org/officeDocument/2006/relationships/tags" Target="../tags/tag758.xml" /><Relationship Id="rId4" Type="http://schemas.openxmlformats.org/officeDocument/2006/relationships/tags" Target="../tags/tag759.xml" /><Relationship Id="rId5" Type="http://schemas.openxmlformats.org/officeDocument/2006/relationships/image" Target="../media/image10.png" /><Relationship Id="rId6" Type="http://schemas.openxmlformats.org/officeDocument/2006/relationships/tags" Target="../tags/tag760.xml" /><Relationship Id="rId7" Type="http://schemas.openxmlformats.org/officeDocument/2006/relationships/tags" Target="../tags/tag761.xml" /><Relationship Id="rId8" Type="http://schemas.openxmlformats.org/officeDocument/2006/relationships/tags" Target="../tags/tag762.xml" /><Relationship Id="rId9" Type="http://schemas.openxmlformats.org/officeDocument/2006/relationships/tags" Target="../tags/tag763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791.xml" /><Relationship Id="rId11" Type="http://schemas.openxmlformats.org/officeDocument/2006/relationships/tags" Target="../tags/tag792.xml" /><Relationship Id="rId12" Type="http://schemas.openxmlformats.org/officeDocument/2006/relationships/tags" Target="../tags/tag793.xml" /><Relationship Id="rId2" Type="http://schemas.openxmlformats.org/officeDocument/2006/relationships/notesSlide" Target="../notesSlides/notesSlide26.xml" /><Relationship Id="rId3" Type="http://schemas.openxmlformats.org/officeDocument/2006/relationships/tags" Target="../tags/tag785.xml" /><Relationship Id="rId4" Type="http://schemas.openxmlformats.org/officeDocument/2006/relationships/tags" Target="../tags/tag786.xml" /><Relationship Id="rId5" Type="http://schemas.openxmlformats.org/officeDocument/2006/relationships/image" Target="../media/image10.png" /><Relationship Id="rId6" Type="http://schemas.openxmlformats.org/officeDocument/2006/relationships/tags" Target="../tags/tag787.xml" /><Relationship Id="rId7" Type="http://schemas.openxmlformats.org/officeDocument/2006/relationships/tags" Target="../tags/tag788.xml" /><Relationship Id="rId8" Type="http://schemas.openxmlformats.org/officeDocument/2006/relationships/tags" Target="../tags/tag789.xml" /><Relationship Id="rId9" Type="http://schemas.openxmlformats.org/officeDocument/2006/relationships/tags" Target="../tags/tag790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7.xml" /><Relationship Id="rId3" Type="http://schemas.openxmlformats.org/officeDocument/2006/relationships/tags" Target="../tags/tag798.xml" /><Relationship Id="rId4" Type="http://schemas.openxmlformats.org/officeDocument/2006/relationships/tags" Target="../tags/tag799.xml" /><Relationship Id="rId5" Type="http://schemas.openxmlformats.org/officeDocument/2006/relationships/image" Target="../media/image10.png" /><Relationship Id="rId6" Type="http://schemas.openxmlformats.org/officeDocument/2006/relationships/tags" Target="../tags/tag800.xml" /><Relationship Id="rId7" Type="http://schemas.openxmlformats.org/officeDocument/2006/relationships/tags" Target="../tags/tag801.xml" /><Relationship Id="rId8" Type="http://schemas.openxmlformats.org/officeDocument/2006/relationships/tags" Target="../tags/tag802.xml" /><Relationship Id="rId9" Type="http://schemas.openxmlformats.org/officeDocument/2006/relationships/tags" Target="../tags/tag80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279.xml" /><Relationship Id="rId4" Type="http://schemas.openxmlformats.org/officeDocument/2006/relationships/image" Target="../media/image5.png" /><Relationship Id="rId5" Type="http://schemas.openxmlformats.org/officeDocument/2006/relationships/tags" Target="../tags/tag280.xml" /><Relationship Id="rId6" Type="http://schemas.openxmlformats.org/officeDocument/2006/relationships/tags" Target="../tags/tag281.xml" /><Relationship Id="rId7" Type="http://schemas.openxmlformats.org/officeDocument/2006/relationships/tags" Target="../tags/tag282.xml" /><Relationship Id="rId8" Type="http://schemas.openxmlformats.org/officeDocument/2006/relationships/tags" Target="../tags/tag283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8.xml" /><Relationship Id="rId3" Type="http://schemas.openxmlformats.org/officeDocument/2006/relationships/tags" Target="../tags/tag808.xml" /><Relationship Id="rId4" Type="http://schemas.openxmlformats.org/officeDocument/2006/relationships/tags" Target="../tags/tag809.xml" /><Relationship Id="rId5" Type="http://schemas.openxmlformats.org/officeDocument/2006/relationships/image" Target="../media/image10.png" /><Relationship Id="rId6" Type="http://schemas.openxmlformats.org/officeDocument/2006/relationships/tags" Target="../tags/tag810.xml" /><Relationship Id="rId7" Type="http://schemas.openxmlformats.org/officeDocument/2006/relationships/tags" Target="../tags/tag811.xml" /><Relationship Id="rId8" Type="http://schemas.openxmlformats.org/officeDocument/2006/relationships/tags" Target="../tags/tag81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294.xml" /><Relationship Id="rId11" Type="http://schemas.openxmlformats.org/officeDocument/2006/relationships/tags" Target="../tags/tag295.xml" /><Relationship Id="rId12" Type="http://schemas.openxmlformats.org/officeDocument/2006/relationships/tags" Target="../tags/tag296.xml" /><Relationship Id="rId13" Type="http://schemas.openxmlformats.org/officeDocument/2006/relationships/tags" Target="../tags/tag297.xml" /><Relationship Id="rId14" Type="http://schemas.openxmlformats.org/officeDocument/2006/relationships/tags" Target="../tags/tag298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288.xml" /><Relationship Id="rId4" Type="http://schemas.openxmlformats.org/officeDocument/2006/relationships/image" Target="../media/image5.png" /><Relationship Id="rId5" Type="http://schemas.openxmlformats.org/officeDocument/2006/relationships/tags" Target="../tags/tag289.xml" /><Relationship Id="rId6" Type="http://schemas.openxmlformats.org/officeDocument/2006/relationships/tags" Target="../tags/tag290.xml" /><Relationship Id="rId7" Type="http://schemas.openxmlformats.org/officeDocument/2006/relationships/tags" Target="../tags/tag291.xml" /><Relationship Id="rId8" Type="http://schemas.openxmlformats.org/officeDocument/2006/relationships/tags" Target="../tags/tag292.xml" /><Relationship Id="rId9" Type="http://schemas.openxmlformats.org/officeDocument/2006/relationships/tags" Target="../tags/tag293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07.xml" /><Relationship Id="rId11" Type="http://schemas.openxmlformats.org/officeDocument/2006/relationships/tags" Target="../tags/tag308.xml" /><Relationship Id="rId12" Type="http://schemas.openxmlformats.org/officeDocument/2006/relationships/tags" Target="../tags/tag309.xml" /><Relationship Id="rId13" Type="http://schemas.openxmlformats.org/officeDocument/2006/relationships/tags" Target="../tags/tag310.xml" /><Relationship Id="rId14" Type="http://schemas.openxmlformats.org/officeDocument/2006/relationships/tags" Target="../tags/tag311.xml" /><Relationship Id="rId15" Type="http://schemas.openxmlformats.org/officeDocument/2006/relationships/tags" Target="../tags/tag312.xml" /><Relationship Id="rId16" Type="http://schemas.openxmlformats.org/officeDocument/2006/relationships/tags" Target="../tags/tag313.xml" /><Relationship Id="rId17" Type="http://schemas.openxmlformats.org/officeDocument/2006/relationships/tags" Target="../tags/tag314.xml" /><Relationship Id="rId18" Type="http://schemas.openxmlformats.org/officeDocument/2006/relationships/tags" Target="../tags/tag315.xml" /><Relationship Id="rId19" Type="http://schemas.openxmlformats.org/officeDocument/2006/relationships/tags" Target="../tags/tag316.xml" /><Relationship Id="rId2" Type="http://schemas.openxmlformats.org/officeDocument/2006/relationships/tags" Target="../tags/tag299.xml" /><Relationship Id="rId20" Type="http://schemas.openxmlformats.org/officeDocument/2006/relationships/tags" Target="../tags/tag317.xml" /><Relationship Id="rId21" Type="http://schemas.openxmlformats.org/officeDocument/2006/relationships/tags" Target="../tags/tag318.xml" /><Relationship Id="rId22" Type="http://schemas.openxmlformats.org/officeDocument/2006/relationships/image" Target="../media/image5.png" /><Relationship Id="rId23" Type="http://schemas.openxmlformats.org/officeDocument/2006/relationships/tags" Target="../tags/tag319.xml" /><Relationship Id="rId24" Type="http://schemas.openxmlformats.org/officeDocument/2006/relationships/tags" Target="../tags/tag320.xml" /><Relationship Id="rId3" Type="http://schemas.openxmlformats.org/officeDocument/2006/relationships/tags" Target="../tags/tag300.xml" /><Relationship Id="rId4" Type="http://schemas.openxmlformats.org/officeDocument/2006/relationships/tags" Target="../tags/tag301.xml" /><Relationship Id="rId5" Type="http://schemas.openxmlformats.org/officeDocument/2006/relationships/tags" Target="../tags/tag302.xml" /><Relationship Id="rId6" Type="http://schemas.openxmlformats.org/officeDocument/2006/relationships/tags" Target="../tags/tag303.xml" /><Relationship Id="rId7" Type="http://schemas.openxmlformats.org/officeDocument/2006/relationships/tags" Target="../tags/tag304.xml" /><Relationship Id="rId8" Type="http://schemas.openxmlformats.org/officeDocument/2006/relationships/tags" Target="../tags/tag305.xml" /><Relationship Id="rId9" Type="http://schemas.openxmlformats.org/officeDocument/2006/relationships/tags" Target="../tags/tag30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331.xml" /><Relationship Id="rId11" Type="http://schemas.openxmlformats.org/officeDocument/2006/relationships/tags" Target="../tags/tag332.xml" /><Relationship Id="rId12" Type="http://schemas.openxmlformats.org/officeDocument/2006/relationships/tags" Target="../tags/tag333.xml" /><Relationship Id="rId13" Type="http://schemas.openxmlformats.org/officeDocument/2006/relationships/tags" Target="../tags/tag334.xml" /><Relationship Id="rId14" Type="http://schemas.openxmlformats.org/officeDocument/2006/relationships/tags" Target="../tags/tag335.xml" /><Relationship Id="rId15" Type="http://schemas.openxmlformats.org/officeDocument/2006/relationships/tags" Target="../tags/tag336.xml" /><Relationship Id="rId16" Type="http://schemas.openxmlformats.org/officeDocument/2006/relationships/tags" Target="../tags/tag337.xml" /><Relationship Id="rId17" Type="http://schemas.openxmlformats.org/officeDocument/2006/relationships/tags" Target="../tags/tag338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325.xml" /><Relationship Id="rId4" Type="http://schemas.openxmlformats.org/officeDocument/2006/relationships/image" Target="../media/image5.png" /><Relationship Id="rId5" Type="http://schemas.openxmlformats.org/officeDocument/2006/relationships/tags" Target="../tags/tag326.xml" /><Relationship Id="rId6" Type="http://schemas.openxmlformats.org/officeDocument/2006/relationships/tags" Target="../tags/tag327.xml" /><Relationship Id="rId7" Type="http://schemas.openxmlformats.org/officeDocument/2006/relationships/tags" Target="../tags/tag328.xml" /><Relationship Id="rId8" Type="http://schemas.openxmlformats.org/officeDocument/2006/relationships/tags" Target="../tags/tag329.xml" /><Relationship Id="rId9" Type="http://schemas.openxmlformats.org/officeDocument/2006/relationships/tags" Target="../tags/tag330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350.xml" /><Relationship Id="rId11" Type="http://schemas.openxmlformats.org/officeDocument/2006/relationships/tags" Target="../tags/tag351.xml" /><Relationship Id="rId12" Type="http://schemas.openxmlformats.org/officeDocument/2006/relationships/tags" Target="../tags/tag352.xml" /><Relationship Id="rId13" Type="http://schemas.openxmlformats.org/officeDocument/2006/relationships/tags" Target="../tags/tag353.xml" /><Relationship Id="rId14" Type="http://schemas.openxmlformats.org/officeDocument/2006/relationships/tags" Target="../tags/tag354.xml" /><Relationship Id="rId15" Type="http://schemas.openxmlformats.org/officeDocument/2006/relationships/tags" Target="../tags/tag355.xml" /><Relationship Id="rId16" Type="http://schemas.openxmlformats.org/officeDocument/2006/relationships/tags" Target="../tags/tag356.xml" /><Relationship Id="rId17" Type="http://schemas.openxmlformats.org/officeDocument/2006/relationships/tags" Target="../tags/tag357.xml" /><Relationship Id="rId18" Type="http://schemas.openxmlformats.org/officeDocument/2006/relationships/tags" Target="../tags/tag358.xml" /><Relationship Id="rId19" Type="http://schemas.openxmlformats.org/officeDocument/2006/relationships/tags" Target="../tags/tag359.xml" /><Relationship Id="rId2" Type="http://schemas.openxmlformats.org/officeDocument/2006/relationships/notesSlide" Target="../notesSlides/notesSlide7.xml" /><Relationship Id="rId20" Type="http://schemas.openxmlformats.org/officeDocument/2006/relationships/tags" Target="../tags/tag360.xml" /><Relationship Id="rId21" Type="http://schemas.openxmlformats.org/officeDocument/2006/relationships/tags" Target="../tags/tag361.xml" /><Relationship Id="rId22" Type="http://schemas.openxmlformats.org/officeDocument/2006/relationships/tags" Target="../tags/tag362.xml" /><Relationship Id="rId23" Type="http://schemas.openxmlformats.org/officeDocument/2006/relationships/tags" Target="../tags/tag363.xml" /><Relationship Id="rId24" Type="http://schemas.openxmlformats.org/officeDocument/2006/relationships/tags" Target="../tags/tag364.xml" /><Relationship Id="rId3" Type="http://schemas.openxmlformats.org/officeDocument/2006/relationships/tags" Target="../tags/tag343.xml" /><Relationship Id="rId4" Type="http://schemas.openxmlformats.org/officeDocument/2006/relationships/tags" Target="../tags/tag344.xml" /><Relationship Id="rId5" Type="http://schemas.openxmlformats.org/officeDocument/2006/relationships/tags" Target="../tags/tag345.xml" /><Relationship Id="rId6" Type="http://schemas.openxmlformats.org/officeDocument/2006/relationships/tags" Target="../tags/tag346.xml" /><Relationship Id="rId7" Type="http://schemas.openxmlformats.org/officeDocument/2006/relationships/tags" Target="../tags/tag347.xml" /><Relationship Id="rId8" Type="http://schemas.openxmlformats.org/officeDocument/2006/relationships/tags" Target="../tags/tag348.xml" /><Relationship Id="rId9" Type="http://schemas.openxmlformats.org/officeDocument/2006/relationships/tags" Target="../tags/tag349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369.xml" /><Relationship Id="rId4" Type="http://schemas.openxmlformats.org/officeDocument/2006/relationships/tags" Target="../tags/tag370.xml" /><Relationship Id="rId5" Type="http://schemas.openxmlformats.org/officeDocument/2006/relationships/tags" Target="../tags/tag371.xml" /><Relationship Id="rId6" Type="http://schemas.openxmlformats.org/officeDocument/2006/relationships/tags" Target="../tags/tag372.xml" /><Relationship Id="rId7" Type="http://schemas.openxmlformats.org/officeDocument/2006/relationships/tags" Target="../tags/tag373.xml" /><Relationship Id="rId8" Type="http://schemas.openxmlformats.org/officeDocument/2006/relationships/tags" Target="../tags/tag374.xml" /><Relationship Id="rId9" Type="http://schemas.openxmlformats.org/officeDocument/2006/relationships/tags" Target="../tags/tag375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8" name="图片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clrChange>
              <a:clrFrom>
                <a:srgbClr val="F4F0ED"/>
              </a:clrFrom>
              <a:clrTo>
                <a:srgbClr val="F4F0E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446722" y="2859876"/>
            <a:ext cx="4745278" cy="3354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63982"/>
          <a:stretch>
            <a:fillRect/>
          </a:stretch>
        </p:blipFill>
        <p:spPr>
          <a:xfrm>
            <a:off x="-831215" y="-635"/>
            <a:ext cx="9296400" cy="685863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4529455" y="296545"/>
            <a:ext cx="1290320" cy="21996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7200" b="1">
                <a:latin typeface="华文新魏" panose="02010800040101010101" charset="-122"/>
                <a:ea typeface="华文新魏" panose="02010800040101010101" charset="-122"/>
              </a:rPr>
              <a:t>劝学</a:t>
            </a:r>
          </a:p>
        </p:txBody>
      </p:sp>
      <p:sp>
        <p:nvSpPr>
          <p:cNvPr id="3" name="文本框 2"/>
          <p:cNvSpPr txBox="1"/>
          <p:nvPr>
            <p:custDataLst>
              <p:tags r:id="rId9"/>
            </p:custDataLst>
          </p:nvPr>
        </p:nvSpPr>
        <p:spPr>
          <a:xfrm>
            <a:off x="6286500" y="3475355"/>
            <a:ext cx="1290320" cy="23920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7200" b="1">
                <a:latin typeface="华文新魏" panose="02010800040101010101" charset="-122"/>
                <a:ea typeface="华文新魏" panose="02010800040101010101" charset="-122"/>
              </a:rPr>
              <a:t>师说</a:t>
            </a:r>
          </a:p>
        </p:txBody>
      </p:sp>
      <p:cxnSp>
        <p:nvCxnSpPr>
          <p:cNvPr id="4" name="直接连接符 3"/>
          <p:cNvCxnSpPr/>
          <p:nvPr>
            <p:custDataLst>
              <p:tags r:id="rId10"/>
            </p:custDataLst>
          </p:nvPr>
        </p:nvCxnSpPr>
        <p:spPr>
          <a:xfrm>
            <a:off x="5894705" y="296545"/>
            <a:ext cx="10795" cy="3880485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11"/>
            </p:custDataLst>
          </p:nvPr>
        </p:nvCxnSpPr>
        <p:spPr>
          <a:xfrm>
            <a:off x="6193790" y="1986915"/>
            <a:ext cx="10795" cy="3880485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2"/>
    </p:custDataLst>
  </p:cSld>
  <p:clrMapOvr>
    <a:masterClrMapping/>
  </p:clrMapOvr>
  <mc:AlternateContent>
    <mc:Choice xmlns:p14="http://schemas.microsoft.com/office/powerpoint/2010/main" Requires="p14">
      <p:transition spd="slow" p14:dur="2250">
        <p14:ripple dir="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4" name="文本框 23"/>
          <p:cNvSpPr txBox="1"/>
          <p:nvPr>
            <p:custDataLst>
              <p:tags r:id="rId4"/>
            </p:custDataLst>
          </p:nvPr>
        </p:nvSpPr>
        <p:spPr>
          <a:xfrm>
            <a:off x="0" y="0"/>
            <a:ext cx="1198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>
                <a:solidFill>
                  <a:schemeClr val="tx1"/>
                </a:solidFill>
                <a:latin typeface="方正兰亭粗黑简体" panose="02000000000000000000" charset="-122"/>
                <a:ea typeface="方正兰亭粗黑简体" panose="02000000000000000000" charset="-122"/>
                <a:sym typeface="+mn-ea"/>
              </a:rPr>
              <a:t>劝学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0" y="563880"/>
            <a:ext cx="4829810" cy="6294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90000"/>
              </a:lnSpc>
            </a:pPr>
            <a:r>
              <a:rPr lang="zh-CN" altLang="en-US" sz="32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积土成山，风雨兴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焉</a:t>
            </a:r>
            <a:r>
              <a:rPr lang="zh-CN" altLang="en-US" sz="32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；积水成渊，蛟龙生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焉</a:t>
            </a:r>
            <a:r>
              <a:rPr lang="zh-CN" altLang="en-US" sz="32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；积善成德，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而</a:t>
            </a:r>
            <a:r>
              <a:rPr lang="zh-CN" altLang="en-US" sz="3200" b="1">
                <a:solidFill>
                  <a:schemeClr val="accent1">
                    <a:lumMod val="60000"/>
                    <a:lumOff val="4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神明</a:t>
            </a:r>
            <a:r>
              <a:rPr lang="zh-CN" altLang="en-US" sz="32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自得，圣心备</a:t>
            </a:r>
            <a:r>
              <a:rPr lang="zh-CN" altLang="en-US" sz="32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焉</a:t>
            </a:r>
            <a:r>
              <a:rPr lang="zh-CN" altLang="en-US" sz="32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。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故</a:t>
            </a:r>
            <a:r>
              <a:rPr lang="zh-CN" altLang="en-US" sz="32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不积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跬步</a:t>
            </a:r>
            <a:r>
              <a:rPr lang="zh-CN" altLang="en-US" sz="32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，无以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至</a:t>
            </a:r>
            <a:r>
              <a:rPr lang="zh-CN" altLang="en-US" sz="32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千里；不积小流，无以成江海。骐骥一跃，不能十步；驽马十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驾</a:t>
            </a:r>
            <a:r>
              <a:rPr lang="zh-CN" altLang="en-US" sz="32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，功在不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舍</a:t>
            </a:r>
            <a:r>
              <a:rPr lang="zh-CN" altLang="en-US" sz="32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。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锲而</a:t>
            </a:r>
            <a:r>
              <a:rPr lang="zh-CN" altLang="en-US" sz="32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舍之，朽木不折；锲而不舍，金石可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镂</a:t>
            </a:r>
            <a:r>
              <a:rPr lang="zh-CN" altLang="en-US" sz="32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。</a:t>
            </a:r>
            <a:r>
              <a:rPr lang="zh-CN" altLang="en-US" sz="3200" b="1" u="sng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蚓无爪牙之利，筋骨之强，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上</a:t>
            </a:r>
            <a:r>
              <a:rPr lang="zh-CN" altLang="en-US" sz="32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食埃土，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下</a:t>
            </a:r>
            <a:r>
              <a:rPr lang="zh-CN" altLang="en-US" sz="32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饮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黄泉</a:t>
            </a:r>
            <a:r>
              <a:rPr lang="zh-CN" altLang="en-US" sz="32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，</a:t>
            </a: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用心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一</a:t>
            </a:r>
            <a:r>
              <a:rPr lang="zh-CN" altLang="en-US" sz="32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也。蟹六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跪而</a:t>
            </a:r>
            <a:r>
              <a:rPr lang="zh-CN" altLang="en-US" sz="32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二螯，非蛇鳝之穴无可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寄托</a:t>
            </a:r>
            <a:r>
              <a:rPr lang="zh-CN" altLang="en-US" sz="32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者，用心</a:t>
            </a: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躁</a:t>
            </a:r>
            <a:r>
              <a:rPr lang="zh-CN" altLang="en-US" sz="32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也。</a:t>
            </a:r>
          </a:p>
        </p:txBody>
      </p:sp>
      <p:sp>
        <p:nvSpPr>
          <p:cNvPr id="22531" name="内容占位符 22530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4829810" y="121920"/>
            <a:ext cx="7178675" cy="673671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0" i="0" u="none" kern="1200" baseline="0">
                <a:solidFill>
                  <a:srgbClr val="000000"/>
                </a:solidFill>
                <a:latin typeface="Calibri" panose="020f0502020204030204" pitchFamily="34" charset="0"/>
                <a:ea typeface="华文新魏" panose="02010800040101010101" charset="-122"/>
                <a:cs typeface="+mn-ea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b="0" i="0" u="none" kern="1200" baseline="0">
                <a:solidFill>
                  <a:srgbClr val="000000"/>
                </a:solidFill>
                <a:latin typeface="Calibri" panose="020f0502020204030204" pitchFamily="34" charset="0"/>
                <a:ea typeface="华文新魏" panose="02010800040101010101" charset="-122"/>
                <a:cs typeface="+mn-ea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rgbClr val="000000"/>
                </a:solidFill>
                <a:latin typeface="Calibri" panose="020f0502020204030204" pitchFamily="34" charset="0"/>
                <a:ea typeface="华文新魏" panose="02010800040101010101" charset="-122"/>
                <a:cs typeface="+mn-ea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b="0" i="0" u="none" kern="1200" baseline="0">
                <a:solidFill>
                  <a:srgbClr val="000000"/>
                </a:solidFill>
                <a:latin typeface="Calibri" panose="020f0502020204030204" pitchFamily="34" charset="0"/>
                <a:ea typeface="华文新魏" panose="02010800040101010101" charset="-122"/>
                <a:cs typeface="+mn-ea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rgbClr val="000000"/>
                </a:solidFill>
                <a:latin typeface="Calibri" panose="020f0502020204030204" pitchFamily="34" charset="0"/>
                <a:ea typeface="华文新魏" panose="02010800040101010101" charset="-122"/>
                <a:cs typeface="+mn-ea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rgbClr val="000000"/>
                </a:solidFill>
                <a:latin typeface="Calibri" panose="020f0502020204030204" pitchFamily="34" charset="0"/>
                <a:ea typeface="华文新魏" panose="02010800040101010101" charset="-122"/>
                <a:cs typeface="+mn-ea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rgbClr val="000000"/>
                </a:solidFill>
                <a:latin typeface="Calibri" panose="020f0502020204030204" pitchFamily="34" charset="0"/>
                <a:ea typeface="华文新魏" panose="02010800040101010101" charset="-122"/>
                <a:cs typeface="+mn-ea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rgbClr val="000000"/>
                </a:solidFill>
                <a:latin typeface="Calibri" panose="020f0502020204030204" pitchFamily="34" charset="0"/>
                <a:ea typeface="华文新魏" panose="02010800040101010101" charset="-122"/>
                <a:cs typeface="+mn-ea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rgbClr val="000000"/>
                </a:solidFill>
                <a:latin typeface="Calibri" panose="020f0502020204030204" pitchFamily="34" charset="0"/>
                <a:ea typeface="华文新魏" panose="02010800040101010101" charset="-122"/>
                <a:cs typeface="+mn-ea"/>
              </a:defRPr>
            </a:lvl9pPr>
          </a:lstStyle>
          <a:p>
            <a:pPr>
              <a:lnSpc>
                <a:spcPct val="90000"/>
              </a:lnSpc>
              <a:buNone/>
            </a:pPr>
            <a:r>
              <a:rPr lang="zh-CN" altLang="en-US" sz="2800"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</a:rPr>
              <a:t>焉：</a:t>
            </a:r>
            <a:r>
              <a:rPr lang="zh-CN" altLang="en-US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</a:rPr>
              <a:t>兼词，相当于</a:t>
            </a:r>
            <a:r>
              <a:rPr lang="en-US" altLang="zh-CN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</a:rPr>
              <a:t>“</a:t>
            </a:r>
            <a:r>
              <a:rPr lang="zh-CN" altLang="en-US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</a:rPr>
              <a:t>于此</a:t>
            </a:r>
            <a:r>
              <a:rPr lang="en-US" altLang="zh-CN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</a:rPr>
              <a:t>”</a:t>
            </a:r>
            <a:r>
              <a:rPr lang="zh-CN" altLang="en-US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</a:rPr>
              <a:t>。</a:t>
            </a:r>
            <a:r>
              <a:rPr lang="en-US" altLang="zh-CN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</a:rPr>
              <a:t>“</a:t>
            </a:r>
            <a:r>
              <a:rPr lang="zh-CN" altLang="en-US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</a:rPr>
              <a:t>生焉</a:t>
            </a:r>
            <a:r>
              <a:rPr lang="en-US" altLang="zh-CN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</a:rPr>
              <a:t>”</a:t>
            </a:r>
            <a:r>
              <a:rPr lang="zh-CN" altLang="en-US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</a:rPr>
              <a:t>同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2800">
                <a:solidFill>
                  <a:schemeClr val="tx1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</a:rPr>
              <a:t>而：</a:t>
            </a:r>
            <a:r>
              <a:rPr lang="zh-CN" altLang="en-US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</a:rPr>
              <a:t>连词，表承接</a:t>
            </a:r>
            <a:endParaRPr lang="zh-CN" altLang="en-US" sz="2800">
              <a:solidFill>
                <a:schemeClr val="tx1"/>
              </a:solidFill>
              <a:latin typeface="方正兰亭粗黑简体" panose="02000000000000000000" charset="-122"/>
              <a:ea typeface="方正兰亭粗黑简体" panose="02000000000000000000" charset="-122"/>
              <a:cs typeface="方正兰亭粗黑简体" panose="02000000000000000000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>
                <a:solidFill>
                  <a:schemeClr val="tx1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</a:rPr>
              <a:t>神明：</a:t>
            </a:r>
            <a:r>
              <a:rPr lang="zh-CN" altLang="en-US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</a:rPr>
              <a:t>非凡的智慧</a:t>
            </a:r>
            <a:r>
              <a:rPr lang="zh-CN" altLang="en-US" sz="2800">
                <a:solidFill>
                  <a:schemeClr val="tx1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</a:rPr>
              <a:t>  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2800"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</a:rPr>
              <a:t>备：</a:t>
            </a:r>
            <a:r>
              <a:rPr lang="zh-CN" altLang="en-US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</a:rPr>
              <a:t>具备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</a:rPr>
              <a:t>无以：没有用来</a:t>
            </a:r>
            <a:r>
              <a:rPr lang="en-US" altLang="zh-CN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</a:rPr>
              <a:t>……</a:t>
            </a:r>
            <a:r>
              <a:rPr lang="zh-CN" altLang="en-US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</a:rPr>
              <a:t>的，无从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</a:rPr>
              <a:t>驾：指马行走一天的路程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2800"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</a:rPr>
              <a:t>舍：</a:t>
            </a:r>
            <a:r>
              <a:rPr lang="zh-CN" altLang="en-US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</a:rPr>
              <a:t>停止</a:t>
            </a:r>
            <a:endParaRPr lang="zh-CN" altLang="en-US" sz="2800">
              <a:latin typeface="方正兰亭粗黑简体" panose="02000000000000000000" charset="-122"/>
              <a:ea typeface="方正兰亭粗黑简体" panose="02000000000000000000" charset="-122"/>
              <a:cs typeface="方正兰亭粗黑简体" panose="02000000000000000000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</a:rPr>
              <a:t>锲qiè：</a:t>
            </a:r>
            <a:r>
              <a:rPr lang="zh-CN" altLang="en-US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</a:rPr>
              <a:t>刻</a:t>
            </a:r>
            <a:endParaRPr lang="zh-CN" altLang="en-US" sz="2800">
              <a:latin typeface="方正兰亭粗黑简体" panose="02000000000000000000" charset="-122"/>
              <a:ea typeface="方正兰亭粗黑简体" panose="02000000000000000000" charset="-122"/>
              <a:cs typeface="方正兰亭粗黑简体" panose="02000000000000000000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</a:rPr>
              <a:t>而：</a:t>
            </a:r>
            <a:r>
              <a:rPr lang="zh-CN" altLang="en-US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</a:rPr>
              <a:t>连词，表假设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2800"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</a:rPr>
              <a:t>镂lòu：</a:t>
            </a:r>
            <a:r>
              <a:rPr lang="zh-CN" altLang="en-US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</a:rPr>
              <a:t>雕刻</a:t>
            </a:r>
            <a:endParaRPr lang="zh-CN" altLang="en-US" sz="2800">
              <a:latin typeface="方正兰亭粗黑简体" panose="02000000000000000000" charset="-122"/>
              <a:ea typeface="方正兰亭粗黑简体" panose="02000000000000000000" charset="-122"/>
              <a:cs typeface="方正兰亭粗黑简体" panose="02000000000000000000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</a:rPr>
              <a:t>上</a:t>
            </a:r>
            <a:r>
              <a:rPr lang="en-US" altLang="zh-CN" sz="2800"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</a:rPr>
              <a:t>/</a:t>
            </a:r>
            <a:r>
              <a:rPr lang="zh-CN" altLang="en-US" sz="2800"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</a:rPr>
              <a:t>下：</a:t>
            </a:r>
            <a:r>
              <a:rPr lang="zh-CN" altLang="en-US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</a:rPr>
              <a:t>向上</a:t>
            </a:r>
            <a:r>
              <a:rPr lang="en-US" altLang="zh-CN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</a:rPr>
              <a:t>/</a:t>
            </a:r>
            <a:r>
              <a:rPr lang="zh-CN" altLang="en-US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</a:rPr>
              <a:t>向下</a:t>
            </a:r>
            <a:r>
              <a:rPr lang="zh-CN" altLang="en-US" sz="2800"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</a:rPr>
              <a:t>，名作状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2800"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</a:rPr>
              <a:t>用心：</a:t>
            </a:r>
            <a:r>
              <a:rPr lang="zh-CN" altLang="en-US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</a:rPr>
              <a:t>因为心思</a:t>
            </a:r>
            <a:endParaRPr lang="zh-CN" altLang="en-US" sz="2800">
              <a:latin typeface="方正兰亭粗黑简体" panose="02000000000000000000" charset="-122"/>
              <a:ea typeface="方正兰亭粗黑简体" panose="02000000000000000000" charset="-122"/>
              <a:cs typeface="方正兰亭粗黑简体" panose="02000000000000000000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</a:rPr>
              <a:t>一：</a:t>
            </a:r>
            <a:r>
              <a:rPr lang="zh-CN" altLang="en-US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</a:rPr>
              <a:t>专一</a:t>
            </a:r>
            <a:endParaRPr lang="zh-CN" altLang="en-US" sz="2800">
              <a:latin typeface="方正兰亭粗黑简体" panose="02000000000000000000" charset="-122"/>
              <a:ea typeface="方正兰亭粗黑简体" panose="02000000000000000000" charset="-122"/>
              <a:cs typeface="方正兰亭粗黑简体" panose="02000000000000000000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</a:rPr>
              <a:t>寄托：</a:t>
            </a:r>
            <a:r>
              <a:rPr lang="zh-CN" altLang="en-US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</a:rPr>
              <a:t>藏身</a:t>
            </a:r>
            <a:endParaRPr lang="zh-CN" altLang="en-US" sz="2800">
              <a:latin typeface="方正兰亭粗黑简体" panose="02000000000000000000" charset="-122"/>
              <a:ea typeface="方正兰亭粗黑简体" panose="02000000000000000000" charset="-122"/>
              <a:cs typeface="方正兰亭粗黑简体" panose="02000000000000000000" charset="-122"/>
            </a:endParaRPr>
          </a:p>
          <a:p>
            <a:pPr>
              <a:lnSpc>
                <a:spcPct val="80000"/>
              </a:lnSpc>
              <a:buNone/>
            </a:pPr>
            <a:endParaRPr lang="zh-CN" altLang="en-US" sz="2800">
              <a:latin typeface="方正兰亭粗黑简体" panose="02000000000000000000" charset="-122"/>
              <a:ea typeface="方正兰亭粗黑简体" panose="02000000000000000000" charset="-122"/>
              <a:cs typeface="方正兰亭粗黑简体" panose="02000000000000000000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8549005" y="1000760"/>
            <a:ext cx="3027680" cy="4781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342900" indent="-342900" algn="l" eaLnBrk="0" fontAlgn="base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2800"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  <a:sym typeface="+mn-ea"/>
              </a:rPr>
              <a:t>圣心：</a:t>
            </a:r>
            <a:r>
              <a:rPr lang="zh-CN" altLang="en-US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  <a:sym typeface="+mn-ea"/>
              </a:rPr>
              <a:t>圣人的心怀</a:t>
            </a:r>
          </a:p>
        </p:txBody>
      </p: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9035415" y="2480945"/>
            <a:ext cx="3070225" cy="8655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 algn="l" eaLnBrk="0" fontAlgn="base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2800">
                <a:solidFill>
                  <a:srgbClr val="00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  <a:sym typeface="+mn-ea"/>
              </a:rPr>
              <a:t>跬步：</a:t>
            </a:r>
            <a:r>
              <a:rPr lang="zh-CN" altLang="en-US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  <a:sym typeface="+mn-ea"/>
              </a:rPr>
              <a:t>古代称跨出一脚为</a:t>
            </a:r>
            <a:r>
              <a:rPr lang="en-US" altLang="zh-CN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  <a:sym typeface="+mn-ea"/>
              </a:rPr>
              <a:t>“</a:t>
            </a:r>
            <a:r>
              <a:rPr lang="zh-CN" altLang="en-US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  <a:sym typeface="+mn-ea"/>
              </a:rPr>
              <a:t>跬</a:t>
            </a:r>
            <a:r>
              <a:rPr lang="en-US" altLang="zh-CN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  <a:sym typeface="+mn-ea"/>
              </a:rPr>
              <a:t>”</a:t>
            </a:r>
          </a:p>
        </p:txBody>
      </p:sp>
      <p:sp>
        <p:nvSpPr>
          <p:cNvPr id="5" name="文本框 4"/>
          <p:cNvSpPr txBox="1"/>
          <p:nvPr>
            <p:custDataLst>
              <p:tags r:id="rId9"/>
            </p:custDataLst>
          </p:nvPr>
        </p:nvSpPr>
        <p:spPr>
          <a:xfrm>
            <a:off x="9164320" y="4773930"/>
            <a:ext cx="3027680" cy="4781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342900" indent="-342900" algn="l" eaLnBrk="0" fontAlgn="base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2800">
                <a:solidFill>
                  <a:srgbClr val="00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  <a:sym typeface="+mn-ea"/>
              </a:rPr>
              <a:t>黄泉：</a:t>
            </a:r>
            <a:r>
              <a:rPr lang="zh-CN" altLang="en-US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  <a:sym typeface="+mn-ea"/>
              </a:rPr>
              <a:t>底下的泉水</a:t>
            </a:r>
          </a:p>
        </p:txBody>
      </p:sp>
    </p:spTree>
    <p:custDataLst>
      <p:tags r:id="rId10"/>
    </p:custDataLst>
  </p:cSld>
  <p:clrMapOvr>
    <a:masterClrMapping/>
  </p:clrMapOvr>
  <mc:AlternateContent>
    <mc:Choice xmlns:p14="http://schemas.microsoft.com/office/powerpoint/2010/main" Requires="p14">
      <p:transition spd="slow" p14:dur="2250">
        <p14:ripple dir="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2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25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25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2253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2253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2253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2253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CFBF9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5602" name="Text Box 2"/>
          <p:cNvSpPr/>
          <p:nvPr>
            <p:custDataLst>
              <p:tags r:id="rId3"/>
            </p:custDataLst>
          </p:nvPr>
        </p:nvSpPr>
        <p:spPr>
          <a:xfrm>
            <a:off x="654050" y="182245"/>
            <a:ext cx="11318240" cy="6492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/>
              <a:t>          古之</a:t>
            </a:r>
            <a:r>
              <a:rPr lang="zh-CN" altLang="en-US" sz="3200" b="1" u="sng">
                <a:solidFill>
                  <a:srgbClr val="FF0000"/>
                </a:solidFill>
              </a:rPr>
              <a:t>学者</a:t>
            </a:r>
            <a:r>
              <a:rPr lang="zh-CN" altLang="en-US" sz="3200" b="1"/>
              <a:t>必有师。</a:t>
            </a: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</a:rPr>
              <a:t>师者，</a:t>
            </a:r>
            <a:r>
              <a:rPr lang="zh-CN" altLang="en-US" sz="3200" b="1" u="sng">
                <a:solidFill>
                  <a:srgbClr val="FF0000"/>
                </a:solidFill>
              </a:rPr>
              <a:t>所以</a:t>
            </a: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</a:rPr>
              <a:t>传道</a:t>
            </a:r>
            <a:r>
              <a:rPr lang="zh-CN" altLang="en-US" sz="3200" b="1">
                <a:solidFill>
                  <a:srgbClr val="FF0000"/>
                </a:solidFill>
              </a:rPr>
              <a:t>受</a:t>
            </a: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</a:rPr>
              <a:t>业解惑也。</a:t>
            </a:r>
            <a:r>
              <a:rPr lang="zh-CN" altLang="en-US" sz="3200" b="1"/>
              <a:t>人非生</a:t>
            </a:r>
          </a:p>
          <a:p>
            <a:endParaRPr lang="zh-CN" altLang="en-US" sz="3200" b="1"/>
          </a:p>
          <a:p>
            <a:endParaRPr lang="zh-CN" altLang="en-US" sz="3200" b="1"/>
          </a:p>
          <a:p>
            <a:r>
              <a:rPr lang="zh-CN" altLang="en-US" sz="3200" b="1"/>
              <a:t>而知之者，孰能无</a:t>
            </a:r>
            <a:r>
              <a:rPr lang="zh-CN" altLang="en-US" sz="3200" b="1">
                <a:solidFill>
                  <a:srgbClr val="FF0000"/>
                </a:solidFill>
              </a:rPr>
              <a:t>惑</a:t>
            </a:r>
            <a:r>
              <a:rPr lang="zh-CN" altLang="en-US" sz="3200" b="1"/>
              <a:t>？惑而不从师，其为</a:t>
            </a:r>
            <a:r>
              <a:rPr lang="zh-CN" altLang="en-US" sz="3200" b="1">
                <a:solidFill>
                  <a:srgbClr val="FF0000"/>
                </a:solidFill>
              </a:rPr>
              <a:t>惑</a:t>
            </a:r>
            <a:r>
              <a:rPr lang="zh-CN" altLang="en-US" sz="3200" b="1"/>
              <a:t>也，终不解矣。生</a:t>
            </a:r>
          </a:p>
          <a:p>
            <a:endParaRPr lang="zh-CN" altLang="en-US" sz="3200" b="1"/>
          </a:p>
          <a:p>
            <a:endParaRPr lang="zh-CN" altLang="en-US" sz="3200" b="1"/>
          </a:p>
          <a:p>
            <a:r>
              <a:rPr lang="zh-CN" altLang="en-US" sz="3200" b="1"/>
              <a:t>乎吾前，其</a:t>
            </a:r>
            <a:r>
              <a:rPr lang="zh-CN" altLang="en-US" sz="3200" b="1">
                <a:solidFill>
                  <a:srgbClr val="FF0000"/>
                </a:solidFill>
              </a:rPr>
              <a:t>闻</a:t>
            </a:r>
            <a:r>
              <a:rPr lang="zh-CN" altLang="en-US" sz="3200" b="1"/>
              <a:t>道也固先乎吾，吾从而</a:t>
            </a:r>
            <a:r>
              <a:rPr lang="zh-CN" altLang="en-US" sz="3200" b="1">
                <a:solidFill>
                  <a:srgbClr val="FF0000"/>
                </a:solidFill>
              </a:rPr>
              <a:t>师</a:t>
            </a:r>
            <a:r>
              <a:rPr lang="zh-CN" altLang="en-US" sz="3200" b="1"/>
              <a:t>之；生乎吾后，其闻道</a:t>
            </a:r>
          </a:p>
          <a:p>
            <a:endParaRPr lang="zh-CN" altLang="en-US" sz="3200" b="1"/>
          </a:p>
          <a:p>
            <a:endParaRPr lang="zh-CN" altLang="en-US" sz="3200" b="1"/>
          </a:p>
          <a:p>
            <a:r>
              <a:rPr lang="zh-CN" altLang="en-US" sz="3200" b="1"/>
              <a:t>也亦先乎吾，吾从而师之。</a:t>
            </a:r>
            <a:r>
              <a:rPr lang="zh-CN" altLang="en-US" sz="3200" b="1">
                <a:solidFill>
                  <a:srgbClr val="FF0000"/>
                </a:solidFill>
              </a:rPr>
              <a:t>吾</a:t>
            </a:r>
            <a:r>
              <a:rPr lang="zh-CN" altLang="en-US" sz="3200" b="1" u="sng">
                <a:solidFill>
                  <a:srgbClr val="FF0000"/>
                </a:solidFill>
              </a:rPr>
              <a:t>师</a:t>
            </a:r>
            <a:r>
              <a:rPr lang="zh-CN" altLang="en-US" sz="3200" b="1">
                <a:solidFill>
                  <a:srgbClr val="FF0000"/>
                </a:solidFill>
              </a:rPr>
              <a:t>道也，</a:t>
            </a:r>
            <a:r>
              <a:rPr lang="zh-CN" altLang="en-US" sz="3200" b="1"/>
              <a:t>夫</a:t>
            </a:r>
            <a:r>
              <a:rPr lang="zh-CN" altLang="en-US" sz="3200" b="1">
                <a:solidFill>
                  <a:srgbClr val="FF0000"/>
                </a:solidFill>
              </a:rPr>
              <a:t>庸</a:t>
            </a:r>
            <a:r>
              <a:rPr lang="zh-CN" altLang="en-US" sz="3200" b="1"/>
              <a:t>知其年之先后生于</a:t>
            </a:r>
          </a:p>
          <a:p>
            <a:endParaRPr lang="zh-CN" altLang="en-US" sz="3200" b="1"/>
          </a:p>
          <a:p>
            <a:endParaRPr lang="zh-CN" altLang="en-US" sz="3200" b="1"/>
          </a:p>
          <a:p>
            <a:r>
              <a:rPr lang="zh-CN" altLang="en-US" sz="3200" b="1"/>
              <a:t>吾乎？是故</a:t>
            </a:r>
            <a:r>
              <a:rPr lang="zh-CN" altLang="en-US" sz="3200" b="1" u="sng">
                <a:solidFill>
                  <a:srgbClr val="FF0000"/>
                </a:solidFill>
              </a:rPr>
              <a:t>无</a:t>
            </a:r>
            <a:r>
              <a:rPr lang="zh-CN" altLang="en-US" sz="3200" b="1"/>
              <a:t>贵无贱，无长无少，</a:t>
            </a:r>
            <a:r>
              <a:rPr lang="zh-CN" altLang="en-US" sz="3200" b="1">
                <a:solidFill>
                  <a:srgbClr val="FF0000"/>
                </a:solidFill>
              </a:rPr>
              <a:t>道之所存，师之所存也。 </a:t>
            </a:r>
          </a:p>
        </p:txBody>
      </p:sp>
      <p:sp>
        <p:nvSpPr>
          <p:cNvPr id="25603" name="矩形 1"/>
          <p:cNvSpPr/>
          <p:nvPr>
            <p:custDataLst>
              <p:tags r:id="rId4"/>
            </p:custDataLst>
          </p:nvPr>
        </p:nvSpPr>
        <p:spPr>
          <a:xfrm>
            <a:off x="0" y="0"/>
            <a:ext cx="1097280" cy="645160"/>
          </a:xfrm>
          <a:prstGeom prst="rect">
            <a:avLst/>
          </a:prstGeom>
          <a:solidFill>
            <a:srgbClr val="002060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师说</a:t>
            </a:r>
          </a:p>
        </p:txBody>
      </p:sp>
      <p:sp>
        <p:nvSpPr>
          <p:cNvPr id="25604" name="AutoShape 4"/>
          <p:cNvSpPr/>
          <p:nvPr>
            <p:custDataLst>
              <p:tags r:id="rId5"/>
            </p:custDataLst>
          </p:nvPr>
        </p:nvSpPr>
        <p:spPr>
          <a:xfrm>
            <a:off x="10488930" y="783590"/>
            <a:ext cx="1352550" cy="527050"/>
          </a:xfrm>
          <a:prstGeom prst="wedgeRectCallout">
            <a:avLst>
              <a:gd name="adj1" fmla="val -116454"/>
              <a:gd name="adj2" fmla="val -6984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zh-CN" altLang="en-US" sz="2800" b="1">
                <a:solidFill>
                  <a:schemeClr val="hlink"/>
                </a:solidFill>
              </a:rPr>
              <a:t>判断句</a:t>
            </a:r>
          </a:p>
        </p:txBody>
      </p:sp>
      <p:sp>
        <p:nvSpPr>
          <p:cNvPr id="25605" name="AutoShape 5"/>
          <p:cNvSpPr/>
          <p:nvPr>
            <p:custDataLst>
              <p:tags r:id="rId6"/>
            </p:custDataLst>
          </p:nvPr>
        </p:nvSpPr>
        <p:spPr>
          <a:xfrm>
            <a:off x="2282825" y="2437765"/>
            <a:ext cx="3322955" cy="529590"/>
          </a:xfrm>
          <a:prstGeom prst="wedgeRectCallout">
            <a:avLst>
              <a:gd name="adj1" fmla="val 9965"/>
              <a:gd name="adj2" fmla="val -104916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zh-CN" altLang="en-US" sz="2800" b="1">
                <a:solidFill>
                  <a:schemeClr val="hlink"/>
                </a:solidFill>
              </a:rPr>
              <a:t>名词动用，产生迷惑</a:t>
            </a:r>
          </a:p>
        </p:txBody>
      </p:sp>
      <p:sp>
        <p:nvSpPr>
          <p:cNvPr id="25606" name="AutoShape 6"/>
          <p:cNvSpPr/>
          <p:nvPr>
            <p:custDataLst>
              <p:tags r:id="rId7"/>
            </p:custDataLst>
          </p:nvPr>
        </p:nvSpPr>
        <p:spPr>
          <a:xfrm>
            <a:off x="5718810" y="3938905"/>
            <a:ext cx="4596765" cy="498475"/>
          </a:xfrm>
          <a:prstGeom prst="wedgeRectCallout">
            <a:avLst>
              <a:gd name="adj1" fmla="val -9372"/>
              <a:gd name="adj2" fmla="val -11305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zh-CN" altLang="en-US" sz="2800" b="1">
                <a:solidFill>
                  <a:schemeClr val="hlink"/>
                </a:solidFill>
              </a:rPr>
              <a:t>名词意动用法，以</a:t>
            </a:r>
            <a:r>
              <a:rPr lang="en-US" altLang="zh-CN" sz="2800" b="1">
                <a:solidFill>
                  <a:schemeClr val="hlink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2800" b="1">
                <a:solidFill>
                  <a:schemeClr val="hlink"/>
                </a:solidFill>
              </a:rPr>
              <a:t>为师</a:t>
            </a:r>
          </a:p>
        </p:txBody>
      </p:sp>
      <p:sp>
        <p:nvSpPr>
          <p:cNvPr id="25607" name="AutoShape 7"/>
          <p:cNvSpPr/>
          <p:nvPr>
            <p:custDataLst>
              <p:tags r:id="rId8"/>
            </p:custDataLst>
          </p:nvPr>
        </p:nvSpPr>
        <p:spPr>
          <a:xfrm>
            <a:off x="6052820" y="5309870"/>
            <a:ext cx="1363345" cy="398145"/>
          </a:xfrm>
          <a:prstGeom prst="wedgeRectCallout">
            <a:avLst>
              <a:gd name="adj1" fmla="val 22100"/>
              <a:gd name="adj2" fmla="val -13835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zh-CN" altLang="en-US" sz="2800" b="1">
                <a:solidFill>
                  <a:schemeClr val="hlink"/>
                </a:solidFill>
              </a:rPr>
              <a:t>判断句</a:t>
            </a:r>
          </a:p>
        </p:txBody>
      </p:sp>
      <p:sp>
        <p:nvSpPr>
          <p:cNvPr id="25608" name="AutoShape 8"/>
          <p:cNvSpPr/>
          <p:nvPr>
            <p:custDataLst>
              <p:tags r:id="rId9"/>
            </p:custDataLst>
          </p:nvPr>
        </p:nvSpPr>
        <p:spPr>
          <a:xfrm>
            <a:off x="10553065" y="5515610"/>
            <a:ext cx="1513840" cy="494665"/>
          </a:xfrm>
          <a:prstGeom prst="wedgeRectCallout">
            <a:avLst>
              <a:gd name="adj1" fmla="val -43750"/>
              <a:gd name="adj2" fmla="val 84264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zh-CN" altLang="en-US" sz="2800" b="1">
                <a:solidFill>
                  <a:schemeClr val="hlink"/>
                </a:solidFill>
              </a:rPr>
              <a:t>判断句</a:t>
            </a:r>
          </a:p>
        </p:txBody>
      </p:sp>
      <p:sp>
        <p:nvSpPr>
          <p:cNvPr id="2" name="AutoShape 4"/>
          <p:cNvSpPr/>
          <p:nvPr>
            <p:custDataLst>
              <p:tags r:id="rId10"/>
            </p:custDataLst>
          </p:nvPr>
        </p:nvSpPr>
        <p:spPr>
          <a:xfrm>
            <a:off x="4332605" y="783590"/>
            <a:ext cx="1858645" cy="527050"/>
          </a:xfrm>
          <a:prstGeom prst="wedgeRectCallout">
            <a:avLst>
              <a:gd name="adj1" fmla="val 68756"/>
              <a:gd name="adj2" fmla="val -74096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zh-CN" altLang="en-US" sz="2800" b="1">
                <a:solidFill>
                  <a:schemeClr val="hlink"/>
                </a:solidFill>
              </a:rPr>
              <a:t>用来</a:t>
            </a:r>
            <a:r>
              <a:rPr lang="en-US" altLang="zh-CN" sz="2800" b="1">
                <a:solidFill>
                  <a:schemeClr val="hlink"/>
                </a:solidFill>
              </a:rPr>
              <a:t>……</a:t>
            </a:r>
            <a:r>
              <a:rPr lang="zh-CN" altLang="en-US" sz="2800" b="1">
                <a:solidFill>
                  <a:schemeClr val="hlink"/>
                </a:solidFill>
              </a:rPr>
              <a:t>的</a:t>
            </a:r>
          </a:p>
        </p:txBody>
      </p:sp>
      <p:sp>
        <p:nvSpPr>
          <p:cNvPr id="3" name="AutoShape 4"/>
          <p:cNvSpPr/>
          <p:nvPr>
            <p:custDataLst>
              <p:tags r:id="rId11"/>
            </p:custDataLst>
          </p:nvPr>
        </p:nvSpPr>
        <p:spPr>
          <a:xfrm>
            <a:off x="6704965" y="783590"/>
            <a:ext cx="2332355" cy="527050"/>
          </a:xfrm>
          <a:prstGeom prst="wedgeRectCallout">
            <a:avLst>
              <a:gd name="adj1" fmla="val 2981"/>
              <a:gd name="adj2" fmla="val -7192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zh-CN" altLang="en-US" sz="2800" b="1">
                <a:solidFill>
                  <a:schemeClr val="hlink"/>
                </a:solidFill>
              </a:rPr>
              <a:t>同</a:t>
            </a:r>
            <a:r>
              <a:rPr lang="en-US" altLang="zh-CN" sz="2800" b="1">
                <a:solidFill>
                  <a:schemeClr val="hlink"/>
                </a:solidFill>
              </a:rPr>
              <a:t>“</a:t>
            </a:r>
            <a:r>
              <a:rPr lang="zh-CN" altLang="en-US" sz="2800" b="1">
                <a:solidFill>
                  <a:schemeClr val="hlink"/>
                </a:solidFill>
              </a:rPr>
              <a:t>授</a:t>
            </a:r>
            <a:r>
              <a:rPr lang="en-US" altLang="zh-CN" sz="2800" b="1">
                <a:solidFill>
                  <a:schemeClr val="hlink"/>
                </a:solidFill>
              </a:rPr>
              <a:t>”</a:t>
            </a:r>
            <a:r>
              <a:rPr lang="zh-CN" altLang="en-US" sz="2800" b="1">
                <a:solidFill>
                  <a:schemeClr val="hlink"/>
                </a:solidFill>
              </a:rPr>
              <a:t>，传授</a:t>
            </a:r>
          </a:p>
        </p:txBody>
      </p:sp>
      <p:sp>
        <p:nvSpPr>
          <p:cNvPr id="4" name="AutoShape 4"/>
          <p:cNvSpPr/>
          <p:nvPr>
            <p:custDataLst>
              <p:tags r:id="rId12"/>
            </p:custDataLst>
          </p:nvPr>
        </p:nvSpPr>
        <p:spPr>
          <a:xfrm>
            <a:off x="2282825" y="899795"/>
            <a:ext cx="1642745" cy="527050"/>
          </a:xfrm>
          <a:prstGeom prst="wedgeRectCallout">
            <a:avLst>
              <a:gd name="adj1" fmla="val -16061"/>
              <a:gd name="adj2" fmla="val -90361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zh-CN" altLang="en-US" sz="2800" b="1">
                <a:solidFill>
                  <a:schemeClr val="hlink"/>
                </a:solidFill>
              </a:rPr>
              <a:t>求学的人</a:t>
            </a:r>
          </a:p>
        </p:txBody>
      </p:sp>
      <p:sp>
        <p:nvSpPr>
          <p:cNvPr id="5" name="AutoShape 5"/>
          <p:cNvSpPr/>
          <p:nvPr>
            <p:custDataLst>
              <p:tags r:id="rId13"/>
            </p:custDataLst>
          </p:nvPr>
        </p:nvSpPr>
        <p:spPr>
          <a:xfrm>
            <a:off x="6997700" y="2437765"/>
            <a:ext cx="2039620" cy="529590"/>
          </a:xfrm>
          <a:prstGeom prst="wedgeRectCallout">
            <a:avLst>
              <a:gd name="adj1" fmla="val 11274"/>
              <a:gd name="adj2" fmla="val -117146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zh-CN" altLang="en-US" sz="2800" b="1">
                <a:solidFill>
                  <a:schemeClr val="hlink"/>
                </a:solidFill>
              </a:rPr>
              <a:t>名词，迷惑</a:t>
            </a:r>
          </a:p>
        </p:txBody>
      </p:sp>
      <p:sp>
        <p:nvSpPr>
          <p:cNvPr id="6" name="AutoShape 5"/>
          <p:cNvSpPr/>
          <p:nvPr>
            <p:custDataLst>
              <p:tags r:id="rId14"/>
            </p:custDataLst>
          </p:nvPr>
        </p:nvSpPr>
        <p:spPr>
          <a:xfrm>
            <a:off x="1691640" y="3907790"/>
            <a:ext cx="2039620" cy="529590"/>
          </a:xfrm>
          <a:prstGeom prst="wedgeRectCallout">
            <a:avLst>
              <a:gd name="adj1" fmla="val 11274"/>
              <a:gd name="adj2" fmla="val -117146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zh-CN" altLang="en-US" sz="2800" b="1">
                <a:solidFill>
                  <a:schemeClr val="hlink"/>
                </a:solidFill>
              </a:rPr>
              <a:t>知道，懂得</a:t>
            </a:r>
          </a:p>
        </p:txBody>
      </p:sp>
      <p:sp>
        <p:nvSpPr>
          <p:cNvPr id="7" name="AutoShape 5"/>
          <p:cNvSpPr/>
          <p:nvPr>
            <p:custDataLst>
              <p:tags r:id="rId15"/>
            </p:custDataLst>
          </p:nvPr>
        </p:nvSpPr>
        <p:spPr>
          <a:xfrm>
            <a:off x="4959350" y="5309870"/>
            <a:ext cx="950595" cy="529590"/>
          </a:xfrm>
          <a:prstGeom prst="wedgeRectCallout">
            <a:avLst>
              <a:gd name="adj1" fmla="val 83800"/>
              <a:gd name="adj2" fmla="val -9064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zh-CN" altLang="en-US" sz="2800" b="1">
                <a:solidFill>
                  <a:schemeClr val="hlink"/>
                </a:solidFill>
              </a:rPr>
              <a:t>学习</a:t>
            </a:r>
          </a:p>
        </p:txBody>
      </p:sp>
      <p:sp>
        <p:nvSpPr>
          <p:cNvPr id="8" name="AutoShape 5"/>
          <p:cNvSpPr/>
          <p:nvPr>
            <p:custDataLst>
              <p:tags r:id="rId16"/>
            </p:custDataLst>
          </p:nvPr>
        </p:nvSpPr>
        <p:spPr>
          <a:xfrm>
            <a:off x="7555865" y="5243830"/>
            <a:ext cx="2039620" cy="529590"/>
          </a:xfrm>
          <a:prstGeom prst="wedgeRectCallout">
            <a:avLst>
              <a:gd name="adj1" fmla="val -9339"/>
              <a:gd name="adj2" fmla="val -92805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zh-CN" altLang="en-US" sz="2800" b="1">
                <a:solidFill>
                  <a:schemeClr val="hlink"/>
                </a:solidFill>
              </a:rPr>
              <a:t>表反问语气</a:t>
            </a:r>
          </a:p>
        </p:txBody>
      </p:sp>
      <p:sp>
        <p:nvSpPr>
          <p:cNvPr id="9" name="AutoShape 5"/>
          <p:cNvSpPr/>
          <p:nvPr>
            <p:custDataLst>
              <p:tags r:id="rId17"/>
            </p:custDataLst>
          </p:nvPr>
        </p:nvSpPr>
        <p:spPr>
          <a:xfrm>
            <a:off x="2671445" y="5309870"/>
            <a:ext cx="865505" cy="529590"/>
          </a:xfrm>
          <a:prstGeom prst="wedgeRectCallout">
            <a:avLst>
              <a:gd name="adj1" fmla="val -12515"/>
              <a:gd name="adj2" fmla="val 98561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zh-CN" altLang="en-US" sz="2800" b="1">
                <a:solidFill>
                  <a:schemeClr val="hlink"/>
                </a:solidFill>
              </a:rPr>
              <a:t>无论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4" grpId="0"/>
      <p:bldP spid="25605" grpId="0"/>
      <p:bldP spid="25606" grpId="0"/>
      <p:bldP spid="25607" grpId="0"/>
      <p:bldP spid="25608" grpId="0"/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7650" name="Text Box 2"/>
          <p:cNvSpPr/>
          <p:nvPr>
            <p:custDataLst>
              <p:tags r:id="rId3"/>
            </p:custDataLst>
          </p:nvPr>
        </p:nvSpPr>
        <p:spPr>
          <a:xfrm>
            <a:off x="711835" y="0"/>
            <a:ext cx="11480165" cy="65874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嗟乎！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师道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之不传也久矣！欲人之无惑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难矣！古之圣人，</a:t>
            </a:r>
          </a:p>
          <a:p>
            <a:pPr>
              <a:lnSpc>
                <a:spcPct val="12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其出人也远矣，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犹且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从师而问焉；今之</a:t>
            </a: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众人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，其下圣人也亦远</a:t>
            </a:r>
          </a:p>
          <a:p>
            <a:pPr>
              <a:lnSpc>
                <a:spcPct val="12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矣，而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耻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学于师。是故</a:t>
            </a:r>
            <a:r>
              <a:rPr lang="zh-CN" altLang="en-US" sz="3200" b="1">
                <a:solidFill>
                  <a:schemeClr val="tx2">
                    <a:lumMod val="60000"/>
                    <a:lumOff val="4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圣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益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圣，</a:t>
            </a:r>
            <a:r>
              <a:rPr lang="zh-CN" altLang="en-US" sz="3200" b="1">
                <a:solidFill>
                  <a:schemeClr val="tx2">
                    <a:lumMod val="60000"/>
                    <a:lumOff val="4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愚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益愚；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圣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人之所以为圣，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愚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人之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所以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为愚，其皆出于此乎！爱其子，择师而教之，于其身</a:t>
            </a:r>
          </a:p>
          <a:p>
            <a:pPr>
              <a:lnSpc>
                <a:spcPct val="12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也，则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耻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师焉，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惑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矣！彼童子之师，授之书而习其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句读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者，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非</a:t>
            </a:r>
          </a:p>
          <a:p>
            <a:pPr>
              <a:lnSpc>
                <a:spcPct val="120000"/>
              </a:lnSpc>
            </a:pP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吾所谓传其道解其惑者也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</a:p>
        </p:txBody>
      </p:sp>
      <p:sp>
        <p:nvSpPr>
          <p:cNvPr id="27651" name="AutoShape 3"/>
          <p:cNvSpPr/>
          <p:nvPr>
            <p:custDataLst>
              <p:tags r:id="rId4"/>
            </p:custDataLst>
          </p:nvPr>
        </p:nvSpPr>
        <p:spPr>
          <a:xfrm>
            <a:off x="1881505" y="739775"/>
            <a:ext cx="2748915" cy="411480"/>
          </a:xfrm>
          <a:prstGeom prst="wedgeRectCallout">
            <a:avLst>
              <a:gd name="adj1" fmla="val -12490"/>
              <a:gd name="adj2" fmla="val -86975"/>
            </a:avLst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zh-CN" altLang="en-US" sz="2800" b="1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尊师学习的风尚</a:t>
            </a:r>
          </a:p>
        </p:txBody>
      </p:sp>
      <p:sp>
        <p:nvSpPr>
          <p:cNvPr id="27652" name="AutoShape 4"/>
          <p:cNvSpPr/>
          <p:nvPr>
            <p:custDataLst>
              <p:tags r:id="rId5"/>
            </p:custDataLst>
          </p:nvPr>
        </p:nvSpPr>
        <p:spPr>
          <a:xfrm>
            <a:off x="431165" y="5481320"/>
            <a:ext cx="3011170" cy="529590"/>
          </a:xfrm>
          <a:prstGeom prst="wedgeRectCallout">
            <a:avLst>
              <a:gd name="adj1" fmla="val 9574"/>
              <a:gd name="adj2" fmla="val -100839"/>
            </a:avLst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zh-CN" altLang="en-US" sz="2800" b="1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意动，以</a:t>
            </a:r>
            <a:r>
              <a:rPr lang="en-US" altLang="zh-CN" sz="2800" b="1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en-US" sz="2800" b="1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为耻</a:t>
            </a:r>
          </a:p>
        </p:txBody>
      </p:sp>
      <p:sp>
        <p:nvSpPr>
          <p:cNvPr id="27653" name="AutoShape 5"/>
          <p:cNvSpPr/>
          <p:nvPr>
            <p:custDataLst>
              <p:tags r:id="rId6"/>
            </p:custDataLst>
          </p:nvPr>
        </p:nvSpPr>
        <p:spPr>
          <a:xfrm>
            <a:off x="5178425" y="2861310"/>
            <a:ext cx="5742305" cy="892175"/>
          </a:xfrm>
          <a:custGeom>
            <a:gdLst>
              <a:gd name="connsiteX0" fmla="*/ 2663 w 9964"/>
              <a:gd name="connsiteY0" fmla="*/ 0 h 1404"/>
              <a:gd name="connsiteX1" fmla="*/ 6185 w 9964"/>
              <a:gd name="connsiteY1" fmla="*/ 382 h 1404"/>
              <a:gd name="connsiteX2" fmla="*/ 6185 w 9964"/>
              <a:gd name="connsiteY2" fmla="*/ 382 h 1404"/>
              <a:gd name="connsiteX3" fmla="*/ 7319 w 9964"/>
              <a:gd name="connsiteY3" fmla="*/ 382 h 1404"/>
              <a:gd name="connsiteX4" fmla="*/ 9964 w 9964"/>
              <a:gd name="connsiteY4" fmla="*/ 382 h 1404"/>
              <a:gd name="connsiteX5" fmla="*/ 9964 w 9964"/>
              <a:gd name="connsiteY5" fmla="*/ 552 h 1404"/>
              <a:gd name="connsiteX6" fmla="*/ 9964 w 9964"/>
              <a:gd name="connsiteY6" fmla="*/ 552 h 1404"/>
              <a:gd name="connsiteX7" fmla="*/ 9964 w 9964"/>
              <a:gd name="connsiteY7" fmla="*/ 808 h 1404"/>
              <a:gd name="connsiteX8" fmla="*/ 9964 w 9964"/>
              <a:gd name="connsiteY8" fmla="*/ 1404 h 1404"/>
              <a:gd name="connsiteX9" fmla="*/ 7319 w 9964"/>
              <a:gd name="connsiteY9" fmla="*/ 1404 h 1404"/>
              <a:gd name="connsiteX10" fmla="*/ 6185 w 9964"/>
              <a:gd name="connsiteY10" fmla="*/ 1404 h 1404"/>
              <a:gd name="connsiteX11" fmla="*/ 6185 w 9964"/>
              <a:gd name="connsiteY11" fmla="*/ 1404 h 1404"/>
              <a:gd name="connsiteX12" fmla="*/ 5429 w 9964"/>
              <a:gd name="connsiteY12" fmla="*/ 1404 h 1404"/>
              <a:gd name="connsiteX13" fmla="*/ 5429 w 9964"/>
              <a:gd name="connsiteY13" fmla="*/ 808 h 1404"/>
              <a:gd name="connsiteX14" fmla="*/ 0 w 9964"/>
              <a:gd name="connsiteY14" fmla="*/ 40 h 1404"/>
              <a:gd name="connsiteX15" fmla="*/ 5429 w 9964"/>
              <a:gd name="connsiteY15" fmla="*/ 552 h 1404"/>
              <a:gd name="connsiteX16" fmla="*/ 2663 w 9964"/>
              <a:gd name="connsiteY16" fmla="*/ 0 h 140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964" h="1404">
                <a:moveTo>
                  <a:pt x="2663" y="0"/>
                </a:moveTo>
                <a:lnTo>
                  <a:pt x="6185" y="382"/>
                </a:lnTo>
                <a:lnTo>
                  <a:pt x="6185" y="382"/>
                </a:lnTo>
                <a:lnTo>
                  <a:pt x="7319" y="382"/>
                </a:lnTo>
                <a:lnTo>
                  <a:pt x="9964" y="382"/>
                </a:lnTo>
                <a:lnTo>
                  <a:pt x="9964" y="552"/>
                </a:lnTo>
                <a:lnTo>
                  <a:pt x="9964" y="552"/>
                </a:lnTo>
                <a:lnTo>
                  <a:pt x="9964" y="808"/>
                </a:lnTo>
                <a:lnTo>
                  <a:pt x="9964" y="1404"/>
                </a:lnTo>
                <a:lnTo>
                  <a:pt x="7319" y="1404"/>
                </a:lnTo>
                <a:lnTo>
                  <a:pt x="6185" y="1404"/>
                </a:lnTo>
                <a:lnTo>
                  <a:pt x="6185" y="1404"/>
                </a:lnTo>
                <a:lnTo>
                  <a:pt x="5429" y="1404"/>
                </a:lnTo>
                <a:lnTo>
                  <a:pt x="5429" y="808"/>
                </a:lnTo>
                <a:lnTo>
                  <a:pt x="0" y="40"/>
                </a:lnTo>
                <a:lnTo>
                  <a:pt x="5429" y="552"/>
                </a:lnTo>
                <a:lnTo>
                  <a:pt x="2663" y="0"/>
                </a:lnTo>
                <a:close/>
              </a:path>
            </a:pathLst>
          </a:cu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100" b="1">
              <a:solidFill>
                <a:schemeClr val="hlink"/>
              </a:solidFill>
            </a:endParaRPr>
          </a:p>
        </p:txBody>
      </p:sp>
      <p:sp>
        <p:nvSpPr>
          <p:cNvPr id="25603" name="矩形 1"/>
          <p:cNvSpPr/>
          <p:nvPr>
            <p:custDataLst>
              <p:tags r:id="rId7"/>
            </p:custDataLst>
          </p:nvPr>
        </p:nvSpPr>
        <p:spPr>
          <a:xfrm>
            <a:off x="0" y="0"/>
            <a:ext cx="1097280" cy="645160"/>
          </a:xfrm>
          <a:prstGeom prst="rect">
            <a:avLst/>
          </a:prstGeom>
          <a:solidFill>
            <a:srgbClr val="002060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师说</a:t>
            </a:r>
          </a:p>
        </p:txBody>
      </p:sp>
      <p:sp>
        <p:nvSpPr>
          <p:cNvPr id="2" name="AutoShape 3"/>
          <p:cNvSpPr/>
          <p:nvPr>
            <p:custDataLst>
              <p:tags r:id="rId8"/>
            </p:custDataLst>
          </p:nvPr>
        </p:nvSpPr>
        <p:spPr>
          <a:xfrm>
            <a:off x="7409180" y="739775"/>
            <a:ext cx="3578860" cy="411480"/>
          </a:xfrm>
          <a:prstGeom prst="wedgeRectCallout">
            <a:avLst>
              <a:gd name="adj1" fmla="val -12490"/>
              <a:gd name="adj2" fmla="val -86975"/>
            </a:avLst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zh-CN" altLang="en-US" sz="2800" b="1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句中语气词，表停顿</a:t>
            </a:r>
          </a:p>
        </p:txBody>
      </p:sp>
      <p:sp>
        <p:nvSpPr>
          <p:cNvPr id="3" name="AutoShape 3"/>
          <p:cNvSpPr/>
          <p:nvPr>
            <p:custDataLst>
              <p:tags r:id="rId9"/>
            </p:custDataLst>
          </p:nvPr>
        </p:nvSpPr>
        <p:spPr>
          <a:xfrm>
            <a:off x="3442335" y="1938020"/>
            <a:ext cx="1736090" cy="411480"/>
          </a:xfrm>
          <a:prstGeom prst="wedgeRectCallout">
            <a:avLst>
              <a:gd name="adj1" fmla="val -12490"/>
              <a:gd name="adj2" fmla="val -86975"/>
            </a:avLst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zh-CN" altLang="en-US" sz="2800" b="1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尚且，还</a:t>
            </a:r>
          </a:p>
        </p:txBody>
      </p:sp>
      <p:sp>
        <p:nvSpPr>
          <p:cNvPr id="4" name="AutoShape 3"/>
          <p:cNvSpPr/>
          <p:nvPr>
            <p:custDataLst>
              <p:tags r:id="rId10"/>
            </p:custDataLst>
          </p:nvPr>
        </p:nvSpPr>
        <p:spPr>
          <a:xfrm>
            <a:off x="7409180" y="1938020"/>
            <a:ext cx="1358900" cy="411480"/>
          </a:xfrm>
          <a:prstGeom prst="wedgeRectCallout">
            <a:avLst>
              <a:gd name="adj1" fmla="val -12490"/>
              <a:gd name="adj2" fmla="val -86975"/>
            </a:avLst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zh-CN" altLang="en-US" sz="2800" b="1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一般人</a:t>
            </a:r>
          </a:p>
        </p:txBody>
      </p:sp>
      <p:sp>
        <p:nvSpPr>
          <p:cNvPr id="5" name="AutoShape 3"/>
          <p:cNvSpPr/>
          <p:nvPr>
            <p:custDataLst>
              <p:tags r:id="rId11"/>
            </p:custDataLst>
          </p:nvPr>
        </p:nvSpPr>
        <p:spPr>
          <a:xfrm>
            <a:off x="4768850" y="3088005"/>
            <a:ext cx="2091055" cy="411480"/>
          </a:xfrm>
          <a:prstGeom prst="wedgeRectCallout">
            <a:avLst>
              <a:gd name="adj1" fmla="val -12490"/>
              <a:gd name="adj2" fmla="val -86975"/>
            </a:avLst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zh-CN" altLang="en-US" sz="2800" b="1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更加，越发</a:t>
            </a:r>
          </a:p>
        </p:txBody>
      </p:sp>
      <p:sp>
        <p:nvSpPr>
          <p:cNvPr id="6" name="文本框 5"/>
          <p:cNvSpPr txBox="1"/>
          <p:nvPr>
            <p:custDataLst>
              <p:tags r:id="rId12"/>
            </p:custDataLst>
          </p:nvPr>
        </p:nvSpPr>
        <p:spPr>
          <a:xfrm>
            <a:off x="8342630" y="3168015"/>
            <a:ext cx="24688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形容词作名词</a:t>
            </a:r>
          </a:p>
        </p:txBody>
      </p:sp>
      <p:sp>
        <p:nvSpPr>
          <p:cNvPr id="7" name="AutoShape 3"/>
          <p:cNvSpPr/>
          <p:nvPr>
            <p:custDataLst>
              <p:tags r:id="rId13"/>
            </p:custDataLst>
          </p:nvPr>
        </p:nvSpPr>
        <p:spPr>
          <a:xfrm>
            <a:off x="1197610" y="4242435"/>
            <a:ext cx="2244725" cy="411480"/>
          </a:xfrm>
          <a:prstGeom prst="wedgeRectCallout">
            <a:avLst>
              <a:gd name="adj1" fmla="val -12490"/>
              <a:gd name="adj2" fmla="val -86975"/>
            </a:avLst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en-US" altLang="zh-CN" sz="2800" b="1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800" b="1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的原因</a:t>
            </a:r>
          </a:p>
        </p:txBody>
      </p:sp>
      <p:sp>
        <p:nvSpPr>
          <p:cNvPr id="8" name="AutoShape 3"/>
          <p:cNvSpPr/>
          <p:nvPr>
            <p:custDataLst>
              <p:tags r:id="rId14"/>
            </p:custDataLst>
          </p:nvPr>
        </p:nvSpPr>
        <p:spPr>
          <a:xfrm>
            <a:off x="3758565" y="5540375"/>
            <a:ext cx="1104265" cy="411480"/>
          </a:xfrm>
          <a:prstGeom prst="wedgeRectCallout">
            <a:avLst>
              <a:gd name="adj1" fmla="val -32461"/>
              <a:gd name="adj2" fmla="val -115895"/>
            </a:avLst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zh-CN" altLang="en-US" sz="3200" b="1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糊涂</a:t>
            </a:r>
          </a:p>
        </p:txBody>
      </p:sp>
      <p:sp>
        <p:nvSpPr>
          <p:cNvPr id="9" name="AutoShape 3"/>
          <p:cNvSpPr/>
          <p:nvPr>
            <p:custDataLst>
              <p:tags r:id="rId15"/>
            </p:custDataLst>
          </p:nvPr>
        </p:nvSpPr>
        <p:spPr>
          <a:xfrm>
            <a:off x="8768080" y="5481320"/>
            <a:ext cx="2943225" cy="528955"/>
          </a:xfrm>
          <a:prstGeom prst="wedgeRectCallout">
            <a:avLst>
              <a:gd name="adj1" fmla="val -3311"/>
              <a:gd name="adj2" fmla="val -108024"/>
            </a:avLst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zh-CN" altLang="en-US" sz="2800" b="1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指断开句子的知识</a:t>
            </a:r>
          </a:p>
        </p:txBody>
      </p:sp>
      <p:sp>
        <p:nvSpPr>
          <p:cNvPr id="25608" name="AutoShape 8"/>
          <p:cNvSpPr/>
          <p:nvPr>
            <p:custDataLst>
              <p:tags r:id="rId16"/>
            </p:custDataLst>
          </p:nvPr>
        </p:nvSpPr>
        <p:spPr>
          <a:xfrm>
            <a:off x="5529580" y="5699125"/>
            <a:ext cx="1513840" cy="494665"/>
          </a:xfrm>
          <a:prstGeom prst="wedgeRectCallout">
            <a:avLst>
              <a:gd name="adj1" fmla="val -66568"/>
              <a:gd name="adj2" fmla="val 82092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zh-CN" altLang="en-US" sz="2800" b="1">
                <a:solidFill>
                  <a:schemeClr val="hlink"/>
                </a:solidFill>
              </a:rPr>
              <a:t>判断句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 fill="hold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 fill="hold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 fill="hold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 fill="hold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/>
      <p:bldP spid="27652" grpId="0"/>
      <p:bldP spid="27653" grpId="0"/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2560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8674" name="Text Box 2"/>
          <p:cNvSpPr/>
          <p:nvPr>
            <p:custDataLst>
              <p:tags r:id="rId3"/>
            </p:custDataLst>
          </p:nvPr>
        </p:nvSpPr>
        <p:spPr>
          <a:xfrm>
            <a:off x="1097280" y="182245"/>
            <a:ext cx="11095355" cy="6000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SzTx/>
            </a:pPr>
            <a:r>
              <a:rPr lang="zh-CN" altLang="en-US" sz="3200" b="1" i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句读之不知，惑之不解，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或师焉，或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焉，</a:t>
            </a:r>
            <a:r>
              <a:rPr lang="zh-CN" altLang="en-US" sz="3200" b="1" i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</a:t>
            </a:r>
            <a:r>
              <a:rPr lang="zh-CN" altLang="en-US" sz="3200" b="1" i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学而</a:t>
            </a:r>
            <a:r>
              <a:rPr lang="zh-CN" altLang="en-US" sz="3200" b="1" i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</a:t>
            </a:r>
            <a:r>
              <a:rPr lang="zh-CN" altLang="en-US" sz="3200" b="1" i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遗，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吾未</a:t>
            </a:r>
          </a:p>
          <a:p>
            <a:pPr>
              <a:buSzTx/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buSzTx/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buSzTx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见其明也。巫医乐师百工之人，不耻相师；士大夫之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族，</a:t>
            </a:r>
          </a:p>
          <a:p>
            <a:pPr>
              <a:buSzTx/>
            </a:pP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buSzTx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曰师曰弟子云者，则群聚而笑之。问之，则曰：“彼与彼年相若也，道相似也。位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卑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则足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羞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，官盛则近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谀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。”呜呼！师</a:t>
            </a:r>
          </a:p>
          <a:p>
            <a:pPr>
              <a:buSzTx/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buSzTx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道之不复可知矣。巫医乐师百工之人，君子不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齿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今其智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乃</a:t>
            </a:r>
          </a:p>
          <a:p>
            <a:pPr>
              <a:buSzTx/>
            </a:pP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buSzTx/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反不能及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，其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可怪也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欤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！</a:t>
            </a:r>
          </a:p>
        </p:txBody>
      </p:sp>
      <p:sp>
        <p:nvSpPr>
          <p:cNvPr id="28675" name="AutoShape 3"/>
          <p:cNvSpPr/>
          <p:nvPr>
            <p:custDataLst>
              <p:tags r:id="rId4"/>
            </p:custDataLst>
          </p:nvPr>
        </p:nvSpPr>
        <p:spPr>
          <a:xfrm>
            <a:off x="1773555" y="1174115"/>
            <a:ext cx="2874010" cy="896620"/>
          </a:xfrm>
          <a:prstGeom prst="wedgeRectCallout">
            <a:avLst>
              <a:gd name="adj1" fmla="val -23357"/>
              <a:gd name="adj2" fmla="val -99019"/>
            </a:avLst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zh-CN" altLang="en-US" sz="2800" b="1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宾语前置，不知</a:t>
            </a:r>
          </a:p>
          <a:p>
            <a:r>
              <a:rPr lang="zh-CN" altLang="en-US" sz="2800" b="1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句读，不解惑</a:t>
            </a:r>
          </a:p>
        </p:txBody>
      </p:sp>
      <p:sp>
        <p:nvSpPr>
          <p:cNvPr id="28676" name="AutoShape 4"/>
          <p:cNvSpPr/>
          <p:nvPr>
            <p:custDataLst>
              <p:tags r:id="rId5"/>
            </p:custDataLst>
          </p:nvPr>
        </p:nvSpPr>
        <p:spPr>
          <a:xfrm>
            <a:off x="6918960" y="1062355"/>
            <a:ext cx="5273040" cy="567690"/>
          </a:xfrm>
          <a:prstGeom prst="wedgeRectCallout">
            <a:avLst>
              <a:gd name="adj1" fmla="val -6298"/>
              <a:gd name="adj2" fmla="val -114541"/>
            </a:avLst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zh-CN" altLang="en-US" sz="2800" b="1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形容词作名词，小（大）的方面。</a:t>
            </a:r>
          </a:p>
        </p:txBody>
      </p:sp>
      <p:sp>
        <p:nvSpPr>
          <p:cNvPr id="25603" name="矩形 1"/>
          <p:cNvSpPr/>
          <p:nvPr>
            <p:custDataLst>
              <p:tags r:id="rId6"/>
            </p:custDataLst>
          </p:nvPr>
        </p:nvSpPr>
        <p:spPr>
          <a:xfrm>
            <a:off x="0" y="0"/>
            <a:ext cx="1097280" cy="645160"/>
          </a:xfrm>
          <a:prstGeom prst="rect">
            <a:avLst/>
          </a:prstGeom>
          <a:solidFill>
            <a:srgbClr val="002060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师说</a:t>
            </a:r>
          </a:p>
        </p:txBody>
      </p:sp>
      <p:sp>
        <p:nvSpPr>
          <p:cNvPr id="3" name="AutoShape 3"/>
          <p:cNvSpPr/>
          <p:nvPr>
            <p:custDataLst>
              <p:tags r:id="rId7"/>
            </p:custDataLst>
          </p:nvPr>
        </p:nvSpPr>
        <p:spPr>
          <a:xfrm>
            <a:off x="5194935" y="982980"/>
            <a:ext cx="1445260" cy="568325"/>
          </a:xfrm>
          <a:prstGeom prst="wedgeRectCallout">
            <a:avLst>
              <a:gd name="adj1" fmla="val 133523"/>
              <a:gd name="adj2" fmla="val -111005"/>
            </a:avLst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zh-CN" altLang="en-US" sz="2800" b="1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</a:t>
            </a:r>
            <a:r>
              <a:rPr lang="en-US" altLang="zh-CN" sz="2800" b="1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否</a:t>
            </a:r>
            <a:r>
              <a:rPr lang="en-US" altLang="zh-CN" sz="2800" b="1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</a:p>
        </p:txBody>
      </p:sp>
      <p:sp>
        <p:nvSpPr>
          <p:cNvPr id="4" name="AutoShape 3"/>
          <p:cNvSpPr/>
          <p:nvPr>
            <p:custDataLst>
              <p:tags r:id="rId8"/>
            </p:custDataLst>
          </p:nvPr>
        </p:nvSpPr>
        <p:spPr>
          <a:xfrm>
            <a:off x="10563860" y="2797810"/>
            <a:ext cx="481965" cy="424815"/>
          </a:xfrm>
          <a:prstGeom prst="wedgeRectCallout">
            <a:avLst>
              <a:gd name="adj1" fmla="val -3518"/>
              <a:gd name="adj2" fmla="val -96945"/>
            </a:avLst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zh-CN" altLang="en-US" sz="2800" b="1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类</a:t>
            </a:r>
          </a:p>
        </p:txBody>
      </p:sp>
      <p:sp>
        <p:nvSpPr>
          <p:cNvPr id="5" name="文本框 4"/>
          <p:cNvSpPr txBox="1"/>
          <p:nvPr>
            <p:custDataLst>
              <p:tags r:id="rId9"/>
            </p:custDataLst>
          </p:nvPr>
        </p:nvSpPr>
        <p:spPr>
          <a:xfrm>
            <a:off x="3103245" y="2749550"/>
            <a:ext cx="3098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 </a:t>
            </a:r>
            <a:endParaRPr lang="zh-CN" altLang="en-US"/>
          </a:p>
        </p:txBody>
      </p:sp>
      <p:sp>
        <p:nvSpPr>
          <p:cNvPr id="6" name="AutoShape 3"/>
          <p:cNvSpPr/>
          <p:nvPr>
            <p:custDataLst>
              <p:tags r:id="rId10"/>
            </p:custDataLst>
          </p:nvPr>
        </p:nvSpPr>
        <p:spPr>
          <a:xfrm>
            <a:off x="2487930" y="4198620"/>
            <a:ext cx="4857750" cy="431800"/>
          </a:xfrm>
          <a:prstGeom prst="wedgeRectCallout">
            <a:avLst>
              <a:gd name="adj1" fmla="val 37058"/>
              <a:gd name="adj2" fmla="val -85735"/>
            </a:avLst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l"/>
            <a:r>
              <a:rPr lang="zh-CN" altLang="en-US" sz="2800" b="1">
                <a:solidFill>
                  <a:schemeClr val="hlink"/>
                </a:solidFill>
                <a:sym typeface="+mn-ea"/>
              </a:rPr>
              <a:t>意动，以</a:t>
            </a:r>
            <a:r>
              <a:rPr lang="en-US" altLang="zh-CN" sz="2800" b="1">
                <a:solidFill>
                  <a:schemeClr val="hlink"/>
                </a:solidFill>
                <a:latin typeface="Arial" panose="020b0604020202020204" pitchFamily="34" charset="0"/>
                <a:sym typeface="+mn-ea"/>
              </a:rPr>
              <a:t>……</a:t>
            </a:r>
            <a:r>
              <a:rPr lang="zh-CN" altLang="en-US" sz="2800" b="1">
                <a:solidFill>
                  <a:schemeClr val="hlink"/>
                </a:solidFill>
                <a:sym typeface="+mn-ea"/>
              </a:rPr>
              <a:t>感到羞耻。</a:t>
            </a:r>
            <a:endParaRPr lang="zh-CN" altLang="en-US" sz="2800" b="1">
              <a:solidFill>
                <a:schemeClr val="hlin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AutoShape 3"/>
          <p:cNvSpPr/>
          <p:nvPr>
            <p:custDataLst>
              <p:tags r:id="rId11"/>
            </p:custDataLst>
          </p:nvPr>
        </p:nvSpPr>
        <p:spPr>
          <a:xfrm>
            <a:off x="8275320" y="4198620"/>
            <a:ext cx="1784985" cy="431800"/>
          </a:xfrm>
          <a:prstGeom prst="wedgeRectCallout">
            <a:avLst>
              <a:gd name="adj1" fmla="val 3006"/>
              <a:gd name="adj2" fmla="val -80441"/>
            </a:avLst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l"/>
            <a:r>
              <a:rPr lang="zh-CN" sz="2800" b="1">
                <a:solidFill>
                  <a:schemeClr val="hlink"/>
                </a:solidFill>
                <a:sym typeface="+mn-ea"/>
              </a:rPr>
              <a:t>谄媚奉承</a:t>
            </a:r>
            <a:endParaRPr lang="zh-CN" sz="2800" b="1">
              <a:solidFill>
                <a:schemeClr val="hlin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AutoShape 3"/>
          <p:cNvSpPr/>
          <p:nvPr>
            <p:custDataLst>
              <p:tags r:id="rId12"/>
            </p:custDataLst>
          </p:nvPr>
        </p:nvSpPr>
        <p:spPr>
          <a:xfrm>
            <a:off x="8275320" y="5255895"/>
            <a:ext cx="1898015" cy="465455"/>
          </a:xfrm>
          <a:prstGeom prst="wedgeRectCallout">
            <a:avLst>
              <a:gd name="adj1" fmla="val 16346"/>
              <a:gd name="adj2" fmla="val -96176"/>
            </a:avLst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l"/>
            <a:r>
              <a:rPr lang="zh-CN" sz="2800" b="1">
                <a:solidFill>
                  <a:schemeClr val="hlink"/>
                </a:solidFill>
                <a:sym typeface="+mn-ea"/>
              </a:rPr>
              <a:t>并列、排列</a:t>
            </a:r>
            <a:endParaRPr lang="zh-CN" sz="2800" b="1">
              <a:solidFill>
                <a:schemeClr val="hlin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AutoShape 3"/>
          <p:cNvSpPr/>
          <p:nvPr>
            <p:custDataLst>
              <p:tags r:id="rId13"/>
            </p:custDataLst>
          </p:nvPr>
        </p:nvSpPr>
        <p:spPr>
          <a:xfrm>
            <a:off x="11225530" y="5289550"/>
            <a:ext cx="674370" cy="431800"/>
          </a:xfrm>
          <a:prstGeom prst="wedgeRectCallout">
            <a:avLst>
              <a:gd name="adj1" fmla="val 19512"/>
              <a:gd name="adj2" fmla="val -106617"/>
            </a:avLst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sz="2800" b="1">
                <a:solidFill>
                  <a:schemeClr val="hlink"/>
                </a:solidFill>
                <a:sym typeface="+mn-ea"/>
              </a:rPr>
              <a:t>竟</a:t>
            </a:r>
            <a:endParaRPr lang="zh-CN" sz="2800" b="1">
              <a:solidFill>
                <a:schemeClr val="hlin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AutoShape 3"/>
          <p:cNvSpPr/>
          <p:nvPr>
            <p:custDataLst>
              <p:tags r:id="rId14"/>
            </p:custDataLst>
          </p:nvPr>
        </p:nvSpPr>
        <p:spPr>
          <a:xfrm>
            <a:off x="4138930" y="6182995"/>
            <a:ext cx="3474720" cy="431800"/>
          </a:xfrm>
          <a:prstGeom prst="wedgeRectCallout">
            <a:avLst>
              <a:gd name="adj1" fmla="val -22130"/>
              <a:gd name="adj2" fmla="val -85735"/>
            </a:avLst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l"/>
            <a:r>
              <a:rPr lang="zh-CN" sz="2800" b="1">
                <a:solidFill>
                  <a:schemeClr val="hlink"/>
                </a:solidFill>
                <a:sym typeface="+mn-ea"/>
              </a:rPr>
              <a:t>语气助词，表示感叹</a:t>
            </a:r>
            <a:endParaRPr lang="zh-CN" sz="2800" b="1">
              <a:solidFill>
                <a:schemeClr val="hlin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5" grpId="0"/>
      <p:bldP spid="28676" grpId="0"/>
      <p:bldP spid="3" grpId="0"/>
      <p:bldP spid="4" grpId="0"/>
      <p:bldP spid="6" grpId="0"/>
      <p:bldP spid="7" grpId="0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9698" name="Text Box 2"/>
          <p:cNvSpPr/>
          <p:nvPr>
            <p:custDataLst>
              <p:tags r:id="rId4"/>
            </p:custDataLst>
          </p:nvPr>
        </p:nvSpPr>
        <p:spPr>
          <a:xfrm>
            <a:off x="1097280" y="136525"/>
            <a:ext cx="11038840" cy="60439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圣人无常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师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。孔子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师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郯子、苌弘、师襄、老聃。郯子之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徒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</a:p>
          <a:p>
            <a:pPr>
              <a:lnSpc>
                <a:spcPct val="11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贤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不及孔子。孔子曰：“三人行，则必有我师”是故弟子</a:t>
            </a:r>
          </a:p>
          <a:p>
            <a:pPr>
              <a:lnSpc>
                <a:spcPct val="110000"/>
              </a:lnSpc>
            </a:pP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不必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不如师，师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不必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贤于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弟子。闻道有先后，术业有专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攻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，如是而已。</a:t>
            </a:r>
          </a:p>
          <a:p>
            <a:pPr>
              <a:lnSpc>
                <a:spcPct val="11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李氏子蟠，年十七，好古文，六艺经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传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，皆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习之，</a:t>
            </a:r>
          </a:p>
          <a:p>
            <a:pPr>
              <a:lnSpc>
                <a:spcPct val="110000"/>
              </a:lnSpc>
            </a:pP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不拘于时，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学于余。余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嘉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其能行古道，作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师说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贻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之。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</a:p>
        </p:txBody>
      </p:sp>
      <p:sp>
        <p:nvSpPr>
          <p:cNvPr id="25603" name="矩形 1"/>
          <p:cNvSpPr/>
          <p:nvPr>
            <p:custDataLst>
              <p:tags r:id="rId5"/>
            </p:custDataLst>
          </p:nvPr>
        </p:nvSpPr>
        <p:spPr>
          <a:xfrm>
            <a:off x="0" y="0"/>
            <a:ext cx="1097280" cy="645160"/>
          </a:xfrm>
          <a:prstGeom prst="rect">
            <a:avLst/>
          </a:prstGeom>
          <a:solidFill>
            <a:srgbClr val="002060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师说</a:t>
            </a:r>
          </a:p>
        </p:txBody>
      </p:sp>
      <p:sp>
        <p:nvSpPr>
          <p:cNvPr id="7" name="AutoShape 3"/>
          <p:cNvSpPr/>
          <p:nvPr>
            <p:custDataLst>
              <p:tags r:id="rId6"/>
            </p:custDataLst>
          </p:nvPr>
        </p:nvSpPr>
        <p:spPr>
          <a:xfrm>
            <a:off x="2050415" y="808355"/>
            <a:ext cx="991235" cy="431800"/>
          </a:xfrm>
          <a:prstGeom prst="wedgeRectCallout">
            <a:avLst>
              <a:gd name="adj1" fmla="val 46476"/>
              <a:gd name="adj2" fmla="val -98823"/>
            </a:avLst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l"/>
            <a:r>
              <a:rPr lang="zh-CN" sz="2800" b="1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老师</a:t>
            </a:r>
          </a:p>
        </p:txBody>
      </p:sp>
      <p:sp>
        <p:nvSpPr>
          <p:cNvPr id="2" name="AutoShape 3"/>
          <p:cNvSpPr/>
          <p:nvPr>
            <p:custDataLst>
              <p:tags r:id="rId7"/>
            </p:custDataLst>
          </p:nvPr>
        </p:nvSpPr>
        <p:spPr>
          <a:xfrm>
            <a:off x="3694430" y="808355"/>
            <a:ext cx="1898015" cy="431800"/>
          </a:xfrm>
          <a:prstGeom prst="wedgeRectCallout">
            <a:avLst>
              <a:gd name="adj1" fmla="val 3006"/>
              <a:gd name="adj2" fmla="val -80441"/>
            </a:avLst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l"/>
            <a:r>
              <a:rPr lang="zh-CN" sz="2800" b="1">
                <a:solidFill>
                  <a:schemeClr val="hlink"/>
                </a:solidFill>
                <a:sym typeface="+mn-ea"/>
              </a:rPr>
              <a:t>以</a:t>
            </a:r>
            <a:r>
              <a:rPr lang="en-US" altLang="zh-CN" sz="2800" b="1">
                <a:solidFill>
                  <a:schemeClr val="hlink"/>
                </a:solidFill>
                <a:sym typeface="+mn-ea"/>
              </a:rPr>
              <a:t>……</a:t>
            </a:r>
            <a:r>
              <a:rPr lang="zh-CN" altLang="en-US" sz="2800" b="1">
                <a:solidFill>
                  <a:schemeClr val="hlink"/>
                </a:solidFill>
                <a:sym typeface="+mn-ea"/>
              </a:rPr>
              <a:t>为师</a:t>
            </a:r>
            <a:endParaRPr lang="zh-CN" altLang="en-US" sz="2800" b="1">
              <a:solidFill>
                <a:schemeClr val="hlink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AutoShape 3"/>
          <p:cNvSpPr/>
          <p:nvPr>
            <p:custDataLst>
              <p:tags r:id="rId8"/>
            </p:custDataLst>
          </p:nvPr>
        </p:nvSpPr>
        <p:spPr>
          <a:xfrm>
            <a:off x="9545320" y="808355"/>
            <a:ext cx="1784985" cy="431800"/>
          </a:xfrm>
          <a:prstGeom prst="wedgeRectCallout">
            <a:avLst>
              <a:gd name="adj1" fmla="val 37299"/>
              <a:gd name="adj2" fmla="val -88235"/>
            </a:avLst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sz="2800" b="1">
                <a:solidFill>
                  <a:schemeClr val="hlink"/>
                </a:solidFill>
                <a:sym typeface="+mn-ea"/>
              </a:rPr>
              <a:t>同类的人</a:t>
            </a:r>
            <a:endParaRPr lang="zh-CN" sz="2800" b="1">
              <a:solidFill>
                <a:schemeClr val="hlin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AutoShape 3"/>
          <p:cNvSpPr/>
          <p:nvPr>
            <p:custDataLst>
              <p:tags r:id="rId9"/>
            </p:custDataLst>
          </p:nvPr>
        </p:nvSpPr>
        <p:spPr>
          <a:xfrm>
            <a:off x="265430" y="1887855"/>
            <a:ext cx="1784985" cy="431800"/>
          </a:xfrm>
          <a:prstGeom prst="wedgeRectCallout">
            <a:avLst>
              <a:gd name="adj1" fmla="val 37299"/>
              <a:gd name="adj2" fmla="val -88235"/>
            </a:avLst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sz="2800" b="1">
                <a:solidFill>
                  <a:schemeClr val="hlink"/>
                </a:solidFill>
                <a:sym typeface="+mn-ea"/>
              </a:rPr>
              <a:t>才德优秀</a:t>
            </a:r>
            <a:endParaRPr lang="zh-CN" sz="2800" b="1">
              <a:solidFill>
                <a:schemeClr val="hlin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AutoShape 3"/>
          <p:cNvSpPr/>
          <p:nvPr>
            <p:custDataLst>
              <p:tags r:id="rId10"/>
            </p:custDataLst>
          </p:nvPr>
        </p:nvSpPr>
        <p:spPr>
          <a:xfrm>
            <a:off x="736600" y="2319655"/>
            <a:ext cx="1784985" cy="431800"/>
          </a:xfrm>
          <a:prstGeom prst="wedgeRectCallout">
            <a:avLst>
              <a:gd name="adj1" fmla="val 10618"/>
              <a:gd name="adj2" fmla="val 71911"/>
            </a:avLst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sz="2800" b="1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不一定</a:t>
            </a:r>
          </a:p>
        </p:txBody>
      </p:sp>
      <p:sp>
        <p:nvSpPr>
          <p:cNvPr id="6" name="AutoShape 3"/>
          <p:cNvSpPr/>
          <p:nvPr>
            <p:custDataLst>
              <p:tags r:id="rId11"/>
            </p:custDataLst>
          </p:nvPr>
        </p:nvSpPr>
        <p:spPr>
          <a:xfrm>
            <a:off x="4625340" y="2319655"/>
            <a:ext cx="1129030" cy="431800"/>
          </a:xfrm>
          <a:prstGeom prst="wedgeRectCallout">
            <a:avLst>
              <a:gd name="adj1" fmla="val -13536"/>
              <a:gd name="adj2" fmla="val 90294"/>
            </a:avLst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sz="2800" b="1">
                <a:solidFill>
                  <a:schemeClr val="hlink"/>
                </a:solidFill>
                <a:sym typeface="+mn-ea"/>
              </a:rPr>
              <a:t>超过</a:t>
            </a:r>
            <a:endParaRPr lang="zh-CN" sz="2800" b="1">
              <a:solidFill>
                <a:schemeClr val="hlin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AutoShape 3"/>
          <p:cNvSpPr/>
          <p:nvPr>
            <p:custDataLst>
              <p:tags r:id="rId12"/>
            </p:custDataLst>
          </p:nvPr>
        </p:nvSpPr>
        <p:spPr>
          <a:xfrm>
            <a:off x="4048125" y="3543300"/>
            <a:ext cx="1784985" cy="431800"/>
          </a:xfrm>
          <a:prstGeom prst="wedgeRectCallout">
            <a:avLst>
              <a:gd name="adj1" fmla="val 29686"/>
              <a:gd name="adj2" fmla="val -106617"/>
            </a:avLst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sz="2800" b="1">
                <a:solidFill>
                  <a:schemeClr val="hlink"/>
                </a:solidFill>
                <a:sym typeface="+mn-ea"/>
              </a:rPr>
              <a:t>介词，比</a:t>
            </a:r>
            <a:endParaRPr lang="zh-CN" sz="2800" b="1">
              <a:solidFill>
                <a:schemeClr val="hlin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AutoShape 3"/>
          <p:cNvSpPr/>
          <p:nvPr>
            <p:custDataLst>
              <p:tags r:id="rId13"/>
            </p:custDataLst>
          </p:nvPr>
        </p:nvSpPr>
        <p:spPr>
          <a:xfrm>
            <a:off x="9443720" y="3543300"/>
            <a:ext cx="2089785" cy="431800"/>
          </a:xfrm>
          <a:prstGeom prst="wedgeRectCallout">
            <a:avLst>
              <a:gd name="adj1" fmla="val 32801"/>
              <a:gd name="adj2" fmla="val -101470"/>
            </a:avLst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sz="2800" b="1">
                <a:solidFill>
                  <a:schemeClr val="hlink"/>
                </a:solidFill>
                <a:sym typeface="+mn-ea"/>
              </a:rPr>
              <a:t>学习，研究</a:t>
            </a:r>
            <a:endParaRPr lang="zh-CN" sz="2800" b="1">
              <a:solidFill>
                <a:schemeClr val="hlin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AutoShape 3"/>
          <p:cNvSpPr/>
          <p:nvPr>
            <p:custDataLst>
              <p:tags r:id="rId14"/>
            </p:custDataLst>
          </p:nvPr>
        </p:nvSpPr>
        <p:spPr>
          <a:xfrm>
            <a:off x="6740525" y="5050790"/>
            <a:ext cx="3689985" cy="431800"/>
          </a:xfrm>
          <a:prstGeom prst="wedgeRectCallout">
            <a:avLst>
              <a:gd name="adj1" fmla="val 14859"/>
              <a:gd name="adj2" fmla="val -90882"/>
            </a:avLst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sz="2800" b="1">
                <a:solidFill>
                  <a:schemeClr val="hlink"/>
                </a:solidFill>
                <a:sym typeface="+mn-ea"/>
              </a:rPr>
              <a:t>古代解释经书的著作</a:t>
            </a:r>
            <a:endParaRPr lang="zh-CN" sz="2800" b="1">
              <a:solidFill>
                <a:schemeClr val="hlin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AutoShape 3"/>
          <p:cNvSpPr/>
          <p:nvPr>
            <p:custDataLst>
              <p:tags r:id="rId15"/>
            </p:custDataLst>
          </p:nvPr>
        </p:nvSpPr>
        <p:spPr>
          <a:xfrm>
            <a:off x="9896475" y="3975100"/>
            <a:ext cx="1343025" cy="431800"/>
          </a:xfrm>
          <a:prstGeom prst="wedgeRectCallout">
            <a:avLst>
              <a:gd name="adj1" fmla="val -12860"/>
              <a:gd name="adj2" fmla="val 77205"/>
            </a:avLst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sz="2800" b="1">
                <a:solidFill>
                  <a:schemeClr val="hlink"/>
                </a:solidFill>
                <a:sym typeface="+mn-ea"/>
              </a:rPr>
              <a:t>全面</a:t>
            </a:r>
            <a:endParaRPr lang="zh-CN" sz="2800" b="1">
              <a:solidFill>
                <a:schemeClr val="hlin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AutoShape 3"/>
          <p:cNvSpPr/>
          <p:nvPr>
            <p:custDataLst>
              <p:tags r:id="rId16"/>
            </p:custDataLst>
          </p:nvPr>
        </p:nvSpPr>
        <p:spPr>
          <a:xfrm>
            <a:off x="0" y="6180455"/>
            <a:ext cx="9227185" cy="431800"/>
          </a:xfrm>
          <a:prstGeom prst="wedgeRectCallout">
            <a:avLst>
              <a:gd name="adj1" fmla="val -27728"/>
              <a:gd name="adj2" fmla="val -82941"/>
            </a:avLst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sz="2800" b="1">
                <a:solidFill>
                  <a:schemeClr val="hlink"/>
                </a:solidFill>
                <a:sym typeface="+mn-ea"/>
              </a:rPr>
              <a:t>被动。时，时俗，指当时士大夫中耻于从师的不良风气</a:t>
            </a:r>
            <a:endParaRPr lang="zh-CN" sz="2800" b="1">
              <a:solidFill>
                <a:schemeClr val="hlin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AutoShape 3"/>
          <p:cNvSpPr/>
          <p:nvPr>
            <p:custDataLst>
              <p:tags r:id="rId17"/>
            </p:custDataLst>
          </p:nvPr>
        </p:nvSpPr>
        <p:spPr>
          <a:xfrm>
            <a:off x="10157460" y="6180455"/>
            <a:ext cx="1172845" cy="431800"/>
          </a:xfrm>
          <a:prstGeom prst="wedgeRectCallout">
            <a:avLst>
              <a:gd name="adj1" fmla="val 13820"/>
              <a:gd name="adj2" fmla="val -90882"/>
            </a:avLst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sz="2800" b="1">
                <a:solidFill>
                  <a:schemeClr val="hlink"/>
                </a:solidFill>
                <a:sym typeface="+mn-ea"/>
              </a:rPr>
              <a:t>赠送</a:t>
            </a:r>
            <a:endParaRPr lang="zh-CN" sz="2800" b="1">
              <a:solidFill>
                <a:schemeClr val="hlin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AutoShape 3"/>
          <p:cNvSpPr/>
          <p:nvPr>
            <p:custDataLst>
              <p:tags r:id="rId18"/>
            </p:custDataLst>
          </p:nvPr>
        </p:nvSpPr>
        <p:spPr>
          <a:xfrm>
            <a:off x="4862830" y="5050790"/>
            <a:ext cx="1264920" cy="431800"/>
          </a:xfrm>
          <a:prstGeom prst="wedgeRectCallout">
            <a:avLst>
              <a:gd name="adj1" fmla="val 6172"/>
              <a:gd name="adj2" fmla="val 66764"/>
            </a:avLst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sz="2800" b="1">
                <a:solidFill>
                  <a:schemeClr val="hlink"/>
                </a:solidFill>
                <a:sym typeface="+mn-ea"/>
              </a:rPr>
              <a:t>赞许</a:t>
            </a:r>
            <a:endParaRPr lang="zh-CN" sz="2800" b="1">
              <a:solidFill>
                <a:schemeClr val="hlin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9"/>
    </p:custDataLst>
  </p:cSld>
  <p:clrMapOvr>
    <a:masterClrMapping/>
  </p:clrMapOvr>
  <mc:AlternateContent>
    <mc:Choice xmlns:p14="http://schemas.microsoft.com/office/powerpoint/2010/main" Requires="p14">
      <p:transition spd="slow" p14:dur="2250">
        <p14:ripple dir="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 fill="hold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7" grpId="0"/>
      <p:bldP spid="2" grpId="0"/>
      <p:bldP spid="3" grpId="0"/>
      <p:bldP spid="4" grpId="0"/>
      <p:bldP spid="5" grpId="0"/>
      <p:bldP spid="6" grpId="0"/>
      <p:bldP spid="8" grpId="0"/>
      <p:bldP spid="9" grpId="0"/>
      <p:bldP spid="11" grpId="0"/>
      <p:bldP spid="12" grpId="0"/>
      <p:bldP spid="13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69" t="22564" r="78654" b="48308"/>
          <a:stretch>
            <a:fillRect/>
          </a:stretch>
        </p:blipFill>
        <p:spPr>
          <a:xfrm flipH="1">
            <a:off x="0" y="-10160"/>
            <a:ext cx="2705735" cy="250507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250190" y="950595"/>
            <a:ext cx="16776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solidFill>
                  <a:schemeClr val="bg1"/>
                </a:solidFill>
                <a:latin typeface="方正兰亭粗黑简体" panose="02000000000000000000" charset="-122"/>
                <a:ea typeface="方正兰亭粗黑简体" panose="02000000000000000000" charset="-122"/>
              </a:rPr>
              <a:t>任务</a:t>
            </a: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2705735" y="457835"/>
            <a:ext cx="85039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根据之前的学习，整理并完成以下表格。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8"/>
            </p:custDataLst>
          </p:nvPr>
        </p:nvGraphicFramePr>
        <p:xfrm>
          <a:off x="233045" y="2494915"/>
          <a:ext cx="11725275" cy="3830955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750060"/>
                <a:gridCol w="1212215"/>
                <a:gridCol w="1396365"/>
                <a:gridCol w="1163320"/>
                <a:gridCol w="1656080"/>
                <a:gridCol w="1644015"/>
                <a:gridCol w="1155700"/>
                <a:gridCol w="1747520"/>
              </a:tblGrid>
              <a:tr h="95885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篇目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特殊句式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通假字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古今异义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一词多义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词类活用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重要实词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虚词整理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  <a:tr h="143700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《劝学》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tc rowSpan="2"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>
                        <a:noFill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</a:tr>
              <a:tr h="143510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《师说》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  <p:custDataLst>
      <p:tags r:id="rId9"/>
    </p:custDataLst>
  </p:cSld>
  <p:clrMapOvr>
    <a:masterClrMapping/>
  </p:clrMapOvr>
  <mc:AlternateContent>
    <mc:Choice xmlns:p14="http://schemas.microsoft.com/office/powerpoint/2010/main" Requires="p14">
      <p:transition spd="slow" p14:dur="2250">
        <p14:ripple dir="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4" name="文本框 23"/>
          <p:cNvSpPr txBox="1"/>
          <p:nvPr>
            <p:custDataLst>
              <p:tags r:id="rId3"/>
            </p:custDataLst>
          </p:nvPr>
        </p:nvSpPr>
        <p:spPr>
          <a:xfrm>
            <a:off x="0" y="0"/>
            <a:ext cx="1198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>
                <a:latin typeface="方正兰亭粗黑简体" panose="02000000000000000000" charset="-122"/>
                <a:ea typeface="方正兰亭粗黑简体" panose="02000000000000000000" charset="-122"/>
                <a:sym typeface="+mn-ea"/>
              </a:rPr>
              <a:t>劝学</a:t>
            </a: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0" y="-205105"/>
            <a:ext cx="12192635" cy="68497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914400" eaLnBrk="0" fontAlgn="base" hangingPunct="0">
              <a:lnSpc>
                <a:spcPct val="230000"/>
              </a:lnSpc>
              <a:spcBef>
                <a:spcPct val="0"/>
              </a:spcBef>
              <a:buFont typeface="Arial" panose="020b0604020202020204" pitchFamily="34" charset="0"/>
            </a:pP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君子</a:t>
            </a:r>
            <a:r>
              <a:rPr lang="zh-CN" altLang="en-US" sz="36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曰：学不可以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已</a:t>
            </a:r>
            <a:r>
              <a:rPr lang="zh-CN" altLang="en-US" sz="36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。</a:t>
            </a:r>
          </a:p>
          <a:p>
            <a:pPr indent="914400" eaLnBrk="0" fontAlgn="base" hangingPunct="0">
              <a:lnSpc>
                <a:spcPct val="230000"/>
              </a:lnSpc>
              <a:spcBef>
                <a:spcPct val="0"/>
              </a:spcBef>
              <a:buFont typeface="Arial" panose="020b0604020202020204" pitchFamily="34" charset="0"/>
            </a:pPr>
            <a:r>
              <a:rPr lang="zh-CN" altLang="en-US" sz="36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青，取之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于</a:t>
            </a:r>
            <a:r>
              <a:rPr lang="zh-CN" altLang="en-US" sz="36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蓝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而</a:t>
            </a:r>
            <a:r>
              <a:rPr lang="zh-CN" altLang="en-US" sz="36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青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于</a:t>
            </a:r>
            <a:r>
              <a:rPr lang="zh-CN" altLang="en-US" sz="36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蓝；冰，水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为</a:t>
            </a:r>
            <a:r>
              <a:rPr lang="zh-CN" altLang="en-US" sz="36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之而寒于水。</a:t>
            </a:r>
          </a:p>
          <a:p>
            <a:pPr indent="0" eaLnBrk="0" fontAlgn="base" hangingPunct="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</a:pPr>
            <a:r>
              <a:rPr lang="zh-CN" altLang="en-US" sz="36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木直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中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绳</a:t>
            </a:r>
            <a:r>
              <a:rPr lang="zh-CN" altLang="en-US" sz="36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</a:t>
            </a:r>
            <a:r>
              <a:rPr lang="zh-CN" altLang="en-US" sz="36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以为轮，其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曲</a:t>
            </a:r>
            <a:r>
              <a:rPr lang="zh-CN" altLang="en-US" sz="36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中规。虽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有槁暴</a:t>
            </a:r>
            <a:r>
              <a:rPr lang="zh-CN" altLang="en-US" sz="36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，不复挺者，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</a:t>
            </a:r>
            <a:r>
              <a:rPr lang="zh-CN" altLang="en-US" sz="36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使之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然</a:t>
            </a:r>
            <a:r>
              <a:rPr lang="zh-CN" altLang="en-US" sz="36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也。</a:t>
            </a:r>
          </a:p>
          <a:p>
            <a:pPr indent="0" eaLnBrk="0" fontAlgn="base" hangingPunct="0">
              <a:lnSpc>
                <a:spcPct val="230000"/>
              </a:lnSpc>
              <a:spcBef>
                <a:spcPct val="0"/>
              </a:spcBef>
              <a:buFont typeface="Arial" panose="020b0604020202020204" pitchFamily="34" charset="0"/>
            </a:pP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故</a:t>
            </a:r>
            <a:r>
              <a:rPr lang="zh-CN" altLang="en-US" sz="36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木受绳则直，</a:t>
            </a:r>
            <a:r>
              <a:rPr lang="zh-CN" altLang="en-US" sz="3600" b="1">
                <a:solidFill>
                  <a:schemeClr val="accent1">
                    <a:lumMod val="60000"/>
                    <a:lumOff val="4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金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就砺</a:t>
            </a:r>
            <a:r>
              <a:rPr lang="zh-CN" altLang="en-US" sz="36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则利，君子</a:t>
            </a:r>
            <a:r>
              <a:rPr lang="zh-CN" altLang="en-US" sz="3600" b="1">
                <a:solidFill>
                  <a:schemeClr val="accent1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博学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而日参省</a:t>
            </a:r>
            <a:r>
              <a:rPr lang="zh-CN" altLang="en-US" sz="36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乎己，则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知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明而</a:t>
            </a:r>
            <a:r>
              <a:rPr lang="zh-CN" altLang="en-US" sz="36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行无过矣。</a:t>
            </a: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1002030" y="1018540"/>
            <a:ext cx="57238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君子说:学习不可以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停止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</p:txBody>
      </p:sp>
      <p:sp>
        <p:nvSpPr>
          <p:cNvPr id="100" name="文本框 99"/>
          <p:cNvSpPr txBox="1"/>
          <p:nvPr>
            <p:custDataLst>
              <p:tags r:id="rId6"/>
            </p:custDataLst>
          </p:nvPr>
        </p:nvSpPr>
        <p:spPr>
          <a:xfrm>
            <a:off x="408940" y="2225040"/>
            <a:ext cx="109645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靛青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蓝草中取得，但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比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蓝草颜色深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冰由水凝冻而成，但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比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水冷。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2230120" y="3189605"/>
            <a:ext cx="968184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木材直得</a:t>
            </a:r>
            <a:r>
              <a:rPr lang="zh-CN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合乎</a:t>
            </a:r>
            <a:r>
              <a:rPr 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木匠用来取直的墨线，如果</a:t>
            </a:r>
            <a:r>
              <a:rPr lang="zh-CN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用火烘烤使它弯曲</a:t>
            </a:r>
            <a:r>
              <a:rPr 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做成车轮，它的</a:t>
            </a:r>
            <a:r>
              <a:rPr lang="zh-CN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弯度</a:t>
            </a:r>
            <a:r>
              <a:rPr 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就可以合乎圆规。</a:t>
            </a:r>
            <a:r>
              <a:rPr lang="zh-CN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即使又晒干</a:t>
            </a:r>
            <a:r>
              <a:rPr 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了，也不会再变直，这是因为</a:t>
            </a:r>
            <a:r>
              <a:rPr lang="zh-CN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火的烘烤</a:t>
            </a:r>
            <a:r>
              <a:rPr 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使它弯曲成</a:t>
            </a:r>
            <a:r>
              <a:rPr lang="zh-CN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这样</a:t>
            </a:r>
            <a:r>
              <a:rPr 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。</a:t>
            </a:r>
            <a:endParaRPr lang="zh-CN" altLang="en-US" sz="2800" b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2983230" y="5334635"/>
            <a:ext cx="892873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所以木材经过墨线比量就直了，</a:t>
            </a:r>
            <a:r>
              <a:rPr lang="zh-CN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金属刀具</a:t>
            </a:r>
            <a:r>
              <a:rPr 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在</a:t>
            </a:r>
            <a:r>
              <a:rPr lang="zh-CN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磨刀石</a:t>
            </a:r>
            <a:r>
              <a:rPr 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上磨过就锋利了，君子</a:t>
            </a:r>
            <a:r>
              <a:rPr lang="zh-CN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广泛地学习</a:t>
            </a:r>
            <a:r>
              <a:rPr 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而且每天对自己</a:t>
            </a:r>
            <a:r>
              <a:rPr lang="zh-CN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检查、省察</a:t>
            </a:r>
            <a:r>
              <a:rPr 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，就能见识明达，行动不犯错误了。</a:t>
            </a:r>
            <a:endParaRPr lang="zh-CN" altLang="en-US" sz="2800" b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250">
        <p14:ripple dir="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0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49860" y="116205"/>
            <a:ext cx="11783060" cy="66262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eaLnBrk="0" fontAlgn="base" hangingPunct="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</a:pPr>
            <a:r>
              <a:rPr lang="zh-CN" altLang="en-US" sz="40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吾</a:t>
            </a:r>
            <a:r>
              <a:rPr lang="zh-CN" altLang="en-US" sz="4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尝</a:t>
            </a:r>
            <a:r>
              <a:rPr lang="zh-CN" altLang="en-US" sz="40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终日</a:t>
            </a:r>
            <a:r>
              <a:rPr lang="zh-CN" altLang="en-US" sz="4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而</a:t>
            </a:r>
            <a:r>
              <a:rPr lang="zh-CN" altLang="en-US" sz="40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思矣，不如</a:t>
            </a:r>
            <a:r>
              <a:rPr lang="zh-CN" altLang="en-US" sz="4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须臾</a:t>
            </a:r>
            <a:r>
              <a:rPr lang="zh-CN" altLang="en-US" sz="40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之所学也；吾尝</a:t>
            </a:r>
            <a:r>
              <a:rPr lang="zh-CN" altLang="en-US" sz="4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跂</a:t>
            </a:r>
            <a:r>
              <a:rPr lang="zh-CN" altLang="en-US" sz="40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而望矣，不如登高之博见也。</a:t>
            </a:r>
          </a:p>
          <a:p>
            <a:pPr indent="0" eaLnBrk="0" fontAlgn="base" hangingPunct="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</a:pPr>
            <a:endParaRPr lang="zh-CN" altLang="en-US" sz="4000" b="1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cs typeface="+mn-ea"/>
              <a:sym typeface="+mn-ea"/>
            </a:endParaRPr>
          </a:p>
          <a:p>
            <a:pPr indent="0" eaLnBrk="0" fontAlgn="base" hangingPunct="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</a:pPr>
            <a:endParaRPr lang="zh-CN" altLang="en-US" sz="4000" b="1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cs typeface="+mn-ea"/>
              <a:sym typeface="+mn-ea"/>
            </a:endParaRPr>
          </a:p>
          <a:p>
            <a:pPr indent="0" eaLnBrk="0" fontAlgn="base" hangingPunct="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</a:pPr>
            <a:r>
              <a:rPr lang="zh-CN" altLang="en-US" sz="40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登</a:t>
            </a:r>
            <a:r>
              <a:rPr lang="zh-CN" altLang="en-US" sz="4000" b="1"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高</a:t>
            </a:r>
            <a:r>
              <a:rPr lang="zh-CN" altLang="en-US" sz="40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而招，臂非加长也，</a:t>
            </a:r>
            <a:r>
              <a:rPr lang="zh-CN" altLang="en-US" sz="4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而</a:t>
            </a:r>
            <a:r>
              <a:rPr lang="zh-CN" altLang="en-US" sz="40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见者远；顺风而呼，声非加</a:t>
            </a:r>
            <a:r>
              <a:rPr lang="zh-CN" altLang="en-US" sz="4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疾</a:t>
            </a:r>
            <a:r>
              <a:rPr lang="zh-CN" altLang="en-US" sz="40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也，而闻者</a:t>
            </a:r>
            <a:r>
              <a:rPr lang="zh-CN" altLang="en-US" sz="4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彰</a:t>
            </a:r>
            <a:r>
              <a:rPr lang="zh-CN" altLang="en-US" sz="40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。</a:t>
            </a:r>
          </a:p>
          <a:p>
            <a:pPr indent="0" eaLnBrk="0" fontAlgn="base" hangingPunct="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</a:pPr>
            <a:endParaRPr lang="zh-CN" altLang="en-US" sz="4000" b="1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cs typeface="+mn-ea"/>
              <a:sym typeface="+mn-ea"/>
            </a:endParaRPr>
          </a:p>
          <a:p>
            <a:pPr indent="0" eaLnBrk="0" fontAlgn="base" hangingPunct="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</a:pPr>
            <a:endParaRPr lang="zh-CN" altLang="en-US" sz="4000" b="1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cs typeface="+mn-ea"/>
              <a:sym typeface="+mn-ea"/>
            </a:endParaRPr>
          </a:p>
          <a:p>
            <a:pPr indent="0" eaLnBrk="0" fontAlgn="base" hangingPunct="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</a:pPr>
            <a:r>
              <a:rPr lang="zh-CN" altLang="en-US" sz="4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假</a:t>
            </a:r>
            <a:r>
              <a:rPr lang="zh-CN" altLang="en-US" sz="40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舆马者，非利足也，而</a:t>
            </a:r>
            <a:r>
              <a:rPr lang="zh-CN" altLang="en-US" sz="4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致</a:t>
            </a:r>
            <a:r>
              <a:rPr lang="zh-CN" altLang="en-US" sz="40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千里；假舟楫者，非能</a:t>
            </a:r>
            <a:r>
              <a:rPr lang="zh-CN" altLang="en-US" sz="4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水</a:t>
            </a:r>
            <a:r>
              <a:rPr lang="zh-CN" altLang="en-US" sz="40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也，而</a:t>
            </a:r>
            <a:r>
              <a:rPr lang="zh-CN" altLang="en-US" sz="4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绝</a:t>
            </a:r>
            <a:r>
              <a:rPr lang="zh-CN" altLang="en-US" sz="40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江河。君子</a:t>
            </a:r>
            <a:r>
              <a:rPr lang="zh-CN" altLang="en-US" sz="4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生</a:t>
            </a:r>
            <a:r>
              <a:rPr lang="zh-CN" altLang="en-US" sz="40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非异也，善假于</a:t>
            </a:r>
            <a:r>
              <a:rPr lang="zh-CN" altLang="en-US" sz="4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物</a:t>
            </a:r>
            <a:r>
              <a:rPr lang="zh-CN" altLang="en-US" sz="40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也。</a:t>
            </a:r>
          </a:p>
          <a:p>
            <a:pPr indent="0" eaLnBrk="0" fontAlgn="base" hangingPunct="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</a:pPr>
            <a:endParaRPr lang="zh-CN" altLang="en-US"/>
          </a:p>
          <a:p>
            <a:pPr indent="0" eaLnBrk="0" fontAlgn="base" hangingPunct="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</a:pPr>
            <a:endParaRPr lang="zh-CN" altLang="en-US"/>
          </a:p>
          <a:p>
            <a:pPr indent="0" eaLnBrk="0" fontAlgn="base" hangingPunct="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</a:pPr>
            <a:endParaRPr lang="zh-CN" altLang="en-US"/>
          </a:p>
          <a:p>
            <a:pPr indent="0" eaLnBrk="0" fontAlgn="base" hangingPunct="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</a:pPr>
            <a:endParaRPr lang="zh-CN" altLang="en-US"/>
          </a:p>
        </p:txBody>
      </p:sp>
      <p:sp>
        <p:nvSpPr>
          <p:cNvPr id="100" name="文本框 99"/>
          <p:cNvSpPr txBox="1"/>
          <p:nvPr>
            <p:custDataLst>
              <p:tags r:id="rId4"/>
            </p:custDataLst>
          </p:nvPr>
        </p:nvSpPr>
        <p:spPr>
          <a:xfrm>
            <a:off x="203200" y="1307465"/>
            <a:ext cx="1143952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曾经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整日思索，却不如学习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片刻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收获大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我曾经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踮起脚后跟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眺望，却不如登上高处看得广阔。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203200" y="3482975"/>
            <a:ext cx="1135380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登高招手，手臂并没有加长，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但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远处的人也能看见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顺着风呼喊，声音并没有更加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疾劲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，但听的人会听得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清楚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42545" y="5701665"/>
            <a:ext cx="1199832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借助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车马的人，并非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善于奔走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，却能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远达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千里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借助船只的人，并非善于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游泳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，却能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横渡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江河。君子的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天性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同一般人没有差别，只是善于借助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外物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罢了。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250">
        <p14:ripple dir="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635" y="0"/>
            <a:ext cx="12191365" cy="6737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90000"/>
              </a:lnSpc>
            </a:pPr>
            <a:r>
              <a:rPr lang="zh-CN" altLang="en-US" sz="32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积土成山，风雨兴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焉</a:t>
            </a:r>
            <a:r>
              <a:rPr lang="zh-CN" altLang="en-US" sz="32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；积水成渊，蛟龙生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焉</a:t>
            </a:r>
            <a:r>
              <a:rPr lang="zh-CN" altLang="en-US" sz="32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；积善成德，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而</a:t>
            </a:r>
            <a:r>
              <a:rPr lang="zh-CN" altLang="en-US" sz="3200" b="1">
                <a:solidFill>
                  <a:schemeClr val="accent1">
                    <a:lumMod val="60000"/>
                    <a:lumOff val="4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神明</a:t>
            </a:r>
            <a:r>
              <a:rPr lang="zh-CN" altLang="en-US" sz="32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自得，圣心备</a:t>
            </a: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焉</a:t>
            </a:r>
            <a:r>
              <a:rPr lang="zh-CN" altLang="en-US" sz="32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。</a:t>
            </a:r>
          </a:p>
          <a:p>
            <a:pPr fontAlgn="auto">
              <a:lnSpc>
                <a:spcPct val="90000"/>
              </a:lnSpc>
            </a:pPr>
            <a:endParaRPr lang="zh-CN" altLang="en-US" sz="3200" b="1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cs typeface="+mn-ea"/>
              <a:sym typeface="+mn-ea"/>
            </a:endParaRPr>
          </a:p>
          <a:p>
            <a:pPr fontAlgn="auto">
              <a:lnSpc>
                <a:spcPct val="90000"/>
              </a:lnSpc>
            </a:pPr>
            <a:endParaRPr lang="zh-CN" altLang="en-US" sz="3200" b="1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cs typeface="+mn-ea"/>
              <a:sym typeface="+mn-ea"/>
            </a:endParaRPr>
          </a:p>
          <a:p>
            <a:pPr fontAlgn="auto">
              <a:lnSpc>
                <a:spcPct val="9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故</a:t>
            </a:r>
            <a:r>
              <a:rPr lang="zh-CN" altLang="en-US" sz="32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不积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跬步</a:t>
            </a:r>
            <a:r>
              <a:rPr lang="zh-CN" altLang="en-US" sz="32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，无以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至</a:t>
            </a:r>
            <a:r>
              <a:rPr lang="zh-CN" altLang="en-US" sz="32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千里；不积小流，无以成江海。</a:t>
            </a:r>
          </a:p>
          <a:p>
            <a:pPr fontAlgn="auto">
              <a:lnSpc>
                <a:spcPct val="90000"/>
              </a:lnSpc>
            </a:pPr>
            <a:endParaRPr lang="zh-CN" altLang="en-US" sz="3200" b="1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cs typeface="+mn-ea"/>
              <a:sym typeface="+mn-ea"/>
            </a:endParaRPr>
          </a:p>
          <a:p>
            <a:pPr fontAlgn="auto">
              <a:lnSpc>
                <a:spcPct val="90000"/>
              </a:lnSpc>
            </a:pPr>
            <a:r>
              <a:rPr lang="zh-CN" altLang="en-US" sz="32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骐骥一跃，不能十步；驽马十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驾</a:t>
            </a:r>
            <a:r>
              <a:rPr lang="zh-CN" altLang="en-US" sz="32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，功在不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舍。锲而</a:t>
            </a:r>
            <a:r>
              <a:rPr lang="zh-CN" altLang="en-US" sz="32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舍之，朽木不折；锲而不舍，金石可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镂</a:t>
            </a:r>
            <a:r>
              <a:rPr lang="zh-CN" altLang="en-US" sz="32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。</a:t>
            </a:r>
          </a:p>
          <a:p>
            <a:pPr fontAlgn="auto">
              <a:lnSpc>
                <a:spcPct val="90000"/>
              </a:lnSpc>
            </a:pPr>
            <a:endParaRPr lang="zh-CN" altLang="en-US" sz="3200" b="1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cs typeface="+mn-ea"/>
              <a:sym typeface="+mn-ea"/>
            </a:endParaRPr>
          </a:p>
          <a:p>
            <a:pPr fontAlgn="auto">
              <a:lnSpc>
                <a:spcPct val="90000"/>
              </a:lnSpc>
            </a:pPr>
            <a:endParaRPr lang="zh-CN" altLang="en-US" sz="3200" b="1" u="sng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cs typeface="+mn-ea"/>
              <a:sym typeface="+mn-ea"/>
            </a:endParaRPr>
          </a:p>
          <a:p>
            <a:pPr fontAlgn="auto">
              <a:lnSpc>
                <a:spcPct val="90000"/>
              </a:lnSpc>
            </a:pPr>
            <a:endParaRPr lang="zh-CN" altLang="en-US" sz="3200" b="1" u="sng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cs typeface="+mn-ea"/>
              <a:sym typeface="+mn-ea"/>
            </a:endParaRPr>
          </a:p>
          <a:p>
            <a:pPr fontAlgn="auto">
              <a:lnSpc>
                <a:spcPct val="90000"/>
              </a:lnSpc>
            </a:pPr>
            <a:r>
              <a:rPr lang="zh-CN" altLang="en-US" sz="3200" b="1" u="sng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蚓无爪牙之利，筋骨之强，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上</a:t>
            </a:r>
            <a:r>
              <a:rPr lang="zh-CN" altLang="en-US" sz="32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食埃土，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下</a:t>
            </a:r>
            <a:r>
              <a:rPr lang="zh-CN" altLang="en-US" sz="32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饮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黄泉</a:t>
            </a:r>
            <a:r>
              <a:rPr lang="zh-CN" altLang="en-US" sz="32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，</a:t>
            </a: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用心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一</a:t>
            </a:r>
            <a:r>
              <a:rPr lang="zh-CN" altLang="en-US" sz="32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也。蟹六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跪而</a:t>
            </a:r>
            <a:r>
              <a:rPr lang="zh-CN" altLang="en-US" sz="32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二螯，非蛇鳝之穴无可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寄托</a:t>
            </a:r>
            <a:r>
              <a:rPr lang="zh-CN" altLang="en-US" sz="32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者，用心</a:t>
            </a: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躁</a:t>
            </a:r>
            <a:r>
              <a:rPr lang="zh-CN" altLang="en-US" sz="32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也。</a:t>
            </a:r>
          </a:p>
          <a:p>
            <a:pPr fontAlgn="auto">
              <a:lnSpc>
                <a:spcPct val="90000"/>
              </a:lnSpc>
            </a:pPr>
            <a:endParaRPr lang="zh-CN" altLang="en-US" sz="3200" b="1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cs typeface="+mn-ea"/>
              <a:sym typeface="+mn-ea"/>
            </a:endParaRPr>
          </a:p>
          <a:p>
            <a:pPr fontAlgn="auto">
              <a:lnSpc>
                <a:spcPct val="90000"/>
              </a:lnSpc>
            </a:pPr>
            <a:endParaRPr lang="zh-CN" altLang="en-US" sz="3200" b="1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cs typeface="+mn-ea"/>
              <a:sym typeface="+mn-ea"/>
            </a:endParaRPr>
          </a:p>
        </p:txBody>
      </p:sp>
      <p:sp>
        <p:nvSpPr>
          <p:cNvPr id="100" name="文本框 99"/>
          <p:cNvSpPr txBox="1"/>
          <p:nvPr>
            <p:custDataLst>
              <p:tags r:id="rId4"/>
            </p:custDataLst>
          </p:nvPr>
        </p:nvSpPr>
        <p:spPr>
          <a:xfrm>
            <a:off x="89535" y="962660"/>
            <a:ext cx="1186053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堆土成山，风雨就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在这里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兴起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水流汇成深渊，蛟龙就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在这里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生长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积累善行，形成良好的品德，就会得到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非凡的智慧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，具备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圣人的心怀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89535" y="2272665"/>
            <a:ext cx="115144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所以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，不积累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小步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，就不能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远达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千里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不汇集细流，就不能形成江海。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-31750" y="3569335"/>
            <a:ext cx="1210246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骏马跳跃一次，还没有十步远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劣马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拉车走十天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也能走得很远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，功效来源于走个不停。拿刀刻东西，中途放弃，腐朽的木头也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不能刻断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；不停地刻下去，金石也能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雕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刻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成功。</a:t>
            </a: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88900" y="5673090"/>
            <a:ext cx="11860530" cy="12528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90000"/>
              </a:lnSpc>
            </a:pP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蚯蚓没有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锋利的爪牙，强健的筋骨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，却能</a:t>
            </a:r>
            <a:r>
              <a:rPr 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上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吃泥土，下饮泉水，是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因为它用心专一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螃蟹有六条腿，两只钳，然而没有蛇鳝的洞穴就无处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容身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，是它用心浮躁的缘故。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250">
        <p14:ripple dir="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5603" name="矩形 1"/>
          <p:cNvSpPr/>
          <p:nvPr>
            <p:custDataLst>
              <p:tags r:id="rId3"/>
            </p:custDataLst>
          </p:nvPr>
        </p:nvSpPr>
        <p:spPr>
          <a:xfrm>
            <a:off x="0" y="0"/>
            <a:ext cx="1097280" cy="645160"/>
          </a:xfrm>
          <a:prstGeom prst="rect">
            <a:avLst/>
          </a:prstGeom>
          <a:solidFill>
            <a:srgbClr val="002060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师说</a:t>
            </a: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-635" y="0"/>
            <a:ext cx="12192635" cy="69856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>
                <a:sym typeface="+mn-ea"/>
              </a:rPr>
              <a:t>            </a:t>
            </a:r>
            <a:r>
              <a:rPr lang="zh-CN" altLang="en-US" sz="3200" b="1">
                <a:sym typeface="+mn-ea"/>
              </a:rPr>
              <a:t>古之</a:t>
            </a:r>
            <a:r>
              <a:rPr lang="zh-CN" altLang="en-US" sz="3200" b="1" u="sng">
                <a:solidFill>
                  <a:srgbClr val="FF0000"/>
                </a:solidFill>
                <a:sym typeface="+mn-ea"/>
              </a:rPr>
              <a:t>学者</a:t>
            </a:r>
            <a:r>
              <a:rPr lang="zh-CN" altLang="en-US" sz="3200" b="1">
                <a:sym typeface="+mn-ea"/>
              </a:rPr>
              <a:t>必有师。</a:t>
            </a: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sym typeface="+mn-ea"/>
              </a:rPr>
              <a:t>师者，</a:t>
            </a:r>
            <a:r>
              <a:rPr lang="zh-CN" altLang="en-US" sz="3200" b="1" u="sng">
                <a:solidFill>
                  <a:srgbClr val="FF0000"/>
                </a:solidFill>
                <a:sym typeface="+mn-ea"/>
              </a:rPr>
              <a:t>所以</a:t>
            </a: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sym typeface="+mn-ea"/>
              </a:rPr>
              <a:t>传道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受</a:t>
            </a: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sym typeface="+mn-ea"/>
              </a:rPr>
              <a:t>业解惑也。</a:t>
            </a:r>
          </a:p>
          <a:p>
            <a:endParaRPr lang="zh-CN" altLang="en-US" sz="3200" b="1">
              <a:solidFill>
                <a:schemeClr val="accent1">
                  <a:lumMod val="75000"/>
                </a:schemeClr>
              </a:solidFill>
              <a:sym typeface="+mn-ea"/>
            </a:endParaRPr>
          </a:p>
          <a:p>
            <a:endParaRPr lang="zh-CN" altLang="en-US" sz="3200" b="1">
              <a:solidFill>
                <a:schemeClr val="accent1">
                  <a:lumMod val="75000"/>
                </a:schemeClr>
              </a:solidFill>
              <a:sym typeface="+mn-ea"/>
            </a:endParaRPr>
          </a:p>
          <a:p>
            <a:r>
              <a:rPr lang="zh-CN" altLang="en-US" sz="3200" b="1">
                <a:sym typeface="+mn-ea"/>
              </a:rPr>
              <a:t>人非生而知之者，孰能无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惑</a:t>
            </a:r>
            <a:r>
              <a:rPr lang="zh-CN" altLang="en-US" sz="3200" b="1">
                <a:sym typeface="+mn-ea"/>
              </a:rPr>
              <a:t>？惑而不从师，其为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惑</a:t>
            </a:r>
            <a:r>
              <a:rPr lang="zh-CN" altLang="en-US" sz="3200" b="1">
                <a:sym typeface="+mn-ea"/>
              </a:rPr>
              <a:t>也，终不解矣。</a:t>
            </a:r>
          </a:p>
          <a:p>
            <a:endParaRPr lang="zh-CN" altLang="en-US" sz="3200" b="1">
              <a:sym typeface="+mn-ea"/>
            </a:endParaRPr>
          </a:p>
          <a:p>
            <a:endParaRPr lang="zh-CN" altLang="en-US" sz="3200" b="1">
              <a:sym typeface="+mn-ea"/>
            </a:endParaRPr>
          </a:p>
          <a:p>
            <a:r>
              <a:rPr lang="zh-CN" altLang="en-US" sz="3200" b="1">
                <a:sym typeface="+mn-ea"/>
              </a:rPr>
              <a:t>生乎吾前，其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闻</a:t>
            </a:r>
            <a:r>
              <a:rPr lang="zh-CN" altLang="en-US" sz="3200" b="1">
                <a:sym typeface="+mn-ea"/>
              </a:rPr>
              <a:t>道也固先乎吾，吾从而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师</a:t>
            </a:r>
            <a:r>
              <a:rPr lang="zh-CN" altLang="en-US" sz="3200" b="1">
                <a:sym typeface="+mn-ea"/>
              </a:rPr>
              <a:t>之；生乎吾后，其闻道也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亦</a:t>
            </a:r>
            <a:r>
              <a:rPr lang="zh-CN" altLang="en-US" sz="3200" b="1">
                <a:sym typeface="+mn-ea"/>
              </a:rPr>
              <a:t>先乎吾，吾从而师之。</a:t>
            </a:r>
          </a:p>
          <a:p>
            <a:endParaRPr lang="zh-CN" altLang="en-US" sz="3200" b="1">
              <a:solidFill>
                <a:srgbClr val="FF0000"/>
              </a:solidFill>
              <a:sym typeface="+mn-ea"/>
            </a:endParaRPr>
          </a:p>
          <a:p>
            <a:endParaRPr lang="zh-CN" altLang="en-US" sz="3200" b="1">
              <a:solidFill>
                <a:srgbClr val="FF0000"/>
              </a:solidFill>
              <a:sym typeface="+mn-ea"/>
            </a:endParaRPr>
          </a:p>
          <a:p>
            <a:r>
              <a:rPr lang="zh-CN" altLang="en-US" sz="3200" b="1">
                <a:solidFill>
                  <a:srgbClr val="FF0000"/>
                </a:solidFill>
                <a:sym typeface="+mn-ea"/>
              </a:rPr>
              <a:t>吾</a:t>
            </a:r>
            <a:r>
              <a:rPr lang="zh-CN" altLang="en-US" sz="3200" b="1" u="sng">
                <a:solidFill>
                  <a:srgbClr val="FF0000"/>
                </a:solidFill>
                <a:sym typeface="+mn-ea"/>
              </a:rPr>
              <a:t>师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道也，</a:t>
            </a:r>
            <a:r>
              <a:rPr lang="zh-CN" altLang="en-US" sz="3200" b="1">
                <a:sym typeface="+mn-ea"/>
              </a:rPr>
              <a:t>夫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庸</a:t>
            </a:r>
            <a:r>
              <a:rPr lang="zh-CN" altLang="en-US" sz="3200" b="1">
                <a:sym typeface="+mn-ea"/>
              </a:rPr>
              <a:t>知其年之先后生于吾乎？是故</a:t>
            </a:r>
            <a:r>
              <a:rPr lang="zh-CN" altLang="en-US" sz="3200" b="1" u="sng">
                <a:solidFill>
                  <a:srgbClr val="FF0000"/>
                </a:solidFill>
                <a:sym typeface="+mn-ea"/>
              </a:rPr>
              <a:t>无</a:t>
            </a:r>
            <a:r>
              <a:rPr lang="zh-CN" altLang="en-US" sz="3200" b="1">
                <a:sym typeface="+mn-ea"/>
              </a:rPr>
              <a:t>贵无贱，无长无少，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道之所存，师之所存也。</a:t>
            </a:r>
          </a:p>
          <a:p>
            <a:endParaRPr lang="zh-CN" altLang="en-US" sz="3200"/>
          </a:p>
          <a:p>
            <a:endParaRPr lang="zh-CN" altLang="en-US" sz="3200"/>
          </a:p>
        </p:txBody>
      </p:sp>
      <p:sp>
        <p:nvSpPr>
          <p:cNvPr id="100" name="文本框 99"/>
          <p:cNvSpPr txBox="1"/>
          <p:nvPr>
            <p:custDataLst>
              <p:tags r:id="rId5"/>
            </p:custDataLst>
          </p:nvPr>
        </p:nvSpPr>
        <p:spPr>
          <a:xfrm>
            <a:off x="202565" y="645160"/>
            <a:ext cx="1178687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古代</a:t>
            </a:r>
            <a:r>
              <a:rPr lang="zh-CN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求学的人</a:t>
            </a:r>
            <a:r>
              <a:rPr 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一定要有老师。老师，</a:t>
            </a:r>
            <a:r>
              <a:rPr lang="zh-CN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是</a:t>
            </a:r>
            <a:r>
              <a:rPr 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依靠他来传授道、</a:t>
            </a:r>
            <a:r>
              <a:rPr lang="zh-CN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教授学业</a:t>
            </a:r>
            <a:r>
              <a:rPr 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、解除疑惑的人。</a:t>
            </a:r>
            <a:endParaRPr lang="zh-CN" altLang="en-US" sz="2800" b="1"/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105410" y="2047240"/>
            <a:ext cx="1178687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人不是生下来就懂得道理的，谁能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没有疑惑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有了疑惑，如果不跟从老师学习，它们作为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疑惑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，就最终不能解除了。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105410" y="3952875"/>
            <a:ext cx="1188402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生在我前面，他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领会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道理本来就早于我，我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跟随他学习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生在我后面，如果他领会道理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早于我，我也跟随他学习。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105410" y="5904865"/>
            <a:ext cx="1178687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我学习的是道，哪管他是生在我之前还是生在我之后呢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因此，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无论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地位贵贱，无论年纪大小，道存在的地方，就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老师在的地方。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250">
        <p14:ripple dir="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69" t="22564" r="78654" b="48308"/>
          <a:stretch>
            <a:fillRect/>
          </a:stretch>
        </p:blipFill>
        <p:spPr>
          <a:xfrm flipH="1">
            <a:off x="-275590" y="-314960"/>
            <a:ext cx="2705735" cy="250507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452120" y="531495"/>
            <a:ext cx="125095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作者介绍</a:t>
            </a:r>
          </a:p>
        </p:txBody>
      </p:sp>
      <p:pic>
        <p:nvPicPr>
          <p:cNvPr id="5122" name="Picture 2" descr="19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-10868" y="4525288"/>
            <a:ext cx="1800000" cy="23327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图片 1" descr="韩愈像.jpg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0391775" y="0"/>
            <a:ext cx="1800000" cy="2692211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4" name="直接连接符 3"/>
          <p:cNvCxnSpPr/>
          <p:nvPr>
            <p:custDataLst>
              <p:tags r:id="rId11"/>
            </p:custDataLst>
          </p:nvPr>
        </p:nvCxnSpPr>
        <p:spPr>
          <a:xfrm>
            <a:off x="6079490" y="0"/>
            <a:ext cx="10795" cy="3880485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>
            <p:custDataLst>
              <p:tags r:id="rId12"/>
            </p:custDataLst>
          </p:nvPr>
        </p:nvCxnSpPr>
        <p:spPr>
          <a:xfrm>
            <a:off x="6185535" y="2977515"/>
            <a:ext cx="10795" cy="3880485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>
            <p:custDataLst>
              <p:tags r:id="rId13"/>
            </p:custDataLst>
          </p:nvPr>
        </p:nvSpPr>
        <p:spPr>
          <a:xfrm>
            <a:off x="1703705" y="1985010"/>
            <a:ext cx="4202430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812800" fontAlgn="auto"/>
            <a:r>
              <a:rPr lang="zh-CN" altLang="en-US" sz="32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荀子(约前313—前238)，名况，字卿。</a:t>
            </a:r>
            <a:r>
              <a:rPr lang="zh-CN" altLang="en-US" sz="32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战国时期赵国人，著名的思想家、文学家、政治家，时人尊称“荀卿”，是继孔、孟之后的一位</a:t>
            </a:r>
            <a:r>
              <a:rPr lang="zh-CN" altLang="en-US" sz="32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儒家</a:t>
            </a:r>
            <a:r>
              <a:rPr lang="zh-CN" altLang="en-US" sz="32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大师，也是战国后期儒家学派最大的代表人物。</a:t>
            </a:r>
          </a:p>
        </p:txBody>
      </p:sp>
      <p:sp>
        <p:nvSpPr>
          <p:cNvPr id="7" name="文本框 6"/>
          <p:cNvSpPr txBox="1"/>
          <p:nvPr>
            <p:custDataLst>
              <p:tags r:id="rId14"/>
            </p:custDataLst>
          </p:nvPr>
        </p:nvSpPr>
        <p:spPr>
          <a:xfrm>
            <a:off x="6283325" y="1167765"/>
            <a:ext cx="4021455" cy="5507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韩愈（768年－824年12月25日），字退之，</a:t>
            </a:r>
            <a:r>
              <a:rPr lang="zh-CN" altLang="en-US" sz="32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河南河阳（今河南省孟州市）人，自称“郡望昌黎”，世称</a:t>
            </a:r>
            <a:r>
              <a:rPr lang="zh-CN" altLang="en-US" sz="32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“韩昌黎”、“昌黎先生”</a:t>
            </a:r>
            <a:r>
              <a:rPr lang="zh-CN" altLang="en-US" sz="32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。唐代文学家、思想家、哲学家。</a:t>
            </a:r>
            <a:r>
              <a:rPr lang="en-US" altLang="zh-CN" sz="32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唐宋八大家</a:t>
            </a:r>
            <a:r>
              <a:rPr lang="en-US" altLang="zh-CN" sz="32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”</a:t>
            </a:r>
            <a:r>
              <a:rPr lang="zh-CN" altLang="en-US" sz="32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之一</a:t>
            </a:r>
            <a:r>
              <a:rPr lang="zh-CN" altLang="en-US" sz="32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，倡导</a:t>
            </a:r>
            <a:r>
              <a:rPr lang="zh-CN" altLang="en-US" sz="32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唐代</a:t>
            </a:r>
            <a:r>
              <a:rPr lang="en-US" altLang="zh-CN" sz="32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古文运动</a:t>
            </a:r>
            <a:r>
              <a:rPr lang="en-US" altLang="zh-CN" sz="32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”</a:t>
            </a:r>
            <a:r>
              <a:rPr lang="zh-CN" altLang="en-US" sz="32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。</a:t>
            </a:r>
          </a:p>
        </p:txBody>
      </p:sp>
    </p:spTree>
    <p:custDataLst>
      <p:tags r:id="rId15"/>
    </p:custDataLst>
  </p:cSld>
  <p:clrMapOvr>
    <a:masterClrMapping/>
  </p:clrMapOvr>
  <mc:AlternateContent>
    <mc:Choice xmlns:p14="http://schemas.microsoft.com/office/powerpoint/2010/main" Requires="p14">
      <p:transition spd="slow" p14:dur="2250">
        <p14:ripple dir="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 fill="hold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  <p:cond evt="onBegin" delay="0">
                          <p:tn val="30"/>
                        </p:cond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5603" name="矩形 1"/>
          <p:cNvSpPr/>
          <p:nvPr>
            <p:custDataLst>
              <p:tags r:id="rId3"/>
            </p:custDataLst>
          </p:nvPr>
        </p:nvSpPr>
        <p:spPr>
          <a:xfrm>
            <a:off x="0" y="0"/>
            <a:ext cx="1097280" cy="645160"/>
          </a:xfrm>
          <a:prstGeom prst="rect">
            <a:avLst/>
          </a:prstGeom>
          <a:solidFill>
            <a:srgbClr val="002060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师说</a:t>
            </a: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203200" y="98425"/>
            <a:ext cx="11785600" cy="59969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嗟乎！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师道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之不传也久矣！欲人之无惑也难矣！</a:t>
            </a:r>
          </a:p>
          <a:p>
            <a:pPr>
              <a:lnSpc>
                <a:spcPct val="12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古之圣人，其出人也远矣，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犹且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从师而问焉；今之</a:t>
            </a: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众人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，其下圣人也亦远矣，而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耻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学于师。</a:t>
            </a:r>
          </a:p>
          <a:p>
            <a:pPr>
              <a:lnSpc>
                <a:spcPct val="12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2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是故</a:t>
            </a:r>
            <a:r>
              <a:rPr lang="zh-CN" altLang="en-US" sz="3200" b="1">
                <a:solidFill>
                  <a:schemeClr val="tx2">
                    <a:lumMod val="60000"/>
                    <a:lumOff val="4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圣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益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圣，</a:t>
            </a:r>
            <a:r>
              <a:rPr lang="zh-CN" altLang="en-US" sz="3200" b="1">
                <a:solidFill>
                  <a:schemeClr val="tx2">
                    <a:lumMod val="60000"/>
                    <a:lumOff val="4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愚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益愚；圣人之所以为圣，愚人之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所以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为愚，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其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皆出于此乎！</a:t>
            </a:r>
          </a:p>
          <a:p>
            <a:pPr>
              <a:lnSpc>
                <a:spcPct val="12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20000"/>
              </a:lnSpc>
            </a:pPr>
            <a:endParaRPr lang="zh-CN" altLang="en-US" sz="3200"/>
          </a:p>
        </p:txBody>
      </p:sp>
      <p:sp>
        <p:nvSpPr>
          <p:cNvPr id="100" name="文本框 99"/>
          <p:cNvSpPr txBox="1"/>
          <p:nvPr>
            <p:custDataLst>
              <p:tags r:id="rId5"/>
            </p:custDataLst>
          </p:nvPr>
        </p:nvSpPr>
        <p:spPr>
          <a:xfrm>
            <a:off x="487045" y="819785"/>
            <a:ext cx="112179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唉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!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尊师学习的风尚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不流传已经很久了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!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想要人没有疑惑也很难了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!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203200" y="2576195"/>
            <a:ext cx="1167003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古代的圣人，他们超出一般人很远，</a:t>
            </a:r>
            <a:r>
              <a:rPr lang="zh-CN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尚且</a:t>
            </a:r>
            <a:r>
              <a:rPr 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跟从老师并向他请教</a:t>
            </a:r>
            <a:r>
              <a:rPr lang="zh-CN" altLang="en-US" sz="2800" b="1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/>
              </a:rPr>
              <a:t>；</a:t>
            </a:r>
            <a:r>
              <a:rPr 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现在的</a:t>
            </a:r>
            <a:r>
              <a:rPr lang="zh-CN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一般人</a:t>
            </a:r>
            <a:r>
              <a:rPr 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，他们的才智比圣人差得很远，却</a:t>
            </a:r>
            <a:r>
              <a:rPr lang="zh-CN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以</a:t>
            </a:r>
            <a:r>
              <a:rPr 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向老师学习</a:t>
            </a:r>
            <a:r>
              <a:rPr lang="zh-CN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为耻</a:t>
            </a:r>
            <a:r>
              <a:rPr 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。</a:t>
            </a:r>
            <a:endParaRPr lang="zh-CN" altLang="en-US" sz="2800" b="1"/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203200" y="4845685"/>
            <a:ext cx="1120711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因此圣人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更加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圣明，愚人更加愚昧。圣人之所以成为圣人，愚人之所以成为愚人，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大概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都出于这个原因吧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250">
        <p14:ripple dir="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5603" name="矩形 1"/>
          <p:cNvSpPr/>
          <p:nvPr>
            <p:custDataLst>
              <p:tags r:id="rId3"/>
            </p:custDataLst>
          </p:nvPr>
        </p:nvSpPr>
        <p:spPr>
          <a:xfrm>
            <a:off x="0" y="0"/>
            <a:ext cx="1097280" cy="645160"/>
          </a:xfrm>
          <a:prstGeom prst="rect">
            <a:avLst/>
          </a:prstGeom>
          <a:solidFill>
            <a:srgbClr val="002060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师说</a:t>
            </a: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133985" y="645160"/>
            <a:ext cx="11924030" cy="1272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爱其子，择师而教之，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于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其身也，则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耻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师焉，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惑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矣！彼童子之师，授之书而习其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句读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者，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非吾所谓传其道解其惑者也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</a:p>
        </p:txBody>
      </p:sp>
      <p:sp>
        <p:nvSpPr>
          <p:cNvPr id="100" name="文本框 99"/>
          <p:cNvSpPr txBox="1"/>
          <p:nvPr>
            <p:custDataLst>
              <p:tags r:id="rId5"/>
            </p:custDataLst>
          </p:nvPr>
        </p:nvSpPr>
        <p:spPr>
          <a:xfrm>
            <a:off x="223520" y="1917700"/>
            <a:ext cx="1161542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人们爱自己的孩子，选择老师来教他们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对于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他自己呢，却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跟从老师学习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为耻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，真是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糊涂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啊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!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那些孩子的老师，是教孩子书本的文字，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学习断句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，不是我所说的传授道、解答疑难问题。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133985" y="3301365"/>
            <a:ext cx="1170432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句读之不知，惑之不解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，或师焉，或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焉，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小学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而大遗，吾未见其明也。</a:t>
            </a: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223520" y="4471035"/>
            <a:ext cx="1152652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不通晓句读，不能解决疑惑，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有的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指“句读之不知”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向老师学习，有</a:t>
            </a:r>
          </a:p>
          <a:p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指“惑之不解”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却不向老师学习，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小的方面要学习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，大的方面却放弃了，我没看出那种人的明智之处。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250">
        <p14:ripple dir="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5603" name="矩形 1"/>
          <p:cNvSpPr/>
          <p:nvPr>
            <p:custDataLst>
              <p:tags r:id="rId3"/>
            </p:custDataLst>
          </p:nvPr>
        </p:nvSpPr>
        <p:spPr>
          <a:xfrm>
            <a:off x="0" y="0"/>
            <a:ext cx="1097280" cy="645160"/>
          </a:xfrm>
          <a:prstGeom prst="rect">
            <a:avLst/>
          </a:prstGeom>
          <a:solidFill>
            <a:srgbClr val="002060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师说</a:t>
            </a: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208280" y="89535"/>
            <a:ext cx="11774805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巫医乐师百工之人，不耻相师；士大夫之族，曰师曰弟子云者，则群聚而笑之。</a:t>
            </a: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问之，则曰：“彼与彼年相若也，道相似也。位卑则足羞，官盛则近谀。”</a:t>
            </a: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呜呼！师道之不复可知矣。巫医乐师百工之人，君子不齿。今其智乃反不能及，其可怪也欤！</a:t>
            </a:r>
            <a:endParaRPr lang="zh-CN" altLang="en-US" sz="3200"/>
          </a:p>
        </p:txBody>
      </p:sp>
      <p:sp>
        <p:nvSpPr>
          <p:cNvPr id="100" name="文本框 99"/>
          <p:cNvSpPr txBox="1"/>
          <p:nvPr>
            <p:custDataLst>
              <p:tags r:id="rId5"/>
            </p:custDataLst>
          </p:nvPr>
        </p:nvSpPr>
        <p:spPr>
          <a:xfrm>
            <a:off x="373380" y="1168400"/>
            <a:ext cx="1126236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巫医乐师和各种工匠，不</a:t>
            </a:r>
            <a:r>
              <a:rPr lang="zh-CN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以</a:t>
            </a:r>
            <a:r>
              <a:rPr 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拜别人为师</a:t>
            </a:r>
            <a:r>
              <a:rPr lang="zh-CN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为耻</a:t>
            </a:r>
            <a:r>
              <a:rPr 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。土大夫</a:t>
            </a:r>
            <a:r>
              <a:rPr lang="zh-CN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这类人</a:t>
            </a:r>
            <a:r>
              <a:rPr 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，说谁是谁的老师。谁是谁的学生之类的话，就成群地聚在一起讥笑人家。</a:t>
            </a:r>
            <a:endParaRPr lang="zh-CN" altLang="en-US" sz="2800" b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122555" y="3065780"/>
            <a:ext cx="1142746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问他们为什么，就说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“他和他年龄差不多，道德学问也差不多，以地位低的人为师就感到十分羞耻，以官职高的人为师就觉得近乎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谄媚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122555" y="5172710"/>
            <a:ext cx="1170305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呜呼！尊师学习的风尚不能恢复，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从这里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就可以明白了。巫医乐师和各种工匠，土大夫们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瞧不起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，现在他们的见识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竟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反而赶不上这些人，真是令人奇怪啊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!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250">
        <p14:ripple dir="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235585" y="149860"/>
            <a:ext cx="11828780" cy="5507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圣人无常师。孔子师郯子、苌弘、师襄、老聃。</a:t>
            </a:r>
          </a:p>
          <a:p>
            <a:pPr>
              <a:lnSpc>
                <a:spcPct val="100000"/>
              </a:lnSpc>
            </a:pP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郯子之徒，其贤不及孔子。孔子曰：三人行，则必有我师。</a:t>
            </a:r>
          </a:p>
          <a:p>
            <a:pPr>
              <a:lnSpc>
                <a:spcPct val="100000"/>
              </a:lnSpc>
            </a:pP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</a:pP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是故弟子不必不如师，师不必贤于弟子。闻道有先后，术业有专攻，如是而已。</a:t>
            </a:r>
          </a:p>
          <a:p>
            <a:pPr>
              <a:lnSpc>
                <a:spcPct val="100000"/>
              </a:lnSpc>
            </a:pP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李氏子蟠，年十七，好古文，六艺经传皆通习之，不拘于时，学于余。余嘉其能行古道，作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师说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》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以贻之。</a:t>
            </a:r>
            <a:r>
              <a:rPr lang="zh-CN" altLang="en-US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</a:p>
        </p:txBody>
      </p:sp>
      <p:sp>
        <p:nvSpPr>
          <p:cNvPr id="100" name="文本框 99"/>
          <p:cNvSpPr txBox="1"/>
          <p:nvPr>
            <p:custDataLst>
              <p:tags r:id="rId4"/>
            </p:custDataLst>
          </p:nvPr>
        </p:nvSpPr>
        <p:spPr>
          <a:xfrm>
            <a:off x="235585" y="678815"/>
            <a:ext cx="113258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圣人没有</a:t>
            </a:r>
            <a:r>
              <a:rPr lang="zh-CN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固定</a:t>
            </a:r>
            <a:r>
              <a:rPr 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的老师。孔子曾以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郯子、苌弘、师襄、老聃</a:t>
            </a:r>
            <a:r>
              <a:rPr 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为师。</a:t>
            </a:r>
            <a:endParaRPr lang="zh-CN" altLang="en-US" sz="2800" b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235585" y="1709420"/>
            <a:ext cx="1132586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郯子这些人，他们的才德比不上孔子。孔子说：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三个人一起走，其中一定有可以当我老师的人。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endParaRPr lang="zh-CN" altLang="en-US" sz="2800" b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235585" y="3629660"/>
            <a:ext cx="1132586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00000"/>
              </a:lnSpc>
            </a:pP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因此学生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不一定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不如老师，老师不一定超过学生，领会道理有早有晚，学术技艺各有专长，如此罢了。</a:t>
            </a:r>
            <a:endParaRPr lang="zh-CN" sz="2800" b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235585" y="5539105"/>
            <a:ext cx="1163701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李家的孩子叫蟠的，年龄十七，喜欢古文，六经的经文和传文都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全面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地学习了，不受时俗的限制向我学习。我赞许他能够遵行古人从师之道，写了这篇《师说》赠送给他。</a:t>
            </a:r>
            <a:endParaRPr lang="zh-CN" sz="2800" b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250">
        <p14:ripple dir="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  <p:bldP spid="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69" t="22564" r="78654" b="48308"/>
          <a:stretch>
            <a:fillRect/>
          </a:stretch>
        </p:blipFill>
        <p:spPr>
          <a:xfrm flipH="1">
            <a:off x="0" y="1242695"/>
            <a:ext cx="2705735" cy="250507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548640" y="1971675"/>
            <a:ext cx="1293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bg1"/>
                </a:solidFill>
                <a:latin typeface="方正兰亭粗黑简体" panose="02000000000000000000" charset="-122"/>
                <a:ea typeface="方正兰亭粗黑简体" panose="02000000000000000000" charset="-122"/>
              </a:rPr>
              <a:t>特殊句式</a:t>
            </a: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2705735" y="2698115"/>
            <a:ext cx="33528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方正兰亭粗黑简体" panose="02000000000000000000" charset="-122"/>
                <a:ea typeface="方正兰亭粗黑简体" panose="02000000000000000000" charset="-122"/>
              </a:rPr>
              <a:t>省略句</a:t>
            </a:r>
          </a:p>
        </p:txBody>
      </p: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2705735" y="1737995"/>
            <a:ext cx="33528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方正兰亭粗黑简体" panose="02000000000000000000" charset="-122"/>
                <a:ea typeface="方正兰亭粗黑简体" panose="02000000000000000000" charset="-122"/>
              </a:rPr>
              <a:t>被动句</a:t>
            </a:r>
          </a:p>
        </p:txBody>
      </p:sp>
      <p:sp>
        <p:nvSpPr>
          <p:cNvPr id="5" name="文本框 4"/>
          <p:cNvSpPr txBox="1"/>
          <p:nvPr>
            <p:custDataLst>
              <p:tags r:id="rId9"/>
            </p:custDataLst>
          </p:nvPr>
        </p:nvSpPr>
        <p:spPr>
          <a:xfrm>
            <a:off x="2705735" y="777875"/>
            <a:ext cx="33528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方正兰亭粗黑简体" panose="02000000000000000000" charset="-122"/>
                <a:ea typeface="方正兰亭粗黑简体" panose="02000000000000000000" charset="-122"/>
              </a:rPr>
              <a:t>判断句</a:t>
            </a:r>
          </a:p>
        </p:txBody>
      </p:sp>
      <p:sp>
        <p:nvSpPr>
          <p:cNvPr id="6" name="文本框 5"/>
          <p:cNvSpPr txBox="1"/>
          <p:nvPr>
            <p:custDataLst>
              <p:tags r:id="rId10"/>
            </p:custDataLst>
          </p:nvPr>
        </p:nvSpPr>
        <p:spPr>
          <a:xfrm>
            <a:off x="2705735" y="3651885"/>
            <a:ext cx="33528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方正兰亭粗黑简体" panose="02000000000000000000" charset="-122"/>
                <a:ea typeface="方正兰亭粗黑简体" panose="02000000000000000000" charset="-122"/>
              </a:rPr>
              <a:t>倒装句</a:t>
            </a:r>
          </a:p>
        </p:txBody>
      </p:sp>
      <p:sp>
        <p:nvSpPr>
          <p:cNvPr id="7" name="文本框 6"/>
          <p:cNvSpPr txBox="1"/>
          <p:nvPr>
            <p:custDataLst>
              <p:tags r:id="rId11"/>
            </p:custDataLst>
          </p:nvPr>
        </p:nvSpPr>
        <p:spPr>
          <a:xfrm>
            <a:off x="4956175" y="3651885"/>
            <a:ext cx="33528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方正兰亭粗黑简体" panose="02000000000000000000" charset="-122"/>
                <a:ea typeface="方正兰亭粗黑简体" panose="02000000000000000000" charset="-122"/>
              </a:rPr>
              <a:t>状语后置句</a:t>
            </a:r>
          </a:p>
        </p:txBody>
      </p:sp>
      <p:sp>
        <p:nvSpPr>
          <p:cNvPr id="8" name="文本框 7"/>
          <p:cNvSpPr txBox="1"/>
          <p:nvPr>
            <p:custDataLst>
              <p:tags r:id="rId12"/>
            </p:custDataLst>
          </p:nvPr>
        </p:nvSpPr>
        <p:spPr>
          <a:xfrm>
            <a:off x="4956175" y="4358640"/>
            <a:ext cx="33528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方正兰亭粗黑简体" panose="02000000000000000000" charset="-122"/>
                <a:ea typeface="方正兰亭粗黑简体" panose="02000000000000000000" charset="-122"/>
              </a:rPr>
              <a:t>定语后置句</a:t>
            </a:r>
          </a:p>
        </p:txBody>
      </p:sp>
      <p:sp>
        <p:nvSpPr>
          <p:cNvPr id="9" name="文本框 8"/>
          <p:cNvSpPr txBox="1"/>
          <p:nvPr>
            <p:custDataLst>
              <p:tags r:id="rId13"/>
            </p:custDataLst>
          </p:nvPr>
        </p:nvSpPr>
        <p:spPr>
          <a:xfrm>
            <a:off x="4956175" y="5065395"/>
            <a:ext cx="33528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方正兰亭粗黑简体" panose="02000000000000000000" charset="-122"/>
                <a:ea typeface="方正兰亭粗黑简体" panose="02000000000000000000" charset="-122"/>
              </a:rPr>
              <a:t>宾语前置句</a:t>
            </a:r>
          </a:p>
        </p:txBody>
      </p:sp>
      <p:sp>
        <p:nvSpPr>
          <p:cNvPr id="11" name="文本框 10"/>
          <p:cNvSpPr txBox="1"/>
          <p:nvPr>
            <p:custDataLst>
              <p:tags r:id="rId14"/>
            </p:custDataLst>
          </p:nvPr>
        </p:nvSpPr>
        <p:spPr>
          <a:xfrm>
            <a:off x="4956175" y="5772150"/>
            <a:ext cx="33528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方正兰亭粗黑简体" panose="02000000000000000000" charset="-122"/>
                <a:ea typeface="方正兰亭粗黑简体" panose="02000000000000000000" charset="-122"/>
              </a:rPr>
              <a:t>主谓倒置句</a:t>
            </a:r>
          </a:p>
        </p:txBody>
      </p:sp>
      <p:sp>
        <p:nvSpPr>
          <p:cNvPr id="13" name="左大括号 12"/>
          <p:cNvSpPr/>
          <p:nvPr>
            <p:custDataLst>
              <p:tags r:id="rId15"/>
            </p:custDataLst>
          </p:nvPr>
        </p:nvSpPr>
        <p:spPr>
          <a:xfrm>
            <a:off x="1951355" y="1078865"/>
            <a:ext cx="656590" cy="2985770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左大括号 13"/>
          <p:cNvSpPr/>
          <p:nvPr>
            <p:custDataLst>
              <p:tags r:id="rId16"/>
            </p:custDataLst>
          </p:nvPr>
        </p:nvSpPr>
        <p:spPr>
          <a:xfrm>
            <a:off x="4526915" y="3896995"/>
            <a:ext cx="312420" cy="2210435"/>
          </a:xfrm>
          <a:prstGeom prst="leftBrace">
            <a:avLst>
              <a:gd name="adj1" fmla="val 27515"/>
              <a:gd name="adj2" fmla="val 7778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7"/>
    </p:custDataLst>
  </p:cSld>
  <p:clrMapOvr>
    <a:masterClrMapping/>
  </p:clrMapOvr>
  <mc:AlternateContent>
    <mc:Choice xmlns:p14="http://schemas.microsoft.com/office/powerpoint/2010/main" Requires="p14">
      <p:transition spd="slow" p14:dur="2250">
        <p14:ripple dir="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  <p:cond evt="onBegin" delay="0">
                          <p:tn val="42"/>
                        </p:cond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  <p:cond evt="onBegin" delay="0">
                          <p:tn val="47"/>
                        </p:cond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  <p:cond evt="onBegin" delay="0">
                          <p:tn val="52"/>
                        </p:cond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  <p:cond evt="onBegin" delay="0">
                          <p:tn val="57"/>
                        </p:cond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1" presetClass="exit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6" grpId="2"/>
      <p:bldP spid="7" grpId="0"/>
      <p:bldP spid="8" grpId="0"/>
      <p:bldP spid="9" grpId="0"/>
      <p:bldP spid="11" grpId="0"/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cxnSp>
        <p:nvCxnSpPr>
          <p:cNvPr id="2" name="直接连接符 1"/>
          <p:cNvCxnSpPr/>
          <p:nvPr>
            <p:custDataLst>
              <p:tags r:id="rId4"/>
            </p:custDataLst>
          </p:nvPr>
        </p:nvCxnSpPr>
        <p:spPr>
          <a:xfrm flipV="1">
            <a:off x="6909435" y="2331085"/>
            <a:ext cx="883920" cy="813435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>
            <p:custDataLst>
              <p:tags r:id="rId5"/>
            </p:custDataLst>
          </p:nvPr>
        </p:nvCxnSpPr>
        <p:spPr>
          <a:xfrm>
            <a:off x="6909435" y="3448685"/>
            <a:ext cx="883920" cy="0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>
            <p:custDataLst>
              <p:tags r:id="rId6"/>
            </p:custDataLst>
          </p:nvPr>
        </p:nvCxnSpPr>
        <p:spPr>
          <a:xfrm>
            <a:off x="6909435" y="3717925"/>
            <a:ext cx="883920" cy="911860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>
            <p:custDataLst>
              <p:tags r:id="rId7"/>
            </p:custDataLst>
          </p:nvPr>
        </p:nvCxnSpPr>
        <p:spPr>
          <a:xfrm>
            <a:off x="4379595" y="2267585"/>
            <a:ext cx="883920" cy="978535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8"/>
            </p:custDataLst>
          </p:nvPr>
        </p:nvCxnSpPr>
        <p:spPr>
          <a:xfrm>
            <a:off x="4379595" y="3550285"/>
            <a:ext cx="883920" cy="0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9"/>
            </p:custDataLst>
          </p:nvPr>
        </p:nvCxnSpPr>
        <p:spPr>
          <a:xfrm flipV="1">
            <a:off x="4379595" y="3853815"/>
            <a:ext cx="929005" cy="810895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>
            <p:custDataLst>
              <p:tags r:id="rId10"/>
            </p:custDataLst>
          </p:nvPr>
        </p:nvGrpSpPr>
        <p:grpSpPr>
          <a:xfrm>
            <a:off x="5370830" y="2449830"/>
            <a:ext cx="1412875" cy="2252345"/>
            <a:chOff x="4109610" y="2294384"/>
            <a:chExt cx="1085850" cy="1600200"/>
          </a:xfrm>
        </p:grpSpPr>
        <p:pic>
          <p:nvPicPr>
            <p:cNvPr id="9" name="图片 8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1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09610" y="2294384"/>
              <a:ext cx="1085850" cy="1600200"/>
            </a:xfrm>
            <a:prstGeom prst="rect">
              <a:avLst/>
            </a:prstGeom>
          </p:spPr>
        </p:pic>
        <p:sp>
          <p:nvSpPr>
            <p:cNvPr id="10" name="TextBox 16"/>
            <p:cNvSpPr txBox="1"/>
            <p:nvPr>
              <p:custDataLst>
                <p:tags r:id="rId13"/>
              </p:custDataLst>
            </p:nvPr>
          </p:nvSpPr>
          <p:spPr>
            <a:xfrm>
              <a:off x="4327904" y="2629545"/>
              <a:ext cx="648072" cy="7209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b="1">
                  <a:latin typeface="隶书" panose="02010509060101010101" pitchFamily="49" charset="-122"/>
                  <a:ea typeface="隶书" panose="02010509060101010101" pitchFamily="49" charset="-122"/>
                </a:rPr>
                <a:t>而</a:t>
              </a:r>
            </a:p>
          </p:txBody>
        </p:sp>
      </p:grpSp>
      <p:grpSp>
        <p:nvGrpSpPr>
          <p:cNvPr id="11" name="组合 10"/>
          <p:cNvGrpSpPr/>
          <p:nvPr>
            <p:custDataLst>
              <p:tags r:id="rId14"/>
            </p:custDataLst>
          </p:nvPr>
        </p:nvGrpSpPr>
        <p:grpSpPr>
          <a:xfrm>
            <a:off x="1381125" y="1117600"/>
            <a:ext cx="3209925" cy="1877060"/>
            <a:chOff x="1043608" y="1347614"/>
            <a:chExt cx="2466975" cy="1333500"/>
          </a:xfrm>
        </p:grpSpPr>
        <p:pic>
          <p:nvPicPr>
            <p:cNvPr id="12" name="图片 11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15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3608" y="1347614"/>
              <a:ext cx="2466975" cy="1333500"/>
            </a:xfrm>
            <a:prstGeom prst="rect">
              <a:avLst/>
            </a:prstGeom>
          </p:spPr>
        </p:pic>
        <p:sp>
          <p:nvSpPr>
            <p:cNvPr id="13" name="TextBox 19"/>
            <p:cNvSpPr txBox="1"/>
            <p:nvPr>
              <p:custDataLst>
                <p:tags r:id="rId17"/>
              </p:custDataLst>
            </p:nvPr>
          </p:nvSpPr>
          <p:spPr>
            <a:xfrm>
              <a:off x="1509887" y="1632348"/>
              <a:ext cx="1642434" cy="502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kern="0">
                  <a:latin typeface="隶书" panose="02010509060101010101" pitchFamily="49" charset="-122"/>
                  <a:ea typeface="隶书" panose="02010509060101010101" pitchFamily="49" charset="-122"/>
                </a:rPr>
                <a:t>表并列</a:t>
              </a:r>
            </a:p>
          </p:txBody>
        </p:sp>
      </p:grpSp>
      <p:grpSp>
        <p:nvGrpSpPr>
          <p:cNvPr id="14" name="组合 13"/>
          <p:cNvGrpSpPr/>
          <p:nvPr>
            <p:custDataLst>
              <p:tags r:id="rId18"/>
            </p:custDataLst>
          </p:nvPr>
        </p:nvGrpSpPr>
        <p:grpSpPr>
          <a:xfrm>
            <a:off x="7565390" y="1117600"/>
            <a:ext cx="3209925" cy="1877060"/>
            <a:chOff x="5796136" y="1347614"/>
            <a:chExt cx="2466975" cy="1333500"/>
          </a:xfrm>
        </p:grpSpPr>
        <p:pic>
          <p:nvPicPr>
            <p:cNvPr id="15" name="图片 14"/>
            <p:cNvPicPr>
              <a:picLocks noChangeAspect="1"/>
            </p:cNvPicPr>
            <p:nvPr>
              <p:custDataLst>
                <p:tags r:id="rId19"/>
              </p:custDataLst>
            </p:nvPr>
          </p:nvPicPr>
          <p:blipFill>
            <a:blip r:embed="rId15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6136" y="1347614"/>
              <a:ext cx="2466975" cy="1333500"/>
            </a:xfrm>
            <a:prstGeom prst="rect">
              <a:avLst/>
            </a:prstGeom>
          </p:spPr>
        </p:pic>
        <p:sp>
          <p:nvSpPr>
            <p:cNvPr id="16" name="TextBox 22"/>
            <p:cNvSpPr txBox="1"/>
            <p:nvPr>
              <p:custDataLst>
                <p:tags r:id="rId20"/>
              </p:custDataLst>
            </p:nvPr>
          </p:nvSpPr>
          <p:spPr>
            <a:xfrm>
              <a:off x="6258309" y="1707657"/>
              <a:ext cx="1542482" cy="502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kern="0">
                  <a:latin typeface="隶书" panose="02010509060101010101" pitchFamily="49" charset="-122"/>
                  <a:ea typeface="隶书" panose="02010509060101010101" pitchFamily="49" charset="-122"/>
                </a:rPr>
                <a:t>表承接</a:t>
              </a:r>
            </a:p>
          </p:txBody>
        </p:sp>
      </p:grpSp>
      <p:grpSp>
        <p:nvGrpSpPr>
          <p:cNvPr id="17" name="组合 16"/>
          <p:cNvGrpSpPr/>
          <p:nvPr>
            <p:custDataLst>
              <p:tags r:id="rId21"/>
            </p:custDataLst>
          </p:nvPr>
        </p:nvGrpSpPr>
        <p:grpSpPr>
          <a:xfrm>
            <a:off x="1381125" y="2637790"/>
            <a:ext cx="3209925" cy="1877060"/>
            <a:chOff x="1043608" y="2427734"/>
            <a:chExt cx="2466975" cy="1333500"/>
          </a:xfrm>
        </p:grpSpPr>
        <p:pic>
          <p:nvPicPr>
            <p:cNvPr id="18" name="图片 17"/>
            <p:cNvPicPr>
              <a:picLocks noChangeAspect="1"/>
            </p:cNvPicPr>
            <p:nvPr>
              <p:custDataLst>
                <p:tags r:id="rId22"/>
              </p:custDataLst>
            </p:nvPr>
          </p:nvPicPr>
          <p:blipFill>
            <a:blip r:embed="rId15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3608" y="2427734"/>
              <a:ext cx="2466975" cy="1333500"/>
            </a:xfrm>
            <a:prstGeom prst="rect">
              <a:avLst/>
            </a:prstGeom>
          </p:spPr>
        </p:pic>
        <p:sp>
          <p:nvSpPr>
            <p:cNvPr id="19" name="TextBox 26"/>
            <p:cNvSpPr txBox="1"/>
            <p:nvPr>
              <p:custDataLst>
                <p:tags r:id="rId23"/>
              </p:custDataLst>
            </p:nvPr>
          </p:nvSpPr>
          <p:spPr>
            <a:xfrm>
              <a:off x="1509887" y="2752183"/>
              <a:ext cx="1642434" cy="502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kern="0">
                  <a:latin typeface="隶书" panose="02010509060101010101" pitchFamily="49" charset="-122"/>
                  <a:ea typeface="隶书" panose="02010509060101010101" pitchFamily="49" charset="-122"/>
                </a:rPr>
                <a:t>表假设</a:t>
              </a:r>
            </a:p>
          </p:txBody>
        </p:sp>
      </p:grpSp>
      <p:grpSp>
        <p:nvGrpSpPr>
          <p:cNvPr id="20" name="组合 19"/>
          <p:cNvGrpSpPr/>
          <p:nvPr>
            <p:custDataLst>
              <p:tags r:id="rId24"/>
            </p:custDataLst>
          </p:nvPr>
        </p:nvGrpSpPr>
        <p:grpSpPr>
          <a:xfrm>
            <a:off x="7565390" y="2637790"/>
            <a:ext cx="3209925" cy="1877060"/>
            <a:chOff x="5796136" y="2427734"/>
            <a:chExt cx="2466975" cy="1333500"/>
          </a:xfrm>
        </p:grpSpPr>
        <p:pic>
          <p:nvPicPr>
            <p:cNvPr id="21" name="图片 20"/>
            <p:cNvPicPr>
              <a:picLocks noChangeAspect="1"/>
            </p:cNvPicPr>
            <p:nvPr>
              <p:custDataLst>
                <p:tags r:id="rId25"/>
              </p:custDataLst>
            </p:nvPr>
          </p:nvPicPr>
          <p:blipFill>
            <a:blip r:embed="rId15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6136" y="2427734"/>
              <a:ext cx="2466975" cy="1333500"/>
            </a:xfrm>
            <a:prstGeom prst="rect">
              <a:avLst/>
            </a:prstGeom>
          </p:spPr>
        </p:pic>
        <p:sp>
          <p:nvSpPr>
            <p:cNvPr id="22" name="TextBox 29"/>
            <p:cNvSpPr txBox="1"/>
            <p:nvPr>
              <p:custDataLst>
                <p:tags r:id="rId26"/>
              </p:custDataLst>
            </p:nvPr>
          </p:nvSpPr>
          <p:spPr>
            <a:xfrm>
              <a:off x="6265522" y="2787754"/>
              <a:ext cx="1553293" cy="502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kern="0">
                  <a:latin typeface="隶书" panose="02010509060101010101" pitchFamily="49" charset="-122"/>
                  <a:ea typeface="隶书" panose="02010509060101010101" pitchFamily="49" charset="-122"/>
                </a:rPr>
                <a:t>表转折</a:t>
              </a:r>
            </a:p>
          </p:txBody>
        </p:sp>
      </p:grpSp>
      <p:grpSp>
        <p:nvGrpSpPr>
          <p:cNvPr id="23" name="组合 22"/>
          <p:cNvGrpSpPr/>
          <p:nvPr>
            <p:custDataLst>
              <p:tags r:id="rId27"/>
            </p:custDataLst>
          </p:nvPr>
        </p:nvGrpSpPr>
        <p:grpSpPr>
          <a:xfrm>
            <a:off x="1381125" y="4157980"/>
            <a:ext cx="3209925" cy="1877060"/>
            <a:chOff x="1043607" y="3507854"/>
            <a:chExt cx="2466975" cy="1333500"/>
          </a:xfrm>
        </p:grpSpPr>
        <p:pic>
          <p:nvPicPr>
            <p:cNvPr id="24" name="图片 23"/>
            <p:cNvPicPr>
              <a:picLocks noChangeAspect="1"/>
            </p:cNvPicPr>
            <p:nvPr>
              <p:custDataLst>
                <p:tags r:id="rId28"/>
              </p:custDataLst>
            </p:nvPr>
          </p:nvPicPr>
          <p:blipFill>
            <a:blip r:embed="rId15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3607" y="3507854"/>
              <a:ext cx="2466975" cy="1333500"/>
            </a:xfrm>
            <a:prstGeom prst="rect">
              <a:avLst/>
            </a:prstGeom>
          </p:spPr>
        </p:pic>
        <p:sp>
          <p:nvSpPr>
            <p:cNvPr id="25" name="TextBox 32"/>
            <p:cNvSpPr txBox="1"/>
            <p:nvPr>
              <p:custDataLst>
                <p:tags r:id="rId29"/>
              </p:custDataLst>
            </p:nvPr>
          </p:nvSpPr>
          <p:spPr>
            <a:xfrm>
              <a:off x="1492435" y="3833034"/>
              <a:ext cx="1642434" cy="502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kern="0">
                  <a:latin typeface="隶书" panose="02010509060101010101" pitchFamily="49" charset="-122"/>
                  <a:ea typeface="隶书" panose="02010509060101010101" pitchFamily="49" charset="-122"/>
                </a:rPr>
                <a:t>表递进</a:t>
              </a:r>
            </a:p>
          </p:txBody>
        </p:sp>
      </p:grpSp>
      <p:grpSp>
        <p:nvGrpSpPr>
          <p:cNvPr id="26" name="组合 25"/>
          <p:cNvGrpSpPr/>
          <p:nvPr>
            <p:custDataLst>
              <p:tags r:id="rId30"/>
            </p:custDataLst>
          </p:nvPr>
        </p:nvGrpSpPr>
        <p:grpSpPr>
          <a:xfrm>
            <a:off x="7565390" y="4157980"/>
            <a:ext cx="3209925" cy="1877060"/>
            <a:chOff x="5796136" y="3507854"/>
            <a:chExt cx="2466975" cy="1333500"/>
          </a:xfrm>
        </p:grpSpPr>
        <p:pic>
          <p:nvPicPr>
            <p:cNvPr id="27" name="图片 26"/>
            <p:cNvPicPr>
              <a:picLocks noChangeAspect="1"/>
            </p:cNvPicPr>
            <p:nvPr>
              <p:custDataLst>
                <p:tags r:id="rId31"/>
              </p:custDataLst>
            </p:nvPr>
          </p:nvPicPr>
          <p:blipFill>
            <a:blip r:embed="rId15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6136" y="3507854"/>
              <a:ext cx="2466975" cy="1333500"/>
            </a:xfrm>
            <a:prstGeom prst="rect">
              <a:avLst/>
            </a:prstGeom>
          </p:spPr>
        </p:pic>
        <p:sp>
          <p:nvSpPr>
            <p:cNvPr id="28" name="TextBox 35"/>
            <p:cNvSpPr txBox="1"/>
            <p:nvPr>
              <p:custDataLst>
                <p:tags r:id="rId32"/>
              </p:custDataLst>
            </p:nvPr>
          </p:nvSpPr>
          <p:spPr>
            <a:xfrm>
              <a:off x="6265522" y="3923364"/>
              <a:ext cx="1589289" cy="502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kern="0">
                  <a:latin typeface="隶书" panose="02010509060101010101" pitchFamily="49" charset="-122"/>
                  <a:ea typeface="隶书" panose="02010509060101010101" pitchFamily="49" charset="-122"/>
                </a:rPr>
                <a:t>表修饰</a:t>
              </a:r>
            </a:p>
          </p:txBody>
        </p:sp>
      </p:grpSp>
      <p:sp>
        <p:nvSpPr>
          <p:cNvPr id="31" name="文本框 30"/>
          <p:cNvSpPr txBox="1"/>
          <p:nvPr>
            <p:custDataLst>
              <p:tags r:id="rId33"/>
            </p:custDataLst>
          </p:nvPr>
        </p:nvSpPr>
        <p:spPr>
          <a:xfrm>
            <a:off x="0" y="0"/>
            <a:ext cx="28682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方正兰亭粗黑简体" panose="02000000000000000000" charset="-122"/>
                <a:ea typeface="方正兰亭粗黑简体" panose="02000000000000000000" charset="-122"/>
              </a:rPr>
              <a:t>虚词整理</a:t>
            </a:r>
          </a:p>
        </p:txBody>
      </p:sp>
      <p:cxnSp>
        <p:nvCxnSpPr>
          <p:cNvPr id="34" name="直接连接符 33"/>
          <p:cNvCxnSpPr>
            <a:stCxn id="9" idx="0"/>
          </p:cNvCxnSpPr>
          <p:nvPr>
            <p:custDataLst>
              <p:tags r:id="rId34"/>
            </p:custDataLst>
          </p:nvPr>
        </p:nvCxnSpPr>
        <p:spPr>
          <a:xfrm flipH="1" flipV="1">
            <a:off x="6066790" y="1525905"/>
            <a:ext cx="10795" cy="923925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/>
          <p:cNvGrpSpPr/>
          <p:nvPr>
            <p:custDataLst>
              <p:tags r:id="rId35"/>
            </p:custDataLst>
          </p:nvPr>
        </p:nvGrpSpPr>
        <p:grpSpPr>
          <a:xfrm>
            <a:off x="4467225" y="0"/>
            <a:ext cx="3209290" cy="1877060"/>
            <a:chOff x="7035" y="0"/>
            <a:chExt cx="5054" cy="2956"/>
          </a:xfrm>
        </p:grpSpPr>
        <p:pic>
          <p:nvPicPr>
            <p:cNvPr id="32" name="图片 31"/>
            <p:cNvPicPr>
              <a:picLocks noChangeAspect="1"/>
            </p:cNvPicPr>
            <p:nvPr>
              <p:custDataLst>
                <p:tags r:id="rId36"/>
              </p:custDataLst>
            </p:nvPr>
          </p:nvPicPr>
          <p:blipFill>
            <a:blip r:embed="rId15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35" y="0"/>
              <a:ext cx="5055" cy="2956"/>
            </a:xfrm>
            <a:prstGeom prst="rect">
              <a:avLst/>
            </a:prstGeom>
          </p:spPr>
        </p:pic>
        <p:sp>
          <p:nvSpPr>
            <p:cNvPr id="36" name="TextBox 19"/>
            <p:cNvSpPr txBox="1"/>
            <p:nvPr>
              <p:custDataLst>
                <p:tags r:id="rId37"/>
              </p:custDataLst>
            </p:nvPr>
          </p:nvSpPr>
          <p:spPr>
            <a:xfrm>
              <a:off x="7918" y="787"/>
              <a:ext cx="3365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kern="0">
                  <a:latin typeface="隶书" panose="02010509060101010101" pitchFamily="49" charset="-122"/>
                  <a:ea typeface="隶书" panose="02010509060101010101" pitchFamily="49" charset="-122"/>
                </a:rPr>
                <a:t>表因果</a:t>
              </a:r>
            </a:p>
          </p:txBody>
        </p:sp>
      </p:grpSp>
      <p:sp>
        <p:nvSpPr>
          <p:cNvPr id="37" name="文本框 36"/>
          <p:cNvSpPr txBox="1"/>
          <p:nvPr>
            <p:custDataLst>
              <p:tags r:id="rId38"/>
            </p:custDataLst>
          </p:nvPr>
        </p:nvSpPr>
        <p:spPr>
          <a:xfrm>
            <a:off x="918845" y="6035040"/>
            <a:ext cx="107270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任务：请仿照</a:t>
            </a:r>
            <a:r>
              <a:rPr lang="en-US" altLang="zh-CN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而</a:t>
            </a:r>
            <a:r>
              <a:rPr lang="en-US" altLang="zh-CN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，在积累本上整理</a:t>
            </a:r>
            <a:r>
              <a:rPr lang="en-US" altLang="zh-CN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于</a:t>
            </a:r>
            <a:r>
              <a:rPr lang="en-US" altLang="zh-CN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</p:txBody>
      </p:sp>
      <p:pic>
        <p:nvPicPr>
          <p:cNvPr id="29" name="图片 28"/>
          <p:cNvPicPr>
            <a:picLocks noChangeAspect="1"/>
          </p:cNvPicPr>
          <p:nvPr>
            <p:custDataLst>
              <p:tags r:id="rId40"/>
            </p:custDataLst>
          </p:nvPr>
        </p:nvPicPr>
        <p:blipFill>
          <a:blip r:embed="rId3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2701"/>
          <a:stretch>
            <a:fillRect/>
          </a:stretch>
        </p:blipFill>
        <p:spPr>
          <a:xfrm flipH="1">
            <a:off x="9589134" y="0"/>
            <a:ext cx="2702417" cy="6858000"/>
          </a:xfrm>
          <a:prstGeom prst="rect">
            <a:avLst/>
          </a:prstGeom>
        </p:spPr>
      </p:pic>
    </p:spTree>
    <p:custDataLst>
      <p:tags r:id="rId41"/>
    </p:custDataLst>
  </p:cSld>
  <p:clrMapOvr>
    <a:masterClrMapping/>
  </p:clrMapOvr>
  <mc:AlternateContent>
    <mc:Choice xmlns:p14="http://schemas.microsoft.com/office/powerpoint/2010/main" Requires="p14">
      <p:transition spd="slow" p14:dur="2250">
        <p14:ripple dir="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  <p:cond evt="onBegin" delay="0">
                          <p:tn val="41"/>
                        </p:cond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4" name="矩形 13"/>
          <p:cNvSpPr/>
          <p:nvPr>
            <p:custDataLst>
              <p:tags r:id="rId4"/>
            </p:custDataLst>
          </p:nvPr>
        </p:nvSpPr>
        <p:spPr>
          <a:xfrm>
            <a:off x="1288267" y="1268550"/>
            <a:ext cx="738664" cy="44527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2701"/>
          <a:stretch>
            <a:fillRect/>
          </a:stretch>
        </p:blipFill>
        <p:spPr>
          <a:xfrm flipH="1">
            <a:off x="9589134" y="0"/>
            <a:ext cx="2702417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75565" y="1699260"/>
            <a:ext cx="1023874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</a:rPr>
              <a:t>求知须求学，求学需求师</a:t>
            </a:r>
          </a:p>
          <a:p>
            <a:pPr algn="ctr"/>
            <a:r>
              <a:rPr lang="en-US" altLang="zh-CN" sz="5400"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</a:rPr>
              <a:t>——</a:t>
            </a:r>
            <a:r>
              <a:rPr lang="zh-CN" altLang="en-US" sz="5400"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</a:rPr>
              <a:t>《劝学》《师说》群文阅读</a:t>
            </a:r>
          </a:p>
        </p:txBody>
      </p:sp>
    </p:spTree>
    <p:custDataLst>
      <p:tags r:id="rId8"/>
    </p:custDataLst>
  </p:cSld>
  <p:clrMapOvr>
    <a:masterClrMapping/>
  </p:clrMapOvr>
  <mc:AlternateContent>
    <mc:Choice xmlns:p14="http://schemas.microsoft.com/office/powerpoint/2010/main" Requires="p14">
      <p:transition spd="slow" p14:dur="2250">
        <p14:ripple dir="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69" t="22564" r="78654" b="48308"/>
          <a:stretch>
            <a:fillRect/>
          </a:stretch>
        </p:blipFill>
        <p:spPr>
          <a:xfrm flipH="1">
            <a:off x="0" y="-10160"/>
            <a:ext cx="2705735" cy="25050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69" t="22564" r="78654" b="48308"/>
          <a:stretch>
            <a:fillRect/>
          </a:stretch>
        </p:blipFill>
        <p:spPr>
          <a:xfrm>
            <a:off x="9486265" y="4352925"/>
            <a:ext cx="2705735" cy="250507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624840" y="1009650"/>
            <a:ext cx="13042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  <a:latin typeface="方正兰亭粗黑简体" panose="02000000000000000000" charset="-122"/>
                <a:ea typeface="方正兰亭粗黑简体" panose="02000000000000000000" charset="-122"/>
              </a:rPr>
              <a:t>劝学</a:t>
            </a:r>
          </a:p>
        </p:txBody>
      </p: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2841939" y="1070639"/>
            <a:ext cx="8954135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劝：劝勉，鼓励</a:t>
            </a:r>
            <a:r>
              <a:rPr lang="zh-CN" altLang="en-US" sz="440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5" name="文本框 4"/>
          <p:cNvSpPr txBox="1"/>
          <p:nvPr>
            <p:custDataLst>
              <p:tags r:id="rId9"/>
            </p:custDataLst>
          </p:nvPr>
        </p:nvSpPr>
        <p:spPr>
          <a:xfrm>
            <a:off x="10381615" y="5252085"/>
            <a:ext cx="13042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  <a:latin typeface="方正兰亭粗黑简体" panose="02000000000000000000" charset="-122"/>
                <a:ea typeface="方正兰亭粗黑简体" panose="02000000000000000000" charset="-122"/>
              </a:rPr>
              <a:t>师说</a:t>
            </a:r>
          </a:p>
        </p:txBody>
      </p:sp>
      <p:sp>
        <p:nvSpPr>
          <p:cNvPr id="6" name="文本框 5"/>
          <p:cNvSpPr txBox="1"/>
          <p:nvPr>
            <p:custDataLst>
              <p:tags r:id="rId10"/>
            </p:custDataLst>
          </p:nvPr>
        </p:nvSpPr>
        <p:spPr>
          <a:xfrm>
            <a:off x="624840" y="1009650"/>
            <a:ext cx="690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sym typeface="+mn-ea"/>
              </a:rPr>
              <a:t>劝</a:t>
            </a:r>
          </a:p>
        </p:txBody>
      </p:sp>
      <p:sp>
        <p:nvSpPr>
          <p:cNvPr id="8" name="文本框 7"/>
          <p:cNvSpPr txBox="1"/>
          <p:nvPr>
            <p:custDataLst>
              <p:tags r:id="rId11"/>
            </p:custDataLst>
          </p:nvPr>
        </p:nvSpPr>
        <p:spPr>
          <a:xfrm>
            <a:off x="10982960" y="5252085"/>
            <a:ext cx="4972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sym typeface="+mn-ea"/>
              </a:rPr>
              <a:t>说</a:t>
            </a:r>
          </a:p>
        </p:txBody>
      </p:sp>
      <p:sp>
        <p:nvSpPr>
          <p:cNvPr id="11" name="文本框 10"/>
          <p:cNvSpPr txBox="1"/>
          <p:nvPr>
            <p:custDataLst>
              <p:tags r:id="rId12"/>
            </p:custDataLst>
          </p:nvPr>
        </p:nvSpPr>
        <p:spPr>
          <a:xfrm>
            <a:off x="624840" y="4036060"/>
            <a:ext cx="840930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“说”古义为</a:t>
            </a:r>
            <a:r>
              <a:rPr lang="zh-CN" altLang="en-US" sz="4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陈述和解说</a:t>
            </a:r>
            <a:r>
              <a:rPr lang="zh-CN" altLang="en-US" sz="4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，是古代的一种文体，属</a:t>
            </a:r>
            <a:r>
              <a:rPr lang="zh-CN" altLang="en-US" sz="4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议论文</a:t>
            </a:r>
            <a:r>
              <a:rPr lang="zh-CN" altLang="en-US" sz="4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范围，一般陈述自己对某种事物的见解。</a:t>
            </a:r>
          </a:p>
        </p:txBody>
      </p:sp>
      <p:sp>
        <p:nvSpPr>
          <p:cNvPr id="7" name="文本框 6"/>
          <p:cNvSpPr txBox="1"/>
          <p:nvPr>
            <p:custDataLst>
              <p:tags r:id="rId13"/>
            </p:custDataLst>
          </p:nvPr>
        </p:nvSpPr>
        <p:spPr>
          <a:xfrm>
            <a:off x="624989" y="6045806"/>
            <a:ext cx="5220817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“解说</a:t>
            </a:r>
            <a:r>
              <a:rPr lang="en-US" altLang="zh-CN" sz="36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……</a:t>
            </a:r>
            <a:r>
              <a:rPr lang="zh-CN" altLang="en-US" sz="36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的道理”</a:t>
            </a:r>
          </a:p>
        </p:txBody>
      </p:sp>
    </p:spTree>
    <p:custDataLst>
      <p:tags r:id="rId14"/>
    </p:custDataLst>
  </p:cSld>
  <p:clrMapOvr>
    <a:masterClrMapping/>
  </p:clrMapOvr>
  <mc:AlternateContent>
    <mc:Choice xmlns:p14="http://schemas.microsoft.com/office/powerpoint/2010/main" Requires="p14">
      <p:transition spd="slow" p14:dur="2250">
        <p14:ripple dir="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4" name="矩形 13"/>
          <p:cNvSpPr/>
          <p:nvPr>
            <p:custDataLst>
              <p:tags r:id="rId4"/>
            </p:custDataLst>
          </p:nvPr>
        </p:nvSpPr>
        <p:spPr>
          <a:xfrm>
            <a:off x="1288267" y="1268550"/>
            <a:ext cx="738664" cy="44527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2701"/>
          <a:stretch>
            <a:fillRect/>
          </a:stretch>
        </p:blipFill>
        <p:spPr>
          <a:xfrm>
            <a:off x="-1" y="0"/>
            <a:ext cx="2702417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2360930" y="701675"/>
            <a:ext cx="903287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4400">
                <a:latin typeface="方正兰亭粗黑简体" panose="02000000000000000000" charset="-122"/>
                <a:ea typeface="方正兰亭粗黑简体" panose="02000000000000000000" charset="-122"/>
              </a:rPr>
              <a:t>两篇文章的中心论点分别是什么？</a:t>
            </a: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2360930" y="1864995"/>
            <a:ext cx="29102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华文中宋" panose="02010600040101010101" charset="-122"/>
                <a:ea typeface="华文中宋" panose="02010600040101010101" charset="-122"/>
              </a:rPr>
              <a:t>《劝学》</a:t>
            </a: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2360930" y="4010025"/>
            <a:ext cx="27057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华文中宋" panose="02010600040101010101" charset="-122"/>
                <a:ea typeface="华文中宋" panose="02010600040101010101" charset="-122"/>
              </a:rPr>
              <a:t>《师说》</a:t>
            </a:r>
          </a:p>
        </p:txBody>
      </p:sp>
      <p:sp>
        <p:nvSpPr>
          <p:cNvPr id="5" name="文本框 4"/>
          <p:cNvSpPr txBox="1"/>
          <p:nvPr>
            <p:custDataLst>
              <p:tags r:id="rId10"/>
            </p:custDataLst>
          </p:nvPr>
        </p:nvSpPr>
        <p:spPr>
          <a:xfrm>
            <a:off x="4508500" y="5076190"/>
            <a:ext cx="66509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古之</a:t>
            </a:r>
            <a:r>
              <a:rPr lang="zh-CN" altLang="en-US" sz="3600">
                <a:solidFill>
                  <a:srgbClr val="FF0000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学者</a:t>
            </a:r>
            <a:r>
              <a:rPr lang="zh-CN" altLang="en-US" sz="3600" u="sng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必</a:t>
            </a:r>
            <a:r>
              <a:rPr lang="zh-CN" altLang="en-US" sz="3600">
                <a:solidFill>
                  <a:srgbClr val="000000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有师。</a:t>
            </a:r>
          </a:p>
        </p:txBody>
      </p:sp>
      <p:sp>
        <p:nvSpPr>
          <p:cNvPr id="6" name="文本框 5"/>
          <p:cNvSpPr txBox="1"/>
          <p:nvPr>
            <p:custDataLst>
              <p:tags r:id="rId11"/>
            </p:custDataLst>
          </p:nvPr>
        </p:nvSpPr>
        <p:spPr>
          <a:xfrm>
            <a:off x="4508500" y="2698750"/>
            <a:ext cx="49911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方正宋刻本秀楷简体" panose="02000000000000000000" charset="-122"/>
                <a:ea typeface="方正宋刻本秀楷简体" panose="02000000000000000000" charset="-122"/>
              </a:rPr>
              <a:t>学不</a:t>
            </a:r>
            <a:r>
              <a:rPr lang="zh-CN" altLang="en-US" sz="360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可以</a:t>
            </a:r>
            <a:r>
              <a:rPr lang="zh-CN" altLang="en-US" sz="36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宋刻本秀楷简体" panose="02000000000000000000" charset="-122"/>
                <a:ea typeface="方正宋刻本秀楷简体" panose="02000000000000000000" charset="-122"/>
              </a:rPr>
              <a:t>已</a:t>
            </a:r>
            <a:r>
              <a:rPr lang="zh-CN" altLang="en-US" sz="3600">
                <a:latin typeface="方正宋刻本秀楷简体" panose="02000000000000000000" charset="-122"/>
                <a:ea typeface="方正宋刻本秀楷简体" panose="02000000000000000000" charset="-122"/>
              </a:rPr>
              <a:t>。</a:t>
            </a:r>
          </a:p>
        </p:txBody>
      </p:sp>
    </p:spTree>
    <p:custDataLst>
      <p:tags r:id="rId12"/>
    </p:custDataLst>
  </p:cSld>
  <p:clrMapOvr>
    <a:masterClrMapping/>
  </p:clrMapOvr>
  <mc:AlternateContent>
    <mc:Choice xmlns:p14="http://schemas.microsoft.com/office/powerpoint/2010/main" Requires="p14">
      <p:transition spd="slow" p14:dur="2250">
        <p14:ripple dir="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4" name="矩形 13"/>
          <p:cNvSpPr/>
          <p:nvPr>
            <p:custDataLst>
              <p:tags r:id="rId4"/>
            </p:custDataLst>
          </p:nvPr>
        </p:nvSpPr>
        <p:spPr>
          <a:xfrm>
            <a:off x="1288267" y="1268550"/>
            <a:ext cx="738664" cy="44527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2701"/>
          <a:stretch>
            <a:fillRect/>
          </a:stretch>
        </p:blipFill>
        <p:spPr>
          <a:xfrm flipH="1">
            <a:off x="9589134" y="0"/>
            <a:ext cx="2702417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556260" y="432435"/>
            <a:ext cx="903287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4400">
                <a:latin typeface="方正兰亭粗黑简体" panose="02000000000000000000" charset="-122"/>
                <a:ea typeface="方正兰亭粗黑简体" panose="02000000000000000000" charset="-122"/>
              </a:rPr>
              <a:t>为什么</a:t>
            </a:r>
            <a:r>
              <a:rPr lang="en-US" altLang="zh-CN" sz="4400">
                <a:latin typeface="方正兰亭粗黑简体" panose="02000000000000000000" charset="-122"/>
                <a:ea typeface="方正兰亭粗黑简体" panose="02000000000000000000" charset="-122"/>
              </a:rPr>
              <a:t>“</a:t>
            </a:r>
            <a:r>
              <a:rPr lang="zh-CN" altLang="en-US" sz="4400">
                <a:latin typeface="方正兰亭粗黑简体" panose="02000000000000000000" charset="-122"/>
                <a:ea typeface="方正兰亭粗黑简体" panose="02000000000000000000" charset="-122"/>
              </a:rPr>
              <a:t>学不可以已</a:t>
            </a:r>
            <a:r>
              <a:rPr lang="en-US" altLang="zh-CN" sz="4400">
                <a:latin typeface="方正兰亭粗黑简体" panose="02000000000000000000" charset="-122"/>
                <a:ea typeface="方正兰亭粗黑简体" panose="02000000000000000000" charset="-122"/>
              </a:rPr>
              <a:t>”</a:t>
            </a:r>
            <a:r>
              <a:rPr lang="zh-CN" altLang="en-US" sz="4400">
                <a:latin typeface="方正兰亭粗黑简体" panose="02000000000000000000" charset="-122"/>
                <a:ea typeface="方正兰亭粗黑简体" panose="02000000000000000000" charset="-122"/>
              </a:rPr>
              <a:t>？</a:t>
            </a: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556260" y="1268730"/>
            <a:ext cx="903287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4400">
                <a:latin typeface="方正兰亭粗黑简体" panose="02000000000000000000" charset="-122"/>
                <a:ea typeface="方正兰亭粗黑简体" panose="02000000000000000000" charset="-122"/>
              </a:rPr>
              <a:t>为什么</a:t>
            </a:r>
            <a:r>
              <a:rPr lang="en-US" altLang="zh-CN" sz="4400">
                <a:latin typeface="方正兰亭粗黑简体" panose="02000000000000000000" charset="-122"/>
                <a:ea typeface="方正兰亭粗黑简体" panose="02000000000000000000" charset="-122"/>
              </a:rPr>
              <a:t>“</a:t>
            </a:r>
            <a:r>
              <a:rPr lang="zh-CN" altLang="en-US" sz="4400">
                <a:latin typeface="方正兰亭粗黑简体" panose="02000000000000000000" charset="-122"/>
                <a:ea typeface="方正兰亭粗黑简体" panose="02000000000000000000" charset="-122"/>
              </a:rPr>
              <a:t>古之学者必有师</a:t>
            </a:r>
            <a:r>
              <a:rPr lang="en-US" altLang="zh-CN" sz="4400">
                <a:latin typeface="方正兰亭粗黑简体" panose="02000000000000000000" charset="-122"/>
                <a:ea typeface="方正兰亭粗黑简体" panose="02000000000000000000" charset="-122"/>
              </a:rPr>
              <a:t>”</a:t>
            </a:r>
            <a:r>
              <a:rPr lang="zh-CN" altLang="en-US" sz="4400">
                <a:latin typeface="方正兰亭粗黑简体" panose="02000000000000000000" charset="-122"/>
                <a:ea typeface="方正兰亭粗黑简体" panose="02000000000000000000" charset="-122"/>
              </a:rPr>
              <a:t>？</a:t>
            </a:r>
          </a:p>
        </p:txBody>
      </p:sp>
      <p:sp>
        <p:nvSpPr>
          <p:cNvPr id="6" name="文本框 5"/>
          <p:cNvSpPr txBox="1"/>
          <p:nvPr>
            <p:custDataLst>
              <p:tags r:id="rId9"/>
            </p:custDataLst>
          </p:nvPr>
        </p:nvSpPr>
        <p:spPr>
          <a:xfrm>
            <a:off x="312420" y="2557112"/>
            <a:ext cx="991806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>
                <a:latin typeface="华文中宋" panose="02010600040101010101" charset="-122"/>
                <a:ea typeface="华文中宋" panose="02010600040101010101" charset="-122"/>
              </a:rPr>
              <a:t>任务一：</a:t>
            </a:r>
          </a:p>
          <a:p>
            <a:r>
              <a:rPr lang="zh-CN" altLang="en-US" sz="4000">
                <a:latin typeface="华文中宋" panose="02010600040101010101" charset="-122"/>
                <a:ea typeface="华文中宋" panose="02010600040101010101" charset="-122"/>
              </a:rPr>
              <a:t>请分别在原文中找出叙述</a:t>
            </a:r>
            <a:r>
              <a:rPr lang="zh-CN" altLang="en-US" sz="40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原因</a:t>
            </a:r>
            <a:r>
              <a:rPr lang="zh-CN" altLang="en-US" sz="4000">
                <a:latin typeface="华文中宋" panose="02010600040101010101" charset="-122"/>
                <a:ea typeface="华文中宋" panose="02010600040101010101" charset="-122"/>
              </a:rPr>
              <a:t>的段落或语句。</a:t>
            </a:r>
          </a:p>
        </p:txBody>
      </p:sp>
      <p:sp>
        <p:nvSpPr>
          <p:cNvPr id="7" name="文本框 6"/>
          <p:cNvSpPr txBox="1"/>
          <p:nvPr>
            <p:custDataLst>
              <p:tags r:id="rId10"/>
            </p:custDataLst>
          </p:nvPr>
        </p:nvSpPr>
        <p:spPr>
          <a:xfrm>
            <a:off x="571828" y="4161314"/>
            <a:ext cx="29102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华文中宋" panose="02010600040101010101" charset="-122"/>
                <a:ea typeface="华文中宋" panose="02010600040101010101" charset="-122"/>
              </a:rPr>
              <a:t>《劝学》</a:t>
            </a:r>
          </a:p>
        </p:txBody>
      </p:sp>
      <p:sp>
        <p:nvSpPr>
          <p:cNvPr id="8" name="文本框 7"/>
          <p:cNvSpPr txBox="1"/>
          <p:nvPr>
            <p:custDataLst>
              <p:tags r:id="rId11"/>
            </p:custDataLst>
          </p:nvPr>
        </p:nvSpPr>
        <p:spPr>
          <a:xfrm>
            <a:off x="556260" y="5235509"/>
            <a:ext cx="27057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华文中宋" panose="02010600040101010101" charset="-122"/>
                <a:ea typeface="华文中宋" panose="02010600040101010101" charset="-122"/>
              </a:rPr>
              <a:t>《师说》</a:t>
            </a:r>
          </a:p>
        </p:txBody>
      </p:sp>
    </p:spTree>
    <p:custDataLst>
      <p:tags r:id="rId12"/>
    </p:custDataLst>
  </p:cSld>
  <p:clrMapOvr>
    <a:masterClrMapping/>
  </p:clrMapOvr>
  <mc:AlternateContent>
    <mc:Choice xmlns:p14="http://schemas.microsoft.com/office/powerpoint/2010/main" Requires="p14">
      <p:transition advClick="0" p14:dur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69" t="22564" r="78654" b="48308"/>
          <a:stretch>
            <a:fillRect/>
          </a:stretch>
        </p:blipFill>
        <p:spPr>
          <a:xfrm flipH="1">
            <a:off x="0" y="-10160"/>
            <a:ext cx="2705735" cy="250507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365760" y="889000"/>
            <a:ext cx="15309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solidFill>
                  <a:schemeClr val="bg1"/>
                </a:solidFill>
                <a:latin typeface="方正兰亭粗黑简体" panose="02000000000000000000" charset="-122"/>
                <a:ea typeface="方正兰亭粗黑简体" panose="02000000000000000000" charset="-122"/>
              </a:rPr>
              <a:t>荀子</a:t>
            </a: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2930525" y="35560"/>
            <a:ext cx="9261475" cy="67875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>
              <a:lnSpc>
                <a:spcPct val="140000"/>
              </a:lnSpc>
              <a:buFont typeface="Wingdings" panose="05000000000000000000" charset="0"/>
              <a:buChar char="l"/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反对迷信天命鬼神，肯定自然规律是不以人们意志为转移的，并提出“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制天命而用之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”的人定胜天的思想。</a:t>
            </a:r>
          </a:p>
          <a:p>
            <a:pPr marL="285750" indent="-285750">
              <a:lnSpc>
                <a:spcPct val="140000"/>
              </a:lnSpc>
              <a:buFont typeface="Wingdings" panose="05000000000000000000" charset="0"/>
              <a:buChar char="l"/>
            </a:pP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儒家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代表人物，其弟子李斯、韩非创法家学说。</a:t>
            </a:r>
          </a:p>
          <a:p>
            <a:pPr marL="285750" indent="-285750">
              <a:lnSpc>
                <a:spcPct val="140000"/>
              </a:lnSpc>
              <a:buFont typeface="Wingdings" panose="05000000000000000000" charset="0"/>
              <a:buChar char="l"/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强调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教育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和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礼法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的作用，主张治理天下既要靠“法制”，又要重视教化兼用“礼”治，强调“行”对于“知”的必要性和后天学习的重要性，认为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后天环境和教育可以改变人的本性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  <a:p>
            <a:pPr marL="285750" indent="-285750">
              <a:lnSpc>
                <a:spcPct val="140000"/>
              </a:lnSpc>
              <a:buFont typeface="Wingdings" panose="05000000000000000000" charset="0"/>
              <a:buChar char="l"/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性恶论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  <a:p>
            <a:pPr marL="285750" indent="-285750">
              <a:buFont typeface="Wingdings" panose="05000000000000000000" charset="0"/>
              <a:buChar char="l"/>
            </a:pP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8"/>
    </p:custDataLst>
  </p:cSld>
  <p:clrMapOvr>
    <a:masterClrMapping/>
  </p:clrMapOvr>
  <mc:AlternateContent>
    <mc:Choice xmlns:p14="http://schemas.microsoft.com/office/powerpoint/2010/main" Requires="p14">
      <p:transition spd="slow" p14:dur="2250">
        <p14:ripple dir="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  <p:cond evt="onBegin" delay="0">
                          <p:tn val="30"/>
                        </p:cond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4" name="矩形 13"/>
          <p:cNvSpPr/>
          <p:nvPr>
            <p:custDataLst>
              <p:tags r:id="rId4"/>
            </p:custDataLst>
          </p:nvPr>
        </p:nvSpPr>
        <p:spPr>
          <a:xfrm>
            <a:off x="1288267" y="1268550"/>
            <a:ext cx="738664" cy="44527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2701"/>
          <a:stretch>
            <a:fillRect/>
          </a:stretch>
        </p:blipFill>
        <p:spPr>
          <a:xfrm>
            <a:off x="-1" y="0"/>
            <a:ext cx="2702417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2026920" y="602615"/>
            <a:ext cx="991806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>
                <a:latin typeface="华文中宋" panose="02010600040101010101" charset="-122"/>
                <a:ea typeface="华文中宋" panose="02010600040101010101" charset="-122"/>
              </a:rPr>
              <a:t>任务一：</a:t>
            </a:r>
          </a:p>
          <a:p>
            <a:r>
              <a:rPr lang="zh-CN" altLang="en-US" sz="4000">
                <a:latin typeface="华文中宋" panose="02010600040101010101" charset="-122"/>
                <a:ea typeface="华文中宋" panose="02010600040101010101" charset="-122"/>
              </a:rPr>
              <a:t>请分别在原文中找出叙述</a:t>
            </a:r>
            <a:r>
              <a:rPr lang="zh-CN" altLang="en-US" sz="40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原因</a:t>
            </a:r>
            <a:r>
              <a:rPr lang="zh-CN" altLang="en-US" sz="4000">
                <a:latin typeface="华文中宋" panose="02010600040101010101" charset="-122"/>
                <a:ea typeface="华文中宋" panose="02010600040101010101" charset="-122"/>
              </a:rPr>
              <a:t>的段落或语句。</a:t>
            </a: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2512060" y="2598420"/>
            <a:ext cx="29102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华文中宋" panose="02010600040101010101" charset="-122"/>
                <a:ea typeface="华文中宋" panose="02010600040101010101" charset="-122"/>
              </a:rPr>
              <a:t>《劝学》</a:t>
            </a:r>
          </a:p>
        </p:txBody>
      </p:sp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2512060" y="3956050"/>
            <a:ext cx="27057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华文中宋" panose="02010600040101010101" charset="-122"/>
                <a:ea typeface="华文中宋" panose="02010600040101010101" charset="-122"/>
              </a:rPr>
              <a:t>《师说》</a:t>
            </a:r>
          </a:p>
        </p:txBody>
      </p:sp>
      <p:sp>
        <p:nvSpPr>
          <p:cNvPr id="5" name="文本框 4"/>
          <p:cNvSpPr txBox="1"/>
          <p:nvPr>
            <p:custDataLst>
              <p:tags r:id="rId10"/>
            </p:custDataLst>
          </p:nvPr>
        </p:nvSpPr>
        <p:spPr>
          <a:xfrm>
            <a:off x="4839335" y="3305175"/>
            <a:ext cx="63055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华文中宋" panose="02010600040101010101" charset="-122"/>
                <a:ea typeface="华文中宋" panose="02010600040101010101" charset="-122"/>
              </a:rPr>
              <a:t>集中在二、三两段</a:t>
            </a:r>
          </a:p>
        </p:txBody>
      </p:sp>
      <p:sp>
        <p:nvSpPr>
          <p:cNvPr id="6" name="文本框 5"/>
          <p:cNvSpPr txBox="1"/>
          <p:nvPr>
            <p:custDataLst>
              <p:tags r:id="rId11"/>
            </p:custDataLst>
          </p:nvPr>
        </p:nvSpPr>
        <p:spPr>
          <a:xfrm>
            <a:off x="4839335" y="4662805"/>
            <a:ext cx="675767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华文中宋" panose="02010600040101010101" charset="-122"/>
                <a:ea typeface="华文中宋" panose="02010600040101010101" charset="-122"/>
              </a:rPr>
              <a:t>人非生</a:t>
            </a:r>
            <a:r>
              <a:rPr lang="zh-CN" altLang="en-US" sz="36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而</a:t>
            </a:r>
            <a:r>
              <a:rPr lang="zh-CN" altLang="en-US" sz="3600">
                <a:latin typeface="华文中宋" panose="02010600040101010101" charset="-122"/>
                <a:ea typeface="华文中宋" panose="02010600040101010101" charset="-122"/>
              </a:rPr>
              <a:t>知</a:t>
            </a:r>
            <a:r>
              <a:rPr lang="zh-CN" altLang="en-US" sz="36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之</a:t>
            </a:r>
            <a:r>
              <a:rPr lang="zh-CN" altLang="en-US" sz="3600">
                <a:latin typeface="华文中宋" panose="02010600040101010101" charset="-122"/>
                <a:ea typeface="华文中宋" panose="02010600040101010101" charset="-122"/>
              </a:rPr>
              <a:t>者，</a:t>
            </a:r>
            <a:r>
              <a:rPr lang="zh-CN" altLang="en-US" sz="36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孰</a:t>
            </a:r>
            <a:r>
              <a:rPr lang="zh-CN" altLang="en-US" sz="3600">
                <a:latin typeface="华文中宋" panose="02010600040101010101" charset="-122"/>
                <a:ea typeface="华文中宋" panose="02010600040101010101" charset="-122"/>
              </a:rPr>
              <a:t>能无惑？</a:t>
            </a:r>
            <a:r>
              <a:rPr lang="zh-CN" altLang="en-US" sz="36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惑而</a:t>
            </a:r>
            <a:r>
              <a:rPr lang="zh-CN" altLang="en-US" sz="3600">
                <a:latin typeface="华文中宋" panose="02010600040101010101" charset="-122"/>
                <a:ea typeface="华文中宋" panose="02010600040101010101" charset="-122"/>
              </a:rPr>
              <a:t>不从师，其为</a:t>
            </a:r>
            <a:r>
              <a:rPr lang="zh-CN" altLang="en-US" sz="36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惑</a:t>
            </a:r>
            <a:r>
              <a:rPr lang="zh-CN" altLang="en-US" sz="3600">
                <a:latin typeface="华文中宋" panose="02010600040101010101" charset="-122"/>
                <a:ea typeface="华文中宋" panose="02010600040101010101" charset="-122"/>
              </a:rPr>
              <a:t>也，终不解矣。</a:t>
            </a:r>
          </a:p>
        </p:txBody>
      </p:sp>
      <p:sp>
        <p:nvSpPr>
          <p:cNvPr id="7" name="文本框 6"/>
          <p:cNvSpPr txBox="1"/>
          <p:nvPr>
            <p:custDataLst>
              <p:tags r:id="rId12"/>
            </p:custDataLst>
          </p:nvPr>
        </p:nvSpPr>
        <p:spPr>
          <a:xfrm>
            <a:off x="792480" y="5969000"/>
            <a:ext cx="63493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师</a:t>
            </a:r>
            <a:r>
              <a:rPr lang="zh-CN" altLang="en-US" sz="3200">
                <a:solidFill>
                  <a:schemeClr val="accent1"/>
                </a:solidFill>
                <a:latin typeface="华文中宋" panose="02010600040101010101" charset="-122"/>
                <a:ea typeface="华文中宋" panose="02010600040101010101" charset="-122"/>
              </a:rPr>
              <a:t>者</a:t>
            </a: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，</a:t>
            </a:r>
            <a:r>
              <a:rPr lang="zh-CN" altLang="en-US" sz="32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所以</a:t>
            </a: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传道</a:t>
            </a:r>
            <a:r>
              <a:rPr lang="zh-CN" altLang="en-US" sz="32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受</a:t>
            </a: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业解惑</a:t>
            </a:r>
            <a:r>
              <a:rPr lang="zh-CN" altLang="en-US" sz="3200">
                <a:solidFill>
                  <a:schemeClr val="accent1"/>
                </a:solidFill>
                <a:latin typeface="华文中宋" panose="02010600040101010101" charset="-122"/>
                <a:ea typeface="华文中宋" panose="02010600040101010101" charset="-122"/>
              </a:rPr>
              <a:t>也</a:t>
            </a: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。</a:t>
            </a:r>
          </a:p>
        </p:txBody>
      </p:sp>
      <p:sp>
        <p:nvSpPr>
          <p:cNvPr id="8" name="文本框 7"/>
          <p:cNvSpPr txBox="1"/>
          <p:nvPr>
            <p:custDataLst>
              <p:tags r:id="rId13"/>
            </p:custDataLst>
          </p:nvPr>
        </p:nvSpPr>
        <p:spPr>
          <a:xfrm>
            <a:off x="3014980" y="3956050"/>
            <a:ext cx="63754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师</a:t>
            </a:r>
          </a:p>
        </p:txBody>
      </p:sp>
      <p:sp>
        <p:nvSpPr>
          <p:cNvPr id="110622" name="Line 30"/>
          <p:cNvSpPr/>
          <p:nvPr>
            <p:custDataLst>
              <p:tags r:id="rId14"/>
            </p:custDataLst>
          </p:nvPr>
        </p:nvSpPr>
        <p:spPr>
          <a:xfrm flipH="1">
            <a:off x="3328670" y="4770755"/>
            <a:ext cx="10160" cy="1198245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</p:spTree>
    <p:custDataLst>
      <p:tags r:id="rId15"/>
    </p:custDataLst>
  </p:cSld>
  <p:clrMapOvr>
    <a:masterClrMapping/>
  </p:clrMapOvr>
  <mc:AlternateContent>
    <mc:Choice xmlns:p14="http://schemas.microsoft.com/office/powerpoint/2010/main" Requires="p14">
      <p:transition spd="slow" p14:dur="2250">
        <p14:ripple dir="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  <p:cond evt="onBegin" delay="0">
                          <p:tn val="29"/>
                        </p:cond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  <p:cond evt="onBegin" delay="0">
                          <p:tn val="34"/>
                        </p:cond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0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0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  <p:cond evt="onBegin" delay="0">
                          <p:tn val="40"/>
                        </p:cond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2" grpId="0"/>
      <p:bldP spid="5" grpId="0"/>
      <p:bldP spid="6" grpId="0"/>
      <p:bldP spid="7" grpId="0"/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4" name="矩形 13"/>
          <p:cNvSpPr/>
          <p:nvPr>
            <p:custDataLst>
              <p:tags r:id="rId4"/>
            </p:custDataLst>
          </p:nvPr>
        </p:nvSpPr>
        <p:spPr>
          <a:xfrm>
            <a:off x="1288267" y="1268550"/>
            <a:ext cx="738664" cy="44527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2701"/>
          <a:stretch>
            <a:fillRect/>
          </a:stretch>
        </p:blipFill>
        <p:spPr>
          <a:xfrm>
            <a:off x="-1" y="0"/>
            <a:ext cx="2702417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9281795" y="0"/>
            <a:ext cx="29102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华文中宋" panose="02010600040101010101" charset="-122"/>
                <a:ea typeface="华文中宋" panose="02010600040101010101" charset="-122"/>
              </a:rPr>
              <a:t>《劝学》</a:t>
            </a:r>
          </a:p>
        </p:txBody>
      </p:sp>
      <p:sp>
        <p:nvSpPr>
          <p:cNvPr id="108557" name="Text Box 13"/>
          <p:cNvSpPr txBox="1"/>
          <p:nvPr>
            <p:custDataLst>
              <p:tags r:id="rId8"/>
            </p:custDataLst>
          </p:nvPr>
        </p:nvSpPr>
        <p:spPr>
          <a:xfrm>
            <a:off x="1584400" y="5721601"/>
            <a:ext cx="10003790" cy="583565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0000CC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君子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博学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日参省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乎己，则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而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行无过矣</a:t>
            </a:r>
          </a:p>
        </p:txBody>
      </p:sp>
      <p:graphicFrame>
        <p:nvGraphicFramePr>
          <p:cNvPr id="2" name="表格 3"/>
          <p:cNvGraphicFramePr>
            <a:graphicFrameLocks noGrp="1"/>
          </p:cNvGraphicFramePr>
          <p:nvPr>
            <p:custDataLst>
              <p:tags r:id="rId9"/>
            </p:custDataLst>
          </p:nvPr>
        </p:nvGraphicFramePr>
        <p:xfrm>
          <a:off x="2702416" y="1081263"/>
          <a:ext cx="8747910" cy="40195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15970"/>
                <a:gridCol w="2915970"/>
                <a:gridCol w="2915970"/>
              </a:tblGrid>
              <a:tr h="669925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3200"/>
                        <a:t>初始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3200"/>
                        <a:t>过程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3200"/>
                        <a:t>结果</a:t>
                      </a:r>
                    </a:p>
                  </a:txBody>
                  <a:tcPr/>
                </a:tc>
              </a:tr>
              <a:tr h="669924"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69924"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69924"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69924"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69924"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文本框 3"/>
          <p:cNvSpPr txBox="1"/>
          <p:nvPr>
            <p:custDataLst>
              <p:tags r:id="rId10"/>
            </p:custDataLst>
          </p:nvPr>
        </p:nvSpPr>
        <p:spPr>
          <a:xfrm>
            <a:off x="3716464" y="1828800"/>
            <a:ext cx="18949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蓝</a:t>
            </a:r>
          </a:p>
        </p:txBody>
      </p:sp>
      <p:sp>
        <p:nvSpPr>
          <p:cNvPr id="5" name="文本框 4"/>
          <p:cNvSpPr txBox="1"/>
          <p:nvPr>
            <p:custDataLst>
              <p:tags r:id="rId11"/>
            </p:custDataLst>
          </p:nvPr>
        </p:nvSpPr>
        <p:spPr>
          <a:xfrm>
            <a:off x="6783390" y="1828800"/>
            <a:ext cx="22143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取</a:t>
            </a:r>
          </a:p>
        </p:txBody>
      </p:sp>
      <p:sp>
        <p:nvSpPr>
          <p:cNvPr id="6" name="文本框 5"/>
          <p:cNvSpPr txBox="1"/>
          <p:nvPr>
            <p:custDataLst>
              <p:tags r:id="rId12"/>
            </p:custDataLst>
          </p:nvPr>
        </p:nvSpPr>
        <p:spPr>
          <a:xfrm>
            <a:off x="9752927" y="1817783"/>
            <a:ext cx="12559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青</a:t>
            </a:r>
          </a:p>
        </p:txBody>
      </p:sp>
      <p:sp>
        <p:nvSpPr>
          <p:cNvPr id="7" name="文本框 6"/>
          <p:cNvSpPr txBox="1"/>
          <p:nvPr>
            <p:custDataLst>
              <p:tags r:id="rId13"/>
            </p:custDataLst>
          </p:nvPr>
        </p:nvSpPr>
        <p:spPr>
          <a:xfrm>
            <a:off x="3716464" y="2522863"/>
            <a:ext cx="8923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水</a:t>
            </a:r>
          </a:p>
        </p:txBody>
      </p:sp>
      <p:sp>
        <p:nvSpPr>
          <p:cNvPr id="8" name="文本框 7"/>
          <p:cNvSpPr txBox="1"/>
          <p:nvPr>
            <p:custDataLst>
              <p:tags r:id="rId14"/>
            </p:custDataLst>
          </p:nvPr>
        </p:nvSpPr>
        <p:spPr>
          <a:xfrm>
            <a:off x="6689128" y="2522863"/>
            <a:ext cx="8923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为</a:t>
            </a:r>
          </a:p>
        </p:txBody>
      </p:sp>
      <p:sp>
        <p:nvSpPr>
          <p:cNvPr id="9" name="文本框 8"/>
          <p:cNvSpPr txBox="1"/>
          <p:nvPr>
            <p:custDataLst>
              <p:tags r:id="rId15"/>
            </p:custDataLst>
          </p:nvPr>
        </p:nvSpPr>
        <p:spPr>
          <a:xfrm>
            <a:off x="9661793" y="2522863"/>
            <a:ext cx="672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冰</a:t>
            </a:r>
          </a:p>
        </p:txBody>
      </p:sp>
      <p:sp>
        <p:nvSpPr>
          <p:cNvPr id="10" name="文本框 9"/>
          <p:cNvSpPr txBox="1"/>
          <p:nvPr>
            <p:custDataLst>
              <p:tags r:id="rId16"/>
            </p:custDataLst>
          </p:nvPr>
        </p:nvSpPr>
        <p:spPr>
          <a:xfrm>
            <a:off x="3663958" y="3222636"/>
            <a:ext cx="815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木</a:t>
            </a:r>
          </a:p>
        </p:txBody>
      </p:sp>
      <p:sp>
        <p:nvSpPr>
          <p:cNvPr id="11" name="文本框 10"/>
          <p:cNvSpPr txBox="1"/>
          <p:nvPr>
            <p:custDataLst>
              <p:tags r:id="rId17"/>
            </p:custDataLst>
          </p:nvPr>
        </p:nvSpPr>
        <p:spPr>
          <a:xfrm>
            <a:off x="6664183" y="3203193"/>
            <a:ext cx="89236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</a:t>
            </a:r>
          </a:p>
        </p:txBody>
      </p:sp>
      <p:sp>
        <p:nvSpPr>
          <p:cNvPr id="12" name="文本框 11"/>
          <p:cNvSpPr txBox="1"/>
          <p:nvPr>
            <p:custDataLst>
              <p:tags r:id="rId18"/>
            </p:custDataLst>
          </p:nvPr>
        </p:nvSpPr>
        <p:spPr>
          <a:xfrm>
            <a:off x="9664056" y="3233307"/>
            <a:ext cx="8923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轮</a:t>
            </a:r>
          </a:p>
        </p:txBody>
      </p:sp>
      <p:sp>
        <p:nvSpPr>
          <p:cNvPr id="13" name="文本框 12"/>
          <p:cNvSpPr txBox="1"/>
          <p:nvPr>
            <p:custDataLst>
              <p:tags r:id="rId19"/>
            </p:custDataLst>
          </p:nvPr>
        </p:nvSpPr>
        <p:spPr>
          <a:xfrm>
            <a:off x="3663958" y="3964463"/>
            <a:ext cx="815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木</a:t>
            </a:r>
          </a:p>
        </p:txBody>
      </p:sp>
      <p:sp>
        <p:nvSpPr>
          <p:cNvPr id="15" name="文本框 14"/>
          <p:cNvSpPr txBox="1"/>
          <p:nvPr>
            <p:custDataLst>
              <p:tags r:id="rId20"/>
            </p:custDataLst>
          </p:nvPr>
        </p:nvSpPr>
        <p:spPr>
          <a:xfrm>
            <a:off x="6490294" y="3895960"/>
            <a:ext cx="1270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受绳</a:t>
            </a:r>
          </a:p>
        </p:txBody>
      </p:sp>
      <p:sp>
        <p:nvSpPr>
          <p:cNvPr id="16" name="文本框 15"/>
          <p:cNvSpPr txBox="1"/>
          <p:nvPr>
            <p:custDataLst>
              <p:tags r:id="rId21"/>
            </p:custDataLst>
          </p:nvPr>
        </p:nvSpPr>
        <p:spPr>
          <a:xfrm>
            <a:off x="9537152" y="3827191"/>
            <a:ext cx="11271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/>
              <a:t>直木</a:t>
            </a:r>
          </a:p>
        </p:txBody>
      </p:sp>
      <p:sp>
        <p:nvSpPr>
          <p:cNvPr id="17" name="文本框 16"/>
          <p:cNvSpPr txBox="1"/>
          <p:nvPr>
            <p:custDataLst>
              <p:tags r:id="rId22"/>
            </p:custDataLst>
          </p:nvPr>
        </p:nvSpPr>
        <p:spPr>
          <a:xfrm>
            <a:off x="3657290" y="4577587"/>
            <a:ext cx="9982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金</a:t>
            </a:r>
          </a:p>
        </p:txBody>
      </p:sp>
      <p:sp>
        <p:nvSpPr>
          <p:cNvPr id="18" name="文本框 17"/>
          <p:cNvSpPr txBox="1"/>
          <p:nvPr>
            <p:custDataLst>
              <p:tags r:id="rId23"/>
            </p:custDataLst>
          </p:nvPr>
        </p:nvSpPr>
        <p:spPr>
          <a:xfrm>
            <a:off x="6509051" y="4577587"/>
            <a:ext cx="9982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就砺</a:t>
            </a:r>
          </a:p>
        </p:txBody>
      </p:sp>
      <p:sp>
        <p:nvSpPr>
          <p:cNvPr id="19" name="文本框 18"/>
          <p:cNvSpPr txBox="1"/>
          <p:nvPr>
            <p:custDataLst>
              <p:tags r:id="rId24"/>
            </p:custDataLst>
          </p:nvPr>
        </p:nvSpPr>
        <p:spPr>
          <a:xfrm>
            <a:off x="9500601" y="4577587"/>
            <a:ext cx="107965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/>
              <a:t>利</a:t>
            </a:r>
          </a:p>
        </p:txBody>
      </p:sp>
      <p:sp>
        <p:nvSpPr>
          <p:cNvPr id="20" name="文本框 19"/>
          <p:cNvSpPr txBox="1"/>
          <p:nvPr>
            <p:custDataLst>
              <p:tags r:id="rId25"/>
            </p:custDataLst>
          </p:nvPr>
        </p:nvSpPr>
        <p:spPr>
          <a:xfrm>
            <a:off x="3646411" y="248244"/>
            <a:ext cx="54510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002060"/>
                </a:solidFill>
              </a:rPr>
              <a:t>学习的意义：提高、改变</a:t>
            </a:r>
          </a:p>
        </p:txBody>
      </p:sp>
    </p:spTree>
    <p:custDataLst>
      <p:tags r:id="rId26"/>
    </p:custData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5" grpId="0"/>
      <p:bldP spid="17" grpId="0"/>
      <p:bldP spid="1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4" name="矩形 13"/>
          <p:cNvSpPr/>
          <p:nvPr>
            <p:custDataLst>
              <p:tags r:id="rId4"/>
            </p:custDataLst>
          </p:nvPr>
        </p:nvSpPr>
        <p:spPr>
          <a:xfrm>
            <a:off x="1288267" y="1268550"/>
            <a:ext cx="738664" cy="44527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2701"/>
          <a:stretch>
            <a:fillRect/>
          </a:stretch>
        </p:blipFill>
        <p:spPr>
          <a:xfrm>
            <a:off x="-1" y="0"/>
            <a:ext cx="2702417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9281795" y="0"/>
            <a:ext cx="29102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华文中宋" panose="02010600040101010101" charset="-122"/>
                <a:ea typeface="华文中宋" panose="02010600040101010101" charset="-122"/>
              </a:rPr>
              <a:t>《劝学》</a:t>
            </a:r>
          </a:p>
        </p:txBody>
      </p:sp>
      <p:sp>
        <p:nvSpPr>
          <p:cNvPr id="15364" name="文本框 15363"/>
          <p:cNvSpPr txBox="1"/>
          <p:nvPr>
            <p:custDataLst>
              <p:tags r:id="rId8"/>
            </p:custDataLst>
          </p:nvPr>
        </p:nvSpPr>
        <p:spPr>
          <a:xfrm>
            <a:off x="2364740" y="1594485"/>
            <a:ext cx="95250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600" b="1">
                <a:solidFill>
                  <a:schemeClr val="tx1"/>
                </a:solidFill>
                <a:latin typeface="Arial" panose="020b0604020202020204" pitchFamily="34" charset="0"/>
                <a:ea typeface="华文楷体" panose="02010600040101010101" charset="-122"/>
              </a:rPr>
              <a:t>学习的意义</a:t>
            </a:r>
          </a:p>
        </p:txBody>
      </p:sp>
      <p:sp>
        <p:nvSpPr>
          <p:cNvPr id="15368" name="Text Box 22"/>
          <p:cNvSpPr txBox="1"/>
          <p:nvPr>
            <p:custDataLst>
              <p:tags r:id="rId9"/>
            </p:custDataLst>
          </p:nvPr>
        </p:nvSpPr>
        <p:spPr>
          <a:xfrm>
            <a:off x="3677285" y="1191895"/>
            <a:ext cx="5605145" cy="4570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lnSpc>
                <a:spcPct val="130000"/>
              </a:lnSpc>
              <a:spcBef>
                <a:spcPct val="0"/>
              </a:spcBef>
            </a:pPr>
            <a:r>
              <a:rPr lang="zh-CN" altLang="en-US" sz="3200" b="1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青取之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于</a:t>
            </a:r>
            <a:r>
              <a:rPr lang="zh-CN" altLang="en-US" sz="3200" b="1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蓝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而</a:t>
            </a:r>
            <a:r>
              <a:rPr lang="zh-CN" altLang="en-US" sz="3200" b="1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青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于</a:t>
            </a:r>
            <a:r>
              <a:rPr lang="zh-CN" altLang="en-US" sz="3200" b="1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蓝</a:t>
            </a:r>
          </a:p>
          <a:p>
            <a:pPr fontAlgn="auto">
              <a:lnSpc>
                <a:spcPct val="130000"/>
              </a:lnSpc>
              <a:spcBef>
                <a:spcPct val="0"/>
              </a:spcBef>
            </a:pPr>
            <a:r>
              <a:rPr lang="zh-CN" altLang="en-US" sz="3200" b="1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冰寒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于</a:t>
            </a:r>
            <a:r>
              <a:rPr lang="zh-CN" altLang="en-US" sz="3200" b="1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水</a:t>
            </a:r>
          </a:p>
          <a:p>
            <a:pPr fontAlgn="auto">
              <a:lnSpc>
                <a:spcPct val="130000"/>
              </a:lnSpc>
              <a:spcBef>
                <a:spcPct val="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金就</a:t>
            </a:r>
            <a:r>
              <a:rPr lang="zh-CN" altLang="en-US" sz="3200" b="1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砺则利</a:t>
            </a:r>
          </a:p>
          <a:p>
            <a:pPr fontAlgn="auto">
              <a:lnSpc>
                <a:spcPct val="130000"/>
              </a:lnSpc>
              <a:spcBef>
                <a:spcPct val="0"/>
              </a:spcBef>
            </a:pPr>
            <a:endParaRPr lang="zh-CN" altLang="en-US" sz="3200" b="1">
              <a:solidFill>
                <a:schemeClr val="hlin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auto">
              <a:lnSpc>
                <a:spcPct val="130000"/>
              </a:lnSpc>
              <a:spcBef>
                <a:spcPct val="0"/>
              </a:spcBef>
            </a:pPr>
            <a:r>
              <a:rPr lang="zh-CN" altLang="en-US" sz="3200" b="1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（直木）輮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以为</a:t>
            </a:r>
            <a:r>
              <a:rPr lang="zh-CN" altLang="en-US" sz="3200" b="1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轮，不复挺者</a:t>
            </a:r>
          </a:p>
          <a:p>
            <a:pPr fontAlgn="auto">
              <a:lnSpc>
                <a:spcPct val="130000"/>
              </a:lnSpc>
              <a:spcBef>
                <a:spcPct val="0"/>
              </a:spcBef>
            </a:pPr>
            <a:r>
              <a:rPr lang="zh-CN" altLang="en-US" sz="3200" b="1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木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受</a:t>
            </a:r>
            <a:r>
              <a:rPr lang="zh-CN" altLang="en-US" sz="3200" b="1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绳则直</a:t>
            </a:r>
          </a:p>
          <a:p>
            <a:pPr fontAlgn="auto">
              <a:lnSpc>
                <a:spcPct val="130000"/>
              </a:lnSpc>
              <a:spcBef>
                <a:spcPct val="0"/>
              </a:spcBef>
            </a:pPr>
            <a:endParaRPr lang="zh-CN" altLang="en-US" sz="3200" b="1">
              <a:solidFill>
                <a:schemeClr val="hlin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8549" name="AutoShape 5"/>
          <p:cNvSpPr/>
          <p:nvPr>
            <p:custDataLst>
              <p:tags r:id="rId10"/>
            </p:custDataLst>
          </p:nvPr>
        </p:nvSpPr>
        <p:spPr>
          <a:xfrm>
            <a:off x="3316923" y="1371283"/>
            <a:ext cx="360362" cy="3384550"/>
          </a:xfrm>
          <a:prstGeom prst="leftBrace">
            <a:avLst>
              <a:gd name="adj1" fmla="val 105052"/>
              <a:gd name="adj2" fmla="val 50000"/>
            </a:avLst>
          </a:prstGeom>
          <a:noFill/>
          <a:ln w="38100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eaLnBrk="0" hangingPunct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8562" name="Text Box 18"/>
          <p:cNvSpPr txBox="1"/>
          <p:nvPr>
            <p:custDataLst>
              <p:tags r:id="rId11"/>
            </p:custDataLst>
          </p:nvPr>
        </p:nvSpPr>
        <p:spPr>
          <a:xfrm>
            <a:off x="6963728" y="1898650"/>
            <a:ext cx="1828800" cy="583565"/>
          </a:xfrm>
          <a:prstGeom prst="rect">
            <a:avLst/>
          </a:prstGeom>
          <a:noFill/>
          <a:ln w="9525" cap="flat" cmpd="sng">
            <a:solidFill>
              <a:srgbClr val="6600FF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chemeClr val="tx1"/>
                </a:solidFill>
              </a14:hiddenFill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提高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自己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</a:p>
        </p:txBody>
      </p:sp>
      <p:sp>
        <p:nvSpPr>
          <p:cNvPr id="108563" name="Text Box 19"/>
          <p:cNvSpPr txBox="1"/>
          <p:nvPr>
            <p:custDataLst>
              <p:tags r:id="rId12"/>
            </p:custDataLst>
          </p:nvPr>
        </p:nvSpPr>
        <p:spPr>
          <a:xfrm>
            <a:off x="6964045" y="4455795"/>
            <a:ext cx="1828800" cy="588963"/>
          </a:xfrm>
          <a:prstGeom prst="rect">
            <a:avLst/>
          </a:prstGeom>
          <a:noFill/>
          <a:ln w="9525" cap="flat" cmpd="sng">
            <a:solidFill>
              <a:srgbClr val="6600FF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000000"/>
                </a:solidFill>
              </a14:hiddenFill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改变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自己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</a:p>
        </p:txBody>
      </p:sp>
      <p:sp>
        <p:nvSpPr>
          <p:cNvPr id="108557" name="Text Box 13"/>
          <p:cNvSpPr txBox="1"/>
          <p:nvPr>
            <p:custDataLst>
              <p:tags r:id="rId13"/>
            </p:custDataLst>
          </p:nvPr>
        </p:nvSpPr>
        <p:spPr>
          <a:xfrm>
            <a:off x="1434465" y="5721350"/>
            <a:ext cx="10003790" cy="583565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0000CC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君子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博学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日参省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乎己，则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行无过矣</a:t>
            </a:r>
          </a:p>
        </p:txBody>
      </p:sp>
      <p:sp>
        <p:nvSpPr>
          <p:cNvPr id="6" name="文本框 5"/>
          <p:cNvSpPr txBox="1"/>
          <p:nvPr>
            <p:custDataLst>
              <p:tags r:id="rId14"/>
            </p:custDataLst>
          </p:nvPr>
        </p:nvSpPr>
        <p:spPr>
          <a:xfrm>
            <a:off x="10127615" y="1482090"/>
            <a:ext cx="937895" cy="279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粗黑简体" panose="02000000000000000000" charset="-122"/>
                <a:ea typeface="方正兰亭粗黑简体" panose="02000000000000000000" charset="-122"/>
              </a:rPr>
              <a:t>比喻论证</a:t>
            </a:r>
          </a:p>
        </p:txBody>
      </p:sp>
    </p:spTree>
    <p:custDataLst>
      <p:tags r:id="rId15"/>
    </p:custDataLst>
  </p:cSld>
  <p:clrMapOvr>
    <a:masterClrMapping/>
  </p:clrMapOvr>
  <mc:AlternateContent>
    <mc:Choice xmlns:p14="http://schemas.microsoft.com/office/powerpoint/2010/main" Requires="p14">
      <p:transition spd="slow" p14:dur="2250">
        <p14:ripple dir="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8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3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53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  <p:cond evt="onBegin" delay="0">
                          <p:tn val="33"/>
                        </p:cond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53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  <p:cond evt="onBegin" delay="0">
                          <p:tn val="38"/>
                        </p:cond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08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  <p:cond evt="onBegin" delay="0">
                          <p:tn val="43"/>
                        </p:cond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08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  <p:cond evt="onBegin" delay="0">
                          <p:tn val="48"/>
                        </p:cond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08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  <p:cond evt="onBegin" delay="0">
                          <p:tn val="53"/>
                        </p:cond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  <p:cond evt="onBegin" delay="0">
                          <p:tn val="58"/>
                        </p:cond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3"/>
      <p:bldP spid="108549" grpId="0"/>
      <p:bldP spid="108562" grpId="0"/>
      <p:bldP spid="108563" grpId="0"/>
      <p:bldP spid="108557" grpId="0"/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4" name="矩形 13"/>
          <p:cNvSpPr/>
          <p:nvPr>
            <p:custDataLst>
              <p:tags r:id="rId4"/>
            </p:custDataLst>
          </p:nvPr>
        </p:nvSpPr>
        <p:spPr>
          <a:xfrm>
            <a:off x="1288267" y="1268550"/>
            <a:ext cx="738664" cy="44527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2701"/>
          <a:stretch>
            <a:fillRect/>
          </a:stretch>
        </p:blipFill>
        <p:spPr>
          <a:xfrm flipH="1">
            <a:off x="9589134" y="0"/>
            <a:ext cx="2702417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0" y="0"/>
            <a:ext cx="29102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华文中宋" panose="02010600040101010101" charset="-122"/>
                <a:ea typeface="华文中宋" panose="02010600040101010101" charset="-122"/>
              </a:rPr>
              <a:t>《劝学》</a:t>
            </a:r>
          </a:p>
        </p:txBody>
      </p:sp>
      <p:sp>
        <p:nvSpPr>
          <p:cNvPr id="110618" name="Text Box 26"/>
          <p:cNvSpPr txBox="1"/>
          <p:nvPr>
            <p:custDataLst>
              <p:tags r:id="rId8"/>
            </p:custDataLst>
          </p:nvPr>
        </p:nvSpPr>
        <p:spPr>
          <a:xfrm>
            <a:off x="0" y="2562860"/>
            <a:ext cx="2753995" cy="1076325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660066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君子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非异也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善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假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于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物也</a:t>
            </a:r>
          </a:p>
        </p:txBody>
      </p:sp>
      <p:sp>
        <p:nvSpPr>
          <p:cNvPr id="110598" name="Text Box 6"/>
          <p:cNvSpPr txBox="1"/>
          <p:nvPr>
            <p:custDataLst>
              <p:tags r:id="rId9"/>
            </p:custDataLst>
          </p:nvPr>
        </p:nvSpPr>
        <p:spPr>
          <a:xfrm>
            <a:off x="3227070" y="1076960"/>
            <a:ext cx="1412875" cy="58356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000080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跂</a:t>
            </a: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而望</a:t>
            </a:r>
          </a:p>
        </p:txBody>
      </p:sp>
      <p:sp>
        <p:nvSpPr>
          <p:cNvPr id="110600" name="Text Box 8"/>
          <p:cNvSpPr txBox="1"/>
          <p:nvPr>
            <p:custDataLst>
              <p:tags r:id="rId10"/>
            </p:custDataLst>
          </p:nvPr>
        </p:nvSpPr>
        <p:spPr>
          <a:xfrm>
            <a:off x="4783773" y="1076960"/>
            <a:ext cx="1816100" cy="58356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tx1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不如登高</a:t>
            </a:r>
          </a:p>
        </p:txBody>
      </p:sp>
      <p:sp>
        <p:nvSpPr>
          <p:cNvPr id="110629" name="Text Box 37"/>
          <p:cNvSpPr txBox="1"/>
          <p:nvPr>
            <p:custDataLst>
              <p:tags r:id="rId11"/>
            </p:custDataLst>
          </p:nvPr>
        </p:nvSpPr>
        <p:spPr>
          <a:xfrm>
            <a:off x="4784090" y="1660525"/>
            <a:ext cx="1816100" cy="58356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000080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l" eaLnBrk="0" hangingPunct="0">
              <a:spcBef>
                <a:spcPct val="50000"/>
              </a:spcBef>
              <a:buClrTx/>
              <a:buSzTx/>
              <a:buFontTx/>
            </a:pP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登高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</a:t>
            </a: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招</a:t>
            </a:r>
          </a:p>
        </p:txBody>
      </p:sp>
      <p:sp>
        <p:nvSpPr>
          <p:cNvPr id="110638" name="Rectangle 46"/>
          <p:cNvSpPr/>
          <p:nvPr>
            <p:custDataLst>
              <p:tags r:id="rId12"/>
            </p:custDataLst>
          </p:nvPr>
        </p:nvSpPr>
        <p:spPr>
          <a:xfrm>
            <a:off x="7477443" y="1660525"/>
            <a:ext cx="1407795" cy="58356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tx1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l" eaLnBrk="0" hangingPunct="0">
              <a:spcBef>
                <a:spcPct val="50000"/>
              </a:spcBef>
              <a:buClrTx/>
              <a:buSzTx/>
              <a:buFontTx/>
            </a:pP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见者远</a:t>
            </a:r>
          </a:p>
        </p:txBody>
      </p:sp>
      <p:sp>
        <p:nvSpPr>
          <p:cNvPr id="2" name="Line 7"/>
          <p:cNvSpPr/>
          <p:nvPr>
            <p:custDataLst>
              <p:tags r:id="rId13"/>
            </p:custDataLst>
          </p:nvPr>
        </p:nvSpPr>
        <p:spPr>
          <a:xfrm flipV="1">
            <a:off x="6771640" y="1951990"/>
            <a:ext cx="589915" cy="635"/>
          </a:xfrm>
          <a:prstGeom prst="line">
            <a:avLst/>
          </a:prstGeom>
          <a:ln w="57150" cap="flat" cmpd="sng">
            <a:solidFill>
              <a:srgbClr val="6600CC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10630" name="Rectangle 38"/>
          <p:cNvSpPr/>
          <p:nvPr>
            <p:custDataLst>
              <p:tags r:id="rId14"/>
            </p:custDataLst>
          </p:nvPr>
        </p:nvSpPr>
        <p:spPr>
          <a:xfrm>
            <a:off x="3227070" y="2519680"/>
            <a:ext cx="1932305" cy="58356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000080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顺风而呼</a:t>
            </a:r>
          </a:p>
        </p:txBody>
      </p:sp>
      <p:sp>
        <p:nvSpPr>
          <p:cNvPr id="110639" name="Rectangle 47"/>
          <p:cNvSpPr/>
          <p:nvPr>
            <p:custDataLst>
              <p:tags r:id="rId15"/>
            </p:custDataLst>
          </p:nvPr>
        </p:nvSpPr>
        <p:spPr>
          <a:xfrm>
            <a:off x="7553325" y="2519363"/>
            <a:ext cx="1407795" cy="58356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tx1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闻者彰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Line 7"/>
          <p:cNvSpPr/>
          <p:nvPr>
            <p:custDataLst>
              <p:tags r:id="rId16"/>
            </p:custDataLst>
          </p:nvPr>
        </p:nvSpPr>
        <p:spPr>
          <a:xfrm flipV="1">
            <a:off x="5542280" y="2810510"/>
            <a:ext cx="1433195" cy="1270"/>
          </a:xfrm>
          <a:prstGeom prst="line">
            <a:avLst/>
          </a:prstGeom>
          <a:ln w="57150" cap="flat" cmpd="sng">
            <a:solidFill>
              <a:srgbClr val="6600CC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10631" name="Rectangle 39"/>
          <p:cNvSpPr/>
          <p:nvPr>
            <p:custDataLst>
              <p:tags r:id="rId17"/>
            </p:custDataLst>
          </p:nvPr>
        </p:nvSpPr>
        <p:spPr>
          <a:xfrm>
            <a:off x="3198178" y="3638868"/>
            <a:ext cx="1441450" cy="58356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000080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l" eaLnBrk="0" hangingPunct="0">
              <a:spcBef>
                <a:spcPct val="50000"/>
              </a:spcBef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假</a:t>
            </a: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舆马</a:t>
            </a:r>
          </a:p>
        </p:txBody>
      </p:sp>
      <p:sp>
        <p:nvSpPr>
          <p:cNvPr id="110640" name="Rectangle 48"/>
          <p:cNvSpPr/>
          <p:nvPr>
            <p:custDataLst>
              <p:tags r:id="rId18"/>
            </p:custDataLst>
          </p:nvPr>
        </p:nvSpPr>
        <p:spPr>
          <a:xfrm>
            <a:off x="7553325" y="3638868"/>
            <a:ext cx="1407795" cy="58356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tx1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l" eaLnBrk="0" hangingPunct="0">
              <a:spcBef>
                <a:spcPct val="50000"/>
              </a:spcBef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致</a:t>
            </a: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千里</a:t>
            </a:r>
          </a:p>
        </p:txBody>
      </p:sp>
      <p:sp>
        <p:nvSpPr>
          <p:cNvPr id="110633" name="Rectangle 41"/>
          <p:cNvSpPr/>
          <p:nvPr>
            <p:custDataLst>
              <p:tags r:id="rId19"/>
            </p:custDataLst>
          </p:nvPr>
        </p:nvSpPr>
        <p:spPr>
          <a:xfrm>
            <a:off x="3212148" y="4700905"/>
            <a:ext cx="1441450" cy="58356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000080"/>
                </a:solidFill>
              </a14:hiddenFill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假舟楫</a:t>
            </a:r>
          </a:p>
        </p:txBody>
      </p:sp>
      <p:sp>
        <p:nvSpPr>
          <p:cNvPr id="110641" name="Rectangle 49"/>
          <p:cNvSpPr/>
          <p:nvPr>
            <p:custDataLst>
              <p:tags r:id="rId20"/>
            </p:custDataLst>
          </p:nvPr>
        </p:nvSpPr>
        <p:spPr>
          <a:xfrm>
            <a:off x="7553325" y="4700588"/>
            <a:ext cx="1407795" cy="58356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tx1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l" eaLnBrk="0" hangingPunct="0">
              <a:spcBef>
                <a:spcPct val="50000"/>
              </a:spcBef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绝</a:t>
            </a: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江河</a:t>
            </a:r>
          </a:p>
        </p:txBody>
      </p:sp>
      <p:sp>
        <p:nvSpPr>
          <p:cNvPr id="5" name="Line 7"/>
          <p:cNvSpPr/>
          <p:nvPr>
            <p:custDataLst>
              <p:tags r:id="rId21"/>
            </p:custDataLst>
          </p:nvPr>
        </p:nvSpPr>
        <p:spPr>
          <a:xfrm rot="240000" flipV="1">
            <a:off x="4967605" y="4069715"/>
            <a:ext cx="2388870" cy="184150"/>
          </a:xfrm>
          <a:prstGeom prst="line">
            <a:avLst/>
          </a:prstGeom>
          <a:ln w="57150" cap="flat" cmpd="sng">
            <a:solidFill>
              <a:srgbClr val="6600CC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6" name="Rectangle 49"/>
          <p:cNvSpPr/>
          <p:nvPr>
            <p:custDataLst>
              <p:tags r:id="rId22"/>
            </p:custDataLst>
          </p:nvPr>
        </p:nvSpPr>
        <p:spPr>
          <a:xfrm>
            <a:off x="5255260" y="3512503"/>
            <a:ext cx="1816100" cy="58356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tx1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l" eaLnBrk="0" hangingPunct="0">
              <a:spcBef>
                <a:spcPct val="50000"/>
              </a:spcBef>
              <a:buClrTx/>
              <a:buSzTx/>
              <a:buFontTx/>
            </a:pP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非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利足</a:t>
            </a: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也</a:t>
            </a:r>
          </a:p>
        </p:txBody>
      </p:sp>
      <p:sp>
        <p:nvSpPr>
          <p:cNvPr id="7" name="Line 7"/>
          <p:cNvSpPr/>
          <p:nvPr>
            <p:custDataLst>
              <p:tags r:id="rId23"/>
            </p:custDataLst>
          </p:nvPr>
        </p:nvSpPr>
        <p:spPr>
          <a:xfrm rot="360000" flipV="1">
            <a:off x="4899025" y="5005070"/>
            <a:ext cx="2455545" cy="262255"/>
          </a:xfrm>
          <a:prstGeom prst="line">
            <a:avLst/>
          </a:prstGeom>
          <a:ln w="57150" cap="flat" cmpd="sng">
            <a:solidFill>
              <a:srgbClr val="6600CC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8" name="Rectangle 49"/>
          <p:cNvSpPr/>
          <p:nvPr>
            <p:custDataLst>
              <p:tags r:id="rId24"/>
            </p:custDataLst>
          </p:nvPr>
        </p:nvSpPr>
        <p:spPr>
          <a:xfrm>
            <a:off x="5159375" y="4480243"/>
            <a:ext cx="1816100" cy="58356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tx1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l" eaLnBrk="0" hangingPunct="0">
              <a:spcBef>
                <a:spcPct val="50000"/>
              </a:spcBef>
              <a:buClrTx/>
              <a:buSzTx/>
              <a:buFontTx/>
            </a:pP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非能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水</a:t>
            </a: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也</a:t>
            </a:r>
          </a:p>
        </p:txBody>
      </p:sp>
      <p:sp>
        <p:nvSpPr>
          <p:cNvPr id="108549" name="AutoShape 5"/>
          <p:cNvSpPr/>
          <p:nvPr>
            <p:custDataLst>
              <p:tags r:id="rId25"/>
            </p:custDataLst>
          </p:nvPr>
        </p:nvSpPr>
        <p:spPr>
          <a:xfrm>
            <a:off x="2461260" y="1273810"/>
            <a:ext cx="331470" cy="3655060"/>
          </a:xfrm>
          <a:prstGeom prst="leftBrace">
            <a:avLst>
              <a:gd name="adj1" fmla="val 105052"/>
              <a:gd name="adj2" fmla="val 50000"/>
            </a:avLst>
          </a:prstGeom>
          <a:noFill/>
          <a:ln w="38100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eaLnBrk="0" hangingPunct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>
            <p:custDataLst>
              <p:tags r:id="rId26"/>
            </p:custDataLst>
          </p:nvPr>
        </p:nvSpPr>
        <p:spPr>
          <a:xfrm>
            <a:off x="140970" y="5513705"/>
            <a:ext cx="247205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 b="1">
                <a:latin typeface="Arial" panose="020b0604020202020204" pitchFamily="34" charset="0"/>
                <a:ea typeface="华文楷体" panose="02010600040101010101" charset="-122"/>
                <a:sym typeface="+mn-ea"/>
              </a:rPr>
              <a:t>学习的方法</a:t>
            </a:r>
            <a:endParaRPr lang="zh-CN" altLang="en-US"/>
          </a:p>
        </p:txBody>
      </p:sp>
      <p:sp>
        <p:nvSpPr>
          <p:cNvPr id="110622" name="Line 30"/>
          <p:cNvSpPr/>
          <p:nvPr>
            <p:custDataLst>
              <p:tags r:id="rId27"/>
            </p:custDataLst>
          </p:nvPr>
        </p:nvSpPr>
        <p:spPr>
          <a:xfrm flipH="1" flipV="1">
            <a:off x="1059180" y="3684905"/>
            <a:ext cx="19685" cy="1379220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0" name="Line 7"/>
          <p:cNvSpPr/>
          <p:nvPr>
            <p:custDataLst>
              <p:tags r:id="rId28"/>
            </p:custDataLst>
          </p:nvPr>
        </p:nvSpPr>
        <p:spPr>
          <a:xfrm>
            <a:off x="2792730" y="5835650"/>
            <a:ext cx="1541780" cy="635"/>
          </a:xfrm>
          <a:prstGeom prst="line">
            <a:avLst/>
          </a:prstGeom>
          <a:ln w="57150" cap="flat" cmpd="sng">
            <a:solidFill>
              <a:srgbClr val="6600CC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1" name="文本框 10"/>
          <p:cNvSpPr txBox="1"/>
          <p:nvPr>
            <p:custDataLst>
              <p:tags r:id="rId29"/>
            </p:custDataLst>
          </p:nvPr>
        </p:nvSpPr>
        <p:spPr>
          <a:xfrm>
            <a:off x="4568825" y="5513070"/>
            <a:ext cx="27266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latin typeface="方正兰亭粗黑简体" panose="02000000000000000000" charset="-122"/>
                <a:ea typeface="方正兰亭粗黑简体" panose="02000000000000000000" charset="-122"/>
              </a:rPr>
              <a:t>从师学习</a:t>
            </a:r>
          </a:p>
        </p:txBody>
      </p:sp>
      <p:sp>
        <p:nvSpPr>
          <p:cNvPr id="12" name="文本框 11"/>
          <p:cNvSpPr txBox="1"/>
          <p:nvPr>
            <p:custDataLst>
              <p:tags r:id="rId30"/>
            </p:custDataLst>
          </p:nvPr>
        </p:nvSpPr>
        <p:spPr>
          <a:xfrm>
            <a:off x="2918143" y="272415"/>
            <a:ext cx="476123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 b="1">
                <a:latin typeface="Arial" panose="020b0604020202020204" pitchFamily="34" charset="0"/>
                <a:ea typeface="华文楷体" panose="02010600040101010101" charset="-122"/>
                <a:sym typeface="+mn-ea"/>
              </a:rPr>
              <a:t>学习的作用：弥补不足</a:t>
            </a:r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31"/>
            </p:custDataLst>
          </p:nvPr>
        </p:nvSpPr>
        <p:spPr>
          <a:xfrm>
            <a:off x="8961120" y="1537335"/>
            <a:ext cx="937895" cy="279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粗黑简体" panose="02000000000000000000" charset="-122"/>
                <a:ea typeface="方正兰亭粗黑简体" panose="02000000000000000000" charset="-122"/>
              </a:rPr>
              <a:t>比喻论证</a:t>
            </a:r>
          </a:p>
        </p:txBody>
      </p:sp>
    </p:spTree>
    <p:custDataLst>
      <p:tags r:id="rId32"/>
    </p:custDataLst>
  </p:cSld>
  <p:clrMapOvr>
    <a:masterClrMapping/>
  </p:clrMapOvr>
  <mc:AlternateContent>
    <mc:Choice xmlns:p14="http://schemas.microsoft.com/office/powerpoint/2010/main" Requires="p14">
      <p:transition spd="slow" p14:dur="2250">
        <p14:ripple dir="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10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10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0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0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  <p:cond evt="onBegin" delay="0">
                          <p:tn val="33"/>
                        </p:cond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0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0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  <p:cond evt="onBegin" delay="0">
                          <p:tn val="39"/>
                        </p:cond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0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0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  <p:cond evt="onBegin" delay="0">
                          <p:tn val="45"/>
                        </p:cond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  <p:cond evt="onBegin" delay="0">
                          <p:tn val="51"/>
                        </p:cond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0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0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  <p:cond evt="onBegin" delay="0">
                          <p:tn val="57"/>
                        </p:cond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0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0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  <p:cond evt="onBegin" delay="0">
                          <p:tn val="63"/>
                        </p:cond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  <p:cond evt="onBegin" delay="0">
                          <p:tn val="69"/>
                        </p:cond>
                      </p:stCondLst>
                      <p:childTnLst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  <p:cond evt="onBegin" delay="0">
                          <p:tn val="75"/>
                        </p:cond>
                      </p:stCondLst>
                      <p:childTnLst>
                        <p:par>
                          <p:cTn id="7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10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10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  <p:cond evt="onBegin" delay="0">
                          <p:tn val="81"/>
                        </p:cond>
                      </p:stCondLst>
                      <p:childTnLst>
                        <p:par>
                          <p:cTn id="8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10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10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  <p:cond evt="onBegin" delay="0">
                          <p:tn val="87"/>
                        </p:cond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  <p:cond evt="onBegin" delay="0">
                          <p:tn val="93"/>
                        </p:cond>
                      </p:stCondLst>
                      <p:childTnLst>
                        <p:par>
                          <p:cTn id="9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  <p:cond evt="onBegin" delay="0">
                          <p:tn val="99"/>
                        </p:cond>
                      </p:stCondLst>
                      <p:childTnLst>
                        <p:par>
                          <p:cTn id="10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10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10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  <p:cond evt="onBegin" delay="0">
                          <p:tn val="105"/>
                        </p:cond>
                      </p:stCondLst>
                      <p:childTnLst>
                        <p:par>
                          <p:cTn id="10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  <p:cond evt="onBegin" delay="0">
                          <p:tn val="110"/>
                        </p:cond>
                      </p:stCondLst>
                      <p:childTnLst>
                        <p:par>
                          <p:cTn id="1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  <p:cond evt="onBegin" delay="0">
                          <p:tn val="116"/>
                        </p:cond>
                      </p:stCondLst>
                      <p:childTnLst>
                        <p:par>
                          <p:cTn id="1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500"/>
                                        <p:tgtEl>
                                          <p:spTgt spid="110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  <p:cond evt="onBegin" delay="0">
                          <p:tn val="121"/>
                        </p:cond>
                      </p:stCondLst>
                      <p:childTnLst>
                        <p:par>
                          <p:cTn id="1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 nodeType="clickPar">
                      <p:stCondLst>
                        <p:cond delay="indefinite"/>
                        <p:cond evt="onBegin" delay="0">
                          <p:tn val="126"/>
                        </p:cond>
                      </p:stCondLst>
                      <p:childTnLst>
                        <p:par>
                          <p:cTn id="1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110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110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 nodeType="clickPar">
                      <p:stCondLst>
                        <p:cond delay="indefinite"/>
                        <p:cond evt="onBegin" delay="0">
                          <p:tn val="132"/>
                        </p:cond>
                      </p:stCondLst>
                      <p:childTnLst>
                        <p:par>
                          <p:cTn id="1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 nodeType="clickPar">
                      <p:stCondLst>
                        <p:cond delay="indefinite"/>
                        <p:cond evt="onBegin" delay="0">
                          <p:tn val="138"/>
                        </p:cond>
                      </p:stCondLst>
                      <p:childTnLst>
                        <p:par>
                          <p:cTn id="1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 nodeType="clickPar">
                      <p:stCondLst>
                        <p:cond delay="indefinite"/>
                        <p:cond evt="onBegin" delay="0">
                          <p:tn val="143"/>
                        </p:cond>
                      </p:stCondLst>
                      <p:childTnLst>
                        <p:par>
                          <p:cTn id="1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0618" grpId="2"/>
      <p:bldP spid="110598" grpId="0"/>
      <p:bldP spid="110600" grpId="0"/>
      <p:bldP spid="110629" grpId="0"/>
      <p:bldP spid="110638" grpId="0"/>
      <p:bldP spid="110630" grpId="0"/>
      <p:bldP spid="110639" grpId="0"/>
      <p:bldP spid="110631" grpId="0"/>
      <p:bldP spid="110640" grpId="0"/>
      <p:bldP spid="110633" grpId="0"/>
      <p:bldP spid="110641" grpId="0"/>
      <p:bldP spid="6" grpId="0"/>
      <p:bldP spid="8" grpId="0"/>
      <p:bldP spid="108549" grpId="0"/>
      <p:bldP spid="9" grpId="0"/>
      <p:bldP spid="11" grpId="0"/>
      <p:bldP spid="12" grpId="0"/>
      <p:bldP spid="1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4" name="矩形 13"/>
          <p:cNvSpPr/>
          <p:nvPr>
            <p:custDataLst>
              <p:tags r:id="rId4"/>
            </p:custDataLst>
          </p:nvPr>
        </p:nvSpPr>
        <p:spPr>
          <a:xfrm>
            <a:off x="1288267" y="1268550"/>
            <a:ext cx="738664" cy="44527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2701"/>
          <a:stretch>
            <a:fillRect/>
          </a:stretch>
        </p:blipFill>
        <p:spPr>
          <a:xfrm>
            <a:off x="-1" y="0"/>
            <a:ext cx="2702417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9486265" y="0"/>
            <a:ext cx="27057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华文中宋" panose="02010600040101010101" charset="-122"/>
                <a:ea typeface="华文中宋" panose="02010600040101010101" charset="-122"/>
              </a:rPr>
              <a:t>《师说》</a:t>
            </a:r>
          </a:p>
        </p:txBody>
      </p:sp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2400935" y="1449705"/>
            <a:ext cx="6193790" cy="1272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生</a:t>
            </a:r>
            <a:r>
              <a:rPr lang="zh-CN" altLang="en-US" sz="32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乎</a:t>
            </a: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吾前，</a:t>
            </a:r>
            <a:r>
              <a:rPr lang="zh-CN" altLang="en-US" sz="32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其</a:t>
            </a: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闻道</a:t>
            </a:r>
            <a:r>
              <a:rPr lang="zh-CN" altLang="en-US" sz="32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也固</a:t>
            </a: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先乎吾</a:t>
            </a:r>
          </a:p>
          <a:p>
            <a:pPr>
              <a:lnSpc>
                <a:spcPct val="120000"/>
              </a:lnSpc>
            </a:pP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生</a:t>
            </a:r>
            <a:r>
              <a:rPr lang="zh-CN" altLang="en-US" sz="32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乎</a:t>
            </a: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吾后，</a:t>
            </a:r>
            <a:r>
              <a:rPr lang="zh-CN" altLang="en-US" sz="32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其</a:t>
            </a: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闻道</a:t>
            </a:r>
            <a:r>
              <a:rPr lang="zh-CN" altLang="en-US" sz="32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也</a:t>
            </a: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亦先乎吾</a:t>
            </a:r>
          </a:p>
        </p:txBody>
      </p:sp>
      <p:sp>
        <p:nvSpPr>
          <p:cNvPr id="3" name="文本框 2"/>
          <p:cNvSpPr txBox="1"/>
          <p:nvPr>
            <p:custDataLst>
              <p:tags r:id="rId9"/>
            </p:custDataLst>
          </p:nvPr>
        </p:nvSpPr>
        <p:spPr>
          <a:xfrm>
            <a:off x="8411210" y="1794510"/>
            <a:ext cx="22148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sym typeface="+mn-ea"/>
              </a:rPr>
              <a:t>吾从而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师</a:t>
            </a:r>
            <a:r>
              <a:rPr lang="zh-CN" altLang="en-US" sz="3200" b="1">
                <a:solidFill>
                  <a:srgbClr val="000000"/>
                </a:solidFill>
                <a:sym typeface="+mn-ea"/>
              </a:rPr>
              <a:t>之</a:t>
            </a:r>
          </a:p>
        </p:txBody>
      </p:sp>
      <p:sp>
        <p:nvSpPr>
          <p:cNvPr id="5" name="Line 7"/>
          <p:cNvSpPr/>
          <p:nvPr>
            <p:custDataLst>
              <p:tags r:id="rId10"/>
            </p:custDataLst>
          </p:nvPr>
        </p:nvSpPr>
        <p:spPr>
          <a:xfrm flipH="1">
            <a:off x="9915525" y="2378075"/>
            <a:ext cx="635" cy="1323975"/>
          </a:xfrm>
          <a:prstGeom prst="line">
            <a:avLst/>
          </a:prstGeom>
          <a:ln w="57150" cap="flat" cmpd="sng">
            <a:solidFill>
              <a:srgbClr val="6600CC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6" name="文本框 5"/>
          <p:cNvSpPr txBox="1"/>
          <p:nvPr>
            <p:custDataLst>
              <p:tags r:id="rId11"/>
            </p:custDataLst>
          </p:nvPr>
        </p:nvSpPr>
        <p:spPr>
          <a:xfrm>
            <a:off x="9011920" y="3804920"/>
            <a:ext cx="18084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sym typeface="+mn-ea"/>
              </a:rPr>
              <a:t>吾</a:t>
            </a: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sym typeface="+mn-ea"/>
              </a:rPr>
              <a:t>师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道</a:t>
            </a:r>
            <a:r>
              <a:rPr lang="zh-CN" altLang="en-US" sz="3200" b="1">
                <a:solidFill>
                  <a:schemeClr val="tx1"/>
                </a:solidFill>
                <a:sym typeface="+mn-ea"/>
              </a:rPr>
              <a:t>也</a:t>
            </a:r>
          </a:p>
        </p:txBody>
      </p:sp>
      <p:sp>
        <p:nvSpPr>
          <p:cNvPr id="7" name="文本框 6"/>
          <p:cNvSpPr txBox="1"/>
          <p:nvPr>
            <p:custDataLst>
              <p:tags r:id="rId12"/>
            </p:custDataLst>
          </p:nvPr>
        </p:nvSpPr>
        <p:spPr>
          <a:xfrm>
            <a:off x="5721350" y="3774440"/>
            <a:ext cx="254000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</a:rPr>
              <a:t>无</a:t>
            </a:r>
            <a:r>
              <a:rPr lang="zh-CN" altLang="en-US" sz="3600">
                <a:latin typeface="方正兰亭粗黑简体" panose="02000000000000000000" charset="-122"/>
                <a:ea typeface="方正兰亭粗黑简体" panose="02000000000000000000" charset="-122"/>
              </a:rPr>
              <a:t>贵无贱，无长无少，道之所存，师之所存</a:t>
            </a:r>
            <a:r>
              <a:rPr lang="zh-CN" altLang="en-US" sz="36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</a:rPr>
              <a:t>也</a:t>
            </a:r>
            <a:r>
              <a:rPr lang="zh-CN" altLang="en-US" sz="3600">
                <a:latin typeface="方正兰亭粗黑简体" panose="02000000000000000000" charset="-122"/>
                <a:ea typeface="方正兰亭粗黑简体" panose="02000000000000000000" charset="-122"/>
              </a:rPr>
              <a:t>。</a:t>
            </a:r>
          </a:p>
        </p:txBody>
      </p:sp>
      <p:sp>
        <p:nvSpPr>
          <p:cNvPr id="8" name="Line 7"/>
          <p:cNvSpPr/>
          <p:nvPr>
            <p:custDataLst>
              <p:tags r:id="rId13"/>
            </p:custDataLst>
          </p:nvPr>
        </p:nvSpPr>
        <p:spPr>
          <a:xfrm flipV="1">
            <a:off x="7014845" y="2378075"/>
            <a:ext cx="2900045" cy="1323975"/>
          </a:xfrm>
          <a:prstGeom prst="line">
            <a:avLst/>
          </a:prstGeom>
          <a:ln w="57150" cap="flat" cmpd="sng">
            <a:solidFill>
              <a:srgbClr val="6600CC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9" name="文本框 8"/>
          <p:cNvSpPr txBox="1"/>
          <p:nvPr>
            <p:custDataLst>
              <p:tags r:id="rId14"/>
            </p:custDataLst>
          </p:nvPr>
        </p:nvSpPr>
        <p:spPr>
          <a:xfrm>
            <a:off x="5033645" y="3774440"/>
            <a:ext cx="57150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择师标准</a:t>
            </a:r>
          </a:p>
        </p:txBody>
      </p:sp>
      <p:sp>
        <p:nvSpPr>
          <p:cNvPr id="10" name="文本框 9"/>
          <p:cNvSpPr txBox="1"/>
          <p:nvPr>
            <p:custDataLst>
              <p:tags r:id="rId15"/>
            </p:custDataLst>
          </p:nvPr>
        </p:nvSpPr>
        <p:spPr>
          <a:xfrm>
            <a:off x="2400935" y="3774440"/>
            <a:ext cx="262445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solidFill>
                  <a:schemeClr val="tx1"/>
                </a:solidFill>
                <a:latin typeface="方正兰亭粗黑简体" panose="02000000000000000000" charset="-122"/>
                <a:ea typeface="方正兰亭粗黑简体" panose="02000000000000000000" charset="-122"/>
                <a:sym typeface="+mn-ea"/>
              </a:rPr>
              <a:t>是故弟子</a:t>
            </a:r>
            <a:r>
              <a:rPr lang="zh-CN" altLang="en-US" sz="32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sym typeface="+mn-ea"/>
              </a:rPr>
              <a:t>不必</a:t>
            </a:r>
            <a:r>
              <a:rPr lang="zh-CN" altLang="en-US" sz="3200">
                <a:solidFill>
                  <a:schemeClr val="tx1"/>
                </a:solidFill>
                <a:latin typeface="方正兰亭粗黑简体" panose="02000000000000000000" charset="-122"/>
                <a:ea typeface="方正兰亭粗黑简体" panose="02000000000000000000" charset="-122"/>
                <a:sym typeface="+mn-ea"/>
              </a:rPr>
              <a:t>不如师，师不必</a:t>
            </a:r>
            <a:r>
              <a:rPr lang="zh-CN" altLang="en-US" sz="32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sym typeface="+mn-ea"/>
              </a:rPr>
              <a:t>贤于</a:t>
            </a:r>
            <a:r>
              <a:rPr lang="zh-CN" altLang="en-US" sz="3200">
                <a:solidFill>
                  <a:schemeClr val="tx1"/>
                </a:solidFill>
                <a:latin typeface="方正兰亭粗黑简体" panose="02000000000000000000" charset="-122"/>
                <a:ea typeface="方正兰亭粗黑简体" panose="02000000000000000000" charset="-122"/>
                <a:sym typeface="+mn-ea"/>
              </a:rPr>
              <a:t>弟子，</a:t>
            </a:r>
            <a:r>
              <a:rPr lang="zh-CN" altLang="en-US" sz="3200">
                <a:solidFill>
                  <a:schemeClr val="accent1">
                    <a:lumMod val="75000"/>
                  </a:schemeClr>
                </a:solidFill>
                <a:latin typeface="方正兰亭粗黑简体" panose="02000000000000000000" charset="-122"/>
                <a:ea typeface="方正兰亭粗黑简体" panose="02000000000000000000" charset="-122"/>
                <a:sym typeface="+mn-ea"/>
              </a:rPr>
              <a:t>闻道有先后，术业有专攻。</a:t>
            </a:r>
          </a:p>
        </p:txBody>
      </p:sp>
      <p:sp>
        <p:nvSpPr>
          <p:cNvPr id="11" name="文本框 10"/>
          <p:cNvSpPr txBox="1"/>
          <p:nvPr>
            <p:custDataLst>
              <p:tags r:id="rId16"/>
            </p:custDataLst>
          </p:nvPr>
        </p:nvSpPr>
        <p:spPr>
          <a:xfrm>
            <a:off x="4904105" y="6149975"/>
            <a:ext cx="28346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方正粗黑宋简体" panose="02000000000000000000" charset="-122"/>
                <a:ea typeface="方正粗黑宋简体" panose="02000000000000000000" charset="-122"/>
              </a:rPr>
              <a:t>无</a:t>
            </a:r>
            <a:r>
              <a:rPr lang="zh-CN" altLang="en-US" sz="32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常</a:t>
            </a:r>
            <a:r>
              <a:rPr lang="zh-CN" altLang="en-US" sz="3200">
                <a:latin typeface="方正粗黑宋简体" panose="02000000000000000000" charset="-122"/>
                <a:ea typeface="方正粗黑宋简体" panose="02000000000000000000" charset="-122"/>
              </a:rPr>
              <a:t>师</a:t>
            </a:r>
          </a:p>
        </p:txBody>
      </p:sp>
    </p:spTree>
    <p:custDataLst>
      <p:tags r:id="rId17"/>
    </p:custDataLst>
  </p:cSld>
  <p:clrMapOvr>
    <a:masterClrMapping/>
  </p:clrMapOvr>
  <mc:AlternateContent>
    <mc:Choice xmlns:p14="http://schemas.microsoft.com/office/powerpoint/2010/main" Requires="p14">
      <p:transition spd="slow" p14:dur="2250">
        <p14:ripple dir="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  <p:cond evt="onBegin" delay="0">
                          <p:tn val="45"/>
                        </p:cond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  <p:cond evt="onBegin" delay="0">
                          <p:tn val="50"/>
                        </p:cond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3" grpId="0"/>
      <p:bldP spid="6" grpId="0"/>
      <p:bldP spid="7" grpId="0"/>
      <p:bldP spid="9" grpId="0"/>
      <p:bldP spid="10" grpId="0"/>
      <p:bldP spid="1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4" name="矩形 13"/>
          <p:cNvSpPr/>
          <p:nvPr>
            <p:custDataLst>
              <p:tags r:id="rId4"/>
            </p:custDataLst>
          </p:nvPr>
        </p:nvSpPr>
        <p:spPr>
          <a:xfrm>
            <a:off x="1288267" y="1268550"/>
            <a:ext cx="738664" cy="44527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2701"/>
          <a:stretch>
            <a:fillRect/>
          </a:stretch>
        </p:blipFill>
        <p:spPr>
          <a:xfrm flipH="1">
            <a:off x="9589134" y="0"/>
            <a:ext cx="2702417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503555" y="393700"/>
            <a:ext cx="908621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华文中宋" panose="02010600040101010101" charset="-122"/>
                <a:ea typeface="华文中宋" panose="02010600040101010101" charset="-122"/>
              </a:rPr>
              <a:t>探究：韩愈是如何看待那些</a:t>
            </a:r>
            <a:r>
              <a:rPr lang="zh-CN" altLang="en-US" sz="36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不从师学习</a:t>
            </a:r>
            <a:r>
              <a:rPr lang="zh-CN" altLang="en-US" sz="3600">
                <a:latin typeface="华文中宋" panose="02010600040101010101" charset="-122"/>
                <a:ea typeface="华文中宋" panose="02010600040101010101" charset="-122"/>
              </a:rPr>
              <a:t>的人？请在文中找到相应语句，并说明用了哪些论证手法。</a:t>
            </a: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786130" y="2484755"/>
            <a:ext cx="823150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古之圣人，其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出人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也远矣，犹且从师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问焉；</a:t>
            </a:r>
          </a:p>
          <a:p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今之众人，其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圣人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也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亦远矣，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而耻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学于师。</a:t>
            </a: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786130" y="3743960"/>
            <a:ext cx="809053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爱其子，择师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教之；</a:t>
            </a:r>
          </a:p>
          <a:p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于其身也，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则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耻师焉，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惑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矣。</a:t>
            </a:r>
          </a:p>
        </p:txBody>
      </p:sp>
      <p:sp>
        <p:nvSpPr>
          <p:cNvPr id="5" name="文本框 4"/>
          <p:cNvSpPr txBox="1"/>
          <p:nvPr>
            <p:custDataLst>
              <p:tags r:id="rId10"/>
            </p:custDataLst>
          </p:nvPr>
        </p:nvSpPr>
        <p:spPr>
          <a:xfrm>
            <a:off x="786130" y="5104765"/>
            <a:ext cx="852170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巫医乐师百工之人，不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耻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相师。</a:t>
            </a:r>
          </a:p>
          <a:p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士大夫之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族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，曰师曰弟子云者，则群聚而笑之。</a:t>
            </a:r>
          </a:p>
        </p:txBody>
      </p:sp>
      <p:sp>
        <p:nvSpPr>
          <p:cNvPr id="6" name="文本框 5"/>
          <p:cNvSpPr txBox="1"/>
          <p:nvPr>
            <p:custDataLst>
              <p:tags r:id="rId11"/>
            </p:custDataLst>
          </p:nvPr>
        </p:nvSpPr>
        <p:spPr>
          <a:xfrm>
            <a:off x="9017635" y="2679065"/>
            <a:ext cx="937895" cy="279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粗黑简体" panose="02000000000000000000" charset="-122"/>
                <a:ea typeface="方正兰亭粗黑简体" panose="02000000000000000000" charset="-122"/>
              </a:rPr>
              <a:t>对比论证</a:t>
            </a:r>
          </a:p>
        </p:txBody>
      </p:sp>
      <p:sp>
        <p:nvSpPr>
          <p:cNvPr id="11" name="文本框 10"/>
          <p:cNvSpPr txBox="1"/>
          <p:nvPr>
            <p:custDataLst>
              <p:tags r:id="rId12"/>
            </p:custDataLst>
          </p:nvPr>
        </p:nvSpPr>
        <p:spPr>
          <a:xfrm>
            <a:off x="4146550" y="1773555"/>
            <a:ext cx="58089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latin typeface="方正粗黑宋简体" panose="02000000000000000000" charset="-122"/>
                <a:ea typeface="方正粗黑宋简体" panose="02000000000000000000" charset="-122"/>
              </a:rPr>
              <a:t>批判</a:t>
            </a:r>
            <a:r>
              <a:rPr lang="en-US" altLang="zh-CN" sz="3200">
                <a:latin typeface="方正粗黑宋简体" panose="02000000000000000000" charset="-122"/>
                <a:ea typeface="方正粗黑宋简体" panose="02000000000000000000" charset="-122"/>
              </a:rPr>
              <a:t>“</a:t>
            </a:r>
            <a:r>
              <a:rPr lang="zh-CN" altLang="en-US" sz="3200">
                <a:latin typeface="方正粗黑宋简体" panose="02000000000000000000" charset="-122"/>
                <a:ea typeface="方正粗黑宋简体" panose="02000000000000000000" charset="-122"/>
              </a:rPr>
              <a:t>耻学于师</a:t>
            </a:r>
            <a:r>
              <a:rPr lang="en-US" altLang="zh-CN" sz="3200">
                <a:latin typeface="方正粗黑宋简体" panose="02000000000000000000" charset="-122"/>
                <a:ea typeface="方正粗黑宋简体" panose="02000000000000000000" charset="-122"/>
              </a:rPr>
              <a:t>”</a:t>
            </a:r>
            <a:r>
              <a:rPr lang="zh-CN" altLang="en-US" sz="3200">
                <a:latin typeface="方正粗黑宋简体" panose="02000000000000000000" charset="-122"/>
                <a:ea typeface="方正粗黑宋简体" panose="02000000000000000000" charset="-122"/>
              </a:rPr>
              <a:t>的风气</a:t>
            </a:r>
          </a:p>
        </p:txBody>
      </p:sp>
    </p:spTree>
    <p:custDataLst>
      <p:tags r:id="rId13"/>
    </p:custDataLst>
  </p:cSld>
  <p:clrMapOvr>
    <a:masterClrMapping/>
  </p:clrMapOvr>
  <mc:AlternateContent>
    <mc:Choice xmlns:p14="http://schemas.microsoft.com/office/powerpoint/2010/main" Requires="p14">
      <p:transition spd="slow" p14:dur="2250">
        <p14:ripple dir="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  <p:cond evt="onBegin" delay="0">
                          <p:tn val="41"/>
                        </p:cond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  <p:cond evt="onBegin" delay="0">
                          <p:tn val="46"/>
                        </p:cond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4" name="矩形 13"/>
          <p:cNvSpPr/>
          <p:nvPr>
            <p:custDataLst>
              <p:tags r:id="rId4"/>
            </p:custDataLst>
          </p:nvPr>
        </p:nvSpPr>
        <p:spPr>
          <a:xfrm>
            <a:off x="1288267" y="1268550"/>
            <a:ext cx="738664" cy="44527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2701"/>
          <a:stretch>
            <a:fillRect/>
          </a:stretch>
        </p:blipFill>
        <p:spPr>
          <a:xfrm>
            <a:off x="-1" y="0"/>
            <a:ext cx="2702417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2424430" y="598805"/>
            <a:ext cx="886968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华文中宋" panose="02010600040101010101" charset="-122"/>
                <a:ea typeface="华文中宋" panose="02010600040101010101" charset="-122"/>
              </a:rPr>
              <a:t>活动任务：尝试从两篇文章中概括，我们怎样才能更好地学习。</a:t>
            </a: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2424430" y="2285365"/>
            <a:ext cx="886968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要求：</a:t>
            </a:r>
          </a:p>
          <a:p>
            <a:r>
              <a:rPr lang="en-US" altLang="zh-CN" sz="40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、找到两篇文章中的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原句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</a:p>
          <a:p>
            <a:r>
              <a:rPr lang="en-US" altLang="zh-CN" sz="40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、结合翻译理解，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概括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作者观点。</a:t>
            </a:r>
          </a:p>
        </p:txBody>
      </p:sp>
    </p:spTree>
    <p:custDataLst>
      <p:tags r:id="rId9"/>
    </p:custDataLst>
  </p:cSld>
  <p:clrMapOvr>
    <a:masterClrMapping/>
  </p:clrMapOvr>
  <mc:AlternateContent>
    <mc:Choice xmlns:p14="http://schemas.microsoft.com/office/powerpoint/2010/main" Requires="p14">
      <p:transition spd="slow" p14:dur="2250">
        <p14:ripple dir="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4" name="矩形 13"/>
          <p:cNvSpPr/>
          <p:nvPr>
            <p:custDataLst>
              <p:tags r:id="rId4"/>
            </p:custDataLst>
          </p:nvPr>
        </p:nvSpPr>
        <p:spPr>
          <a:xfrm>
            <a:off x="1288267" y="1268550"/>
            <a:ext cx="738664" cy="44527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2701"/>
          <a:stretch>
            <a:fillRect/>
          </a:stretch>
        </p:blipFill>
        <p:spPr>
          <a:xfrm flipH="1">
            <a:off x="9589134" y="0"/>
            <a:ext cx="2702417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1692275" y="315595"/>
            <a:ext cx="393065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0" fontAlgn="auto" hangingPunct="0">
              <a:lnSpc>
                <a:spcPct val="100000"/>
              </a:lnSpc>
              <a:spcBef>
                <a:spcPct val="0"/>
              </a:spcBef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积土成山，风雨兴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焉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0" fontAlgn="auto" hangingPunct="0">
              <a:lnSpc>
                <a:spcPct val="100000"/>
              </a:lnSpc>
              <a:spcBef>
                <a:spcPct val="0"/>
              </a:spcBef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积水成渊，蛟龙生焉</a:t>
            </a:r>
          </a:p>
        </p:txBody>
      </p: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1692275" y="1409065"/>
            <a:ext cx="433832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0" fontAlgn="auto" hangingPunct="0">
              <a:spcBef>
                <a:spcPct val="0"/>
              </a:spcBef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不积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跬步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无以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至千里</a:t>
            </a:r>
          </a:p>
          <a:p>
            <a:pPr eaLnBrk="0" fontAlgn="auto" hangingPunct="0">
              <a:spcBef>
                <a:spcPct val="0"/>
              </a:spcBef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不积小流，无以成江海</a:t>
            </a:r>
          </a:p>
        </p:txBody>
      </p:sp>
      <p:sp>
        <p:nvSpPr>
          <p:cNvPr id="5" name="文本框 4"/>
          <p:cNvSpPr txBox="1"/>
          <p:nvPr>
            <p:custDataLst>
              <p:tags r:id="rId9"/>
            </p:custDataLst>
          </p:nvPr>
        </p:nvSpPr>
        <p:spPr>
          <a:xfrm>
            <a:off x="1692275" y="315595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积</a:t>
            </a:r>
          </a:p>
        </p:txBody>
      </p:sp>
      <p:sp>
        <p:nvSpPr>
          <p:cNvPr id="6" name="文本框 5"/>
          <p:cNvSpPr txBox="1"/>
          <p:nvPr>
            <p:custDataLst>
              <p:tags r:id="rId10"/>
            </p:custDataLst>
          </p:nvPr>
        </p:nvSpPr>
        <p:spPr>
          <a:xfrm>
            <a:off x="1692275" y="746760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积</a:t>
            </a:r>
          </a:p>
        </p:txBody>
      </p:sp>
      <p:sp>
        <p:nvSpPr>
          <p:cNvPr id="7" name="文本框 6"/>
          <p:cNvSpPr txBox="1"/>
          <p:nvPr>
            <p:custDataLst>
              <p:tags r:id="rId11"/>
            </p:custDataLst>
          </p:nvPr>
        </p:nvSpPr>
        <p:spPr>
          <a:xfrm>
            <a:off x="2026920" y="1409065"/>
            <a:ext cx="6896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积</a:t>
            </a:r>
          </a:p>
        </p:txBody>
      </p:sp>
      <p:sp>
        <p:nvSpPr>
          <p:cNvPr id="8" name="文本框 7"/>
          <p:cNvSpPr txBox="1"/>
          <p:nvPr>
            <p:custDataLst>
              <p:tags r:id="rId12"/>
            </p:custDataLst>
          </p:nvPr>
        </p:nvSpPr>
        <p:spPr>
          <a:xfrm>
            <a:off x="2026920" y="1840230"/>
            <a:ext cx="5384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积</a:t>
            </a:r>
          </a:p>
        </p:txBody>
      </p:sp>
      <p:sp>
        <p:nvSpPr>
          <p:cNvPr id="9" name="文本框 8"/>
          <p:cNvSpPr txBox="1"/>
          <p:nvPr>
            <p:custDataLst>
              <p:tags r:id="rId13"/>
            </p:custDataLst>
          </p:nvPr>
        </p:nvSpPr>
        <p:spPr>
          <a:xfrm>
            <a:off x="1692275" y="2453640"/>
            <a:ext cx="3400425" cy="9531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骐骥一跃，不能十步</a:t>
            </a:r>
          </a:p>
          <a:p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驽马十驾，功在不舍</a:t>
            </a:r>
          </a:p>
        </p:txBody>
      </p:sp>
      <p:sp>
        <p:nvSpPr>
          <p:cNvPr id="10" name="文本框 9"/>
          <p:cNvSpPr txBox="1"/>
          <p:nvPr>
            <p:custDataLst>
              <p:tags r:id="rId14"/>
            </p:custDataLst>
          </p:nvPr>
        </p:nvSpPr>
        <p:spPr>
          <a:xfrm>
            <a:off x="1692275" y="3497580"/>
            <a:ext cx="340042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0" hangingPunct="0"/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锲而舍之，朽木不折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/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锲而不舍，金石可镂</a:t>
            </a:r>
          </a:p>
        </p:txBody>
      </p:sp>
      <p:sp>
        <p:nvSpPr>
          <p:cNvPr id="11" name="文本框 10"/>
          <p:cNvSpPr txBox="1"/>
          <p:nvPr>
            <p:custDataLst>
              <p:tags r:id="rId15"/>
            </p:custDataLst>
          </p:nvPr>
        </p:nvSpPr>
        <p:spPr>
          <a:xfrm>
            <a:off x="4191635" y="2884805"/>
            <a:ext cx="10090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不舍</a:t>
            </a:r>
          </a:p>
        </p:txBody>
      </p:sp>
      <p:sp>
        <p:nvSpPr>
          <p:cNvPr id="12" name="文本框 11"/>
          <p:cNvSpPr txBox="1"/>
          <p:nvPr>
            <p:custDataLst>
              <p:tags r:id="rId16"/>
            </p:custDataLst>
          </p:nvPr>
        </p:nvSpPr>
        <p:spPr>
          <a:xfrm>
            <a:off x="2400935" y="3928745"/>
            <a:ext cx="10090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不舍</a:t>
            </a:r>
          </a:p>
        </p:txBody>
      </p:sp>
      <p:sp>
        <p:nvSpPr>
          <p:cNvPr id="13" name="文本框 12"/>
          <p:cNvSpPr txBox="1"/>
          <p:nvPr>
            <p:custDataLst>
              <p:tags r:id="rId17"/>
            </p:custDataLst>
          </p:nvPr>
        </p:nvSpPr>
        <p:spPr>
          <a:xfrm>
            <a:off x="1692275" y="4646295"/>
            <a:ext cx="9478010" cy="11684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蚓无爪牙之利，筋骨之强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上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食埃土，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下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饮黄泉，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用心一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也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蟹六跪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而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二螯，非蛇鳝之穴无可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寄托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者，用心躁也</a:t>
            </a:r>
          </a:p>
        </p:txBody>
      </p:sp>
      <p:sp>
        <p:nvSpPr>
          <p:cNvPr id="115740" name="Text Box 28"/>
          <p:cNvSpPr txBox="1"/>
          <p:nvPr>
            <p:custDataLst>
              <p:tags r:id="rId18"/>
            </p:custDataLst>
          </p:nvPr>
        </p:nvSpPr>
        <p:spPr>
          <a:xfrm>
            <a:off x="6135053" y="632143"/>
            <a:ext cx="936625" cy="1445260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660066"/>
                </a:solidFill>
              </a14:hiddenFill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400" b="1">
                <a:solidFill>
                  <a:schemeClr val="accent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积累</a:t>
            </a:r>
          </a:p>
        </p:txBody>
      </p:sp>
      <p:sp>
        <p:nvSpPr>
          <p:cNvPr id="115727" name="AutoShape 15"/>
          <p:cNvSpPr/>
          <p:nvPr>
            <p:custDataLst>
              <p:tags r:id="rId19"/>
            </p:custDataLst>
          </p:nvPr>
        </p:nvSpPr>
        <p:spPr>
          <a:xfrm>
            <a:off x="5622925" y="516890"/>
            <a:ext cx="152400" cy="1676400"/>
          </a:xfrm>
          <a:prstGeom prst="rightBrace">
            <a:avLst>
              <a:gd name="adj1" fmla="val 91666"/>
              <a:gd name="adj2" fmla="val 50000"/>
            </a:avLst>
          </a:prstGeom>
          <a:noFill/>
          <a:ln w="50800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eaLnBrk="0" hangingPunct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5" name="AutoShape 15"/>
          <p:cNvSpPr/>
          <p:nvPr>
            <p:custDataLst>
              <p:tags r:id="rId20"/>
            </p:custDataLst>
          </p:nvPr>
        </p:nvSpPr>
        <p:spPr>
          <a:xfrm>
            <a:off x="5622925" y="2656840"/>
            <a:ext cx="152400" cy="1676400"/>
          </a:xfrm>
          <a:prstGeom prst="rightBrace">
            <a:avLst>
              <a:gd name="adj1" fmla="val 91666"/>
              <a:gd name="adj2" fmla="val 50000"/>
            </a:avLst>
          </a:prstGeom>
          <a:noFill/>
          <a:ln w="50800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eaLnBrk="0" hangingPunct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6" name="Text Box 28"/>
          <p:cNvSpPr txBox="1"/>
          <p:nvPr>
            <p:custDataLst>
              <p:tags r:id="rId21"/>
            </p:custDataLst>
          </p:nvPr>
        </p:nvSpPr>
        <p:spPr>
          <a:xfrm>
            <a:off x="6135053" y="2887663"/>
            <a:ext cx="936625" cy="1445260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660066"/>
                </a:solidFill>
              </a14:hiddenFill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400" b="1">
                <a:solidFill>
                  <a:schemeClr val="accent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坚持</a:t>
            </a:r>
          </a:p>
        </p:txBody>
      </p:sp>
      <p:sp>
        <p:nvSpPr>
          <p:cNvPr id="17" name="Text Box 28"/>
          <p:cNvSpPr txBox="1"/>
          <p:nvPr>
            <p:custDataLst>
              <p:tags r:id="rId22"/>
            </p:custDataLst>
          </p:nvPr>
        </p:nvSpPr>
        <p:spPr>
          <a:xfrm>
            <a:off x="8882063" y="3200718"/>
            <a:ext cx="936625" cy="1445260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660066"/>
                </a:solidFill>
              </a14:hiddenFill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400" b="1">
                <a:solidFill>
                  <a:schemeClr val="accent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专心</a:t>
            </a:r>
          </a:p>
        </p:txBody>
      </p:sp>
      <p:sp>
        <p:nvSpPr>
          <p:cNvPr id="3" name="文本框 2"/>
          <p:cNvSpPr txBox="1"/>
          <p:nvPr>
            <p:custDataLst>
              <p:tags r:id="rId23"/>
            </p:custDataLst>
          </p:nvPr>
        </p:nvSpPr>
        <p:spPr>
          <a:xfrm>
            <a:off x="0" y="0"/>
            <a:ext cx="29102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华文中宋" panose="02010600040101010101" charset="-122"/>
                <a:ea typeface="华文中宋" panose="02010600040101010101" charset="-122"/>
              </a:rPr>
              <a:t>《劝学》</a:t>
            </a:r>
          </a:p>
        </p:txBody>
      </p:sp>
      <p:sp>
        <p:nvSpPr>
          <p:cNvPr id="18" name="文本框 17"/>
          <p:cNvSpPr txBox="1"/>
          <p:nvPr>
            <p:custDataLst>
              <p:tags r:id="rId24"/>
            </p:custDataLst>
          </p:nvPr>
        </p:nvSpPr>
        <p:spPr>
          <a:xfrm>
            <a:off x="7341235" y="401320"/>
            <a:ext cx="937895" cy="279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粗黑简体" panose="02000000000000000000" charset="-122"/>
                <a:ea typeface="方正兰亭粗黑简体" panose="02000000000000000000" charset="-122"/>
              </a:rPr>
              <a:t>比喻论证</a:t>
            </a:r>
          </a:p>
        </p:txBody>
      </p:sp>
      <p:sp>
        <p:nvSpPr>
          <p:cNvPr id="19" name="文本框 18"/>
          <p:cNvSpPr txBox="1"/>
          <p:nvPr>
            <p:custDataLst>
              <p:tags r:id="rId25"/>
            </p:custDataLst>
          </p:nvPr>
        </p:nvSpPr>
        <p:spPr>
          <a:xfrm>
            <a:off x="8465185" y="401320"/>
            <a:ext cx="937895" cy="279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粗黑简体" panose="02000000000000000000" charset="-122"/>
                <a:ea typeface="方正兰亭粗黑简体" panose="02000000000000000000" charset="-122"/>
              </a:rPr>
              <a:t>对比论证</a:t>
            </a:r>
          </a:p>
        </p:txBody>
      </p:sp>
    </p:spTree>
    <p:custDataLst>
      <p:tags r:id="rId26"/>
    </p:custDataLst>
  </p:cSld>
  <p:clrMapOvr>
    <a:masterClrMapping/>
  </p:clrMapOvr>
  <mc:AlternateContent>
    <mc:Choice xmlns:p14="http://schemas.microsoft.com/office/powerpoint/2010/main" Requires="p14">
      <p:transition spd="slow" p14:dur="2250">
        <p14:ripple dir="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  <p:cond evt="onBegin" delay="0">
                          <p:tn val="41"/>
                        </p:cond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  <p:cond evt="onBegin" delay="0">
                          <p:tn val="46"/>
                        </p:cond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  <p:cond evt="onBegin" delay="0">
                          <p:tn val="54"/>
                        </p:cond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  <p:cond evt="onBegin" delay="0">
                          <p:tn val="59"/>
                        </p:cond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5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5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  <p:cond evt="onBegin" delay="0">
                          <p:tn val="65"/>
                        </p:cond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57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15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  <p:cond evt="onBegin" delay="0">
                          <p:tn val="71"/>
                        </p:cond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  <p:cond evt="onBegin" delay="0">
                          <p:tn val="77"/>
                        </p:cond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  <p:cond evt="onBegin" delay="0">
                          <p:tn val="83"/>
                        </p:cond>
                      </p:stCondLst>
                      <p:childTnLst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  <p:cond evt="onBegin" delay="0">
                          <p:tn val="89"/>
                        </p:cond>
                      </p:stCondLst>
                      <p:childTnLst>
                        <p:par>
                          <p:cTn id="9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  <p:cond evt="onBegin" delay="0">
                          <p:tn val="94"/>
                        </p:cond>
                      </p:stCondLst>
                      <p:childTnLst>
                        <p:par>
                          <p:cTn id="9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15740" grpId="0"/>
      <p:bldP spid="115727" grpId="0"/>
      <p:bldP spid="15" grpId="0"/>
      <p:bldP spid="16" grpId="0"/>
      <p:bldP spid="17" grpId="0"/>
      <p:bldP spid="3" grpId="0"/>
      <p:bldP spid="18" grpId="0"/>
      <p:bldP spid="1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4" name="矩形 13"/>
          <p:cNvSpPr/>
          <p:nvPr>
            <p:custDataLst>
              <p:tags r:id="rId4"/>
            </p:custDataLst>
          </p:nvPr>
        </p:nvSpPr>
        <p:spPr>
          <a:xfrm>
            <a:off x="1288267" y="1268550"/>
            <a:ext cx="738664" cy="44527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2701"/>
          <a:stretch>
            <a:fillRect/>
          </a:stretch>
        </p:blipFill>
        <p:spPr>
          <a:xfrm>
            <a:off x="-1" y="0"/>
            <a:ext cx="2702417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9486265" y="0"/>
            <a:ext cx="27057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华文中宋" panose="02010600040101010101" charset="-122"/>
                <a:ea typeface="华文中宋" panose="02010600040101010101" charset="-122"/>
              </a:rPr>
              <a:t>《师说》</a:t>
            </a:r>
          </a:p>
        </p:txBody>
      </p:sp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7436485" y="2061845"/>
            <a:ext cx="43446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六艺经传皆通习之。</a:t>
            </a:r>
          </a:p>
        </p:txBody>
      </p:sp>
      <p:sp>
        <p:nvSpPr>
          <p:cNvPr id="3" name="文本框 2"/>
          <p:cNvSpPr txBox="1"/>
          <p:nvPr>
            <p:custDataLst>
              <p:tags r:id="rId9"/>
            </p:custDataLst>
          </p:nvPr>
        </p:nvSpPr>
        <p:spPr>
          <a:xfrm>
            <a:off x="5723890" y="1268730"/>
            <a:ext cx="43446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从师而问。</a:t>
            </a:r>
          </a:p>
        </p:txBody>
      </p:sp>
      <p:sp>
        <p:nvSpPr>
          <p:cNvPr id="5" name="文本框 4"/>
          <p:cNvSpPr txBox="1"/>
          <p:nvPr>
            <p:custDataLst>
              <p:tags r:id="rId10"/>
            </p:custDataLst>
          </p:nvPr>
        </p:nvSpPr>
        <p:spPr>
          <a:xfrm>
            <a:off x="4947285" y="2917825"/>
            <a:ext cx="43446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不拘</a:t>
            </a:r>
            <a:r>
              <a:rPr lang="zh-CN" altLang="en-US" sz="32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于</a:t>
            </a: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时。</a:t>
            </a:r>
          </a:p>
        </p:txBody>
      </p:sp>
      <p:sp>
        <p:nvSpPr>
          <p:cNvPr id="6" name="文本框 5"/>
          <p:cNvSpPr txBox="1"/>
          <p:nvPr>
            <p:custDataLst>
              <p:tags r:id="rId11"/>
            </p:custDataLst>
          </p:nvPr>
        </p:nvSpPr>
        <p:spPr>
          <a:xfrm>
            <a:off x="3758565" y="2061845"/>
            <a:ext cx="43446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圣人无</a:t>
            </a:r>
            <a:r>
              <a:rPr lang="zh-CN" altLang="en-US" sz="32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常</a:t>
            </a: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</a:rPr>
              <a:t>师。</a:t>
            </a:r>
          </a:p>
        </p:txBody>
      </p:sp>
    </p:spTree>
    <p:custDataLst>
      <p:tags r:id="rId12"/>
    </p:custDataLst>
  </p:cSld>
  <p:clrMapOvr>
    <a:masterClrMapping/>
  </p:clrMapOvr>
  <mc:AlternateContent>
    <mc:Choice xmlns:p14="http://schemas.microsoft.com/office/powerpoint/2010/main" Requires="p14">
      <p:transition spd="slow" p14:dur="2250">
        <p14:ripple dir="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3" grpId="0"/>
      <p:bldP spid="5" grpId="0"/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4" name="矩形 13"/>
          <p:cNvSpPr/>
          <p:nvPr>
            <p:custDataLst>
              <p:tags r:id="rId4"/>
            </p:custDataLst>
          </p:nvPr>
        </p:nvSpPr>
        <p:spPr>
          <a:xfrm>
            <a:off x="1288267" y="1268550"/>
            <a:ext cx="738664" cy="44527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2701"/>
          <a:stretch>
            <a:fillRect/>
          </a:stretch>
        </p:blipFill>
        <p:spPr>
          <a:xfrm>
            <a:off x="-1" y="0"/>
            <a:ext cx="2702417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2371090" y="674370"/>
            <a:ext cx="886968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华文中宋" panose="02010600040101010101" charset="-122"/>
                <a:ea typeface="华文中宋" panose="02010600040101010101" charset="-122"/>
              </a:rPr>
              <a:t>活动任务：结合作者思想与时代背景，思考荀子和韩愈写作的</a:t>
            </a:r>
            <a:r>
              <a:rPr lang="zh-CN" altLang="en-US" sz="40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原因</a:t>
            </a:r>
            <a:r>
              <a:rPr lang="zh-CN" altLang="en-US" sz="4000">
                <a:latin typeface="华文中宋" panose="02010600040101010101" charset="-122"/>
                <a:ea typeface="华文中宋" panose="02010600040101010101" charset="-122"/>
              </a:rPr>
              <a:t>。</a:t>
            </a: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3394075" y="2705735"/>
            <a:ext cx="682371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提示：</a:t>
            </a:r>
          </a:p>
          <a:p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、荀子的思想主张。</a:t>
            </a:r>
          </a:p>
          <a:p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、韩愈所处时代的社会风气。</a:t>
            </a:r>
          </a:p>
        </p:txBody>
      </p:sp>
    </p:spTree>
    <p:custDataLst>
      <p:tags r:id="rId9"/>
    </p:custDataLst>
  </p:cSld>
  <p:clrMapOvr>
    <a:masterClrMapping/>
  </p:clrMapOvr>
  <mc:AlternateContent>
    <mc:Choice xmlns:p14="http://schemas.microsoft.com/office/powerpoint/2010/main" Requires="p14">
      <p:transition spd="slow" p14:dur="2250">
        <p14:ripple dir="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69" t="22564" r="78654" b="48308"/>
          <a:stretch>
            <a:fillRect/>
          </a:stretch>
        </p:blipFill>
        <p:spPr>
          <a:xfrm flipH="1">
            <a:off x="0" y="-10160"/>
            <a:ext cx="2705735" cy="250507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365760" y="889000"/>
            <a:ext cx="15309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solidFill>
                  <a:schemeClr val="bg1"/>
                </a:solidFill>
                <a:latin typeface="方正兰亭粗黑简体" panose="02000000000000000000" charset="-122"/>
                <a:ea typeface="方正兰亭粗黑简体" panose="02000000000000000000" charset="-122"/>
              </a:rPr>
              <a:t>韩愈</a:t>
            </a: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2927985" y="282575"/>
            <a:ext cx="9198610" cy="6294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>
              <a:lnSpc>
                <a:spcPct val="140000"/>
              </a:lnSpc>
              <a:buFont typeface="Wingdings" panose="05000000000000000000" charset="0"/>
              <a:buChar char="l"/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杰出的散文作家。其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散文题材广泛，内容深刻，形式多样，语言质朴，风格刚健，气势雄壮。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285750" indent="-285750">
              <a:lnSpc>
                <a:spcPct val="140000"/>
              </a:lnSpc>
              <a:buFont typeface="Wingdings" panose="05000000000000000000" charset="0"/>
              <a:buChar char="l"/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著有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昌黎先生文集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</a:p>
          <a:p>
            <a:pPr marL="285750" indent="-285750">
              <a:lnSpc>
                <a:spcPct val="140000"/>
              </a:lnSpc>
              <a:buFont typeface="Wingdings" panose="05000000000000000000" charset="0"/>
              <a:buChar char="l"/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先后做过四门博士、国子博士、国子祭酒，直接从事教育和教学工作。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285750" indent="-285750">
              <a:lnSpc>
                <a:spcPct val="140000"/>
              </a:lnSpc>
              <a:buFont typeface="Wingdings" panose="05000000000000000000" charset="0"/>
              <a:buChar char="l"/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唐代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古文运动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的倡导者。反对魏晋六朝以来浮华艳丽的文风，竭力主张“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文以载道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”，提出了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“惟陈言之务去”、“辞必己出”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的口号。</a:t>
            </a:r>
          </a:p>
          <a:p>
            <a:pPr marL="285750" indent="-285750">
              <a:lnSpc>
                <a:spcPct val="140000"/>
              </a:lnSpc>
              <a:buFont typeface="Wingdings" panose="05000000000000000000" charset="0"/>
              <a:buChar char="l"/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“唐宋八大家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之首。</a:t>
            </a:r>
          </a:p>
        </p:txBody>
      </p:sp>
    </p:spTree>
    <p:custDataLst>
      <p:tags r:id="rId8"/>
    </p:custDataLst>
  </p:cSld>
  <p:clrMapOvr>
    <a:masterClrMapping/>
  </p:clrMapOvr>
  <mc:AlternateContent>
    <mc:Choice xmlns:p14="http://schemas.microsoft.com/office/powerpoint/2010/main" Requires="p14">
      <p:transition spd="slow" p14:dur="2250">
        <p14:ripple dir="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  <p:cond evt="onBegin" delay="0">
                          <p:tn val="30"/>
                        </p:cond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4" name="矩形 13"/>
          <p:cNvSpPr/>
          <p:nvPr>
            <p:custDataLst>
              <p:tags r:id="rId4"/>
            </p:custDataLst>
          </p:nvPr>
        </p:nvSpPr>
        <p:spPr>
          <a:xfrm>
            <a:off x="1288267" y="1268550"/>
            <a:ext cx="738664" cy="44527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2701"/>
          <a:stretch>
            <a:fillRect/>
          </a:stretch>
        </p:blipFill>
        <p:spPr>
          <a:xfrm flipH="1">
            <a:off x="9589134" y="0"/>
            <a:ext cx="2702417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1660525" y="2451735"/>
            <a:ext cx="702881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方正粗黑宋简体" panose="02000000000000000000" charset="-122"/>
                <a:ea typeface="方正粗黑宋简体" panose="02000000000000000000" charset="-122"/>
              </a:rPr>
              <a:t>课后作业：</a:t>
            </a:r>
          </a:p>
          <a:p>
            <a:r>
              <a:rPr lang="zh-CN" altLang="en-US" sz="4000">
                <a:latin typeface="方正粗黑宋简体" panose="02000000000000000000" charset="-122"/>
                <a:ea typeface="方正粗黑宋简体" panose="02000000000000000000" charset="-122"/>
              </a:rPr>
              <a:t>完成两篇文章的结构框架图</a:t>
            </a:r>
          </a:p>
        </p:txBody>
      </p:sp>
    </p:spTree>
    <p:custDataLst>
      <p:tags r:id="rId8"/>
    </p:custDataLst>
  </p:cSld>
  <p:clrMapOvr>
    <a:masterClrMapping/>
  </p:clrMapOvr>
  <mc:AlternateContent>
    <mc:Choice xmlns:p14="http://schemas.microsoft.com/office/powerpoint/2010/main" Requires="p14">
      <p:transition spd="slow" p14:dur="2250">
        <p14:ripple dir="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69" t="22564" r="78654" b="48308"/>
          <a:stretch>
            <a:fillRect/>
          </a:stretch>
        </p:blipFill>
        <p:spPr>
          <a:xfrm flipH="1">
            <a:off x="0" y="-10160"/>
            <a:ext cx="2705735" cy="25050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69" t="22564" r="78654" b="48308"/>
          <a:stretch>
            <a:fillRect/>
          </a:stretch>
        </p:blipFill>
        <p:spPr>
          <a:xfrm>
            <a:off x="9486265" y="4352925"/>
            <a:ext cx="2705735" cy="250507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624840" y="1009650"/>
            <a:ext cx="13042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  <a:latin typeface="方正兰亭粗黑简体" panose="02000000000000000000" charset="-122"/>
                <a:ea typeface="方正兰亭粗黑简体" panose="02000000000000000000" charset="-122"/>
              </a:rPr>
              <a:t>劝学</a:t>
            </a:r>
          </a:p>
        </p:txBody>
      </p: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2839085" y="433705"/>
            <a:ext cx="895413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劝：鼓励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在这篇以“劝学”为题目的文章中，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勉励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人们要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不停止地坚持学习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，只有这样才能增长知识，发展才能，培养高尚的品德。 </a:t>
            </a:r>
          </a:p>
        </p:txBody>
      </p:sp>
      <p:sp>
        <p:nvSpPr>
          <p:cNvPr id="5" name="文本框 4"/>
          <p:cNvSpPr txBox="1"/>
          <p:nvPr>
            <p:custDataLst>
              <p:tags r:id="rId9"/>
            </p:custDataLst>
          </p:nvPr>
        </p:nvSpPr>
        <p:spPr>
          <a:xfrm>
            <a:off x="10381615" y="5252085"/>
            <a:ext cx="13042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  <a:latin typeface="方正兰亭粗黑简体" panose="02000000000000000000" charset="-122"/>
                <a:ea typeface="方正兰亭粗黑简体" panose="02000000000000000000" charset="-122"/>
              </a:rPr>
              <a:t>师说</a:t>
            </a:r>
          </a:p>
        </p:txBody>
      </p:sp>
      <p:sp>
        <p:nvSpPr>
          <p:cNvPr id="6" name="文本框 5"/>
          <p:cNvSpPr txBox="1"/>
          <p:nvPr>
            <p:custDataLst>
              <p:tags r:id="rId10"/>
            </p:custDataLst>
          </p:nvPr>
        </p:nvSpPr>
        <p:spPr>
          <a:xfrm>
            <a:off x="624840" y="1009650"/>
            <a:ext cx="690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sym typeface="+mn-ea"/>
              </a:rPr>
              <a:t>劝</a:t>
            </a:r>
          </a:p>
        </p:txBody>
      </p:sp>
      <p:sp>
        <p:nvSpPr>
          <p:cNvPr id="8" name="文本框 7"/>
          <p:cNvSpPr txBox="1"/>
          <p:nvPr>
            <p:custDataLst>
              <p:tags r:id="rId11"/>
            </p:custDataLst>
          </p:nvPr>
        </p:nvSpPr>
        <p:spPr>
          <a:xfrm>
            <a:off x="10982960" y="5252085"/>
            <a:ext cx="4972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sym typeface="+mn-ea"/>
              </a:rPr>
              <a:t>说</a:t>
            </a:r>
          </a:p>
        </p:txBody>
      </p:sp>
      <p:sp>
        <p:nvSpPr>
          <p:cNvPr id="9" name="文本框 8"/>
          <p:cNvSpPr txBox="1"/>
          <p:nvPr>
            <p:custDataLst>
              <p:tags r:id="rId12"/>
            </p:custDataLst>
          </p:nvPr>
        </p:nvSpPr>
        <p:spPr>
          <a:xfrm>
            <a:off x="360680" y="3529965"/>
            <a:ext cx="860806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</a:rPr>
              <a:t>在韩愈所处的中唐时代，虽然推行科举制度，但</a:t>
            </a:r>
            <a:r>
              <a:rPr lang="zh-CN" altLang="en-US" sz="32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</a:rPr>
              <a:t>耻于从师的风气却很盛行</a:t>
            </a:r>
            <a:r>
              <a:rPr lang="zh-CN" altLang="en-US" sz="3200"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</a:rPr>
              <a:t>，上层“士大夫之族”无论学业如何，都有官可做，所以他们不愿从师学习，而且他们也反对别人从师学习。正是在这样的背景之下，唯有韩愈“奋不顾流俗、犯笑侮，收召后学”“抗颜而为师”</a:t>
            </a:r>
          </a:p>
        </p:txBody>
      </p:sp>
      <p:sp>
        <p:nvSpPr>
          <p:cNvPr id="11" name="文本框 10"/>
          <p:cNvSpPr txBox="1"/>
          <p:nvPr>
            <p:custDataLst>
              <p:tags r:id="rId13"/>
            </p:custDataLst>
          </p:nvPr>
        </p:nvSpPr>
        <p:spPr>
          <a:xfrm>
            <a:off x="150495" y="3529965"/>
            <a:ext cx="922337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“说”是古代的一种文体，属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议论文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范围，一般陈述自己对某种事物的见解。《捕蛇者说》、《马说》都属这类文体。</a:t>
            </a: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“说”，古义为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陈述和解说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，因而对这类文体，都可按“解说……的道理”来理解。“师说”意思是解说关于“从师”的道理。</a:t>
            </a:r>
          </a:p>
        </p:txBody>
      </p:sp>
    </p:spTree>
    <p:custDataLst>
      <p:tags r:id="rId14"/>
    </p:custDataLst>
  </p:cSld>
  <p:clrMapOvr>
    <a:masterClrMapping/>
  </p:clrMapOvr>
  <mc:AlternateContent>
    <mc:Choice xmlns:p14="http://schemas.microsoft.com/office/powerpoint/2010/main" Requires="p14">
      <p:transition spd="slow" p14:dur="2250">
        <p14:ripple dir="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  <p:cond evt="onBegin" delay="0">
                          <p:tn val="30"/>
                        </p:cond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  <p:cond evt="onBegin" delay="0">
                          <p:tn val="44"/>
                        </p:cond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  <p:cond evt="onBegin" delay="0">
                          <p:tn val="49"/>
                        </p:cond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  <p:cond evt="onBegin" delay="0">
                          <p:tn val="56"/>
                        </p:cond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xit" presetSubtype="4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down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  <p:cond evt="onBegin" delay="0">
                          <p:tn val="61"/>
                        </p:cond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  <p:cond evt="onBegin" delay="0">
                          <p:tn val="67"/>
                        </p:cond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8" grpId="0"/>
      <p:bldP spid="9" grpId="0"/>
      <p:bldP spid="9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1" name="矩形 30"/>
          <p:cNvSpPr/>
          <p:nvPr>
            <p:custDataLst>
              <p:tags r:id="rId3"/>
            </p:custDataLst>
          </p:nvPr>
        </p:nvSpPr>
        <p:spPr>
          <a:xfrm>
            <a:off x="3701475" y="2282691"/>
            <a:ext cx="4176464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3200" kern="100">
                <a:latin typeface="Times New Roman" panose="02020603050405020304"/>
                <a:ea typeface="华文细黑" panose="02010600040101010101" charset="-122"/>
                <a:cs typeface="Courier New" panose="02070309020205020404"/>
              </a:rPr>
              <a:t>(5)</a:t>
            </a:r>
            <a:r>
              <a:rPr lang="zh-CN" altLang="zh-CN" sz="3200" kern="100">
                <a:solidFill>
                  <a:srgbClr val="FF0000"/>
                </a:solidFill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跬</a:t>
            </a:r>
            <a:r>
              <a:rPr lang="zh-CN" altLang="zh-CN" sz="3200" kern="10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步</a:t>
            </a:r>
            <a:r>
              <a:rPr lang="en-US" altLang="zh-CN" sz="3200" kern="100">
                <a:latin typeface="Times New Roman" panose="02020603050405020304"/>
                <a:ea typeface="华文细黑" panose="02010600040101010101" charset="-122"/>
                <a:cs typeface="Courier New" panose="02070309020205020404"/>
              </a:rPr>
              <a:t>(         )</a:t>
            </a:r>
            <a:endParaRPr lang="zh-CN" altLang="zh-CN" sz="1200" kern="10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3200" kern="100">
                <a:latin typeface="Times New Roman" panose="02020603050405020304"/>
                <a:ea typeface="华文细黑" panose="02010600040101010101" charset="-122"/>
                <a:cs typeface="Courier New" panose="02070309020205020404"/>
              </a:rPr>
              <a:t>(6)</a:t>
            </a:r>
            <a:r>
              <a:rPr lang="zh-CN" altLang="zh-CN" sz="3200" kern="100">
                <a:solidFill>
                  <a:srgbClr val="FF0000"/>
                </a:solidFill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骐骥</a:t>
            </a:r>
            <a:r>
              <a:rPr lang="en-US" altLang="zh-CN" sz="3200" kern="100">
                <a:latin typeface="Times New Roman" panose="02020603050405020304"/>
                <a:ea typeface="华文细黑" panose="02010600040101010101" charset="-122"/>
                <a:cs typeface="Courier New" panose="02070309020205020404"/>
              </a:rPr>
              <a:t>(         )    </a:t>
            </a:r>
            <a:endParaRPr lang="en-US" altLang="zh-CN" sz="3200" kern="100">
              <a:latin typeface="Times New Roman" panose="02020603050405020304"/>
              <a:ea typeface="华文细黑" panose="02010600040101010101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3200" kern="100">
                <a:latin typeface="Times New Roman" panose="02020603050405020304"/>
                <a:ea typeface="华文细黑" panose="02010600040101010101" charset="-122"/>
                <a:cs typeface="Courier New" panose="02070309020205020404"/>
              </a:rPr>
              <a:t>(7)</a:t>
            </a:r>
            <a:r>
              <a:rPr lang="zh-CN" altLang="zh-CN" sz="3200" kern="100">
                <a:solidFill>
                  <a:srgbClr val="FF0000"/>
                </a:solidFill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驽</a:t>
            </a:r>
            <a:r>
              <a:rPr lang="zh-CN" altLang="zh-CN" sz="3200" kern="10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马</a:t>
            </a:r>
            <a:r>
              <a:rPr lang="en-US" altLang="zh-CN" sz="3200" kern="100">
                <a:latin typeface="Times New Roman" panose="02020603050405020304"/>
                <a:ea typeface="华文细黑" panose="02010600040101010101" charset="-122"/>
                <a:cs typeface="Courier New" panose="02070309020205020404"/>
              </a:rPr>
              <a:t>(       )  	</a:t>
            </a: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3200" kern="100">
                <a:latin typeface="Times New Roman" panose="02020603050405020304"/>
                <a:ea typeface="华文细黑" panose="02010600040101010101" charset="-122"/>
                <a:cs typeface="Courier New" panose="02070309020205020404"/>
              </a:rPr>
              <a:t>(8)</a:t>
            </a:r>
            <a:r>
              <a:rPr lang="zh-CN" altLang="zh-CN" sz="3200" kern="10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须</a:t>
            </a:r>
            <a:r>
              <a:rPr lang="zh-CN" altLang="zh-CN" sz="3200" kern="100">
                <a:solidFill>
                  <a:srgbClr val="FF0000"/>
                </a:solidFill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臾</a:t>
            </a:r>
            <a:r>
              <a:rPr lang="en-US" altLang="zh-CN" sz="3200" kern="100">
                <a:latin typeface="Times New Roman" panose="02020603050405020304"/>
                <a:ea typeface="华文细黑" panose="02010600040101010101" charset="-122"/>
                <a:cs typeface="Courier New" panose="02070309020205020404"/>
              </a:rPr>
              <a:t>(      )</a:t>
            </a:r>
            <a:endParaRPr lang="zh-CN" altLang="zh-CN" sz="1200" kern="10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</a:pPr>
            <a:r>
              <a:rPr lang="en-US" altLang="zh-CN" sz="3200" kern="100">
                <a:latin typeface="Times New Roman" panose="02020603050405020304"/>
                <a:ea typeface="华文细黑" panose="02010600040101010101" charset="-122"/>
              </a:rPr>
              <a:t>(9)</a:t>
            </a:r>
            <a:r>
              <a:rPr lang="zh-CN" altLang="zh-CN" sz="3200" kern="100">
                <a:solidFill>
                  <a:srgbClr val="FF0000"/>
                </a:solidFill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舆</a:t>
            </a:r>
            <a:r>
              <a:rPr lang="zh-CN" altLang="zh-CN" sz="3200" kern="10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马</a:t>
            </a:r>
            <a:r>
              <a:rPr lang="en-US" altLang="zh-CN" sz="3200" kern="100">
                <a:latin typeface="Times New Roman" panose="02020603050405020304"/>
                <a:ea typeface="华文细黑" panose="02010600040101010101" charset="-122"/>
              </a:rPr>
              <a:t>(       )</a:t>
            </a:r>
            <a:endParaRPr lang="en-US" altLang="zh-CN" sz="3200" kern="100">
              <a:effectLst/>
              <a:latin typeface="Times New Roman" panose="02020603050405020304"/>
              <a:ea typeface="华文细黑" panose="02010600040101010101" charset="-122"/>
              <a:cs typeface="Courier New" panose="02070309020205020404"/>
            </a:endParaRPr>
          </a:p>
        </p:txBody>
      </p:sp>
      <p:sp>
        <p:nvSpPr>
          <p:cNvPr id="11" name="矩形 10"/>
          <p:cNvSpPr/>
          <p:nvPr>
            <p:custDataLst>
              <p:tags r:id="rId4"/>
            </p:custDataLst>
          </p:nvPr>
        </p:nvSpPr>
        <p:spPr>
          <a:xfrm>
            <a:off x="0" y="1544320"/>
            <a:ext cx="4206875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3200" kern="10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读准字音，认清字形</a:t>
            </a:r>
            <a:endParaRPr lang="zh-CN" altLang="zh-CN" sz="1200" kern="10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3200" kern="100">
                <a:latin typeface="Times New Roman" panose="02020603050405020304"/>
                <a:ea typeface="华文细黑" panose="02010600040101010101" charset="-122"/>
                <a:cs typeface="Courier New" panose="02070309020205020404"/>
              </a:rPr>
              <a:t>(1)</a:t>
            </a:r>
            <a:r>
              <a:rPr lang="zh-CN" altLang="zh-CN" sz="3200" kern="100">
                <a:solidFill>
                  <a:srgbClr val="FF0000"/>
                </a:solidFill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靛</a:t>
            </a:r>
            <a:r>
              <a:rPr lang="zh-CN" altLang="zh-CN" sz="3200" kern="10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青</a:t>
            </a:r>
            <a:r>
              <a:rPr lang="en-US" altLang="zh-CN" sz="3200" kern="100">
                <a:latin typeface="Times New Roman" panose="02020603050405020304"/>
                <a:ea typeface="华文细黑" panose="02010600040101010101" charset="-122"/>
                <a:cs typeface="Courier New" panose="02070309020205020404"/>
              </a:rPr>
              <a:t>(         )</a:t>
            </a:r>
            <a:r>
              <a:rPr lang="zh-CN" altLang="zh-CN" sz="3200" kern="10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　</a:t>
            </a:r>
            <a:r>
              <a:rPr lang="zh-CN" altLang="zh-CN" sz="3200" kern="100"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 </a:t>
            </a:r>
            <a:endParaRPr lang="en-US" altLang="zh-CN" sz="3200" kern="100">
              <a:latin typeface="宋体" panose="02010600030101010101" pitchFamily="2" charset="-122"/>
              <a:ea typeface="Times New Roman" panose="02020603050405020304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3200" kern="10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　　</a:t>
            </a:r>
            <a:endParaRPr lang="en-US" altLang="zh-CN" sz="3200" kern="100">
              <a:latin typeface="Times New Roman" panose="02020603050405020304"/>
              <a:ea typeface="华文细黑" panose="02010600040101010101" charset="-122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3200" kern="100">
                <a:latin typeface="Times New Roman" panose="02020603050405020304"/>
                <a:ea typeface="华文细黑" panose="02010600040101010101" charset="-122"/>
                <a:cs typeface="Courier New" panose="02070309020205020404"/>
              </a:rPr>
              <a:t>(2)</a:t>
            </a:r>
            <a:r>
              <a:rPr lang="zh-CN" altLang="zh-CN" sz="3200" kern="100">
                <a:solidFill>
                  <a:srgbClr val="FF0000"/>
                </a:solidFill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槁</a:t>
            </a:r>
            <a:r>
              <a:rPr lang="zh-CN" altLang="zh-CN" sz="3200" kern="10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暴</a:t>
            </a:r>
            <a:r>
              <a:rPr lang="en-US" altLang="zh-CN" sz="3200" kern="100">
                <a:latin typeface="Times New Roman" panose="02020603050405020304"/>
                <a:ea typeface="华文细黑" panose="02010600040101010101" charset="-122"/>
                <a:cs typeface="Courier New" panose="02070309020205020404"/>
              </a:rPr>
              <a:t>(        ) </a:t>
            </a:r>
            <a:endParaRPr lang="zh-CN" altLang="zh-CN" sz="1200" kern="10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</a:pPr>
            <a:r>
              <a:rPr lang="en-US" altLang="zh-CN" sz="3200" kern="100">
                <a:latin typeface="Times New Roman" panose="02020603050405020304"/>
                <a:ea typeface="华文细黑" panose="02010600040101010101" charset="-122"/>
              </a:rPr>
              <a:t>(3)</a:t>
            </a:r>
            <a:r>
              <a:rPr lang="zh-CN" altLang="zh-CN" sz="3200" kern="100">
                <a:solidFill>
                  <a:srgbClr val="FF0000"/>
                </a:solidFill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砺    </a:t>
            </a:r>
            <a:r>
              <a:rPr lang="en-US" altLang="zh-CN" sz="3200" kern="100">
                <a:latin typeface="Times New Roman" panose="02020603050405020304"/>
                <a:ea typeface="华文细黑" panose="02010600040101010101" charset="-122"/>
              </a:rPr>
              <a:t>(        )     </a:t>
            </a:r>
            <a:endParaRPr lang="en-US" altLang="zh-CN" sz="3200" kern="100">
              <a:latin typeface="Times New Roman" panose="02020603050405020304"/>
              <a:ea typeface="华文细黑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kern="100">
                <a:latin typeface="Times New Roman" panose="02020603050405020304"/>
                <a:ea typeface="华文细黑" panose="02010600040101010101" charset="-122"/>
              </a:rPr>
              <a:t>(4)</a:t>
            </a:r>
            <a:r>
              <a:rPr lang="zh-CN" altLang="zh-CN" sz="3200" kern="10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舟</a:t>
            </a:r>
            <a:r>
              <a:rPr lang="zh-CN" altLang="zh-CN" sz="3200" kern="100">
                <a:solidFill>
                  <a:srgbClr val="FF0000"/>
                </a:solidFill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楫</a:t>
            </a:r>
            <a:r>
              <a:rPr lang="en-US" altLang="zh-CN" sz="3200" kern="100">
                <a:latin typeface="Times New Roman" panose="02020603050405020304"/>
                <a:ea typeface="华文细黑" panose="02010600040101010101" charset="-122"/>
              </a:rPr>
              <a:t>(      ) </a:t>
            </a:r>
            <a:endParaRPr lang="en-US" altLang="zh-CN" sz="3200" kern="100">
              <a:effectLst/>
              <a:latin typeface="Times New Roman" panose="02020603050405020304"/>
              <a:ea typeface="华文细黑" panose="02010600040101010101" charset="-122"/>
              <a:cs typeface="Courier New" panose="02070309020205020404"/>
            </a:endParaRPr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-1216977" y="677194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>
              <a:solidFill>
                <a:srgbClr val="0000CC"/>
              </a:solidFill>
              <a:latin typeface="Times New Roman" panose="02020603050405020304"/>
              <a:ea typeface="华文细黑" panose="02010600040101010101" charset="-122"/>
              <a:cs typeface="Times New Roman" panose="02020603050405020304"/>
            </a:endParaRPr>
          </a:p>
        </p:txBody>
      </p:sp>
      <p:sp>
        <p:nvSpPr>
          <p:cNvPr id="14" name="圆角矩形 13"/>
          <p:cNvSpPr/>
          <p:nvPr>
            <p:custDataLst>
              <p:tags r:id="rId6"/>
            </p:custDataLst>
          </p:nvPr>
        </p:nvSpPr>
        <p:spPr>
          <a:xfrm>
            <a:off x="11402524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</a:p>
        </p:txBody>
      </p:sp>
      <p:sp>
        <p:nvSpPr>
          <p:cNvPr id="9" name="矩形 8"/>
          <p:cNvSpPr/>
          <p:nvPr>
            <p:custDataLst>
              <p:tags r:id="rId7"/>
            </p:custDataLst>
          </p:nvPr>
        </p:nvSpPr>
        <p:spPr>
          <a:xfrm>
            <a:off x="7242314" y="2313708"/>
            <a:ext cx="4176464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3200" kern="100">
                <a:latin typeface="Times New Roman" panose="02020603050405020304"/>
                <a:ea typeface="华文细黑" panose="02010600040101010101" charset="-122"/>
                <a:cs typeface="Courier New" panose="02070309020205020404"/>
              </a:rPr>
              <a:t>(10)</a:t>
            </a:r>
            <a:r>
              <a:rPr lang="zh-CN" altLang="zh-CN" sz="3200" kern="10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二</a:t>
            </a:r>
            <a:r>
              <a:rPr lang="zh-CN" altLang="zh-CN" sz="3200" kern="100">
                <a:solidFill>
                  <a:srgbClr val="FF0000"/>
                </a:solidFill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螯</a:t>
            </a:r>
            <a:r>
              <a:rPr lang="en-US" altLang="zh-CN" sz="3200" kern="100">
                <a:latin typeface="Times New Roman" panose="02020603050405020304"/>
                <a:ea typeface="华文细黑" panose="02010600040101010101" charset="-122"/>
                <a:cs typeface="Courier New" panose="02070309020205020404"/>
              </a:rPr>
              <a:t>(       )  	</a:t>
            </a: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3200" kern="100">
                <a:latin typeface="Times New Roman" panose="02020603050405020304"/>
                <a:ea typeface="华文细黑" panose="02010600040101010101" charset="-122"/>
                <a:cs typeface="Courier New" panose="02070309020205020404"/>
              </a:rPr>
              <a:t>(11)</a:t>
            </a:r>
            <a:r>
              <a:rPr lang="zh-CN" altLang="zh-CN" sz="3200" kern="10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蛇</a:t>
            </a:r>
            <a:r>
              <a:rPr lang="zh-CN" altLang="zh-CN" sz="3200" kern="100">
                <a:solidFill>
                  <a:srgbClr val="FF0000"/>
                </a:solidFill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鳝</a:t>
            </a:r>
            <a:r>
              <a:rPr lang="en-US" altLang="zh-CN" sz="3200" kern="100">
                <a:latin typeface="Times New Roman" panose="02020603050405020304"/>
                <a:ea typeface="华文细黑" panose="02010600040101010101" charset="-122"/>
                <a:cs typeface="Courier New" panose="02070309020205020404"/>
              </a:rPr>
              <a:t>(           )</a:t>
            </a:r>
            <a:endParaRPr lang="zh-CN" altLang="zh-CN" sz="1200" kern="10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</a:pPr>
            <a:r>
              <a:rPr lang="en-US" altLang="zh-CN" sz="3200" kern="100">
                <a:latin typeface="Times New Roman" panose="02020603050405020304"/>
                <a:ea typeface="华文细黑" panose="02010600040101010101" charset="-122"/>
              </a:rPr>
              <a:t>(12)</a:t>
            </a:r>
            <a:r>
              <a:rPr lang="zh-CN" altLang="zh-CN" sz="3200" kern="100">
                <a:solidFill>
                  <a:srgbClr val="FF0000"/>
                </a:solidFill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跂</a:t>
            </a:r>
            <a:r>
              <a:rPr lang="zh-CN" altLang="zh-CN" sz="3200" kern="10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而望</a:t>
            </a:r>
            <a:r>
              <a:rPr lang="en-US" altLang="zh-CN" sz="3200" kern="100">
                <a:latin typeface="Times New Roman" panose="02020603050405020304"/>
                <a:ea typeface="华文细黑" panose="02010600040101010101" charset="-122"/>
              </a:rPr>
              <a:t>(     )   </a:t>
            </a:r>
          </a:p>
          <a:p>
            <a:pPr>
              <a:lnSpc>
                <a:spcPct val="150000"/>
              </a:lnSpc>
            </a:pPr>
            <a:r>
              <a:rPr lang="en-US" altLang="zh-CN" sz="3200" kern="100">
                <a:latin typeface="Times New Roman" panose="02020603050405020304"/>
                <a:ea typeface="华文细黑" panose="02010600040101010101" charset="-122"/>
              </a:rPr>
              <a:t>(13)</a:t>
            </a:r>
            <a:r>
              <a:rPr lang="zh-CN" altLang="zh-CN" sz="3200" kern="100">
                <a:solidFill>
                  <a:srgbClr val="FF0000"/>
                </a:solidFill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锲</a:t>
            </a:r>
            <a:r>
              <a:rPr lang="zh-CN" altLang="zh-CN" sz="3200" kern="10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而不舍</a:t>
            </a:r>
            <a:r>
              <a:rPr lang="en-US" altLang="zh-CN" sz="3200" kern="100">
                <a:latin typeface="Times New Roman" panose="02020603050405020304"/>
                <a:ea typeface="华文细黑" panose="02010600040101010101" charset="-122"/>
              </a:rPr>
              <a:t>(        )  	</a:t>
            </a:r>
          </a:p>
          <a:p>
            <a:pPr>
              <a:lnSpc>
                <a:spcPct val="150000"/>
              </a:lnSpc>
            </a:pPr>
            <a:r>
              <a:rPr lang="en-US" altLang="zh-CN" sz="3200" kern="100">
                <a:latin typeface="Times New Roman" panose="02020603050405020304"/>
                <a:ea typeface="华文细黑" panose="02010600040101010101" charset="-122"/>
              </a:rPr>
              <a:t>(14)</a:t>
            </a:r>
            <a:r>
              <a:rPr lang="zh-CN" altLang="zh-CN" sz="3200" kern="100"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金石可</a:t>
            </a:r>
            <a:r>
              <a:rPr lang="zh-CN" altLang="zh-CN" sz="3200" kern="100">
                <a:solidFill>
                  <a:srgbClr val="FF0000"/>
                </a:solidFill>
                <a:latin typeface="Times New Roman" panose="02020603050405020304"/>
                <a:ea typeface="华文细黑" panose="02010600040101010101" charset="-122"/>
                <a:cs typeface="Times New Roman" panose="02020603050405020304"/>
              </a:rPr>
              <a:t>镂</a:t>
            </a:r>
            <a:r>
              <a:rPr lang="en-US" altLang="zh-CN" sz="3200" kern="100">
                <a:latin typeface="Times New Roman" panose="02020603050405020304"/>
                <a:ea typeface="华文细黑" panose="02010600040101010101" charset="-122"/>
              </a:rPr>
              <a:t>(        )</a:t>
            </a:r>
            <a:endParaRPr lang="en-US" altLang="zh-CN" sz="3200" kern="100">
              <a:effectLst/>
              <a:latin typeface="Times New Roman" panose="02020603050405020304"/>
              <a:ea typeface="华文细黑" panose="02010600040101010101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1437005" y="2495550"/>
            <a:ext cx="91440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kern="100">
                <a:solidFill>
                  <a:srgbClr val="3333FF"/>
                </a:solidFill>
                <a:latin typeface="Times New Roman" panose="02020603050405020304"/>
                <a:ea typeface="华文细黑" panose="02010600040101010101" charset="-122"/>
                <a:cs typeface="Courier New" panose="02070309020205020404"/>
              </a:rPr>
              <a:t>diàn</a:t>
            </a:r>
          </a:p>
        </p:txBody>
      </p:sp>
      <p:sp>
        <p:nvSpPr>
          <p:cNvPr id="5" name="矩形 4"/>
          <p:cNvSpPr/>
          <p:nvPr>
            <p:custDataLst>
              <p:tags r:id="rId9"/>
            </p:custDataLst>
          </p:nvPr>
        </p:nvSpPr>
        <p:spPr>
          <a:xfrm>
            <a:off x="1437005" y="3823335"/>
            <a:ext cx="103695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kern="100" err="1">
                <a:solidFill>
                  <a:srgbClr val="3333FF"/>
                </a:solidFill>
                <a:latin typeface="Times New Roman" panose="02020603050405020304"/>
                <a:ea typeface="华文细黑" panose="02010600040101010101" charset="-122"/>
                <a:cs typeface="Courier New" panose="02070309020205020404"/>
              </a:rPr>
              <a:t>ɡǎo</a:t>
            </a:r>
          </a:p>
        </p:txBody>
      </p:sp>
      <p:sp>
        <p:nvSpPr>
          <p:cNvPr id="6" name="矩形 5"/>
          <p:cNvSpPr/>
          <p:nvPr>
            <p:custDataLst>
              <p:tags r:id="rId10"/>
            </p:custDataLst>
          </p:nvPr>
        </p:nvSpPr>
        <p:spPr>
          <a:xfrm>
            <a:off x="1690051" y="4575671"/>
            <a:ext cx="40894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0" err="1">
                <a:solidFill>
                  <a:srgbClr val="3333FF"/>
                </a:solidFill>
                <a:latin typeface="Times New Roman" panose="02020603050405020304"/>
                <a:ea typeface="华文细黑" panose="02010600040101010101" charset="-122"/>
                <a:cs typeface="Courier New" panose="02070309020205020404"/>
              </a:rPr>
              <a:t>lì</a:t>
            </a:r>
          </a:p>
        </p:txBody>
      </p:sp>
      <p:sp>
        <p:nvSpPr>
          <p:cNvPr id="10" name="矩形 9"/>
          <p:cNvSpPr/>
          <p:nvPr>
            <p:custDataLst>
              <p:tags r:id="rId11"/>
            </p:custDataLst>
          </p:nvPr>
        </p:nvSpPr>
        <p:spPr>
          <a:xfrm>
            <a:off x="1675731" y="5328404"/>
            <a:ext cx="40894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0" err="1">
                <a:solidFill>
                  <a:srgbClr val="3333FF"/>
                </a:solidFill>
                <a:latin typeface="Times New Roman" panose="02020603050405020304"/>
                <a:ea typeface="华文细黑" panose="02010600040101010101" charset="-122"/>
                <a:cs typeface="Courier New" panose="02070309020205020404"/>
              </a:rPr>
              <a:t>jí</a:t>
            </a:r>
          </a:p>
        </p:txBody>
      </p:sp>
      <p:sp>
        <p:nvSpPr>
          <p:cNvPr id="13" name="矩形 12"/>
          <p:cNvSpPr/>
          <p:nvPr>
            <p:custDataLst>
              <p:tags r:id="rId12"/>
            </p:custDataLst>
          </p:nvPr>
        </p:nvSpPr>
        <p:spPr>
          <a:xfrm>
            <a:off x="5284256" y="2465224"/>
            <a:ext cx="70231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0" err="1">
                <a:solidFill>
                  <a:srgbClr val="3333FF"/>
                </a:solidFill>
                <a:latin typeface="Times New Roman" panose="02020603050405020304"/>
                <a:ea typeface="华文细黑" panose="02010600040101010101" charset="-122"/>
                <a:cs typeface="Courier New" panose="02070309020205020404"/>
              </a:rPr>
              <a:t>kuǐ</a:t>
            </a:r>
          </a:p>
        </p:txBody>
      </p:sp>
      <p:sp>
        <p:nvSpPr>
          <p:cNvPr id="15" name="矩形 14"/>
          <p:cNvSpPr/>
          <p:nvPr>
            <p:custDataLst>
              <p:tags r:id="rId13"/>
            </p:custDataLst>
          </p:nvPr>
        </p:nvSpPr>
        <p:spPr>
          <a:xfrm>
            <a:off x="5304278" y="3131711"/>
            <a:ext cx="82677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0" err="1">
                <a:solidFill>
                  <a:srgbClr val="3333FF"/>
                </a:solidFill>
                <a:latin typeface="Times New Roman" panose="02020603050405020304"/>
                <a:ea typeface="华文细黑" panose="02010600040101010101" charset="-122"/>
                <a:cs typeface="Courier New" panose="02070309020205020404"/>
              </a:rPr>
              <a:t>qí jì</a:t>
            </a:r>
          </a:p>
        </p:txBody>
      </p:sp>
      <p:sp>
        <p:nvSpPr>
          <p:cNvPr id="16" name="矩形 15"/>
          <p:cNvSpPr/>
          <p:nvPr>
            <p:custDataLst>
              <p:tags r:id="rId14"/>
            </p:custDataLst>
          </p:nvPr>
        </p:nvSpPr>
        <p:spPr>
          <a:xfrm>
            <a:off x="5284256" y="3914403"/>
            <a:ext cx="589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0" err="1">
                <a:solidFill>
                  <a:srgbClr val="3333FF"/>
                </a:solidFill>
                <a:latin typeface="Times New Roman" panose="02020603050405020304"/>
                <a:ea typeface="华文细黑" panose="02010600040101010101" charset="-122"/>
                <a:cs typeface="Courier New" panose="02070309020205020404"/>
              </a:rPr>
              <a:t>nú</a:t>
            </a:r>
          </a:p>
        </p:txBody>
      </p:sp>
      <p:sp>
        <p:nvSpPr>
          <p:cNvPr id="17" name="矩形 16"/>
          <p:cNvSpPr/>
          <p:nvPr>
            <p:custDataLst>
              <p:tags r:id="rId15"/>
            </p:custDataLst>
          </p:nvPr>
        </p:nvSpPr>
        <p:spPr>
          <a:xfrm>
            <a:off x="5284256" y="4712082"/>
            <a:ext cx="589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0" err="1">
                <a:solidFill>
                  <a:srgbClr val="3333FF"/>
                </a:solidFill>
                <a:latin typeface="Times New Roman" panose="02020603050405020304"/>
                <a:ea typeface="华文细黑" panose="02010600040101010101" charset="-122"/>
                <a:cs typeface="Courier New" panose="02070309020205020404"/>
              </a:rPr>
              <a:t>yú</a:t>
            </a:r>
          </a:p>
        </p:txBody>
      </p:sp>
      <p:sp>
        <p:nvSpPr>
          <p:cNvPr id="18" name="矩形 17"/>
          <p:cNvSpPr/>
          <p:nvPr>
            <p:custDataLst>
              <p:tags r:id="rId16"/>
            </p:custDataLst>
          </p:nvPr>
        </p:nvSpPr>
        <p:spPr>
          <a:xfrm>
            <a:off x="5520288" y="5468104"/>
            <a:ext cx="589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0" err="1">
                <a:solidFill>
                  <a:srgbClr val="3333FF"/>
                </a:solidFill>
                <a:latin typeface="Times New Roman" panose="02020603050405020304"/>
                <a:ea typeface="华文细黑" panose="02010600040101010101" charset="-122"/>
                <a:cs typeface="Courier New" panose="02070309020205020404"/>
              </a:rPr>
              <a:t>yú</a:t>
            </a:r>
          </a:p>
        </p:txBody>
      </p:sp>
      <p:sp>
        <p:nvSpPr>
          <p:cNvPr id="19" name="矩形 18"/>
          <p:cNvSpPr/>
          <p:nvPr>
            <p:custDataLst>
              <p:tags r:id="rId17"/>
            </p:custDataLst>
          </p:nvPr>
        </p:nvSpPr>
        <p:spPr>
          <a:xfrm>
            <a:off x="9071106" y="2526576"/>
            <a:ext cx="5664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0" err="1">
                <a:solidFill>
                  <a:srgbClr val="3333FF"/>
                </a:solidFill>
                <a:latin typeface="Times New Roman" panose="02020603050405020304"/>
                <a:ea typeface="华文细黑" panose="02010600040101010101" charset="-122"/>
                <a:cs typeface="Courier New" panose="02070309020205020404"/>
              </a:rPr>
              <a:t>áo</a:t>
            </a:r>
          </a:p>
        </p:txBody>
      </p:sp>
      <p:sp>
        <p:nvSpPr>
          <p:cNvPr id="20" name="矩形 19"/>
          <p:cNvSpPr/>
          <p:nvPr>
            <p:custDataLst>
              <p:tags r:id="rId18"/>
            </p:custDataLst>
          </p:nvPr>
        </p:nvSpPr>
        <p:spPr>
          <a:xfrm>
            <a:off x="9092374" y="3193559"/>
            <a:ext cx="92773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0" err="1">
                <a:solidFill>
                  <a:srgbClr val="3333FF"/>
                </a:solidFill>
                <a:latin typeface="Times New Roman" panose="02020603050405020304"/>
                <a:ea typeface="华文细黑" panose="02010600040101010101" charset="-122"/>
                <a:cs typeface="Courier New" panose="02070309020205020404"/>
              </a:rPr>
              <a:t>shàn</a:t>
            </a:r>
          </a:p>
        </p:txBody>
      </p:sp>
      <p:sp>
        <p:nvSpPr>
          <p:cNvPr id="21" name="矩形 20"/>
          <p:cNvSpPr/>
          <p:nvPr>
            <p:custDataLst>
              <p:tags r:id="rId19"/>
            </p:custDataLst>
          </p:nvPr>
        </p:nvSpPr>
        <p:spPr>
          <a:xfrm>
            <a:off x="9392757" y="3789534"/>
            <a:ext cx="49911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0" err="1">
                <a:solidFill>
                  <a:srgbClr val="3333FF"/>
                </a:solidFill>
                <a:latin typeface="Times New Roman" panose="02020603050405020304"/>
                <a:ea typeface="华文细黑" panose="02010600040101010101" charset="-122"/>
                <a:cs typeface="Courier New" panose="02070309020205020404"/>
              </a:rPr>
              <a:t>qǐ</a:t>
            </a:r>
          </a:p>
        </p:txBody>
      </p:sp>
      <p:sp>
        <p:nvSpPr>
          <p:cNvPr id="22" name="矩形 21"/>
          <p:cNvSpPr/>
          <p:nvPr>
            <p:custDataLst>
              <p:tags r:id="rId20"/>
            </p:custDataLst>
          </p:nvPr>
        </p:nvSpPr>
        <p:spPr>
          <a:xfrm>
            <a:off x="9856345" y="4712207"/>
            <a:ext cx="67945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0" err="1">
                <a:solidFill>
                  <a:srgbClr val="3333FF"/>
                </a:solidFill>
                <a:latin typeface="Times New Roman" panose="02020603050405020304"/>
                <a:ea typeface="华文细黑" panose="02010600040101010101" charset="-122"/>
                <a:cs typeface="Courier New" panose="02070309020205020404"/>
              </a:rPr>
              <a:t>qiè</a:t>
            </a:r>
          </a:p>
        </p:txBody>
      </p:sp>
      <p:sp>
        <p:nvSpPr>
          <p:cNvPr id="23" name="矩形 22"/>
          <p:cNvSpPr/>
          <p:nvPr>
            <p:custDataLst>
              <p:tags r:id="rId21"/>
            </p:custDataLst>
          </p:nvPr>
        </p:nvSpPr>
        <p:spPr>
          <a:xfrm>
            <a:off x="9856197" y="5467836"/>
            <a:ext cx="70231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0" err="1">
                <a:solidFill>
                  <a:srgbClr val="3333FF"/>
                </a:solidFill>
                <a:latin typeface="Times New Roman" panose="02020603050405020304"/>
                <a:ea typeface="华文细黑" panose="02010600040101010101" charset="-122"/>
                <a:cs typeface="Courier New" panose="02070309020205020404"/>
              </a:rPr>
              <a:t>lòu</a:t>
            </a: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69" t="22564" r="78654" b="48308"/>
          <a:stretch>
            <a:fillRect/>
          </a:stretch>
        </p:blipFill>
        <p:spPr>
          <a:xfrm flipH="1">
            <a:off x="0" y="-10160"/>
            <a:ext cx="2846070" cy="1880235"/>
          </a:xfrm>
          <a:prstGeom prst="rect">
            <a:avLst/>
          </a:prstGeom>
        </p:spPr>
      </p:pic>
      <p:sp>
        <p:nvSpPr>
          <p:cNvPr id="24" name="文本框 23"/>
          <p:cNvSpPr txBox="1"/>
          <p:nvPr>
            <p:custDataLst>
              <p:tags r:id="rId24"/>
            </p:custDataLst>
          </p:nvPr>
        </p:nvSpPr>
        <p:spPr>
          <a:xfrm>
            <a:off x="655320" y="684530"/>
            <a:ext cx="1198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  <a:latin typeface="方正兰亭粗黑简体" panose="02000000000000000000" charset="-122"/>
                <a:ea typeface="方正兰亭粗黑简体" panose="02000000000000000000" charset="-122"/>
                <a:sym typeface="+mn-ea"/>
              </a:rPr>
              <a:t>劝学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  <p:cond evt="onBegin" delay="0">
                          <p:tn val="30"/>
                        </p:cond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  <p:cond evt="onBegin" delay="0">
                          <p:tn val="35"/>
                        </p:cond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  <p:cond evt="onBegin" delay="0">
                          <p:tn val="40"/>
                        </p:cond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  <p:cond evt="onBegin" delay="0">
                          <p:tn val="45"/>
                        </p:cond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  <p:cond evt="onBegin" delay="0">
                          <p:tn val="50"/>
                        </p:cond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  <p:cond evt="onBegin" delay="0">
                          <p:tn val="55"/>
                        </p:cond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  <p:cond evt="onBegin" delay="0">
                          <p:tn val="60"/>
                        </p:cond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  <p:cond evt="onBegin" delay="0">
                          <p:tn val="65"/>
                        </p:cond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  <p:cond evt="onBegin" delay="0">
                          <p:tn val="70"/>
                        </p:cond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  <p:cond evt="onBegin" delay="0">
                          <p:tn val="75"/>
                        </p:cond>
                      </p:stCondLst>
                      <p:childTnLst>
                        <p:par>
                          <p:cTn id="7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3" grpId="1"/>
      <p:bldP spid="5" grpId="1"/>
      <p:bldP spid="6" grpId="1"/>
      <p:bldP spid="10" grpId="1"/>
      <p:bldP spid="13" grpId="1"/>
      <p:bldP spid="15" grpId="1"/>
      <p:bldP spid="16" grpId="1"/>
      <p:bldP spid="17" grpId="1"/>
      <p:bldP spid="18" grpId="1"/>
      <p:bldP spid="19" grpId="1"/>
      <p:bldP spid="20" grpId="1"/>
      <p:bldP spid="21" grpId="1"/>
      <p:bldP spid="22" grpId="1"/>
      <p:bldP spid="2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69" t="22564" r="78654" b="48308"/>
          <a:stretch>
            <a:fillRect/>
          </a:stretch>
        </p:blipFill>
        <p:spPr>
          <a:xfrm flipH="1">
            <a:off x="0" y="-10160"/>
            <a:ext cx="2705735" cy="2505075"/>
          </a:xfrm>
          <a:prstGeom prst="rect">
            <a:avLst/>
          </a:prstGeom>
        </p:spPr>
      </p:pic>
      <p:sp>
        <p:nvSpPr>
          <p:cNvPr id="62468" name="文本框 62467"/>
          <p:cNvSpPr txBox="1"/>
          <p:nvPr>
            <p:custDataLst>
              <p:tags r:id="rId6"/>
            </p:custDataLst>
          </p:nvPr>
        </p:nvSpPr>
        <p:spPr>
          <a:xfrm>
            <a:off x="2590800" y="2159000"/>
            <a:ext cx="6636385" cy="3538220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传</a:t>
            </a:r>
            <a:r>
              <a:rPr lang="zh-CN" altLang="en-US" sz="3200" b="1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</a:rPr>
              <a:t>道（          ）             句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读</a:t>
            </a:r>
            <a:r>
              <a:rPr lang="zh-CN" altLang="en-US" sz="3200" b="1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</a:rPr>
              <a:t>（           ）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</a:rPr>
              <a:t>或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不</a:t>
            </a:r>
            <a:r>
              <a:rPr lang="zh-CN" altLang="en-US" sz="3200" b="1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</a:rPr>
              <a:t>焉（  </a:t>
            </a:r>
            <a:r>
              <a:rPr lang="en-US" altLang="zh-CN" sz="3200" b="1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</a:rPr>
              <a:t>     </a:t>
            </a:r>
            <a:r>
              <a:rPr lang="zh-CN" altLang="en-US" sz="3200" b="1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</a:rPr>
              <a:t>）            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谀</a:t>
            </a:r>
            <a:r>
              <a:rPr lang="en-US" altLang="zh-CN" sz="3200" b="1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</a:rPr>
              <a:t>(      ) 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苌</a:t>
            </a:r>
            <a:r>
              <a:rPr lang="zh-CN" altLang="en-US" sz="3200" b="1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</a:rPr>
              <a:t>弘</a:t>
            </a:r>
            <a:r>
              <a:rPr lang="en-US" altLang="zh-CN" sz="3200" b="1" err="1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</a:rPr>
              <a:t>(            )                 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聃</a:t>
            </a:r>
            <a:r>
              <a:rPr lang="en-US" altLang="zh-CN" sz="3200" b="1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</a:rPr>
              <a:t>(        ) 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蟠</a:t>
            </a:r>
            <a:r>
              <a:rPr lang="en-US" altLang="zh-CN" sz="3200" b="1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</a:rPr>
              <a:t>(        )                          </a:t>
            </a:r>
            <a:r>
              <a:rPr lang="zh-CN" altLang="en-US" sz="3200" b="1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</a:rPr>
              <a:t>经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传</a:t>
            </a:r>
            <a:r>
              <a:rPr lang="zh-CN" altLang="en-US" sz="3200" b="1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</a:rPr>
              <a:t>          </a:t>
            </a:r>
            <a:r>
              <a:rPr lang="zh-CN" altLang="en-US" sz="3200" b="1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</a:rPr>
              <a:t>）</a:t>
            </a:r>
            <a:r>
              <a:rPr lang="en-US" altLang="zh-CN" sz="3200" b="1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贻</a:t>
            </a:r>
            <a:r>
              <a:rPr lang="en-US" altLang="zh-CN" sz="3200" b="1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</a:rPr>
              <a:t>(       )</a:t>
            </a:r>
            <a:endParaRPr lang="en-US" altLang="zh-CN" sz="3200" b="1">
              <a:solidFill>
                <a:schemeClr val="tx1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473075" y="889000"/>
            <a:ext cx="1198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  <a:latin typeface="方正兰亭粗黑简体" panose="02000000000000000000" charset="-122"/>
                <a:ea typeface="方正兰亭粗黑简体" panose="02000000000000000000" charset="-122"/>
                <a:sym typeface="+mn-ea"/>
              </a:rPr>
              <a:t>师说</a:t>
            </a:r>
            <a:endParaRPr lang="zh-CN" altLang="en-US"/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3813810" y="2070100"/>
            <a:ext cx="12446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 err="1">
                <a:solidFill>
                  <a:schemeClr val="accent1"/>
                </a:solidFill>
                <a:latin typeface="Times New Roman" panose="02020603050405020304"/>
                <a:ea typeface="宋体" panose="02010600030101010101" pitchFamily="2" charset="-122"/>
                <a:sym typeface="+mn-ea"/>
              </a:rPr>
              <a:t>chuán </a:t>
            </a: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7803515" y="2159000"/>
            <a:ext cx="8382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>
                <a:solidFill>
                  <a:schemeClr val="accent1"/>
                </a:solidFill>
                <a:latin typeface="Times New Roman" panose="02020603050405020304"/>
                <a:ea typeface="宋体" panose="02010600030101010101" pitchFamily="2" charset="-122"/>
                <a:sym typeface="+mn-ea"/>
              </a:rPr>
              <a:t>dòu</a:t>
            </a:r>
          </a:p>
        </p:txBody>
      </p:sp>
      <p:sp>
        <p:nvSpPr>
          <p:cNvPr id="5" name="文本框 4"/>
          <p:cNvSpPr txBox="1"/>
          <p:nvPr>
            <p:custDataLst>
              <p:tags r:id="rId10"/>
            </p:custDataLst>
          </p:nvPr>
        </p:nvSpPr>
        <p:spPr>
          <a:xfrm>
            <a:off x="4311015" y="2835275"/>
            <a:ext cx="74739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>
                <a:solidFill>
                  <a:schemeClr val="accent1"/>
                </a:solidFill>
                <a:latin typeface="Times New Roman" panose="02020603050405020304"/>
                <a:ea typeface="宋体" panose="02010600030101010101" pitchFamily="2" charset="-122"/>
                <a:sym typeface="+mn-ea"/>
              </a:rPr>
              <a:t>fǒu</a:t>
            </a:r>
          </a:p>
        </p:txBody>
      </p:sp>
      <p:sp>
        <p:nvSpPr>
          <p:cNvPr id="6" name="文本框 5"/>
          <p:cNvSpPr txBox="1"/>
          <p:nvPr>
            <p:custDataLst>
              <p:tags r:id="rId11"/>
            </p:custDataLst>
          </p:nvPr>
        </p:nvSpPr>
        <p:spPr>
          <a:xfrm>
            <a:off x="7292975" y="2947670"/>
            <a:ext cx="61214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>
                <a:solidFill>
                  <a:schemeClr val="accent1"/>
                </a:solidFill>
                <a:latin typeface="Times New Roman" panose="02020603050405020304"/>
                <a:ea typeface="宋体" panose="02010600030101010101" pitchFamily="2" charset="-122"/>
                <a:sym typeface="+mn-ea"/>
              </a:rPr>
              <a:t>yú</a:t>
            </a:r>
          </a:p>
        </p:txBody>
      </p:sp>
      <p:sp>
        <p:nvSpPr>
          <p:cNvPr id="7" name="文本框 6"/>
          <p:cNvSpPr txBox="1"/>
          <p:nvPr>
            <p:custDataLst>
              <p:tags r:id="rId12"/>
            </p:custDataLst>
          </p:nvPr>
        </p:nvSpPr>
        <p:spPr>
          <a:xfrm>
            <a:off x="3609340" y="3636010"/>
            <a:ext cx="122174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 err="1">
                <a:solidFill>
                  <a:schemeClr val="accent1"/>
                </a:solidFill>
                <a:latin typeface="Times New Roman" panose="02020603050405020304"/>
                <a:ea typeface="宋体" panose="02010600030101010101" pitchFamily="2" charset="-122"/>
                <a:sym typeface="+mn-ea"/>
              </a:rPr>
              <a:t>cháng</a:t>
            </a:r>
          </a:p>
        </p:txBody>
      </p:sp>
      <p:sp>
        <p:nvSpPr>
          <p:cNvPr id="8" name="文本框 7"/>
          <p:cNvSpPr txBox="1"/>
          <p:nvPr>
            <p:custDataLst>
              <p:tags r:id="rId13"/>
            </p:custDataLst>
          </p:nvPr>
        </p:nvSpPr>
        <p:spPr>
          <a:xfrm>
            <a:off x="7374255" y="3636645"/>
            <a:ext cx="8382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>
                <a:solidFill>
                  <a:schemeClr val="accent1"/>
                </a:solidFill>
                <a:latin typeface="Times New Roman" panose="02020603050405020304"/>
                <a:ea typeface="宋体" panose="02010600030101010101" pitchFamily="2" charset="-122"/>
                <a:sym typeface="+mn-ea"/>
              </a:rPr>
              <a:t>dān</a:t>
            </a:r>
          </a:p>
        </p:txBody>
      </p:sp>
      <p:sp>
        <p:nvSpPr>
          <p:cNvPr id="11" name="文本框 10"/>
          <p:cNvSpPr txBox="1"/>
          <p:nvPr>
            <p:custDataLst>
              <p:tags r:id="rId14"/>
            </p:custDataLst>
          </p:nvPr>
        </p:nvSpPr>
        <p:spPr>
          <a:xfrm>
            <a:off x="3196590" y="4366260"/>
            <a:ext cx="8382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>
                <a:solidFill>
                  <a:schemeClr val="accent1"/>
                </a:solidFill>
                <a:latin typeface="Times New Roman" panose="02020603050405020304"/>
                <a:ea typeface="宋体" panose="02010600030101010101" pitchFamily="2" charset="-122"/>
                <a:sym typeface="+mn-ea"/>
              </a:rPr>
              <a:t>pán</a:t>
            </a:r>
          </a:p>
        </p:txBody>
      </p:sp>
      <p:sp>
        <p:nvSpPr>
          <p:cNvPr id="12" name="文本框 11"/>
          <p:cNvSpPr txBox="1"/>
          <p:nvPr>
            <p:custDataLst>
              <p:tags r:id="rId15"/>
            </p:custDataLst>
          </p:nvPr>
        </p:nvSpPr>
        <p:spPr>
          <a:xfrm>
            <a:off x="7982585" y="4366260"/>
            <a:ext cx="12446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 err="1">
                <a:solidFill>
                  <a:schemeClr val="accent1"/>
                </a:solidFill>
                <a:latin typeface="Times New Roman" panose="02020603050405020304"/>
                <a:ea typeface="宋体" panose="02010600030101010101" pitchFamily="2" charset="-122"/>
                <a:sym typeface="+mn-ea"/>
              </a:rPr>
              <a:t>zhuàn</a:t>
            </a:r>
          </a:p>
        </p:txBody>
      </p:sp>
      <p:sp>
        <p:nvSpPr>
          <p:cNvPr id="13" name="文本框 12"/>
          <p:cNvSpPr txBox="1"/>
          <p:nvPr>
            <p:custDataLst>
              <p:tags r:id="rId16"/>
            </p:custDataLst>
          </p:nvPr>
        </p:nvSpPr>
        <p:spPr>
          <a:xfrm>
            <a:off x="3314700" y="5113655"/>
            <a:ext cx="49911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>
                <a:solidFill>
                  <a:schemeClr val="accent1"/>
                </a:solidFill>
                <a:latin typeface="Times New Roman" panose="02020603050405020304"/>
                <a:ea typeface="宋体" panose="02010600030101010101" pitchFamily="2" charset="-122"/>
                <a:sym typeface="+mn-ea"/>
              </a:rPr>
              <a:t>yí</a:t>
            </a:r>
          </a:p>
        </p:txBody>
      </p:sp>
    </p:spTree>
    <p:custDataLst>
      <p:tags r:id="rId17"/>
    </p:custDataLst>
  </p:cSld>
  <p:clrMapOvr>
    <a:masterClrMapping/>
  </p:clrMapOvr>
  <mc:AlternateContent>
    <mc:Choice xmlns:p14="http://schemas.microsoft.com/office/powerpoint/2010/main" Requires="p14">
      <p:transition spd="slow" p14:dur="2250">
        <p14:ripple dir="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  <p:cond evt="onBegin" delay="0">
                          <p:tn val="30"/>
                        </p:cond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  <p:cond evt="onBegin" delay="0">
                          <p:tn val="34"/>
                        </p:cond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  <p:cond evt="onBegin" delay="0">
                          <p:tn val="39"/>
                        </p:cond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  <p:cond evt="onBegin" delay="0">
                          <p:tn val="44"/>
                        </p:cond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  <p:cond evt="onBegin" delay="0">
                          <p:tn val="49"/>
                        </p:cond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  <p:cond evt="onBegin" delay="0">
                          <p:tn val="54"/>
                        </p:cond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8" grpId="0"/>
      <p:bldP spid="3" grpId="0"/>
      <p:bldP spid="4" grpId="0"/>
      <p:bldP spid="5" grpId="0"/>
      <p:bldP spid="6" grpId="0"/>
      <p:bldP spid="7" grpId="0"/>
      <p:bldP spid="8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4" name="文本框 23"/>
          <p:cNvSpPr txBox="1"/>
          <p:nvPr>
            <p:custDataLst>
              <p:tags r:id="rId4"/>
            </p:custDataLst>
          </p:nvPr>
        </p:nvSpPr>
        <p:spPr>
          <a:xfrm>
            <a:off x="0" y="0"/>
            <a:ext cx="1198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>
                <a:solidFill>
                  <a:schemeClr val="tx1"/>
                </a:solidFill>
                <a:latin typeface="方正兰亭粗黑简体" panose="02000000000000000000" charset="-122"/>
                <a:ea typeface="方正兰亭粗黑简体" panose="02000000000000000000" charset="-122"/>
                <a:sym typeface="+mn-ea"/>
              </a:rPr>
              <a:t>劝学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0" y="706755"/>
            <a:ext cx="4448810" cy="61817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914400" algn="l" eaLnBrk="0" fontAlgn="base" hangingPunct="0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</a:pP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君子</a:t>
            </a:r>
            <a:r>
              <a:rPr lang="zh-CN" altLang="en-US" sz="36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曰：学不可以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已</a:t>
            </a:r>
            <a:r>
              <a:rPr lang="zh-CN" altLang="en-US" sz="36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。</a:t>
            </a:r>
          </a:p>
          <a:p>
            <a:pPr indent="914400" algn="l" eaLnBrk="0" fontAlgn="base" hangingPunct="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</a:pPr>
            <a:r>
              <a:rPr lang="zh-CN" altLang="en-US" sz="36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青，取之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于</a:t>
            </a:r>
            <a:r>
              <a:rPr lang="zh-CN" altLang="en-US" sz="36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蓝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而</a:t>
            </a:r>
            <a:r>
              <a:rPr lang="zh-CN" altLang="en-US" sz="36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青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于</a:t>
            </a:r>
            <a:r>
              <a:rPr lang="zh-CN" altLang="en-US" sz="36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蓝；冰，水</a:t>
            </a:r>
            <a:r>
              <a:rPr lang="zh-CN" altLang="en-US" sz="36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为</a:t>
            </a:r>
            <a:r>
              <a:rPr lang="zh-CN" altLang="en-US" sz="36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之而寒于水。木直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中</a:t>
            </a:r>
            <a:r>
              <a:rPr lang="zh-CN" altLang="en-US" sz="36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绳</a:t>
            </a:r>
            <a:r>
              <a:rPr lang="zh-CN" altLang="en-US" sz="36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</a:t>
            </a:r>
            <a:r>
              <a:rPr lang="zh-CN" altLang="en-US" sz="36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以为轮，其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曲</a:t>
            </a:r>
            <a:r>
              <a:rPr lang="zh-CN" altLang="en-US" sz="36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中规。虽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有槁暴</a:t>
            </a:r>
            <a:r>
              <a:rPr lang="zh-CN" altLang="en-US" sz="36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，不复挺者，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</a:t>
            </a:r>
            <a:r>
              <a:rPr lang="zh-CN" altLang="en-US" sz="36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使之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然</a:t>
            </a:r>
            <a:r>
              <a:rPr lang="zh-CN" altLang="en-US" sz="36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也。</a:t>
            </a:r>
            <a:r>
              <a:rPr lang="zh-CN" altLang="en-US" sz="36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故</a:t>
            </a:r>
            <a:r>
              <a:rPr lang="zh-CN" altLang="en-US" sz="36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木受绳则直，</a:t>
            </a:r>
            <a:r>
              <a:rPr lang="zh-CN" altLang="en-US" sz="3600" b="1">
                <a:solidFill>
                  <a:schemeClr val="accent1">
                    <a:lumMod val="60000"/>
                    <a:lumOff val="4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金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就砺</a:t>
            </a:r>
            <a:r>
              <a:rPr lang="zh-CN" altLang="en-US" sz="36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则利，君子</a:t>
            </a:r>
            <a:r>
              <a:rPr lang="zh-CN" altLang="en-US" sz="3600" b="1">
                <a:solidFill>
                  <a:schemeClr val="accent1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博学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而日参省</a:t>
            </a:r>
            <a:r>
              <a:rPr lang="zh-CN" altLang="en-US" sz="36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乎己，则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知</a:t>
            </a:r>
            <a:r>
              <a:rPr lang="zh-CN" altLang="en-US" sz="36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明而</a:t>
            </a:r>
            <a:r>
              <a:rPr lang="zh-CN" altLang="en-US" sz="36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行无过矣。</a:t>
            </a: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1518285" y="184785"/>
            <a:ext cx="55168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342900" indent="-342900" algn="l" eaLnBrk="0" fontAlgn="base" hangingPunct="0"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2800">
                <a:solidFill>
                  <a:srgbClr val="00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+mn-ea"/>
                <a:sym typeface="+mn-ea"/>
              </a:rPr>
              <a:t>君子：这里指</a:t>
            </a:r>
            <a:r>
              <a:rPr lang="zh-CN" altLang="en-US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+mn-ea"/>
                <a:sym typeface="+mn-ea"/>
              </a:rPr>
              <a:t>有学问，有修养的人</a:t>
            </a:r>
            <a:endParaRPr lang="zh-CN" altLang="en-US">
              <a:latin typeface="方正兰亭粗黑简体" panose="02000000000000000000" charset="-122"/>
              <a:ea typeface="方正兰亭粗黑简体" panose="02000000000000000000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7035165" y="154305"/>
            <a:ext cx="16052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+mn-ea"/>
                <a:sym typeface="+mn-ea"/>
              </a:rPr>
              <a:t>已</a:t>
            </a:r>
            <a:r>
              <a:rPr lang="zh-CN" altLang="en-US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+mn-ea"/>
                <a:sym typeface="+mn-ea"/>
              </a:rPr>
              <a:t>：停止</a:t>
            </a:r>
          </a:p>
        </p:txBody>
      </p:sp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8924290" y="154305"/>
            <a:ext cx="28022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>
                <a:solidFill>
                  <a:schemeClr val="tx1"/>
                </a:solidFill>
                <a:latin typeface="方正兰亭粗黑简体" panose="02000000000000000000" charset="-122"/>
                <a:ea typeface="方正兰亭粗黑简体" panose="02000000000000000000" charset="-122"/>
              </a:rPr>
              <a:t>于：</a:t>
            </a:r>
            <a:r>
              <a:rPr lang="zh-CN" altLang="en-US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</a:rPr>
              <a:t>介词，从</a:t>
            </a:r>
          </a:p>
        </p:txBody>
      </p:sp>
      <p:sp>
        <p:nvSpPr>
          <p:cNvPr id="6" name="文本框 5"/>
          <p:cNvSpPr txBox="1"/>
          <p:nvPr>
            <p:custDataLst>
              <p:tags r:id="rId9"/>
            </p:custDataLst>
          </p:nvPr>
        </p:nvSpPr>
        <p:spPr>
          <a:xfrm>
            <a:off x="5256530" y="6336030"/>
            <a:ext cx="44723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>
                <a:solidFill>
                  <a:schemeClr val="tx1"/>
                </a:solidFill>
                <a:latin typeface="方正兰亭粗黑简体" panose="02000000000000000000" charset="-122"/>
                <a:ea typeface="方正兰亭粗黑简体" panose="02000000000000000000" charset="-122"/>
              </a:rPr>
              <a:t>而：</a:t>
            </a:r>
            <a:r>
              <a:rPr lang="zh-CN" altLang="en-US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</a:rPr>
              <a:t>连词，表递进</a:t>
            </a:r>
          </a:p>
        </p:txBody>
      </p:sp>
      <p:sp>
        <p:nvSpPr>
          <p:cNvPr id="7" name="文本框 6"/>
          <p:cNvSpPr txBox="1"/>
          <p:nvPr>
            <p:custDataLst>
              <p:tags r:id="rId10"/>
            </p:custDataLst>
          </p:nvPr>
        </p:nvSpPr>
        <p:spPr>
          <a:xfrm>
            <a:off x="8481695" y="706755"/>
            <a:ext cx="44723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>
                <a:solidFill>
                  <a:schemeClr val="tx1"/>
                </a:solidFill>
                <a:latin typeface="方正兰亭粗黑简体" panose="02000000000000000000" charset="-122"/>
                <a:ea typeface="方正兰亭粗黑简体" panose="02000000000000000000" charset="-122"/>
              </a:rPr>
              <a:t>于：</a:t>
            </a:r>
            <a:r>
              <a:rPr lang="zh-CN" altLang="en-US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</a:rPr>
              <a:t>介词，比</a:t>
            </a:r>
          </a:p>
        </p:txBody>
      </p:sp>
      <p:sp>
        <p:nvSpPr>
          <p:cNvPr id="8" name="文本框 7"/>
          <p:cNvSpPr txBox="1"/>
          <p:nvPr>
            <p:custDataLst>
              <p:tags r:id="rId11"/>
            </p:custDataLst>
          </p:nvPr>
        </p:nvSpPr>
        <p:spPr>
          <a:xfrm>
            <a:off x="5125085" y="1228725"/>
            <a:ext cx="5969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>
                <a:solidFill>
                  <a:schemeClr val="tx1"/>
                </a:solidFill>
                <a:latin typeface="方正兰亭粗黑简体" panose="02000000000000000000" charset="-122"/>
                <a:ea typeface="方正兰亭粗黑简体" panose="02000000000000000000" charset="-122"/>
              </a:rPr>
              <a:t>中zhòng：</a:t>
            </a:r>
            <a:r>
              <a:rPr lang="zh-CN" altLang="en-US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</a:rPr>
              <a:t>符合，合于</a:t>
            </a:r>
          </a:p>
        </p:txBody>
      </p:sp>
      <p:sp>
        <p:nvSpPr>
          <p:cNvPr id="9" name="文本框 8"/>
          <p:cNvSpPr txBox="1"/>
          <p:nvPr>
            <p:custDataLst>
              <p:tags r:id="rId12"/>
            </p:custDataLst>
          </p:nvPr>
        </p:nvSpPr>
        <p:spPr>
          <a:xfrm>
            <a:off x="5175250" y="1750695"/>
            <a:ext cx="680783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</a:rPr>
              <a:t>róu：</a:t>
            </a:r>
            <a:r>
              <a:rPr lang="zh-CN" altLang="en-US" sz="2800"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  <a:sym typeface="+mn-ea"/>
              </a:rPr>
              <a:t></a:t>
            </a:r>
            <a:r>
              <a:rPr lang="zh-CN" altLang="en-US" sz="2800"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</a:rPr>
              <a:t>，</a:t>
            </a:r>
            <a:r>
              <a:rPr lang="zh-CN" altLang="en-US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</a:rPr>
              <a:t>同“煣”，用火烘烤木材使之弯曲</a:t>
            </a:r>
          </a:p>
        </p:txBody>
      </p:sp>
      <p:sp>
        <p:nvSpPr>
          <p:cNvPr id="11" name="文本框 10"/>
          <p:cNvSpPr txBox="1"/>
          <p:nvPr>
            <p:custDataLst>
              <p:tags r:id="rId13"/>
            </p:custDataLst>
          </p:nvPr>
        </p:nvSpPr>
        <p:spPr>
          <a:xfrm>
            <a:off x="6609080" y="2181860"/>
            <a:ext cx="55168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+mn-ea"/>
                <a:sym typeface="+mn-ea"/>
              </a:rPr>
              <a:t>其</a:t>
            </a:r>
            <a:r>
              <a:rPr lang="zh-CN" altLang="en-US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+mn-ea"/>
                <a:sym typeface="+mn-ea"/>
              </a:rPr>
              <a:t>曲</a:t>
            </a:r>
            <a:r>
              <a:rPr lang="zh-CN" altLang="en-US" sz="2800">
                <a:solidFill>
                  <a:srgbClr val="00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+mn-ea"/>
                <a:sym typeface="+mn-ea"/>
              </a:rPr>
              <a:t>中规：</a:t>
            </a:r>
            <a:r>
              <a:rPr lang="zh-CN" altLang="en-US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+mn-ea"/>
                <a:sym typeface="+mn-ea"/>
              </a:rPr>
              <a:t>形作名</a:t>
            </a:r>
            <a:r>
              <a:rPr lang="zh-CN" altLang="en-US" sz="2800">
                <a:solidFill>
                  <a:srgbClr val="00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+mn-ea"/>
                <a:sym typeface="+mn-ea"/>
              </a:rPr>
              <a:t>，弯曲的</a:t>
            </a:r>
            <a:r>
              <a:rPr lang="zh-CN" altLang="en-US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+mn-ea"/>
                <a:sym typeface="+mn-ea"/>
              </a:rPr>
              <a:t>弧度</a:t>
            </a:r>
            <a:r>
              <a:rPr lang="zh-CN" altLang="en-US" sz="2800">
                <a:solidFill>
                  <a:srgbClr val="00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+mn-ea"/>
                <a:sym typeface="+mn-ea"/>
              </a:rPr>
              <a:t>。</a:t>
            </a:r>
            <a:endParaRPr lang="zh-CN" altLang="en-US">
              <a:latin typeface="方正兰亭粗黑简体" panose="02000000000000000000" charset="-122"/>
              <a:ea typeface="方正兰亭粗黑简体" panose="02000000000000000000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4"/>
            </p:custDataLst>
          </p:nvPr>
        </p:nvSpPr>
        <p:spPr>
          <a:xfrm>
            <a:off x="5175250" y="2703830"/>
            <a:ext cx="2672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  <a:sym typeface="+mn-ea"/>
              </a:rPr>
              <a:t>有，</a:t>
            </a:r>
            <a:r>
              <a:rPr lang="zh-CN" altLang="en-US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  <a:sym typeface="+mn-ea"/>
              </a:rPr>
              <a:t>同“又”</a:t>
            </a:r>
            <a:r>
              <a:rPr lang="zh-CN" altLang="en-US" sz="2800">
                <a:solidFill>
                  <a:srgbClr val="00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  <a:sym typeface="+mn-ea"/>
              </a:rPr>
              <a:t>。</a:t>
            </a:r>
            <a:endParaRPr lang="zh-CN" altLang="en-US">
              <a:latin typeface="方正兰亭粗黑简体" panose="02000000000000000000" charset="-122"/>
              <a:ea typeface="方正兰亭粗黑简体" panose="02000000000000000000" charset="-122"/>
              <a:cs typeface="方正兰亭粗黑简体" panose="02000000000000000000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5"/>
            </p:custDataLst>
          </p:nvPr>
        </p:nvSpPr>
        <p:spPr>
          <a:xfrm>
            <a:off x="5175250" y="3225800"/>
            <a:ext cx="6228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  <a:sym typeface="+mn-ea"/>
              </a:rPr>
              <a:t>槁暴：槁，枯。暴，同</a:t>
            </a:r>
            <a:r>
              <a:rPr lang="zh-CN" altLang="en-US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  <a:sym typeface="+mn-ea"/>
              </a:rPr>
              <a:t>“曝”，晒干</a:t>
            </a:r>
            <a:r>
              <a:rPr lang="zh-CN" altLang="en-US" sz="2800">
                <a:solidFill>
                  <a:srgbClr val="00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  <a:sym typeface="+mn-ea"/>
              </a:rPr>
              <a:t>。</a:t>
            </a:r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6"/>
            </p:custDataLst>
          </p:nvPr>
        </p:nvSpPr>
        <p:spPr>
          <a:xfrm>
            <a:off x="5175250" y="3747770"/>
            <a:ext cx="16052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+mn-ea"/>
                <a:sym typeface="+mn-ea"/>
              </a:rPr>
              <a:t>然：</a:t>
            </a:r>
            <a:r>
              <a:rPr lang="zh-CN" altLang="en-US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+mn-ea"/>
                <a:sym typeface="+mn-ea"/>
              </a:rPr>
              <a:t>这样</a:t>
            </a:r>
            <a:endParaRPr lang="zh-CN" altLang="en-US">
              <a:latin typeface="方正兰亭粗黑简体" panose="02000000000000000000" charset="-122"/>
              <a:ea typeface="方正兰亭粗黑简体" panose="02000000000000000000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7"/>
            </p:custDataLst>
          </p:nvPr>
        </p:nvSpPr>
        <p:spPr>
          <a:xfrm>
            <a:off x="7770495" y="3747770"/>
            <a:ext cx="37388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+mn-ea"/>
                <a:sym typeface="+mn-ea"/>
              </a:rPr>
              <a:t>金：</a:t>
            </a:r>
            <a:r>
              <a:rPr lang="zh-CN" altLang="en-US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+mn-ea"/>
                <a:sym typeface="+mn-ea"/>
              </a:rPr>
              <a:t>指金属制的刀斧等</a:t>
            </a:r>
          </a:p>
        </p:txBody>
      </p:sp>
      <p:sp>
        <p:nvSpPr>
          <p:cNvPr id="17" name="文本框 16"/>
          <p:cNvSpPr txBox="1"/>
          <p:nvPr>
            <p:custDataLst>
              <p:tags r:id="rId18"/>
            </p:custDataLst>
          </p:nvPr>
        </p:nvSpPr>
        <p:spPr>
          <a:xfrm>
            <a:off x="5175250" y="4269740"/>
            <a:ext cx="2672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+mn-ea"/>
                <a:sym typeface="+mn-ea"/>
              </a:rPr>
              <a:t>就</a:t>
            </a:r>
            <a:r>
              <a:rPr lang="zh-CN" altLang="en-US" sz="2800">
                <a:solidFill>
                  <a:srgbClr val="00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+mn-ea"/>
                <a:sym typeface="+mn-ea"/>
              </a:rPr>
              <a:t>：</a:t>
            </a:r>
            <a:r>
              <a:rPr lang="zh-CN" altLang="en-US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+mn-ea"/>
                <a:sym typeface="+mn-ea"/>
              </a:rPr>
              <a:t>接近、靠近</a:t>
            </a:r>
            <a:endParaRPr lang="zh-CN" altLang="en-US">
              <a:latin typeface="方正兰亭粗黑简体" panose="02000000000000000000" charset="-122"/>
              <a:ea typeface="方正兰亭粗黑简体" panose="02000000000000000000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9"/>
            </p:custDataLst>
          </p:nvPr>
        </p:nvSpPr>
        <p:spPr>
          <a:xfrm>
            <a:off x="8659495" y="4269740"/>
            <a:ext cx="19608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+mn-ea"/>
                <a:sym typeface="+mn-ea"/>
              </a:rPr>
              <a:t>砺：</a:t>
            </a:r>
            <a:r>
              <a:rPr lang="zh-CN" altLang="en-US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+mn-ea"/>
                <a:sym typeface="+mn-ea"/>
              </a:rPr>
              <a:t>磨刀石</a:t>
            </a:r>
          </a:p>
        </p:txBody>
      </p:sp>
      <p:sp>
        <p:nvSpPr>
          <p:cNvPr id="19" name="文本框 18"/>
          <p:cNvSpPr txBox="1"/>
          <p:nvPr>
            <p:custDataLst>
              <p:tags r:id="rId20"/>
            </p:custDataLst>
          </p:nvPr>
        </p:nvSpPr>
        <p:spPr>
          <a:xfrm>
            <a:off x="5175250" y="4791710"/>
            <a:ext cx="66617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 algn="l" eaLnBrk="0" fontAlgn="base" hangingPunct="0"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2800">
                <a:solidFill>
                  <a:schemeClr val="tx1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+mn-ea"/>
                <a:sym typeface="+mn-ea"/>
              </a:rPr>
              <a:t>博学：</a:t>
            </a:r>
            <a:r>
              <a:rPr lang="zh-CN" altLang="en-US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+mn-ea"/>
                <a:sym typeface="+mn-ea"/>
              </a:rPr>
              <a:t>广泛地学习</a:t>
            </a:r>
          </a:p>
        </p:txBody>
      </p:sp>
      <p:sp>
        <p:nvSpPr>
          <p:cNvPr id="20" name="文本框 19"/>
          <p:cNvSpPr txBox="1"/>
          <p:nvPr>
            <p:custDataLst>
              <p:tags r:id="rId21"/>
            </p:custDataLst>
          </p:nvPr>
        </p:nvSpPr>
        <p:spPr>
          <a:xfrm>
            <a:off x="5175250" y="5313680"/>
            <a:ext cx="66617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 algn="l" eaLnBrk="0" fontAlgn="base" hangingPunct="0"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2800">
                <a:solidFill>
                  <a:schemeClr val="tx1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+mn-ea"/>
                <a:sym typeface="+mn-ea"/>
              </a:rPr>
              <a:t>日：</a:t>
            </a:r>
            <a:r>
              <a:rPr lang="zh-CN" altLang="en-US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+mn-ea"/>
                <a:sym typeface="+mn-ea"/>
              </a:rPr>
              <a:t>每天，名作状</a:t>
            </a:r>
            <a:r>
              <a:rPr lang="zh-CN" altLang="en-US" sz="2800">
                <a:solidFill>
                  <a:schemeClr val="tx1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+mn-ea"/>
                <a:sym typeface="+mn-ea"/>
              </a:rPr>
              <a:t>。参：</a:t>
            </a:r>
            <a:r>
              <a:rPr lang="zh-CN" altLang="en-US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+mn-ea"/>
                <a:sym typeface="+mn-ea"/>
              </a:rPr>
              <a:t>检验</a:t>
            </a:r>
            <a:r>
              <a:rPr lang="zh-CN" altLang="en-US" sz="2800">
                <a:solidFill>
                  <a:schemeClr val="tx1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+mn-ea"/>
                <a:sym typeface="+mn-ea"/>
              </a:rPr>
              <a:t>。省：</a:t>
            </a:r>
            <a:r>
              <a:rPr lang="zh-CN" altLang="en-US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+mn-ea"/>
                <a:sym typeface="+mn-ea"/>
              </a:rPr>
              <a:t>反省</a:t>
            </a:r>
          </a:p>
        </p:txBody>
      </p:sp>
      <p:sp>
        <p:nvSpPr>
          <p:cNvPr id="21" name="文本框 20"/>
          <p:cNvSpPr txBox="1"/>
          <p:nvPr>
            <p:custDataLst>
              <p:tags r:id="rId22"/>
            </p:custDataLst>
          </p:nvPr>
        </p:nvSpPr>
        <p:spPr>
          <a:xfrm>
            <a:off x="5175250" y="5814060"/>
            <a:ext cx="41852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  <a:sym typeface="+mn-ea"/>
              </a:rPr>
              <a:t>知zhì：同“</a:t>
            </a:r>
            <a:r>
              <a:rPr lang="zh-CN" altLang="en-US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  <a:sym typeface="+mn-ea"/>
              </a:rPr>
              <a:t>智</a:t>
            </a:r>
            <a:r>
              <a:rPr lang="zh-CN" altLang="en-US" sz="2800">
                <a:solidFill>
                  <a:srgbClr val="00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  <a:sym typeface="+mn-ea"/>
              </a:rPr>
              <a:t>”，见识</a:t>
            </a:r>
            <a:endParaRPr lang="zh-CN" altLang="en-US">
              <a:latin typeface="方正兰亭粗黑简体" panose="02000000000000000000" charset="-122"/>
              <a:ea typeface="方正兰亭粗黑简体" panose="02000000000000000000" charset="-122"/>
              <a:cs typeface="方正兰亭粗黑简体" panose="02000000000000000000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3"/>
            </p:custDataLst>
          </p:nvPr>
        </p:nvSpPr>
        <p:spPr>
          <a:xfrm>
            <a:off x="5256530" y="833755"/>
            <a:ext cx="44723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>
                <a:solidFill>
                  <a:schemeClr val="tx1"/>
                </a:solidFill>
                <a:latin typeface="方正兰亭粗黑简体" panose="02000000000000000000" charset="-122"/>
                <a:ea typeface="方正兰亭粗黑简体" panose="02000000000000000000" charset="-122"/>
              </a:rPr>
              <a:t>而：</a:t>
            </a:r>
            <a:r>
              <a:rPr lang="zh-CN" altLang="en-US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</a:rPr>
              <a:t>连词，表转折</a:t>
            </a:r>
          </a:p>
        </p:txBody>
      </p:sp>
    </p:spTree>
    <p:custDataLst>
      <p:tags r:id="rId24"/>
    </p:custDataLst>
  </p:cSld>
  <p:clrMapOvr>
    <a:masterClrMapping/>
  </p:clrMapOvr>
  <mc:AlternateContent>
    <mc:Choice xmlns:p14="http://schemas.microsoft.com/office/powerpoint/2010/main" Requires="p14">
      <p:transition spd="slow" p14:dur="2250">
        <p14:ripple dir="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21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4" name="文本框 23"/>
          <p:cNvSpPr txBox="1"/>
          <p:nvPr>
            <p:custDataLst>
              <p:tags r:id="rId4"/>
            </p:custDataLst>
          </p:nvPr>
        </p:nvSpPr>
        <p:spPr>
          <a:xfrm>
            <a:off x="0" y="0"/>
            <a:ext cx="1198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>
                <a:solidFill>
                  <a:schemeClr val="tx1"/>
                </a:solidFill>
                <a:latin typeface="方正兰亭粗黑简体" panose="02000000000000000000" charset="-122"/>
                <a:ea typeface="方正兰亭粗黑简体" panose="02000000000000000000" charset="-122"/>
                <a:sym typeface="+mn-ea"/>
              </a:rPr>
              <a:t>劝学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0" y="672465"/>
            <a:ext cx="5305425" cy="6185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l" eaLnBrk="0" fontAlgn="base" hangingPunct="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</a:pPr>
            <a:r>
              <a:rPr lang="zh-CN" altLang="en-US" sz="40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吾</a:t>
            </a:r>
            <a:r>
              <a:rPr lang="zh-CN" altLang="en-US" sz="4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尝</a:t>
            </a:r>
            <a:r>
              <a:rPr lang="zh-CN" altLang="en-US" sz="40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终日</a:t>
            </a:r>
            <a:r>
              <a:rPr lang="zh-CN" altLang="en-US" sz="4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而</a:t>
            </a:r>
            <a:r>
              <a:rPr lang="zh-CN" altLang="en-US" sz="40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思矣，</a:t>
            </a:r>
            <a:r>
              <a:rPr lang="zh-CN" altLang="en-US" sz="4000" b="1" u="sng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不如</a:t>
            </a:r>
            <a:r>
              <a:rPr lang="zh-CN" altLang="en-US" sz="4000" b="1" u="sng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须臾</a:t>
            </a:r>
            <a:r>
              <a:rPr lang="zh-CN" altLang="en-US" sz="4000" b="1" u="sng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之所学也</a:t>
            </a:r>
            <a:r>
              <a:rPr lang="zh-CN" altLang="en-US" sz="40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；吾尝</a:t>
            </a:r>
            <a:r>
              <a:rPr lang="zh-CN" altLang="en-US" sz="4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跂</a:t>
            </a:r>
            <a:r>
              <a:rPr lang="zh-CN" altLang="en-US" sz="40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而望矣，不如登高之博见也。登</a:t>
            </a:r>
            <a:r>
              <a:rPr lang="zh-CN" altLang="en-US" sz="4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高</a:t>
            </a:r>
            <a:r>
              <a:rPr lang="zh-CN" altLang="en-US" sz="40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而招，臂非加长也，</a:t>
            </a:r>
            <a:r>
              <a:rPr lang="zh-CN" altLang="en-US" sz="4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而</a:t>
            </a:r>
            <a:r>
              <a:rPr lang="zh-CN" altLang="en-US" sz="40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见者远；顺风而呼，声非加</a:t>
            </a:r>
            <a:r>
              <a:rPr lang="zh-CN" altLang="en-US" sz="4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疾</a:t>
            </a:r>
            <a:r>
              <a:rPr lang="zh-CN" altLang="en-US" sz="40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也，而闻者</a:t>
            </a:r>
            <a:r>
              <a:rPr lang="zh-CN" altLang="en-US" sz="4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彰</a:t>
            </a:r>
            <a:r>
              <a:rPr lang="zh-CN" altLang="en-US" sz="40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。</a:t>
            </a:r>
            <a:r>
              <a:rPr lang="zh-CN" altLang="en-US" sz="4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假</a:t>
            </a:r>
            <a:r>
              <a:rPr lang="zh-CN" altLang="en-US" sz="40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舆马者，非利足也，而</a:t>
            </a:r>
            <a:r>
              <a:rPr lang="zh-CN" altLang="en-US" sz="4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致</a:t>
            </a:r>
            <a:r>
              <a:rPr lang="zh-CN" altLang="en-US" sz="40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千里；假舟楫者，非能</a:t>
            </a:r>
            <a:r>
              <a:rPr lang="zh-CN" altLang="en-US" sz="4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水</a:t>
            </a:r>
            <a:r>
              <a:rPr lang="zh-CN" altLang="en-US" sz="40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也，而</a:t>
            </a:r>
            <a:r>
              <a:rPr lang="zh-CN" altLang="en-US" sz="4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绝</a:t>
            </a:r>
            <a:r>
              <a:rPr lang="zh-CN" altLang="en-US" sz="40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江河。君子</a:t>
            </a:r>
            <a:r>
              <a:rPr lang="zh-CN" altLang="en-US" sz="4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生</a:t>
            </a:r>
            <a:r>
              <a:rPr lang="zh-CN" altLang="en-US" sz="40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非异也，善假于</a:t>
            </a:r>
            <a:r>
              <a:rPr lang="zh-CN" altLang="en-US" sz="4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物</a:t>
            </a:r>
            <a:r>
              <a:rPr lang="zh-CN" altLang="en-US" sz="40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也。</a:t>
            </a:r>
            <a:endParaRPr lang="zh-CN" altLang="en-US"/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5514340" y="325120"/>
            <a:ext cx="6677660" cy="62071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 algn="l" eaLnBrk="0" fontAlgn="base" hangingPunct="0"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2800">
                <a:solidFill>
                  <a:srgbClr val="00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  <a:sym typeface="+mn-ea"/>
              </a:rPr>
              <a:t>尝：</a:t>
            </a:r>
            <a:r>
              <a:rPr lang="zh-CN" altLang="en-US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  <a:sym typeface="+mn-ea"/>
              </a:rPr>
              <a:t>曾经</a:t>
            </a:r>
          </a:p>
          <a:p>
            <a:pPr marL="342900" indent="-342900" algn="l" eaLnBrk="0" fontAlgn="base" hangingPunct="0"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2800">
                <a:solidFill>
                  <a:srgbClr val="00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  <a:sym typeface="+mn-ea"/>
              </a:rPr>
              <a:t>而：</a:t>
            </a:r>
            <a:r>
              <a:rPr lang="zh-CN" altLang="en-US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  <a:sym typeface="+mn-ea"/>
              </a:rPr>
              <a:t>连词，表修饰   </a:t>
            </a:r>
          </a:p>
          <a:p>
            <a:pPr marL="342900" indent="-342900" algn="l" eaLnBrk="0" fontAlgn="base" hangingPunct="0"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2800">
                <a:solidFill>
                  <a:srgbClr val="00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  <a:sym typeface="+mn-ea"/>
              </a:rPr>
              <a:t>跂qǐ：</a:t>
            </a:r>
            <a:r>
              <a:rPr lang="zh-CN" altLang="en-US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  <a:sym typeface="+mn-ea"/>
              </a:rPr>
              <a:t>踮起脚后跟</a:t>
            </a:r>
          </a:p>
          <a:p>
            <a:pPr marL="342900" indent="-342900" algn="l" eaLnBrk="0" fontAlgn="base" hangingPunct="0"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2800">
                <a:solidFill>
                  <a:srgbClr val="00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  <a:sym typeface="+mn-ea"/>
              </a:rPr>
              <a:t>高：</a:t>
            </a:r>
            <a:r>
              <a:rPr lang="zh-CN" altLang="en-US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  <a:sym typeface="+mn-ea"/>
              </a:rPr>
              <a:t>高处，形作名</a:t>
            </a:r>
          </a:p>
          <a:p>
            <a:pPr marL="342900" indent="-342900" algn="l" eaLnBrk="0" fontAlgn="base" hangingPunct="0"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2800">
                <a:solidFill>
                  <a:srgbClr val="00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  <a:sym typeface="+mn-ea"/>
              </a:rPr>
              <a:t>而：</a:t>
            </a:r>
            <a:r>
              <a:rPr lang="zh-CN" altLang="en-US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  <a:sym typeface="+mn-ea"/>
              </a:rPr>
              <a:t>连词，表转折</a:t>
            </a:r>
          </a:p>
          <a:p>
            <a:pPr marL="342900" indent="-342900" algn="l" eaLnBrk="0" fontAlgn="base" hangingPunct="0"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2800">
                <a:solidFill>
                  <a:srgbClr val="00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  <a:sym typeface="+mn-ea"/>
              </a:rPr>
              <a:t>疾：</a:t>
            </a:r>
            <a:r>
              <a:rPr lang="zh-CN" altLang="en-US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  <a:sym typeface="+mn-ea"/>
              </a:rPr>
              <a:t>劲疾</a:t>
            </a:r>
          </a:p>
          <a:p>
            <a:pPr marL="342900" indent="-342900" algn="l" eaLnBrk="0" fontAlgn="base" hangingPunct="0"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2800"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</a:rPr>
              <a:t>假：</a:t>
            </a:r>
            <a:r>
              <a:rPr lang="zh-CN" altLang="en-US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</a:rPr>
              <a:t>借助</a:t>
            </a:r>
            <a:endParaRPr lang="zh-CN" altLang="en-US" sz="2800">
              <a:latin typeface="方正兰亭粗黑简体" panose="02000000000000000000" charset="-122"/>
              <a:ea typeface="方正兰亭粗黑简体" panose="02000000000000000000" charset="-122"/>
              <a:cs typeface="方正兰亭粗黑简体" panose="02000000000000000000" charset="-122"/>
            </a:endParaRPr>
          </a:p>
          <a:p>
            <a:pPr marL="342900" indent="-342900" algn="l" eaLnBrk="0" fontAlgn="base" hangingPunct="0"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2800"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</a:rPr>
              <a:t>致：</a:t>
            </a:r>
            <a:r>
              <a:rPr lang="zh-CN" altLang="en-US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</a:rPr>
              <a:t>到达</a:t>
            </a:r>
            <a:endParaRPr lang="zh-CN" altLang="en-US" sz="2800">
              <a:latin typeface="方正兰亭粗黑简体" panose="02000000000000000000" charset="-122"/>
              <a:ea typeface="方正兰亭粗黑简体" panose="02000000000000000000" charset="-122"/>
              <a:cs typeface="方正兰亭粗黑简体" panose="02000000000000000000" charset="-122"/>
            </a:endParaRPr>
          </a:p>
          <a:p>
            <a:pPr marL="342900" indent="-342900" algn="l" eaLnBrk="0" fontAlgn="base" hangingPunct="0"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2800"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</a:rPr>
              <a:t>水：</a:t>
            </a:r>
            <a:r>
              <a:rPr lang="zh-CN" altLang="en-US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</a:rPr>
              <a:t>游泳，名作动</a:t>
            </a:r>
            <a:endParaRPr lang="zh-CN" altLang="en-US" sz="2800">
              <a:latin typeface="方正兰亭粗黑简体" panose="02000000000000000000" charset="-122"/>
              <a:ea typeface="方正兰亭粗黑简体" panose="02000000000000000000" charset="-122"/>
              <a:cs typeface="方正兰亭粗黑简体" panose="02000000000000000000" charset="-122"/>
            </a:endParaRPr>
          </a:p>
          <a:p>
            <a:pPr marL="342900" indent="-342900" algn="l" eaLnBrk="0" fontAlgn="base" hangingPunct="0"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2800"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</a:rPr>
              <a:t>绝：</a:t>
            </a:r>
            <a:r>
              <a:rPr lang="zh-CN" altLang="en-US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</a:rPr>
              <a:t>横渡</a:t>
            </a:r>
            <a:endParaRPr lang="zh-CN" altLang="en-US" sz="2800">
              <a:latin typeface="方正兰亭粗黑简体" panose="02000000000000000000" charset="-122"/>
              <a:ea typeface="方正兰亭粗黑简体" panose="02000000000000000000" charset="-122"/>
              <a:cs typeface="方正兰亭粗黑简体" panose="02000000000000000000" charset="-122"/>
            </a:endParaRPr>
          </a:p>
          <a:p>
            <a:pPr marL="342900" indent="-342900" algn="l" eaLnBrk="0" fontAlgn="base" hangingPunct="0"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2800"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  <a:sym typeface="+mn-ea"/>
              </a:rPr>
              <a:t>生xìng：同</a:t>
            </a:r>
            <a:r>
              <a:rPr lang="zh-CN" altLang="en-US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  <a:sym typeface="+mn-ea"/>
              </a:rPr>
              <a:t>“性”，天性</a:t>
            </a:r>
          </a:p>
          <a:p>
            <a:pPr marL="342900" indent="-342900" algn="l" eaLnBrk="0" fontAlgn="base" hangingPunct="0"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2800">
                <a:latin typeface="方正兰亭粗黑简体" panose="02000000000000000000" charset="-122"/>
                <a:ea typeface="方正兰亭粗黑简体" panose="02000000000000000000" charset="-122"/>
                <a:sym typeface="+mn-ea"/>
              </a:rPr>
              <a:t>物：</a:t>
            </a:r>
            <a:r>
              <a:rPr lang="zh-CN" altLang="en-US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sym typeface="+mn-ea"/>
              </a:rPr>
              <a:t>外物</a:t>
            </a:r>
            <a:r>
              <a:rPr lang="zh-CN" altLang="en-US" sz="2800">
                <a:latin typeface="方正兰亭粗黑简体" panose="02000000000000000000" charset="-122"/>
                <a:ea typeface="方正兰亭粗黑简体" panose="02000000000000000000" charset="-122"/>
                <a:sym typeface="+mn-ea"/>
              </a:rPr>
              <a:t>，</a:t>
            </a:r>
            <a:r>
              <a:rPr lang="zh-CN" altLang="en-US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sym typeface="+mn-ea"/>
              </a:rPr>
              <a:t>包括各种客观条件</a:t>
            </a:r>
            <a:r>
              <a:rPr lang="zh-CN" altLang="en-US" sz="2800">
                <a:latin typeface="方正兰亭粗黑简体" panose="02000000000000000000" charset="-122"/>
                <a:ea typeface="方正兰亭粗黑简体" panose="02000000000000000000" charset="-122"/>
                <a:sym typeface="+mn-ea"/>
              </a:rPr>
              <a:t>。</a:t>
            </a:r>
            <a:endParaRPr lang="zh-CN" altLang="en-US" sz="2800">
              <a:latin typeface="方正兰亭粗黑简体" panose="02000000000000000000" charset="-122"/>
              <a:ea typeface="方正兰亭粗黑简体" panose="02000000000000000000" charset="-122"/>
              <a:cs typeface="方正兰亭粗黑简体" panose="02000000000000000000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9352280" y="706755"/>
            <a:ext cx="19608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  <a:sym typeface="+mn-ea"/>
              </a:rPr>
              <a:t>须臾：</a:t>
            </a:r>
            <a:r>
              <a:rPr lang="zh-CN" altLang="en-US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  <a:sym typeface="+mn-ea"/>
              </a:rPr>
              <a:t>片刻</a:t>
            </a:r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9460230" y="2919730"/>
            <a:ext cx="16052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342900" indent="-342900" algn="l" eaLnBrk="0" fontAlgn="base" hangingPunct="0"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2800">
                <a:solidFill>
                  <a:srgbClr val="00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  <a:sym typeface="+mn-ea"/>
              </a:rPr>
              <a:t>彰：</a:t>
            </a:r>
            <a:r>
              <a:rPr lang="zh-CN" altLang="en-US" sz="280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  <a:cs typeface="方正兰亭粗黑简体" panose="02000000000000000000" charset="-122"/>
                <a:sym typeface="+mn-ea"/>
              </a:rPr>
              <a:t>清楚</a:t>
            </a:r>
            <a:endParaRPr lang="zh-CN" altLang="en-US"/>
          </a:p>
        </p:txBody>
      </p:sp>
    </p:spTree>
    <p:custDataLst>
      <p:tags r:id="rId9"/>
    </p:custDataLst>
  </p:cSld>
  <p:clrMapOvr>
    <a:masterClrMapping/>
  </p:clrMapOvr>
  <mc:AlternateContent>
    <mc:Choice xmlns:p14="http://schemas.microsoft.com/office/powerpoint/2010/main" Requires="p14">
      <p:transition spd="slow" p14:dur="2250">
        <p14:ripple dir="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ags/tag1.xml><?xml version="1.0" encoding="utf-8"?>
<p:tagLst xmlns:p="http://schemas.openxmlformats.org/presentationml/2006/main">
  <p:tag name="AS_UNIQUEID" val="40"/>
</p:tagLst>
</file>

<file path=ppt/tags/tag10.xml><?xml version="1.0" encoding="utf-8"?>
<p:tagLst xmlns:p="http://schemas.openxmlformats.org/presentationml/2006/main">
  <p:tag name="AS_UNIQUEID" val="49"/>
</p:tagLst>
</file>

<file path=ppt/tags/tag100.xml><?xml version="1.0" encoding="utf-8"?>
<p:tagLst xmlns:p="http://schemas.openxmlformats.org/presentationml/2006/main">
  <p:tag name="AS_UNIQUEID" val="139"/>
</p:tagLst>
</file>

<file path=ppt/tags/tag101.xml><?xml version="1.0" encoding="utf-8"?>
<p:tagLst xmlns:p="http://schemas.openxmlformats.org/presentationml/2006/main">
  <p:tag name="AS_UNIQUEID" val="140"/>
</p:tagLst>
</file>

<file path=ppt/tags/tag102.xml><?xml version="1.0" encoding="utf-8"?>
<p:tagLst xmlns:p="http://schemas.openxmlformats.org/presentationml/2006/main">
  <p:tag name="AS_UNIQUEID" val="141"/>
</p:tagLst>
</file>

<file path=ppt/tags/tag103.xml><?xml version="1.0" encoding="utf-8"?>
<p:tagLst xmlns:p="http://schemas.openxmlformats.org/presentationml/2006/main">
  <p:tag name="AS_UNIQUEID" val="142"/>
</p:tagLst>
</file>

<file path=ppt/tags/tag104.xml><?xml version="1.0" encoding="utf-8"?>
<p:tagLst xmlns:p="http://schemas.openxmlformats.org/presentationml/2006/main">
  <p:tag name="AS_UNIQUEID" val="143"/>
</p:tagLst>
</file>

<file path=ppt/tags/tag105.xml><?xml version="1.0" encoding="utf-8"?>
<p:tagLst xmlns:p="http://schemas.openxmlformats.org/presentationml/2006/main">
  <p:tag name="AS_UNIQUEID" val="144"/>
</p:tagLst>
</file>

<file path=ppt/tags/tag106.xml><?xml version="1.0" encoding="utf-8"?>
<p:tagLst xmlns:p="http://schemas.openxmlformats.org/presentationml/2006/main">
  <p:tag name="AS_UNIQUEID" val="145"/>
</p:tagLst>
</file>

<file path=ppt/tags/tag107.xml><?xml version="1.0" encoding="utf-8"?>
<p:tagLst xmlns:p="http://schemas.openxmlformats.org/presentationml/2006/main">
  <p:tag name="AS_UNIQUEID" val="146"/>
</p:tagLst>
</file>

<file path=ppt/tags/tag108.xml><?xml version="1.0" encoding="utf-8"?>
<p:tagLst xmlns:p="http://schemas.openxmlformats.org/presentationml/2006/main">
  <p:tag name="AS_UNIQUEID" val="147"/>
</p:tagLst>
</file>

<file path=ppt/tags/tag109.xml><?xml version="1.0" encoding="utf-8"?>
<p:tagLst xmlns:p="http://schemas.openxmlformats.org/presentationml/2006/main">
  <p:tag name="AS_UNIQUEID" val="148"/>
</p:tagLst>
</file>

<file path=ppt/tags/tag11.xml><?xml version="1.0" encoding="utf-8"?>
<p:tagLst xmlns:p="http://schemas.openxmlformats.org/presentationml/2006/main">
  <p:tag name="AS_UNIQUEID" val="50"/>
</p:tagLst>
</file>

<file path=ppt/tags/tag110.xml><?xml version="1.0" encoding="utf-8"?>
<p:tagLst xmlns:p="http://schemas.openxmlformats.org/presentationml/2006/main">
  <p:tag name="AS_UNIQUEID" val="149"/>
</p:tagLst>
</file>

<file path=ppt/tags/tag111.xml><?xml version="1.0" encoding="utf-8"?>
<p:tagLst xmlns:p="http://schemas.openxmlformats.org/presentationml/2006/main">
  <p:tag name="AS_UNIQUEID" val="150"/>
</p:tagLst>
</file>

<file path=ppt/tags/tag112.xml><?xml version="1.0" encoding="utf-8"?>
<p:tagLst xmlns:p="http://schemas.openxmlformats.org/presentationml/2006/main">
  <p:tag name="AS_UNIQUEID" val="151"/>
</p:tagLst>
</file>

<file path=ppt/tags/tag113.xml><?xml version="1.0" encoding="utf-8"?>
<p:tagLst xmlns:p="http://schemas.openxmlformats.org/presentationml/2006/main">
  <p:tag name="AS_UNIQUEID" val="152"/>
</p:tagLst>
</file>

<file path=ppt/tags/tag114.xml><?xml version="1.0" encoding="utf-8"?>
<p:tagLst xmlns:p="http://schemas.openxmlformats.org/presentationml/2006/main">
  <p:tag name="AS_UNIQUEID" val="153"/>
</p:tagLst>
</file>

<file path=ppt/tags/tag115.xml><?xml version="1.0" encoding="utf-8"?>
<p:tagLst xmlns:p="http://schemas.openxmlformats.org/presentationml/2006/main">
  <p:tag name="AS_UNIQUEID" val="154"/>
</p:tagLst>
</file>

<file path=ppt/tags/tag116.xml><?xml version="1.0" encoding="utf-8"?>
<p:tagLst xmlns:p="http://schemas.openxmlformats.org/presentationml/2006/main">
  <p:tag name="AS_UNIQUEID" val="155"/>
</p:tagLst>
</file>

<file path=ppt/tags/tag117.xml><?xml version="1.0" encoding="utf-8"?>
<p:tagLst xmlns:p="http://schemas.openxmlformats.org/presentationml/2006/main">
  <p:tag name="AS_UNIQUEID" val="156"/>
</p:tagLst>
</file>

<file path=ppt/tags/tag118.xml><?xml version="1.0" encoding="utf-8"?>
<p:tagLst xmlns:p="http://schemas.openxmlformats.org/presentationml/2006/main">
  <p:tag name="AS_UNIQUEID" val="157"/>
</p:tagLst>
</file>

<file path=ppt/tags/tag119.xml><?xml version="1.0" encoding="utf-8"?>
<p:tagLst xmlns:p="http://schemas.openxmlformats.org/presentationml/2006/main">
  <p:tag name="AS_UNIQUEID" val="158"/>
</p:tagLst>
</file>

<file path=ppt/tags/tag12.xml><?xml version="1.0" encoding="utf-8"?>
<p:tagLst xmlns:p="http://schemas.openxmlformats.org/presentationml/2006/main">
  <p:tag name="AS_UNIQUEID" val="51"/>
</p:tagLst>
</file>

<file path=ppt/tags/tag120.xml><?xml version="1.0" encoding="utf-8"?>
<p:tagLst xmlns:p="http://schemas.openxmlformats.org/presentationml/2006/main">
  <p:tag name="AS_UNIQUEID" val="159"/>
</p:tagLst>
</file>

<file path=ppt/tags/tag121.xml><?xml version="1.0" encoding="utf-8"?>
<p:tagLst xmlns:p="http://schemas.openxmlformats.org/presentationml/2006/main">
  <p:tag name="AS_UNIQUEID" val="160"/>
</p:tagLst>
</file>

<file path=ppt/tags/tag122.xml><?xml version="1.0" encoding="utf-8"?>
<p:tagLst xmlns:p="http://schemas.openxmlformats.org/presentationml/2006/main">
  <p:tag name="AS_UNIQUEID" val="161"/>
</p:tagLst>
</file>

<file path=ppt/tags/tag123.xml><?xml version="1.0" encoding="utf-8"?>
<p:tagLst xmlns:p="http://schemas.openxmlformats.org/presentationml/2006/main">
  <p:tag name="AS_UNIQUEID" val="162"/>
</p:tagLst>
</file>

<file path=ppt/tags/tag124.xml><?xml version="1.0" encoding="utf-8"?>
<p:tagLst xmlns:p="http://schemas.openxmlformats.org/presentationml/2006/main">
  <p:tag name="AS_UNIQUEID" val="163"/>
</p:tagLst>
</file>

<file path=ppt/tags/tag125.xml><?xml version="1.0" encoding="utf-8"?>
<p:tagLst xmlns:p="http://schemas.openxmlformats.org/presentationml/2006/main">
  <p:tag name="AS_UNIQUEID" val="164"/>
</p:tagLst>
</file>

<file path=ppt/tags/tag126.xml><?xml version="1.0" encoding="utf-8"?>
<p:tagLst xmlns:p="http://schemas.openxmlformats.org/presentationml/2006/main">
  <p:tag name="AS_UNIQUEID" val="165"/>
</p:tagLst>
</file>

<file path=ppt/tags/tag127.xml><?xml version="1.0" encoding="utf-8"?>
<p:tagLst xmlns:p="http://schemas.openxmlformats.org/presentationml/2006/main">
  <p:tag name="AS_UNIQUEID" val="166"/>
</p:tagLst>
</file>

<file path=ppt/tags/tag128.xml><?xml version="1.0" encoding="utf-8"?>
<p:tagLst xmlns:p="http://schemas.openxmlformats.org/presentationml/2006/main">
  <p:tag name="AS_UNIQUEID" val="167"/>
</p:tagLst>
</file>

<file path=ppt/tags/tag129.xml><?xml version="1.0" encoding="utf-8"?>
<p:tagLst xmlns:p="http://schemas.openxmlformats.org/presentationml/2006/main">
  <p:tag name="AS_UNIQUEID" val="168"/>
</p:tagLst>
</file>

<file path=ppt/tags/tag13.xml><?xml version="1.0" encoding="utf-8"?>
<p:tagLst xmlns:p="http://schemas.openxmlformats.org/presentationml/2006/main">
  <p:tag name="AS_UNIQUEID" val="52"/>
</p:tagLst>
</file>

<file path=ppt/tags/tag130.xml><?xml version="1.0" encoding="utf-8"?>
<p:tagLst xmlns:p="http://schemas.openxmlformats.org/presentationml/2006/main">
  <p:tag name="AS_UNIQUEID" val="169"/>
</p:tagLst>
</file>

<file path=ppt/tags/tag131.xml><?xml version="1.0" encoding="utf-8"?>
<p:tagLst xmlns:p="http://schemas.openxmlformats.org/presentationml/2006/main">
  <p:tag name="AS_UNIQUEID" val="170"/>
</p:tagLst>
</file>

<file path=ppt/tags/tag132.xml><?xml version="1.0" encoding="utf-8"?>
<p:tagLst xmlns:p="http://schemas.openxmlformats.org/presentationml/2006/main">
  <p:tag name="AS_UNIQUEID" val="171"/>
</p:tagLst>
</file>

<file path=ppt/tags/tag133.xml><?xml version="1.0" encoding="utf-8"?>
<p:tagLst xmlns:p="http://schemas.openxmlformats.org/presentationml/2006/main">
  <p:tag name="AS_UNIQUEID" val="172"/>
</p:tagLst>
</file>

<file path=ppt/tags/tag134.xml><?xml version="1.0" encoding="utf-8"?>
<p:tagLst xmlns:p="http://schemas.openxmlformats.org/presentationml/2006/main">
  <p:tag name="AS_UNIQUEID" val="173"/>
</p:tagLst>
</file>

<file path=ppt/tags/tag135.xml><?xml version="1.0" encoding="utf-8"?>
<p:tagLst xmlns:p="http://schemas.openxmlformats.org/presentationml/2006/main">
  <p:tag name="AS_UNIQUEID" val="174"/>
</p:tagLst>
</file>

<file path=ppt/tags/tag136.xml><?xml version="1.0" encoding="utf-8"?>
<p:tagLst xmlns:p="http://schemas.openxmlformats.org/presentationml/2006/main">
  <p:tag name="AS_UNIQUEID" val="175"/>
</p:tagLst>
</file>

<file path=ppt/tags/tag137.xml><?xml version="1.0" encoding="utf-8"?>
<p:tagLst xmlns:p="http://schemas.openxmlformats.org/presentationml/2006/main">
  <p:tag name="AS_UNIQUEID" val="176"/>
</p:tagLst>
</file>

<file path=ppt/tags/tag138.xml><?xml version="1.0" encoding="utf-8"?>
<p:tagLst xmlns:p="http://schemas.openxmlformats.org/presentationml/2006/main">
  <p:tag name="AS_UNIQUEID" val="177"/>
</p:tagLst>
</file>

<file path=ppt/tags/tag139.xml><?xml version="1.0" encoding="utf-8"?>
<p:tagLst xmlns:p="http://schemas.openxmlformats.org/presentationml/2006/main">
  <p:tag name="AS_UNIQUEID" val="178"/>
</p:tagLst>
</file>

<file path=ppt/tags/tag14.xml><?xml version="1.0" encoding="utf-8"?>
<p:tagLst xmlns:p="http://schemas.openxmlformats.org/presentationml/2006/main">
  <p:tag name="AS_UNIQUEID" val="53"/>
</p:tagLst>
</file>

<file path=ppt/tags/tag140.xml><?xml version="1.0" encoding="utf-8"?>
<p:tagLst xmlns:p="http://schemas.openxmlformats.org/presentationml/2006/main">
  <p:tag name="AS_UNIQUEID" val="179"/>
</p:tagLst>
</file>

<file path=ppt/tags/tag141.xml><?xml version="1.0" encoding="utf-8"?>
<p:tagLst xmlns:p="http://schemas.openxmlformats.org/presentationml/2006/main">
  <p:tag name="AS_UNIQUEID" val="180"/>
</p:tagLst>
</file>

<file path=ppt/tags/tag142.xml><?xml version="1.0" encoding="utf-8"?>
<p:tagLst xmlns:p="http://schemas.openxmlformats.org/presentationml/2006/main">
  <p:tag name="AS_UNIQUEID" val="181"/>
</p:tagLst>
</file>

<file path=ppt/tags/tag143.xml><?xml version="1.0" encoding="utf-8"?>
<p:tagLst xmlns:p="http://schemas.openxmlformats.org/presentationml/2006/main">
  <p:tag name="AS_UNIQUEID" val="182"/>
</p:tagLst>
</file>

<file path=ppt/tags/tag144.xml><?xml version="1.0" encoding="utf-8"?>
<p:tagLst xmlns:p="http://schemas.openxmlformats.org/presentationml/2006/main">
  <p:tag name="AS_UNIQUEID" val="183"/>
</p:tagLst>
</file>

<file path=ppt/tags/tag145.xml><?xml version="1.0" encoding="utf-8"?>
<p:tagLst xmlns:p="http://schemas.openxmlformats.org/presentationml/2006/main">
  <p:tag name="AS_UNIQUEID" val="184"/>
</p:tagLst>
</file>

<file path=ppt/tags/tag146.xml><?xml version="1.0" encoding="utf-8"?>
<p:tagLst xmlns:p="http://schemas.openxmlformats.org/presentationml/2006/main">
  <p:tag name="AS_UNIQUEID" val="185"/>
</p:tagLst>
</file>

<file path=ppt/tags/tag147.xml><?xml version="1.0" encoding="utf-8"?>
<p:tagLst xmlns:p="http://schemas.openxmlformats.org/presentationml/2006/main">
  <p:tag name="AS_UNIQUEID" val="186"/>
</p:tagLst>
</file>

<file path=ppt/tags/tag148.xml><?xml version="1.0" encoding="utf-8"?>
<p:tagLst xmlns:p="http://schemas.openxmlformats.org/presentationml/2006/main">
  <p:tag name="AS_UNIQUEID" val="187"/>
</p:tagLst>
</file>

<file path=ppt/tags/tag149.xml><?xml version="1.0" encoding="utf-8"?>
<p:tagLst xmlns:p="http://schemas.openxmlformats.org/presentationml/2006/main">
  <p:tag name="AS_UNIQUEID" val="188"/>
</p:tagLst>
</file>

<file path=ppt/tags/tag15.xml><?xml version="1.0" encoding="utf-8"?>
<p:tagLst xmlns:p="http://schemas.openxmlformats.org/presentationml/2006/main">
  <p:tag name="AS_UNIQUEID" val="54"/>
</p:tagLst>
</file>

<file path=ppt/tags/tag150.xml><?xml version="1.0" encoding="utf-8"?>
<p:tagLst xmlns:p="http://schemas.openxmlformats.org/presentationml/2006/main">
  <p:tag name="AS_UNIQUEID" val="189"/>
</p:tagLst>
</file>

<file path=ppt/tags/tag151.xml><?xml version="1.0" encoding="utf-8"?>
<p:tagLst xmlns:p="http://schemas.openxmlformats.org/presentationml/2006/main">
  <p:tag name="AS_UNIQUEID" val="190"/>
</p:tagLst>
</file>

<file path=ppt/tags/tag152.xml><?xml version="1.0" encoding="utf-8"?>
<p:tagLst xmlns:p="http://schemas.openxmlformats.org/presentationml/2006/main">
  <p:tag name="AS_UNIQUEID" val="191"/>
</p:tagLst>
</file>

<file path=ppt/tags/tag153.xml><?xml version="1.0" encoding="utf-8"?>
<p:tagLst xmlns:p="http://schemas.openxmlformats.org/presentationml/2006/main">
  <p:tag name="AS_UNIQUEID" val="192"/>
</p:tagLst>
</file>

<file path=ppt/tags/tag154.xml><?xml version="1.0" encoding="utf-8"?>
<p:tagLst xmlns:p="http://schemas.openxmlformats.org/presentationml/2006/main">
  <p:tag name="AS_UNIQUEID" val="193"/>
</p:tagLst>
</file>

<file path=ppt/tags/tag155.xml><?xml version="1.0" encoding="utf-8"?>
<p:tagLst xmlns:p="http://schemas.openxmlformats.org/presentationml/2006/main">
  <p:tag name="AS_UNIQUEID" val="194"/>
</p:tagLst>
</file>

<file path=ppt/tags/tag156.xml><?xml version="1.0" encoding="utf-8"?>
<p:tagLst xmlns:p="http://schemas.openxmlformats.org/presentationml/2006/main">
  <p:tag name="AS_UNIQUEID" val="195"/>
</p:tagLst>
</file>

<file path=ppt/tags/tag157.xml><?xml version="1.0" encoding="utf-8"?>
<p:tagLst xmlns:p="http://schemas.openxmlformats.org/presentationml/2006/main">
  <p:tag name="AS_UNIQUEID" val="196"/>
</p:tagLst>
</file>

<file path=ppt/tags/tag158.xml><?xml version="1.0" encoding="utf-8"?>
<p:tagLst xmlns:p="http://schemas.openxmlformats.org/presentationml/2006/main">
  <p:tag name="AS_UNIQUEID" val="197"/>
</p:tagLst>
</file>

<file path=ppt/tags/tag159.xml><?xml version="1.0" encoding="utf-8"?>
<p:tagLst xmlns:p="http://schemas.openxmlformats.org/presentationml/2006/main">
  <p:tag name="AS_UNIQUEID" val="198"/>
</p:tagLst>
</file>

<file path=ppt/tags/tag16.xml><?xml version="1.0" encoding="utf-8"?>
<p:tagLst xmlns:p="http://schemas.openxmlformats.org/presentationml/2006/main">
  <p:tag name="AS_UNIQUEID" val="55"/>
</p:tagLst>
</file>

<file path=ppt/tags/tag160.xml><?xml version="1.0" encoding="utf-8"?>
<p:tagLst xmlns:p="http://schemas.openxmlformats.org/presentationml/2006/main">
  <p:tag name="AS_UNIQUEID" val="199"/>
</p:tagLst>
</file>

<file path=ppt/tags/tag161.xml><?xml version="1.0" encoding="utf-8"?>
<p:tagLst xmlns:p="http://schemas.openxmlformats.org/presentationml/2006/main">
  <p:tag name="AS_UNIQUEID" val="200"/>
</p:tagLst>
</file>

<file path=ppt/tags/tag162.xml><?xml version="1.0" encoding="utf-8"?>
<p:tagLst xmlns:p="http://schemas.openxmlformats.org/presentationml/2006/main">
  <p:tag name="AS_UNIQUEID" val="201"/>
</p:tagLst>
</file>

<file path=ppt/tags/tag163.xml><?xml version="1.0" encoding="utf-8"?>
<p:tagLst xmlns:p="http://schemas.openxmlformats.org/presentationml/2006/main">
  <p:tag name="AS_UNIQUEID" val="202"/>
</p:tagLst>
</file>

<file path=ppt/tags/tag164.xml><?xml version="1.0" encoding="utf-8"?>
<p:tagLst xmlns:p="http://schemas.openxmlformats.org/presentationml/2006/main">
  <p:tag name="AS_UNIQUEID" val="203"/>
</p:tagLst>
</file>

<file path=ppt/tags/tag165.xml><?xml version="1.0" encoding="utf-8"?>
<p:tagLst xmlns:p="http://schemas.openxmlformats.org/presentationml/2006/main">
  <p:tag name="AS_UNIQUEID" val="204"/>
</p:tagLst>
</file>

<file path=ppt/tags/tag166.xml><?xml version="1.0" encoding="utf-8"?>
<p:tagLst xmlns:p="http://schemas.openxmlformats.org/presentationml/2006/main">
  <p:tag name="AS_UNIQUEID" val="205"/>
</p:tagLst>
</file>

<file path=ppt/tags/tag167.xml><?xml version="1.0" encoding="utf-8"?>
<p:tagLst xmlns:p="http://schemas.openxmlformats.org/presentationml/2006/main">
  <p:tag name="AS_UNIQUEID" val="206"/>
</p:tagLst>
</file>

<file path=ppt/tags/tag168.xml><?xml version="1.0" encoding="utf-8"?>
<p:tagLst xmlns:p="http://schemas.openxmlformats.org/presentationml/2006/main">
  <p:tag name="AS_UNIQUEID" val="207"/>
</p:tagLst>
</file>

<file path=ppt/tags/tag169.xml><?xml version="1.0" encoding="utf-8"?>
<p:tagLst xmlns:p="http://schemas.openxmlformats.org/presentationml/2006/main">
  <p:tag name="AS_UNIQUEID" val="208"/>
</p:tagLst>
</file>

<file path=ppt/tags/tag17.xml><?xml version="1.0" encoding="utf-8"?>
<p:tagLst xmlns:p="http://schemas.openxmlformats.org/presentationml/2006/main">
  <p:tag name="AS_UNIQUEID" val="56"/>
</p:tagLst>
</file>

<file path=ppt/tags/tag170.xml><?xml version="1.0" encoding="utf-8"?>
<p:tagLst xmlns:p="http://schemas.openxmlformats.org/presentationml/2006/main">
  <p:tag name="AS_UNIQUEID" val="209"/>
</p:tagLst>
</file>

<file path=ppt/tags/tag171.xml><?xml version="1.0" encoding="utf-8"?>
<p:tagLst xmlns:p="http://schemas.openxmlformats.org/presentationml/2006/main">
  <p:tag name="AS_UNIQUEID" val="210"/>
</p:tagLst>
</file>

<file path=ppt/tags/tag172.xml><?xml version="1.0" encoding="utf-8"?>
<p:tagLst xmlns:p="http://schemas.openxmlformats.org/presentationml/2006/main">
  <p:tag name="AS_UNIQUEID" val="211"/>
</p:tagLst>
</file>

<file path=ppt/tags/tag173.xml><?xml version="1.0" encoding="utf-8"?>
<p:tagLst xmlns:p="http://schemas.openxmlformats.org/presentationml/2006/main">
  <p:tag name="AS_UNIQUEID" val="212"/>
</p:tagLst>
</file>

<file path=ppt/tags/tag174.xml><?xml version="1.0" encoding="utf-8"?>
<p:tagLst xmlns:p="http://schemas.openxmlformats.org/presentationml/2006/main">
  <p:tag name="AS_UNIQUEID" val="213"/>
</p:tagLst>
</file>

<file path=ppt/tags/tag175.xml><?xml version="1.0" encoding="utf-8"?>
<p:tagLst xmlns:p="http://schemas.openxmlformats.org/presentationml/2006/main">
  <p:tag name="AS_UNIQUEID" val="214"/>
</p:tagLst>
</file>

<file path=ppt/tags/tag176.xml><?xml version="1.0" encoding="utf-8"?>
<p:tagLst xmlns:p="http://schemas.openxmlformats.org/presentationml/2006/main">
  <p:tag name="AS_UNIQUEID" val="215"/>
</p:tagLst>
</file>

<file path=ppt/tags/tag177.xml><?xml version="1.0" encoding="utf-8"?>
<p:tagLst xmlns:p="http://schemas.openxmlformats.org/presentationml/2006/main">
  <p:tag name="AS_UNIQUEID" val="216"/>
</p:tagLst>
</file>

<file path=ppt/tags/tag178.xml><?xml version="1.0" encoding="utf-8"?>
<p:tagLst xmlns:p="http://schemas.openxmlformats.org/presentationml/2006/main">
  <p:tag name="AS_UNIQUEID" val="217"/>
</p:tagLst>
</file>

<file path=ppt/tags/tag179.xml><?xml version="1.0" encoding="utf-8"?>
<p:tagLst xmlns:p="http://schemas.openxmlformats.org/presentationml/2006/main">
  <p:tag name="AS_UNIQUEID" val="218"/>
</p:tagLst>
</file>

<file path=ppt/tags/tag18.xml><?xml version="1.0" encoding="utf-8"?>
<p:tagLst xmlns:p="http://schemas.openxmlformats.org/presentationml/2006/main">
  <p:tag name="AS_UNIQUEID" val="57"/>
</p:tagLst>
</file>

<file path=ppt/tags/tag180.xml><?xml version="1.0" encoding="utf-8"?>
<p:tagLst xmlns:p="http://schemas.openxmlformats.org/presentationml/2006/main">
  <p:tag name="AS_UNIQUEID" val="219"/>
</p:tagLst>
</file>

<file path=ppt/tags/tag181.xml><?xml version="1.0" encoding="utf-8"?>
<p:tagLst xmlns:p="http://schemas.openxmlformats.org/presentationml/2006/main">
  <p:tag name="AS_UNIQUEID" val="220"/>
</p:tagLst>
</file>

<file path=ppt/tags/tag182.xml><?xml version="1.0" encoding="utf-8"?>
<p:tagLst xmlns:p="http://schemas.openxmlformats.org/presentationml/2006/main">
  <p:tag name="AS_UNIQUEID" val="221"/>
</p:tagLst>
</file>

<file path=ppt/tags/tag183.xml><?xml version="1.0" encoding="utf-8"?>
<p:tagLst xmlns:p="http://schemas.openxmlformats.org/presentationml/2006/main">
  <p:tag name="AS_UNIQUEID" val="222"/>
</p:tagLst>
</file>

<file path=ppt/tags/tag184.xml><?xml version="1.0" encoding="utf-8"?>
<p:tagLst xmlns:p="http://schemas.openxmlformats.org/presentationml/2006/main">
  <p:tag name="AS_UNIQUEID" val="223"/>
</p:tagLst>
</file>

<file path=ppt/tags/tag185.xml><?xml version="1.0" encoding="utf-8"?>
<p:tagLst xmlns:p="http://schemas.openxmlformats.org/presentationml/2006/main">
  <p:tag name="AS_UNIQUEID" val="224"/>
</p:tagLst>
</file>

<file path=ppt/tags/tag186.xml><?xml version="1.0" encoding="utf-8"?>
<p:tagLst xmlns:p="http://schemas.openxmlformats.org/presentationml/2006/main">
  <p:tag name="AS_UNIQUEID" val="225"/>
</p:tagLst>
</file>

<file path=ppt/tags/tag187.xml><?xml version="1.0" encoding="utf-8"?>
<p:tagLst xmlns:p="http://schemas.openxmlformats.org/presentationml/2006/main">
  <p:tag name="AS_UNIQUEID" val="226"/>
</p:tagLst>
</file>

<file path=ppt/tags/tag188.xml><?xml version="1.0" encoding="utf-8"?>
<p:tagLst xmlns:p="http://schemas.openxmlformats.org/presentationml/2006/main">
  <p:tag name="AS_UNIQUEID" val="227"/>
</p:tagLst>
</file>

<file path=ppt/tags/tag189.xml><?xml version="1.0" encoding="utf-8"?>
<p:tagLst xmlns:p="http://schemas.openxmlformats.org/presentationml/2006/main">
  <p:tag name="AS_UNIQUEID" val="228"/>
</p:tagLst>
</file>

<file path=ppt/tags/tag19.xml><?xml version="1.0" encoding="utf-8"?>
<p:tagLst xmlns:p="http://schemas.openxmlformats.org/presentationml/2006/main">
  <p:tag name="AS_UNIQUEID" val="58"/>
</p:tagLst>
</file>

<file path=ppt/tags/tag190.xml><?xml version="1.0" encoding="utf-8"?>
<p:tagLst xmlns:p="http://schemas.openxmlformats.org/presentationml/2006/main">
  <p:tag name="AS_UNIQUEID" val="229"/>
</p:tagLst>
</file>

<file path=ppt/tags/tag191.xml><?xml version="1.0" encoding="utf-8"?>
<p:tagLst xmlns:p="http://schemas.openxmlformats.org/presentationml/2006/main">
  <p:tag name="AS_UNIQUEID" val="230"/>
</p:tagLst>
</file>

<file path=ppt/tags/tag192.xml><?xml version="1.0" encoding="utf-8"?>
<p:tagLst xmlns:p="http://schemas.openxmlformats.org/presentationml/2006/main">
  <p:tag name="AS_UNIQUEID" val="231"/>
</p:tagLst>
</file>

<file path=ppt/tags/tag193.xml><?xml version="1.0" encoding="utf-8"?>
<p:tagLst xmlns:p="http://schemas.openxmlformats.org/presentationml/2006/main">
  <p:tag name="AS_UNIQUEID" val="232"/>
</p:tagLst>
</file>

<file path=ppt/tags/tag194.xml><?xml version="1.0" encoding="utf-8"?>
<p:tagLst xmlns:p="http://schemas.openxmlformats.org/presentationml/2006/main">
  <p:tag name="AS_UNIQUEID" val="233"/>
</p:tagLst>
</file>

<file path=ppt/tags/tag195.xml><?xml version="1.0" encoding="utf-8"?>
<p:tagLst xmlns:p="http://schemas.openxmlformats.org/presentationml/2006/main">
  <p:tag name="AS_UNIQUEID" val="234"/>
</p:tagLst>
</file>

<file path=ppt/tags/tag196.xml><?xml version="1.0" encoding="utf-8"?>
<p:tagLst xmlns:p="http://schemas.openxmlformats.org/presentationml/2006/main">
  <p:tag name="AS_UNIQUEID" val="235"/>
</p:tagLst>
</file>

<file path=ppt/tags/tag197.xml><?xml version="1.0" encoding="utf-8"?>
<p:tagLst xmlns:p="http://schemas.openxmlformats.org/presentationml/2006/main">
  <p:tag name="AS_UNIQUEID" val="236"/>
</p:tagLst>
</file>

<file path=ppt/tags/tag198.xml><?xml version="1.0" encoding="utf-8"?>
<p:tagLst xmlns:p="http://schemas.openxmlformats.org/presentationml/2006/main">
  <p:tag name="AS_UNIQUEID" val="237"/>
</p:tagLst>
</file>

<file path=ppt/tags/tag199.xml><?xml version="1.0" encoding="utf-8"?>
<p:tagLst xmlns:p="http://schemas.openxmlformats.org/presentationml/2006/main">
  <p:tag name="AS_UNIQUEID" val="238"/>
</p:tagLst>
</file>

<file path=ppt/tags/tag2.xml><?xml version="1.0" encoding="utf-8"?>
<p:tagLst xmlns:p="http://schemas.openxmlformats.org/presentationml/2006/main">
  <p:tag name="AS_UNIQUEID" val="41"/>
</p:tagLst>
</file>

<file path=ppt/tags/tag20.xml><?xml version="1.0" encoding="utf-8"?>
<p:tagLst xmlns:p="http://schemas.openxmlformats.org/presentationml/2006/main">
  <p:tag name="AS_UNIQUEID" val="59"/>
</p:tagLst>
</file>

<file path=ppt/tags/tag200.xml><?xml version="1.0" encoding="utf-8"?>
<p:tagLst xmlns:p="http://schemas.openxmlformats.org/presentationml/2006/main">
  <p:tag name="AS_UNIQUEID" val="239"/>
</p:tagLst>
</file>

<file path=ppt/tags/tag201.xml><?xml version="1.0" encoding="utf-8"?>
<p:tagLst xmlns:p="http://schemas.openxmlformats.org/presentationml/2006/main">
  <p:tag name="AS_UNIQUEID" val="240"/>
</p:tagLst>
</file>

<file path=ppt/tags/tag202.xml><?xml version="1.0" encoding="utf-8"?>
<p:tagLst xmlns:p="http://schemas.openxmlformats.org/presentationml/2006/main">
  <p:tag name="AS_UNIQUEID" val="241"/>
</p:tagLst>
</file>

<file path=ppt/tags/tag203.xml><?xml version="1.0" encoding="utf-8"?>
<p:tagLst xmlns:p="http://schemas.openxmlformats.org/presentationml/2006/main">
  <p:tag name="AS_UNIQUEID" val="242"/>
</p:tagLst>
</file>

<file path=ppt/tags/tag204.xml><?xml version="1.0" encoding="utf-8"?>
<p:tagLst xmlns:p="http://schemas.openxmlformats.org/presentationml/2006/main">
  <p:tag name="AS_UNIQUEID" val="243"/>
</p:tagLst>
</file>

<file path=ppt/tags/tag205.xml><?xml version="1.0" encoding="utf-8"?>
<p:tagLst xmlns:p="http://schemas.openxmlformats.org/presentationml/2006/main">
  <p:tag name="AS_UNIQUEID" val="244"/>
</p:tagLst>
</file>

<file path=ppt/tags/tag206.xml><?xml version="1.0" encoding="utf-8"?>
<p:tagLst xmlns:p="http://schemas.openxmlformats.org/presentationml/2006/main">
  <p:tag name="AS_UNIQUEID" val="245"/>
</p:tagLst>
</file>

<file path=ppt/tags/tag207.xml><?xml version="1.0" encoding="utf-8"?>
<p:tagLst xmlns:p="http://schemas.openxmlformats.org/presentationml/2006/main">
  <p:tag name="AS_UNIQUEID" val="246"/>
</p:tagLst>
</file>

<file path=ppt/tags/tag208.xml><?xml version="1.0" encoding="utf-8"?>
<p:tagLst xmlns:p="http://schemas.openxmlformats.org/presentationml/2006/main">
  <p:tag name="AS_UNIQUEID" val="247"/>
</p:tagLst>
</file>

<file path=ppt/tags/tag209.xml><?xml version="1.0" encoding="utf-8"?>
<p:tagLst xmlns:p="http://schemas.openxmlformats.org/presentationml/2006/main">
  <p:tag name="AS_UNIQUEID" val="248"/>
</p:tagLst>
</file>

<file path=ppt/tags/tag21.xml><?xml version="1.0" encoding="utf-8"?>
<p:tagLst xmlns:p="http://schemas.openxmlformats.org/presentationml/2006/main">
  <p:tag name="AS_UNIQUEID" val="60"/>
</p:tagLst>
</file>

<file path=ppt/tags/tag210.xml><?xml version="1.0" encoding="utf-8"?>
<p:tagLst xmlns:p="http://schemas.openxmlformats.org/presentationml/2006/main">
  <p:tag name="AS_UNIQUEID" val="249"/>
</p:tagLst>
</file>

<file path=ppt/tags/tag211.xml><?xml version="1.0" encoding="utf-8"?>
<p:tagLst xmlns:p="http://schemas.openxmlformats.org/presentationml/2006/main">
  <p:tag name="AS_UNIQUEID" val="250"/>
</p:tagLst>
</file>

<file path=ppt/tags/tag212.xml><?xml version="1.0" encoding="utf-8"?>
<p:tagLst xmlns:p="http://schemas.openxmlformats.org/presentationml/2006/main">
  <p:tag name="AS_UNIQUEID" val="251"/>
</p:tagLst>
</file>

<file path=ppt/tags/tag213.xml><?xml version="1.0" encoding="utf-8"?>
<p:tagLst xmlns:p="http://schemas.openxmlformats.org/presentationml/2006/main">
  <p:tag name="AS_UNIQUEID" val="252"/>
</p:tagLst>
</file>

<file path=ppt/tags/tag214.xml><?xml version="1.0" encoding="utf-8"?>
<p:tagLst xmlns:p="http://schemas.openxmlformats.org/presentationml/2006/main">
  <p:tag name="AS_UNIQUEID" val="253"/>
</p:tagLst>
</file>

<file path=ppt/tags/tag215.xml><?xml version="1.0" encoding="utf-8"?>
<p:tagLst xmlns:p="http://schemas.openxmlformats.org/presentationml/2006/main">
  <p:tag name="AS_UNIQUEID" val="254"/>
</p:tagLst>
</file>

<file path=ppt/tags/tag216.xml><?xml version="1.0" encoding="utf-8"?>
<p:tagLst xmlns:p="http://schemas.openxmlformats.org/presentationml/2006/main">
  <p:tag name="AS_UNIQUEID" val="255"/>
</p:tagLst>
</file>

<file path=ppt/tags/tag217.xml><?xml version="1.0" encoding="utf-8"?>
<p:tagLst xmlns:p="http://schemas.openxmlformats.org/presentationml/2006/main">
  <p:tag name="AS_UNIQUEID" val="256"/>
</p:tagLst>
</file>

<file path=ppt/tags/tag218.xml><?xml version="1.0" encoding="utf-8"?>
<p:tagLst xmlns:p="http://schemas.openxmlformats.org/presentationml/2006/main">
  <p:tag name="AS_UNIQUEID" val="257"/>
</p:tagLst>
</file>

<file path=ppt/tags/tag219.xml><?xml version="1.0" encoding="utf-8"?>
<p:tagLst xmlns:p="http://schemas.openxmlformats.org/presentationml/2006/main">
  <p:tag name="AS_UNIQUEID" val="258"/>
</p:tagLst>
</file>

<file path=ppt/tags/tag22.xml><?xml version="1.0" encoding="utf-8"?>
<p:tagLst xmlns:p="http://schemas.openxmlformats.org/presentationml/2006/main">
  <p:tag name="AS_UNIQUEID" val="61"/>
</p:tagLst>
</file>

<file path=ppt/tags/tag220.xml><?xml version="1.0" encoding="utf-8"?>
<p:tagLst xmlns:p="http://schemas.openxmlformats.org/presentationml/2006/main">
  <p:tag name="AS_UNIQUEID" val="259"/>
</p:tagLst>
</file>

<file path=ppt/tags/tag221.xml><?xml version="1.0" encoding="utf-8"?>
<p:tagLst xmlns:p="http://schemas.openxmlformats.org/presentationml/2006/main">
  <p:tag name="AS_UNIQUEID" val="260"/>
</p:tagLst>
</file>

<file path=ppt/tags/tag222.xml><?xml version="1.0" encoding="utf-8"?>
<p:tagLst xmlns:p="http://schemas.openxmlformats.org/presentationml/2006/main">
  <p:tag name="AS_UNIQUEID" val="261"/>
</p:tagLst>
</file>

<file path=ppt/tags/tag223.xml><?xml version="1.0" encoding="utf-8"?>
<p:tagLst xmlns:p="http://schemas.openxmlformats.org/presentationml/2006/main">
  <p:tag name="AS_UNIQUEID" val="262"/>
</p:tagLst>
</file>

<file path=ppt/tags/tag224.xml><?xml version="1.0" encoding="utf-8"?>
<p:tagLst xmlns:p="http://schemas.openxmlformats.org/presentationml/2006/main">
  <p:tag name="AS_UNIQUEID" val="263"/>
</p:tagLst>
</file>

<file path=ppt/tags/tag225.xml><?xml version="1.0" encoding="utf-8"?>
<p:tagLst xmlns:p="http://schemas.openxmlformats.org/presentationml/2006/main">
  <p:tag name="AS_UNIQUEID" val="264"/>
</p:tagLst>
</file>

<file path=ppt/tags/tag226.xml><?xml version="1.0" encoding="utf-8"?>
<p:tagLst xmlns:p="http://schemas.openxmlformats.org/presentationml/2006/main">
  <p:tag name="AS_UNIQUEID" val="265"/>
</p:tagLst>
</file>

<file path=ppt/tags/tag227.xml><?xml version="1.0" encoding="utf-8"?>
<p:tagLst xmlns:p="http://schemas.openxmlformats.org/presentationml/2006/main">
  <p:tag name="AS_UNIQUEID" val="266"/>
</p:tagLst>
</file>

<file path=ppt/tags/tag228.xml><?xml version="1.0" encoding="utf-8"?>
<p:tagLst xmlns:p="http://schemas.openxmlformats.org/presentationml/2006/main">
  <p:tag name="AS_UNIQUEID" val="267"/>
</p:tagLst>
</file>

<file path=ppt/tags/tag229.xml><?xml version="1.0" encoding="utf-8"?>
<p:tagLst xmlns:p="http://schemas.openxmlformats.org/presentationml/2006/main">
  <p:tag name="AS_UNIQUEID" val="268"/>
</p:tagLst>
</file>

<file path=ppt/tags/tag23.xml><?xml version="1.0" encoding="utf-8"?>
<p:tagLst xmlns:p="http://schemas.openxmlformats.org/presentationml/2006/main">
  <p:tag name="AS_UNIQUEID" val="62"/>
</p:tagLst>
</file>

<file path=ppt/tags/tag230.xml><?xml version="1.0" encoding="utf-8"?>
<p:tagLst xmlns:p="http://schemas.openxmlformats.org/presentationml/2006/main">
  <p:tag name="AS_UNIQUEID" val="269"/>
</p:tagLst>
</file>

<file path=ppt/tags/tag231.xml><?xml version="1.0" encoding="utf-8"?>
<p:tagLst xmlns:p="http://schemas.openxmlformats.org/presentationml/2006/main">
  <p:tag name="AS_UNIQUEID" val="270"/>
</p:tagLst>
</file>

<file path=ppt/tags/tag232.xml><?xml version="1.0" encoding="utf-8"?>
<p:tagLst xmlns:p="http://schemas.openxmlformats.org/presentationml/2006/main">
  <p:tag name="AS_UNIQUEID" val="271"/>
</p:tagLst>
</file>

<file path=ppt/tags/tag233.xml><?xml version="1.0" encoding="utf-8"?>
<p:tagLst xmlns:p="http://schemas.openxmlformats.org/presentationml/2006/main">
  <p:tag name="AS_UNIQUEID" val="272"/>
</p:tagLst>
</file>

<file path=ppt/tags/tag234.xml><?xml version="1.0" encoding="utf-8"?>
<p:tagLst xmlns:p="http://schemas.openxmlformats.org/presentationml/2006/main">
  <p:tag name="AS_UNIQUEID" val="273"/>
</p:tagLst>
</file>

<file path=ppt/tags/tag235.xml><?xml version="1.0" encoding="utf-8"?>
<p:tagLst xmlns:p="http://schemas.openxmlformats.org/presentationml/2006/main">
  <p:tag name="AS_UNIQUEID" val="274"/>
</p:tagLst>
</file>

<file path=ppt/tags/tag236.xml><?xml version="1.0" encoding="utf-8"?>
<p:tagLst xmlns:p="http://schemas.openxmlformats.org/presentationml/2006/main">
  <p:tag name="AS_UNIQUEID" val="275"/>
</p:tagLst>
</file>

<file path=ppt/tags/tag237.xml><?xml version="1.0" encoding="utf-8"?>
<p:tagLst xmlns:p="http://schemas.openxmlformats.org/presentationml/2006/main">
  <p:tag name="AS_UNIQUEID" val="276"/>
</p:tagLst>
</file>

<file path=ppt/tags/tag238.xml><?xml version="1.0" encoding="utf-8"?>
<p:tagLst xmlns:p="http://schemas.openxmlformats.org/presentationml/2006/main">
  <p:tag name="AS_UNIQUEID" val="277"/>
</p:tagLst>
</file>

<file path=ppt/tags/tag239.xml><?xml version="1.0" encoding="utf-8"?>
<p:tagLst xmlns:p="http://schemas.openxmlformats.org/presentationml/2006/main">
  <p:tag name="AS_UNIQUEID" val="278"/>
</p:tagLst>
</file>

<file path=ppt/tags/tag24.xml><?xml version="1.0" encoding="utf-8"?>
<p:tagLst xmlns:p="http://schemas.openxmlformats.org/presentationml/2006/main">
  <p:tag name="AS_UNIQUEID" val="63"/>
</p:tagLst>
</file>

<file path=ppt/tags/tag240.xml><?xml version="1.0" encoding="utf-8"?>
<p:tagLst xmlns:p="http://schemas.openxmlformats.org/presentationml/2006/main">
  <p:tag name="AS_UNIQUEID" val="279"/>
</p:tagLst>
</file>

<file path=ppt/tags/tag241.xml><?xml version="1.0" encoding="utf-8"?>
<p:tagLst xmlns:p="http://schemas.openxmlformats.org/presentationml/2006/main">
  <p:tag name="AS_UNIQUEID" val="280"/>
</p:tagLst>
</file>

<file path=ppt/tags/tag242.xml><?xml version="1.0" encoding="utf-8"?>
<p:tagLst xmlns:p="http://schemas.openxmlformats.org/presentationml/2006/main">
  <p:tag name="AS_UNIQUEID" val="281"/>
</p:tagLst>
</file>

<file path=ppt/tags/tag243.xml><?xml version="1.0" encoding="utf-8"?>
<p:tagLst xmlns:p="http://schemas.openxmlformats.org/presentationml/2006/main">
  <p:tag name="AS_UNIQUEID" val="282"/>
</p:tagLst>
</file>

<file path=ppt/tags/tag244.xml><?xml version="1.0" encoding="utf-8"?>
<p:tagLst xmlns:p="http://schemas.openxmlformats.org/presentationml/2006/main">
  <p:tag name="AS_UNIQUEID" val="283"/>
</p:tagLst>
</file>

<file path=ppt/tags/tag245.xml><?xml version="1.0" encoding="utf-8"?>
<p:tagLst xmlns:p="http://schemas.openxmlformats.org/presentationml/2006/main">
  <p:tag name="AS_UNIQUEID" val="284"/>
</p:tagLst>
</file>

<file path=ppt/tags/tag246.xml><?xml version="1.0" encoding="utf-8"?>
<p:tagLst xmlns:p="http://schemas.openxmlformats.org/presentationml/2006/main">
  <p:tag name="AS_UNIQUEID" val="285"/>
</p:tagLst>
</file>

<file path=ppt/tags/tag247.xml><?xml version="1.0" encoding="utf-8"?>
<p:tagLst xmlns:p="http://schemas.openxmlformats.org/presentationml/2006/main">
  <p:tag name="AS_UNIQUEID" val="286"/>
</p:tagLst>
</file>

<file path=ppt/tags/tag248.xml><?xml version="1.0" encoding="utf-8"?>
<p:tagLst xmlns:p="http://schemas.openxmlformats.org/presentationml/2006/main">
  <p:tag name="AS_UNIQUEID" val="287"/>
</p:tagLst>
</file>

<file path=ppt/tags/tag249.xml><?xml version="1.0" encoding="utf-8"?>
<p:tagLst xmlns:p="http://schemas.openxmlformats.org/presentationml/2006/main">
  <p:tag name="AS_UNIQUEID" val="288"/>
</p:tagLst>
</file>

<file path=ppt/tags/tag25.xml><?xml version="1.0" encoding="utf-8"?>
<p:tagLst xmlns:p="http://schemas.openxmlformats.org/presentationml/2006/main">
  <p:tag name="AS_UNIQUEID" val="64"/>
</p:tagLst>
</file>

<file path=ppt/tags/tag250.xml><?xml version="1.0" encoding="utf-8"?>
<p:tagLst xmlns:p="http://schemas.openxmlformats.org/presentationml/2006/main">
  <p:tag name="AS_UNIQUEID" val="289"/>
</p:tagLst>
</file>

<file path=ppt/tags/tag251.xml><?xml version="1.0" encoding="utf-8"?>
<p:tagLst xmlns:p="http://schemas.openxmlformats.org/presentationml/2006/main">
  <p:tag name="GENSWF_ADVANCE_TIME" val="5"/>
  <p:tag name="ISPRING_CUSTOM_TIMING_USED" val="1"/>
  <p:tag name="ISPRING_SLIDE_ID_2" val="{FDDDD1CA-C686-4F16-A5FB-150E20BF87C1}"/>
</p:tagLst>
</file>

<file path=ppt/tags/tag252.xml><?xml version="1.0" encoding="utf-8"?>
<p:tagLst xmlns:p="http://schemas.openxmlformats.org/presentationml/2006/main">
  <p:tag name="AS_UNIQUEID" val="290"/>
</p:tagLst>
</file>

<file path=ppt/tags/tag253.xml><?xml version="1.0" encoding="utf-8"?>
<p:tagLst xmlns:p="http://schemas.openxmlformats.org/presentationml/2006/main">
  <p:tag name="AS_UNIQUEID" val="291"/>
</p:tagLst>
</file>

<file path=ppt/tags/tag254.xml><?xml version="1.0" encoding="utf-8"?>
<p:tagLst xmlns:p="http://schemas.openxmlformats.org/presentationml/2006/main">
  <p:tag name="AS_UNIQUEID" val="292"/>
</p:tagLst>
</file>

<file path=ppt/tags/tag255.xml><?xml version="1.0" encoding="utf-8"?>
<p:tagLst xmlns:p="http://schemas.openxmlformats.org/presentationml/2006/main">
  <p:tag name="AS_UNIQUEID" val="293"/>
</p:tagLst>
</file>

<file path=ppt/tags/tag256.xml><?xml version="1.0" encoding="utf-8"?>
<p:tagLst xmlns:p="http://schemas.openxmlformats.org/presentationml/2006/main">
  <p:tag name="AS_UNIQUEID" val="294"/>
</p:tagLst>
</file>

<file path=ppt/tags/tag257.xml><?xml version="1.0" encoding="utf-8"?>
<p:tagLst xmlns:p="http://schemas.openxmlformats.org/presentationml/2006/main">
  <p:tag name="AS_UNIQUEID" val="295"/>
</p:tagLst>
</file>

<file path=ppt/tags/tag258.xml><?xml version="1.0" encoding="utf-8"?>
<p:tagLst xmlns:p="http://schemas.openxmlformats.org/presentationml/2006/main">
  <p:tag name="AS_UNIQUEID" val="296"/>
</p:tagLst>
</file>

<file path=ppt/tags/tag259.xml><?xml version="1.0" encoding="utf-8"?>
<p:tagLst xmlns:p="http://schemas.openxmlformats.org/presentationml/2006/main">
  <p:tag name="AS_UNIQUEID" val="297"/>
</p:tagLst>
</file>

<file path=ppt/tags/tag26.xml><?xml version="1.0" encoding="utf-8"?>
<p:tagLst xmlns:p="http://schemas.openxmlformats.org/presentationml/2006/main">
  <p:tag name="AS_UNIQUEID" val="65"/>
</p:tagLst>
</file>

<file path=ppt/tags/tag260.xml><?xml version="1.0" encoding="utf-8"?>
<p:tagLst xmlns:p="http://schemas.openxmlformats.org/presentationml/2006/main">
  <p:tag name="AS_UNIQUEID" val="5"/>
</p:tagLst>
</file>

<file path=ppt/tags/tag261.xml><?xml version="1.0" encoding="utf-8"?>
<p:tagLst xmlns:p="http://schemas.openxmlformats.org/presentationml/2006/main">
  <p:tag name="AS_UNIQUEID" val="298"/>
</p:tagLst>
</file>

<file path=ppt/tags/tag262.xml><?xml version="1.0" encoding="utf-8"?>
<p:tagLst xmlns:p="http://schemas.openxmlformats.org/presentationml/2006/main">
  <p:tag name="AS_UNIQUEID" val="299"/>
</p:tagLst>
</file>

<file path=ppt/tags/tag263.xml><?xml version="1.0" encoding="utf-8"?>
<p:tagLst xmlns:p="http://schemas.openxmlformats.org/presentationml/2006/main">
  <p:tag name="AS_UNIQUEID" val="300"/>
</p:tagLst>
</file>

<file path=ppt/tags/tag264.xml><?xml version="1.0" encoding="utf-8"?>
<p:tagLst xmlns:p="http://schemas.openxmlformats.org/presentationml/2006/main">
  <p:tag name="AS_UNIQUEID" val="301"/>
</p:tagLst>
</file>

<file path=ppt/tags/tag265.xml><?xml version="1.0" encoding="utf-8"?>
<p:tagLst xmlns:p="http://schemas.openxmlformats.org/presentationml/2006/main">
  <p:tag name="GENSWF_ADVANCE_TIME" val="5"/>
  <p:tag name="ISPRING_CUSTOM_TIMING_USED" val="1"/>
  <p:tag name="ISPRING_SLIDE_ID_2" val="{1CA094BE-B88A-4BA9-B456-AF7DD6297AE9}"/>
</p:tagLst>
</file>

<file path=ppt/tags/tag266.xml><?xml version="1.0" encoding="utf-8"?>
<p:tagLst xmlns:p="http://schemas.openxmlformats.org/presentationml/2006/main">
  <p:tag name="AS_UNIQUEID" val="302"/>
</p:tagLst>
</file>

<file path=ppt/tags/tag267.xml><?xml version="1.0" encoding="utf-8"?>
<p:tagLst xmlns:p="http://schemas.openxmlformats.org/presentationml/2006/main">
  <p:tag name="AS_UNIQUEID" val="303"/>
</p:tagLst>
</file>

<file path=ppt/tags/tag268.xml><?xml version="1.0" encoding="utf-8"?>
<p:tagLst xmlns:p="http://schemas.openxmlformats.org/presentationml/2006/main">
  <p:tag name="AS_UNIQUEID" val="304"/>
</p:tagLst>
</file>

<file path=ppt/tags/tag269.xml><?xml version="1.0" encoding="utf-8"?>
<p:tagLst xmlns:p="http://schemas.openxmlformats.org/presentationml/2006/main">
  <p:tag name="AS_UNIQUEID" val="305"/>
</p:tagLst>
</file>

<file path=ppt/tags/tag27.xml><?xml version="1.0" encoding="utf-8"?>
<p:tagLst xmlns:p="http://schemas.openxmlformats.org/presentationml/2006/main">
  <p:tag name="AS_UNIQUEID" val="66"/>
</p:tagLst>
</file>

<file path=ppt/tags/tag270.xml><?xml version="1.0" encoding="utf-8"?>
<p:tagLst xmlns:p="http://schemas.openxmlformats.org/presentationml/2006/main">
  <p:tag name="AS_UNIQUEID" val="306"/>
</p:tagLst>
</file>

<file path=ppt/tags/tag271.xml><?xml version="1.0" encoding="utf-8"?>
<p:tagLst xmlns:p="http://schemas.openxmlformats.org/presentationml/2006/main">
  <p:tag name="AS_UNIQUEID" val="307"/>
</p:tagLst>
</file>

<file path=ppt/tags/tag272.xml><?xml version="1.0" encoding="utf-8"?>
<p:tagLst xmlns:p="http://schemas.openxmlformats.org/presentationml/2006/main">
  <p:tag name="AS_UNIQUEID" val="308"/>
</p:tagLst>
</file>

<file path=ppt/tags/tag273.xml><?xml version="1.0" encoding="utf-8"?>
<p:tagLst xmlns:p="http://schemas.openxmlformats.org/presentationml/2006/main">
  <p:tag name="AS_UNIQUEID" val="309"/>
</p:tagLst>
</file>

<file path=ppt/tags/tag274.xml><?xml version="1.0" encoding="utf-8"?>
<p:tagLst xmlns:p="http://schemas.openxmlformats.org/presentationml/2006/main">
  <p:tag name="GENSWF_ADVANCE_TIME" val="5"/>
  <p:tag name="ISPRING_CUSTOM_TIMING_USED" val="1"/>
  <p:tag name="ISPRING_SLIDE_ID_2" val="{1CA094BE-B88A-4BA9-B456-AF7DD6297AE9}"/>
</p:tagLst>
</file>

<file path=ppt/tags/tag275.xml><?xml version="1.0" encoding="utf-8"?>
<p:tagLst xmlns:p="http://schemas.openxmlformats.org/presentationml/2006/main">
  <p:tag name="AS_UNIQUEID" val="310"/>
</p:tagLst>
</file>

<file path=ppt/tags/tag276.xml><?xml version="1.0" encoding="utf-8"?>
<p:tagLst xmlns:p="http://schemas.openxmlformats.org/presentationml/2006/main">
  <p:tag name="AS_UNIQUEID" val="311"/>
</p:tagLst>
</file>

<file path=ppt/tags/tag277.xml><?xml version="1.0" encoding="utf-8"?>
<p:tagLst xmlns:p="http://schemas.openxmlformats.org/presentationml/2006/main">
  <p:tag name="AS_UNIQUEID" val="312"/>
</p:tagLst>
</file>

<file path=ppt/tags/tag278.xml><?xml version="1.0" encoding="utf-8"?>
<p:tagLst xmlns:p="http://schemas.openxmlformats.org/presentationml/2006/main">
  <p:tag name="AS_UNIQUEID" val="313"/>
</p:tagLst>
</file>

<file path=ppt/tags/tag279.xml><?xml version="1.0" encoding="utf-8"?>
<p:tagLst xmlns:p="http://schemas.openxmlformats.org/presentationml/2006/main">
  <p:tag name="AS_UNIQUEID" val="314"/>
</p:tagLst>
</file>

<file path=ppt/tags/tag28.xml><?xml version="1.0" encoding="utf-8"?>
<p:tagLst xmlns:p="http://schemas.openxmlformats.org/presentationml/2006/main">
  <p:tag name="AS_UNIQUEID" val="67"/>
</p:tagLst>
</file>

<file path=ppt/tags/tag280.xml><?xml version="1.0" encoding="utf-8"?>
<p:tagLst xmlns:p="http://schemas.openxmlformats.org/presentationml/2006/main">
  <p:tag name="AS_UNIQUEID" val="315"/>
</p:tagLst>
</file>

<file path=ppt/tags/tag281.xml><?xml version="1.0" encoding="utf-8"?>
<p:tagLst xmlns:p="http://schemas.openxmlformats.org/presentationml/2006/main">
  <p:tag name="AS_UNIQUEID" val="316"/>
</p:tagLst>
</file>

<file path=ppt/tags/tag282.xml><?xml version="1.0" encoding="utf-8"?>
<p:tagLst xmlns:p="http://schemas.openxmlformats.org/presentationml/2006/main">
  <p:tag name="AS_UNIQUEID" val="317"/>
</p:tagLst>
</file>

<file path=ppt/tags/tag283.xml><?xml version="1.0" encoding="utf-8"?>
<p:tagLst xmlns:p="http://schemas.openxmlformats.org/presentationml/2006/main">
  <p:tag name="GENSWF_ADVANCE_TIME" val="5"/>
  <p:tag name="ISPRING_CUSTOM_TIMING_USED" val="1"/>
  <p:tag name="ISPRING_SLIDE_ID_2" val="{1CA094BE-B88A-4BA9-B456-AF7DD6297AE9}"/>
</p:tagLst>
</file>

<file path=ppt/tags/tag284.xml><?xml version="1.0" encoding="utf-8"?>
<p:tagLst xmlns:p="http://schemas.openxmlformats.org/presentationml/2006/main">
  <p:tag name="AS_UNIQUEID" val="318"/>
</p:tagLst>
</file>

<file path=ppt/tags/tag285.xml><?xml version="1.0" encoding="utf-8"?>
<p:tagLst xmlns:p="http://schemas.openxmlformats.org/presentationml/2006/main">
  <p:tag name="AS_UNIQUEID" val="319"/>
</p:tagLst>
</file>

<file path=ppt/tags/tag286.xml><?xml version="1.0" encoding="utf-8"?>
<p:tagLst xmlns:p="http://schemas.openxmlformats.org/presentationml/2006/main">
  <p:tag name="AS_UNIQUEID" val="320"/>
</p:tagLst>
</file>

<file path=ppt/tags/tag287.xml><?xml version="1.0" encoding="utf-8"?>
<p:tagLst xmlns:p="http://schemas.openxmlformats.org/presentationml/2006/main">
  <p:tag name="AS_UNIQUEID" val="321"/>
</p:tagLst>
</file>

<file path=ppt/tags/tag288.xml><?xml version="1.0" encoding="utf-8"?>
<p:tagLst xmlns:p="http://schemas.openxmlformats.org/presentationml/2006/main">
  <p:tag name="AS_UNIQUEID" val="322"/>
</p:tagLst>
</file>

<file path=ppt/tags/tag289.xml><?xml version="1.0" encoding="utf-8"?>
<p:tagLst xmlns:p="http://schemas.openxmlformats.org/presentationml/2006/main">
  <p:tag name="AS_UNIQUEID" val="323"/>
</p:tagLst>
</file>

<file path=ppt/tags/tag29.xml><?xml version="1.0" encoding="utf-8"?>
<p:tagLst xmlns:p="http://schemas.openxmlformats.org/presentationml/2006/main">
  <p:tag name="AS_UNIQUEID" val="68"/>
</p:tagLst>
</file>

<file path=ppt/tags/tag290.xml><?xml version="1.0" encoding="utf-8"?>
<p:tagLst xmlns:p="http://schemas.openxmlformats.org/presentationml/2006/main">
  <p:tag name="AS_UNIQUEID" val="324"/>
</p:tagLst>
</file>

<file path=ppt/tags/tag291.xml><?xml version="1.0" encoding="utf-8"?>
<p:tagLst xmlns:p="http://schemas.openxmlformats.org/presentationml/2006/main">
  <p:tag name="AS_UNIQUEID" val="325"/>
</p:tagLst>
</file>

<file path=ppt/tags/tag292.xml><?xml version="1.0" encoding="utf-8"?>
<p:tagLst xmlns:p="http://schemas.openxmlformats.org/presentationml/2006/main">
  <p:tag name="AS_UNIQUEID" val="326"/>
</p:tagLst>
</file>

<file path=ppt/tags/tag293.xml><?xml version="1.0" encoding="utf-8"?>
<p:tagLst xmlns:p="http://schemas.openxmlformats.org/presentationml/2006/main">
  <p:tag name="AS_UNIQUEID" val="327"/>
</p:tagLst>
</file>

<file path=ppt/tags/tag294.xml><?xml version="1.0" encoding="utf-8"?>
<p:tagLst xmlns:p="http://schemas.openxmlformats.org/presentationml/2006/main">
  <p:tag name="AS_UNIQUEID" val="328"/>
</p:tagLst>
</file>

<file path=ppt/tags/tag295.xml><?xml version="1.0" encoding="utf-8"?>
<p:tagLst xmlns:p="http://schemas.openxmlformats.org/presentationml/2006/main">
  <p:tag name="AS_UNIQUEID" val="329"/>
</p:tagLst>
</file>

<file path=ppt/tags/tag296.xml><?xml version="1.0" encoding="utf-8"?>
<p:tagLst xmlns:p="http://schemas.openxmlformats.org/presentationml/2006/main">
  <p:tag name="AS_UNIQUEID" val="330"/>
</p:tagLst>
</file>

<file path=ppt/tags/tag297.xml><?xml version="1.0" encoding="utf-8"?>
<p:tagLst xmlns:p="http://schemas.openxmlformats.org/presentationml/2006/main">
  <p:tag name="AS_UNIQUEID" val="331"/>
</p:tagLst>
</file>

<file path=ppt/tags/tag298.xml><?xml version="1.0" encoding="utf-8"?>
<p:tagLst xmlns:p="http://schemas.openxmlformats.org/presentationml/2006/main">
  <p:tag name="GENSWF_ADVANCE_TIME" val="5"/>
  <p:tag name="ISPRING_CUSTOM_TIMING_USED" val="1"/>
  <p:tag name="ISPRING_SLIDE_ID_2" val="{1CA094BE-B88A-4BA9-B456-AF7DD6297AE9}"/>
</p:tagLst>
</file>

<file path=ppt/tags/tag299.xml><?xml version="1.0" encoding="utf-8"?>
<p:tagLst xmlns:p="http://schemas.openxmlformats.org/presentationml/2006/main">
  <p:tag name="AS_UNIQUEID" val="332"/>
</p:tagLst>
</file>

<file path=ppt/tags/tag3.xml><?xml version="1.0" encoding="utf-8"?>
<p:tagLst xmlns:p="http://schemas.openxmlformats.org/presentationml/2006/main">
  <p:tag name="AS_UNIQUEID" val="42"/>
</p:tagLst>
</file>

<file path=ppt/tags/tag30.xml><?xml version="1.0" encoding="utf-8"?>
<p:tagLst xmlns:p="http://schemas.openxmlformats.org/presentationml/2006/main">
  <p:tag name="AS_UNIQUEID" val="69"/>
</p:tagLst>
</file>

<file path=ppt/tags/tag300.xml><?xml version="1.0" encoding="utf-8"?>
<p:tagLst xmlns:p="http://schemas.openxmlformats.org/presentationml/2006/main">
  <p:tag name="AS_UNIQUEID" val="333"/>
</p:tagLst>
</file>

<file path=ppt/tags/tag301.xml><?xml version="1.0" encoding="utf-8"?>
<p:tagLst xmlns:p="http://schemas.openxmlformats.org/presentationml/2006/main">
  <p:tag name="AS_UNIQUEID" val="334"/>
</p:tagLst>
</file>

<file path=ppt/tags/tag302.xml><?xml version="1.0" encoding="utf-8"?>
<p:tagLst xmlns:p="http://schemas.openxmlformats.org/presentationml/2006/main">
  <p:tag name="AS_UNIQUEID" val="335"/>
</p:tagLst>
</file>

<file path=ppt/tags/tag303.xml><?xml version="1.0" encoding="utf-8"?>
<p:tagLst xmlns:p="http://schemas.openxmlformats.org/presentationml/2006/main">
  <p:tag name="AS_UNIQUEID" val="336"/>
</p:tagLst>
</file>

<file path=ppt/tags/tag304.xml><?xml version="1.0" encoding="utf-8"?>
<p:tagLst xmlns:p="http://schemas.openxmlformats.org/presentationml/2006/main">
  <p:tag name="AS_UNIQUEID" val="337"/>
</p:tagLst>
</file>

<file path=ppt/tags/tag305.xml><?xml version="1.0" encoding="utf-8"?>
<p:tagLst xmlns:p="http://schemas.openxmlformats.org/presentationml/2006/main">
  <p:tag name="AS_UNIQUEID" val="338"/>
</p:tagLst>
</file>

<file path=ppt/tags/tag306.xml><?xml version="1.0" encoding="utf-8"?>
<p:tagLst xmlns:p="http://schemas.openxmlformats.org/presentationml/2006/main">
  <p:tag name="AS_UNIQUEID" val="339"/>
</p:tagLst>
</file>

<file path=ppt/tags/tag307.xml><?xml version="1.0" encoding="utf-8"?>
<p:tagLst xmlns:p="http://schemas.openxmlformats.org/presentationml/2006/main">
  <p:tag name="AS_UNIQUEID" val="340"/>
</p:tagLst>
</file>

<file path=ppt/tags/tag308.xml><?xml version="1.0" encoding="utf-8"?>
<p:tagLst xmlns:p="http://schemas.openxmlformats.org/presentationml/2006/main">
  <p:tag name="AS_UNIQUEID" val="341"/>
</p:tagLst>
</file>

<file path=ppt/tags/tag309.xml><?xml version="1.0" encoding="utf-8"?>
<p:tagLst xmlns:p="http://schemas.openxmlformats.org/presentationml/2006/main">
  <p:tag name="AS_UNIQUEID" val="342"/>
</p:tagLst>
</file>

<file path=ppt/tags/tag31.xml><?xml version="1.0" encoding="utf-8"?>
<p:tagLst xmlns:p="http://schemas.openxmlformats.org/presentationml/2006/main">
  <p:tag name="AS_UNIQUEID" val="70"/>
</p:tagLst>
</file>

<file path=ppt/tags/tag310.xml><?xml version="1.0" encoding="utf-8"?>
<p:tagLst xmlns:p="http://schemas.openxmlformats.org/presentationml/2006/main">
  <p:tag name="AS_UNIQUEID" val="343"/>
</p:tagLst>
</file>

<file path=ppt/tags/tag311.xml><?xml version="1.0" encoding="utf-8"?>
<p:tagLst xmlns:p="http://schemas.openxmlformats.org/presentationml/2006/main">
  <p:tag name="AS_UNIQUEID" val="344"/>
</p:tagLst>
</file>

<file path=ppt/tags/tag312.xml><?xml version="1.0" encoding="utf-8"?>
<p:tagLst xmlns:p="http://schemas.openxmlformats.org/presentationml/2006/main">
  <p:tag name="AS_UNIQUEID" val="345"/>
</p:tagLst>
</file>

<file path=ppt/tags/tag313.xml><?xml version="1.0" encoding="utf-8"?>
<p:tagLst xmlns:p="http://schemas.openxmlformats.org/presentationml/2006/main">
  <p:tag name="AS_UNIQUEID" val="346"/>
</p:tagLst>
</file>

<file path=ppt/tags/tag314.xml><?xml version="1.0" encoding="utf-8"?>
<p:tagLst xmlns:p="http://schemas.openxmlformats.org/presentationml/2006/main">
  <p:tag name="AS_UNIQUEID" val="347"/>
</p:tagLst>
</file>

<file path=ppt/tags/tag315.xml><?xml version="1.0" encoding="utf-8"?>
<p:tagLst xmlns:p="http://schemas.openxmlformats.org/presentationml/2006/main">
  <p:tag name="AS_UNIQUEID" val="348"/>
</p:tagLst>
</file>

<file path=ppt/tags/tag316.xml><?xml version="1.0" encoding="utf-8"?>
<p:tagLst xmlns:p="http://schemas.openxmlformats.org/presentationml/2006/main">
  <p:tag name="AS_UNIQUEID" val="349"/>
</p:tagLst>
</file>

<file path=ppt/tags/tag317.xml><?xml version="1.0" encoding="utf-8"?>
<p:tagLst xmlns:p="http://schemas.openxmlformats.org/presentationml/2006/main">
  <p:tag name="AS_UNIQUEID" val="350"/>
</p:tagLst>
</file>

<file path=ppt/tags/tag318.xml><?xml version="1.0" encoding="utf-8"?>
<p:tagLst xmlns:p="http://schemas.openxmlformats.org/presentationml/2006/main">
  <p:tag name="AS_UNIQUEID" val="351"/>
</p:tagLst>
</file>

<file path=ppt/tags/tag319.xml><?xml version="1.0" encoding="utf-8"?>
<p:tagLst xmlns:p="http://schemas.openxmlformats.org/presentationml/2006/main">
  <p:tag name="AS_UNIQUEID" val="352"/>
</p:tagLst>
</file>

<file path=ppt/tags/tag32.xml><?xml version="1.0" encoding="utf-8"?>
<p:tagLst xmlns:p="http://schemas.openxmlformats.org/presentationml/2006/main">
  <p:tag name="AS_UNIQUEID" val="71"/>
</p:tagLst>
</file>

<file path=ppt/tags/tag320.xml><?xml version="1.0" encoding="utf-8"?>
<p:tagLst xmlns:p="http://schemas.openxmlformats.org/presentationml/2006/main">
  <p:tag name="AS_UNIQUEID" val="353"/>
</p:tagLst>
</file>

<file path=ppt/tags/tag321.xml><?xml version="1.0" encoding="utf-8"?>
<p:tagLst xmlns:p="http://schemas.openxmlformats.org/presentationml/2006/main">
  <p:tag name="AS_UNIQUEID" val="354"/>
</p:tagLst>
</file>

<file path=ppt/tags/tag322.xml><?xml version="1.0" encoding="utf-8"?>
<p:tagLst xmlns:p="http://schemas.openxmlformats.org/presentationml/2006/main">
  <p:tag name="AS_UNIQUEID" val="355"/>
</p:tagLst>
</file>

<file path=ppt/tags/tag323.xml><?xml version="1.0" encoding="utf-8"?>
<p:tagLst xmlns:p="http://schemas.openxmlformats.org/presentationml/2006/main">
  <p:tag name="AS_UNIQUEID" val="356"/>
</p:tagLst>
</file>

<file path=ppt/tags/tag324.xml><?xml version="1.0" encoding="utf-8"?>
<p:tagLst xmlns:p="http://schemas.openxmlformats.org/presentationml/2006/main">
  <p:tag name="AS_UNIQUEID" val="357"/>
</p:tagLst>
</file>

<file path=ppt/tags/tag325.xml><?xml version="1.0" encoding="utf-8"?>
<p:tagLst xmlns:p="http://schemas.openxmlformats.org/presentationml/2006/main">
  <p:tag name="AS_UNIQUEID" val="358"/>
</p:tagLst>
</file>

<file path=ppt/tags/tag326.xml><?xml version="1.0" encoding="utf-8"?>
<p:tagLst xmlns:p="http://schemas.openxmlformats.org/presentationml/2006/main">
  <p:tag name="AS_UNIQUEID" val="359"/>
</p:tagLst>
</file>

<file path=ppt/tags/tag327.xml><?xml version="1.0" encoding="utf-8"?>
<p:tagLst xmlns:p="http://schemas.openxmlformats.org/presentationml/2006/main">
  <p:tag name="AS_UNIQUEID" val="360"/>
</p:tagLst>
</file>

<file path=ppt/tags/tag328.xml><?xml version="1.0" encoding="utf-8"?>
<p:tagLst xmlns:p="http://schemas.openxmlformats.org/presentationml/2006/main">
  <p:tag name="AS_UNIQUEID" val="361"/>
</p:tagLst>
</file>

<file path=ppt/tags/tag329.xml><?xml version="1.0" encoding="utf-8"?>
<p:tagLst xmlns:p="http://schemas.openxmlformats.org/presentationml/2006/main">
  <p:tag name="AS_UNIQUEID" val="362"/>
</p:tagLst>
</file>

<file path=ppt/tags/tag33.xml><?xml version="1.0" encoding="utf-8"?>
<p:tagLst xmlns:p="http://schemas.openxmlformats.org/presentationml/2006/main">
  <p:tag name="AS_UNIQUEID" val="72"/>
</p:tagLst>
</file>

<file path=ppt/tags/tag330.xml><?xml version="1.0" encoding="utf-8"?>
<p:tagLst xmlns:p="http://schemas.openxmlformats.org/presentationml/2006/main">
  <p:tag name="AS_UNIQUEID" val="363"/>
</p:tagLst>
</file>

<file path=ppt/tags/tag331.xml><?xml version="1.0" encoding="utf-8"?>
<p:tagLst xmlns:p="http://schemas.openxmlformats.org/presentationml/2006/main">
  <p:tag name="AS_UNIQUEID" val="364"/>
</p:tagLst>
</file>

<file path=ppt/tags/tag332.xml><?xml version="1.0" encoding="utf-8"?>
<p:tagLst xmlns:p="http://schemas.openxmlformats.org/presentationml/2006/main">
  <p:tag name="AS_UNIQUEID" val="365"/>
</p:tagLst>
</file>

<file path=ppt/tags/tag333.xml><?xml version="1.0" encoding="utf-8"?>
<p:tagLst xmlns:p="http://schemas.openxmlformats.org/presentationml/2006/main">
  <p:tag name="AS_UNIQUEID" val="366"/>
</p:tagLst>
</file>

<file path=ppt/tags/tag334.xml><?xml version="1.0" encoding="utf-8"?>
<p:tagLst xmlns:p="http://schemas.openxmlformats.org/presentationml/2006/main">
  <p:tag name="AS_UNIQUEID" val="367"/>
</p:tagLst>
</file>

<file path=ppt/tags/tag335.xml><?xml version="1.0" encoding="utf-8"?>
<p:tagLst xmlns:p="http://schemas.openxmlformats.org/presentationml/2006/main">
  <p:tag name="AS_UNIQUEID" val="368"/>
</p:tagLst>
</file>

<file path=ppt/tags/tag336.xml><?xml version="1.0" encoding="utf-8"?>
<p:tagLst xmlns:p="http://schemas.openxmlformats.org/presentationml/2006/main">
  <p:tag name="AS_UNIQUEID" val="369"/>
</p:tagLst>
</file>

<file path=ppt/tags/tag337.xml><?xml version="1.0" encoding="utf-8"?>
<p:tagLst xmlns:p="http://schemas.openxmlformats.org/presentationml/2006/main">
  <p:tag name="AS_UNIQUEID" val="370"/>
</p:tagLst>
</file>

<file path=ppt/tags/tag338.xml><?xml version="1.0" encoding="utf-8"?>
<p:tagLst xmlns:p="http://schemas.openxmlformats.org/presentationml/2006/main">
  <p:tag name="GENSWF_ADVANCE_TIME" val="5"/>
  <p:tag name="ISPRING_CUSTOM_TIMING_USED" val="1"/>
  <p:tag name="ISPRING_SLIDE_ID_2" val="{1CA094BE-B88A-4BA9-B456-AF7DD6297AE9}"/>
</p:tagLst>
</file>

<file path=ppt/tags/tag339.xml><?xml version="1.0" encoding="utf-8"?>
<p:tagLst xmlns:p="http://schemas.openxmlformats.org/presentationml/2006/main">
  <p:tag name="AS_UNIQUEID" val="371"/>
</p:tagLst>
</file>

<file path=ppt/tags/tag34.xml><?xml version="1.0" encoding="utf-8"?>
<p:tagLst xmlns:p="http://schemas.openxmlformats.org/presentationml/2006/main">
  <p:tag name="AS_UNIQUEID" val="73"/>
</p:tagLst>
</file>

<file path=ppt/tags/tag340.xml><?xml version="1.0" encoding="utf-8"?>
<p:tagLst xmlns:p="http://schemas.openxmlformats.org/presentationml/2006/main">
  <p:tag name="AS_UNIQUEID" val="372"/>
</p:tagLst>
</file>

<file path=ppt/tags/tag341.xml><?xml version="1.0" encoding="utf-8"?>
<p:tagLst xmlns:p="http://schemas.openxmlformats.org/presentationml/2006/main">
  <p:tag name="AS_UNIQUEID" val="373"/>
</p:tagLst>
</file>

<file path=ppt/tags/tag342.xml><?xml version="1.0" encoding="utf-8"?>
<p:tagLst xmlns:p="http://schemas.openxmlformats.org/presentationml/2006/main">
  <p:tag name="AS_UNIQUEID" val="374"/>
</p:tagLst>
</file>

<file path=ppt/tags/tag343.xml><?xml version="1.0" encoding="utf-8"?>
<p:tagLst xmlns:p="http://schemas.openxmlformats.org/presentationml/2006/main">
  <p:tag name="AS_UNIQUEID" val="375"/>
</p:tagLst>
</file>

<file path=ppt/tags/tag344.xml><?xml version="1.0" encoding="utf-8"?>
<p:tagLst xmlns:p="http://schemas.openxmlformats.org/presentationml/2006/main">
  <p:tag name="AS_UNIQUEID" val="376"/>
</p:tagLst>
</file>

<file path=ppt/tags/tag345.xml><?xml version="1.0" encoding="utf-8"?>
<p:tagLst xmlns:p="http://schemas.openxmlformats.org/presentationml/2006/main">
  <p:tag name="AS_UNIQUEID" val="377"/>
</p:tagLst>
</file>

<file path=ppt/tags/tag346.xml><?xml version="1.0" encoding="utf-8"?>
<p:tagLst xmlns:p="http://schemas.openxmlformats.org/presentationml/2006/main">
  <p:tag name="AS_UNIQUEID" val="378"/>
</p:tagLst>
</file>

<file path=ppt/tags/tag347.xml><?xml version="1.0" encoding="utf-8"?>
<p:tagLst xmlns:p="http://schemas.openxmlformats.org/presentationml/2006/main">
  <p:tag name="AS_UNIQUEID" val="379"/>
</p:tagLst>
</file>

<file path=ppt/tags/tag348.xml><?xml version="1.0" encoding="utf-8"?>
<p:tagLst xmlns:p="http://schemas.openxmlformats.org/presentationml/2006/main">
  <p:tag name="AS_UNIQUEID" val="380"/>
</p:tagLst>
</file>

<file path=ppt/tags/tag349.xml><?xml version="1.0" encoding="utf-8"?>
<p:tagLst xmlns:p="http://schemas.openxmlformats.org/presentationml/2006/main">
  <p:tag name="AS_UNIQUEID" val="381"/>
</p:tagLst>
</file>

<file path=ppt/tags/tag35.xml><?xml version="1.0" encoding="utf-8"?>
<p:tagLst xmlns:p="http://schemas.openxmlformats.org/presentationml/2006/main">
  <p:tag name="AS_UNIQUEID" val="74"/>
</p:tagLst>
</file>

<file path=ppt/tags/tag350.xml><?xml version="1.0" encoding="utf-8"?>
<p:tagLst xmlns:p="http://schemas.openxmlformats.org/presentationml/2006/main">
  <p:tag name="AS_UNIQUEID" val="382"/>
</p:tagLst>
</file>

<file path=ppt/tags/tag351.xml><?xml version="1.0" encoding="utf-8"?>
<p:tagLst xmlns:p="http://schemas.openxmlformats.org/presentationml/2006/main">
  <p:tag name="AS_UNIQUEID" val="383"/>
</p:tagLst>
</file>

<file path=ppt/tags/tag352.xml><?xml version="1.0" encoding="utf-8"?>
<p:tagLst xmlns:p="http://schemas.openxmlformats.org/presentationml/2006/main">
  <p:tag name="AS_UNIQUEID" val="384"/>
</p:tagLst>
</file>

<file path=ppt/tags/tag353.xml><?xml version="1.0" encoding="utf-8"?>
<p:tagLst xmlns:p="http://schemas.openxmlformats.org/presentationml/2006/main">
  <p:tag name="AS_UNIQUEID" val="385"/>
</p:tagLst>
</file>

<file path=ppt/tags/tag354.xml><?xml version="1.0" encoding="utf-8"?>
<p:tagLst xmlns:p="http://schemas.openxmlformats.org/presentationml/2006/main">
  <p:tag name="AS_UNIQUEID" val="386"/>
</p:tagLst>
</file>

<file path=ppt/tags/tag355.xml><?xml version="1.0" encoding="utf-8"?>
<p:tagLst xmlns:p="http://schemas.openxmlformats.org/presentationml/2006/main">
  <p:tag name="AS_UNIQUEID" val="387"/>
</p:tagLst>
</file>

<file path=ppt/tags/tag356.xml><?xml version="1.0" encoding="utf-8"?>
<p:tagLst xmlns:p="http://schemas.openxmlformats.org/presentationml/2006/main">
  <p:tag name="AS_UNIQUEID" val="388"/>
</p:tagLst>
</file>

<file path=ppt/tags/tag357.xml><?xml version="1.0" encoding="utf-8"?>
<p:tagLst xmlns:p="http://schemas.openxmlformats.org/presentationml/2006/main">
  <p:tag name="AS_UNIQUEID" val="389"/>
</p:tagLst>
</file>

<file path=ppt/tags/tag358.xml><?xml version="1.0" encoding="utf-8"?>
<p:tagLst xmlns:p="http://schemas.openxmlformats.org/presentationml/2006/main">
  <p:tag name="AS_UNIQUEID" val="390"/>
</p:tagLst>
</file>

<file path=ppt/tags/tag359.xml><?xml version="1.0" encoding="utf-8"?>
<p:tagLst xmlns:p="http://schemas.openxmlformats.org/presentationml/2006/main">
  <p:tag name="AS_UNIQUEID" val="391"/>
</p:tagLst>
</file>

<file path=ppt/tags/tag36.xml><?xml version="1.0" encoding="utf-8"?>
<p:tagLst xmlns:p="http://schemas.openxmlformats.org/presentationml/2006/main">
  <p:tag name="AS_UNIQUEID" val="75"/>
</p:tagLst>
</file>

<file path=ppt/tags/tag360.xml><?xml version="1.0" encoding="utf-8"?>
<p:tagLst xmlns:p="http://schemas.openxmlformats.org/presentationml/2006/main">
  <p:tag name="AS_UNIQUEID" val="392"/>
</p:tagLst>
</file>

<file path=ppt/tags/tag361.xml><?xml version="1.0" encoding="utf-8"?>
<p:tagLst xmlns:p="http://schemas.openxmlformats.org/presentationml/2006/main">
  <p:tag name="AS_UNIQUEID" val="393"/>
</p:tagLst>
</file>

<file path=ppt/tags/tag362.xml><?xml version="1.0" encoding="utf-8"?>
<p:tagLst xmlns:p="http://schemas.openxmlformats.org/presentationml/2006/main">
  <p:tag name="AS_UNIQUEID" val="394"/>
</p:tagLst>
</file>

<file path=ppt/tags/tag363.xml><?xml version="1.0" encoding="utf-8"?>
<p:tagLst xmlns:p="http://schemas.openxmlformats.org/presentationml/2006/main">
  <p:tag name="AS_UNIQUEID" val="395"/>
</p:tagLst>
</file>

<file path=ppt/tags/tag364.xml><?xml version="1.0" encoding="utf-8"?>
<p:tagLst xmlns:p="http://schemas.openxmlformats.org/presentationml/2006/main">
  <p:tag name="GENSWF_ADVANCE_TIME" val="5"/>
  <p:tag name="ISPRING_CUSTOM_TIMING_USED" val="1"/>
  <p:tag name="ISPRING_SLIDE_ID_2" val="{1CA094BE-B88A-4BA9-B456-AF7DD6297AE9}"/>
</p:tagLst>
</file>

<file path=ppt/tags/tag365.xml><?xml version="1.0" encoding="utf-8"?>
<p:tagLst xmlns:p="http://schemas.openxmlformats.org/presentationml/2006/main">
  <p:tag name="AS_UNIQUEID" val="396"/>
</p:tagLst>
</file>

<file path=ppt/tags/tag366.xml><?xml version="1.0" encoding="utf-8"?>
<p:tagLst xmlns:p="http://schemas.openxmlformats.org/presentationml/2006/main">
  <p:tag name="AS_UNIQUEID" val="397"/>
</p:tagLst>
</file>

<file path=ppt/tags/tag367.xml><?xml version="1.0" encoding="utf-8"?>
<p:tagLst xmlns:p="http://schemas.openxmlformats.org/presentationml/2006/main">
  <p:tag name="AS_UNIQUEID" val="398"/>
</p:tagLst>
</file>

<file path=ppt/tags/tag368.xml><?xml version="1.0" encoding="utf-8"?>
<p:tagLst xmlns:p="http://schemas.openxmlformats.org/presentationml/2006/main">
  <p:tag name="AS_UNIQUEID" val="399"/>
</p:tagLst>
</file>

<file path=ppt/tags/tag369.xml><?xml version="1.0" encoding="utf-8"?>
<p:tagLst xmlns:p="http://schemas.openxmlformats.org/presentationml/2006/main">
  <p:tag name="AS_UNIQUEID" val="400"/>
</p:tagLst>
</file>

<file path=ppt/tags/tag37.xml><?xml version="1.0" encoding="utf-8"?>
<p:tagLst xmlns:p="http://schemas.openxmlformats.org/presentationml/2006/main">
  <p:tag name="AS_UNIQUEID" val="76"/>
</p:tagLst>
</file>

<file path=ppt/tags/tag370.xml><?xml version="1.0" encoding="utf-8"?>
<p:tagLst xmlns:p="http://schemas.openxmlformats.org/presentationml/2006/main">
  <p:tag name="AS_UNIQUEID" val="401"/>
</p:tagLst>
</file>

<file path=ppt/tags/tag371.xml><?xml version="1.0" encoding="utf-8"?>
<p:tagLst xmlns:p="http://schemas.openxmlformats.org/presentationml/2006/main">
  <p:tag name="AS_UNIQUEID" val="402"/>
</p:tagLst>
</file>

<file path=ppt/tags/tag372.xml><?xml version="1.0" encoding="utf-8"?>
<p:tagLst xmlns:p="http://schemas.openxmlformats.org/presentationml/2006/main">
  <p:tag name="AS_UNIQUEID" val="403"/>
</p:tagLst>
</file>

<file path=ppt/tags/tag373.xml><?xml version="1.0" encoding="utf-8"?>
<p:tagLst xmlns:p="http://schemas.openxmlformats.org/presentationml/2006/main">
  <p:tag name="AS_UNIQUEID" val="404"/>
</p:tagLst>
</file>

<file path=ppt/tags/tag374.xml><?xml version="1.0" encoding="utf-8"?>
<p:tagLst xmlns:p="http://schemas.openxmlformats.org/presentationml/2006/main">
  <p:tag name="AS_UNIQUEID" val="405"/>
</p:tagLst>
</file>

<file path=ppt/tags/tag375.xml><?xml version="1.0" encoding="utf-8"?>
<p:tagLst xmlns:p="http://schemas.openxmlformats.org/presentationml/2006/main">
  <p:tag name="GENSWF_ADVANCE_TIME" val="5"/>
  <p:tag name="ISPRING_CUSTOM_TIMING_USED" val="1"/>
  <p:tag name="ISPRING_SLIDE_ID_2" val="{1CA094BE-B88A-4BA9-B456-AF7DD6297AE9}"/>
</p:tagLst>
</file>

<file path=ppt/tags/tag376.xml><?xml version="1.0" encoding="utf-8"?>
<p:tagLst xmlns:p="http://schemas.openxmlformats.org/presentationml/2006/main">
  <p:tag name="AS_UNIQUEID" val="406"/>
</p:tagLst>
</file>

<file path=ppt/tags/tag377.xml><?xml version="1.0" encoding="utf-8"?>
<p:tagLst xmlns:p="http://schemas.openxmlformats.org/presentationml/2006/main">
  <p:tag name="AS_UNIQUEID" val="407"/>
</p:tagLst>
</file>

<file path=ppt/tags/tag378.xml><?xml version="1.0" encoding="utf-8"?>
<p:tagLst xmlns:p="http://schemas.openxmlformats.org/presentationml/2006/main">
  <p:tag name="AS_UNIQUEID" val="408"/>
</p:tagLst>
</file>

<file path=ppt/tags/tag379.xml><?xml version="1.0" encoding="utf-8"?>
<p:tagLst xmlns:p="http://schemas.openxmlformats.org/presentationml/2006/main">
  <p:tag name="AS_UNIQUEID" val="409"/>
</p:tagLst>
</file>

<file path=ppt/tags/tag38.xml><?xml version="1.0" encoding="utf-8"?>
<p:tagLst xmlns:p="http://schemas.openxmlformats.org/presentationml/2006/main">
  <p:tag name="AS_UNIQUEID" val="77"/>
</p:tagLst>
</file>

<file path=ppt/tags/tag380.xml><?xml version="1.0" encoding="utf-8"?>
<p:tagLst xmlns:p="http://schemas.openxmlformats.org/presentationml/2006/main">
  <p:tag name="AS_UNIQUEID" val="410"/>
</p:tagLst>
</file>

<file path=ppt/tags/tag381.xml><?xml version="1.0" encoding="utf-8"?>
<p:tagLst xmlns:p="http://schemas.openxmlformats.org/presentationml/2006/main">
  <p:tag name="AS_UNIQUEID" val="411"/>
</p:tagLst>
</file>

<file path=ppt/tags/tag382.xml><?xml version="1.0" encoding="utf-8"?>
<p:tagLst xmlns:p="http://schemas.openxmlformats.org/presentationml/2006/main">
  <p:tag name="AS_UNIQUEID" val="412"/>
</p:tagLst>
</file>

<file path=ppt/tags/tag383.xml><?xml version="1.0" encoding="utf-8"?>
<p:tagLst xmlns:p="http://schemas.openxmlformats.org/presentationml/2006/main">
  <p:tag name="AS_UNIQUEID" val="413"/>
</p:tagLst>
</file>

<file path=ppt/tags/tag384.xml><?xml version="1.0" encoding="utf-8"?>
<p:tagLst xmlns:p="http://schemas.openxmlformats.org/presentationml/2006/main">
  <p:tag name="AS_UNIQUEID" val="414"/>
</p:tagLst>
</file>

<file path=ppt/tags/tag385.xml><?xml version="1.0" encoding="utf-8"?>
<p:tagLst xmlns:p="http://schemas.openxmlformats.org/presentationml/2006/main">
  <p:tag name="AS_UNIQUEID" val="415"/>
</p:tagLst>
</file>

<file path=ppt/tags/tag386.xml><?xml version="1.0" encoding="utf-8"?>
<p:tagLst xmlns:p="http://schemas.openxmlformats.org/presentationml/2006/main">
  <p:tag name="AS_UNIQUEID" val="416"/>
</p:tagLst>
</file>

<file path=ppt/tags/tag387.xml><?xml version="1.0" encoding="utf-8"?>
<p:tagLst xmlns:p="http://schemas.openxmlformats.org/presentationml/2006/main">
  <p:tag name="GENSWF_ADVANCE_TIME" val="5"/>
  <p:tag name="ISPRING_CUSTOM_TIMING_USED" val="1"/>
  <p:tag name="ISPRING_SLIDE_ID_2" val="{1CA094BE-B88A-4BA9-B456-AF7DD6297AE9}"/>
</p:tagLst>
</file>

<file path=ppt/tags/tag388.xml><?xml version="1.0" encoding="utf-8"?>
<p:tagLst xmlns:p="http://schemas.openxmlformats.org/presentationml/2006/main">
  <p:tag name="AS_UNIQUEID" val="417"/>
</p:tagLst>
</file>

<file path=ppt/tags/tag389.xml><?xml version="1.0" encoding="utf-8"?>
<p:tagLst xmlns:p="http://schemas.openxmlformats.org/presentationml/2006/main">
  <p:tag name="AS_UNIQUEID" val="21"/>
</p:tagLst>
</file>

<file path=ppt/tags/tag39.xml><?xml version="1.0" encoding="utf-8"?>
<p:tagLst xmlns:p="http://schemas.openxmlformats.org/presentationml/2006/main">
  <p:tag name="AS_UNIQUEID" val="78"/>
</p:tagLst>
</file>

<file path=ppt/tags/tag390.xml><?xml version="1.0" encoding="utf-8"?>
<p:tagLst xmlns:p="http://schemas.openxmlformats.org/presentationml/2006/main">
  <p:tag name="AS_UNIQUEID" val="22"/>
</p:tagLst>
</file>

<file path=ppt/tags/tag391.xml><?xml version="1.0" encoding="utf-8"?>
<p:tagLst xmlns:p="http://schemas.openxmlformats.org/presentationml/2006/main">
  <p:tag name="AS_UNIQUEID" val="23"/>
</p:tagLst>
</file>

<file path=ppt/tags/tag392.xml><?xml version="1.0" encoding="utf-8"?>
<p:tagLst xmlns:p="http://schemas.openxmlformats.org/presentationml/2006/main">
  <p:tag name="AS_UNIQUEID" val="24"/>
</p:tagLst>
</file>

<file path=ppt/tags/tag393.xml><?xml version="1.0" encoding="utf-8"?>
<p:tagLst xmlns:p="http://schemas.openxmlformats.org/presentationml/2006/main">
  <p:tag name="AS_UNIQUEID" val="25"/>
</p:tagLst>
</file>

<file path=ppt/tags/tag394.xml><?xml version="1.0" encoding="utf-8"?>
<p:tagLst xmlns:p="http://schemas.openxmlformats.org/presentationml/2006/main">
  <p:tag name="AS_UNIQUEID" val="26"/>
</p:tagLst>
</file>

<file path=ppt/tags/tag395.xml><?xml version="1.0" encoding="utf-8"?>
<p:tagLst xmlns:p="http://schemas.openxmlformats.org/presentationml/2006/main">
  <p:tag name="AS_UNIQUEID" val="27"/>
</p:tagLst>
</file>

<file path=ppt/tags/tag396.xml><?xml version="1.0" encoding="utf-8"?>
<p:tagLst xmlns:p="http://schemas.openxmlformats.org/presentationml/2006/main">
  <p:tag name="AS_UNIQUEID" val="23"/>
</p:tagLst>
</file>

<file path=ppt/tags/tag397.xml><?xml version="1.0" encoding="utf-8"?>
<p:tagLst xmlns:p="http://schemas.openxmlformats.org/presentationml/2006/main">
  <p:tag name="AS_UNIQUEID" val="23"/>
</p:tagLst>
</file>

<file path=ppt/tags/tag398.xml><?xml version="1.0" encoding="utf-8"?>
<p:tagLst xmlns:p="http://schemas.openxmlformats.org/presentationml/2006/main">
  <p:tag name="AS_UNIQUEID" val="23"/>
</p:tagLst>
</file>

<file path=ppt/tags/tag399.xml><?xml version="1.0" encoding="utf-8"?>
<p:tagLst xmlns:p="http://schemas.openxmlformats.org/presentationml/2006/main">
  <p:tag name="AS_UNIQUEID" val="24"/>
</p:tagLst>
</file>

<file path=ppt/tags/tag4.xml><?xml version="1.0" encoding="utf-8"?>
<p:tagLst xmlns:p="http://schemas.openxmlformats.org/presentationml/2006/main">
  <p:tag name="AS_UNIQUEID" val="43"/>
</p:tagLst>
</file>

<file path=ppt/tags/tag40.xml><?xml version="1.0" encoding="utf-8"?>
<p:tagLst xmlns:p="http://schemas.openxmlformats.org/presentationml/2006/main">
  <p:tag name="AS_UNIQUEID" val="79"/>
</p:tagLst>
</file>

<file path=ppt/tags/tag400.xml><?xml version="1.0" encoding="utf-8"?>
<p:tagLst xmlns:p="http://schemas.openxmlformats.org/presentationml/2006/main">
  <p:tag name="AS_UNIQUEID" val="24"/>
</p:tagLst>
</file>

<file path=ppt/tags/tag401.xml><?xml version="1.0" encoding="utf-8"?>
<p:tagLst xmlns:p="http://schemas.openxmlformats.org/presentationml/2006/main">
  <p:tag name="AS_UNIQUEID" val="24"/>
</p:tagLst>
</file>

<file path=ppt/tags/tag402.xml><?xml version="1.0" encoding="utf-8"?>
<p:tagLst xmlns:p="http://schemas.openxmlformats.org/presentationml/2006/main">
  <p:tag name="AS_UNIQUEID" val="24"/>
</p:tagLst>
</file>

<file path=ppt/tags/tag403.xml><?xml version="1.0" encoding="utf-8"?>
<p:tagLst xmlns:p="http://schemas.openxmlformats.org/presentationml/2006/main">
  <p:tag name="AS_UNIQUEID" val="24"/>
</p:tagLst>
</file>

<file path=ppt/tags/tag404.xml><?xml version="1.0" encoding="utf-8"?>
<p:tagLst xmlns:p="http://schemas.openxmlformats.org/presentationml/2006/main">
  <p:tag name="AS_UNIQUEID" val="418"/>
</p:tagLst>
</file>

<file path=ppt/tags/tag405.xml><?xml version="1.0" encoding="utf-8"?>
<p:tagLst xmlns:p="http://schemas.openxmlformats.org/presentationml/2006/main">
  <p:tag name="AS_UNIQUEID" val="29"/>
</p:tagLst>
</file>

<file path=ppt/tags/tag406.xml><?xml version="1.0" encoding="utf-8"?>
<p:tagLst xmlns:p="http://schemas.openxmlformats.org/presentationml/2006/main">
  <p:tag name="AS_UNIQUEID" val="30"/>
</p:tagLst>
</file>

<file path=ppt/tags/tag407.xml><?xml version="1.0" encoding="utf-8"?>
<p:tagLst xmlns:p="http://schemas.openxmlformats.org/presentationml/2006/main">
  <p:tag name="AS_UNIQUEID" val="31"/>
</p:tagLst>
</file>

<file path=ppt/tags/tag408.xml><?xml version="1.0" encoding="utf-8"?>
<p:tagLst xmlns:p="http://schemas.openxmlformats.org/presentationml/2006/main">
  <p:tag name="AS_UNIQUEID" val="32"/>
</p:tagLst>
</file>

<file path=ppt/tags/tag409.xml><?xml version="1.0" encoding="utf-8"?>
<p:tagLst xmlns:p="http://schemas.openxmlformats.org/presentationml/2006/main">
  <p:tag name="AS_UNIQUEID" val="22"/>
</p:tagLst>
</file>

<file path=ppt/tags/tag41.xml><?xml version="1.0" encoding="utf-8"?>
<p:tagLst xmlns:p="http://schemas.openxmlformats.org/presentationml/2006/main">
  <p:tag name="AS_UNIQUEID" val="80"/>
</p:tagLst>
</file>

<file path=ppt/tags/tag410.xml><?xml version="1.0" encoding="utf-8"?>
<p:tagLst xmlns:p="http://schemas.openxmlformats.org/presentationml/2006/main">
  <p:tag name="AS_UNIQUEID" val="30"/>
</p:tagLst>
</file>

<file path=ppt/tags/tag411.xml><?xml version="1.0" encoding="utf-8"?>
<p:tagLst xmlns:p="http://schemas.openxmlformats.org/presentationml/2006/main">
  <p:tag name="AS_UNIQUEID" val="30"/>
</p:tagLst>
</file>

<file path=ppt/tags/tag412.xml><?xml version="1.0" encoding="utf-8"?>
<p:tagLst xmlns:p="http://schemas.openxmlformats.org/presentationml/2006/main">
  <p:tag name="AS_UNIQUEID" val="30"/>
</p:tagLst>
</file>

<file path=ppt/tags/tag413.xml><?xml version="1.0" encoding="utf-8"?>
<p:tagLst xmlns:p="http://schemas.openxmlformats.org/presentationml/2006/main">
  <p:tag name="AS_UNIQUEID" val="30"/>
</p:tagLst>
</file>

<file path=ppt/tags/tag414.xml><?xml version="1.0" encoding="utf-8"?>
<p:tagLst xmlns:p="http://schemas.openxmlformats.org/presentationml/2006/main">
  <p:tag name="AS_UNIQUEID" val="419"/>
</p:tagLst>
</file>

<file path=ppt/tags/tag415.xml><?xml version="1.0" encoding="utf-8"?>
<p:tagLst xmlns:p="http://schemas.openxmlformats.org/presentationml/2006/main">
  <p:tag name="AS_UNIQUEID" val="30"/>
</p:tagLst>
</file>

<file path=ppt/tags/tag416.xml><?xml version="1.0" encoding="utf-8"?>
<p:tagLst xmlns:p="http://schemas.openxmlformats.org/presentationml/2006/main">
  <p:tag name="AS_UNIQUEID" val="30"/>
</p:tagLst>
</file>

<file path=ppt/tags/tag417.xml><?xml version="1.0" encoding="utf-8"?>
<p:tagLst xmlns:p="http://schemas.openxmlformats.org/presentationml/2006/main">
  <p:tag name="AS_UNIQUEID" val="30"/>
</p:tagLst>
</file>

<file path=ppt/tags/tag418.xml><?xml version="1.0" encoding="utf-8"?>
<p:tagLst xmlns:p="http://schemas.openxmlformats.org/presentationml/2006/main">
  <p:tag name="AS_UNIQUEID" val="27"/>
</p:tagLst>
</file>

<file path=ppt/tags/tag419.xml><?xml version="1.0" encoding="utf-8"?>
<p:tagLst xmlns:p="http://schemas.openxmlformats.org/presentationml/2006/main">
  <p:tag name="AS_UNIQUEID" val="420"/>
</p:tagLst>
</file>

<file path=ppt/tags/tag42.xml><?xml version="1.0" encoding="utf-8"?>
<p:tagLst xmlns:p="http://schemas.openxmlformats.org/presentationml/2006/main">
  <p:tag name="AS_UNIQUEID" val="81"/>
</p:tagLst>
</file>

<file path=ppt/tags/tag420.xml><?xml version="1.0" encoding="utf-8"?>
<p:tagLst xmlns:p="http://schemas.openxmlformats.org/presentationml/2006/main">
  <p:tag name="AS_UNIQUEID" val="34"/>
</p:tagLst>
</file>

<file path=ppt/tags/tag421.xml><?xml version="1.0" encoding="utf-8"?>
<p:tagLst xmlns:p="http://schemas.openxmlformats.org/presentationml/2006/main">
  <p:tag name="AS_UNIQUEID" val="35"/>
</p:tagLst>
</file>

<file path=ppt/tags/tag422.xml><?xml version="1.0" encoding="utf-8"?>
<p:tagLst xmlns:p="http://schemas.openxmlformats.org/presentationml/2006/main">
  <p:tag name="AS_UNIQUEID" val="36"/>
</p:tagLst>
</file>

<file path=ppt/tags/tag423.xml><?xml version="1.0" encoding="utf-8"?>
<p:tagLst xmlns:p="http://schemas.openxmlformats.org/presentationml/2006/main">
  <p:tag name="AS_UNIQUEID" val="22"/>
</p:tagLst>
</file>

<file path=ppt/tags/tag424.xml><?xml version="1.0" encoding="utf-8"?>
<p:tagLst xmlns:p="http://schemas.openxmlformats.org/presentationml/2006/main">
  <p:tag name="AS_UNIQUEID" val="35"/>
</p:tagLst>
</file>

<file path=ppt/tags/tag425.xml><?xml version="1.0" encoding="utf-8"?>
<p:tagLst xmlns:p="http://schemas.openxmlformats.org/presentationml/2006/main">
  <p:tag name="AS_UNIQUEID" val="35"/>
</p:tagLst>
</file>

<file path=ppt/tags/tag426.xml><?xml version="1.0" encoding="utf-8"?>
<p:tagLst xmlns:p="http://schemas.openxmlformats.org/presentationml/2006/main">
  <p:tag name="AS_UNIQUEID" val="421"/>
</p:tagLst>
</file>

<file path=ppt/tags/tag427.xml><?xml version="1.0" encoding="utf-8"?>
<p:tagLst xmlns:p="http://schemas.openxmlformats.org/presentationml/2006/main">
  <p:tag name="AS_UNIQUEID" val="35"/>
</p:tagLst>
</file>

<file path=ppt/tags/tag428.xml><?xml version="1.0" encoding="utf-8"?>
<p:tagLst xmlns:p="http://schemas.openxmlformats.org/presentationml/2006/main">
  <p:tag name="AS_UNIQUEID" val="35"/>
</p:tagLst>
</file>

<file path=ppt/tags/tag429.xml><?xml version="1.0" encoding="utf-8"?>
<p:tagLst xmlns:p="http://schemas.openxmlformats.org/presentationml/2006/main">
  <p:tag name="AS_UNIQUEID" val="35"/>
</p:tagLst>
</file>

<file path=ppt/tags/tag43.xml><?xml version="1.0" encoding="utf-8"?>
<p:tagLst xmlns:p="http://schemas.openxmlformats.org/presentationml/2006/main">
  <p:tag name="AS_UNIQUEID" val="82"/>
</p:tagLst>
</file>

<file path=ppt/tags/tag430.xml><?xml version="1.0" encoding="utf-8"?>
<p:tagLst xmlns:p="http://schemas.openxmlformats.org/presentationml/2006/main">
  <p:tag name="AS_UNIQUEID" val="35"/>
</p:tagLst>
</file>

<file path=ppt/tags/tag431.xml><?xml version="1.0" encoding="utf-8"?>
<p:tagLst xmlns:p="http://schemas.openxmlformats.org/presentationml/2006/main">
  <p:tag name="AS_UNIQUEID" val="35"/>
</p:tagLst>
</file>

<file path=ppt/tags/tag432.xml><?xml version="1.0" encoding="utf-8"?>
<p:tagLst xmlns:p="http://schemas.openxmlformats.org/presentationml/2006/main">
  <p:tag name="AS_UNIQUEID" val="422"/>
</p:tagLst>
</file>

<file path=ppt/tags/tag433.xml><?xml version="1.0" encoding="utf-8"?>
<p:tagLst xmlns:p="http://schemas.openxmlformats.org/presentationml/2006/main">
  <p:tag name="AS_UNIQUEID" val="423"/>
</p:tagLst>
</file>

<file path=ppt/tags/tag434.xml><?xml version="1.0" encoding="utf-8"?>
<p:tagLst xmlns:p="http://schemas.openxmlformats.org/presentationml/2006/main">
  <p:tag name="AS_UNIQUEID" val="424"/>
</p:tagLst>
</file>

<file path=ppt/tags/tag435.xml><?xml version="1.0" encoding="utf-8"?>
<p:tagLst xmlns:p="http://schemas.openxmlformats.org/presentationml/2006/main">
  <p:tag name="AS_UNIQUEID" val="425"/>
</p:tagLst>
</file>

<file path=ppt/tags/tag436.xml><?xml version="1.0" encoding="utf-8"?>
<p:tagLst xmlns:p="http://schemas.openxmlformats.org/presentationml/2006/main">
  <p:tag name="AS_UNIQUEID" val="426"/>
</p:tagLst>
</file>

<file path=ppt/tags/tag437.xml><?xml version="1.0" encoding="utf-8"?>
<p:tagLst xmlns:p="http://schemas.openxmlformats.org/presentationml/2006/main">
  <p:tag name="AS_UNIQUEID" val="39"/>
</p:tagLst>
</file>

<file path=ppt/tags/tag438.xml><?xml version="1.0" encoding="utf-8"?>
<p:tagLst xmlns:p="http://schemas.openxmlformats.org/presentationml/2006/main">
  <p:tag name="AS_UNIQUEID" val="22"/>
</p:tagLst>
</file>

<file path=ppt/tags/tag439.xml><?xml version="1.0" encoding="utf-8"?>
<p:tagLst xmlns:p="http://schemas.openxmlformats.org/presentationml/2006/main">
  <p:tag name="AS_UNIQUEID" val="35"/>
</p:tagLst>
</file>

<file path=ppt/tags/tag44.xml><?xml version="1.0" encoding="utf-8"?>
<p:tagLst xmlns:p="http://schemas.openxmlformats.org/presentationml/2006/main">
  <p:tag name="AS_UNIQUEID" val="83"/>
</p:tagLst>
</file>

<file path=ppt/tags/tag440.xml><?xml version="1.0" encoding="utf-8"?>
<p:tagLst xmlns:p="http://schemas.openxmlformats.org/presentationml/2006/main">
  <p:tag name="AS_UNIQUEID" val="35"/>
</p:tagLst>
</file>

<file path=ppt/tags/tag441.xml><?xml version="1.0" encoding="utf-8"?>
<p:tagLst xmlns:p="http://schemas.openxmlformats.org/presentationml/2006/main">
  <p:tag name="AS_UNIQUEID" val="35"/>
</p:tagLst>
</file>

<file path=ppt/tags/tag442.xml><?xml version="1.0" encoding="utf-8"?>
<p:tagLst xmlns:p="http://schemas.openxmlformats.org/presentationml/2006/main">
  <p:tag name="AS_UNIQUEID" val="35"/>
</p:tagLst>
</file>

<file path=ppt/tags/tag443.xml><?xml version="1.0" encoding="utf-8"?>
<p:tagLst xmlns:p="http://schemas.openxmlformats.org/presentationml/2006/main">
  <p:tag name="AS_UNIQUEID" val="35"/>
</p:tagLst>
</file>

<file path=ppt/tags/tag444.xml><?xml version="1.0" encoding="utf-8"?>
<p:tagLst xmlns:p="http://schemas.openxmlformats.org/presentationml/2006/main">
  <p:tag name="AS_UNIQUEID" val="35"/>
</p:tagLst>
</file>

<file path=ppt/tags/tag445.xml><?xml version="1.0" encoding="utf-8"?>
<p:tagLst xmlns:p="http://schemas.openxmlformats.org/presentationml/2006/main">
  <p:tag name="AS_UNIQUEID" val="35"/>
</p:tagLst>
</file>

<file path=ppt/tags/tag446.xml><?xml version="1.0" encoding="utf-8"?>
<p:tagLst xmlns:p="http://schemas.openxmlformats.org/presentationml/2006/main">
  <p:tag name="AS_UNIQUEID" val="35"/>
</p:tagLst>
</file>

<file path=ppt/tags/tag447.xml><?xml version="1.0" encoding="utf-8"?>
<p:tagLst xmlns:p="http://schemas.openxmlformats.org/presentationml/2006/main">
  <p:tag name="AS_UNIQUEID" val="35"/>
</p:tagLst>
</file>

<file path=ppt/tags/tag448.xml><?xml version="1.0" encoding="utf-8"?>
<p:tagLst xmlns:p="http://schemas.openxmlformats.org/presentationml/2006/main">
  <p:tag name="AS_UNIQUEID" val="35"/>
</p:tagLst>
</file>

<file path=ppt/tags/tag449.xml><?xml version="1.0" encoding="utf-8"?>
<p:tagLst xmlns:p="http://schemas.openxmlformats.org/presentationml/2006/main">
  <p:tag name="AS_UNIQUEID" val="35"/>
</p:tagLst>
</file>

<file path=ppt/tags/tag45.xml><?xml version="1.0" encoding="utf-8"?>
<p:tagLst xmlns:p="http://schemas.openxmlformats.org/presentationml/2006/main">
  <p:tag name="AS_UNIQUEID" val="84"/>
</p:tagLst>
</file>

<file path=ppt/tags/tag450.xml><?xml version="1.0" encoding="utf-8"?>
<p:tagLst xmlns:p="http://schemas.openxmlformats.org/presentationml/2006/main">
  <p:tag name="AS_UNIQUEID" val="35"/>
</p:tagLst>
</file>

<file path=ppt/tags/tag451.xml><?xml version="1.0" encoding="utf-8"?>
<p:tagLst xmlns:p="http://schemas.openxmlformats.org/presentationml/2006/main">
  <p:tag name="AS_UNIQUEID" val="35"/>
</p:tagLst>
</file>

<file path=ppt/tags/tag452.xml><?xml version="1.0" encoding="utf-8"?>
<p:tagLst xmlns:p="http://schemas.openxmlformats.org/presentationml/2006/main">
  <p:tag name="GENSWF_ADVANCE_TIME" val="5"/>
  <p:tag name="ISPRING_CUSTOM_TIMING_USED" val="1"/>
  <p:tag name="ISPRING_SLIDE_ID_2" val="{1CA094BE-B88A-4BA9-B456-AF7DD6297AE9}"/>
</p:tagLst>
</file>

<file path=ppt/tags/tag453.xml><?xml version="1.0" encoding="utf-8"?>
<p:tagLst xmlns:p="http://schemas.openxmlformats.org/presentationml/2006/main">
  <p:tag name="AS_UNIQUEID" val="427"/>
</p:tagLst>
</file>

<file path=ppt/tags/tag454.xml><?xml version="1.0" encoding="utf-8"?>
<p:tagLst xmlns:p="http://schemas.openxmlformats.org/presentationml/2006/main">
  <p:tag name="AS_UNIQUEID" val="428"/>
</p:tagLst>
</file>

<file path=ppt/tags/tag455.xml><?xml version="1.0" encoding="utf-8"?>
<p:tagLst xmlns:p="http://schemas.openxmlformats.org/presentationml/2006/main">
  <p:tag name="AS_UNIQUEID" val="429"/>
</p:tagLst>
</file>

<file path=ppt/tags/tag456.xml><?xml version="1.0" encoding="utf-8"?>
<p:tagLst xmlns:p="http://schemas.openxmlformats.org/presentationml/2006/main">
  <p:tag name="AS_UNIQUEID" val="430"/>
</p:tagLst>
</file>

<file path=ppt/tags/tag457.xml><?xml version="1.0" encoding="utf-8"?>
<p:tagLst xmlns:p="http://schemas.openxmlformats.org/presentationml/2006/main">
  <p:tag name="AS_UNIQUEID" val="431"/>
</p:tagLst>
</file>

<file path=ppt/tags/tag458.xml><?xml version="1.0" encoding="utf-8"?>
<p:tagLst xmlns:p="http://schemas.openxmlformats.org/presentationml/2006/main">
  <p:tag name="AS_UNIQUEID" val="432"/>
</p:tagLst>
</file>

<file path=ppt/tags/tag459.xml><?xml version="1.0" encoding="utf-8"?>
<p:tagLst xmlns:p="http://schemas.openxmlformats.org/presentationml/2006/main">
  <p:tag name="AS_UNIQUEID" val="433"/>
</p:tagLst>
</file>

<file path=ppt/tags/tag46.xml><?xml version="1.0" encoding="utf-8"?>
<p:tagLst xmlns:p="http://schemas.openxmlformats.org/presentationml/2006/main">
  <p:tag name="AS_UNIQUEID" val="85"/>
</p:tagLst>
</file>

<file path=ppt/tags/tag460.xml><?xml version="1.0" encoding="utf-8"?>
<p:tagLst xmlns:p="http://schemas.openxmlformats.org/presentationml/2006/main">
  <p:tag name="AS_UNIQUEID" val="434"/>
</p:tagLst>
</file>

<file path=ppt/tags/tag461.xml><?xml version="1.0" encoding="utf-8"?>
<p:tagLst xmlns:p="http://schemas.openxmlformats.org/presentationml/2006/main">
  <p:tag name="AS_UNIQUEID" val="435"/>
  <p:tag name="KSO_WM_UNIT_TABLE_BEAUTIFY" val="smartTable{ee3d194c-4bb2-4cd1-9ffe-4b48e544a175}"/>
</p:tagLst>
</file>

<file path=ppt/tags/tag462.xml><?xml version="1.0" encoding="utf-8"?>
<p:tagLst xmlns:p="http://schemas.openxmlformats.org/presentationml/2006/main">
  <p:tag name="GENSWF_ADVANCE_TIME" val="5"/>
  <p:tag name="ISPRING_CUSTOM_TIMING_USED" val="1"/>
  <p:tag name="ISPRING_SLIDE_ID_2" val="{1CA094BE-B88A-4BA9-B456-AF7DD6297AE9}"/>
</p:tagLst>
</file>

<file path=ppt/tags/tag463.xml><?xml version="1.0" encoding="utf-8"?>
<p:tagLst xmlns:p="http://schemas.openxmlformats.org/presentationml/2006/main">
  <p:tag name="AS_UNIQUEID" val="436"/>
</p:tagLst>
</file>

<file path=ppt/tags/tag464.xml><?xml version="1.0" encoding="utf-8"?>
<p:tagLst xmlns:p="http://schemas.openxmlformats.org/presentationml/2006/main">
  <p:tag name="AS_UNIQUEID" val="437"/>
</p:tagLst>
</file>

<file path=ppt/tags/tag465.xml><?xml version="1.0" encoding="utf-8"?>
<p:tagLst xmlns:p="http://schemas.openxmlformats.org/presentationml/2006/main">
  <p:tag name="AS_UNIQUEID" val="438"/>
</p:tagLst>
</file>

<file path=ppt/tags/tag466.xml><?xml version="1.0" encoding="utf-8"?>
<p:tagLst xmlns:p="http://schemas.openxmlformats.org/presentationml/2006/main">
  <p:tag name="AS_UNIQUEID" val="439"/>
</p:tagLst>
</file>

<file path=ppt/tags/tag467.xml><?xml version="1.0" encoding="utf-8"?>
<p:tagLst xmlns:p="http://schemas.openxmlformats.org/presentationml/2006/main">
  <p:tag name="AS_UNIQUEID" val="440"/>
</p:tagLst>
</file>

<file path=ppt/tags/tag468.xml><?xml version="1.0" encoding="utf-8"?>
<p:tagLst xmlns:p="http://schemas.openxmlformats.org/presentationml/2006/main">
  <p:tag name="AS_UNIQUEID" val="441"/>
</p:tagLst>
</file>

<file path=ppt/tags/tag469.xml><?xml version="1.0" encoding="utf-8"?>
<p:tagLst xmlns:p="http://schemas.openxmlformats.org/presentationml/2006/main">
  <p:tag name="AS_UNIQUEID" val="442"/>
</p:tagLst>
</file>

<file path=ppt/tags/tag47.xml><?xml version="1.0" encoding="utf-8"?>
<p:tagLst xmlns:p="http://schemas.openxmlformats.org/presentationml/2006/main">
  <p:tag name="AS_UNIQUEID" val="86"/>
</p:tagLst>
</file>

<file path=ppt/tags/tag470.xml><?xml version="1.0" encoding="utf-8"?>
<p:tagLst xmlns:p="http://schemas.openxmlformats.org/presentationml/2006/main">
  <p:tag name="AS_UNIQUEID" val="443"/>
</p:tagLst>
</file>

<file path=ppt/tags/tag471.xml><?xml version="1.0" encoding="utf-8"?>
<p:tagLst xmlns:p="http://schemas.openxmlformats.org/presentationml/2006/main">
  <p:tag name="AS_UNIQUEID" val="444"/>
</p:tagLst>
</file>

<file path=ppt/tags/tag472.xml><?xml version="1.0" encoding="utf-8"?>
<p:tagLst xmlns:p="http://schemas.openxmlformats.org/presentationml/2006/main">
  <p:tag name="AS_UNIQUEID" val="445"/>
</p:tagLst>
</file>

<file path=ppt/tags/tag473.xml><?xml version="1.0" encoding="utf-8"?>
<p:tagLst xmlns:p="http://schemas.openxmlformats.org/presentationml/2006/main">
  <p:tag name="AS_UNIQUEID" val="446"/>
</p:tagLst>
</file>

<file path=ppt/tags/tag474.xml><?xml version="1.0" encoding="utf-8"?>
<p:tagLst xmlns:p="http://schemas.openxmlformats.org/presentationml/2006/main">
  <p:tag name="AS_UNIQUEID" val="447"/>
</p:tagLst>
</file>

<file path=ppt/tags/tag475.xml><?xml version="1.0" encoding="utf-8"?>
<p:tagLst xmlns:p="http://schemas.openxmlformats.org/presentationml/2006/main">
  <p:tag name="AS_UNIQUEID" val="448"/>
</p:tagLst>
</file>

<file path=ppt/tags/tag476.xml><?xml version="1.0" encoding="utf-8"?>
<p:tagLst xmlns:p="http://schemas.openxmlformats.org/presentationml/2006/main">
  <p:tag name="AS_UNIQUEID" val="449"/>
</p:tagLst>
</file>

<file path=ppt/tags/tag477.xml><?xml version="1.0" encoding="utf-8"?>
<p:tagLst xmlns:p="http://schemas.openxmlformats.org/presentationml/2006/main">
  <p:tag name="AS_UNIQUEID" val="450"/>
</p:tagLst>
</file>

<file path=ppt/tags/tag478.xml><?xml version="1.0" encoding="utf-8"?>
<p:tagLst xmlns:p="http://schemas.openxmlformats.org/presentationml/2006/main">
  <p:tag name="AS_UNIQUEID" val="451"/>
</p:tagLst>
</file>

<file path=ppt/tags/tag479.xml><?xml version="1.0" encoding="utf-8"?>
<p:tagLst xmlns:p="http://schemas.openxmlformats.org/presentationml/2006/main">
  <p:tag name="AS_UNIQUEID" val="452"/>
</p:tagLst>
</file>

<file path=ppt/tags/tag48.xml><?xml version="1.0" encoding="utf-8"?>
<p:tagLst xmlns:p="http://schemas.openxmlformats.org/presentationml/2006/main">
  <p:tag name="AS_UNIQUEID" val="87"/>
</p:tagLst>
</file>

<file path=ppt/tags/tag480.xml><?xml version="1.0" encoding="utf-8"?>
<p:tagLst xmlns:p="http://schemas.openxmlformats.org/presentationml/2006/main">
  <p:tag name="AS_UNIQUEID" val="453"/>
</p:tagLst>
</file>

<file path=ppt/tags/tag481.xml><?xml version="1.0" encoding="utf-8"?>
<p:tagLst xmlns:p="http://schemas.openxmlformats.org/presentationml/2006/main">
  <p:tag name="AS_UNIQUEID" val="454"/>
</p:tagLst>
</file>

<file path=ppt/tags/tag482.xml><?xml version="1.0" encoding="utf-8"?>
<p:tagLst xmlns:p="http://schemas.openxmlformats.org/presentationml/2006/main">
  <p:tag name="AS_UNIQUEID" val="22"/>
</p:tagLst>
</file>

<file path=ppt/tags/tag483.xml><?xml version="1.0" encoding="utf-8"?>
<p:tagLst xmlns:p="http://schemas.openxmlformats.org/presentationml/2006/main">
  <p:tag name="AS_UNIQUEID" val="455"/>
</p:tagLst>
</file>

<file path=ppt/tags/tag484.xml><?xml version="1.0" encoding="utf-8"?>
<p:tagLst xmlns:p="http://schemas.openxmlformats.org/presentationml/2006/main">
  <p:tag name="AS_UNIQUEID" val="456"/>
</p:tagLst>
</file>

<file path=ppt/tags/tag485.xml><?xml version="1.0" encoding="utf-8"?>
<p:tagLst xmlns:p="http://schemas.openxmlformats.org/presentationml/2006/main">
  <p:tag name="AS_UNIQUEID" val="457"/>
</p:tagLst>
</file>

<file path=ppt/tags/tag486.xml><?xml version="1.0" encoding="utf-8"?>
<p:tagLst xmlns:p="http://schemas.openxmlformats.org/presentationml/2006/main">
  <p:tag name="AS_UNIQUEID" val="458"/>
</p:tagLst>
</file>

<file path=ppt/tags/tag487.xml><?xml version="1.0" encoding="utf-8"?>
<p:tagLst xmlns:p="http://schemas.openxmlformats.org/presentationml/2006/main">
  <p:tag name="AS_UNIQUEID" val="459"/>
</p:tagLst>
</file>

<file path=ppt/tags/tag488.xml><?xml version="1.0" encoding="utf-8"?>
<p:tagLst xmlns:p="http://schemas.openxmlformats.org/presentationml/2006/main">
  <p:tag name="AS_UNIQUEID" val="460"/>
</p:tagLst>
</file>

<file path=ppt/tags/tag489.xml><?xml version="1.0" encoding="utf-8"?>
<p:tagLst xmlns:p="http://schemas.openxmlformats.org/presentationml/2006/main">
  <p:tag name="AS_UNIQUEID" val="22"/>
</p:tagLst>
</file>

<file path=ppt/tags/tag49.xml><?xml version="1.0" encoding="utf-8"?>
<p:tagLst xmlns:p="http://schemas.openxmlformats.org/presentationml/2006/main">
  <p:tag name="AS_UNIQUEID" val="88"/>
</p:tagLst>
</file>

<file path=ppt/tags/tag490.xml><?xml version="1.0" encoding="utf-8"?>
<p:tagLst xmlns:p="http://schemas.openxmlformats.org/presentationml/2006/main">
  <p:tag name="AS_UNIQUEID" val="461"/>
</p:tagLst>
</file>

<file path=ppt/tags/tag491.xml><?xml version="1.0" encoding="utf-8"?>
<p:tagLst xmlns:p="http://schemas.openxmlformats.org/presentationml/2006/main">
  <p:tag name="AS_UNIQUEID" val="462"/>
</p:tagLst>
</file>

<file path=ppt/tags/tag492.xml><?xml version="1.0" encoding="utf-8"?>
<p:tagLst xmlns:p="http://schemas.openxmlformats.org/presentationml/2006/main">
  <p:tag name="AS_UNIQUEID" val="463"/>
</p:tagLst>
</file>

<file path=ppt/tags/tag493.xml><?xml version="1.0" encoding="utf-8"?>
<p:tagLst xmlns:p="http://schemas.openxmlformats.org/presentationml/2006/main">
  <p:tag name="AS_UNIQUEID" val="464"/>
</p:tagLst>
</file>

<file path=ppt/tags/tag494.xml><?xml version="1.0" encoding="utf-8"?>
<p:tagLst xmlns:p="http://schemas.openxmlformats.org/presentationml/2006/main">
  <p:tag name="AS_UNIQUEID" val="465"/>
</p:tagLst>
</file>

<file path=ppt/tags/tag495.xml><?xml version="1.0" encoding="utf-8"?>
<p:tagLst xmlns:p="http://schemas.openxmlformats.org/presentationml/2006/main">
  <p:tag name="AS_UNIQUEID" val="22"/>
</p:tagLst>
</file>

<file path=ppt/tags/tag496.xml><?xml version="1.0" encoding="utf-8"?>
<p:tagLst xmlns:p="http://schemas.openxmlformats.org/presentationml/2006/main">
  <p:tag name="AS_UNIQUEID" val="466"/>
</p:tagLst>
</file>

<file path=ppt/tags/tag497.xml><?xml version="1.0" encoding="utf-8"?>
<p:tagLst xmlns:p="http://schemas.openxmlformats.org/presentationml/2006/main">
  <p:tag name="AS_UNIQUEID" val="467"/>
</p:tagLst>
</file>

<file path=ppt/tags/tag498.xml><?xml version="1.0" encoding="utf-8"?>
<p:tagLst xmlns:p="http://schemas.openxmlformats.org/presentationml/2006/main">
  <p:tag name="AS_UNIQUEID" val="468"/>
</p:tagLst>
</file>

<file path=ppt/tags/tag499.xml><?xml version="1.0" encoding="utf-8"?>
<p:tagLst xmlns:p="http://schemas.openxmlformats.org/presentationml/2006/main">
  <p:tag name="AS_UNIQUEID" val="469"/>
</p:tagLst>
</file>

<file path=ppt/tags/tag5.xml><?xml version="1.0" encoding="utf-8"?>
<p:tagLst xmlns:p="http://schemas.openxmlformats.org/presentationml/2006/main">
  <p:tag name="AS_UNIQUEID" val="44"/>
</p:tagLst>
</file>

<file path=ppt/tags/tag50.xml><?xml version="1.0" encoding="utf-8"?>
<p:tagLst xmlns:p="http://schemas.openxmlformats.org/presentationml/2006/main">
  <p:tag name="AS_UNIQUEID" val="89"/>
</p:tagLst>
</file>

<file path=ppt/tags/tag500.xml><?xml version="1.0" encoding="utf-8"?>
<p:tagLst xmlns:p="http://schemas.openxmlformats.org/presentationml/2006/main">
  <p:tag name="AS_UNIQUEID" val="470"/>
</p:tagLst>
</file>

<file path=ppt/tags/tag501.xml><?xml version="1.0" encoding="utf-8"?>
<p:tagLst xmlns:p="http://schemas.openxmlformats.org/presentationml/2006/main">
  <p:tag name="AS_UNIQUEID" val="22"/>
</p:tagLst>
</file>

<file path=ppt/tags/tag502.xml><?xml version="1.0" encoding="utf-8"?>
<p:tagLst xmlns:p="http://schemas.openxmlformats.org/presentationml/2006/main">
  <p:tag name="AS_UNIQUEID" val="471"/>
</p:tagLst>
</file>

<file path=ppt/tags/tag503.xml><?xml version="1.0" encoding="utf-8"?>
<p:tagLst xmlns:p="http://schemas.openxmlformats.org/presentationml/2006/main">
  <p:tag name="AS_UNIQUEID" val="472"/>
</p:tagLst>
</file>

<file path=ppt/tags/tag504.xml><?xml version="1.0" encoding="utf-8"?>
<p:tagLst xmlns:p="http://schemas.openxmlformats.org/presentationml/2006/main">
  <p:tag name="AS_UNIQUEID" val="473"/>
</p:tagLst>
</file>

<file path=ppt/tags/tag505.xml><?xml version="1.0" encoding="utf-8"?>
<p:tagLst xmlns:p="http://schemas.openxmlformats.org/presentationml/2006/main">
  <p:tag name="AS_UNIQUEID" val="474"/>
</p:tagLst>
</file>

<file path=ppt/tags/tag506.xml><?xml version="1.0" encoding="utf-8"?>
<p:tagLst xmlns:p="http://schemas.openxmlformats.org/presentationml/2006/main">
  <p:tag name="AS_UNIQUEID" val="475"/>
</p:tagLst>
</file>

<file path=ppt/tags/tag507.xml><?xml version="1.0" encoding="utf-8"?>
<p:tagLst xmlns:p="http://schemas.openxmlformats.org/presentationml/2006/main">
  <p:tag name="AS_UNIQUEID" val="476"/>
</p:tagLst>
</file>

<file path=ppt/tags/tag508.xml><?xml version="1.0" encoding="utf-8"?>
<p:tagLst xmlns:p="http://schemas.openxmlformats.org/presentationml/2006/main">
  <p:tag name="AS_UNIQUEID" val="477"/>
</p:tagLst>
</file>

<file path=ppt/tags/tag509.xml><?xml version="1.0" encoding="utf-8"?>
<p:tagLst xmlns:p="http://schemas.openxmlformats.org/presentationml/2006/main">
  <p:tag name="AS_UNIQUEID" val="478"/>
</p:tagLst>
</file>

<file path=ppt/tags/tag51.xml><?xml version="1.0" encoding="utf-8"?>
<p:tagLst xmlns:p="http://schemas.openxmlformats.org/presentationml/2006/main">
  <p:tag name="AS_UNIQUEID" val="90"/>
</p:tagLst>
</file>

<file path=ppt/tags/tag510.xml><?xml version="1.0" encoding="utf-8"?>
<p:tagLst xmlns:p="http://schemas.openxmlformats.org/presentationml/2006/main">
  <p:tag name="AS_UNIQUEID" val="479"/>
</p:tagLst>
</file>

<file path=ppt/tags/tag511.xml><?xml version="1.0" encoding="utf-8"?>
<p:tagLst xmlns:p="http://schemas.openxmlformats.org/presentationml/2006/main">
  <p:tag name="AS_UNIQUEID" val="480"/>
</p:tagLst>
</file>

<file path=ppt/tags/tag512.xml><?xml version="1.0" encoding="utf-8"?>
<p:tagLst xmlns:p="http://schemas.openxmlformats.org/presentationml/2006/main">
  <p:tag name="AS_UNIQUEID" val="481"/>
</p:tagLst>
</file>

<file path=ppt/tags/tag513.xml><?xml version="1.0" encoding="utf-8"?>
<p:tagLst xmlns:p="http://schemas.openxmlformats.org/presentationml/2006/main">
  <p:tag name="AS_UNIQUEID" val="482"/>
</p:tagLst>
</file>

<file path=ppt/tags/tag514.xml><?xml version="1.0" encoding="utf-8"?>
<p:tagLst xmlns:p="http://schemas.openxmlformats.org/presentationml/2006/main">
  <p:tag name="AS_UNIQUEID" val="483"/>
</p:tagLst>
</file>

<file path=ppt/tags/tag515.xml><?xml version="1.0" encoding="utf-8"?>
<p:tagLst xmlns:p="http://schemas.openxmlformats.org/presentationml/2006/main">
  <p:tag name="AS_UNIQUEID" val="484"/>
</p:tagLst>
</file>

<file path=ppt/tags/tag516.xml><?xml version="1.0" encoding="utf-8"?>
<p:tagLst xmlns:p="http://schemas.openxmlformats.org/presentationml/2006/main">
  <p:tag name="AS_UNIQUEID" val="485"/>
</p:tagLst>
</file>

<file path=ppt/tags/tag517.xml><?xml version="1.0" encoding="utf-8"?>
<p:tagLst xmlns:p="http://schemas.openxmlformats.org/presentationml/2006/main">
  <p:tag name="AS_UNIQUEID" val="486"/>
</p:tagLst>
</file>

<file path=ppt/tags/tag518.xml><?xml version="1.0" encoding="utf-8"?>
<p:tagLst xmlns:p="http://schemas.openxmlformats.org/presentationml/2006/main">
  <p:tag name="AS_UNIQUEID" val="487"/>
</p:tagLst>
</file>

<file path=ppt/tags/tag519.xml><?xml version="1.0" encoding="utf-8"?>
<p:tagLst xmlns:p="http://schemas.openxmlformats.org/presentationml/2006/main">
  <p:tag name="AS_UNIQUEID" val="488"/>
</p:tagLst>
</file>

<file path=ppt/tags/tag52.xml><?xml version="1.0" encoding="utf-8"?>
<p:tagLst xmlns:p="http://schemas.openxmlformats.org/presentationml/2006/main">
  <p:tag name="AS_UNIQUEID" val="91"/>
</p:tagLst>
</file>

<file path=ppt/tags/tag520.xml><?xml version="1.0" encoding="utf-8"?>
<p:tagLst xmlns:p="http://schemas.openxmlformats.org/presentationml/2006/main">
  <p:tag name="AS_UNIQUEID" val="489"/>
</p:tagLst>
</file>

<file path=ppt/tags/tag521.xml><?xml version="1.0" encoding="utf-8"?>
<p:tagLst xmlns:p="http://schemas.openxmlformats.org/presentationml/2006/main">
  <p:tag name="AS_UNIQUEID" val="490"/>
</p:tagLst>
</file>

<file path=ppt/tags/tag522.xml><?xml version="1.0" encoding="utf-8"?>
<p:tagLst xmlns:p="http://schemas.openxmlformats.org/presentationml/2006/main">
  <p:tag name="AS_UNIQUEID" val="491"/>
</p:tagLst>
</file>

<file path=ppt/tags/tag523.xml><?xml version="1.0" encoding="utf-8"?>
<p:tagLst xmlns:p="http://schemas.openxmlformats.org/presentationml/2006/main">
  <p:tag name="AS_UNIQUEID" val="492"/>
</p:tagLst>
</file>

<file path=ppt/tags/tag524.xml><?xml version="1.0" encoding="utf-8"?>
<p:tagLst xmlns:p="http://schemas.openxmlformats.org/presentationml/2006/main">
  <p:tag name="AS_UNIQUEID" val="493"/>
</p:tagLst>
</file>

<file path=ppt/tags/tag525.xml><?xml version="1.0" encoding="utf-8"?>
<p:tagLst xmlns:p="http://schemas.openxmlformats.org/presentationml/2006/main">
  <p:tag name="AS_UNIQUEID" val="494"/>
</p:tagLst>
</file>

<file path=ppt/tags/tag526.xml><?xml version="1.0" encoding="utf-8"?>
<p:tagLst xmlns:p="http://schemas.openxmlformats.org/presentationml/2006/main">
  <p:tag name="AS_UNIQUEID" val="495"/>
</p:tagLst>
</file>

<file path=ppt/tags/tag527.xml><?xml version="1.0" encoding="utf-8"?>
<p:tagLst xmlns:p="http://schemas.openxmlformats.org/presentationml/2006/main">
  <p:tag name="AS_UNIQUEID" val="496"/>
</p:tagLst>
</file>

<file path=ppt/tags/tag528.xml><?xml version="1.0" encoding="utf-8"?>
<p:tagLst xmlns:p="http://schemas.openxmlformats.org/presentationml/2006/main">
  <p:tag name="AS_UNIQUEID" val="497"/>
</p:tagLst>
</file>

<file path=ppt/tags/tag529.xml><?xml version="1.0" encoding="utf-8"?>
<p:tagLst xmlns:p="http://schemas.openxmlformats.org/presentationml/2006/main">
  <p:tag name="GENSWF_ADVANCE_TIME" val="5"/>
  <p:tag name="ISPRING_CUSTOM_TIMING_USED" val="1"/>
  <p:tag name="ISPRING_SLIDE_ID_2" val="{1CA094BE-B88A-4BA9-B456-AF7DD6297AE9}"/>
</p:tagLst>
</file>

<file path=ppt/tags/tag53.xml><?xml version="1.0" encoding="utf-8"?>
<p:tagLst xmlns:p="http://schemas.openxmlformats.org/presentationml/2006/main">
  <p:tag name="AS_UNIQUEID" val="92"/>
</p:tagLst>
</file>

<file path=ppt/tags/tag530.xml><?xml version="1.0" encoding="utf-8"?>
<p:tagLst xmlns:p="http://schemas.openxmlformats.org/presentationml/2006/main">
  <p:tag name="AS_UNIQUEID" val="498"/>
</p:tagLst>
</file>

<file path=ppt/tags/tag531.xml><?xml version="1.0" encoding="utf-8"?>
<p:tagLst xmlns:p="http://schemas.openxmlformats.org/presentationml/2006/main">
  <p:tag name="AS_UNIQUEID" val="499"/>
</p:tagLst>
</file>

<file path=ppt/tags/tag532.xml><?xml version="1.0" encoding="utf-8"?>
<p:tagLst xmlns:p="http://schemas.openxmlformats.org/presentationml/2006/main">
  <p:tag name="AS_UNIQUEID" val="500"/>
</p:tagLst>
</file>

<file path=ppt/tags/tag533.xml><?xml version="1.0" encoding="utf-8"?>
<p:tagLst xmlns:p="http://schemas.openxmlformats.org/presentationml/2006/main">
  <p:tag name="AS_UNIQUEID" val="501"/>
</p:tagLst>
</file>

<file path=ppt/tags/tag534.xml><?xml version="1.0" encoding="utf-8"?>
<p:tagLst xmlns:p="http://schemas.openxmlformats.org/presentationml/2006/main">
  <p:tag name="AS_UNIQUEID" val="502"/>
</p:tagLst>
</file>

<file path=ppt/tags/tag535.xml><?xml version="1.0" encoding="utf-8"?>
<p:tagLst xmlns:p="http://schemas.openxmlformats.org/presentationml/2006/main">
  <p:tag name="AS_UNIQUEID" val="503"/>
</p:tagLst>
</file>

<file path=ppt/tags/tag536.xml><?xml version="1.0" encoding="utf-8"?>
<p:tagLst xmlns:p="http://schemas.openxmlformats.org/presentationml/2006/main">
  <p:tag name="AS_UNIQUEID" val="504"/>
</p:tagLst>
</file>

<file path=ppt/tags/tag537.xml><?xml version="1.0" encoding="utf-8"?>
<p:tagLst xmlns:p="http://schemas.openxmlformats.org/presentationml/2006/main">
  <p:tag name="AS_UNIQUEID" val="505"/>
</p:tagLst>
</file>

<file path=ppt/tags/tag538.xml><?xml version="1.0" encoding="utf-8"?>
<p:tagLst xmlns:p="http://schemas.openxmlformats.org/presentationml/2006/main">
  <p:tag name="AS_UNIQUEID" val="506"/>
</p:tagLst>
</file>

<file path=ppt/tags/tag539.xml><?xml version="1.0" encoding="utf-8"?>
<p:tagLst xmlns:p="http://schemas.openxmlformats.org/presentationml/2006/main">
  <p:tag name="AS_UNIQUEID" val="507"/>
</p:tagLst>
</file>

<file path=ppt/tags/tag54.xml><?xml version="1.0" encoding="utf-8"?>
<p:tagLst xmlns:p="http://schemas.openxmlformats.org/presentationml/2006/main">
  <p:tag name="AS_UNIQUEID" val="93"/>
</p:tagLst>
</file>

<file path=ppt/tags/tag540.xml><?xml version="1.0" encoding="utf-8"?>
<p:tagLst xmlns:p="http://schemas.openxmlformats.org/presentationml/2006/main">
  <p:tag name="AS_UNIQUEID" val="508"/>
</p:tagLst>
</file>

<file path=ppt/tags/tag541.xml><?xml version="1.0" encoding="utf-8"?>
<p:tagLst xmlns:p="http://schemas.openxmlformats.org/presentationml/2006/main">
  <p:tag name="AS_UNIQUEID" val="509"/>
</p:tagLst>
</file>

<file path=ppt/tags/tag542.xml><?xml version="1.0" encoding="utf-8"?>
<p:tagLst xmlns:p="http://schemas.openxmlformats.org/presentationml/2006/main">
  <p:tag name="AS_UNIQUEID" val="510"/>
</p:tagLst>
</file>

<file path=ppt/tags/tag543.xml><?xml version="1.0" encoding="utf-8"?>
<p:tagLst xmlns:p="http://schemas.openxmlformats.org/presentationml/2006/main">
  <p:tag name="AS_UNIQUEID" val="511"/>
</p:tagLst>
</file>

<file path=ppt/tags/tag544.xml><?xml version="1.0" encoding="utf-8"?>
<p:tagLst xmlns:p="http://schemas.openxmlformats.org/presentationml/2006/main">
  <p:tag name="AS_UNIQUEID" val="512"/>
</p:tagLst>
</file>

<file path=ppt/tags/tag545.xml><?xml version="1.0" encoding="utf-8"?>
<p:tagLst xmlns:p="http://schemas.openxmlformats.org/presentationml/2006/main">
  <p:tag name="AS_UNIQUEID" val="513"/>
</p:tagLst>
</file>

<file path=ppt/tags/tag546.xml><?xml version="1.0" encoding="utf-8"?>
<p:tagLst xmlns:p="http://schemas.openxmlformats.org/presentationml/2006/main">
  <p:tag name="AS_UNIQUEID" val="514"/>
</p:tagLst>
</file>

<file path=ppt/tags/tag547.xml><?xml version="1.0" encoding="utf-8"?>
<p:tagLst xmlns:p="http://schemas.openxmlformats.org/presentationml/2006/main">
  <p:tag name="AS_UNIQUEID" val="515"/>
</p:tagLst>
</file>

<file path=ppt/tags/tag548.xml><?xml version="1.0" encoding="utf-8"?>
<p:tagLst xmlns:p="http://schemas.openxmlformats.org/presentationml/2006/main">
  <p:tag name="AS_UNIQUEID" val="516"/>
</p:tagLst>
</file>

<file path=ppt/tags/tag549.xml><?xml version="1.0" encoding="utf-8"?>
<p:tagLst xmlns:p="http://schemas.openxmlformats.org/presentationml/2006/main">
  <p:tag name="AS_UNIQUEID" val="517"/>
</p:tagLst>
</file>

<file path=ppt/tags/tag55.xml><?xml version="1.0" encoding="utf-8"?>
<p:tagLst xmlns:p="http://schemas.openxmlformats.org/presentationml/2006/main">
  <p:tag name="AS_UNIQUEID" val="94"/>
</p:tagLst>
</file>

<file path=ppt/tags/tag550.xml><?xml version="1.0" encoding="utf-8"?>
<p:tagLst xmlns:p="http://schemas.openxmlformats.org/presentationml/2006/main">
  <p:tag name="AS_UNIQUEID" val="518"/>
</p:tagLst>
</file>

<file path=ppt/tags/tag551.xml><?xml version="1.0" encoding="utf-8"?>
<p:tagLst xmlns:p="http://schemas.openxmlformats.org/presentationml/2006/main">
  <p:tag name="AS_UNIQUEID" val="519"/>
</p:tagLst>
</file>

<file path=ppt/tags/tag552.xml><?xml version="1.0" encoding="utf-8"?>
<p:tagLst xmlns:p="http://schemas.openxmlformats.org/presentationml/2006/main">
  <p:tag name="AS_UNIQUEID" val="520"/>
</p:tagLst>
</file>

<file path=ppt/tags/tag553.xml><?xml version="1.0" encoding="utf-8"?>
<p:tagLst xmlns:p="http://schemas.openxmlformats.org/presentationml/2006/main">
  <p:tag name="AS_UNIQUEID" val="521"/>
</p:tagLst>
</file>

<file path=ppt/tags/tag554.xml><?xml version="1.0" encoding="utf-8"?>
<p:tagLst xmlns:p="http://schemas.openxmlformats.org/presentationml/2006/main">
  <p:tag name="AS_UNIQUEID" val="522"/>
</p:tagLst>
</file>

<file path=ppt/tags/tag555.xml><?xml version="1.0" encoding="utf-8"?>
<p:tagLst xmlns:p="http://schemas.openxmlformats.org/presentationml/2006/main">
  <p:tag name="AS_UNIQUEID" val="523"/>
</p:tagLst>
</file>

<file path=ppt/tags/tag556.xml><?xml version="1.0" encoding="utf-8"?>
<p:tagLst xmlns:p="http://schemas.openxmlformats.org/presentationml/2006/main">
  <p:tag name="AS_UNIQUEID" val="524"/>
</p:tagLst>
</file>

<file path=ppt/tags/tag557.xml><?xml version="1.0" encoding="utf-8"?>
<p:tagLst xmlns:p="http://schemas.openxmlformats.org/presentationml/2006/main">
  <p:tag name="AS_UNIQUEID" val="525"/>
</p:tagLst>
</file>

<file path=ppt/tags/tag558.xml><?xml version="1.0" encoding="utf-8"?>
<p:tagLst xmlns:p="http://schemas.openxmlformats.org/presentationml/2006/main">
  <p:tag name="AS_UNIQUEID" val="526"/>
</p:tagLst>
</file>

<file path=ppt/tags/tag559.xml><?xml version="1.0" encoding="utf-8"?>
<p:tagLst xmlns:p="http://schemas.openxmlformats.org/presentationml/2006/main">
  <p:tag name="AS_UNIQUEID" val="527"/>
</p:tagLst>
</file>

<file path=ppt/tags/tag56.xml><?xml version="1.0" encoding="utf-8"?>
<p:tagLst xmlns:p="http://schemas.openxmlformats.org/presentationml/2006/main">
  <p:tag name="AS_UNIQUEID" val="95"/>
</p:tagLst>
</file>

<file path=ppt/tags/tag560.xml><?xml version="1.0" encoding="utf-8"?>
<p:tagLst xmlns:p="http://schemas.openxmlformats.org/presentationml/2006/main">
  <p:tag name="AS_UNIQUEID" val="528"/>
</p:tagLst>
</file>

<file path=ppt/tags/tag561.xml><?xml version="1.0" encoding="utf-8"?>
<p:tagLst xmlns:p="http://schemas.openxmlformats.org/presentationml/2006/main">
  <p:tag name="AS_UNIQUEID" val="529"/>
</p:tagLst>
</file>

<file path=ppt/tags/tag562.xml><?xml version="1.0" encoding="utf-8"?>
<p:tagLst xmlns:p="http://schemas.openxmlformats.org/presentationml/2006/main">
  <p:tag name="AS_UNIQUEID" val="530"/>
</p:tagLst>
</file>

<file path=ppt/tags/tag563.xml><?xml version="1.0" encoding="utf-8"?>
<p:tagLst xmlns:p="http://schemas.openxmlformats.org/presentationml/2006/main">
  <p:tag name="AS_UNIQUEID" val="531"/>
</p:tagLst>
</file>

<file path=ppt/tags/tag564.xml><?xml version="1.0" encoding="utf-8"?>
<p:tagLst xmlns:p="http://schemas.openxmlformats.org/presentationml/2006/main">
  <p:tag name="AS_UNIQUEID" val="532"/>
</p:tagLst>
</file>

<file path=ppt/tags/tag565.xml><?xml version="1.0" encoding="utf-8"?>
<p:tagLst xmlns:p="http://schemas.openxmlformats.org/presentationml/2006/main">
  <p:tag name="AS_UNIQUEID" val="533"/>
</p:tagLst>
</file>

<file path=ppt/tags/tag566.xml><?xml version="1.0" encoding="utf-8"?>
<p:tagLst xmlns:p="http://schemas.openxmlformats.org/presentationml/2006/main">
  <p:tag name="AS_UNIQUEID" val="534"/>
</p:tagLst>
</file>

<file path=ppt/tags/tag567.xml><?xml version="1.0" encoding="utf-8"?>
<p:tagLst xmlns:p="http://schemas.openxmlformats.org/presentationml/2006/main">
  <p:tag name="AS_UNIQUEID" val="535"/>
</p:tagLst>
</file>

<file path=ppt/tags/tag568.xml><?xml version="1.0" encoding="utf-8"?>
<p:tagLst xmlns:p="http://schemas.openxmlformats.org/presentationml/2006/main">
  <p:tag name="AS_UNIQUEID" val="536"/>
</p:tagLst>
</file>

<file path=ppt/tags/tag569.xml><?xml version="1.0" encoding="utf-8"?>
<p:tagLst xmlns:p="http://schemas.openxmlformats.org/presentationml/2006/main">
  <p:tag name="GENSWF_ADVANCE_TIME" val="5"/>
  <p:tag name="ISPRING_CUSTOM_TIMING_USED" val="1"/>
  <p:tag name="ISPRING_SLIDE_ID_2" val="{C992C905-97BC-463F-A6F9-2AD5FD723EF7}"/>
</p:tagLst>
</file>

<file path=ppt/tags/tag57.xml><?xml version="1.0" encoding="utf-8"?>
<p:tagLst xmlns:p="http://schemas.openxmlformats.org/presentationml/2006/main">
  <p:tag name="AS_UNIQUEID" val="96"/>
</p:tagLst>
</file>

<file path=ppt/tags/tag570.xml><?xml version="1.0" encoding="utf-8"?>
<p:tagLst xmlns:p="http://schemas.openxmlformats.org/presentationml/2006/main">
  <p:tag name="AS_UNIQUEID" val="537"/>
</p:tagLst>
</file>

<file path=ppt/tags/tag571.xml><?xml version="1.0" encoding="utf-8"?>
<p:tagLst xmlns:p="http://schemas.openxmlformats.org/presentationml/2006/main">
  <p:tag name="AS_UNIQUEID" val="538"/>
</p:tagLst>
</file>

<file path=ppt/tags/tag572.xml><?xml version="1.0" encoding="utf-8"?>
<p:tagLst xmlns:p="http://schemas.openxmlformats.org/presentationml/2006/main">
  <p:tag name="AS_UNIQUEID" val="539"/>
</p:tagLst>
</file>

<file path=ppt/tags/tag573.xml><?xml version="1.0" encoding="utf-8"?>
<p:tagLst xmlns:p="http://schemas.openxmlformats.org/presentationml/2006/main">
  <p:tag name="AS_UNIQUEID" val="540"/>
</p:tagLst>
</file>

<file path=ppt/tags/tag574.xml><?xml version="1.0" encoding="utf-8"?>
<p:tagLst xmlns:p="http://schemas.openxmlformats.org/presentationml/2006/main">
  <p:tag name="AS_UNIQUEID" val="541"/>
</p:tagLst>
</file>

<file path=ppt/tags/tag575.xml><?xml version="1.0" encoding="utf-8"?>
<p:tagLst xmlns:p="http://schemas.openxmlformats.org/presentationml/2006/main">
  <p:tag name="AS_UNIQUEID" val="542"/>
</p:tagLst>
</file>

<file path=ppt/tags/tag576.xml><?xml version="1.0" encoding="utf-8"?>
<p:tagLst xmlns:p="http://schemas.openxmlformats.org/presentationml/2006/main">
  <p:tag name="AS_UNIQUEID" val="543"/>
</p:tagLst>
</file>

<file path=ppt/tags/tag577.xml><?xml version="1.0" encoding="utf-8"?>
<p:tagLst xmlns:p="http://schemas.openxmlformats.org/presentationml/2006/main">
  <p:tag name="AS_UNIQUEID" val="544"/>
</p:tagLst>
</file>

<file path=ppt/tags/tag578.xml><?xml version="1.0" encoding="utf-8"?>
<p:tagLst xmlns:p="http://schemas.openxmlformats.org/presentationml/2006/main">
  <p:tag name="GENSWF_ADVANCE_TIME" val="5"/>
  <p:tag name="ISPRING_CUSTOM_TIMING_USED" val="1"/>
  <p:tag name="ISPRING_SLIDE_ID_2" val="{8D570BB7-9FDB-448D-8DE5-4A2EF8A9ADD8}"/>
</p:tagLst>
</file>

<file path=ppt/tags/tag579.xml><?xml version="1.0" encoding="utf-8"?>
<p:tagLst xmlns:p="http://schemas.openxmlformats.org/presentationml/2006/main">
  <p:tag name="AS_UNIQUEID" val="545"/>
</p:tagLst>
</file>

<file path=ppt/tags/tag58.xml><?xml version="1.0" encoding="utf-8"?>
<p:tagLst xmlns:p="http://schemas.openxmlformats.org/presentationml/2006/main">
  <p:tag name="AS_UNIQUEID" val="97"/>
</p:tagLst>
</file>

<file path=ppt/tags/tag580.xml><?xml version="1.0" encoding="utf-8"?>
<p:tagLst xmlns:p="http://schemas.openxmlformats.org/presentationml/2006/main">
  <p:tag name="AS_UNIQUEID" val="546"/>
</p:tagLst>
</file>

<file path=ppt/tags/tag581.xml><?xml version="1.0" encoding="utf-8"?>
<p:tagLst xmlns:p="http://schemas.openxmlformats.org/presentationml/2006/main">
  <p:tag name="AS_UNIQUEID" val="547"/>
</p:tagLst>
</file>

<file path=ppt/tags/tag582.xml><?xml version="1.0" encoding="utf-8"?>
<p:tagLst xmlns:p="http://schemas.openxmlformats.org/presentationml/2006/main">
  <p:tag name="AS_UNIQUEID" val="548"/>
</p:tagLst>
</file>

<file path=ppt/tags/tag583.xml><?xml version="1.0" encoding="utf-8"?>
<p:tagLst xmlns:p="http://schemas.openxmlformats.org/presentationml/2006/main">
  <p:tag name="AS_UNIQUEID" val="549"/>
</p:tagLst>
</file>

<file path=ppt/tags/tag584.xml><?xml version="1.0" encoding="utf-8"?>
<p:tagLst xmlns:p="http://schemas.openxmlformats.org/presentationml/2006/main">
  <p:tag name="AS_UNIQUEID" val="550"/>
</p:tagLst>
</file>

<file path=ppt/tags/tag585.xml><?xml version="1.0" encoding="utf-8"?>
<p:tagLst xmlns:p="http://schemas.openxmlformats.org/presentationml/2006/main">
  <p:tag name="AS_UNIQUEID" val="551"/>
</p:tagLst>
</file>

<file path=ppt/tags/tag586.xml><?xml version="1.0" encoding="utf-8"?>
<p:tagLst xmlns:p="http://schemas.openxmlformats.org/presentationml/2006/main">
  <p:tag name="AS_UNIQUEID" val="552"/>
</p:tagLst>
</file>

<file path=ppt/tags/tag587.xml><?xml version="1.0" encoding="utf-8"?>
<p:tagLst xmlns:p="http://schemas.openxmlformats.org/presentationml/2006/main">
  <p:tag name="AS_UNIQUEID" val="553"/>
</p:tagLst>
</file>

<file path=ppt/tags/tag588.xml><?xml version="1.0" encoding="utf-8"?>
<p:tagLst xmlns:p="http://schemas.openxmlformats.org/presentationml/2006/main">
  <p:tag name="AS_UNIQUEID" val="554"/>
</p:tagLst>
</file>

<file path=ppt/tags/tag589.xml><?xml version="1.0" encoding="utf-8"?>
<p:tagLst xmlns:p="http://schemas.openxmlformats.org/presentationml/2006/main">
  <p:tag name="AS_UNIQUEID" val="555"/>
</p:tagLst>
</file>

<file path=ppt/tags/tag59.xml><?xml version="1.0" encoding="utf-8"?>
<p:tagLst xmlns:p="http://schemas.openxmlformats.org/presentationml/2006/main">
  <p:tag name="AS_UNIQUEID" val="98"/>
</p:tagLst>
</file>

<file path=ppt/tags/tag590.xml><?xml version="1.0" encoding="utf-8"?>
<p:tagLst xmlns:p="http://schemas.openxmlformats.org/presentationml/2006/main">
  <p:tag name="AS_UNIQUEID" val="556"/>
</p:tagLst>
</file>

<file path=ppt/tags/tag591.xml><?xml version="1.0" encoding="utf-8"?>
<p:tagLst xmlns:p="http://schemas.openxmlformats.org/presentationml/2006/main">
  <p:tag name="AS_UNIQUEID" val="557"/>
</p:tagLst>
</file>

<file path=ppt/tags/tag592.xml><?xml version="1.0" encoding="utf-8"?>
<p:tagLst xmlns:p="http://schemas.openxmlformats.org/presentationml/2006/main">
  <p:tag name="AS_UNIQUEID" val="558"/>
</p:tagLst>
</file>

<file path=ppt/tags/tag593.xml><?xml version="1.0" encoding="utf-8"?>
<p:tagLst xmlns:p="http://schemas.openxmlformats.org/presentationml/2006/main">
  <p:tag name="GENSWF_ADVANCE_TIME" val="5"/>
  <p:tag name="ISPRING_CUSTOM_TIMING_USED" val="1"/>
  <p:tag name="ISPRING_SLIDE_ID_2" val="{1CA094BE-B88A-4BA9-B456-AF7DD6297AE9}"/>
</p:tagLst>
</file>

<file path=ppt/tags/tag594.xml><?xml version="1.0" encoding="utf-8"?>
<p:tagLst xmlns:p="http://schemas.openxmlformats.org/presentationml/2006/main">
  <p:tag name="AS_UNIQUEID" val="559"/>
</p:tagLst>
</file>

<file path=ppt/tags/tag595.xml><?xml version="1.0" encoding="utf-8"?>
<p:tagLst xmlns:p="http://schemas.openxmlformats.org/presentationml/2006/main">
  <p:tag name="AS_UNIQUEID" val="560"/>
</p:tagLst>
</file>

<file path=ppt/tags/tag596.xml><?xml version="1.0" encoding="utf-8"?>
<p:tagLst xmlns:p="http://schemas.openxmlformats.org/presentationml/2006/main">
  <p:tag name="AS_UNIQUEID" val="561"/>
</p:tagLst>
</file>

<file path=ppt/tags/tag597.xml><?xml version="1.0" encoding="utf-8"?>
<p:tagLst xmlns:p="http://schemas.openxmlformats.org/presentationml/2006/main">
  <p:tag name="AS_UNIQUEID" val="562"/>
</p:tagLst>
</file>

<file path=ppt/tags/tag598.xml><?xml version="1.0" encoding="utf-8"?>
<p:tagLst xmlns:p="http://schemas.openxmlformats.org/presentationml/2006/main">
  <p:tag name="AS_UNIQUEID" val="563"/>
</p:tagLst>
</file>

<file path=ppt/tags/tag599.xml><?xml version="1.0" encoding="utf-8"?>
<p:tagLst xmlns:p="http://schemas.openxmlformats.org/presentationml/2006/main">
  <p:tag name="AS_UNIQUEID" val="564"/>
</p:tagLst>
</file>

<file path=ppt/tags/tag6.xml><?xml version="1.0" encoding="utf-8"?>
<p:tagLst xmlns:p="http://schemas.openxmlformats.org/presentationml/2006/main">
  <p:tag name="AS_UNIQUEID" val="45"/>
</p:tagLst>
</file>

<file path=ppt/tags/tag60.xml><?xml version="1.0" encoding="utf-8"?>
<p:tagLst xmlns:p="http://schemas.openxmlformats.org/presentationml/2006/main">
  <p:tag name="AS_UNIQUEID" val="99"/>
</p:tagLst>
</file>

<file path=ppt/tags/tag600.xml><?xml version="1.0" encoding="utf-8"?>
<p:tagLst xmlns:p="http://schemas.openxmlformats.org/presentationml/2006/main">
  <p:tag name="AS_UNIQUEID" val="565"/>
</p:tagLst>
</file>

<file path=ppt/tags/tag601.xml><?xml version="1.0" encoding="utf-8"?>
<p:tagLst xmlns:p="http://schemas.openxmlformats.org/presentationml/2006/main">
  <p:tag name="AS_UNIQUEID" val="566"/>
</p:tagLst>
</file>

<file path=ppt/tags/tag602.xml><?xml version="1.0" encoding="utf-8"?>
<p:tagLst xmlns:p="http://schemas.openxmlformats.org/presentationml/2006/main">
  <p:tag name="AS_UNIQUEID" val="567"/>
</p:tagLst>
</file>

<file path=ppt/tags/tag603.xml><?xml version="1.0" encoding="utf-8"?>
<p:tagLst xmlns:p="http://schemas.openxmlformats.org/presentationml/2006/main">
  <p:tag name="AS_UNIQUEID" val="568"/>
</p:tagLst>
</file>

<file path=ppt/tags/tag604.xml><?xml version="1.0" encoding="utf-8"?>
<p:tagLst xmlns:p="http://schemas.openxmlformats.org/presentationml/2006/main">
  <p:tag name="AS_UNIQUEID" val="569"/>
</p:tagLst>
</file>

<file path=ppt/tags/tag605.xml><?xml version="1.0" encoding="utf-8"?>
<p:tagLst xmlns:p="http://schemas.openxmlformats.org/presentationml/2006/main">
  <p:tag name="AS_UNIQUEID" val="570"/>
</p:tagLst>
</file>

<file path=ppt/tags/tag606.xml><?xml version="1.0" encoding="utf-8"?>
<p:tagLst xmlns:p="http://schemas.openxmlformats.org/presentationml/2006/main">
  <p:tag name="GENSWF_ADVANCE_TIME" val="5"/>
  <p:tag name="ISPRING_CUSTOM_TIMING_USED" val="1"/>
  <p:tag name="ISPRING_SLIDE_ID_2" val="{8D570BB7-9FDB-448D-8DE5-4A2EF8A9ADD8}"/>
</p:tagLst>
</file>

<file path=ppt/tags/tag607.xml><?xml version="1.0" encoding="utf-8"?>
<p:tagLst xmlns:p="http://schemas.openxmlformats.org/presentationml/2006/main">
  <p:tag name="AS_UNIQUEID" val="571"/>
</p:tagLst>
</file>

<file path=ppt/tags/tag608.xml><?xml version="1.0" encoding="utf-8"?>
<p:tagLst xmlns:p="http://schemas.openxmlformats.org/presentationml/2006/main">
  <p:tag name="AS_UNIQUEID" val="572"/>
</p:tagLst>
</file>

<file path=ppt/tags/tag609.xml><?xml version="1.0" encoding="utf-8"?>
<p:tagLst xmlns:p="http://schemas.openxmlformats.org/presentationml/2006/main">
  <p:tag name="AS_UNIQUEID" val="573"/>
</p:tagLst>
</file>

<file path=ppt/tags/tag61.xml><?xml version="1.0" encoding="utf-8"?>
<p:tagLst xmlns:p="http://schemas.openxmlformats.org/presentationml/2006/main">
  <p:tag name="AS_UNIQUEID" val="100"/>
</p:tagLst>
</file>

<file path=ppt/tags/tag610.xml><?xml version="1.0" encoding="utf-8"?>
<p:tagLst xmlns:p="http://schemas.openxmlformats.org/presentationml/2006/main">
  <p:tag name="AS_UNIQUEID" val="574"/>
</p:tagLst>
</file>

<file path=ppt/tags/tag611.xml><?xml version="1.0" encoding="utf-8"?>
<p:tagLst xmlns:p="http://schemas.openxmlformats.org/presentationml/2006/main">
  <p:tag name="AS_UNIQUEID" val="575"/>
</p:tagLst>
</file>

<file path=ppt/tags/tag612.xml><?xml version="1.0" encoding="utf-8"?>
<p:tagLst xmlns:p="http://schemas.openxmlformats.org/presentationml/2006/main">
  <p:tag name="AS_UNIQUEID" val="576"/>
</p:tagLst>
</file>

<file path=ppt/tags/tag613.xml><?xml version="1.0" encoding="utf-8"?>
<p:tagLst xmlns:p="http://schemas.openxmlformats.org/presentationml/2006/main">
  <p:tag name="AS_UNIQUEID" val="577"/>
</p:tagLst>
</file>

<file path=ppt/tags/tag614.xml><?xml version="1.0" encoding="utf-8"?>
<p:tagLst xmlns:p="http://schemas.openxmlformats.org/presentationml/2006/main">
  <p:tag name="AS_UNIQUEID" val="578"/>
</p:tagLst>
</file>

<file path=ppt/tags/tag615.xml><?xml version="1.0" encoding="utf-8"?>
<p:tagLst xmlns:p="http://schemas.openxmlformats.org/presentationml/2006/main">
  <p:tag name="AS_UNIQUEID" val="579"/>
</p:tagLst>
</file>

<file path=ppt/tags/tag616.xml><?xml version="1.0" encoding="utf-8"?>
<p:tagLst xmlns:p="http://schemas.openxmlformats.org/presentationml/2006/main">
  <p:tag name="AS_UNIQUEID" val="580"/>
</p:tagLst>
</file>

<file path=ppt/tags/tag617.xml><?xml version="1.0" encoding="utf-8"?>
<p:tagLst xmlns:p="http://schemas.openxmlformats.org/presentationml/2006/main">
  <p:tag name="AS_UNIQUEID" val="581"/>
</p:tagLst>
</file>

<file path=ppt/tags/tag618.xml><?xml version="1.0" encoding="utf-8"?>
<p:tagLst xmlns:p="http://schemas.openxmlformats.org/presentationml/2006/main">
  <p:tag name="AS_UNIQUEID" val="582"/>
</p:tagLst>
</file>

<file path=ppt/tags/tag619.xml><?xml version="1.0" encoding="utf-8"?>
<p:tagLst xmlns:p="http://schemas.openxmlformats.org/presentationml/2006/main">
  <p:tag name="GENSWF_ADVANCE_TIME" val="5"/>
  <p:tag name="ISPRING_CUSTOM_TIMING_USED" val="1"/>
  <p:tag name="ISPRING_SLIDE_ID_2" val="{8D570BB7-9FDB-448D-8DE5-4A2EF8A9ADD8}"/>
</p:tagLst>
</file>

<file path=ppt/tags/tag62.xml><?xml version="1.0" encoding="utf-8"?>
<p:tagLst xmlns:p="http://schemas.openxmlformats.org/presentationml/2006/main">
  <p:tag name="AS_UNIQUEID" val="101"/>
</p:tagLst>
</file>

<file path=ppt/tags/tag620.xml><?xml version="1.0" encoding="utf-8"?>
<p:tagLst xmlns:p="http://schemas.openxmlformats.org/presentationml/2006/main">
  <p:tag name="AS_UNIQUEID" val="583"/>
</p:tagLst>
</file>

<file path=ppt/tags/tag621.xml><?xml version="1.0" encoding="utf-8"?>
<p:tagLst xmlns:p="http://schemas.openxmlformats.org/presentationml/2006/main">
  <p:tag name="AS_UNIQUEID" val="584"/>
</p:tagLst>
</file>

<file path=ppt/tags/tag622.xml><?xml version="1.0" encoding="utf-8"?>
<p:tagLst xmlns:p="http://schemas.openxmlformats.org/presentationml/2006/main">
  <p:tag name="AS_UNIQUEID" val="585"/>
</p:tagLst>
</file>

<file path=ppt/tags/tag623.xml><?xml version="1.0" encoding="utf-8"?>
<p:tagLst xmlns:p="http://schemas.openxmlformats.org/presentationml/2006/main">
  <p:tag name="AS_UNIQUEID" val="586"/>
</p:tagLst>
</file>

<file path=ppt/tags/tag624.xml><?xml version="1.0" encoding="utf-8"?>
<p:tagLst xmlns:p="http://schemas.openxmlformats.org/presentationml/2006/main">
  <p:tag name="AS_UNIQUEID" val="587"/>
</p:tagLst>
</file>

<file path=ppt/tags/tag625.xml><?xml version="1.0" encoding="utf-8"?>
<p:tagLst xmlns:p="http://schemas.openxmlformats.org/presentationml/2006/main">
  <p:tag name="AS_UNIQUEID" val="588"/>
</p:tagLst>
</file>

<file path=ppt/tags/tag626.xml><?xml version="1.0" encoding="utf-8"?>
<p:tagLst xmlns:p="http://schemas.openxmlformats.org/presentationml/2006/main">
  <p:tag name="AS_UNIQUEID" val="589"/>
</p:tagLst>
</file>

<file path=ppt/tags/tag627.xml><?xml version="1.0" encoding="utf-8"?>
<p:tagLst xmlns:p="http://schemas.openxmlformats.org/presentationml/2006/main">
  <p:tag name="AS_UNIQUEID" val="590"/>
</p:tagLst>
</file>

<file path=ppt/tags/tag628.xml><?xml version="1.0" encoding="utf-8"?>
<p:tagLst xmlns:p="http://schemas.openxmlformats.org/presentationml/2006/main">
  <p:tag name="AS_UNIQUEID" val="591"/>
</p:tagLst>
</file>

<file path=ppt/tags/tag629.xml><?xml version="1.0" encoding="utf-8"?>
<p:tagLst xmlns:p="http://schemas.openxmlformats.org/presentationml/2006/main">
  <p:tag name="AS_UNIQUEID" val="592"/>
</p:tagLst>
</file>

<file path=ppt/tags/tag63.xml><?xml version="1.0" encoding="utf-8"?>
<p:tagLst xmlns:p="http://schemas.openxmlformats.org/presentationml/2006/main">
  <p:tag name="AS_UNIQUEID" val="102"/>
</p:tagLst>
</file>

<file path=ppt/tags/tag630.xml><?xml version="1.0" encoding="utf-8"?>
<p:tagLst xmlns:p="http://schemas.openxmlformats.org/presentationml/2006/main">
  <p:tag name="AS_UNIQUEID" val="593"/>
</p:tagLst>
</file>

<file path=ppt/tags/tag631.xml><?xml version="1.0" encoding="utf-8"?>
<p:tagLst xmlns:p="http://schemas.openxmlformats.org/presentationml/2006/main">
  <p:tag name="AS_UNIQUEID" val="594"/>
</p:tagLst>
</file>

<file path=ppt/tags/tag632.xml><?xml version="1.0" encoding="utf-8"?>
<p:tagLst xmlns:p="http://schemas.openxmlformats.org/presentationml/2006/main">
  <p:tag name="AS_UNIQUEID" val="595"/>
</p:tagLst>
</file>

<file path=ppt/tags/tag633.xml><?xml version="1.0" encoding="utf-8"?>
<p:tagLst xmlns:p="http://schemas.openxmlformats.org/presentationml/2006/main">
  <p:tag name="AS_UNIQUEID" val="596"/>
</p:tagLst>
</file>

<file path=ppt/tags/tag634.xml><?xml version="1.0" encoding="utf-8"?>
<p:tagLst xmlns:p="http://schemas.openxmlformats.org/presentationml/2006/main">
  <p:tag name="AS_UNIQUEID" val="597"/>
</p:tagLst>
</file>

<file path=ppt/tags/tag635.xml><?xml version="1.0" encoding="utf-8"?>
<p:tagLst xmlns:p="http://schemas.openxmlformats.org/presentationml/2006/main">
  <p:tag name="GENSWF_ADVANCE_TIME" val="5"/>
  <p:tag name="ISPRING_CUSTOM_TIMING_USED" val="1"/>
  <p:tag name="ISPRING_SLIDE_ID_2" val="{8D570BB7-9FDB-448D-8DE5-4A2EF8A9ADD8}"/>
</p:tagLst>
</file>

<file path=ppt/tags/tag636.xml><?xml version="1.0" encoding="utf-8"?>
<p:tagLst xmlns:p="http://schemas.openxmlformats.org/presentationml/2006/main">
  <p:tag name="AS_UNIQUEID" val="598"/>
</p:tagLst>
</file>

<file path=ppt/tags/tag637.xml><?xml version="1.0" encoding="utf-8"?>
<p:tagLst xmlns:p="http://schemas.openxmlformats.org/presentationml/2006/main">
  <p:tag name="AS_UNIQUEID" val="599"/>
</p:tagLst>
</file>

<file path=ppt/tags/tag638.xml><?xml version="1.0" encoding="utf-8"?>
<p:tagLst xmlns:p="http://schemas.openxmlformats.org/presentationml/2006/main">
  <p:tag name="AS_UNIQUEID" val="600"/>
</p:tagLst>
</file>

<file path=ppt/tags/tag639.xml><?xml version="1.0" encoding="utf-8"?>
<p:tagLst xmlns:p="http://schemas.openxmlformats.org/presentationml/2006/main">
  <p:tag name="AS_UNIQUEID" val="601"/>
</p:tagLst>
</file>

<file path=ppt/tags/tag64.xml><?xml version="1.0" encoding="utf-8"?>
<p:tagLst xmlns:p="http://schemas.openxmlformats.org/presentationml/2006/main">
  <p:tag name="AS_UNIQUEID" val="103"/>
</p:tagLst>
</file>

<file path=ppt/tags/tag640.xml><?xml version="1.0" encoding="utf-8"?>
<p:tagLst xmlns:p="http://schemas.openxmlformats.org/presentationml/2006/main">
  <p:tag name="AS_UNIQUEID" val="602"/>
</p:tagLst>
</file>

<file path=ppt/tags/tag641.xml><?xml version="1.0" encoding="utf-8"?>
<p:tagLst xmlns:p="http://schemas.openxmlformats.org/presentationml/2006/main">
  <p:tag name="AS_UNIQUEID" val="603"/>
</p:tagLst>
</file>

<file path=ppt/tags/tag642.xml><?xml version="1.0" encoding="utf-8"?>
<p:tagLst xmlns:p="http://schemas.openxmlformats.org/presentationml/2006/main">
  <p:tag name="AS_UNIQUEID" val="604"/>
</p:tagLst>
</file>

<file path=ppt/tags/tag643.xml><?xml version="1.0" encoding="utf-8"?>
<p:tagLst xmlns:p="http://schemas.openxmlformats.org/presentationml/2006/main">
  <p:tag name="AS_UNIQUEID" val="605"/>
</p:tagLst>
</file>

<file path=ppt/tags/tag644.xml><?xml version="1.0" encoding="utf-8"?>
<p:tagLst xmlns:p="http://schemas.openxmlformats.org/presentationml/2006/main">
  <p:tag name="AS_UNIQUEID" val="606"/>
</p:tagLst>
</file>

<file path=ppt/tags/tag645.xml><?xml version="1.0" encoding="utf-8"?>
<p:tagLst xmlns:p="http://schemas.openxmlformats.org/presentationml/2006/main">
  <p:tag name="AS_UNIQUEID" val="607"/>
  <p:tag name="KSO_WM_UNIT_TABLE_BEAUTIFY" val="smartTable{487c28a6-48e4-463c-a0de-f0d1dbca8e9d}"/>
</p:tagLst>
</file>

<file path=ppt/tags/tag646.xml><?xml version="1.0" encoding="utf-8"?>
<p:tagLst xmlns:p="http://schemas.openxmlformats.org/presentationml/2006/main">
  <p:tag name="AS_UNIQUEID" val="608"/>
</p:tagLst>
</file>

<file path=ppt/tags/tag647.xml><?xml version="1.0" encoding="utf-8"?>
<p:tagLst xmlns:p="http://schemas.openxmlformats.org/presentationml/2006/main">
  <p:tag name="AS_UNIQUEID" val="609"/>
</p:tagLst>
</file>

<file path=ppt/tags/tag648.xml><?xml version="1.0" encoding="utf-8"?>
<p:tagLst xmlns:p="http://schemas.openxmlformats.org/presentationml/2006/main">
  <p:tag name="AS_UNIQUEID" val="610"/>
</p:tagLst>
</file>

<file path=ppt/tags/tag649.xml><?xml version="1.0" encoding="utf-8"?>
<p:tagLst xmlns:p="http://schemas.openxmlformats.org/presentationml/2006/main">
  <p:tag name="AS_UNIQUEID" val="611"/>
</p:tagLst>
</file>

<file path=ppt/tags/tag65.xml><?xml version="1.0" encoding="utf-8"?>
<p:tagLst xmlns:p="http://schemas.openxmlformats.org/presentationml/2006/main">
  <p:tag name="AS_UNIQUEID" val="104"/>
</p:tagLst>
</file>

<file path=ppt/tags/tag650.xml><?xml version="1.0" encoding="utf-8"?>
<p:tagLst xmlns:p="http://schemas.openxmlformats.org/presentationml/2006/main">
  <p:tag name="AS_UNIQUEID" val="612"/>
</p:tagLst>
</file>

<file path=ppt/tags/tag651.xml><?xml version="1.0" encoding="utf-8"?>
<p:tagLst xmlns:p="http://schemas.openxmlformats.org/presentationml/2006/main">
  <p:tag name="AS_UNIQUEID" val="613"/>
</p:tagLst>
</file>

<file path=ppt/tags/tag652.xml><?xml version="1.0" encoding="utf-8"?>
<p:tagLst xmlns:p="http://schemas.openxmlformats.org/presentationml/2006/main">
  <p:tag name="AS_UNIQUEID" val="614"/>
</p:tagLst>
</file>

<file path=ppt/tags/tag653.xml><?xml version="1.0" encoding="utf-8"?>
<p:tagLst xmlns:p="http://schemas.openxmlformats.org/presentationml/2006/main">
  <p:tag name="AS_UNIQUEID" val="615"/>
</p:tagLst>
</file>

<file path=ppt/tags/tag654.xml><?xml version="1.0" encoding="utf-8"?>
<p:tagLst xmlns:p="http://schemas.openxmlformats.org/presentationml/2006/main">
  <p:tag name="AS_UNIQUEID" val="616"/>
</p:tagLst>
</file>

<file path=ppt/tags/tag655.xml><?xml version="1.0" encoding="utf-8"?>
<p:tagLst xmlns:p="http://schemas.openxmlformats.org/presentationml/2006/main">
  <p:tag name="AS_UNIQUEID" val="617"/>
</p:tagLst>
</file>

<file path=ppt/tags/tag656.xml><?xml version="1.0" encoding="utf-8"?>
<p:tagLst xmlns:p="http://schemas.openxmlformats.org/presentationml/2006/main">
  <p:tag name="AS_UNIQUEID" val="618"/>
</p:tagLst>
</file>

<file path=ppt/tags/tag657.xml><?xml version="1.0" encoding="utf-8"?>
<p:tagLst xmlns:p="http://schemas.openxmlformats.org/presentationml/2006/main">
  <p:tag name="AS_UNIQUEID" val="619"/>
</p:tagLst>
</file>

<file path=ppt/tags/tag658.xml><?xml version="1.0" encoding="utf-8"?>
<p:tagLst xmlns:p="http://schemas.openxmlformats.org/presentationml/2006/main">
  <p:tag name="AS_UNIQUEID" val="620"/>
</p:tagLst>
</file>

<file path=ppt/tags/tag659.xml><?xml version="1.0" encoding="utf-8"?>
<p:tagLst xmlns:p="http://schemas.openxmlformats.org/presentationml/2006/main">
  <p:tag name="AS_UNIQUEID" val="621"/>
</p:tagLst>
</file>

<file path=ppt/tags/tag66.xml><?xml version="1.0" encoding="utf-8"?>
<p:tagLst xmlns:p="http://schemas.openxmlformats.org/presentationml/2006/main">
  <p:tag name="AS_UNIQUEID" val="105"/>
</p:tagLst>
</file>

<file path=ppt/tags/tag660.xml><?xml version="1.0" encoding="utf-8"?>
<p:tagLst xmlns:p="http://schemas.openxmlformats.org/presentationml/2006/main">
  <p:tag name="AS_UNIQUEID" val="622"/>
</p:tagLst>
</file>

<file path=ppt/tags/tag661.xml><?xml version="1.0" encoding="utf-8"?>
<p:tagLst xmlns:p="http://schemas.openxmlformats.org/presentationml/2006/main">
  <p:tag name="AS_UNIQUEID" val="623"/>
</p:tagLst>
</file>

<file path=ppt/tags/tag662.xml><?xml version="1.0" encoding="utf-8"?>
<p:tagLst xmlns:p="http://schemas.openxmlformats.org/presentationml/2006/main">
  <p:tag name="GENSWF_ADVANCE_TIME" val="5"/>
  <p:tag name="ISPRING_CUSTOM_TIMING_USED" val="1"/>
  <p:tag name="ISPRING_SLIDE_ID_2" val="{8D570BB7-9FDB-448D-8DE5-4A2EF8A9ADD8}"/>
</p:tagLst>
</file>

<file path=ppt/tags/tag663.xml><?xml version="1.0" encoding="utf-8"?>
<p:tagLst xmlns:p="http://schemas.openxmlformats.org/presentationml/2006/main">
  <p:tag name="AS_UNIQUEID" val="624"/>
</p:tagLst>
</file>

<file path=ppt/tags/tag664.xml><?xml version="1.0" encoding="utf-8"?>
<p:tagLst xmlns:p="http://schemas.openxmlformats.org/presentationml/2006/main">
  <p:tag name="AS_UNIQUEID" val="625"/>
</p:tagLst>
</file>

<file path=ppt/tags/tag665.xml><?xml version="1.0" encoding="utf-8"?>
<p:tagLst xmlns:p="http://schemas.openxmlformats.org/presentationml/2006/main">
  <p:tag name="AS_UNIQUEID" val="626"/>
</p:tagLst>
</file>

<file path=ppt/tags/tag666.xml><?xml version="1.0" encoding="utf-8"?>
<p:tagLst xmlns:p="http://schemas.openxmlformats.org/presentationml/2006/main">
  <p:tag name="AS_UNIQUEID" val="627"/>
</p:tagLst>
</file>

<file path=ppt/tags/tag667.xml><?xml version="1.0" encoding="utf-8"?>
<p:tagLst xmlns:p="http://schemas.openxmlformats.org/presentationml/2006/main">
  <p:tag name="AS_UNIQUEID" val="628"/>
</p:tagLst>
</file>

<file path=ppt/tags/tag668.xml><?xml version="1.0" encoding="utf-8"?>
<p:tagLst xmlns:p="http://schemas.openxmlformats.org/presentationml/2006/main">
  <p:tag name="AS_UNIQUEID" val="629"/>
</p:tagLst>
</file>

<file path=ppt/tags/tag669.xml><?xml version="1.0" encoding="utf-8"?>
<p:tagLst xmlns:p="http://schemas.openxmlformats.org/presentationml/2006/main">
  <p:tag name="AS_UNIQUEID" val="630"/>
</p:tagLst>
</file>

<file path=ppt/tags/tag67.xml><?xml version="1.0" encoding="utf-8"?>
<p:tagLst xmlns:p="http://schemas.openxmlformats.org/presentationml/2006/main">
  <p:tag name="AS_UNIQUEID" val="106"/>
</p:tagLst>
</file>

<file path=ppt/tags/tag670.xml><?xml version="1.0" encoding="utf-8"?>
<p:tagLst xmlns:p="http://schemas.openxmlformats.org/presentationml/2006/main">
  <p:tag name="AS_UNIQUEID" val="631"/>
</p:tagLst>
</file>

<file path=ppt/tags/tag671.xml><?xml version="1.0" encoding="utf-8"?>
<p:tagLst xmlns:p="http://schemas.openxmlformats.org/presentationml/2006/main">
  <p:tag name="AS_UNIQUEID" val="632"/>
</p:tagLst>
</file>

<file path=ppt/tags/tag672.xml><?xml version="1.0" encoding="utf-8"?>
<p:tagLst xmlns:p="http://schemas.openxmlformats.org/presentationml/2006/main">
  <p:tag name="AS_UNIQUEID" val="633"/>
</p:tagLst>
</file>

<file path=ppt/tags/tag673.xml><?xml version="1.0" encoding="utf-8"?>
<p:tagLst xmlns:p="http://schemas.openxmlformats.org/presentationml/2006/main">
  <p:tag name="AS_UNIQUEID" val="634"/>
</p:tagLst>
</file>

<file path=ppt/tags/tag674.xml><?xml version="1.0" encoding="utf-8"?>
<p:tagLst xmlns:p="http://schemas.openxmlformats.org/presentationml/2006/main">
  <p:tag name="AS_UNIQUEID" val="635"/>
</p:tagLst>
</file>

<file path=ppt/tags/tag675.xml><?xml version="1.0" encoding="utf-8"?>
<p:tagLst xmlns:p="http://schemas.openxmlformats.org/presentationml/2006/main">
  <p:tag name="AS_UNIQUEID" val="636"/>
</p:tagLst>
</file>

<file path=ppt/tags/tag676.xml><?xml version="1.0" encoding="utf-8"?>
<p:tagLst xmlns:p="http://schemas.openxmlformats.org/presentationml/2006/main">
  <p:tag name="AS_UNIQUEID" val="637"/>
</p:tagLst>
</file>

<file path=ppt/tags/tag677.xml><?xml version="1.0" encoding="utf-8"?>
<p:tagLst xmlns:p="http://schemas.openxmlformats.org/presentationml/2006/main">
  <p:tag name="AS_UNIQUEID" val="638"/>
</p:tagLst>
</file>

<file path=ppt/tags/tag678.xml><?xml version="1.0" encoding="utf-8"?>
<p:tagLst xmlns:p="http://schemas.openxmlformats.org/presentationml/2006/main">
  <p:tag name="GENSWF_ADVANCE_TIME" val="5"/>
  <p:tag name="ISPRING_CUSTOM_TIMING_USED" val="1"/>
  <p:tag name="ISPRING_SLIDE_ID_2" val="{8D570BB7-9FDB-448D-8DE5-4A2EF8A9ADD8}"/>
</p:tagLst>
</file>

<file path=ppt/tags/tag679.xml><?xml version="1.0" encoding="utf-8"?>
<p:tagLst xmlns:p="http://schemas.openxmlformats.org/presentationml/2006/main">
  <p:tag name="AS_UNIQUEID" val="639"/>
</p:tagLst>
</file>

<file path=ppt/tags/tag68.xml><?xml version="1.0" encoding="utf-8"?>
<p:tagLst xmlns:p="http://schemas.openxmlformats.org/presentationml/2006/main">
  <p:tag name="AS_UNIQUEID" val="107"/>
</p:tagLst>
</file>

<file path=ppt/tags/tag680.xml><?xml version="1.0" encoding="utf-8"?>
<p:tagLst xmlns:p="http://schemas.openxmlformats.org/presentationml/2006/main">
  <p:tag name="AS_UNIQUEID" val="640"/>
</p:tagLst>
</file>

<file path=ppt/tags/tag681.xml><?xml version="1.0" encoding="utf-8"?>
<p:tagLst xmlns:p="http://schemas.openxmlformats.org/presentationml/2006/main">
  <p:tag name="AS_UNIQUEID" val="641"/>
</p:tagLst>
</file>

<file path=ppt/tags/tag682.xml><?xml version="1.0" encoding="utf-8"?>
<p:tagLst xmlns:p="http://schemas.openxmlformats.org/presentationml/2006/main">
  <p:tag name="AS_UNIQUEID" val="642"/>
</p:tagLst>
</file>

<file path=ppt/tags/tag683.xml><?xml version="1.0" encoding="utf-8"?>
<p:tagLst xmlns:p="http://schemas.openxmlformats.org/presentationml/2006/main">
  <p:tag name="AS_UNIQUEID" val="643"/>
</p:tagLst>
</file>

<file path=ppt/tags/tag684.xml><?xml version="1.0" encoding="utf-8"?>
<p:tagLst xmlns:p="http://schemas.openxmlformats.org/presentationml/2006/main">
  <p:tag name="AS_UNIQUEID" val="644"/>
</p:tagLst>
</file>

<file path=ppt/tags/tag685.xml><?xml version="1.0" encoding="utf-8"?>
<p:tagLst xmlns:p="http://schemas.openxmlformats.org/presentationml/2006/main">
  <p:tag name="AS_UNIQUEID" val="645"/>
</p:tagLst>
</file>

<file path=ppt/tags/tag686.xml><?xml version="1.0" encoding="utf-8"?>
<p:tagLst xmlns:p="http://schemas.openxmlformats.org/presentationml/2006/main">
  <p:tag name="AS_UNIQUEID" val="646"/>
</p:tagLst>
</file>

<file path=ppt/tags/tag687.xml><?xml version="1.0" encoding="utf-8"?>
<p:tagLst xmlns:p="http://schemas.openxmlformats.org/presentationml/2006/main">
  <p:tag name="AS_UNIQUEID" val="647"/>
</p:tagLst>
</file>

<file path=ppt/tags/tag688.xml><?xml version="1.0" encoding="utf-8"?>
<p:tagLst xmlns:p="http://schemas.openxmlformats.org/presentationml/2006/main">
  <p:tag name="AS_UNIQUEID" val="648"/>
</p:tagLst>
</file>

<file path=ppt/tags/tag689.xml><?xml version="1.0" encoding="utf-8"?>
<p:tagLst xmlns:p="http://schemas.openxmlformats.org/presentationml/2006/main">
  <p:tag name="AS_UNIQUEID" val="649"/>
</p:tagLst>
</file>

<file path=ppt/tags/tag69.xml><?xml version="1.0" encoding="utf-8"?>
<p:tagLst xmlns:p="http://schemas.openxmlformats.org/presentationml/2006/main">
  <p:tag name="AS_UNIQUEID" val="108"/>
</p:tagLst>
</file>

<file path=ppt/tags/tag690.xml><?xml version="1.0" encoding="utf-8"?>
<p:tagLst xmlns:p="http://schemas.openxmlformats.org/presentationml/2006/main">
  <p:tag name="AS_UNIQUEID" val="650"/>
</p:tagLst>
</file>

<file path=ppt/tags/tag691.xml><?xml version="1.0" encoding="utf-8"?>
<p:tagLst xmlns:p="http://schemas.openxmlformats.org/presentationml/2006/main">
  <p:tag name="AS_UNIQUEID" val="651"/>
</p:tagLst>
</file>

<file path=ppt/tags/tag692.xml><?xml version="1.0" encoding="utf-8"?>
<p:tagLst xmlns:p="http://schemas.openxmlformats.org/presentationml/2006/main">
  <p:tag name="AS_UNIQUEID" val="652"/>
</p:tagLst>
</file>

<file path=ppt/tags/tag693.xml><?xml version="1.0" encoding="utf-8"?>
<p:tagLst xmlns:p="http://schemas.openxmlformats.org/presentationml/2006/main">
  <p:tag name="AS_UNIQUEID" val="653"/>
</p:tagLst>
</file>

<file path=ppt/tags/tag694.xml><?xml version="1.0" encoding="utf-8"?>
<p:tagLst xmlns:p="http://schemas.openxmlformats.org/presentationml/2006/main">
  <p:tag name="AS_UNIQUEID" val="654"/>
</p:tagLst>
</file>

<file path=ppt/tags/tag695.xml><?xml version="1.0" encoding="utf-8"?>
<p:tagLst xmlns:p="http://schemas.openxmlformats.org/presentationml/2006/main">
  <p:tag name="AS_UNIQUEID" val="655"/>
</p:tagLst>
</file>

<file path=ppt/tags/tag696.xml><?xml version="1.0" encoding="utf-8"?>
<p:tagLst xmlns:p="http://schemas.openxmlformats.org/presentationml/2006/main">
  <p:tag name="AS_UNIQUEID" val="656"/>
</p:tagLst>
</file>

<file path=ppt/tags/tag697.xml><?xml version="1.0" encoding="utf-8"?>
<p:tagLst xmlns:p="http://schemas.openxmlformats.org/presentationml/2006/main">
  <p:tag name="AS_UNIQUEID" val="657"/>
</p:tagLst>
</file>

<file path=ppt/tags/tag698.xml><?xml version="1.0" encoding="utf-8"?>
<p:tagLst xmlns:p="http://schemas.openxmlformats.org/presentationml/2006/main">
  <p:tag name="AS_UNIQUEID" val="658"/>
</p:tagLst>
</file>

<file path=ppt/tags/tag699.xml><?xml version="1.0" encoding="utf-8"?>
<p:tagLst xmlns:p="http://schemas.openxmlformats.org/presentationml/2006/main">
  <p:tag name="AS_UNIQUEID" val="659"/>
</p:tagLst>
</file>

<file path=ppt/tags/tag7.xml><?xml version="1.0" encoding="utf-8"?>
<p:tagLst xmlns:p="http://schemas.openxmlformats.org/presentationml/2006/main">
  <p:tag name="AS_UNIQUEID" val="46"/>
</p:tagLst>
</file>

<file path=ppt/tags/tag70.xml><?xml version="1.0" encoding="utf-8"?>
<p:tagLst xmlns:p="http://schemas.openxmlformats.org/presentationml/2006/main">
  <p:tag name="AS_UNIQUEID" val="109"/>
</p:tagLst>
</file>

<file path=ppt/tags/tag700.xml><?xml version="1.0" encoding="utf-8"?>
<p:tagLst xmlns:p="http://schemas.openxmlformats.org/presentationml/2006/main">
  <p:tag name="AS_UNIQUEID" val="660"/>
</p:tagLst>
</file>

<file path=ppt/tags/tag701.xml><?xml version="1.0" encoding="utf-8"?>
<p:tagLst xmlns:p="http://schemas.openxmlformats.org/presentationml/2006/main">
  <p:tag name="AS_UNIQUEID" val="661"/>
</p:tagLst>
</file>

<file path=ppt/tags/tag702.xml><?xml version="1.0" encoding="utf-8"?>
<p:tagLst xmlns:p="http://schemas.openxmlformats.org/presentationml/2006/main">
  <p:tag name="AS_UNIQUEID" val="662"/>
</p:tagLst>
</file>

<file path=ppt/tags/tag703.xml><?xml version="1.0" encoding="utf-8"?>
<p:tagLst xmlns:p="http://schemas.openxmlformats.org/presentationml/2006/main">
  <p:tag name="AS_UNIQUEID" val="663"/>
</p:tagLst>
</file>

<file path=ppt/tags/tag704.xml><?xml version="1.0" encoding="utf-8"?>
<p:tagLst xmlns:p="http://schemas.openxmlformats.org/presentationml/2006/main">
  <p:tag name="AS_UNIQUEID" val="664"/>
</p:tagLst>
</file>

<file path=ppt/tags/tag705.xml><?xml version="1.0" encoding="utf-8"?>
<p:tagLst xmlns:p="http://schemas.openxmlformats.org/presentationml/2006/main">
  <p:tag name="AS_UNIQUEID" val="665"/>
</p:tagLst>
</file>

<file path=ppt/tags/tag706.xml><?xml version="1.0" encoding="utf-8"?>
<p:tagLst xmlns:p="http://schemas.openxmlformats.org/presentationml/2006/main">
  <p:tag name="AS_UNIQUEID" val="666"/>
</p:tagLst>
</file>

<file path=ppt/tags/tag707.xml><?xml version="1.0" encoding="utf-8"?>
<p:tagLst xmlns:p="http://schemas.openxmlformats.org/presentationml/2006/main">
  <p:tag name="AS_UNIQUEID" val="667"/>
</p:tagLst>
</file>

<file path=ppt/tags/tag708.xml><?xml version="1.0" encoding="utf-8"?>
<p:tagLst xmlns:p="http://schemas.openxmlformats.org/presentationml/2006/main">
  <p:tag name="AS_UNIQUEID" val="668"/>
</p:tagLst>
</file>

<file path=ppt/tags/tag709.xml><?xml version="1.0" encoding="utf-8"?>
<p:tagLst xmlns:p="http://schemas.openxmlformats.org/presentationml/2006/main">
  <p:tag name="AS_UNIQUEID" val="669"/>
</p:tagLst>
</file>

<file path=ppt/tags/tag71.xml><?xml version="1.0" encoding="utf-8"?>
<p:tagLst xmlns:p="http://schemas.openxmlformats.org/presentationml/2006/main">
  <p:tag name="AS_UNIQUEID" val="110"/>
</p:tagLst>
</file>

<file path=ppt/tags/tag710.xml><?xml version="1.0" encoding="utf-8"?>
<p:tagLst xmlns:p="http://schemas.openxmlformats.org/presentationml/2006/main">
  <p:tag name="AS_UNIQUEID" val="670"/>
</p:tagLst>
</file>

<file path=ppt/tags/tag711.xml><?xml version="1.0" encoding="utf-8"?>
<p:tagLst xmlns:p="http://schemas.openxmlformats.org/presentationml/2006/main">
  <p:tag name="GENSWF_ADVANCE_TIME" val="5"/>
  <p:tag name="ISPRING_CUSTOM_TIMING_USED" val="1"/>
  <p:tag name="ISPRING_SLIDE_ID_2" val="{8D570BB7-9FDB-448D-8DE5-4A2EF8A9ADD8}"/>
</p:tagLst>
</file>

<file path=ppt/tags/tag712.xml><?xml version="1.0" encoding="utf-8"?>
<p:tagLst xmlns:p="http://schemas.openxmlformats.org/presentationml/2006/main">
  <p:tag name="AS_UNIQUEID" val="671"/>
</p:tagLst>
</file>

<file path=ppt/tags/tag713.xml><?xml version="1.0" encoding="utf-8"?>
<p:tagLst xmlns:p="http://schemas.openxmlformats.org/presentationml/2006/main">
  <p:tag name="AS_UNIQUEID" val="672"/>
</p:tagLst>
</file>

<file path=ppt/tags/tag714.xml><?xml version="1.0" encoding="utf-8"?>
<p:tagLst xmlns:p="http://schemas.openxmlformats.org/presentationml/2006/main">
  <p:tag name="AS_UNIQUEID" val="673"/>
</p:tagLst>
</file>

<file path=ppt/tags/tag715.xml><?xml version="1.0" encoding="utf-8"?>
<p:tagLst xmlns:p="http://schemas.openxmlformats.org/presentationml/2006/main">
  <p:tag name="AS_UNIQUEID" val="674"/>
</p:tagLst>
</file>

<file path=ppt/tags/tag716.xml><?xml version="1.0" encoding="utf-8"?>
<p:tagLst xmlns:p="http://schemas.openxmlformats.org/presentationml/2006/main">
  <p:tag name="AS_UNIQUEID" val="675"/>
</p:tagLst>
</file>

<file path=ppt/tags/tag717.xml><?xml version="1.0" encoding="utf-8"?>
<p:tagLst xmlns:p="http://schemas.openxmlformats.org/presentationml/2006/main">
  <p:tag name="AS_UNIQUEID" val="676"/>
</p:tagLst>
</file>

<file path=ppt/tags/tag718.xml><?xml version="1.0" encoding="utf-8"?>
<p:tagLst xmlns:p="http://schemas.openxmlformats.org/presentationml/2006/main">
  <p:tag name="AS_UNIQUEID" val="677"/>
</p:tagLst>
</file>

<file path=ppt/tags/tag719.xml><?xml version="1.0" encoding="utf-8"?>
<p:tagLst xmlns:p="http://schemas.openxmlformats.org/presentationml/2006/main">
  <p:tag name="AS_UNIQUEID" val="678"/>
</p:tagLst>
</file>

<file path=ppt/tags/tag72.xml><?xml version="1.0" encoding="utf-8"?>
<p:tagLst xmlns:p="http://schemas.openxmlformats.org/presentationml/2006/main">
  <p:tag name="AS_UNIQUEID" val="111"/>
</p:tagLst>
</file>

<file path=ppt/tags/tag720.xml><?xml version="1.0" encoding="utf-8"?>
<p:tagLst xmlns:p="http://schemas.openxmlformats.org/presentationml/2006/main">
  <p:tag name="AS_UNIQUEID" val="679"/>
</p:tagLst>
</file>

<file path=ppt/tags/tag721.xml><?xml version="1.0" encoding="utf-8"?>
<p:tagLst xmlns:p="http://schemas.openxmlformats.org/presentationml/2006/main">
  <p:tag name="AS_UNIQUEID" val="680"/>
</p:tagLst>
</file>

<file path=ppt/tags/tag722.xml><?xml version="1.0" encoding="utf-8"?>
<p:tagLst xmlns:p="http://schemas.openxmlformats.org/presentationml/2006/main">
  <p:tag name="AS_UNIQUEID" val="681"/>
</p:tagLst>
</file>

<file path=ppt/tags/tag723.xml><?xml version="1.0" encoding="utf-8"?>
<p:tagLst xmlns:p="http://schemas.openxmlformats.org/presentationml/2006/main">
  <p:tag name="AS_UNIQUEID" val="682"/>
</p:tagLst>
</file>

<file path=ppt/tags/tag724.xml><?xml version="1.0" encoding="utf-8"?>
<p:tagLst xmlns:p="http://schemas.openxmlformats.org/presentationml/2006/main">
  <p:tag name="AS_UNIQUEID" val="683"/>
</p:tagLst>
</file>

<file path=ppt/tags/tag725.xml><?xml version="1.0" encoding="utf-8"?>
<p:tagLst xmlns:p="http://schemas.openxmlformats.org/presentationml/2006/main">
  <p:tag name="AS_UNIQUEID" val="684"/>
</p:tagLst>
</file>

<file path=ppt/tags/tag726.xml><?xml version="1.0" encoding="utf-8"?>
<p:tagLst xmlns:p="http://schemas.openxmlformats.org/presentationml/2006/main">
  <p:tag name="AS_UNIQUEID" val="685"/>
</p:tagLst>
</file>

<file path=ppt/tags/tag727.xml><?xml version="1.0" encoding="utf-8"?>
<p:tagLst xmlns:p="http://schemas.openxmlformats.org/presentationml/2006/main">
  <p:tag name="AS_UNIQUEID" val="686"/>
</p:tagLst>
</file>

<file path=ppt/tags/tag728.xml><?xml version="1.0" encoding="utf-8"?>
<p:tagLst xmlns:p="http://schemas.openxmlformats.org/presentationml/2006/main">
  <p:tag name="AS_UNIQUEID" val="687"/>
</p:tagLst>
</file>

<file path=ppt/tags/tag729.xml><?xml version="1.0" encoding="utf-8"?>
<p:tagLst xmlns:p="http://schemas.openxmlformats.org/presentationml/2006/main">
  <p:tag name="GENSWF_ADVANCE_TIME" val="5"/>
  <p:tag name="ISPRING_CUSTOM_TIMING_USED" val="1"/>
  <p:tag name="ISPRING_SLIDE_ID_2" val="{8D570BB7-9FDB-448D-8DE5-4A2EF8A9ADD8}"/>
</p:tagLst>
</file>

<file path=ppt/tags/tag73.xml><?xml version="1.0" encoding="utf-8"?>
<p:tagLst xmlns:p="http://schemas.openxmlformats.org/presentationml/2006/main">
  <p:tag name="AS_UNIQUEID" val="112"/>
</p:tagLst>
</file>

<file path=ppt/tags/tag730.xml><?xml version="1.0" encoding="utf-8"?>
<p:tagLst xmlns:p="http://schemas.openxmlformats.org/presentationml/2006/main">
  <p:tag name="AS_UNIQUEID" val="688"/>
</p:tagLst>
</file>

<file path=ppt/tags/tag731.xml><?xml version="1.0" encoding="utf-8"?>
<p:tagLst xmlns:p="http://schemas.openxmlformats.org/presentationml/2006/main">
  <p:tag name="AS_UNIQUEID" val="689"/>
</p:tagLst>
</file>

<file path=ppt/tags/tag732.xml><?xml version="1.0" encoding="utf-8"?>
<p:tagLst xmlns:p="http://schemas.openxmlformats.org/presentationml/2006/main">
  <p:tag name="AS_UNIQUEID" val="690"/>
</p:tagLst>
</file>

<file path=ppt/tags/tag733.xml><?xml version="1.0" encoding="utf-8"?>
<p:tagLst xmlns:p="http://schemas.openxmlformats.org/presentationml/2006/main">
  <p:tag name="AS_UNIQUEID" val="691"/>
</p:tagLst>
</file>

<file path=ppt/tags/tag734.xml><?xml version="1.0" encoding="utf-8"?>
<p:tagLst xmlns:p="http://schemas.openxmlformats.org/presentationml/2006/main">
  <p:tag name="AS_UNIQUEID" val="692"/>
</p:tagLst>
</file>

<file path=ppt/tags/tag735.xml><?xml version="1.0" encoding="utf-8"?>
<p:tagLst xmlns:p="http://schemas.openxmlformats.org/presentationml/2006/main">
  <p:tag name="AS_UNIQUEID" val="693"/>
</p:tagLst>
</file>

<file path=ppt/tags/tag736.xml><?xml version="1.0" encoding="utf-8"?>
<p:tagLst xmlns:p="http://schemas.openxmlformats.org/presentationml/2006/main">
  <p:tag name="AS_UNIQUEID" val="694"/>
</p:tagLst>
</file>

<file path=ppt/tags/tag737.xml><?xml version="1.0" encoding="utf-8"?>
<p:tagLst xmlns:p="http://schemas.openxmlformats.org/presentationml/2006/main">
  <p:tag name="AS_UNIQUEID" val="695"/>
</p:tagLst>
</file>

<file path=ppt/tags/tag738.xml><?xml version="1.0" encoding="utf-8"?>
<p:tagLst xmlns:p="http://schemas.openxmlformats.org/presentationml/2006/main">
  <p:tag name="AS_UNIQUEID" val="696"/>
</p:tagLst>
</file>

<file path=ppt/tags/tag739.xml><?xml version="1.0" encoding="utf-8"?>
<p:tagLst xmlns:p="http://schemas.openxmlformats.org/presentationml/2006/main">
  <p:tag name="AS_UNIQUEID" val="697"/>
</p:tagLst>
</file>

<file path=ppt/tags/tag74.xml><?xml version="1.0" encoding="utf-8"?>
<p:tagLst xmlns:p="http://schemas.openxmlformats.org/presentationml/2006/main">
  <p:tag name="AS_UNIQUEID" val="113"/>
</p:tagLst>
</file>

<file path=ppt/tags/tag740.xml><?xml version="1.0" encoding="utf-8"?>
<p:tagLst xmlns:p="http://schemas.openxmlformats.org/presentationml/2006/main">
  <p:tag name="AS_UNIQUEID" val="698"/>
</p:tagLst>
</file>

<file path=ppt/tags/tag741.xml><?xml version="1.0" encoding="utf-8"?>
<p:tagLst xmlns:p="http://schemas.openxmlformats.org/presentationml/2006/main">
  <p:tag name="AS_UNIQUEID" val="699"/>
</p:tagLst>
</file>

<file path=ppt/tags/tag742.xml><?xml version="1.0" encoding="utf-8"?>
<p:tagLst xmlns:p="http://schemas.openxmlformats.org/presentationml/2006/main">
  <p:tag name="AS_UNIQUEID" val="700"/>
</p:tagLst>
</file>

<file path=ppt/tags/tag743.xml><?xml version="1.0" encoding="utf-8"?>
<p:tagLst xmlns:p="http://schemas.openxmlformats.org/presentationml/2006/main">
  <p:tag name="GENSWF_ADVANCE_TIME" val="5"/>
  <p:tag name="ISPRING_CUSTOM_TIMING_USED" val="1"/>
  <p:tag name="ISPRING_SLIDE_ID_2" val="{8D570BB7-9FDB-448D-8DE5-4A2EF8A9ADD8}"/>
</p:tagLst>
</file>

<file path=ppt/tags/tag744.xml><?xml version="1.0" encoding="utf-8"?>
<p:tagLst xmlns:p="http://schemas.openxmlformats.org/presentationml/2006/main">
  <p:tag name="AS_UNIQUEID" val="701"/>
</p:tagLst>
</file>

<file path=ppt/tags/tag745.xml><?xml version="1.0" encoding="utf-8"?>
<p:tagLst xmlns:p="http://schemas.openxmlformats.org/presentationml/2006/main">
  <p:tag name="AS_UNIQUEID" val="702"/>
</p:tagLst>
</file>

<file path=ppt/tags/tag746.xml><?xml version="1.0" encoding="utf-8"?>
<p:tagLst xmlns:p="http://schemas.openxmlformats.org/presentationml/2006/main">
  <p:tag name="AS_UNIQUEID" val="703"/>
</p:tagLst>
</file>

<file path=ppt/tags/tag747.xml><?xml version="1.0" encoding="utf-8"?>
<p:tagLst xmlns:p="http://schemas.openxmlformats.org/presentationml/2006/main">
  <p:tag name="AS_UNIQUEID" val="704"/>
</p:tagLst>
</file>

<file path=ppt/tags/tag748.xml><?xml version="1.0" encoding="utf-8"?>
<p:tagLst xmlns:p="http://schemas.openxmlformats.org/presentationml/2006/main">
  <p:tag name="AS_UNIQUEID" val="705"/>
</p:tagLst>
</file>

<file path=ppt/tags/tag749.xml><?xml version="1.0" encoding="utf-8"?>
<p:tagLst xmlns:p="http://schemas.openxmlformats.org/presentationml/2006/main">
  <p:tag name="AS_UNIQUEID" val="706"/>
</p:tagLst>
</file>

<file path=ppt/tags/tag75.xml><?xml version="1.0" encoding="utf-8"?>
<p:tagLst xmlns:p="http://schemas.openxmlformats.org/presentationml/2006/main">
  <p:tag name="AS_UNIQUEID" val="114"/>
</p:tagLst>
</file>

<file path=ppt/tags/tag750.xml><?xml version="1.0" encoding="utf-8"?>
<p:tagLst xmlns:p="http://schemas.openxmlformats.org/presentationml/2006/main">
  <p:tag name="AS_UNIQUEID" val="707"/>
</p:tagLst>
</file>

<file path=ppt/tags/tag751.xml><?xml version="1.0" encoding="utf-8"?>
<p:tagLst xmlns:p="http://schemas.openxmlformats.org/presentationml/2006/main">
  <p:tag name="AS_UNIQUEID" val="708"/>
</p:tagLst>
</file>

<file path=ppt/tags/tag752.xml><?xml version="1.0" encoding="utf-8"?>
<p:tagLst xmlns:p="http://schemas.openxmlformats.org/presentationml/2006/main">
  <p:tag name="AS_UNIQUEID" val="709"/>
</p:tagLst>
</file>

<file path=ppt/tags/tag753.xml><?xml version="1.0" encoding="utf-8"?>
<p:tagLst xmlns:p="http://schemas.openxmlformats.org/presentationml/2006/main">
  <p:tag name="GENSWF_ADVANCE_TIME" val="5"/>
  <p:tag name="ISPRING_CUSTOM_TIMING_USED" val="1"/>
  <p:tag name="ISPRING_SLIDE_ID_2" val="{8D570BB7-9FDB-448D-8DE5-4A2EF8A9ADD8}"/>
</p:tagLst>
</file>

<file path=ppt/tags/tag754.xml><?xml version="1.0" encoding="utf-8"?>
<p:tagLst xmlns:p="http://schemas.openxmlformats.org/presentationml/2006/main">
  <p:tag name="AS_UNIQUEID" val="710"/>
</p:tagLst>
</file>

<file path=ppt/tags/tag755.xml><?xml version="1.0" encoding="utf-8"?>
<p:tagLst xmlns:p="http://schemas.openxmlformats.org/presentationml/2006/main">
  <p:tag name="AS_UNIQUEID" val="711"/>
</p:tagLst>
</file>

<file path=ppt/tags/tag756.xml><?xml version="1.0" encoding="utf-8"?>
<p:tagLst xmlns:p="http://schemas.openxmlformats.org/presentationml/2006/main">
  <p:tag name="AS_UNIQUEID" val="712"/>
</p:tagLst>
</file>

<file path=ppt/tags/tag757.xml><?xml version="1.0" encoding="utf-8"?>
<p:tagLst xmlns:p="http://schemas.openxmlformats.org/presentationml/2006/main">
  <p:tag name="AS_UNIQUEID" val="713"/>
</p:tagLst>
</file>

<file path=ppt/tags/tag758.xml><?xml version="1.0" encoding="utf-8"?>
<p:tagLst xmlns:p="http://schemas.openxmlformats.org/presentationml/2006/main">
  <p:tag name="AS_UNIQUEID" val="714"/>
</p:tagLst>
</file>

<file path=ppt/tags/tag759.xml><?xml version="1.0" encoding="utf-8"?>
<p:tagLst xmlns:p="http://schemas.openxmlformats.org/presentationml/2006/main">
  <p:tag name="AS_UNIQUEID" val="715"/>
</p:tagLst>
</file>

<file path=ppt/tags/tag76.xml><?xml version="1.0" encoding="utf-8"?>
<p:tagLst xmlns:p="http://schemas.openxmlformats.org/presentationml/2006/main">
  <p:tag name="AS_UNIQUEID" val="115"/>
</p:tagLst>
</file>

<file path=ppt/tags/tag760.xml><?xml version="1.0" encoding="utf-8"?>
<p:tagLst xmlns:p="http://schemas.openxmlformats.org/presentationml/2006/main">
  <p:tag name="AS_UNIQUEID" val="716"/>
</p:tagLst>
</file>

<file path=ppt/tags/tag761.xml><?xml version="1.0" encoding="utf-8"?>
<p:tagLst xmlns:p="http://schemas.openxmlformats.org/presentationml/2006/main">
  <p:tag name="AS_UNIQUEID" val="717"/>
</p:tagLst>
</file>

<file path=ppt/tags/tag762.xml><?xml version="1.0" encoding="utf-8"?>
<p:tagLst xmlns:p="http://schemas.openxmlformats.org/presentationml/2006/main">
  <p:tag name="AS_UNIQUEID" val="718"/>
</p:tagLst>
</file>

<file path=ppt/tags/tag763.xml><?xml version="1.0" encoding="utf-8"?>
<p:tagLst xmlns:p="http://schemas.openxmlformats.org/presentationml/2006/main">
  <p:tag name="AS_UNIQUEID" val="719"/>
</p:tagLst>
</file>

<file path=ppt/tags/tag764.xml><?xml version="1.0" encoding="utf-8"?>
<p:tagLst xmlns:p="http://schemas.openxmlformats.org/presentationml/2006/main">
  <p:tag name="AS_UNIQUEID" val="720"/>
</p:tagLst>
</file>

<file path=ppt/tags/tag765.xml><?xml version="1.0" encoding="utf-8"?>
<p:tagLst xmlns:p="http://schemas.openxmlformats.org/presentationml/2006/main">
  <p:tag name="AS_UNIQUEID" val="721"/>
</p:tagLst>
</file>

<file path=ppt/tags/tag766.xml><?xml version="1.0" encoding="utf-8"?>
<p:tagLst xmlns:p="http://schemas.openxmlformats.org/presentationml/2006/main">
  <p:tag name="AS_UNIQUEID" val="722"/>
</p:tagLst>
</file>

<file path=ppt/tags/tag767.xml><?xml version="1.0" encoding="utf-8"?>
<p:tagLst xmlns:p="http://schemas.openxmlformats.org/presentationml/2006/main">
  <p:tag name="AS_UNIQUEID" val="723"/>
</p:tagLst>
</file>

<file path=ppt/tags/tag768.xml><?xml version="1.0" encoding="utf-8"?>
<p:tagLst xmlns:p="http://schemas.openxmlformats.org/presentationml/2006/main">
  <p:tag name="AS_UNIQUEID" val="724"/>
</p:tagLst>
</file>

<file path=ppt/tags/tag769.xml><?xml version="1.0" encoding="utf-8"?>
<p:tagLst xmlns:p="http://schemas.openxmlformats.org/presentationml/2006/main">
  <p:tag name="AS_UNIQUEID" val="725"/>
</p:tagLst>
</file>

<file path=ppt/tags/tag77.xml><?xml version="1.0" encoding="utf-8"?>
<p:tagLst xmlns:p="http://schemas.openxmlformats.org/presentationml/2006/main">
  <p:tag name="AS_UNIQUEID" val="116"/>
</p:tagLst>
</file>

<file path=ppt/tags/tag770.xml><?xml version="1.0" encoding="utf-8"?>
<p:tagLst xmlns:p="http://schemas.openxmlformats.org/presentationml/2006/main">
  <p:tag name="AS_UNIQUEID" val="726"/>
</p:tagLst>
</file>

<file path=ppt/tags/tag771.xml><?xml version="1.0" encoding="utf-8"?>
<p:tagLst xmlns:p="http://schemas.openxmlformats.org/presentationml/2006/main">
  <p:tag name="AS_UNIQUEID" val="727"/>
</p:tagLst>
</file>

<file path=ppt/tags/tag772.xml><?xml version="1.0" encoding="utf-8"?>
<p:tagLst xmlns:p="http://schemas.openxmlformats.org/presentationml/2006/main">
  <p:tag name="AS_UNIQUEID" val="728"/>
</p:tagLst>
</file>

<file path=ppt/tags/tag773.xml><?xml version="1.0" encoding="utf-8"?>
<p:tagLst xmlns:p="http://schemas.openxmlformats.org/presentationml/2006/main">
  <p:tag name="AS_UNIQUEID" val="729"/>
</p:tagLst>
</file>

<file path=ppt/tags/tag774.xml><?xml version="1.0" encoding="utf-8"?>
<p:tagLst xmlns:p="http://schemas.openxmlformats.org/presentationml/2006/main">
  <p:tag name="AS_UNIQUEID" val="730"/>
</p:tagLst>
</file>

<file path=ppt/tags/tag775.xml><?xml version="1.0" encoding="utf-8"?>
<p:tagLst xmlns:p="http://schemas.openxmlformats.org/presentationml/2006/main">
  <p:tag name="AS_UNIQUEID" val="731"/>
</p:tagLst>
</file>

<file path=ppt/tags/tag776.xml><?xml version="1.0" encoding="utf-8"?>
<p:tagLst xmlns:p="http://schemas.openxmlformats.org/presentationml/2006/main">
  <p:tag name="AS_UNIQUEID" val="732"/>
</p:tagLst>
</file>

<file path=ppt/tags/tag777.xml><?xml version="1.0" encoding="utf-8"?>
<p:tagLst xmlns:p="http://schemas.openxmlformats.org/presentationml/2006/main">
  <p:tag name="AS_UNIQUEID" val="733"/>
</p:tagLst>
</file>

<file path=ppt/tags/tag778.xml><?xml version="1.0" encoding="utf-8"?>
<p:tagLst xmlns:p="http://schemas.openxmlformats.org/presentationml/2006/main">
  <p:tag name="AS_UNIQUEID" val="734"/>
</p:tagLst>
</file>

<file path=ppt/tags/tag779.xml><?xml version="1.0" encoding="utf-8"?>
<p:tagLst xmlns:p="http://schemas.openxmlformats.org/presentationml/2006/main">
  <p:tag name="AS_UNIQUEID" val="735"/>
</p:tagLst>
</file>

<file path=ppt/tags/tag78.xml><?xml version="1.0" encoding="utf-8"?>
<p:tagLst xmlns:p="http://schemas.openxmlformats.org/presentationml/2006/main">
  <p:tag name="AS_UNIQUEID" val="117"/>
</p:tagLst>
</file>

<file path=ppt/tags/tag780.xml><?xml version="1.0" encoding="utf-8"?>
<p:tagLst xmlns:p="http://schemas.openxmlformats.org/presentationml/2006/main">
  <p:tag name="GENSWF_ADVANCE_TIME" val="5"/>
  <p:tag name="ISPRING_CUSTOM_TIMING_USED" val="1"/>
  <p:tag name="ISPRING_SLIDE_ID_2" val="{8D570BB7-9FDB-448D-8DE5-4A2EF8A9ADD8}"/>
</p:tagLst>
</file>

<file path=ppt/tags/tag781.xml><?xml version="1.0" encoding="utf-8"?>
<p:tagLst xmlns:p="http://schemas.openxmlformats.org/presentationml/2006/main">
  <p:tag name="AS_UNIQUEID" val="736"/>
</p:tagLst>
</file>

<file path=ppt/tags/tag782.xml><?xml version="1.0" encoding="utf-8"?>
<p:tagLst xmlns:p="http://schemas.openxmlformats.org/presentationml/2006/main">
  <p:tag name="AS_UNIQUEID" val="737"/>
</p:tagLst>
</file>

<file path=ppt/tags/tag783.xml><?xml version="1.0" encoding="utf-8"?>
<p:tagLst xmlns:p="http://schemas.openxmlformats.org/presentationml/2006/main">
  <p:tag name="AS_UNIQUEID" val="738"/>
</p:tagLst>
</file>

<file path=ppt/tags/tag784.xml><?xml version="1.0" encoding="utf-8"?>
<p:tagLst xmlns:p="http://schemas.openxmlformats.org/presentationml/2006/main">
  <p:tag name="AS_UNIQUEID" val="739"/>
</p:tagLst>
</file>

<file path=ppt/tags/tag785.xml><?xml version="1.0" encoding="utf-8"?>
<p:tagLst xmlns:p="http://schemas.openxmlformats.org/presentationml/2006/main">
  <p:tag name="AS_UNIQUEID" val="740"/>
</p:tagLst>
</file>

<file path=ppt/tags/tag786.xml><?xml version="1.0" encoding="utf-8"?>
<p:tagLst xmlns:p="http://schemas.openxmlformats.org/presentationml/2006/main">
  <p:tag name="AS_UNIQUEID" val="741"/>
</p:tagLst>
</file>

<file path=ppt/tags/tag787.xml><?xml version="1.0" encoding="utf-8"?>
<p:tagLst xmlns:p="http://schemas.openxmlformats.org/presentationml/2006/main">
  <p:tag name="AS_UNIQUEID" val="742"/>
</p:tagLst>
</file>

<file path=ppt/tags/tag788.xml><?xml version="1.0" encoding="utf-8"?>
<p:tagLst xmlns:p="http://schemas.openxmlformats.org/presentationml/2006/main">
  <p:tag name="AS_UNIQUEID" val="743"/>
</p:tagLst>
</file>

<file path=ppt/tags/tag789.xml><?xml version="1.0" encoding="utf-8"?>
<p:tagLst xmlns:p="http://schemas.openxmlformats.org/presentationml/2006/main">
  <p:tag name="AS_UNIQUEID" val="744"/>
</p:tagLst>
</file>

<file path=ppt/tags/tag79.xml><?xml version="1.0" encoding="utf-8"?>
<p:tagLst xmlns:p="http://schemas.openxmlformats.org/presentationml/2006/main">
  <p:tag name="AS_UNIQUEID" val="118"/>
</p:tagLst>
</file>

<file path=ppt/tags/tag790.xml><?xml version="1.0" encoding="utf-8"?>
<p:tagLst xmlns:p="http://schemas.openxmlformats.org/presentationml/2006/main">
  <p:tag name="AS_UNIQUEID" val="745"/>
</p:tagLst>
</file>

<file path=ppt/tags/tag791.xml><?xml version="1.0" encoding="utf-8"?>
<p:tagLst xmlns:p="http://schemas.openxmlformats.org/presentationml/2006/main">
  <p:tag name="AS_UNIQUEID" val="746"/>
</p:tagLst>
</file>

<file path=ppt/tags/tag792.xml><?xml version="1.0" encoding="utf-8"?>
<p:tagLst xmlns:p="http://schemas.openxmlformats.org/presentationml/2006/main">
  <p:tag name="AS_UNIQUEID" val="747"/>
</p:tagLst>
</file>

<file path=ppt/tags/tag793.xml><?xml version="1.0" encoding="utf-8"?>
<p:tagLst xmlns:p="http://schemas.openxmlformats.org/presentationml/2006/main">
  <p:tag name="GENSWF_ADVANCE_TIME" val="5"/>
  <p:tag name="ISPRING_CUSTOM_TIMING_USED" val="1"/>
  <p:tag name="ISPRING_SLIDE_ID_2" val="{8D570BB7-9FDB-448D-8DE5-4A2EF8A9ADD8}"/>
</p:tagLst>
</file>

<file path=ppt/tags/tag794.xml><?xml version="1.0" encoding="utf-8"?>
<p:tagLst xmlns:p="http://schemas.openxmlformats.org/presentationml/2006/main">
  <p:tag name="AS_UNIQUEID" val="748"/>
</p:tagLst>
</file>

<file path=ppt/tags/tag795.xml><?xml version="1.0" encoding="utf-8"?>
<p:tagLst xmlns:p="http://schemas.openxmlformats.org/presentationml/2006/main">
  <p:tag name="AS_UNIQUEID" val="749"/>
</p:tagLst>
</file>

<file path=ppt/tags/tag796.xml><?xml version="1.0" encoding="utf-8"?>
<p:tagLst xmlns:p="http://schemas.openxmlformats.org/presentationml/2006/main">
  <p:tag name="AS_UNIQUEID" val="750"/>
</p:tagLst>
</file>

<file path=ppt/tags/tag797.xml><?xml version="1.0" encoding="utf-8"?>
<p:tagLst xmlns:p="http://schemas.openxmlformats.org/presentationml/2006/main">
  <p:tag name="AS_UNIQUEID" val="751"/>
</p:tagLst>
</file>

<file path=ppt/tags/tag798.xml><?xml version="1.0" encoding="utf-8"?>
<p:tagLst xmlns:p="http://schemas.openxmlformats.org/presentationml/2006/main">
  <p:tag name="AS_UNIQUEID" val="752"/>
</p:tagLst>
</file>

<file path=ppt/tags/tag799.xml><?xml version="1.0" encoding="utf-8"?>
<p:tagLst xmlns:p="http://schemas.openxmlformats.org/presentationml/2006/main">
  <p:tag name="AS_UNIQUEID" val="753"/>
</p:tagLst>
</file>

<file path=ppt/tags/tag8.xml><?xml version="1.0" encoding="utf-8"?>
<p:tagLst xmlns:p="http://schemas.openxmlformats.org/presentationml/2006/main">
  <p:tag name="AS_UNIQUEID" val="47"/>
</p:tagLst>
</file>

<file path=ppt/tags/tag80.xml><?xml version="1.0" encoding="utf-8"?>
<p:tagLst xmlns:p="http://schemas.openxmlformats.org/presentationml/2006/main">
  <p:tag name="AS_UNIQUEID" val="119"/>
</p:tagLst>
</file>

<file path=ppt/tags/tag800.xml><?xml version="1.0" encoding="utf-8"?>
<p:tagLst xmlns:p="http://schemas.openxmlformats.org/presentationml/2006/main">
  <p:tag name="AS_UNIQUEID" val="754"/>
</p:tagLst>
</file>

<file path=ppt/tags/tag801.xml><?xml version="1.0" encoding="utf-8"?>
<p:tagLst xmlns:p="http://schemas.openxmlformats.org/presentationml/2006/main">
  <p:tag name="AS_UNIQUEID" val="755"/>
</p:tagLst>
</file>

<file path=ppt/tags/tag802.xml><?xml version="1.0" encoding="utf-8"?>
<p:tagLst xmlns:p="http://schemas.openxmlformats.org/presentationml/2006/main">
  <p:tag name="AS_UNIQUEID" val="756"/>
</p:tagLst>
</file>

<file path=ppt/tags/tag803.xml><?xml version="1.0" encoding="utf-8"?>
<p:tagLst xmlns:p="http://schemas.openxmlformats.org/presentationml/2006/main">
  <p:tag name="GENSWF_ADVANCE_TIME" val="5"/>
  <p:tag name="ISPRING_CUSTOM_TIMING_USED" val="1"/>
  <p:tag name="ISPRING_SLIDE_ID_2" val="{8D570BB7-9FDB-448D-8DE5-4A2EF8A9ADD8}"/>
</p:tagLst>
</file>

<file path=ppt/tags/tag804.xml><?xml version="1.0" encoding="utf-8"?>
<p:tagLst xmlns:p="http://schemas.openxmlformats.org/presentationml/2006/main">
  <p:tag name="AS_UNIQUEID" val="757"/>
</p:tagLst>
</file>

<file path=ppt/tags/tag805.xml><?xml version="1.0" encoding="utf-8"?>
<p:tagLst xmlns:p="http://schemas.openxmlformats.org/presentationml/2006/main">
  <p:tag name="AS_UNIQUEID" val="758"/>
</p:tagLst>
</file>

<file path=ppt/tags/tag806.xml><?xml version="1.0" encoding="utf-8"?>
<p:tagLst xmlns:p="http://schemas.openxmlformats.org/presentationml/2006/main">
  <p:tag name="AS_UNIQUEID" val="759"/>
</p:tagLst>
</file>

<file path=ppt/tags/tag807.xml><?xml version="1.0" encoding="utf-8"?>
<p:tagLst xmlns:p="http://schemas.openxmlformats.org/presentationml/2006/main">
  <p:tag name="AS_UNIQUEID" val="760"/>
</p:tagLst>
</file>

<file path=ppt/tags/tag808.xml><?xml version="1.0" encoding="utf-8"?>
<p:tagLst xmlns:p="http://schemas.openxmlformats.org/presentationml/2006/main">
  <p:tag name="AS_UNIQUEID" val="761"/>
</p:tagLst>
</file>

<file path=ppt/tags/tag809.xml><?xml version="1.0" encoding="utf-8"?>
<p:tagLst xmlns:p="http://schemas.openxmlformats.org/presentationml/2006/main">
  <p:tag name="AS_UNIQUEID" val="762"/>
</p:tagLst>
</file>

<file path=ppt/tags/tag81.xml><?xml version="1.0" encoding="utf-8"?>
<p:tagLst xmlns:p="http://schemas.openxmlformats.org/presentationml/2006/main">
  <p:tag name="AS_UNIQUEID" val="120"/>
</p:tagLst>
</file>

<file path=ppt/tags/tag810.xml><?xml version="1.0" encoding="utf-8"?>
<p:tagLst xmlns:p="http://schemas.openxmlformats.org/presentationml/2006/main">
  <p:tag name="AS_UNIQUEID" val="763"/>
</p:tagLst>
</file>

<file path=ppt/tags/tag811.xml><?xml version="1.0" encoding="utf-8"?>
<p:tagLst xmlns:p="http://schemas.openxmlformats.org/presentationml/2006/main">
  <p:tag name="AS_UNIQUEID" val="764"/>
</p:tagLst>
</file>

<file path=ppt/tags/tag812.xml><?xml version="1.0" encoding="utf-8"?>
<p:tagLst xmlns:p="http://schemas.openxmlformats.org/presentationml/2006/main">
  <p:tag name="GENSWF_ADVANCE_TIME" val="5"/>
  <p:tag name="ISPRING_CUSTOM_TIMING_USED" val="1"/>
  <p:tag name="ISPRING_SLIDE_ID_2" val="{8D570BB7-9FDB-448D-8DE5-4A2EF8A9ADD8}"/>
</p:tagLst>
</file>

<file path=ppt/tags/tag81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OWI5ZjAyOWEyMzYxMDY2YmM3YzVkOTUwMTdjYzBlOTUifQ=="/>
  <p:tag name="ISPRING_PRESENTATION_INFO_2" val="&lt;?xml version=&quot;1.0&quot; encoding=&quot;UTF-8&quot; standalone=&quot;no&quot; ?&gt;&#10;&lt;presentation2&gt;&#10;&#10;  &lt;slides&gt;&#10;    &lt;slide id=&quot;{FDDDD1CA-C686-4F16-A5FB-150E20BF87C1}&quot; pptId=&quot;256&quot;/&gt;&#10;    &lt;slide id=&quot;{1CA094BE-B88A-4BA9-B456-AF7DD6297AE9}&quot; pptId=&quot;259&quot;/&gt;&#10;    &lt;slide id=&quot;{20EA45A2-1464-4165-B831-0111A52574D1}&quot; pptId=&quot;263&quot;/&gt;&#10;    &lt;slide id=&quot;{8A79FDD6-2179-41AF-9112-195CBEFFD948}&quot; pptId=&quot;257&quot;/&gt;&#10;    &lt;slide id=&quot;{77F8FDB7-3558-4317-8A77-678E22367803}&quot; pptId=&quot;268&quot;/&gt;&#10;    &lt;slide id=&quot;{9079452E-208B-4C89-B010-AA436793DD51}&quot; pptId=&quot;265&quot;/&gt;&#10;    &lt;slide id=&quot;{C0603E02-7535-4478-AAEA-1735179EEB45}&quot; pptId=&quot;266&quot;/&gt;&#10;    &lt;slide id=&quot;{DBA624E7-B635-4A67-A042-32AA9D11E662}&quot; pptId=&quot;273&quot;/&gt;&#10;    &lt;slide id=&quot;{70409F5A-D13E-4CB2-AC83-68165D8ACB76}&quot; pptId=&quot;264&quot;/&gt;&#10;    &lt;slide id=&quot;{7846E4C0-4EC1-4582-A5AE-EA8592C8FBB2}&quot; pptId=&quot;260&quot;/&gt;&#10;    &lt;slide id=&quot;{D09DCD9B-1BEF-4FC7-B3EF-14810AB728DB}&quot; pptId=&quot;270&quot;/&gt;&#10;    &lt;slide id=&quot;{C992C905-97BC-463F-A6F9-2AD5FD723EF7}&quot; pptId=&quot;269&quot;/&gt;&#10;    &lt;slide id=&quot;{7A192625-746D-4976-B0F8-16B9B300D28F}&quot; pptId=&quot;267&quot;/&gt;&#10;    &lt;slide id=&quot;{8D570BB7-9FDB-448D-8DE5-4A2EF8A9ADD8}&quot; pptId=&quot;274&quot;/&gt;&#10;    &lt;slide id=&quot;{2726AF30-7A27-4AA9-8F00-FD2351137675}&quot; pptId=&quot;261&quot;/&gt;&#10;    &lt;slide id=&quot;{C410F5D7-5EFE-4E9E-B11C-B9B2C4D78078}&quot; pptId=&quot;277&quot;/&gt;&#10;    &lt;slide id=&quot;{D1822590-820F-491C-BA8B-667E1EB3642E}&quot; pptId=&quot;275&quot;/&gt;&#10;    &lt;slide id=&quot;{98373076-2998-40D8-8A9E-6DA4F1D20ACF}&quot; pptId=&quot;276&quot;/&gt;&#10;    &lt;slide id=&quot;{F7B73FC6-3D84-47CC-8C32-436BB8FDCD85}&quot; pptId=&quot;272&quot;/&gt;&#10;    &lt;slide id=&quot;{8B575D73-43BA-49FF-ACC9-1756AE467765}&quot; pptId=&quot;262&quot;/&gt;&#10;    &lt;slide id=&quot;{D2AAE129-B0F5-4602-861D-6DAFFA9383D3}&quot; pptId=&quot;278&quot;/&gt;&#10;    &lt;slide id=&quot;{9CAC6EE6-A56A-4D48-BEFF-CA4AC0CACF42}&quot; pptId=&quot;271&quot;/&gt;&#10;    &lt;slide id=&quot;{6EFA38D2-BEBC-4CFE-824D-51015BF33F1C}&quot; pptId=&quot;279&quot;/&gt;&#10;    &lt;slide id=&quot;{7867B293-6DEA-4730-AE96-0A0EE27C0307}&quot; pptId=&quot;281&quot;/&gt;&#10;    &lt;slide id=&quot;{94AB8D28-9712-48C8-BE9A-99389090EAC3}&quot; pptId=&quot;258&quot;/&gt;&#10;  &lt;/slides&gt;&#10;&#10;  &lt;narration&gt;&#10;    &lt;audioTracks&gt;&#10;      &lt;audioTrack muted=&quot;false&quot; name=&quot;清晨 - 轻音乐网&quot; resource=&quot;d3341c50&quot; slideId=&quot;{FDDDD1CA-C686-4F16-A5FB-150E20BF87C1}&quot; startTime=&quot;0&quot; stepIndex=&quot;0&quot; volume=&quot;1&quot;&gt;&#10;        &lt;audio channels=&quot;2&quot; format=&quot;s16p&quot; sampleRate=&quot;44100&quot;/&gt;&#10;      &lt;/audioTrack&gt;&#10;    &lt;/audioTracks&gt;&#10;    &lt;videoTracks/&gt;&#10;  &lt;/narration&gt;&#10;&#10;&lt;/presentation2&gt;&#10;"/>
  <p:tag name="ISPRING_PRESENTATION_PATH" val="E:\秦琪\啾啾\作品\包图网\水墨.pptx"/>
  <p:tag name="ISPRING_PRESENTATION_TITLE" val="水墨山水图清新中国风工作汇报总结通用模板"/>
  <p:tag name="ISPRING_PROJECT_FOLDER_UPDATED" val="1"/>
  <p:tag name="ISPRING_RESOURCE_FOLDER" val="E:\秦琪\啾啾\作品\包图网\水墨\"/>
  <p:tag name="ISPRING_SCREEN_RECS_UPDATED" val="E:\秦琪\啾啾\作品\包图网\水墨\"/>
  <p:tag name="ISPRING_UUID" val="{73F4EB95-2888-4A8A-9A59-3D87F2061E74}"/>
</p:tagLst>
</file>

<file path=ppt/tags/tag82.xml><?xml version="1.0" encoding="utf-8"?>
<p:tagLst xmlns:p="http://schemas.openxmlformats.org/presentationml/2006/main">
  <p:tag name="AS_UNIQUEID" val="121"/>
</p:tagLst>
</file>

<file path=ppt/tags/tag83.xml><?xml version="1.0" encoding="utf-8"?>
<p:tagLst xmlns:p="http://schemas.openxmlformats.org/presentationml/2006/main">
  <p:tag name="AS_UNIQUEID" val="122"/>
</p:tagLst>
</file>

<file path=ppt/tags/tag84.xml><?xml version="1.0" encoding="utf-8"?>
<p:tagLst xmlns:p="http://schemas.openxmlformats.org/presentationml/2006/main">
  <p:tag name="AS_UNIQUEID" val="123"/>
</p:tagLst>
</file>

<file path=ppt/tags/tag85.xml><?xml version="1.0" encoding="utf-8"?>
<p:tagLst xmlns:p="http://schemas.openxmlformats.org/presentationml/2006/main">
  <p:tag name="AS_UNIQUEID" val="124"/>
</p:tagLst>
</file>

<file path=ppt/tags/tag86.xml><?xml version="1.0" encoding="utf-8"?>
<p:tagLst xmlns:p="http://schemas.openxmlformats.org/presentationml/2006/main">
  <p:tag name="AS_UNIQUEID" val="125"/>
</p:tagLst>
</file>

<file path=ppt/tags/tag87.xml><?xml version="1.0" encoding="utf-8"?>
<p:tagLst xmlns:p="http://schemas.openxmlformats.org/presentationml/2006/main">
  <p:tag name="AS_UNIQUEID" val="126"/>
</p:tagLst>
</file>

<file path=ppt/tags/tag88.xml><?xml version="1.0" encoding="utf-8"?>
<p:tagLst xmlns:p="http://schemas.openxmlformats.org/presentationml/2006/main">
  <p:tag name="AS_UNIQUEID" val="127"/>
</p:tagLst>
</file>

<file path=ppt/tags/tag89.xml><?xml version="1.0" encoding="utf-8"?>
<p:tagLst xmlns:p="http://schemas.openxmlformats.org/presentationml/2006/main">
  <p:tag name="AS_UNIQUEID" val="128"/>
</p:tagLst>
</file>

<file path=ppt/tags/tag9.xml><?xml version="1.0" encoding="utf-8"?>
<p:tagLst xmlns:p="http://schemas.openxmlformats.org/presentationml/2006/main">
  <p:tag name="AS_UNIQUEID" val="48"/>
</p:tagLst>
</file>

<file path=ppt/tags/tag90.xml><?xml version="1.0" encoding="utf-8"?>
<p:tagLst xmlns:p="http://schemas.openxmlformats.org/presentationml/2006/main">
  <p:tag name="AS_UNIQUEID" val="129"/>
</p:tagLst>
</file>

<file path=ppt/tags/tag91.xml><?xml version="1.0" encoding="utf-8"?>
<p:tagLst xmlns:p="http://schemas.openxmlformats.org/presentationml/2006/main">
  <p:tag name="AS_UNIQUEID" val="130"/>
</p:tagLst>
</file>

<file path=ppt/tags/tag92.xml><?xml version="1.0" encoding="utf-8"?>
<p:tagLst xmlns:p="http://schemas.openxmlformats.org/presentationml/2006/main">
  <p:tag name="AS_UNIQUEID" val="131"/>
</p:tagLst>
</file>

<file path=ppt/tags/tag93.xml><?xml version="1.0" encoding="utf-8"?>
<p:tagLst xmlns:p="http://schemas.openxmlformats.org/presentationml/2006/main">
  <p:tag name="AS_UNIQUEID" val="132"/>
</p:tagLst>
</file>

<file path=ppt/tags/tag94.xml><?xml version="1.0" encoding="utf-8"?>
<p:tagLst xmlns:p="http://schemas.openxmlformats.org/presentationml/2006/main">
  <p:tag name="AS_UNIQUEID" val="133"/>
</p:tagLst>
</file>

<file path=ppt/tags/tag95.xml><?xml version="1.0" encoding="utf-8"?>
<p:tagLst xmlns:p="http://schemas.openxmlformats.org/presentationml/2006/main">
  <p:tag name="AS_UNIQUEID" val="134"/>
</p:tagLst>
</file>

<file path=ppt/tags/tag96.xml><?xml version="1.0" encoding="utf-8"?>
<p:tagLst xmlns:p="http://schemas.openxmlformats.org/presentationml/2006/main">
  <p:tag name="AS_UNIQUEID" val="135"/>
</p:tagLst>
</file>

<file path=ppt/tags/tag97.xml><?xml version="1.0" encoding="utf-8"?>
<p:tagLst xmlns:p="http://schemas.openxmlformats.org/presentationml/2006/main">
  <p:tag name="AS_UNIQUEID" val="136"/>
</p:tagLst>
</file>

<file path=ppt/tags/tag98.xml><?xml version="1.0" encoding="utf-8"?>
<p:tagLst xmlns:p="http://schemas.openxmlformats.org/presentationml/2006/main">
  <p:tag name="AS_UNIQUEID" val="137"/>
</p:tagLst>
</file>

<file path=ppt/tags/tag99.xml><?xml version="1.0" encoding="utf-8"?>
<p:tagLst xmlns:p="http://schemas.openxmlformats.org/presentationml/2006/main">
  <p:tag name="AS_UNIQUEID" val="138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Arial"/>
      </a:majorFont>
      <a:minorFont>
        <a:latin typeface="Calibri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自定义</PresentationFormat>
  <Paragraphs>412</Paragraphs>
  <Slides>40</Slides>
  <Notes>28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baseType="lpstr" size="60">
      <vt:lpstr>Arial</vt:lpstr>
      <vt:lpstr>等线 Light</vt:lpstr>
      <vt:lpstr>等线</vt:lpstr>
      <vt:lpstr>Calibri</vt:lpstr>
      <vt:lpstr>宋体</vt:lpstr>
      <vt:lpstr>华文新魏</vt:lpstr>
      <vt:lpstr>楷体</vt:lpstr>
      <vt:lpstr>方正粗黑宋简体</vt:lpstr>
      <vt:lpstr>方正兰亭粗黑简体</vt:lpstr>
      <vt:lpstr>Wingdings</vt:lpstr>
      <vt:lpstr>Times New Roman</vt:lpstr>
      <vt:lpstr>华文细黑</vt:lpstr>
      <vt:lpstr>Courier New</vt:lpstr>
      <vt:lpstr>黑体</vt:lpstr>
      <vt:lpstr>华文楷体</vt:lpstr>
      <vt:lpstr>隶书</vt:lpstr>
      <vt:lpstr>方正宋刻本秀楷简体</vt:lpstr>
      <vt:lpstr>华文中宋</vt:lpstr>
      <vt:lpstr>仿宋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水墨山水图清新中国风工作汇报总结通用模板</dc:title>
  <dc:creator>Administrator</dc:creator>
  <cp:lastModifiedBy>admin</cp:lastModifiedBy>
  <cp:revision>48</cp:revision>
  <dcterms:created xsi:type="dcterms:W3CDTF">2017-05-03T23:55:00Z</dcterms:created>
  <dcterms:modified xsi:type="dcterms:W3CDTF">2022-09-19T04:25:01Z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ICV">
    <vt:lpwstr>B8146237986C4C43979D1032ED05341A</vt:lpwstr>
  </property>
  <property fmtid="{D5CDD505-2E9C-101B-9397-08002B2CF9AE}" pid="3" name="KSOProductBuildVer">
    <vt:lpwstr>2052-11.1.0.12358</vt:lpwstr>
  </property>
</Properties>
</file>