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3"/>
  </p:sldMasterIdLst>
  <p:notesMasterIdLst>
    <p:notesMasterId r:id="rId5"/>
  </p:notesMasterIdLst>
  <p:handoutMasterIdLst>
    <p:handoutMasterId r:id="rId71"/>
  </p:handoutMasterIdLst>
  <p:sldIdLst>
    <p:sldId id="257" r:id="rId4"/>
    <p:sldId id="532" r:id="rId6"/>
    <p:sldId id="533" r:id="rId7"/>
    <p:sldId id="535" r:id="rId8"/>
    <p:sldId id="536" r:id="rId9"/>
    <p:sldId id="538" r:id="rId10"/>
    <p:sldId id="539" r:id="rId11"/>
    <p:sldId id="540" r:id="rId12"/>
    <p:sldId id="541" r:id="rId13"/>
    <p:sldId id="543" r:id="rId14"/>
    <p:sldId id="544" r:id="rId15"/>
    <p:sldId id="545" r:id="rId16"/>
    <p:sldId id="546" r:id="rId17"/>
    <p:sldId id="547" r:id="rId18"/>
    <p:sldId id="548" r:id="rId19"/>
    <p:sldId id="550" r:id="rId20"/>
    <p:sldId id="551" r:id="rId21"/>
    <p:sldId id="552" r:id="rId22"/>
    <p:sldId id="553" r:id="rId23"/>
    <p:sldId id="455" r:id="rId24"/>
    <p:sldId id="510" r:id="rId25"/>
    <p:sldId id="511" r:id="rId26"/>
    <p:sldId id="512" r:id="rId27"/>
    <p:sldId id="513" r:id="rId28"/>
    <p:sldId id="514" r:id="rId29"/>
    <p:sldId id="515" r:id="rId30"/>
    <p:sldId id="516" r:id="rId31"/>
    <p:sldId id="517" r:id="rId32"/>
    <p:sldId id="497" r:id="rId33"/>
    <p:sldId id="498" r:id="rId34"/>
    <p:sldId id="499" r:id="rId35"/>
    <p:sldId id="500" r:id="rId36"/>
    <p:sldId id="501" r:id="rId37"/>
    <p:sldId id="502" r:id="rId38"/>
    <p:sldId id="503" r:id="rId39"/>
    <p:sldId id="504" r:id="rId40"/>
    <p:sldId id="505" r:id="rId41"/>
    <p:sldId id="506" r:id="rId42"/>
    <p:sldId id="507" r:id="rId43"/>
    <p:sldId id="508" r:id="rId44"/>
    <p:sldId id="509" r:id="rId45"/>
    <p:sldId id="447" r:id="rId46"/>
    <p:sldId id="448" r:id="rId47"/>
    <p:sldId id="413" r:id="rId48"/>
    <p:sldId id="415" r:id="rId49"/>
    <p:sldId id="417" r:id="rId50"/>
    <p:sldId id="418" r:id="rId51"/>
    <p:sldId id="431" r:id="rId52"/>
    <p:sldId id="554" r:id="rId53"/>
    <p:sldId id="555" r:id="rId54"/>
    <p:sldId id="556" r:id="rId55"/>
    <p:sldId id="557" r:id="rId56"/>
    <p:sldId id="558" r:id="rId57"/>
    <p:sldId id="559" r:id="rId58"/>
    <p:sldId id="560" r:id="rId59"/>
    <p:sldId id="561" r:id="rId60"/>
    <p:sldId id="562" r:id="rId61"/>
    <p:sldId id="564" r:id="rId62"/>
    <p:sldId id="571" r:id="rId63"/>
    <p:sldId id="565" r:id="rId64"/>
    <p:sldId id="566" r:id="rId65"/>
    <p:sldId id="567" r:id="rId66"/>
    <p:sldId id="568" r:id="rId67"/>
    <p:sldId id="569" r:id="rId68"/>
    <p:sldId id="570" r:id="rId69"/>
    <p:sldId id="290" r:id="rId70"/>
  </p:sldIdLst>
  <p:sldSz cx="11522075" cy="6480175"/>
  <p:notesSz cx="6858000" cy="9144000"/>
  <p:custDataLst>
    <p:tags r:id="rId75"/>
  </p:custDataLst>
  <p:defaultTextStyle>
    <a:defPPr>
      <a:defRPr lang="zh-CN"/>
    </a:defPPr>
    <a:lvl1pPr marL="0" lvl="0" indent="0" algn="l" defTabSz="91313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700" b="1" i="0" u="none" kern="1200" baseline="0">
        <a:solidFill>
          <a:srgbClr val="FF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5930" lvl="1" indent="1270" algn="l" defTabSz="91313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700" b="1" i="0" u="none" kern="1200" baseline="0">
        <a:solidFill>
          <a:srgbClr val="FF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3130" lvl="2" indent="1270" algn="l" defTabSz="91313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700" b="1" i="0" u="none" kern="1200" baseline="0">
        <a:solidFill>
          <a:srgbClr val="FF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0330" lvl="3" indent="1270" algn="l" defTabSz="91313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700" b="1" i="0" u="none" kern="1200" baseline="0">
        <a:solidFill>
          <a:srgbClr val="FF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7530" lvl="4" indent="1270" algn="l" defTabSz="91313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700" b="1" i="0" u="none" kern="1200" baseline="0">
        <a:solidFill>
          <a:srgbClr val="FF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1270" algn="l" defTabSz="91313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700" b="1" i="0" u="none" kern="1200" baseline="0">
        <a:solidFill>
          <a:srgbClr val="FF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1270" algn="l" defTabSz="91313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700" b="1" i="0" u="none" kern="1200" baseline="0">
        <a:solidFill>
          <a:srgbClr val="FF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1270" algn="l" defTabSz="91313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700" b="1" i="0" u="none" kern="1200" baseline="0">
        <a:solidFill>
          <a:srgbClr val="FF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1270" algn="l" defTabSz="91313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700" b="1" i="0" u="none" kern="1200" baseline="0">
        <a:solidFill>
          <a:srgbClr val="FF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9D90"/>
    <a:srgbClr val="009999"/>
    <a:srgbClr val="FF6600"/>
    <a:srgbClr val="969696"/>
    <a:srgbClr val="FF9933"/>
    <a:srgbClr val="FF0000"/>
    <a:srgbClr val="0066CC"/>
    <a:srgbClr val="ECFA3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2489"/>
    <p:restoredTop sz="94660"/>
  </p:normalViewPr>
  <p:slideViewPr>
    <p:cSldViewPr showGuides="1">
      <p:cViewPr>
        <p:scale>
          <a:sx n="75" d="100"/>
          <a:sy n="75" d="100"/>
        </p:scale>
        <p:origin x="-366" y="-474"/>
      </p:cViewPr>
      <p:guideLst>
        <p:guide orient="horz" pos="562"/>
        <p:guide orient="horz" pos="434"/>
        <p:guide orient="horz" pos="2212"/>
        <p:guide pos="1678"/>
        <p:guide pos="29"/>
        <p:guide pos="3629"/>
        <p:guide pos="365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46806" cy="468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5" Type="http://schemas.openxmlformats.org/officeDocument/2006/relationships/tags" Target="tags/tag1.xml"/><Relationship Id="rId74" Type="http://schemas.openxmlformats.org/officeDocument/2006/relationships/tableStyles" Target="tableStyles.xml"/><Relationship Id="rId73" Type="http://schemas.openxmlformats.org/officeDocument/2006/relationships/viewProps" Target="viewProps.xml"/><Relationship Id="rId72" Type="http://schemas.openxmlformats.org/officeDocument/2006/relationships/presProps" Target="presProps.xml"/><Relationship Id="rId71" Type="http://schemas.openxmlformats.org/officeDocument/2006/relationships/handoutMaster" Target="handoutMasters/handoutMaster1.xml"/><Relationship Id="rId70" Type="http://schemas.openxmlformats.org/officeDocument/2006/relationships/slide" Target="slides/slide66.xml"/><Relationship Id="rId7" Type="http://schemas.openxmlformats.org/officeDocument/2006/relationships/slide" Target="slides/slide3.xml"/><Relationship Id="rId69" Type="http://schemas.openxmlformats.org/officeDocument/2006/relationships/slide" Target="slides/slide65.xml"/><Relationship Id="rId68" Type="http://schemas.openxmlformats.org/officeDocument/2006/relationships/slide" Target="slides/slide64.xml"/><Relationship Id="rId67" Type="http://schemas.openxmlformats.org/officeDocument/2006/relationships/slide" Target="slides/slide63.xml"/><Relationship Id="rId66" Type="http://schemas.openxmlformats.org/officeDocument/2006/relationships/slide" Target="slides/slide62.xml"/><Relationship Id="rId65" Type="http://schemas.openxmlformats.org/officeDocument/2006/relationships/slide" Target="slides/slide61.xml"/><Relationship Id="rId64" Type="http://schemas.openxmlformats.org/officeDocument/2006/relationships/slide" Target="slides/slide60.xml"/><Relationship Id="rId63" Type="http://schemas.openxmlformats.org/officeDocument/2006/relationships/slide" Target="slides/slide59.xml"/><Relationship Id="rId62" Type="http://schemas.openxmlformats.org/officeDocument/2006/relationships/slide" Target="slides/slide58.xml"/><Relationship Id="rId61" Type="http://schemas.openxmlformats.org/officeDocument/2006/relationships/slide" Target="slides/slide57.xml"/><Relationship Id="rId60" Type="http://schemas.openxmlformats.org/officeDocument/2006/relationships/slide" Target="slides/slide56.xml"/><Relationship Id="rId6" Type="http://schemas.openxmlformats.org/officeDocument/2006/relationships/slide" Target="slides/slide2.xml"/><Relationship Id="rId59" Type="http://schemas.openxmlformats.org/officeDocument/2006/relationships/slide" Target="slides/slide55.xml"/><Relationship Id="rId58" Type="http://schemas.openxmlformats.org/officeDocument/2006/relationships/slide" Target="slides/slide54.xml"/><Relationship Id="rId57" Type="http://schemas.openxmlformats.org/officeDocument/2006/relationships/slide" Target="slides/slide53.xml"/><Relationship Id="rId56" Type="http://schemas.openxmlformats.org/officeDocument/2006/relationships/slide" Target="slides/slide52.xml"/><Relationship Id="rId55" Type="http://schemas.openxmlformats.org/officeDocument/2006/relationships/slide" Target="slides/slide51.xml"/><Relationship Id="rId54" Type="http://schemas.openxmlformats.org/officeDocument/2006/relationships/slide" Target="slides/slide50.xml"/><Relationship Id="rId53" Type="http://schemas.openxmlformats.org/officeDocument/2006/relationships/slide" Target="slides/slide49.xml"/><Relationship Id="rId52" Type="http://schemas.openxmlformats.org/officeDocument/2006/relationships/slide" Target="slides/slide48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notesMaster" Target="notesMasters/notesMaster1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image" Target="../media/image19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e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emf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emf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97282" name="页眉占位符 9728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sz="1200" b="0" dirty="0"/>
          </a:p>
        </p:txBody>
      </p:sp>
      <p:sp>
        <p:nvSpPr>
          <p:cNvPr id="97283" name="日期占位符 9728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/>
            <a:fld id="{BB962C8B-B14F-4D97-AF65-F5344CB8AC3E}" type="datetimeFigureOut">
              <a:rPr lang="zh-CN" altLang="en-US" sz="1200" b="0" dirty="0"/>
            </a:fld>
            <a:endParaRPr lang="zh-CN" altLang="en-US" sz="1200" b="0" dirty="0"/>
          </a:p>
        </p:txBody>
      </p:sp>
      <p:sp>
        <p:nvSpPr>
          <p:cNvPr id="97284" name="页脚占位符 9728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 b="0" dirty="0"/>
          </a:p>
        </p:txBody>
      </p:sp>
      <p:sp>
        <p:nvSpPr>
          <p:cNvPr id="97285" name="灯片编号占位符 9728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2317DB4-8795-424D-BF65-E223CFE4A01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0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2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3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4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5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6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7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8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0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2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3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4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5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幻灯片图像占位符 1"/>
          <p:cNvSpPr>
            <a:spLocks noGrp="1" noRot="1" noChangeAspec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36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290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2909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11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31140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31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33188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523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35236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28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37284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93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393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4342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43428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4547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45476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4752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47524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495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4957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065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06564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067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40676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6048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60484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6150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61508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625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625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6355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63556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6457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64580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656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65604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6662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66628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6765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6765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645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1645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0861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0861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747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17476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84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18500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952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19524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205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20548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215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2157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225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22596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236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23620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246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24644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256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25668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266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2669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270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12708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2771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27716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287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28740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941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2941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043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30436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707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87076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57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15748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77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17796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88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18820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435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84356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6902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69028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475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14756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7005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7005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7107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71076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720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72100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7312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73124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741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74148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75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7517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761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76196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77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77220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8848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88484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408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14084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885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1885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8950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89508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905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905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9155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91556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9257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92580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936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93604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9462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94628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2945" name="幻灯片图像占位符 1"/>
          <p:cNvSpPr>
            <a:spLocks noGrp="1" noRot="1" noChangeAspec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2947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208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20900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229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22948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249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24996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175" name="矩形 89"/>
          <p:cNvSpPr/>
          <p:nvPr userDrawn="1"/>
        </p:nvSpPr>
        <p:spPr>
          <a:xfrm>
            <a:off x="0" y="6132513"/>
            <a:ext cx="11522075" cy="347662"/>
          </a:xfrm>
          <a:prstGeom prst="rect">
            <a:avLst/>
          </a:prstGeom>
          <a:solidFill>
            <a:srgbClr val="3BB6C1"/>
          </a:solidFill>
          <a:ln w="12700">
            <a:noFill/>
          </a:ln>
        </p:spPr>
        <p:txBody>
          <a:bodyPr anchor="ctr"/>
          <a:p>
            <a:pPr lvl="0" algn="ctr" defTabSz="914400"/>
            <a:endParaRPr lang="zh-CN" altLang="en-US" sz="1600" b="0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pic>
        <p:nvPicPr>
          <p:cNvPr id="87176" name="图片 87175" descr="六角组合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21963" y="-30162"/>
            <a:ext cx="619125" cy="48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1" cy="1325564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1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87177" name="灯片编号占位符 87176"/>
          <p:cNvSpPr>
            <a:spLocks noGrp="1"/>
          </p:cNvSpPr>
          <p:nvPr>
            <p:ph type="sldNum" sz="quarter" idx="4"/>
          </p:nvPr>
        </p:nvSpPr>
        <p:spPr>
          <a:xfrm>
            <a:off x="10591800" y="95250"/>
            <a:ext cx="928688" cy="4492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algn="ctr"/>
            <a:fld id="{9A0DB2DC-4C9A-4742-B13C-FB6460FD3503}" type="slidenum"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93643" y="432012"/>
            <a:ext cx="3936472" cy="1512041"/>
          </a:xfrm>
          <a:prstGeom prst="rect">
            <a:avLst/>
          </a:prstGeom>
        </p:spPr>
        <p:txBody>
          <a:bodyPr anchor="b"/>
          <a:lstStyle>
            <a:lvl1pPr>
              <a:defRPr sz="302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898383" y="432013"/>
            <a:ext cx="5833050" cy="51061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025"/>
            </a:lvl1pPr>
            <a:lvl2pPr marL="431800" indent="0">
              <a:buNone/>
              <a:defRPr sz="2645"/>
            </a:lvl2pPr>
            <a:lvl3pPr marL="864235" indent="0">
              <a:buNone/>
              <a:defRPr sz="2270"/>
            </a:lvl3pPr>
            <a:lvl4pPr marL="1296035" indent="0">
              <a:buNone/>
              <a:defRPr sz="1890"/>
            </a:lvl4pPr>
            <a:lvl5pPr marL="1727835" indent="0">
              <a:buNone/>
              <a:defRPr sz="1890"/>
            </a:lvl5pPr>
            <a:lvl6pPr marL="2160270" indent="0">
              <a:buNone/>
              <a:defRPr sz="1890"/>
            </a:lvl6pPr>
            <a:lvl7pPr marL="2592070" indent="0">
              <a:buNone/>
              <a:defRPr sz="1890"/>
            </a:lvl7pPr>
            <a:lvl8pPr marL="3023870" indent="0">
              <a:buNone/>
              <a:defRPr sz="1890"/>
            </a:lvl8pPr>
            <a:lvl9pPr marL="3456305" indent="0">
              <a:buNone/>
              <a:defRPr sz="189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93643" y="1944053"/>
            <a:ext cx="3936472" cy="360159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90"/>
            </a:lvl1pPr>
            <a:lvl2pPr marL="431800" indent="0">
              <a:buNone/>
              <a:defRPr sz="1700"/>
            </a:lvl2pPr>
            <a:lvl3pPr marL="864235" indent="0">
              <a:buNone/>
              <a:defRPr sz="1510"/>
            </a:lvl3pPr>
            <a:lvl4pPr marL="1296035" indent="0">
              <a:buNone/>
              <a:defRPr sz="1325"/>
            </a:lvl4pPr>
            <a:lvl5pPr marL="1727835" indent="0">
              <a:buNone/>
              <a:defRPr sz="1325"/>
            </a:lvl5pPr>
            <a:lvl6pPr marL="2160270" indent="0">
              <a:buNone/>
              <a:defRPr sz="1325"/>
            </a:lvl6pPr>
            <a:lvl7pPr marL="2592070" indent="0">
              <a:buNone/>
              <a:defRPr sz="1325"/>
            </a:lvl7pPr>
            <a:lvl8pPr marL="3023870" indent="0">
              <a:buNone/>
              <a:defRPr sz="1325"/>
            </a:lvl8pPr>
            <a:lvl9pPr marL="3456305" indent="0">
              <a:buNone/>
              <a:defRPr sz="132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245485" y="345009"/>
            <a:ext cx="2484447" cy="5491649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792143" y="345009"/>
            <a:ext cx="7309316" cy="549164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440259" y="1060529"/>
            <a:ext cx="8641556" cy="2256061"/>
          </a:xfrm>
          <a:prstGeom prst="rect">
            <a:avLst/>
          </a:prstGeom>
        </p:spPr>
        <p:txBody>
          <a:bodyPr anchor="b"/>
          <a:lstStyle>
            <a:lvl1pPr algn="ctr">
              <a:defRPr sz="567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40259" y="3403592"/>
            <a:ext cx="8641556" cy="156454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270"/>
            </a:lvl1pPr>
            <a:lvl2pPr marL="431800" indent="0" algn="ctr">
              <a:buNone/>
              <a:defRPr sz="1890"/>
            </a:lvl2pPr>
            <a:lvl3pPr marL="864235" indent="0" algn="ctr">
              <a:buNone/>
              <a:defRPr sz="1700"/>
            </a:lvl3pPr>
            <a:lvl4pPr marL="1296035" indent="0" algn="ctr">
              <a:buNone/>
              <a:defRPr sz="1510"/>
            </a:lvl4pPr>
            <a:lvl5pPr marL="1727835" indent="0" algn="ctr">
              <a:buNone/>
              <a:defRPr sz="1510"/>
            </a:lvl5pPr>
            <a:lvl6pPr marL="2160270" indent="0" algn="ctr">
              <a:buNone/>
              <a:defRPr sz="1510"/>
            </a:lvl6pPr>
            <a:lvl7pPr marL="2592070" indent="0" algn="ctr">
              <a:buNone/>
              <a:defRPr sz="1510"/>
            </a:lvl7pPr>
            <a:lvl8pPr marL="3023870" indent="0" algn="ctr">
              <a:buNone/>
              <a:defRPr sz="1510"/>
            </a:lvl8pPr>
            <a:lvl9pPr marL="3456305" indent="0" algn="ctr">
              <a:buNone/>
              <a:defRPr sz="151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86142" y="1615544"/>
            <a:ext cx="9937790" cy="2695572"/>
          </a:xfrm>
          <a:prstGeom prst="rect">
            <a:avLst/>
          </a:prstGeom>
        </p:spPr>
        <p:txBody>
          <a:bodyPr anchor="b"/>
          <a:lstStyle>
            <a:lvl1pPr>
              <a:defRPr sz="567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86142" y="4336618"/>
            <a:ext cx="9937790" cy="14175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70">
                <a:solidFill>
                  <a:schemeClr val="tx1">
                    <a:tint val="75000"/>
                  </a:schemeClr>
                </a:solidFill>
              </a:defRPr>
            </a:lvl1pPr>
            <a:lvl2pPr marL="431800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2pPr>
            <a:lvl3pPr marL="86423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296035" indent="0">
              <a:buNone/>
              <a:defRPr sz="1510">
                <a:solidFill>
                  <a:schemeClr val="tx1">
                    <a:tint val="75000"/>
                  </a:schemeClr>
                </a:solidFill>
              </a:defRPr>
            </a:lvl4pPr>
            <a:lvl5pPr marL="1727835" indent="0">
              <a:buNone/>
              <a:defRPr sz="1510">
                <a:solidFill>
                  <a:schemeClr val="tx1">
                    <a:tint val="75000"/>
                  </a:schemeClr>
                </a:solidFill>
              </a:defRPr>
            </a:lvl5pPr>
            <a:lvl6pPr marL="2160270" indent="0">
              <a:buNone/>
              <a:defRPr sz="1510">
                <a:solidFill>
                  <a:schemeClr val="tx1">
                    <a:tint val="75000"/>
                  </a:schemeClr>
                </a:solidFill>
              </a:defRPr>
            </a:lvl6pPr>
            <a:lvl7pPr marL="2592070" indent="0">
              <a:buNone/>
              <a:defRPr sz="1510">
                <a:solidFill>
                  <a:schemeClr val="tx1">
                    <a:tint val="75000"/>
                  </a:schemeClr>
                </a:solidFill>
              </a:defRPr>
            </a:lvl7pPr>
            <a:lvl8pPr marL="3023870" indent="0">
              <a:buNone/>
              <a:defRPr sz="1510">
                <a:solidFill>
                  <a:schemeClr val="tx1">
                    <a:tint val="75000"/>
                  </a:schemeClr>
                </a:solidFill>
              </a:defRPr>
            </a:lvl8pPr>
            <a:lvl9pPr marL="3456305" indent="0">
              <a:buNone/>
              <a:defRPr sz="151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792143" y="1725047"/>
            <a:ext cx="4896882" cy="41116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833050" y="1725047"/>
            <a:ext cx="4896882" cy="41116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93643" y="345009"/>
            <a:ext cx="9937790" cy="1252534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21563" y="1680459"/>
            <a:ext cx="4605781" cy="778521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645"/>
            </a:lvl1pPr>
            <a:lvl2pPr marL="431800" indent="0">
              <a:buNone/>
              <a:defRPr sz="2270"/>
            </a:lvl2pPr>
            <a:lvl3pPr marL="864235" indent="0">
              <a:buNone/>
              <a:defRPr sz="1890"/>
            </a:lvl3pPr>
            <a:lvl4pPr marL="1296035" indent="0">
              <a:buNone/>
              <a:defRPr sz="1700"/>
            </a:lvl4pPr>
            <a:lvl5pPr marL="1727835" indent="0">
              <a:buNone/>
              <a:defRPr sz="1700"/>
            </a:lvl5pPr>
            <a:lvl6pPr marL="2160270" indent="0">
              <a:buNone/>
              <a:defRPr sz="1700"/>
            </a:lvl6pPr>
            <a:lvl7pPr marL="2592070" indent="0">
              <a:buNone/>
              <a:defRPr sz="1700"/>
            </a:lvl7pPr>
            <a:lvl8pPr marL="3023870" indent="0">
              <a:buNone/>
              <a:defRPr sz="1700"/>
            </a:lvl8pPr>
            <a:lvl9pPr marL="3456305" indent="0">
              <a:buNone/>
              <a:defRPr sz="17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21563" y="2518536"/>
            <a:ext cx="4605781" cy="333012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913132" y="1680459"/>
            <a:ext cx="4628464" cy="778521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645"/>
            </a:lvl1pPr>
            <a:lvl2pPr marL="431800" indent="0">
              <a:buNone/>
              <a:defRPr sz="2270"/>
            </a:lvl2pPr>
            <a:lvl3pPr marL="864235" indent="0">
              <a:buNone/>
              <a:defRPr sz="1890"/>
            </a:lvl3pPr>
            <a:lvl4pPr marL="1296035" indent="0">
              <a:buNone/>
              <a:defRPr sz="1700"/>
            </a:lvl4pPr>
            <a:lvl5pPr marL="1727835" indent="0">
              <a:buNone/>
              <a:defRPr sz="1700"/>
            </a:lvl5pPr>
            <a:lvl6pPr marL="2160270" indent="0">
              <a:buNone/>
              <a:defRPr sz="1700"/>
            </a:lvl6pPr>
            <a:lvl7pPr marL="2592070" indent="0">
              <a:buNone/>
              <a:defRPr sz="1700"/>
            </a:lvl7pPr>
            <a:lvl8pPr marL="3023870" indent="0">
              <a:buNone/>
              <a:defRPr sz="1700"/>
            </a:lvl8pPr>
            <a:lvl9pPr marL="3456305" indent="0">
              <a:buNone/>
              <a:defRPr sz="17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913132" y="2518536"/>
            <a:ext cx="4628464" cy="333012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93643" y="432012"/>
            <a:ext cx="3716169" cy="1512041"/>
          </a:xfrm>
          <a:prstGeom prst="rect">
            <a:avLst/>
          </a:prstGeom>
        </p:spPr>
        <p:txBody>
          <a:bodyPr anchor="b"/>
          <a:lstStyle>
            <a:lvl1pPr>
              <a:defRPr sz="302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98383" y="933025"/>
            <a:ext cx="5833050" cy="4605124"/>
          </a:xfrm>
          <a:prstGeom prst="rect">
            <a:avLst/>
          </a:prstGeom>
        </p:spPr>
        <p:txBody>
          <a:bodyPr/>
          <a:lstStyle>
            <a:lvl1pPr>
              <a:defRPr sz="3025"/>
            </a:lvl1pPr>
            <a:lvl2pPr>
              <a:defRPr sz="2645"/>
            </a:lvl2pPr>
            <a:lvl3pPr>
              <a:defRPr sz="2270"/>
            </a:lvl3pPr>
            <a:lvl4pPr>
              <a:defRPr sz="1890"/>
            </a:lvl4pPr>
            <a:lvl5pPr>
              <a:defRPr sz="1890"/>
            </a:lvl5pPr>
            <a:lvl6pPr>
              <a:defRPr sz="1890"/>
            </a:lvl6pPr>
            <a:lvl7pPr>
              <a:defRPr sz="1890"/>
            </a:lvl7pPr>
            <a:lvl8pPr>
              <a:defRPr sz="1890"/>
            </a:lvl8pPr>
            <a:lvl9pPr>
              <a:defRPr sz="189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93643" y="1944053"/>
            <a:ext cx="3716169" cy="360159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10"/>
            </a:lvl1pPr>
            <a:lvl2pPr marL="431800" indent="0">
              <a:buNone/>
              <a:defRPr sz="1325"/>
            </a:lvl2pPr>
            <a:lvl3pPr marL="864235" indent="0">
              <a:buNone/>
              <a:defRPr sz="1135"/>
            </a:lvl3pPr>
            <a:lvl4pPr marL="1296035" indent="0">
              <a:buNone/>
              <a:defRPr sz="945"/>
            </a:lvl4pPr>
            <a:lvl5pPr marL="1727835" indent="0">
              <a:buNone/>
              <a:defRPr sz="945"/>
            </a:lvl5pPr>
            <a:lvl6pPr marL="2160270" indent="0">
              <a:buNone/>
              <a:defRPr sz="945"/>
            </a:lvl6pPr>
            <a:lvl7pPr marL="2592070" indent="0">
              <a:buNone/>
              <a:defRPr sz="945"/>
            </a:lvl7pPr>
            <a:lvl8pPr marL="3023870" indent="0">
              <a:buNone/>
              <a:defRPr sz="945"/>
            </a:lvl8pPr>
            <a:lvl9pPr marL="3456305" indent="0">
              <a:buNone/>
              <a:defRPr sz="94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0.xml"/><Relationship Id="rId8" Type="http://schemas.openxmlformats.org/officeDocument/2006/relationships/slideLayout" Target="../slideLayouts/slideLayout9.xml"/><Relationship Id="rId7" Type="http://schemas.openxmlformats.org/officeDocument/2006/relationships/slideLayout" Target="../slideLayouts/slideLayout8.xml"/><Relationship Id="rId6" Type="http://schemas.openxmlformats.org/officeDocument/2006/relationships/slideLayout" Target="../slideLayouts/slideLayout7.xml"/><Relationship Id="rId5" Type="http://schemas.openxmlformats.org/officeDocument/2006/relationships/slideLayout" Target="../slideLayouts/slideLayout6.xml"/><Relationship Id="rId4" Type="http://schemas.openxmlformats.org/officeDocument/2006/relationships/slideLayout" Target="../slideLayouts/slideLayout5.xml"/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1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slow">
    <p:fade/>
  </p:transition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ransition spd="slow">
    <p:fade/>
  </p:transition>
  <p:hf hdr="0" ftr="0" dt="0"/>
  <p:txStyles>
    <p:titleStyle>
      <a:lvl1pPr marL="0" lvl="0" indent="0" algn="l" defTabSz="914400" rtl="0" eaLnBrk="1" fontAlgn="base" latinLnBrk="0" hangingPunct="1">
        <a:lnSpc>
          <a:spcPct val="9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lvl="0" indent="-228600" algn="l" defTabSz="914400" rtl="0" eaLnBrk="1" fontAlgn="base" latinLnBrk="0" hangingPunct="1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685800" lvl="1" indent="-228600" algn="l" defTabSz="914400" rtl="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313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5930" lvl="1" indent="1270" algn="l" defTabSz="91313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700" b="1" i="0" u="none" kern="1200" baseline="0">
          <a:solidFill>
            <a:srgbClr val="FF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3130" lvl="2" indent="1270" algn="l" defTabSz="91313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700" b="1" i="0" u="none" kern="1200" baseline="0">
          <a:solidFill>
            <a:srgbClr val="FF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0330" lvl="3" indent="1270" algn="l" defTabSz="91313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700" b="1" i="0" u="none" kern="1200" baseline="0">
          <a:solidFill>
            <a:srgbClr val="FF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7530" lvl="4" indent="1270" algn="l" defTabSz="91313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700" b="1" i="0" u="none" kern="1200" baseline="0">
          <a:solidFill>
            <a:srgbClr val="FF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1270" algn="l" defTabSz="91313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700" b="1" i="0" u="none" kern="1200" baseline="0">
          <a:solidFill>
            <a:srgbClr val="FF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1270" algn="l" defTabSz="91313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700" b="1" i="0" u="none" kern="1200" baseline="0">
          <a:solidFill>
            <a:srgbClr val="FF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1270" algn="l" defTabSz="91313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700" b="1" i="0" u="none" kern="1200" baseline="0">
          <a:solidFill>
            <a:srgbClr val="FF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1270" algn="l" defTabSz="91313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700" b="1" i="0" u="none" kern="1200" baseline="0">
          <a:solidFill>
            <a:srgbClr val="FF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vmlDrawing" Target="../drawings/vmlDrawing9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emf"/><Relationship Id="rId1" Type="http://schemas.openxmlformats.org/officeDocument/2006/relationships/oleObject" Target="../embeddings/oleObject9.bin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vmlDrawing" Target="../drawings/vmlDrawing10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emf"/><Relationship Id="rId1" Type="http://schemas.openxmlformats.org/officeDocument/2006/relationships/oleObject" Target="../embeddings/oleObject10.bin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vmlDrawing" Target="../drawings/vmlDrawing11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emf"/><Relationship Id="rId1" Type="http://schemas.openxmlformats.org/officeDocument/2006/relationships/oleObject" Target="../embeddings/oleObject11.bin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vmlDrawing" Target="../drawings/vmlDrawing12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emf"/><Relationship Id="rId1" Type="http://schemas.openxmlformats.org/officeDocument/2006/relationships/oleObject" Target="../embeddings/oleObject12.bin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vmlDrawing" Target="../drawings/vmlDrawing13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emf"/><Relationship Id="rId1" Type="http://schemas.openxmlformats.org/officeDocument/2006/relationships/oleObject" Target="../embeddings/oleObject13.bin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vmlDrawing" Target="../drawings/vmlDrawing14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emf"/><Relationship Id="rId1" Type="http://schemas.openxmlformats.org/officeDocument/2006/relationships/oleObject" Target="../embeddings/oleObject14.bin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vmlDrawing" Target="../drawings/vmlDrawing15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emf"/><Relationship Id="rId1" Type="http://schemas.openxmlformats.org/officeDocument/2006/relationships/oleObject" Target="../embeddings/oleObject15.bin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7.xml"/><Relationship Id="rId6" Type="http://schemas.openxmlformats.org/officeDocument/2006/relationships/vmlDrawing" Target="../drawings/vmlDrawing16.v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0.emf"/><Relationship Id="rId3" Type="http://schemas.openxmlformats.org/officeDocument/2006/relationships/oleObject" Target="../embeddings/oleObject17.bin"/><Relationship Id="rId2" Type="http://schemas.openxmlformats.org/officeDocument/2006/relationships/image" Target="../media/image19.emf"/><Relationship Id="rId1" Type="http://schemas.openxmlformats.org/officeDocument/2006/relationships/oleObject" Target="../embeddings/oleObject16.bin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vmlDrawing" Target="../drawings/vmlDrawing17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emf"/><Relationship Id="rId1" Type="http://schemas.openxmlformats.org/officeDocument/2006/relationships/oleObject" Target="../embeddings/oleObject18.bin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9.xml"/><Relationship Id="rId4" Type="http://schemas.openxmlformats.org/officeDocument/2006/relationships/vmlDrawing" Target="../drawings/vmlDrawing18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emf"/><Relationship Id="rId1" Type="http://schemas.openxmlformats.org/officeDocument/2006/relationships/oleObject" Target="../embeddings/oleObject19.bin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emf"/><Relationship Id="rId1" Type="http://schemas.openxmlformats.org/officeDocument/2006/relationships/oleObject" Target="../embeddings/oleObject1.bin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0.xml"/><Relationship Id="rId4" Type="http://schemas.openxmlformats.org/officeDocument/2006/relationships/vmlDrawing" Target="../drawings/vmlDrawing19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emf"/><Relationship Id="rId1" Type="http://schemas.openxmlformats.org/officeDocument/2006/relationships/oleObject" Target="../embeddings/oleObject20.bin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1.xml"/><Relationship Id="rId4" Type="http://schemas.openxmlformats.org/officeDocument/2006/relationships/vmlDrawing" Target="../drawings/vmlDrawing20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emf"/><Relationship Id="rId1" Type="http://schemas.openxmlformats.org/officeDocument/2006/relationships/oleObject" Target="../embeddings/oleObject21.bin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2.xml"/><Relationship Id="rId4" Type="http://schemas.openxmlformats.org/officeDocument/2006/relationships/vmlDrawing" Target="../drawings/vmlDrawing21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emf"/><Relationship Id="rId1" Type="http://schemas.openxmlformats.org/officeDocument/2006/relationships/oleObject" Target="../embeddings/oleObject22.bin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3.xml"/><Relationship Id="rId4" Type="http://schemas.openxmlformats.org/officeDocument/2006/relationships/vmlDrawing" Target="../drawings/vmlDrawing22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emf"/><Relationship Id="rId1" Type="http://schemas.openxmlformats.org/officeDocument/2006/relationships/oleObject" Target="../embeddings/oleObject23.bin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4.xml"/><Relationship Id="rId4" Type="http://schemas.openxmlformats.org/officeDocument/2006/relationships/vmlDrawing" Target="../drawings/vmlDrawing23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emf"/><Relationship Id="rId1" Type="http://schemas.openxmlformats.org/officeDocument/2006/relationships/oleObject" Target="../embeddings/oleObject24.bin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5.xml"/><Relationship Id="rId4" Type="http://schemas.openxmlformats.org/officeDocument/2006/relationships/vmlDrawing" Target="../drawings/vmlDrawing24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emf"/><Relationship Id="rId1" Type="http://schemas.openxmlformats.org/officeDocument/2006/relationships/oleObject" Target="../embeddings/oleObject25.bin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6.xml"/><Relationship Id="rId5" Type="http://schemas.openxmlformats.org/officeDocument/2006/relationships/vmlDrawing" Target="../drawings/vmlDrawing25.v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29.emf"/><Relationship Id="rId1" Type="http://schemas.openxmlformats.org/officeDocument/2006/relationships/oleObject" Target="../embeddings/oleObject26.bin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7.xml"/><Relationship Id="rId4" Type="http://schemas.openxmlformats.org/officeDocument/2006/relationships/vmlDrawing" Target="../drawings/vmlDrawing26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emf"/><Relationship Id="rId1" Type="http://schemas.openxmlformats.org/officeDocument/2006/relationships/oleObject" Target="../embeddings/oleObject27.bin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8.xml"/><Relationship Id="rId4" Type="http://schemas.openxmlformats.org/officeDocument/2006/relationships/vmlDrawing" Target="../drawings/vmlDrawing27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emf"/><Relationship Id="rId1" Type="http://schemas.openxmlformats.org/officeDocument/2006/relationships/oleObject" Target="../embeddings/oleObject28.bin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9.xml"/><Relationship Id="rId4" Type="http://schemas.openxmlformats.org/officeDocument/2006/relationships/vmlDrawing" Target="../drawings/vmlDrawing28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emf"/><Relationship Id="rId1" Type="http://schemas.openxmlformats.org/officeDocument/2006/relationships/oleObject" Target="../embeddings/oleObject29.bin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emf"/><Relationship Id="rId1" Type="http://schemas.openxmlformats.org/officeDocument/2006/relationships/oleObject" Target="../embeddings/oleObject2.bin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0.xml"/><Relationship Id="rId4" Type="http://schemas.openxmlformats.org/officeDocument/2006/relationships/vmlDrawing" Target="../drawings/vmlDrawing29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emf"/><Relationship Id="rId1" Type="http://schemas.openxmlformats.org/officeDocument/2006/relationships/oleObject" Target="../embeddings/oleObject30.bin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1.xml"/><Relationship Id="rId4" Type="http://schemas.openxmlformats.org/officeDocument/2006/relationships/vmlDrawing" Target="../drawings/vmlDrawing30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emf"/><Relationship Id="rId1" Type="http://schemas.openxmlformats.org/officeDocument/2006/relationships/oleObject" Target="../embeddings/oleObject31.bin"/></Relationships>
</file>

<file path=ppt/slides/_rels/slide3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2.xml"/><Relationship Id="rId4" Type="http://schemas.openxmlformats.org/officeDocument/2006/relationships/vmlDrawing" Target="../drawings/vmlDrawing31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emf"/><Relationship Id="rId1" Type="http://schemas.openxmlformats.org/officeDocument/2006/relationships/oleObject" Target="../embeddings/oleObject32.bin"/></Relationships>
</file>

<file path=ppt/slides/_rels/slide3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3.xml"/><Relationship Id="rId4" Type="http://schemas.openxmlformats.org/officeDocument/2006/relationships/vmlDrawing" Target="../drawings/vmlDrawing32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emf"/><Relationship Id="rId1" Type="http://schemas.openxmlformats.org/officeDocument/2006/relationships/oleObject" Target="../embeddings/oleObject33.bin"/></Relationships>
</file>

<file path=ppt/slides/_rels/slide3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4.xml"/><Relationship Id="rId4" Type="http://schemas.openxmlformats.org/officeDocument/2006/relationships/vmlDrawing" Target="../drawings/vmlDrawing33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emf"/><Relationship Id="rId1" Type="http://schemas.openxmlformats.org/officeDocument/2006/relationships/oleObject" Target="../embeddings/oleObject34.bin"/></Relationships>
</file>

<file path=ppt/slides/_rels/slide3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5.xml"/><Relationship Id="rId4" Type="http://schemas.openxmlformats.org/officeDocument/2006/relationships/vmlDrawing" Target="../drawings/vmlDrawing34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emf"/><Relationship Id="rId1" Type="http://schemas.openxmlformats.org/officeDocument/2006/relationships/oleObject" Target="../embeddings/oleObject35.bin"/></Relationships>
</file>

<file path=ppt/slides/_rels/slide3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6.xml"/><Relationship Id="rId4" Type="http://schemas.openxmlformats.org/officeDocument/2006/relationships/vmlDrawing" Target="../drawings/vmlDrawing35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emf"/><Relationship Id="rId1" Type="http://schemas.openxmlformats.org/officeDocument/2006/relationships/oleObject" Target="../embeddings/oleObject36.bin"/></Relationships>
</file>

<file path=ppt/slides/_rels/slide3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7.xml"/><Relationship Id="rId4" Type="http://schemas.openxmlformats.org/officeDocument/2006/relationships/vmlDrawing" Target="../drawings/vmlDrawing36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emf"/><Relationship Id="rId1" Type="http://schemas.openxmlformats.org/officeDocument/2006/relationships/oleObject" Target="../embeddings/oleObject37.bin"/></Relationships>
</file>

<file path=ppt/slides/_rels/slide3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8.xml"/><Relationship Id="rId4" Type="http://schemas.openxmlformats.org/officeDocument/2006/relationships/vmlDrawing" Target="../drawings/vmlDrawing37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emf"/><Relationship Id="rId1" Type="http://schemas.openxmlformats.org/officeDocument/2006/relationships/oleObject" Target="../embeddings/oleObject38.bin"/></Relationships>
</file>

<file path=ppt/slides/_rels/slide3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9.xml"/><Relationship Id="rId4" Type="http://schemas.openxmlformats.org/officeDocument/2006/relationships/vmlDrawing" Target="../drawings/vmlDrawing38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emf"/><Relationship Id="rId1" Type="http://schemas.openxmlformats.org/officeDocument/2006/relationships/oleObject" Target="../embeddings/oleObject39.bin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vmlDrawing" Target="../drawings/vmlDrawing3.v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emf"/><Relationship Id="rId1" Type="http://schemas.openxmlformats.org/officeDocument/2006/relationships/oleObject" Target="../embeddings/oleObject3.bin"/></Relationships>
</file>

<file path=ppt/slides/_rels/slide4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0.xml"/><Relationship Id="rId4" Type="http://schemas.openxmlformats.org/officeDocument/2006/relationships/vmlDrawing" Target="../drawings/vmlDrawing39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emf"/><Relationship Id="rId1" Type="http://schemas.openxmlformats.org/officeDocument/2006/relationships/oleObject" Target="../embeddings/oleObject40.bin"/></Relationships>
</file>

<file path=ppt/slides/_rels/slide4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1.xml"/><Relationship Id="rId4" Type="http://schemas.openxmlformats.org/officeDocument/2006/relationships/vmlDrawing" Target="../drawings/vmlDrawing40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emf"/><Relationship Id="rId1" Type="http://schemas.openxmlformats.org/officeDocument/2006/relationships/oleObject" Target="../embeddings/oleObject41.bin"/></Relationships>
</file>

<file path=ppt/slides/_rels/slide4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2.xml"/><Relationship Id="rId4" Type="http://schemas.openxmlformats.org/officeDocument/2006/relationships/vmlDrawing" Target="../drawings/vmlDrawing41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emf"/><Relationship Id="rId1" Type="http://schemas.openxmlformats.org/officeDocument/2006/relationships/oleObject" Target="../embeddings/oleObject42.bin"/></Relationships>
</file>

<file path=ppt/slides/_rels/slide4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3.xml"/><Relationship Id="rId4" Type="http://schemas.openxmlformats.org/officeDocument/2006/relationships/vmlDrawing" Target="../drawings/vmlDrawing42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emf"/><Relationship Id="rId1" Type="http://schemas.openxmlformats.org/officeDocument/2006/relationships/oleObject" Target="../embeddings/oleObject43.bin"/></Relationships>
</file>

<file path=ppt/slides/_rels/slide4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4.xml"/><Relationship Id="rId4" Type="http://schemas.openxmlformats.org/officeDocument/2006/relationships/vmlDrawing" Target="../drawings/vmlDrawing43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emf"/><Relationship Id="rId1" Type="http://schemas.openxmlformats.org/officeDocument/2006/relationships/oleObject" Target="../embeddings/oleObject44.bin"/></Relationships>
</file>

<file path=ppt/slides/_rels/slide4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5.xml"/><Relationship Id="rId5" Type="http://schemas.openxmlformats.org/officeDocument/2006/relationships/vmlDrawing" Target="../drawings/vmlDrawing44.v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0.png"/><Relationship Id="rId2" Type="http://schemas.openxmlformats.org/officeDocument/2006/relationships/image" Target="../media/image49.emf"/><Relationship Id="rId1" Type="http://schemas.openxmlformats.org/officeDocument/2006/relationships/oleObject" Target="../embeddings/oleObject45.bin"/></Relationships>
</file>

<file path=ppt/slides/_rels/slide4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6.xml"/><Relationship Id="rId4" Type="http://schemas.openxmlformats.org/officeDocument/2006/relationships/vmlDrawing" Target="../drawings/vmlDrawing45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1.emf"/><Relationship Id="rId1" Type="http://schemas.openxmlformats.org/officeDocument/2006/relationships/oleObject" Target="../embeddings/oleObject46.bin"/></Relationships>
</file>

<file path=ppt/slides/_rels/slide4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7.xml"/><Relationship Id="rId4" Type="http://schemas.openxmlformats.org/officeDocument/2006/relationships/vmlDrawing" Target="../drawings/vmlDrawing46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2.emf"/><Relationship Id="rId1" Type="http://schemas.openxmlformats.org/officeDocument/2006/relationships/oleObject" Target="../embeddings/oleObject47.bin"/></Relationships>
</file>

<file path=ppt/slides/_rels/slide4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8.xml"/><Relationship Id="rId4" Type="http://schemas.openxmlformats.org/officeDocument/2006/relationships/vmlDrawing" Target="../drawings/vmlDrawing47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3.emf"/><Relationship Id="rId1" Type="http://schemas.openxmlformats.org/officeDocument/2006/relationships/oleObject" Target="../embeddings/oleObject48.bin"/></Relationships>
</file>

<file path=ppt/slides/_rels/slide4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9.xml"/><Relationship Id="rId4" Type="http://schemas.openxmlformats.org/officeDocument/2006/relationships/vmlDrawing" Target="../drawings/vmlDrawing48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4.emf"/><Relationship Id="rId1" Type="http://schemas.openxmlformats.org/officeDocument/2006/relationships/oleObject" Target="../embeddings/oleObject49.bin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vmlDrawing" Target="../drawings/vmlDrawing4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emf"/><Relationship Id="rId1" Type="http://schemas.openxmlformats.org/officeDocument/2006/relationships/oleObject" Target="../embeddings/oleObject4.bin"/></Relationships>
</file>

<file path=ppt/slides/_rels/slide5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0.xml"/><Relationship Id="rId4" Type="http://schemas.openxmlformats.org/officeDocument/2006/relationships/vmlDrawing" Target="../drawings/vmlDrawing49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5.emf"/><Relationship Id="rId1" Type="http://schemas.openxmlformats.org/officeDocument/2006/relationships/oleObject" Target="../embeddings/oleObject50.bin"/></Relationships>
</file>

<file path=ppt/slides/_rels/slide5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1.xml"/><Relationship Id="rId4" Type="http://schemas.openxmlformats.org/officeDocument/2006/relationships/vmlDrawing" Target="../drawings/vmlDrawing50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6.emf"/><Relationship Id="rId1" Type="http://schemas.openxmlformats.org/officeDocument/2006/relationships/oleObject" Target="../embeddings/oleObject51.bin"/></Relationships>
</file>

<file path=ppt/slides/_rels/slide5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2.xml"/><Relationship Id="rId4" Type="http://schemas.openxmlformats.org/officeDocument/2006/relationships/vmlDrawing" Target="../drawings/vmlDrawing51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7.emf"/><Relationship Id="rId1" Type="http://schemas.openxmlformats.org/officeDocument/2006/relationships/oleObject" Target="../embeddings/oleObject52.bin"/></Relationships>
</file>

<file path=ppt/slides/_rels/slide5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3.xml"/><Relationship Id="rId4" Type="http://schemas.openxmlformats.org/officeDocument/2006/relationships/vmlDrawing" Target="../drawings/vmlDrawing52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8.emf"/><Relationship Id="rId1" Type="http://schemas.openxmlformats.org/officeDocument/2006/relationships/oleObject" Target="../embeddings/oleObject53.bin"/></Relationships>
</file>

<file path=ppt/slides/_rels/slide5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4.xml"/><Relationship Id="rId4" Type="http://schemas.openxmlformats.org/officeDocument/2006/relationships/vmlDrawing" Target="../drawings/vmlDrawing53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9.emf"/><Relationship Id="rId1" Type="http://schemas.openxmlformats.org/officeDocument/2006/relationships/oleObject" Target="../embeddings/oleObject54.bin"/></Relationships>
</file>

<file path=ppt/slides/_rels/slide5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5.xml"/><Relationship Id="rId4" Type="http://schemas.openxmlformats.org/officeDocument/2006/relationships/vmlDrawing" Target="../drawings/vmlDrawing54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0.emf"/><Relationship Id="rId1" Type="http://schemas.openxmlformats.org/officeDocument/2006/relationships/oleObject" Target="../embeddings/oleObject55.bin"/></Relationships>
</file>

<file path=ppt/slides/_rels/slide5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6.xml"/><Relationship Id="rId4" Type="http://schemas.openxmlformats.org/officeDocument/2006/relationships/vmlDrawing" Target="../drawings/vmlDrawing55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1.emf"/><Relationship Id="rId1" Type="http://schemas.openxmlformats.org/officeDocument/2006/relationships/oleObject" Target="../embeddings/oleObject56.bin"/></Relationships>
</file>

<file path=ppt/slides/_rels/slide5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7.xml"/><Relationship Id="rId4" Type="http://schemas.openxmlformats.org/officeDocument/2006/relationships/vmlDrawing" Target="../drawings/vmlDrawing56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2.emf"/><Relationship Id="rId1" Type="http://schemas.openxmlformats.org/officeDocument/2006/relationships/oleObject" Target="../embeddings/oleObject57.bin"/></Relationships>
</file>

<file path=ppt/slides/_rels/slide5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8.xml"/><Relationship Id="rId4" Type="http://schemas.openxmlformats.org/officeDocument/2006/relationships/vmlDrawing" Target="../drawings/vmlDrawing57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3.emf"/><Relationship Id="rId1" Type="http://schemas.openxmlformats.org/officeDocument/2006/relationships/oleObject" Target="../embeddings/oleObject58.bin"/></Relationships>
</file>

<file path=ppt/slides/_rels/slide5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9.xml"/><Relationship Id="rId4" Type="http://schemas.openxmlformats.org/officeDocument/2006/relationships/vmlDrawing" Target="../drawings/vmlDrawing58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4.emf"/><Relationship Id="rId1" Type="http://schemas.openxmlformats.org/officeDocument/2006/relationships/oleObject" Target="../embeddings/oleObject59.bin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vmlDrawing" Target="../drawings/vmlDrawing5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emf"/><Relationship Id="rId1" Type="http://schemas.openxmlformats.org/officeDocument/2006/relationships/oleObject" Target="../embeddings/oleObject5.bin"/></Relationships>
</file>

<file path=ppt/slides/_rels/slide6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0.xml"/><Relationship Id="rId4" Type="http://schemas.openxmlformats.org/officeDocument/2006/relationships/vmlDrawing" Target="../drawings/vmlDrawing59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5.emf"/><Relationship Id="rId1" Type="http://schemas.openxmlformats.org/officeDocument/2006/relationships/oleObject" Target="../embeddings/oleObject60.bin"/></Relationships>
</file>

<file path=ppt/slides/_rels/slide6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1.xml"/><Relationship Id="rId4" Type="http://schemas.openxmlformats.org/officeDocument/2006/relationships/vmlDrawing" Target="../drawings/vmlDrawing60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6.emf"/><Relationship Id="rId1" Type="http://schemas.openxmlformats.org/officeDocument/2006/relationships/oleObject" Target="../embeddings/oleObject61.bin"/></Relationships>
</file>

<file path=ppt/slides/_rels/slide6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2.xml"/><Relationship Id="rId4" Type="http://schemas.openxmlformats.org/officeDocument/2006/relationships/vmlDrawing" Target="../drawings/vmlDrawing61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7.emf"/><Relationship Id="rId1" Type="http://schemas.openxmlformats.org/officeDocument/2006/relationships/oleObject" Target="../embeddings/oleObject62.bin"/></Relationships>
</file>

<file path=ppt/slides/_rels/slide6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3.xml"/><Relationship Id="rId4" Type="http://schemas.openxmlformats.org/officeDocument/2006/relationships/vmlDrawing" Target="../drawings/vmlDrawing62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8.emf"/><Relationship Id="rId1" Type="http://schemas.openxmlformats.org/officeDocument/2006/relationships/oleObject" Target="../embeddings/oleObject63.bin"/></Relationships>
</file>

<file path=ppt/slides/_rels/slide6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4.xml"/><Relationship Id="rId4" Type="http://schemas.openxmlformats.org/officeDocument/2006/relationships/vmlDrawing" Target="../drawings/vmlDrawing63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9.emf"/><Relationship Id="rId1" Type="http://schemas.openxmlformats.org/officeDocument/2006/relationships/oleObject" Target="../embeddings/oleObject64.bin"/></Relationships>
</file>

<file path=ppt/slides/_rels/slide6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5.xml"/><Relationship Id="rId4" Type="http://schemas.openxmlformats.org/officeDocument/2006/relationships/vmlDrawing" Target="../drawings/vmlDrawing64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0.emf"/><Relationship Id="rId1" Type="http://schemas.openxmlformats.org/officeDocument/2006/relationships/oleObject" Target="../embeddings/oleObject65.bin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vmlDrawing" Target="../drawings/vmlDrawing6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emf"/><Relationship Id="rId1" Type="http://schemas.openxmlformats.org/officeDocument/2006/relationships/oleObject" Target="../embeddings/oleObject6.bin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vmlDrawing" Target="../drawings/vmlDrawing7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emf"/><Relationship Id="rId1" Type="http://schemas.openxmlformats.org/officeDocument/2006/relationships/oleObject" Target="../embeddings/oleObject7.bin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vmlDrawing" Target="../drawings/vmlDrawing8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emf"/><Relationship Id="rId1" Type="http://schemas.openxmlformats.org/officeDocument/2006/relationships/oleObject" Target="../embeddings/oleObject8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46" name="直接连接符 14345"/>
          <p:cNvSpPr/>
          <p:nvPr/>
        </p:nvSpPr>
        <p:spPr>
          <a:xfrm>
            <a:off x="876300" y="2263775"/>
            <a:ext cx="9817100" cy="0"/>
          </a:xfrm>
          <a:prstGeom prst="line">
            <a:avLst/>
          </a:prstGeom>
          <a:ln w="28575" cap="flat" cmpd="sng">
            <a:solidFill>
              <a:srgbClr val="0066CC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340" name="矩形 9"/>
          <p:cNvSpPr/>
          <p:nvPr/>
        </p:nvSpPr>
        <p:spPr>
          <a:xfrm>
            <a:off x="0" y="1073150"/>
            <a:ext cx="11522075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6000" dirty="0">
                <a:solidFill>
                  <a:srgbClr val="0066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写作</a:t>
            </a:r>
            <a:endParaRPr lang="zh-CN" altLang="en-US" sz="6000" dirty="0">
              <a:solidFill>
                <a:srgbClr val="0066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38" name="矩形 5"/>
          <p:cNvSpPr/>
          <p:nvPr/>
        </p:nvSpPr>
        <p:spPr>
          <a:xfrm>
            <a:off x="-604837" y="2797175"/>
            <a:ext cx="11406187" cy="11445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4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46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zh-CN" altLang="en-US" sz="4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讲　任务驱动型作文的审题立意</a:t>
            </a:r>
            <a:endParaRPr lang="zh-CN" altLang="en-US" sz="4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/>
      <p:bldP spid="1433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728067" name="对象 728066"/>
          <p:cNvGraphicFramePr/>
          <p:nvPr/>
        </p:nvGraphicFramePr>
        <p:xfrm>
          <a:off x="509588" y="1511300"/>
          <a:ext cx="10504487" cy="3459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" r:id="rId1" imgW="10522585" imgH="3466465" progId="Word.Document.8">
                  <p:embed/>
                </p:oleObj>
              </mc:Choice>
              <mc:Fallback>
                <p:oleObj name="" r:id="rId1" imgW="10522585" imgH="3466465" progId="Word.Document.8">
                  <p:embed/>
                  <p:pic>
                    <p:nvPicPr>
                      <p:cNvPr id="0" name="图片 308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09588" y="1511300"/>
                        <a:ext cx="10504487" cy="34591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730115" name="对象 730114"/>
          <p:cNvGraphicFramePr/>
          <p:nvPr/>
        </p:nvGraphicFramePr>
        <p:xfrm>
          <a:off x="509588" y="1857375"/>
          <a:ext cx="10504487" cy="2767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10522585" imgH="2772410" progId="Word.Document.8">
                  <p:embed/>
                </p:oleObj>
              </mc:Choice>
              <mc:Fallback>
                <p:oleObj name="" r:id="rId1" imgW="10522585" imgH="2772410" progId="Word.Document.8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09588" y="1857375"/>
                        <a:ext cx="10504487" cy="27670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732163" name="对象 732162"/>
          <p:cNvGraphicFramePr/>
          <p:nvPr/>
        </p:nvGraphicFramePr>
        <p:xfrm>
          <a:off x="509588" y="473075"/>
          <a:ext cx="10504487" cy="553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1" imgW="10522585" imgH="5544185" progId="Word.Document.8">
                  <p:embed/>
                </p:oleObj>
              </mc:Choice>
              <mc:Fallback>
                <p:oleObj name="" r:id="rId1" imgW="10522585" imgH="5544185" progId="Word.Document.8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09588" y="473075"/>
                        <a:ext cx="10504487" cy="55340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734211" name="对象 734210"/>
          <p:cNvGraphicFramePr/>
          <p:nvPr/>
        </p:nvGraphicFramePr>
        <p:xfrm>
          <a:off x="509588" y="819150"/>
          <a:ext cx="10504487" cy="4841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1" imgW="10522585" imgH="4851400" progId="Word.Document.8">
                  <p:embed/>
                </p:oleObj>
              </mc:Choice>
              <mc:Fallback>
                <p:oleObj name="" r:id="rId1" imgW="10522585" imgH="4851400" progId="Word.Document.8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09588" y="819150"/>
                        <a:ext cx="10504487" cy="48418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736259" name="对象 736258"/>
          <p:cNvGraphicFramePr/>
          <p:nvPr/>
        </p:nvGraphicFramePr>
        <p:xfrm>
          <a:off x="509588" y="1511300"/>
          <a:ext cx="10504487" cy="3459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1" imgW="10522585" imgH="3466465" progId="Word.Document.8">
                  <p:embed/>
                </p:oleObj>
              </mc:Choice>
              <mc:Fallback>
                <p:oleObj name="" r:id="rId1" imgW="10522585" imgH="3466465" progId="Word.Document.8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09588" y="1511300"/>
                        <a:ext cx="10504487" cy="34591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738307" name="对象 738306"/>
          <p:cNvGraphicFramePr/>
          <p:nvPr/>
        </p:nvGraphicFramePr>
        <p:xfrm>
          <a:off x="508000" y="601663"/>
          <a:ext cx="10502900" cy="572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1" imgW="10519410" imgH="5738495" progId="Word.Document.8">
                  <p:embed/>
                </p:oleObj>
              </mc:Choice>
              <mc:Fallback>
                <p:oleObj name="" r:id="rId1" imgW="10519410" imgH="5738495" progId="Word.Document.8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08000" y="601663"/>
                        <a:ext cx="10502900" cy="57277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742403" name="对象 742402"/>
          <p:cNvGraphicFramePr/>
          <p:nvPr/>
        </p:nvGraphicFramePr>
        <p:xfrm>
          <a:off x="509588" y="819150"/>
          <a:ext cx="10504487" cy="4841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" r:id="rId1" imgW="10522585" imgH="4851400" progId="Word.Document.8">
                  <p:embed/>
                </p:oleObj>
              </mc:Choice>
              <mc:Fallback>
                <p:oleObj name="" r:id="rId1" imgW="10522585" imgH="4851400" progId="Word.Document.8">
                  <p:embed/>
                  <p:pic>
                    <p:nvPicPr>
                      <p:cNvPr id="0" name="图片 308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09588" y="819150"/>
                        <a:ext cx="10504487" cy="48418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744451" name="对象 744450"/>
          <p:cNvGraphicFramePr/>
          <p:nvPr/>
        </p:nvGraphicFramePr>
        <p:xfrm>
          <a:off x="509588" y="384175"/>
          <a:ext cx="10504487" cy="692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3" name="" r:id="rId1" imgW="10522585" imgH="694690" progId="Word.Document.8">
                  <p:embed/>
                </p:oleObj>
              </mc:Choice>
              <mc:Fallback>
                <p:oleObj name="" r:id="rId1" imgW="10522585" imgH="694690" progId="Word.Document.8">
                  <p:embed/>
                  <p:pic>
                    <p:nvPicPr>
                      <p:cNvPr id="0" name="图片 309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09588" y="384175"/>
                        <a:ext cx="10504487" cy="6921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4452" name="对象 744451"/>
          <p:cNvGraphicFramePr/>
          <p:nvPr/>
        </p:nvGraphicFramePr>
        <p:xfrm>
          <a:off x="508000" y="1168400"/>
          <a:ext cx="10655300" cy="464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4" name="" r:id="rId3" imgW="10671810" imgH="4657725" progId="Word.Document.8">
                  <p:embed/>
                </p:oleObj>
              </mc:Choice>
              <mc:Fallback>
                <p:oleObj name="" r:id="rId3" imgW="10671810" imgH="4657725" progId="Word.Document.8">
                  <p:embed/>
                  <p:pic>
                    <p:nvPicPr>
                      <p:cNvPr id="0" name="图片 309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8000" y="1168400"/>
                        <a:ext cx="10655300" cy="4648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746499" name="对象 746498"/>
          <p:cNvGraphicFramePr/>
          <p:nvPr/>
        </p:nvGraphicFramePr>
        <p:xfrm>
          <a:off x="508000" y="825500"/>
          <a:ext cx="10655300" cy="5130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" r:id="rId1" imgW="10671810" imgH="5141595" progId="Word.Document.8">
                  <p:embed/>
                </p:oleObj>
              </mc:Choice>
              <mc:Fallback>
                <p:oleObj name="" r:id="rId1" imgW="10671810" imgH="5141595" progId="Word.Document.8">
                  <p:embed/>
                  <p:pic>
                    <p:nvPicPr>
                      <p:cNvPr id="0" name="图片 308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08000" y="825500"/>
                        <a:ext cx="10655300" cy="5130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748548" name="对象 748547"/>
          <p:cNvGraphicFramePr/>
          <p:nvPr/>
        </p:nvGraphicFramePr>
        <p:xfrm>
          <a:off x="508000" y="825500"/>
          <a:ext cx="10655300" cy="508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7" name="" r:id="rId1" imgW="10671810" imgH="5089525" progId="Word.Document.8">
                  <p:embed/>
                </p:oleObj>
              </mc:Choice>
              <mc:Fallback>
                <p:oleObj name="" r:id="rId1" imgW="10671810" imgH="5089525" progId="Word.Document.8">
                  <p:embed/>
                  <p:pic>
                    <p:nvPicPr>
                      <p:cNvPr id="0" name="图片 309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08000" y="825500"/>
                        <a:ext cx="10655300" cy="5080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705539" name="对象 705538"/>
          <p:cNvGraphicFramePr/>
          <p:nvPr/>
        </p:nvGraphicFramePr>
        <p:xfrm>
          <a:off x="431800" y="800100"/>
          <a:ext cx="10655300" cy="5054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1" imgW="10671810" imgH="5064760" progId="Word.Document.8">
                  <p:embed/>
                </p:oleObj>
              </mc:Choice>
              <mc:Fallback>
                <p:oleObj name="" r:id="rId1" imgW="10671810" imgH="5064760" progId="Word.Document.8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31800" y="800100"/>
                        <a:ext cx="10655300" cy="50546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539655" name="对象 539654"/>
          <p:cNvGraphicFramePr/>
          <p:nvPr/>
        </p:nvGraphicFramePr>
        <p:xfrm>
          <a:off x="508000" y="825500"/>
          <a:ext cx="10655300" cy="510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1" imgW="10671810" imgH="5115560" progId="Word.Document.8">
                  <p:embed/>
                </p:oleObj>
              </mc:Choice>
              <mc:Fallback>
                <p:oleObj name="" r:id="rId1" imgW="10671810" imgH="5115560" progId="Word.Document.8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08000" y="825500"/>
                        <a:ext cx="10655300" cy="5105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75842" name="对象 675841"/>
          <p:cNvGraphicFramePr/>
          <p:nvPr/>
        </p:nvGraphicFramePr>
        <p:xfrm>
          <a:off x="508000" y="1854200"/>
          <a:ext cx="10655300" cy="330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" name="" r:id="rId1" imgW="10671810" imgH="3309620" progId="Word.Document.8">
                  <p:embed/>
                </p:oleObj>
              </mc:Choice>
              <mc:Fallback>
                <p:oleObj name="" r:id="rId1" imgW="10671810" imgH="3309620" progId="Word.Document.8">
                  <p:embed/>
                  <p:pic>
                    <p:nvPicPr>
                      <p:cNvPr id="0" name="图片 308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08000" y="1854200"/>
                        <a:ext cx="10655300" cy="3302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74819" name="对象 674818"/>
          <p:cNvGraphicFramePr/>
          <p:nvPr/>
        </p:nvGraphicFramePr>
        <p:xfrm>
          <a:off x="508000" y="1168400"/>
          <a:ext cx="10655300" cy="464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7" name="" r:id="rId1" imgW="10671810" imgH="4657725" progId="Word.Document.8">
                  <p:embed/>
                </p:oleObj>
              </mc:Choice>
              <mc:Fallback>
                <p:oleObj name="" r:id="rId1" imgW="10671810" imgH="4657725" progId="Word.Document.8">
                  <p:embed/>
                  <p:pic>
                    <p:nvPicPr>
                      <p:cNvPr id="0" name="图片 310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08000" y="1168400"/>
                        <a:ext cx="10655300" cy="4648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73794" name="对象 673793"/>
          <p:cNvGraphicFramePr/>
          <p:nvPr/>
        </p:nvGraphicFramePr>
        <p:xfrm>
          <a:off x="508000" y="1854200"/>
          <a:ext cx="10655300" cy="3238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" r:id="rId1" imgW="10671810" imgH="3244215" progId="Word.Document.8">
                  <p:embed/>
                </p:oleObj>
              </mc:Choice>
              <mc:Fallback>
                <p:oleObj name="" r:id="rId1" imgW="10671810" imgH="3244215" progId="Word.Document.8">
                  <p:embed/>
                  <p:pic>
                    <p:nvPicPr>
                      <p:cNvPr id="0" name="图片 308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08000" y="1854200"/>
                        <a:ext cx="10655300" cy="32385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72772" name="对象 672771"/>
          <p:cNvGraphicFramePr/>
          <p:nvPr/>
        </p:nvGraphicFramePr>
        <p:xfrm>
          <a:off x="508000" y="492125"/>
          <a:ext cx="10629900" cy="593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2" name="" r:id="rId1" imgW="10646410" imgH="5942965" progId="Word.Document.8">
                  <p:embed/>
                </p:oleObj>
              </mc:Choice>
              <mc:Fallback>
                <p:oleObj name="" r:id="rId1" imgW="10646410" imgH="5942965" progId="Word.Document.8">
                  <p:embed/>
                  <p:pic>
                    <p:nvPicPr>
                      <p:cNvPr id="0" name="图片 309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08000" y="492125"/>
                        <a:ext cx="10629900" cy="59309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71746" name="对象 671745"/>
          <p:cNvGraphicFramePr/>
          <p:nvPr/>
        </p:nvGraphicFramePr>
        <p:xfrm>
          <a:off x="509588" y="984250"/>
          <a:ext cx="10504487" cy="4513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" name="" r:id="rId1" imgW="10522585" imgH="4521835" progId="Word.Document.8">
                  <p:embed/>
                </p:oleObj>
              </mc:Choice>
              <mc:Fallback>
                <p:oleObj name="" r:id="rId1" imgW="10522585" imgH="4521835" progId="Word.Document.8">
                  <p:embed/>
                  <p:pic>
                    <p:nvPicPr>
                      <p:cNvPr id="0" name="图片 308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09588" y="984250"/>
                        <a:ext cx="10504487" cy="45132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70722" name="对象 670721"/>
          <p:cNvGraphicFramePr/>
          <p:nvPr/>
        </p:nvGraphicFramePr>
        <p:xfrm>
          <a:off x="508000" y="384175"/>
          <a:ext cx="10502900" cy="292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7" name="" r:id="rId1" imgW="10519410" imgH="2926080" progId="Word.Document.8">
                  <p:embed/>
                </p:oleObj>
              </mc:Choice>
              <mc:Fallback>
                <p:oleObj name="" r:id="rId1" imgW="10519410" imgH="2926080" progId="Word.Document.8">
                  <p:embed/>
                  <p:pic>
                    <p:nvPicPr>
                      <p:cNvPr id="0" name="图片 311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08000" y="384175"/>
                        <a:ext cx="10502900" cy="2921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70723" name="图片 670722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68613" y="2725738"/>
            <a:ext cx="5561012" cy="3289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69698" name="对象 669697"/>
          <p:cNvGraphicFramePr/>
          <p:nvPr/>
        </p:nvGraphicFramePr>
        <p:xfrm>
          <a:off x="508000" y="384175"/>
          <a:ext cx="10502900" cy="563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" name="" r:id="rId1" imgW="10519410" imgH="5649595" progId="Word.Document.8">
                  <p:embed/>
                </p:oleObj>
              </mc:Choice>
              <mc:Fallback>
                <p:oleObj name="" r:id="rId1" imgW="10519410" imgH="5649595" progId="Word.Document.8">
                  <p:embed/>
                  <p:pic>
                    <p:nvPicPr>
                      <p:cNvPr id="0" name="图片 308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08000" y="384175"/>
                        <a:ext cx="10502900" cy="5638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68674" name="对象 668673"/>
          <p:cNvGraphicFramePr/>
          <p:nvPr/>
        </p:nvGraphicFramePr>
        <p:xfrm>
          <a:off x="509588" y="1165225"/>
          <a:ext cx="10504487" cy="414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1" name="" r:id="rId1" imgW="10522585" imgH="4158615" progId="Word.Document.8">
                  <p:embed/>
                </p:oleObj>
              </mc:Choice>
              <mc:Fallback>
                <p:oleObj name="" r:id="rId1" imgW="10522585" imgH="4158615" progId="Word.Document.8">
                  <p:embed/>
                  <p:pic>
                    <p:nvPicPr>
                      <p:cNvPr id="0" name="图片 309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09588" y="1165225"/>
                        <a:ext cx="10504487" cy="41497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42050" name="对象 642049"/>
          <p:cNvGraphicFramePr/>
          <p:nvPr/>
        </p:nvGraphicFramePr>
        <p:xfrm>
          <a:off x="509588" y="1511300"/>
          <a:ext cx="10504487" cy="3459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" r:id="rId1" imgW="10522585" imgH="3466465" progId="Word.Document.8">
                  <p:embed/>
                </p:oleObj>
              </mc:Choice>
              <mc:Fallback>
                <p:oleObj name="" r:id="rId1" imgW="10522585" imgH="3466465" progId="Word.Document.8">
                  <p:embed/>
                  <p:pic>
                    <p:nvPicPr>
                      <p:cNvPr id="0" name="图片 308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09588" y="1511300"/>
                        <a:ext cx="10504487" cy="34591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707587" name="对象 707586"/>
          <p:cNvGraphicFramePr/>
          <p:nvPr/>
        </p:nvGraphicFramePr>
        <p:xfrm>
          <a:off x="509588" y="1330325"/>
          <a:ext cx="10504487" cy="3821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10522585" imgH="3828415" progId="Word.Document.8">
                  <p:embed/>
                </p:oleObj>
              </mc:Choice>
              <mc:Fallback>
                <p:oleObj name="" r:id="rId1" imgW="10522585" imgH="3828415" progId="Word.Document.8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09588" y="1330325"/>
                        <a:ext cx="10504487" cy="38211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41026" name="对象 641025"/>
          <p:cNvGraphicFramePr/>
          <p:nvPr/>
        </p:nvGraphicFramePr>
        <p:xfrm>
          <a:off x="509588" y="819150"/>
          <a:ext cx="10504487" cy="4841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4" name="" r:id="rId1" imgW="10522585" imgH="4851400" progId="Word.Document.8">
                  <p:embed/>
                </p:oleObj>
              </mc:Choice>
              <mc:Fallback>
                <p:oleObj name="" r:id="rId1" imgW="10522585" imgH="4851400" progId="Word.Document.8">
                  <p:embed/>
                  <p:pic>
                    <p:nvPicPr>
                      <p:cNvPr id="0" name="图片 311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09588" y="819150"/>
                        <a:ext cx="10504487" cy="48418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40002" name="对象 640001"/>
          <p:cNvGraphicFramePr/>
          <p:nvPr/>
        </p:nvGraphicFramePr>
        <p:xfrm>
          <a:off x="509588" y="1857375"/>
          <a:ext cx="10504487" cy="2767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9" name="" r:id="rId1" imgW="10522585" imgH="2772410" progId="Word.Document.8">
                  <p:embed/>
                </p:oleObj>
              </mc:Choice>
              <mc:Fallback>
                <p:oleObj name="" r:id="rId1" imgW="10522585" imgH="2772410" progId="Word.Document.8">
                  <p:embed/>
                  <p:pic>
                    <p:nvPicPr>
                      <p:cNvPr id="0" name="图片 311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09588" y="1857375"/>
                        <a:ext cx="10504487" cy="27670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38978" name="对象 638977"/>
          <p:cNvGraphicFramePr/>
          <p:nvPr/>
        </p:nvGraphicFramePr>
        <p:xfrm>
          <a:off x="509588" y="1165225"/>
          <a:ext cx="10504487" cy="414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9" name="" r:id="rId1" imgW="10522585" imgH="4158615" progId="Word.Document.8">
                  <p:embed/>
                </p:oleObj>
              </mc:Choice>
              <mc:Fallback>
                <p:oleObj name="" r:id="rId1" imgW="10522585" imgH="4158615" progId="Word.Document.8">
                  <p:embed/>
                  <p:pic>
                    <p:nvPicPr>
                      <p:cNvPr id="0" name="图片 308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09588" y="1165225"/>
                        <a:ext cx="10504487" cy="41497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37954" name="对象 637953"/>
          <p:cNvGraphicFramePr/>
          <p:nvPr/>
        </p:nvGraphicFramePr>
        <p:xfrm>
          <a:off x="508000" y="825500"/>
          <a:ext cx="10655300" cy="508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0" name="" r:id="rId1" imgW="10671810" imgH="5089525" progId="Word.Document.8">
                  <p:embed/>
                </p:oleObj>
              </mc:Choice>
              <mc:Fallback>
                <p:oleObj name="" r:id="rId1" imgW="10671810" imgH="5089525" progId="Word.Document.8">
                  <p:embed/>
                  <p:pic>
                    <p:nvPicPr>
                      <p:cNvPr id="0" name="图片 308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08000" y="825500"/>
                        <a:ext cx="10655300" cy="5080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fad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36930" name="对象 636929"/>
          <p:cNvGraphicFramePr/>
          <p:nvPr/>
        </p:nvGraphicFramePr>
        <p:xfrm>
          <a:off x="508000" y="1511300"/>
          <a:ext cx="10655300" cy="3860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0" name="" r:id="rId1" imgW="10671810" imgH="3868420" progId="Word.Document.8">
                  <p:embed/>
                </p:oleObj>
              </mc:Choice>
              <mc:Fallback>
                <p:oleObj name="" r:id="rId1" imgW="10671810" imgH="3868420" progId="Word.Document.8">
                  <p:embed/>
                  <p:pic>
                    <p:nvPicPr>
                      <p:cNvPr id="0" name="图片 309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08000" y="1511300"/>
                        <a:ext cx="10655300" cy="3860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35907" name="对象 635906"/>
          <p:cNvGraphicFramePr/>
          <p:nvPr/>
        </p:nvGraphicFramePr>
        <p:xfrm>
          <a:off x="508000" y="1168400"/>
          <a:ext cx="10655300" cy="4559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1" name="" r:id="rId1" imgW="10671810" imgH="4567555" progId="Word.Document.8">
                  <p:embed/>
                </p:oleObj>
              </mc:Choice>
              <mc:Fallback>
                <p:oleObj name="" r:id="rId1" imgW="10671810" imgH="4567555" progId="Word.Document.8">
                  <p:embed/>
                  <p:pic>
                    <p:nvPicPr>
                      <p:cNvPr id="0" name="图片 312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08000" y="1168400"/>
                        <a:ext cx="10655300" cy="45593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fad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34882" name="对象 634881"/>
          <p:cNvGraphicFramePr/>
          <p:nvPr/>
        </p:nvGraphicFramePr>
        <p:xfrm>
          <a:off x="508000" y="1854200"/>
          <a:ext cx="10655300" cy="313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4" name="" r:id="rId1" imgW="10671810" imgH="3143250" progId="Word.Document.8">
                  <p:embed/>
                </p:oleObj>
              </mc:Choice>
              <mc:Fallback>
                <p:oleObj name="" r:id="rId1" imgW="10671810" imgH="3143250" progId="Word.Document.8">
                  <p:embed/>
                  <p:pic>
                    <p:nvPicPr>
                      <p:cNvPr id="0" name="图片 310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08000" y="1854200"/>
                        <a:ext cx="10655300" cy="31369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fad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33858" name="对象 633857"/>
          <p:cNvGraphicFramePr/>
          <p:nvPr/>
        </p:nvGraphicFramePr>
        <p:xfrm>
          <a:off x="508000" y="1168400"/>
          <a:ext cx="10655300" cy="440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9" name="" r:id="rId1" imgW="10671810" imgH="4416425" progId="Word.Document.8">
                  <p:embed/>
                </p:oleObj>
              </mc:Choice>
              <mc:Fallback>
                <p:oleObj name="" r:id="rId1" imgW="10671810" imgH="4416425" progId="Word.Document.8">
                  <p:embed/>
                  <p:pic>
                    <p:nvPicPr>
                      <p:cNvPr id="0" name="图片 309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08000" y="1168400"/>
                        <a:ext cx="10655300" cy="44069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fad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32834" name="对象 632833"/>
          <p:cNvGraphicFramePr/>
          <p:nvPr/>
        </p:nvGraphicFramePr>
        <p:xfrm>
          <a:off x="508000" y="758825"/>
          <a:ext cx="10655300" cy="510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2" name="" r:id="rId1" imgW="10669270" imgH="5115560" progId="Word.Document.8">
                  <p:embed/>
                </p:oleObj>
              </mc:Choice>
              <mc:Fallback>
                <p:oleObj name="" r:id="rId1" imgW="10669270" imgH="5115560" progId="Word.Document.8">
                  <p:embed/>
                  <p:pic>
                    <p:nvPicPr>
                      <p:cNvPr id="0" name="图片 312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08000" y="758825"/>
                        <a:ext cx="10655300" cy="5105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fad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31810" name="对象 631809"/>
          <p:cNvGraphicFramePr/>
          <p:nvPr/>
        </p:nvGraphicFramePr>
        <p:xfrm>
          <a:off x="508000" y="2057400"/>
          <a:ext cx="10642600" cy="322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3" name="" r:id="rId1" imgW="10654030" imgH="3244215" progId="Word.Document.8">
                  <p:embed/>
                </p:oleObj>
              </mc:Choice>
              <mc:Fallback>
                <p:oleObj name="" r:id="rId1" imgW="10654030" imgH="3244215" progId="Word.Document.8">
                  <p:embed/>
                  <p:pic>
                    <p:nvPicPr>
                      <p:cNvPr id="0" name="图片 312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08000" y="2057400"/>
                        <a:ext cx="10642600" cy="3225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711683" name="对象 711682"/>
          <p:cNvGraphicFramePr/>
          <p:nvPr/>
        </p:nvGraphicFramePr>
        <p:xfrm>
          <a:off x="508000" y="147638"/>
          <a:ext cx="10502900" cy="346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1" imgW="10516235" imgH="3475990" progId="Word.Document.8">
                  <p:embed/>
                </p:oleObj>
              </mc:Choice>
              <mc:Fallback>
                <p:oleObj name="" r:id="rId1" imgW="10516235" imgH="3475990" progId="Word.Document.8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08000" y="147638"/>
                        <a:ext cx="10502900" cy="34671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11684" name="图片 711683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40075" y="3448050"/>
            <a:ext cx="4821238" cy="2654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fade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30786" name="对象 630785"/>
          <p:cNvGraphicFramePr/>
          <p:nvPr/>
        </p:nvGraphicFramePr>
        <p:xfrm>
          <a:off x="508000" y="825500"/>
          <a:ext cx="10655300" cy="5168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6" name="" r:id="rId1" imgW="10671810" imgH="5177790" progId="Word.Document.8">
                  <p:embed/>
                </p:oleObj>
              </mc:Choice>
              <mc:Fallback>
                <p:oleObj name="" r:id="rId1" imgW="10671810" imgH="5177790" progId="Word.Document.8">
                  <p:embed/>
                  <p:pic>
                    <p:nvPicPr>
                      <p:cNvPr id="0" name="图片 309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08000" y="825500"/>
                        <a:ext cx="10655300" cy="51689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fad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29762" name="对象 629761"/>
          <p:cNvGraphicFramePr/>
          <p:nvPr/>
        </p:nvGraphicFramePr>
        <p:xfrm>
          <a:off x="508000" y="1511300"/>
          <a:ext cx="10655300" cy="3886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5" name="" r:id="rId1" imgW="10671810" imgH="3894455" progId="Word.Document.8">
                  <p:embed/>
                </p:oleObj>
              </mc:Choice>
              <mc:Fallback>
                <p:oleObj name="" r:id="rId1" imgW="10671810" imgH="3894455" progId="Word.Document.8">
                  <p:embed/>
                  <p:pic>
                    <p:nvPicPr>
                      <p:cNvPr id="0" name="图片 309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08000" y="1511300"/>
                        <a:ext cx="10655300" cy="3886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fade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581637" name="对象 581636"/>
          <p:cNvGraphicFramePr/>
          <p:nvPr/>
        </p:nvGraphicFramePr>
        <p:xfrm>
          <a:off x="508000" y="1511300"/>
          <a:ext cx="10642600" cy="3886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8" name="" r:id="rId1" imgW="10662920" imgH="3906520" progId="Word.Document.8">
                  <p:embed/>
                </p:oleObj>
              </mc:Choice>
              <mc:Fallback>
                <p:oleObj name="" r:id="rId1" imgW="10662920" imgH="3906520" progId="Word.Document.8">
                  <p:embed/>
                  <p:pic>
                    <p:nvPicPr>
                      <p:cNvPr id="0" name="图片 309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08000" y="1511300"/>
                        <a:ext cx="10642600" cy="3886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fade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580611" name="对象 580610"/>
          <p:cNvGraphicFramePr/>
          <p:nvPr/>
        </p:nvGraphicFramePr>
        <p:xfrm>
          <a:off x="508000" y="1168400"/>
          <a:ext cx="10490200" cy="462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1" name="" r:id="rId1" imgW="10510520" imgH="4645025" progId="Word.Document.8">
                  <p:embed/>
                </p:oleObj>
              </mc:Choice>
              <mc:Fallback>
                <p:oleObj name="" r:id="rId1" imgW="10510520" imgH="4645025" progId="Word.Document.8">
                  <p:embed/>
                  <p:pic>
                    <p:nvPicPr>
                      <p:cNvPr id="0" name="图片 310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08000" y="1168400"/>
                        <a:ext cx="10490200" cy="4622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fade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89125" name="对象 389124"/>
          <p:cNvGraphicFramePr/>
          <p:nvPr/>
        </p:nvGraphicFramePr>
        <p:xfrm>
          <a:off x="509588" y="638175"/>
          <a:ext cx="10504487" cy="5203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4" name="" r:id="rId1" imgW="10522585" imgH="5214620" progId="Word.Document.8">
                  <p:embed/>
                </p:oleObj>
              </mc:Choice>
              <mc:Fallback>
                <p:oleObj name="" r:id="rId1" imgW="10522585" imgH="5214620" progId="Word.Document.8">
                  <p:embed/>
                  <p:pic>
                    <p:nvPicPr>
                      <p:cNvPr id="0" name="图片 312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09588" y="638175"/>
                        <a:ext cx="10504487" cy="52038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fade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22919" name="对象 422918"/>
          <p:cNvGraphicFramePr/>
          <p:nvPr/>
        </p:nvGraphicFramePr>
        <p:xfrm>
          <a:off x="509588" y="0"/>
          <a:ext cx="10504487" cy="3821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3" name="" r:id="rId1" imgW="10522585" imgH="3828415" progId="Word.Document.8">
                  <p:embed/>
                </p:oleObj>
              </mc:Choice>
              <mc:Fallback>
                <p:oleObj name="" r:id="rId1" imgW="10522585" imgH="3828415" progId="Word.Document.8">
                  <p:embed/>
                  <p:pic>
                    <p:nvPicPr>
                      <p:cNvPr id="0" name="图片 310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09588" y="0"/>
                        <a:ext cx="10504487" cy="38211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22920" name="图片 422919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30525" y="3521075"/>
            <a:ext cx="5657850" cy="2533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fade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20869" name="对象 420868"/>
          <p:cNvGraphicFramePr/>
          <p:nvPr/>
        </p:nvGraphicFramePr>
        <p:xfrm>
          <a:off x="509588" y="290513"/>
          <a:ext cx="10504487" cy="5757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2" name="" r:id="rId1" imgW="10522585" imgH="5768975" progId="Word.Document.8">
                  <p:embed/>
                </p:oleObj>
              </mc:Choice>
              <mc:Fallback>
                <p:oleObj name="" r:id="rId1" imgW="10522585" imgH="5768975" progId="Word.Document.8">
                  <p:embed/>
                  <p:pic>
                    <p:nvPicPr>
                      <p:cNvPr id="0" name="图片 310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09588" y="290513"/>
                        <a:ext cx="10504487" cy="57578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fade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19847" name="对象 419846"/>
          <p:cNvGraphicFramePr/>
          <p:nvPr/>
        </p:nvGraphicFramePr>
        <p:xfrm>
          <a:off x="509588" y="1857375"/>
          <a:ext cx="10504487" cy="2767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0" name="" r:id="rId1" imgW="10522585" imgH="2772410" progId="Word.Document.8">
                  <p:embed/>
                </p:oleObj>
              </mc:Choice>
              <mc:Fallback>
                <p:oleObj name="" r:id="rId1" imgW="10522585" imgH="2772410" progId="Word.Document.8">
                  <p:embed/>
                  <p:pic>
                    <p:nvPicPr>
                      <p:cNvPr id="0" name="图片 310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09588" y="1857375"/>
                        <a:ext cx="10504487" cy="27670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fade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90500" name="对象 490499"/>
          <p:cNvGraphicFramePr/>
          <p:nvPr/>
        </p:nvGraphicFramePr>
        <p:xfrm>
          <a:off x="509588" y="1165225"/>
          <a:ext cx="10504487" cy="414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9" name="" r:id="rId1" imgW="10522585" imgH="4158615" progId="Word.Document.8">
                  <p:embed/>
                </p:oleObj>
              </mc:Choice>
              <mc:Fallback>
                <p:oleObj name="" r:id="rId1" imgW="10522585" imgH="4158615" progId="Word.Document.8">
                  <p:embed/>
                  <p:pic>
                    <p:nvPicPr>
                      <p:cNvPr id="0" name="图片 310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09588" y="1165225"/>
                        <a:ext cx="10504487" cy="41497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fade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778242" name="对象 778241"/>
          <p:cNvGraphicFramePr/>
          <p:nvPr/>
        </p:nvGraphicFramePr>
        <p:xfrm>
          <a:off x="509588" y="473075"/>
          <a:ext cx="10504487" cy="553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8" name="" r:id="rId1" imgW="10522585" imgH="5544185" progId="Word.Document.8">
                  <p:embed/>
                </p:oleObj>
              </mc:Choice>
              <mc:Fallback>
                <p:oleObj name="" r:id="rId1" imgW="10522585" imgH="5544185" progId="Word.Document.8">
                  <p:embed/>
                  <p:pic>
                    <p:nvPicPr>
                      <p:cNvPr id="0" name="图片 310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09588" y="473075"/>
                        <a:ext cx="10504487" cy="55340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713732" name="对象 713731"/>
          <p:cNvGraphicFramePr/>
          <p:nvPr/>
        </p:nvGraphicFramePr>
        <p:xfrm>
          <a:off x="509588" y="292100"/>
          <a:ext cx="10504487" cy="5895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" r:id="rId1" imgW="10522585" imgH="5908040" progId="Word.Document.8">
                  <p:embed/>
                </p:oleObj>
              </mc:Choice>
              <mc:Fallback>
                <p:oleObj name="" r:id="rId1" imgW="10522585" imgH="5908040" progId="Word.Document.8">
                  <p:embed/>
                  <p:pic>
                    <p:nvPicPr>
                      <p:cNvPr id="0" name="图片 308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09588" y="292100"/>
                        <a:ext cx="10504487" cy="58959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fade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779266" name="对象 779265"/>
          <p:cNvGraphicFramePr/>
          <p:nvPr/>
        </p:nvGraphicFramePr>
        <p:xfrm>
          <a:off x="509588" y="1165225"/>
          <a:ext cx="10504487" cy="414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6" name="" r:id="rId1" imgW="10522585" imgH="4158615" progId="Word.Document.8">
                  <p:embed/>
                </p:oleObj>
              </mc:Choice>
              <mc:Fallback>
                <p:oleObj name="" r:id="rId1" imgW="10522585" imgH="4158615" progId="Word.Document.8">
                  <p:embed/>
                  <p:pic>
                    <p:nvPicPr>
                      <p:cNvPr id="0" name="图片 311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09588" y="1165225"/>
                        <a:ext cx="10504487" cy="41497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fade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780290" name="对象 780289"/>
          <p:cNvGraphicFramePr/>
          <p:nvPr/>
        </p:nvGraphicFramePr>
        <p:xfrm>
          <a:off x="508000" y="461963"/>
          <a:ext cx="10502900" cy="572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5" name="" r:id="rId1" imgW="10519410" imgH="5738495" progId="Word.Document.8">
                  <p:embed/>
                </p:oleObj>
              </mc:Choice>
              <mc:Fallback>
                <p:oleObj name="" r:id="rId1" imgW="10519410" imgH="5738495" progId="Word.Document.8">
                  <p:embed/>
                  <p:pic>
                    <p:nvPicPr>
                      <p:cNvPr id="0" name="图片 31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08000" y="461963"/>
                        <a:ext cx="10502900" cy="57277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fade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786434" name="对象 786433"/>
          <p:cNvGraphicFramePr/>
          <p:nvPr/>
        </p:nvGraphicFramePr>
        <p:xfrm>
          <a:off x="508000" y="422275"/>
          <a:ext cx="10655300" cy="562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6" name="" r:id="rId1" imgW="10671810" imgH="5637530" progId="Word.Document.8">
                  <p:embed/>
                </p:oleObj>
              </mc:Choice>
              <mc:Fallback>
                <p:oleObj name="" r:id="rId1" imgW="10671810" imgH="5637530" progId="Word.Document.8">
                  <p:embed/>
                  <p:pic>
                    <p:nvPicPr>
                      <p:cNvPr id="0" name="图片 312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08000" y="422275"/>
                        <a:ext cx="10655300" cy="56261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fade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785410" name="对象 785409"/>
          <p:cNvGraphicFramePr/>
          <p:nvPr/>
        </p:nvGraphicFramePr>
        <p:xfrm>
          <a:off x="508000" y="469900"/>
          <a:ext cx="10655300" cy="556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5" name="" r:id="rId1" imgW="10666095" imgH="5582285" progId="Word.Document.8">
                  <p:embed/>
                </p:oleObj>
              </mc:Choice>
              <mc:Fallback>
                <p:oleObj name="" r:id="rId1" imgW="10666095" imgH="5582285" progId="Word.Document.8">
                  <p:embed/>
                  <p:pic>
                    <p:nvPicPr>
                      <p:cNvPr id="0" name="图片 310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08000" y="469900"/>
                        <a:ext cx="10655300" cy="55626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fade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784386" name="对象 784385"/>
          <p:cNvGraphicFramePr/>
          <p:nvPr/>
        </p:nvGraphicFramePr>
        <p:xfrm>
          <a:off x="508000" y="469900"/>
          <a:ext cx="10655300" cy="556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6" name="" r:id="rId1" imgW="10666095" imgH="5582285" progId="Word.Document.8">
                  <p:embed/>
                </p:oleObj>
              </mc:Choice>
              <mc:Fallback>
                <p:oleObj name="" r:id="rId1" imgW="10666095" imgH="5582285" progId="Word.Document.8">
                  <p:embed/>
                  <p:pic>
                    <p:nvPicPr>
                      <p:cNvPr id="0" name="图片 310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08000" y="469900"/>
                        <a:ext cx="10655300" cy="55626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fade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783367" name="对象 783366"/>
          <p:cNvGraphicFramePr/>
          <p:nvPr/>
        </p:nvGraphicFramePr>
        <p:xfrm>
          <a:off x="508000" y="647700"/>
          <a:ext cx="10591800" cy="539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2" name="" r:id="rId1" imgW="10601960" imgH="5407025" progId="Word.Document.8">
                  <p:embed/>
                </p:oleObj>
              </mc:Choice>
              <mc:Fallback>
                <p:oleObj name="" r:id="rId1" imgW="10601960" imgH="5407025" progId="Word.Document.8">
                  <p:embed/>
                  <p:pic>
                    <p:nvPicPr>
                      <p:cNvPr id="0" name="图片 311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08000" y="647700"/>
                        <a:ext cx="10591800" cy="53975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fade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782338" name="对象 782337"/>
          <p:cNvGraphicFramePr/>
          <p:nvPr/>
        </p:nvGraphicFramePr>
        <p:xfrm>
          <a:off x="508000" y="574675"/>
          <a:ext cx="10629900" cy="547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1" name="" r:id="rId1" imgW="10643235" imgH="5485130" progId="Word.Document.8">
                  <p:embed/>
                </p:oleObj>
              </mc:Choice>
              <mc:Fallback>
                <p:oleObj name="" r:id="rId1" imgW="10643235" imgH="5485130" progId="Word.Document.8">
                  <p:embed/>
                  <p:pic>
                    <p:nvPicPr>
                      <p:cNvPr id="0" name="图片 311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08000" y="574675"/>
                        <a:ext cx="10629900" cy="54737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fade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781314" name="对象 781313"/>
          <p:cNvGraphicFramePr/>
          <p:nvPr/>
        </p:nvGraphicFramePr>
        <p:xfrm>
          <a:off x="508000" y="946150"/>
          <a:ext cx="10655300" cy="480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8" name="" r:id="rId1" imgW="10671810" imgH="4810125" progId="Word.Document.8">
                  <p:embed/>
                </p:oleObj>
              </mc:Choice>
              <mc:Fallback>
                <p:oleObj name="" r:id="rId1" imgW="10671810" imgH="4810125" progId="Word.Document.8">
                  <p:embed/>
                  <p:pic>
                    <p:nvPicPr>
                      <p:cNvPr id="0" name="图片 312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08000" y="946150"/>
                        <a:ext cx="10655300" cy="48006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fade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797698" name="对象 797697"/>
          <p:cNvGraphicFramePr/>
          <p:nvPr/>
        </p:nvGraphicFramePr>
        <p:xfrm>
          <a:off x="508000" y="571500"/>
          <a:ext cx="10655300" cy="547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7" name="" r:id="rId1" imgW="10671810" imgH="5485130" progId="Word.Document.8">
                  <p:embed/>
                </p:oleObj>
              </mc:Choice>
              <mc:Fallback>
                <p:oleObj name="" r:id="rId1" imgW="10671810" imgH="5485130" progId="Word.Document.8">
                  <p:embed/>
                  <p:pic>
                    <p:nvPicPr>
                      <p:cNvPr id="0" name="图片 312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08000" y="571500"/>
                        <a:ext cx="10655300" cy="54737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fade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813058" name="对象 813057"/>
          <p:cNvGraphicFramePr/>
          <p:nvPr/>
        </p:nvGraphicFramePr>
        <p:xfrm>
          <a:off x="425450" y="993775"/>
          <a:ext cx="10642600" cy="459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3" name="" r:id="rId1" imgW="10656570" imgH="4619625" progId="Word.Document.8">
                  <p:embed/>
                </p:oleObj>
              </mc:Choice>
              <mc:Fallback>
                <p:oleObj name="" r:id="rId1" imgW="10656570" imgH="4619625" progId="Word.Document.8">
                  <p:embed/>
                  <p:pic>
                    <p:nvPicPr>
                      <p:cNvPr id="0" name="图片 311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25450" y="993775"/>
                        <a:ext cx="10642600" cy="4597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717827" name="对象 717826"/>
          <p:cNvGraphicFramePr/>
          <p:nvPr/>
        </p:nvGraphicFramePr>
        <p:xfrm>
          <a:off x="508000" y="431800"/>
          <a:ext cx="10502900" cy="568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" r:id="rId1" imgW="10519410" imgH="5700395" progId="Word.Document.8">
                  <p:embed/>
                </p:oleObj>
              </mc:Choice>
              <mc:Fallback>
                <p:oleObj name="" r:id="rId1" imgW="10519410" imgH="5700395" progId="Word.Document.8">
                  <p:embed/>
                  <p:pic>
                    <p:nvPicPr>
                      <p:cNvPr id="0" name="图片 308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08000" y="431800"/>
                        <a:ext cx="10502900" cy="56896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fade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798723" name="对象 798722"/>
          <p:cNvGraphicFramePr/>
          <p:nvPr/>
        </p:nvGraphicFramePr>
        <p:xfrm>
          <a:off x="509588" y="292100"/>
          <a:ext cx="10504487" cy="5895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8" name="" r:id="rId1" imgW="10522585" imgH="5908040" progId="Word.Document.8">
                  <p:embed/>
                </p:oleObj>
              </mc:Choice>
              <mc:Fallback>
                <p:oleObj name="" r:id="rId1" imgW="10522585" imgH="5908040" progId="Word.Document.8">
                  <p:embed/>
                  <p:pic>
                    <p:nvPicPr>
                      <p:cNvPr id="0" name="图片 311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09588" y="292100"/>
                        <a:ext cx="10504487" cy="58959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fade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799746" name="对象 799745"/>
          <p:cNvGraphicFramePr/>
          <p:nvPr/>
        </p:nvGraphicFramePr>
        <p:xfrm>
          <a:off x="509588" y="473075"/>
          <a:ext cx="10504487" cy="553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9" name="" r:id="rId1" imgW="10522585" imgH="5544185" progId="Word.Document.8">
                  <p:embed/>
                </p:oleObj>
              </mc:Choice>
              <mc:Fallback>
                <p:oleObj name="" r:id="rId1" imgW="10522585" imgH="5544185" progId="Word.Document.8">
                  <p:embed/>
                  <p:pic>
                    <p:nvPicPr>
                      <p:cNvPr id="0" name="图片 312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09588" y="473075"/>
                        <a:ext cx="10504487" cy="55340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fade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800770" name="对象 800769"/>
          <p:cNvGraphicFramePr/>
          <p:nvPr/>
        </p:nvGraphicFramePr>
        <p:xfrm>
          <a:off x="508000" y="477838"/>
          <a:ext cx="10502900" cy="566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0" name="" r:id="rId1" imgW="10519410" imgH="5674360" progId="Word.Document.8">
                  <p:embed/>
                </p:oleObj>
              </mc:Choice>
              <mc:Fallback>
                <p:oleObj name="" r:id="rId1" imgW="10519410" imgH="5674360" progId="Word.Document.8">
                  <p:embed/>
                  <p:pic>
                    <p:nvPicPr>
                      <p:cNvPr id="0" name="图片 312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08000" y="477838"/>
                        <a:ext cx="10502900" cy="5664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fade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801794" name="对象 801793"/>
          <p:cNvGraphicFramePr/>
          <p:nvPr/>
        </p:nvGraphicFramePr>
        <p:xfrm>
          <a:off x="508000" y="431800"/>
          <a:ext cx="10502900" cy="565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1" name="" r:id="rId1" imgW="10519410" imgH="5661660" progId="Word.Document.8">
                  <p:embed/>
                </p:oleObj>
              </mc:Choice>
              <mc:Fallback>
                <p:oleObj name="" r:id="rId1" imgW="10519410" imgH="5661660" progId="Word.Document.8">
                  <p:embed/>
                  <p:pic>
                    <p:nvPicPr>
                      <p:cNvPr id="0" name="图片 313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08000" y="431800"/>
                        <a:ext cx="10502900" cy="56515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fade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802818" name="对象 802817"/>
          <p:cNvGraphicFramePr/>
          <p:nvPr/>
        </p:nvGraphicFramePr>
        <p:xfrm>
          <a:off x="509588" y="1165225"/>
          <a:ext cx="10504487" cy="414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5" name="" r:id="rId1" imgW="10522585" imgH="4158615" progId="Word.Document.8">
                  <p:embed/>
                </p:oleObj>
              </mc:Choice>
              <mc:Fallback>
                <p:oleObj name="" r:id="rId1" imgW="10522585" imgH="4158615" progId="Word.Document.8">
                  <p:embed/>
                  <p:pic>
                    <p:nvPicPr>
                      <p:cNvPr id="0" name="图片 311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09588" y="1165225"/>
                        <a:ext cx="10504487" cy="41497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fade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812034" name="对象 812033"/>
          <p:cNvGraphicFramePr/>
          <p:nvPr/>
        </p:nvGraphicFramePr>
        <p:xfrm>
          <a:off x="509588" y="819150"/>
          <a:ext cx="10504487" cy="4841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0" name="" r:id="rId1" imgW="10522585" imgH="4851400" progId="Word.Document.8">
                  <p:embed/>
                </p:oleObj>
              </mc:Choice>
              <mc:Fallback>
                <p:oleObj name="" r:id="rId1" imgW="10522585" imgH="4851400" progId="Word.Document.8">
                  <p:embed/>
                  <p:pic>
                    <p:nvPicPr>
                      <p:cNvPr id="0" name="图片 311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09588" y="819150"/>
                        <a:ext cx="10504487" cy="48418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fade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矩形 7"/>
          <p:cNvSpPr/>
          <p:nvPr/>
        </p:nvSpPr>
        <p:spPr>
          <a:xfrm>
            <a:off x="4040188" y="3589338"/>
            <a:ext cx="3943350" cy="47307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2500">
                <a:solidFill>
                  <a:srgbClr val="065E03"/>
                </a:solidFill>
                <a:latin typeface="Arial" panose="020B0604020202020204" pitchFamily="34" charset="0"/>
              </a:rPr>
              <a:t>Thank you for watching !</a:t>
            </a:r>
            <a:endParaRPr lang="zh-CN" altLang="en-US" sz="2500" b="0" dirty="0">
              <a:solidFill>
                <a:srgbClr val="065E03"/>
              </a:solidFill>
              <a:latin typeface="Calibri" panose="020F0502020204030204" pitchFamily="34" charset="0"/>
            </a:endParaRPr>
          </a:p>
        </p:txBody>
      </p:sp>
      <p:sp>
        <p:nvSpPr>
          <p:cNvPr id="82" name="TextBox 37"/>
          <p:cNvSpPr/>
          <p:nvPr/>
        </p:nvSpPr>
        <p:spPr>
          <a:xfrm>
            <a:off x="3717925" y="2574925"/>
            <a:ext cx="4148138" cy="984250"/>
          </a:xfrm>
          <a:prstGeom prst="rect">
            <a:avLst/>
          </a:prstGeom>
          <a:noFill/>
          <a:ln w="9525">
            <a:noFill/>
          </a:ln>
        </p:spPr>
        <p:txBody>
          <a:bodyPr lIns="68576" tIns="34289" rIns="68576" bIns="34289">
            <a:spAutoFit/>
          </a:bodyPr>
          <a:p>
            <a:pPr algn="ctr" defTabSz="684530">
              <a:buFont typeface="Arial" panose="020B0604020202020204" pitchFamily="34" charset="0"/>
            </a:pPr>
            <a:r>
              <a:rPr lang="zh-CN" altLang="en-US" sz="6000" dirty="0">
                <a:solidFill>
                  <a:srgbClr val="FB7F0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谢谢欣赏</a:t>
            </a:r>
            <a:endParaRPr lang="zh-CN" altLang="en-US" sz="6000" dirty="0">
              <a:solidFill>
                <a:srgbClr val="FB7F03"/>
              </a:solidFill>
              <a:latin typeface="Arial" panose="020B060402020202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7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719875" name="对象 719874"/>
          <p:cNvGraphicFramePr/>
          <p:nvPr/>
        </p:nvGraphicFramePr>
        <p:xfrm>
          <a:off x="509588" y="2549525"/>
          <a:ext cx="10504487" cy="1382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1" imgW="10522585" imgH="1387475" progId="Word.Document.8">
                  <p:embed/>
                </p:oleObj>
              </mc:Choice>
              <mc:Fallback>
                <p:oleObj name="" r:id="rId1" imgW="10522585" imgH="1387475" progId="Word.Document.8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09588" y="2549525"/>
                        <a:ext cx="10504487" cy="13827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721923" name="对象 721922"/>
          <p:cNvGraphicFramePr/>
          <p:nvPr/>
        </p:nvGraphicFramePr>
        <p:xfrm>
          <a:off x="509588" y="473075"/>
          <a:ext cx="10504487" cy="553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1" imgW="10522585" imgH="5544185" progId="Word.Document.8">
                  <p:embed/>
                </p:oleObj>
              </mc:Choice>
              <mc:Fallback>
                <p:oleObj name="" r:id="rId1" imgW="10522585" imgH="5544185" progId="Word.Document.8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09588" y="473075"/>
                        <a:ext cx="10504487" cy="55340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723971" name="对象 723970"/>
          <p:cNvGraphicFramePr/>
          <p:nvPr/>
        </p:nvGraphicFramePr>
        <p:xfrm>
          <a:off x="508000" y="600075"/>
          <a:ext cx="10502900" cy="544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1" imgW="10519410" imgH="5459095" progId="Word.Document.8">
                  <p:embed/>
                </p:oleObj>
              </mc:Choice>
              <mc:Fallback>
                <p:oleObj name="" r:id="rId1" imgW="10519410" imgH="5459095" progId="Word.Document.8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08000" y="600075"/>
                        <a:ext cx="10502900" cy="54483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fade/>
  </p:transition>
</p:sld>
</file>

<file path=ppt/tags/tag1.xml><?xml version="1.0" encoding="utf-8"?>
<p:tagLst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6CBE6"/>
      </a:accent5>
      <a:accent6>
        <a:srgbClr val="D4702B"/>
      </a:accent6>
      <a:hlink>
        <a:srgbClr val="0563C1"/>
      </a:hlink>
      <a:folHlink>
        <a:srgbClr val="954F72"/>
      </a:folHlink>
    </a:clrScheme>
    <a:fontScheme name="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6CBE6"/>
        </a:accent5>
        <a:accent6>
          <a:srgbClr val="D470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47</Words>
  <Application>WPS 演示</Application>
  <PresentationFormat>自定义</PresentationFormat>
  <Paragraphs>8</Paragraphs>
  <Slides>66</Slides>
  <Notes>66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65</vt:i4>
      </vt:variant>
      <vt:variant>
        <vt:lpstr>幻灯片标题</vt:lpstr>
      </vt:variant>
      <vt:variant>
        <vt:i4>66</vt:i4>
      </vt:variant>
    </vt:vector>
  </HeadingPairs>
  <TitlesOfParts>
    <vt:vector size="141" baseType="lpstr">
      <vt:lpstr>Arial</vt:lpstr>
      <vt:lpstr>宋体</vt:lpstr>
      <vt:lpstr>Wingdings</vt:lpstr>
      <vt:lpstr>Calibri</vt:lpstr>
      <vt:lpstr>微软雅黑</vt:lpstr>
      <vt:lpstr>Times New Roman</vt:lpstr>
      <vt:lpstr>Arial Unicode MS</vt:lpstr>
      <vt:lpstr>Calibri Light</vt:lpstr>
      <vt:lpstr>Office 主题</vt:lpstr>
      <vt:lpstr>1_Office 主题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熊猫办公</dc:title>
  <dc:creator>www.tukuppt.com</dc:creator>
  <cp:keywords>tukuppt</cp:keywords>
  <cp:lastModifiedBy>沛沛</cp:lastModifiedBy>
  <cp:revision>133</cp:revision>
  <dcterms:created xsi:type="dcterms:W3CDTF">2016-06-29T09:22:00Z</dcterms:created>
  <dcterms:modified xsi:type="dcterms:W3CDTF">2020-03-10T00:34:39Z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2052-11.1.0.9440</vt:lpwstr>
  </property>
</Properties>
</file>