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sldIdLst>
    <p:sldId id="378" r:id="rId2"/>
    <p:sldId id="346" r:id="rId3"/>
    <p:sldId id="292" r:id="rId4"/>
    <p:sldId id="293" r:id="rId5"/>
    <p:sldId id="270" r:id="rId6"/>
    <p:sldId id="271" r:id="rId7"/>
    <p:sldId id="287" r:id="rId8"/>
    <p:sldId id="312" r:id="rId9"/>
    <p:sldId id="289" r:id="rId10"/>
    <p:sldId id="291" r:id="rId11"/>
    <p:sldId id="372" r:id="rId12"/>
    <p:sldId id="374" r:id="rId13"/>
    <p:sldId id="373" r:id="rId14"/>
    <p:sldId id="257" r:id="rId15"/>
    <p:sldId id="258" r:id="rId16"/>
    <p:sldId id="259" r:id="rId17"/>
    <p:sldId id="260" r:id="rId18"/>
    <p:sldId id="334" r:id="rId19"/>
    <p:sldId id="335" r:id="rId20"/>
    <p:sldId id="263" r:id="rId21"/>
    <p:sldId id="336" r:id="rId22"/>
    <p:sldId id="331" r:id="rId23"/>
    <p:sldId id="264" r:id="rId24"/>
    <p:sldId id="265" r:id="rId25"/>
    <p:sldId id="332" r:id="rId26"/>
    <p:sldId id="375" r:id="rId27"/>
    <p:sldId id="376" r:id="rId28"/>
    <p:sldId id="377" r:id="rId29"/>
    <p:sldId id="261" r:id="rId30"/>
    <p:sldId id="283" r:id="rId31"/>
    <p:sldId id="285" r:id="rId32"/>
    <p:sldId id="262" r:id="rId33"/>
  </p:sldIdLst>
  <p:sldSz cx="9144000" cy="6858000" type="screen4x3"/>
  <p:notesSz cx="6858000" cy="9144000"/>
  <p:custDataLst>
    <p:tags r:id="rId3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9" d="100"/>
          <a:sy n="79" d="100"/>
        </p:scale>
        <p:origin x="-234" y="-78"/>
      </p:cViewPr>
      <p:guideLst>
        <p:guide orient="horz" pos="216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1901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20"/>
            <a:ext cx="9144000" cy="6853759"/>
          </a:xfrm>
          <a:prstGeom prst="rect">
            <a:avLst/>
          </a:prstGeom>
        </p:spPr>
      </p:pic>
      <p:sp>
        <p:nvSpPr>
          <p:cNvPr id="23" name="标题 22"/>
          <p:cNvSpPr>
            <a:spLocks noGrp="1"/>
          </p:cNvSpPr>
          <p:nvPr>
            <p:ph type="title" hasCustomPrompt="1"/>
          </p:nvPr>
        </p:nvSpPr>
        <p:spPr>
          <a:xfrm>
            <a:off x="799210" y="2766059"/>
            <a:ext cx="7545579" cy="132588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标题</a:t>
            </a:r>
            <a:endParaRPr lang="zh-CN" altLang="en-US"/>
          </a:p>
        </p:txBody>
      </p:sp>
    </p:spTree>
  </p:cSld>
  <p:clrMapOvr>
    <a:masterClrMapping/>
  </p:clrMapOvr>
  <p:transition>
    <p:checke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93231" y="960830"/>
            <a:ext cx="6063164" cy="1325880"/>
          </a:xfrm>
        </p:spPr>
        <p:txBody>
          <a:bodyPr/>
          <a:lstStyle>
            <a:lvl1pPr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94364" y="2430860"/>
            <a:ext cx="4785293" cy="822960"/>
          </a:xfrm>
        </p:spPr>
        <p:txBody>
          <a:bodyPr/>
          <a:lstStyle>
            <a:lvl1pPr algn="l">
              <a:defRPr sz="24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checke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hecker dir="vert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3357563" y="1821180"/>
            <a:ext cx="2428875" cy="1325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大</a:t>
            </a:r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422651" y="3381376"/>
            <a:ext cx="2298700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>
    <p:checker dir="vert"/>
  </p:transition>
  <p:txStyles>
    <p:titleStyle>
      <a:lvl1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5pPr>
      <a:lvl6pPr marL="41148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82296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23444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64592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algn="ctr" rtl="0" eaLnBrk="1" fontAlgn="base" hangingPunct="1">
        <a:lnSpc>
          <a:spcPct val="90000"/>
        </a:lnSpc>
        <a:spcBef>
          <a:spcPts val="9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n-cs"/>
        </a:defRPr>
      </a:lvl1pPr>
      <a:lvl2pPr marL="61722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5166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6314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30861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&#27850;&#31206;&#28142;.rm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天下国家</a:t>
            </a:r>
            <a:endParaRPr lang="zh-CN" altLang="en-US"/>
          </a:p>
        </p:txBody>
      </p:sp>
    </p:spTree>
  </p:cSld>
  <p:clrMapOvr>
    <a:masterClrMapping/>
  </p:clrMapOvr>
  <p:transition>
    <p:checker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图片 3" descr="t012e706a5772d1862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70988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图片 3" descr="6edbfececd72d9c2dfd0f8f1fcc58c3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9525" y="-17463"/>
            <a:ext cx="9205913" cy="686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4763" y="-14288"/>
            <a:ext cx="9139238" cy="6899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内容占位符 3"/>
          <p:cNvPicPr>
            <a:picLocks noGrp="1" noChangeAspect="1" noChangeArrowheads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638"/>
            <a:ext cx="9164638" cy="6904038"/>
          </a:xfrm>
        </p:spPr>
      </p:pic>
    </p:spTree>
  </p:cSld>
  <p:clrMapOvr>
    <a:masterClrMapping/>
  </p:clrMapOvr>
  <p:transition>
    <p:checker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88900" y="-19050"/>
            <a:ext cx="9263063" cy="690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6" name="Picture 4" descr="b9ceb135d0b953aaa71e123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0500" y="439738"/>
            <a:ext cx="3341688" cy="230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Text Box 5"/>
          <p:cNvSpPr txBox="1">
            <a:spLocks noChangeArrowheads="1"/>
          </p:cNvSpPr>
          <p:nvPr/>
        </p:nvSpPr>
        <p:spPr bwMode="auto">
          <a:xfrm>
            <a:off x="190500" y="2967038"/>
            <a:ext cx="36004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杂交水稻之父袁隆平</a:t>
            </a:r>
          </a:p>
        </p:txBody>
      </p:sp>
      <p:pic>
        <p:nvPicPr>
          <p:cNvPr id="16388" name="Picture 6" descr="201007120908578842"/>
          <p:cNvPicPr preferRelativeResize="0"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83175" y="439738"/>
            <a:ext cx="3157538" cy="238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Text Box 7"/>
          <p:cNvSpPr txBox="1">
            <a:spLocks noChangeArrowheads="1"/>
          </p:cNvSpPr>
          <p:nvPr/>
        </p:nvSpPr>
        <p:spPr bwMode="auto">
          <a:xfrm>
            <a:off x="4851400" y="2967038"/>
            <a:ext cx="32956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两弹元勋邓稼先</a:t>
            </a:r>
          </a:p>
        </p:txBody>
      </p:sp>
      <p:pic>
        <p:nvPicPr>
          <p:cNvPr id="16390" name="Picture 8" descr="200954805977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0500" y="3594100"/>
            <a:ext cx="3228975" cy="237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1" name="Text Box 9"/>
          <p:cNvSpPr txBox="1">
            <a:spLocks noChangeArrowheads="1"/>
          </p:cNvSpPr>
          <p:nvPr/>
        </p:nvSpPr>
        <p:spPr bwMode="auto">
          <a:xfrm>
            <a:off x="790575" y="5989638"/>
            <a:ext cx="26289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铁路之父詹天佑</a:t>
            </a:r>
          </a:p>
        </p:txBody>
      </p:sp>
      <p:pic>
        <p:nvPicPr>
          <p:cNvPr id="16392" name="Picture 10" descr="20101617321370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13350" y="3594100"/>
            <a:ext cx="3027363" cy="237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3" name="Text Box 11"/>
          <p:cNvSpPr txBox="1">
            <a:spLocks noChangeArrowheads="1"/>
          </p:cNvSpPr>
          <p:nvPr/>
        </p:nvSpPr>
        <p:spPr bwMode="auto">
          <a:xfrm>
            <a:off x="4695825" y="5965825"/>
            <a:ext cx="38877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现代桥梁之父茅以升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4"/>
          <p:cNvSpPr txBox="1">
            <a:spLocks noChangeArrowheads="1"/>
          </p:cNvSpPr>
          <p:nvPr/>
        </p:nvSpPr>
        <p:spPr bwMode="auto">
          <a:xfrm>
            <a:off x="4725988" y="5734050"/>
            <a:ext cx="4114800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 sz="4000" b="1">
              <a:solidFill>
                <a:srgbClr val="FFFFFF"/>
              </a:solidFill>
            </a:endParaRPr>
          </a:p>
        </p:txBody>
      </p:sp>
      <p:pic>
        <p:nvPicPr>
          <p:cNvPr id="17410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4763" y="-9525"/>
            <a:ext cx="9136063" cy="690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1006201754179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9688" y="-1588"/>
            <a:ext cx="9196388" cy="6867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4" name="Text Box 3"/>
          <p:cNvSpPr txBox="1">
            <a:spLocks noChangeArrowheads="1"/>
          </p:cNvSpPr>
          <p:nvPr/>
        </p:nvSpPr>
        <p:spPr bwMode="auto">
          <a:xfrm>
            <a:off x="969963" y="3141663"/>
            <a:ext cx="77787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第二篇章：爱国诗词朗诵会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2579" name="矩形 9"/>
          <p:cNvSpPr>
            <a:spLocks noChangeArrowheads="1"/>
          </p:cNvSpPr>
          <p:nvPr/>
        </p:nvSpPr>
        <p:spPr bwMode="auto">
          <a:xfrm>
            <a:off x="3051175" y="1233488"/>
            <a:ext cx="5783263" cy="397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     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过零丁洋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       【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宋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】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文天祥 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CC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辛苦遭逢起一经，干戈寥落四周星。 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CC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山河破碎风飘絮，身世浮沉雨打萍。 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CC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惶恐滩头说惶恐，零丁洋里叹零丁。 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CC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人生自古谁无死，留取丹心照汗青。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 </a:t>
            </a:r>
          </a:p>
        </p:txBody>
      </p:sp>
      <p:pic>
        <p:nvPicPr>
          <p:cNvPr id="19458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038" y="619125"/>
            <a:ext cx="2703512" cy="560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2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2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257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" descr="t01a68288538288aa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26988"/>
            <a:ext cx="9129713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" descr="t012b464557db45cff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75" y="-6350"/>
            <a:ext cx="9191625" cy="689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074" name="内容占位符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3075" name="图片 3" descr="t017ac917e769e409b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525" y="-63500"/>
            <a:ext cx="9144000" cy="692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idx="4294967295"/>
          </p:nvPr>
        </p:nvSpPr>
        <p:spPr>
          <a:xfrm>
            <a:off x="4175125" y="909638"/>
            <a:ext cx="4968875" cy="5246687"/>
          </a:xfrm>
        </p:spPr>
        <p:txBody>
          <a:bodyPr/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b="1" kern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     </a:t>
            </a:r>
            <a:endParaRPr lang="zh-CN" altLang="en-US" kern="0" smtClean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530" name="图片 3" descr="t01b9c04efc91aa5b8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50" y="-25400"/>
            <a:ext cx="9159875" cy="687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图片 3" descr="t01e7324578c368ce9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2225" y="-28575"/>
            <a:ext cx="9205913" cy="692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图片 3" descr="t016e08efa1897e78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1113" y="4763"/>
            <a:ext cx="9161463" cy="689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动作按钮: 影片 5123" hidden="1">
            <a:hlinkClick r:id="rId3" action="ppaction://hlinkfile"/>
          </p:cNvPr>
          <p:cNvSpPr>
            <a:spLocks noChangeArrowheads="1"/>
          </p:cNvSpPr>
          <p:nvPr/>
        </p:nvSpPr>
        <p:spPr bwMode="auto">
          <a:xfrm>
            <a:off x="8305800" y="6172200"/>
            <a:ext cx="609600" cy="533400"/>
          </a:xfrm>
          <a:prstGeom prst="actionButtonMovi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pic>
        <p:nvPicPr>
          <p:cNvPr id="25602" name="Picture 2" descr="无标题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1" descr="t01c918a34b38507d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46038" y="0"/>
            <a:ext cx="92075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6" name="Text Box 3"/>
          <p:cNvSpPr txBox="1"/>
          <p:nvPr/>
        </p:nvSpPr>
        <p:spPr>
          <a:xfrm>
            <a:off x="-46361" y="381000"/>
            <a:ext cx="9642480" cy="8229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2" charset="-122"/>
                <a:cs typeface="+mn-ea"/>
              </a:rPr>
              <a:t>烟笼寒水月笼沙</a:t>
            </a:r>
            <a:r>
              <a:rPr lang="en-US" altLang="zh-CN" sz="4800" b="1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2" charset="-122"/>
                <a:cs typeface="+mn-ea"/>
              </a:rPr>
              <a:t>,</a:t>
            </a:r>
            <a:r>
              <a:rPr lang="zh-CN" altLang="zh-CN" sz="4800" b="1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2" charset="-122"/>
                <a:cs typeface="+mn-ea"/>
              </a:rPr>
              <a:t>夜泊秦淮近酒家。</a:t>
            </a:r>
            <a:endParaRPr lang="zh-CN" altLang="zh-CN" sz="4800" b="1" noProof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2" charset="-122"/>
            </a:endParaRPr>
          </a:p>
        </p:txBody>
      </p:sp>
    </p:spTree>
  </p:cSld>
  <p:clrMapOvr>
    <a:masterClrMapping/>
  </p:clrMapOvr>
  <p:transition>
    <p:checker dir="vert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1" descr="t01c5019585b88f834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050" y="0"/>
            <a:ext cx="91043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0" name="文本框 2"/>
          <p:cNvSpPr txBox="1">
            <a:spLocks noChangeArrowheads="1"/>
          </p:cNvSpPr>
          <p:nvPr/>
        </p:nvSpPr>
        <p:spPr bwMode="auto">
          <a:xfrm>
            <a:off x="465138" y="4602163"/>
            <a:ext cx="5346700" cy="161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商女不知亡国恨，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隔江犹唱后庭花。</a:t>
            </a:r>
            <a:endParaRPr lang="zh-CN" altLang="en-US" sz="4000"/>
          </a:p>
        </p:txBody>
      </p:sp>
    </p:spTree>
  </p:cSld>
  <p:clrMapOvr>
    <a:masterClrMapping/>
  </p:clrMapOvr>
  <p:transition>
    <p:checker dir="vert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86288" y="0"/>
            <a:ext cx="4551362" cy="687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4" name="图片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63" y="0"/>
            <a:ext cx="4581525" cy="687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1" descr="t01482090718a4dcb4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525" y="-4763"/>
            <a:ext cx="9170988" cy="685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1" descr="t0167d3c2b1e5e103c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463" y="-3175"/>
            <a:ext cx="9126537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1006201754179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175" y="-36513"/>
            <a:ext cx="9144000" cy="690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6" name="Text Box 3"/>
          <p:cNvSpPr txBox="1">
            <a:spLocks noChangeArrowheads="1"/>
          </p:cNvSpPr>
          <p:nvPr/>
        </p:nvSpPr>
        <p:spPr bwMode="auto">
          <a:xfrm>
            <a:off x="1050925" y="3379788"/>
            <a:ext cx="745013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第三篇章：爱国名言展示会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t0115e6f3b7859a573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44450"/>
            <a:ext cx="9150350" cy="691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1" descr="t01cf9abdf4015439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1113" y="12700"/>
            <a:ext cx="9129713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0" name="文本框 99"/>
          <p:cNvSpPr txBox="1">
            <a:spLocks noChangeArrowheads="1"/>
          </p:cNvSpPr>
          <p:nvPr/>
        </p:nvSpPr>
        <p:spPr bwMode="auto">
          <a:xfrm>
            <a:off x="252413" y="2105025"/>
            <a:ext cx="8005762" cy="158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对祖国的爱，就是对凡是压迫它的人们的不可战胜的仇恨，就是对侵略它的人们的无终止的深恶痛绝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——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柯塞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·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马蒂</a:t>
            </a:r>
            <a:endParaRPr lang="zh-CN" altLang="en-US" sz="3200"/>
          </a:p>
        </p:txBody>
      </p:sp>
      <p:sp>
        <p:nvSpPr>
          <p:cNvPr id="32771" name="文本框 1"/>
          <p:cNvSpPr txBox="1">
            <a:spLocks noChangeArrowheads="1"/>
          </p:cNvSpPr>
          <p:nvPr/>
        </p:nvSpPr>
        <p:spPr bwMode="auto">
          <a:xfrm>
            <a:off x="252413" y="5403850"/>
            <a:ext cx="8520112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爱国主义深深扎根于人的本能和感情之中。爱国之情则是放大了的孝心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—— 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戴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·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达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·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菲尔德</a:t>
            </a:r>
            <a:endParaRPr lang="zh-CN" altLang="en-US" sz="3200"/>
          </a:p>
        </p:txBody>
      </p:sp>
      <p:sp>
        <p:nvSpPr>
          <p:cNvPr id="32772" name="文本框 2"/>
          <p:cNvSpPr txBox="1">
            <a:spLocks noChangeArrowheads="1"/>
          </p:cNvSpPr>
          <p:nvPr/>
        </p:nvSpPr>
        <p:spPr bwMode="auto">
          <a:xfrm>
            <a:off x="160338" y="517525"/>
            <a:ext cx="8256587" cy="158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热爱祖国，这是一种最纯洁、最高尚、最强烈、最温柔、最无情、最温存、最严酷的感情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—— 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苏霍姆林斯基</a:t>
            </a:r>
            <a:endParaRPr lang="zh-CN" altLang="en-US" sz="3200"/>
          </a:p>
        </p:txBody>
      </p:sp>
      <p:sp>
        <p:nvSpPr>
          <p:cNvPr id="32773" name="文本框 3"/>
          <p:cNvSpPr txBox="1">
            <a:spLocks noChangeArrowheads="1"/>
          </p:cNvSpPr>
          <p:nvPr/>
        </p:nvSpPr>
        <p:spPr bwMode="auto">
          <a:xfrm>
            <a:off x="252413" y="3694113"/>
            <a:ext cx="8256587" cy="158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宁可一死，也要把从先辈手中接管的祖国交给我们的后代。这就是我们的信念，这就是我们的忠诚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—— 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华兹华斯</a:t>
            </a:r>
            <a:endParaRPr lang="zh-CN" altLang="en-US" sz="3200"/>
          </a:p>
        </p:txBody>
      </p:sp>
    </p:spTree>
  </p:cSld>
  <p:clrMapOvr>
    <a:masterClrMapping/>
  </p:clrMapOvr>
  <p:transition>
    <p:checker dir="vert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" descr="t01bc95a1456a2720b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63" y="-19050"/>
            <a:ext cx="9185275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4" name="文本框 99"/>
          <p:cNvSpPr txBox="1">
            <a:spLocks noChangeArrowheads="1"/>
          </p:cNvSpPr>
          <p:nvPr/>
        </p:nvSpPr>
        <p:spPr bwMode="auto">
          <a:xfrm>
            <a:off x="488950" y="1352550"/>
            <a:ext cx="8151813" cy="207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中国自古以来，就有埋头苦干的人，就有拼命硬干的人，就有为民请命的人，就有舍身求法的人。</a:t>
            </a:r>
            <a:r>
              <a:rPr lang="en-US" altLang="zh-CN" sz="3200">
                <a:solidFill>
                  <a:srgbClr val="333333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——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他们是中国的脊梁。</a:t>
            </a:r>
          </a:p>
          <a:p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                                                </a:t>
            </a:r>
            <a:r>
              <a:rPr lang="en-US" altLang="zh-CN" sz="3200">
                <a:solidFill>
                  <a:srgbClr val="333333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——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鲁迅</a:t>
            </a:r>
            <a:endParaRPr lang="zh-CN" altLang="en-US" sz="3200"/>
          </a:p>
        </p:txBody>
      </p:sp>
      <p:sp>
        <p:nvSpPr>
          <p:cNvPr id="33795" name="文本框 1"/>
          <p:cNvSpPr txBox="1">
            <a:spLocks noChangeArrowheads="1"/>
          </p:cNvSpPr>
          <p:nvPr/>
        </p:nvSpPr>
        <p:spPr bwMode="auto">
          <a:xfrm>
            <a:off x="317500" y="4872038"/>
            <a:ext cx="8323263" cy="158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我有我的人格、良心，不是钱能买的。我的音乐，要献给祖国，献给劳动人民大众，为挽救民族危机服务。</a:t>
            </a:r>
            <a:r>
              <a:rPr lang="en-US" altLang="zh-CN" sz="3200">
                <a:solidFill>
                  <a:srgbClr val="333333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——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冼星海</a:t>
            </a:r>
            <a:endParaRPr lang="zh-CN" altLang="en-US" sz="3200"/>
          </a:p>
        </p:txBody>
      </p:sp>
      <p:sp>
        <p:nvSpPr>
          <p:cNvPr id="33796" name="文本框 2"/>
          <p:cNvSpPr txBox="1">
            <a:spLocks noChangeArrowheads="1"/>
          </p:cNvSpPr>
          <p:nvPr/>
        </p:nvSpPr>
        <p:spPr bwMode="auto">
          <a:xfrm>
            <a:off x="225425" y="369888"/>
            <a:ext cx="8415338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先天下之忧而忧；后天下之乐而乐。</a:t>
            </a:r>
          </a:p>
          <a:p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                                                </a:t>
            </a:r>
            <a:r>
              <a:rPr lang="en-US" altLang="zh-CN" sz="3200">
                <a:solidFill>
                  <a:srgbClr val="333333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——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范仲淹</a:t>
            </a:r>
            <a:endParaRPr lang="zh-CN" altLang="en-US" sz="3200"/>
          </a:p>
        </p:txBody>
      </p:sp>
      <p:sp>
        <p:nvSpPr>
          <p:cNvPr id="33797" name="文本框 3"/>
          <p:cNvSpPr txBox="1">
            <a:spLocks noChangeArrowheads="1"/>
          </p:cNvSpPr>
          <p:nvPr/>
        </p:nvSpPr>
        <p:spPr bwMode="auto">
          <a:xfrm>
            <a:off x="581025" y="3282950"/>
            <a:ext cx="7704138" cy="158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大江歌罢掉头东，邃密群科济世穷。面壁十年图破壁，难酬蹈海亦英雄。</a:t>
            </a:r>
          </a:p>
          <a:p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                                          </a:t>
            </a:r>
            <a:r>
              <a:rPr lang="en-US" altLang="zh-CN" sz="3200">
                <a:solidFill>
                  <a:srgbClr val="333333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——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周恩来</a:t>
            </a:r>
            <a:endParaRPr lang="zh-CN" altLang="en-US" sz="3200"/>
          </a:p>
        </p:txBody>
      </p:sp>
    </p:spTree>
  </p:cSld>
  <p:clrMapOvr>
    <a:masterClrMapping/>
  </p:clrMapOvr>
  <p:transition>
    <p:checker dir="vert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9525" y="-3175"/>
            <a:ext cx="9163050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8" name="Text Box 3"/>
          <p:cNvSpPr txBox="1">
            <a:spLocks noChangeArrowheads="1"/>
          </p:cNvSpPr>
          <p:nvPr/>
        </p:nvSpPr>
        <p:spPr bwMode="auto">
          <a:xfrm>
            <a:off x="2016125" y="1589088"/>
            <a:ext cx="51117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4400" b="1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祝福你，祖国！</a:t>
            </a:r>
          </a:p>
        </p:txBody>
      </p:sp>
      <p:sp>
        <p:nvSpPr>
          <p:cNvPr id="34819" name="Text Box 4"/>
          <p:cNvSpPr txBox="1">
            <a:spLocks noChangeArrowheads="1"/>
          </p:cNvSpPr>
          <p:nvPr/>
        </p:nvSpPr>
        <p:spPr bwMode="auto">
          <a:xfrm>
            <a:off x="-9525" y="2562225"/>
            <a:ext cx="9163050" cy="374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t">
              <a:lnSpc>
                <a:spcPct val="200000"/>
              </a:lnSpc>
              <a:spcBef>
                <a:spcPct val="50000"/>
              </a:spcBef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     </a:t>
            </a: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我们的祖国幅员辽阔，历史悠久，民族文化源远流长。同学们，请拿起你的笔</a:t>
            </a:r>
            <a:r>
              <a:rPr lang="en-US" altLang="zh-CN" sz="4000" b="1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, </a:t>
            </a: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为祖国献上你美好的祝福</a:t>
            </a:r>
            <a:r>
              <a:rPr lang="en-US" altLang="zh-CN" sz="4000" b="1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……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3" descr="t010cb2e1433c2ae6f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14763" y="-31750"/>
            <a:ext cx="5321300" cy="695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图片 4" descr="t015e1c320605f4748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2700" y="-31750"/>
            <a:ext cx="3827463" cy="695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图片 3" descr="t01ddccb784bf387ac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3813" y="-12700"/>
            <a:ext cx="9196388" cy="688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图片 3" descr="t011ea63e6b23ce5e2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6350"/>
            <a:ext cx="9144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图片 3" descr="郭明义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875" y="12700"/>
            <a:ext cx="9126538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图片 3" descr="郭明义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9050"/>
            <a:ext cx="9185275" cy="684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图片 3" descr="郭明义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6988" y="6350"/>
            <a:ext cx="9182101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语文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379</Words>
  <Application>Microsoft Office PowerPoint</Application>
  <PresentationFormat>全屏显示(4:3)</PresentationFormat>
  <Paragraphs>30</Paragraphs>
  <Slides>32</Slides>
  <Notes>32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语文</vt:lpstr>
      <vt:lpstr>天下国家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天下国家</dc:title>
  <dc:creator>rbm.xkw.com</dc:creator>
  <cp:lastModifiedBy>hj</cp:lastModifiedBy>
  <cp:revision>2</cp:revision>
  <cp:lastPrinted>2021-01-29T10:38:16Z</cp:lastPrinted>
  <dcterms:created xsi:type="dcterms:W3CDTF">2021-01-29T10:38:16Z</dcterms:created>
  <dcterms:modified xsi:type="dcterms:W3CDTF">2021-03-09T04:50:04Z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