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oleObject"/>
  <Default Extension="bin" ContentType="application/vnd.openxmlformats-officedocument.oleObject"/>
  <Default Extension="wav" ContentType="audio/x-wav"/>
  <Default Extension="png" ContentType="image/png"/>
  <Default Extension="emf" ContentType="image/x-emf"/>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58" r:id="rId4"/>
    <p:sldId id="259" r:id="rId5"/>
    <p:sldId id="337" r:id="rId6"/>
    <p:sldId id="266" r:id="rId7"/>
    <p:sldId id="345" r:id="rId8"/>
    <p:sldId id="338" r:id="rId9"/>
    <p:sldId id="260" r:id="rId10"/>
    <p:sldId id="339" r:id="rId11"/>
    <p:sldId id="340" r:id="rId12"/>
    <p:sldId id="341" r:id="rId13"/>
    <p:sldId id="342" r:id="rId14"/>
    <p:sldId id="343" r:id="rId15"/>
    <p:sldId id="344" r:id="rId16"/>
    <p:sldId id="274" r:id="rId17"/>
    <p:sldId id="261" r:id="rId18"/>
    <p:sldId id="262" r:id="rId19"/>
    <p:sldId id="263" r:id="rId20"/>
    <p:sldId id="264" r:id="rId21"/>
    <p:sldId id="265" r:id="rId22"/>
    <p:sldId id="267" r:id="rId23"/>
    <p:sldId id="268" r:id="rId24"/>
    <p:sldId id="369" r:id="rId25"/>
    <p:sldId id="269" r:id="rId26"/>
    <p:sldId id="270" r:id="rId27"/>
    <p:sldId id="271" r:id="rId28"/>
    <p:sldId id="272" r:id="rId29"/>
    <p:sldId id="349" r:id="rId30"/>
    <p:sldId id="351" r:id="rId31"/>
    <p:sldId id="289" r:id="rId32"/>
    <p:sldId id="358" r:id="rId33"/>
    <p:sldId id="359" r:id="rId34"/>
    <p:sldId id="360" r:id="rId35"/>
    <p:sldId id="361" r:id="rId36"/>
    <p:sldId id="362" r:id="rId37"/>
    <p:sldId id="336" r:id="rId38"/>
    <p:sldId id="273" r:id="rId39"/>
    <p:sldId id="363" r:id="rId40"/>
    <p:sldId id="364" r:id="rId41"/>
    <p:sldId id="352" r:id="rId42"/>
    <p:sldId id="353" r:id="rId43"/>
    <p:sldId id="354" r:id="rId44"/>
    <p:sldId id="355" r:id="rId45"/>
    <p:sldId id="356" r:id="rId46"/>
    <p:sldId id="357" r:id="rId47"/>
    <p:sldId id="365" r:id="rId48"/>
    <p:sldId id="432" r:id="rId49"/>
    <p:sldId id="433" r:id="rId50"/>
    <p:sldId id="434" r:id="rId51"/>
    <p:sldId id="435" r:id="rId52"/>
    <p:sldId id="299" r:id="rId53"/>
    <p:sldId id="300" r:id="rId54"/>
    <p:sldId id="301" r:id="rId55"/>
    <p:sldId id="302" r:id="rId56"/>
    <p:sldId id="290" r:id="rId57"/>
    <p:sldId id="294" r:id="rId58"/>
    <p:sldId id="295" r:id="rId59"/>
    <p:sldId id="296" r:id="rId60"/>
    <p:sldId id="297" r:id="rId61"/>
    <p:sldId id="367" r:id="rId62"/>
    <p:sldId id="291" r:id="rId63"/>
    <p:sldId id="366" r:id="rId64"/>
    <p:sldId id="368" r:id="rId65"/>
    <p:sldId id="298" r:id="rId66"/>
    <p:sldId id="292" r:id="rId67"/>
    <p:sldId id="303" r:id="rId68"/>
    <p:sldId id="304" r:id="rId69"/>
    <p:sldId id="305" r:id="rId70"/>
    <p:sldId id="307" r:id="rId71"/>
    <p:sldId id="308" r:id="rId72"/>
    <p:sldId id="309" r:id="rId73"/>
    <p:sldId id="311" r:id="rId74"/>
    <p:sldId id="312" r:id="rId75"/>
    <p:sldId id="313" r:id="rId76"/>
    <p:sldId id="314" r:id="rId77"/>
    <p:sldId id="315" r:id="rId78"/>
    <p:sldId id="316" r:id="rId79"/>
    <p:sldId id="317" r:id="rId80"/>
    <p:sldId id="318" r:id="rId81"/>
    <p:sldId id="319" r:id="rId82"/>
    <p:sldId id="320" r:id="rId83"/>
    <p:sldId id="321" r:id="rId84"/>
    <p:sldId id="322" r:id="rId85"/>
    <p:sldId id="323" r:id="rId86"/>
    <p:sldId id="324" r:id="rId87"/>
    <p:sldId id="325" r:id="rId88"/>
    <p:sldId id="326" r:id="rId89"/>
    <p:sldId id="327" r:id="rId90"/>
    <p:sldId id="310" r:id="rId91"/>
  </p:sldIdLst>
  <p:sldSz cx="9144000" cy="6858000" type="screen4x3"/>
  <p:notesSz cx="6858000" cy="9144000"/>
  <p:custDataLst>
    <p:tags r:id="rId9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78"/>
      </p:cViewPr>
      <p:guideLst>
        <p:guide orient="horz" pos="2176"/>
        <p:guide pos="2898"/>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tags" Target="tags/tag520.xml" /><Relationship Id="rId93" Type="http://schemas.openxmlformats.org/officeDocument/2006/relationships/presProps" Target="presProps.xml" /><Relationship Id="rId94" Type="http://schemas.openxmlformats.org/officeDocument/2006/relationships/viewProps" Target="viewProps.xml" /><Relationship Id="rId95" Type="http://schemas.openxmlformats.org/officeDocument/2006/relationships/theme" Target="theme/theme1.xml" /><Relationship Id="rId96" Type="http://schemas.openxmlformats.org/officeDocument/2006/relationships/tableStyles" Target="tableStyles.xml" /></Relationships>
</file>

<file path=ppt/diagrams/colors1.xml><?xml version="1.0" encoding="utf-8"?>
<dgm:colorsDef xmlns:a="http://schemas.openxmlformats.org/drawingml/2006/main" xmlns:dgm="http://schemas.openxmlformats.org/drawingml/2006/diagram" uniqueId="urn:microsoft.com/office/officeart/2005/8/colors/colorful3#6">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43C1B71C-4606-4FC3-B80E-FCE20C96255C}" type="doc">
      <dgm:prSet loTypeId="urn:microsoft.com/office/officeart/2008/layout/HorizontalMultiLevelHierarchy#6" loCatId="hierarchy" qsTypeId="urn:microsoft.com/office/officeart/2005/8/quickstyle/simple1#6" qsCatId="simple" csTypeId="urn:microsoft.com/office/officeart/2005/8/colors/colorful3#6" csCatId="colorful" phldr="1"/>
      <dgm:spPr/>
      <dgm:t>
        <a:bodyPr/>
        <a:lstStyle/>
        <a:p>
          <a:endParaRPr lang="zh-CN" altLang="en-US"/>
        </a:p>
      </dgm:t>
    </dgm:pt>
    <dgm:pt modelId="{D20A1888-37BF-4051-A0E7-DBB125B42EC6}" type="parTrans" cxnId="{9FA856E2-5134-4F84-AC36-8DF9E272CB9E}">
      <dgm:prSet custT="1"/>
      <dgm:spPr/>
      <dgm:t>
        <a:bodyPr/>
        <a:lstStyle/>
        <a:p>
          <a:endParaRPr lang="zh-CN" altLang="en-US" sz="2800"/>
        </a:p>
      </dgm:t>
    </dgm:pt>
    <dgm:pt modelId="{A4EEA863-78D3-4CA3-A23D-258626C7C456}">
      <dgm:prSet phldrT="[文本]" custT="1"/>
      <dgm:spPr>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dgm:spPr>
      <dgm:t>
        <a:bodyPr vert="eaVert"/>
        <a:lstStyle/>
        <a:p>
          <a:r>
            <a:rPr lang="zh-CN" altLang="en-US" sz="2800"/>
            <a:t>人物塑造</a:t>
          </a:r>
        </a:p>
      </dgm:t>
    </dgm:pt>
    <dgm:pt modelId="{10D8FF09-D73B-4570-B592-037F6D9C361E}" type="parTrans" cxnId="{35BB0DD7-5AF4-425D-8D51-11FC84437635}">
      <dgm:prSet custT="1"/>
      <dgm:spPr>
        <a:noFill/>
        <a:ln w="12700" cap="flat" cmpd="sng" algn="ctr">
          <a:solidFill>
            <a:schemeClr val="accent4">
              <a:hueOff val="0"/>
              <a:satOff val="0"/>
              <a:lumOff val="0"/>
              <a:alphaOff val="0"/>
            </a:schemeClr>
          </a:solidFill>
          <a:prstDash val="solid"/>
          <a:miter lim="800000"/>
        </a:ln>
      </dgm:spPr>
      <dgm:t>
        <a:bodyPr/>
        <a:lstStyle/>
        <a:p>
          <a:endParaRPr lang="zh-CN" altLang="en-US" sz="2800"/>
        </a:p>
      </dgm:t>
    </dgm:pt>
    <dgm:pt modelId="{1EEA4863-835D-4250-81BA-00E3C19DB2FE}">
      <dgm:prSet phldrT="[文本]" custT="1"/>
      <dgm:spPr>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正面描写</a:t>
          </a:r>
        </a:p>
      </dgm:t>
    </dgm:pt>
    <dgm:pt modelId="{8004DC44-34C4-4EDE-BD7E-71D28FBFF7FB}" type="parTrans" cxnId="{47E17061-9F4C-4BDD-8748-35FA0C6810DE}">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F2CEAD33-0769-426A-92D5-6341FF0F9E7D}">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外貌描写</a:t>
          </a:r>
        </a:p>
      </dgm:t>
    </dgm:pt>
    <dgm:pt modelId="{3F4D1E59-170F-40BB-84D1-D6972CCFD2B1}" type="sibTrans" cxnId="{47E17061-9F4C-4BDD-8748-35FA0C6810DE}">
      <dgm:prSet custT="1"/>
      <dgm:spPr/>
      <dgm:t>
        <a:bodyPr/>
        <a:lstStyle/>
        <a:p>
          <a:endParaRPr lang="zh-CN" altLang="en-US" sz="2800"/>
        </a:p>
      </dgm:t>
    </dgm:pt>
    <dgm:pt modelId="{AAF13B3D-8D51-45BC-9A5D-DA59428051E9}" type="parTrans" cxnId="{6B42DCF8-0F22-4AC4-AC46-983201BF8759}">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9A84EF17-7F68-4CDF-A96B-A24BC615BE48}">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语言描写</a:t>
          </a:r>
        </a:p>
      </dgm:t>
    </dgm:pt>
    <dgm:pt modelId="{ED96091D-819B-4EE2-B6DA-2DC3B68F40CA}" type="sibTrans" cxnId="{6B42DCF8-0F22-4AC4-AC46-983201BF8759}">
      <dgm:prSet custT="1"/>
      <dgm:spPr/>
      <dgm:t>
        <a:bodyPr/>
        <a:lstStyle/>
        <a:p>
          <a:endParaRPr lang="zh-CN" altLang="en-US" sz="2800"/>
        </a:p>
      </dgm:t>
    </dgm:pt>
    <dgm:pt modelId="{2138DF99-4BDF-4B2E-B12F-75405188DC4C}" type="parTrans" cxnId="{3A17B025-E12E-49AF-8D85-A4A6A897FDB5}">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3962C238-EFCB-4F23-96FE-AEE8D5B33197}">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动作描写</a:t>
          </a:r>
        </a:p>
      </dgm:t>
    </dgm:pt>
    <dgm:pt modelId="{E64E7042-ABE9-4AA7-AE78-F3DAE265F023}" type="sibTrans" cxnId="{3A17B025-E12E-49AF-8D85-A4A6A897FDB5}">
      <dgm:prSet custT="1"/>
      <dgm:spPr/>
      <dgm:t>
        <a:bodyPr/>
        <a:lstStyle/>
        <a:p>
          <a:endParaRPr lang="zh-CN" altLang="en-US" sz="2800"/>
        </a:p>
      </dgm:t>
    </dgm:pt>
    <dgm:pt modelId="{22370DBD-E0E8-4ECF-A7FE-1E426DAEF47B}" type="parTrans" cxnId="{4E097277-BD49-40F7-A8AE-2C6CCE5EE19C}">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4041B4EA-EE52-442A-96CC-5737334417E8}">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心理描写</a:t>
          </a:r>
        </a:p>
      </dgm:t>
    </dgm:pt>
    <dgm:pt modelId="{0629FCF2-FA46-4BA1-B2FB-6801609E3998}" type="sibTrans" cxnId="{4E097277-BD49-40F7-A8AE-2C6CCE5EE19C}">
      <dgm:prSet custT="1"/>
      <dgm:spPr/>
      <dgm:t>
        <a:bodyPr/>
        <a:lstStyle/>
        <a:p>
          <a:endParaRPr lang="zh-CN" altLang="en-US" sz="2800"/>
        </a:p>
      </dgm:t>
    </dgm:pt>
    <dgm:pt modelId="{6A45EC57-EE5B-43E7-9CD3-0244ED458F36}" type="parTrans" cxnId="{033DE12A-2693-4557-B008-BEFF87DD30C3}">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08F3E2BC-36E1-4A95-8498-DB7FF7746B40}">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神态描写</a:t>
          </a:r>
        </a:p>
      </dgm:t>
    </dgm:pt>
    <dgm:pt modelId="{C215F8E6-4973-4A03-BDF2-1F11316686F1}" type="sibTrans" cxnId="{033DE12A-2693-4557-B008-BEFF87DD30C3}">
      <dgm:prSet custT="1"/>
      <dgm:spPr/>
      <dgm:t>
        <a:bodyPr/>
        <a:lstStyle/>
        <a:p>
          <a:endParaRPr lang="zh-CN" altLang="en-US" sz="2800"/>
        </a:p>
      </dgm:t>
    </dgm:pt>
    <dgm:pt modelId="{1AFE1C6E-CC20-402D-B9EE-F3DB4BAF3ECF}" type="parTrans" cxnId="{12AF6251-537C-4ACC-AC85-6F5BF0A0C5D5}">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7AE47B0B-8609-47E0-AEF2-9813E9C62304}">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细节描写</a:t>
          </a:r>
        </a:p>
      </dgm:t>
    </dgm:pt>
    <dgm:pt modelId="{D304BC46-5470-4221-9DAA-B383F9AB2D7E}" type="sibTrans" cxnId="{12AF6251-537C-4ACC-AC85-6F5BF0A0C5D5}">
      <dgm:prSet custT="1"/>
      <dgm:spPr/>
      <dgm:t>
        <a:bodyPr/>
        <a:lstStyle/>
        <a:p>
          <a:endParaRPr lang="zh-CN" altLang="en-US" sz="2800"/>
        </a:p>
      </dgm:t>
    </dgm:pt>
    <dgm:pt modelId="{D51C24D1-97CD-4756-AD1B-6D9FE68C333A}" type="sibTrans" cxnId="{35BB0DD7-5AF4-425D-8D51-11FC84437635}">
      <dgm:prSet custT="1"/>
      <dgm:spPr/>
      <dgm:t>
        <a:bodyPr/>
        <a:lstStyle/>
        <a:p>
          <a:endParaRPr lang="zh-CN" altLang="en-US" sz="2800"/>
        </a:p>
      </dgm:t>
    </dgm:pt>
    <dgm:pt modelId="{AAB02DE3-A25A-4726-B43D-82B366806FBB}" type="parTrans" cxnId="{BE8743D9-F1A7-4B2D-921A-80D59601A5BE}">
      <dgm:prSet custT="1"/>
      <dgm:spPr>
        <a:noFill/>
        <a:ln w="12700" cap="flat" cmpd="sng" algn="ctr">
          <a:solidFill>
            <a:schemeClr val="accent4">
              <a:hueOff val="0"/>
              <a:satOff val="0"/>
              <a:lumOff val="0"/>
              <a:alphaOff val="0"/>
            </a:schemeClr>
          </a:solidFill>
          <a:prstDash val="solid"/>
          <a:miter lim="800000"/>
        </a:ln>
      </dgm:spPr>
      <dgm:t>
        <a:bodyPr/>
        <a:lstStyle/>
        <a:p>
          <a:endParaRPr lang="zh-CN" altLang="en-US" sz="2800"/>
        </a:p>
      </dgm:t>
    </dgm:pt>
    <dgm:pt modelId="{8C6281D4-32AE-4E37-AA32-631953A6D00E}">
      <dgm:prSet phldrT="[文本]" custT="1"/>
      <dgm:spPr>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侧面描写</a:t>
          </a:r>
        </a:p>
      </dgm:t>
    </dgm:pt>
    <dgm:pt modelId="{5C609A94-53B9-4A38-89F0-C98EBD33D63A}" type="parTrans" cxnId="{86E0A4E6-30E3-4067-BA02-2D541B5A2296}">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86CA2782-D013-48C1-99C4-538B9DB6D235}">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手法</a:t>
          </a:r>
        </a:p>
      </dgm:t>
    </dgm:pt>
    <dgm:pt modelId="{9194E4E7-7DC3-4AF0-95F6-CB88AC7B4323}" type="parTrans" cxnId="{EA9E98D4-F3CB-4DDE-A4B4-872F7A8D2BAB}">
      <dgm:prSet custT="1"/>
      <dgm:spPr>
        <a:noFill/>
        <a:ln w="12700" cap="flat" cmpd="sng" algn="ctr">
          <a:solidFill>
            <a:schemeClr val="accent6">
              <a:hueOff val="0"/>
              <a:satOff val="0"/>
              <a:lumOff val="0"/>
              <a:alphaOff val="0"/>
            </a:schemeClr>
          </a:solidFill>
          <a:prstDash val="solid"/>
          <a:miter lim="800000"/>
        </a:ln>
      </dgm:spPr>
      <dgm:t>
        <a:bodyPr/>
        <a:lstStyle/>
        <a:p>
          <a:endParaRPr lang="zh-CN" altLang="en-US" sz="2800"/>
        </a:p>
      </dgm:t>
    </dgm:pt>
    <dgm:pt modelId="{B70F333A-2EF6-4CFF-8DC6-A42B4AC57F3A}">
      <dgm:prSet phldrT="[文本]" custT="1"/>
      <dgm:spPr>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渲染、烘托、衬托……</a:t>
          </a:r>
        </a:p>
      </dgm:t>
    </dgm:pt>
    <dgm:pt modelId="{6DAA34FC-1E3B-4970-BE66-049936E5AE41}" type="sibTrans" cxnId="{EA9E98D4-F3CB-4DDE-A4B4-872F7A8D2BAB}">
      <dgm:prSet custT="1"/>
      <dgm:spPr/>
      <dgm:t>
        <a:bodyPr/>
        <a:lstStyle/>
        <a:p>
          <a:endParaRPr lang="zh-CN" altLang="en-US" sz="2800"/>
        </a:p>
      </dgm:t>
    </dgm:pt>
    <dgm:pt modelId="{DC301BD7-6880-4102-BE0F-BEE088D488B4}" type="sibTrans" cxnId="{86E0A4E6-30E3-4067-BA02-2D541B5A2296}">
      <dgm:prSet custT="1"/>
      <dgm:spPr/>
      <dgm:t>
        <a:bodyPr/>
        <a:lstStyle/>
        <a:p>
          <a:endParaRPr lang="zh-CN" altLang="en-US" sz="2800"/>
        </a:p>
      </dgm:t>
    </dgm:pt>
    <dgm:pt modelId="{D14F6724-CC0A-4184-AE94-E547173F688D}" type="parTrans" cxnId="{26369E7F-4240-44D5-9AD7-36C5243469FA}">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EDC21779-5314-432F-B2D4-A8E8F762CAA7}">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方式</a:t>
          </a:r>
        </a:p>
      </dgm:t>
    </dgm:pt>
    <dgm:pt modelId="{33969AEB-57CF-4D33-8003-252E33711083}" type="parTrans" cxnId="{9B285A35-FFE2-41AA-83E7-B65AEB1EF6B9}">
      <dgm:prSet custT="1"/>
      <dgm:spPr>
        <a:noFill/>
        <a:ln w="12700" cap="flat" cmpd="sng" algn="ctr">
          <a:solidFill>
            <a:schemeClr val="accent6">
              <a:hueOff val="0"/>
              <a:satOff val="0"/>
              <a:lumOff val="0"/>
              <a:alphaOff val="0"/>
            </a:schemeClr>
          </a:solidFill>
          <a:prstDash val="solid"/>
          <a:miter lim="800000"/>
        </a:ln>
      </dgm:spPr>
      <dgm:t>
        <a:bodyPr/>
        <a:lstStyle/>
        <a:p>
          <a:endParaRPr lang="zh-CN" altLang="en-US" sz="2800"/>
        </a:p>
      </dgm:t>
    </dgm:pt>
    <dgm:pt modelId="{14A2876A-B2B7-4551-B601-2597DC1DA45B}">
      <dgm:prSet phldrT="[文本]" custT="1"/>
      <dgm:spPr>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借助次要人物陪衬烘托</a:t>
          </a:r>
        </a:p>
      </dgm:t>
    </dgm:pt>
    <dgm:pt modelId="{915A48E9-31F9-4E38-8780-9F88491EDA3C}" type="sibTrans" cxnId="{9B285A35-FFE2-41AA-83E7-B65AEB1EF6B9}">
      <dgm:prSet custT="1"/>
      <dgm:spPr/>
      <dgm:t>
        <a:bodyPr/>
        <a:lstStyle/>
        <a:p>
          <a:endParaRPr lang="zh-CN" altLang="en-US" sz="2800"/>
        </a:p>
      </dgm:t>
    </dgm:pt>
    <dgm:pt modelId="{32B48A9A-DE86-4475-BCF2-156C82B8FC00}" type="parTrans" cxnId="{CA1F89C7-183D-4530-875D-E03B68D74E52}">
      <dgm:prSet custT="1"/>
      <dgm:spPr>
        <a:noFill/>
        <a:ln w="12700" cap="flat" cmpd="sng" algn="ctr">
          <a:solidFill>
            <a:schemeClr val="accent6">
              <a:hueOff val="0"/>
              <a:satOff val="0"/>
              <a:lumOff val="0"/>
              <a:alphaOff val="0"/>
            </a:schemeClr>
          </a:solidFill>
          <a:prstDash val="solid"/>
          <a:miter lim="800000"/>
        </a:ln>
      </dgm:spPr>
      <dgm:t>
        <a:bodyPr/>
        <a:lstStyle/>
        <a:p>
          <a:endParaRPr lang="zh-CN" altLang="en-US" sz="2800"/>
        </a:p>
      </dgm:t>
    </dgm:pt>
    <dgm:pt modelId="{2A6E46CC-5D5A-41B7-B03C-28C08BB54764}">
      <dgm:prSet phldrT="[文本]" custT="1"/>
      <dgm:spPr>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借助物象陪衬烘托</a:t>
          </a:r>
        </a:p>
      </dgm:t>
    </dgm:pt>
    <dgm:pt modelId="{275CF492-187C-44B5-95F4-7944B1CD4A4D}" type="sibTrans" cxnId="{CA1F89C7-183D-4530-875D-E03B68D74E52}">
      <dgm:prSet custT="1"/>
      <dgm:spPr/>
      <dgm:t>
        <a:bodyPr/>
        <a:lstStyle/>
        <a:p>
          <a:endParaRPr lang="zh-CN" altLang="en-US" sz="2800"/>
        </a:p>
      </dgm:t>
    </dgm:pt>
    <dgm:pt modelId="{79EBF4BB-D6D5-4BAE-B91B-8BFBEE47412F}" type="parTrans" cxnId="{11C948A2-82BD-4E54-8EA0-2C71B23F729A}">
      <dgm:prSet custT="1"/>
      <dgm:spPr>
        <a:noFill/>
        <a:ln w="12700" cap="flat" cmpd="sng" algn="ctr">
          <a:solidFill>
            <a:schemeClr val="accent6">
              <a:hueOff val="0"/>
              <a:satOff val="0"/>
              <a:lumOff val="0"/>
              <a:alphaOff val="0"/>
            </a:schemeClr>
          </a:solidFill>
          <a:prstDash val="solid"/>
          <a:miter lim="800000"/>
        </a:ln>
      </dgm:spPr>
      <dgm:t>
        <a:bodyPr/>
        <a:lstStyle/>
        <a:p>
          <a:endParaRPr lang="zh-CN" altLang="en-US" sz="2800"/>
        </a:p>
      </dgm:t>
    </dgm:pt>
    <dgm:pt modelId="{310DAA1A-95FB-4CC5-AA35-7E134A87600B}">
      <dgm:prSet phldrT="[文本]" custT="1"/>
      <dgm:spPr>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借助环境渲染烘托</a:t>
          </a:r>
        </a:p>
      </dgm:t>
    </dgm:pt>
    <dgm:pt modelId="{6BC93AC2-9556-4198-9052-CE2E8FC0A5BA}" type="sibTrans" cxnId="{11C948A2-82BD-4E54-8EA0-2C71B23F729A}">
      <dgm:prSet custT="1"/>
      <dgm:spPr/>
      <dgm:t>
        <a:bodyPr/>
        <a:lstStyle/>
        <a:p>
          <a:endParaRPr lang="zh-CN" altLang="en-US" sz="2800"/>
        </a:p>
      </dgm:t>
    </dgm:pt>
    <dgm:pt modelId="{C0825B5A-0F10-402F-8D84-BDE55F1CD2DF}" type="sibTrans" cxnId="{26369E7F-4240-44D5-9AD7-36C5243469FA}">
      <dgm:prSet custT="1"/>
      <dgm:spPr/>
      <dgm:t>
        <a:bodyPr/>
        <a:lstStyle/>
        <a:p>
          <a:endParaRPr lang="zh-CN" altLang="en-US" sz="2800"/>
        </a:p>
      </dgm:t>
    </dgm:pt>
    <dgm:pt modelId="{AA05D498-ED67-4FC8-9AB2-C6DDA3F9C2FC}" type="sibTrans" cxnId="{BE8743D9-F1A7-4B2D-921A-80D59601A5BE}">
      <dgm:prSet custT="1"/>
      <dgm:spPr/>
      <dgm:t>
        <a:bodyPr/>
        <a:lstStyle/>
        <a:p>
          <a:endParaRPr lang="zh-CN" altLang="en-US" sz="2800"/>
        </a:p>
      </dgm:t>
    </dgm:pt>
    <dgm:pt modelId="{F373B25D-0407-4021-9BBE-4427AD5FE4B9}" type="sibTrans" cxnId="{9FA856E2-5134-4F84-AC36-8DF9E272CB9E}">
      <dgm:prSet custT="1"/>
      <dgm:spPr/>
      <dgm:t>
        <a:bodyPr/>
        <a:lstStyle/>
        <a:p>
          <a:endParaRPr lang="zh-CN" altLang="en-US" sz="2800"/>
        </a:p>
      </dgm:t>
    </dgm:pt>
    <dgm:pt modelId="{AA3EC9AD-BDF5-4F39-B558-3F7300D7FC2B}" type="pres">
      <dgm:prSet presAssocID="{43C1B71C-4606-4FC3-B80E-FCE20C96255C}" presName="Name0">
        <dgm:presLayoutVars>
          <dgm:chPref val="1"/>
          <dgm:dir/>
          <dgm:animOne val="branch"/>
          <dgm:animLvl val="lvl"/>
          <dgm:resizeHandles val="exact"/>
        </dgm:presLayoutVars>
      </dgm:prSet>
      <dgm:spPr/>
      <dgm:t>
        <a:bodyPr/>
        <a:lstStyle/>
        <a:p>
          <a:endParaRPr lang="zh-CN" altLang="en-US"/>
        </a:p>
      </dgm:t>
    </dgm:pt>
    <dgm:pt modelId="{131736F6-F7A9-4CF0-8B87-05146914D46E}" type="pres">
      <dgm:prSet presAssocID="{A4EEA863-78D3-4CA3-A23D-258626C7C456}" presName="root1"/>
      <dgm:spPr/>
      <dgm:t>
        <a:bodyPr/>
        <a:lstStyle/>
        <a:p>
          <a:endParaRPr/>
        </a:p>
      </dgm:t>
    </dgm:pt>
    <dgm:pt modelId="{49D35D4E-8748-4B32-B5AF-C0DE99678DD8}" type="pres">
      <dgm:prSet presAssocID="{A4EEA863-78D3-4CA3-A23D-258626C7C456}" presName="LevelOneTextNode" presStyleLbl="node0" presStyleCnt="1" custAng="5400000" custFlipVert="0" custFlipHor="0" custScaleX="759201" custScaleY="58192" custLinFactX="-18965" custLinFactNeighborX="-100000" custLinFactNeighborY="1518">
        <dgm:presLayoutVars>
          <dgm:chPref val="3"/>
        </dgm:presLayoutVars>
      </dgm:prSet>
      <dgm:spPr/>
      <dgm:t>
        <a:bodyPr/>
        <a:lstStyle/>
        <a:p>
          <a:endParaRPr lang="zh-CN" altLang="en-US"/>
        </a:p>
      </dgm:t>
    </dgm:pt>
    <dgm:pt modelId="{6D2253BB-BF45-4075-BD91-69F36BBC6777}" type="pres">
      <dgm:prSet presAssocID="{A4EEA863-78D3-4CA3-A23D-258626C7C456}" presName="level2hierChild"/>
      <dgm:spPr/>
      <dgm:t>
        <a:bodyPr/>
        <a:lstStyle/>
        <a:p>
          <a:endParaRPr/>
        </a:p>
      </dgm:t>
    </dgm:pt>
    <dgm:pt modelId="{641F5A6E-24EF-43FA-9C4E-BA7CF2DB51A2}" type="pres">
      <dgm:prSet presAssocID="{10D8FF09-D73B-4570-B592-037F6D9C361E}" presName="conn2-1" presStyleLbl="parChTrans1D2" presStyleIdx="1" presStyleCnt="2"/>
      <dgm:spPr/>
      <dgm:t>
        <a:bodyPr/>
        <a:lstStyle/>
        <a:p>
          <a:endParaRPr lang="zh-CN" altLang="en-US"/>
        </a:p>
      </dgm:t>
    </dgm:pt>
    <dgm:pt modelId="{9A51DA17-BC08-48C6-91CC-F64EC8A8C771}" type="pres">
      <dgm:prSet presAssocID="{10D8FF09-D73B-4570-B592-037F6D9C361E}" presName="connTx" presStyleLbl="parChTrans2D2" presStyleCnt="2"/>
      <dgm:spPr/>
      <dgm:t>
        <a:bodyPr/>
        <a:lstStyle/>
        <a:p>
          <a:endParaRPr lang="zh-CN" altLang="en-US"/>
        </a:p>
      </dgm:t>
    </dgm:pt>
    <dgm:pt modelId="{F87DC5FE-D6B2-4088-A735-AE50EA3F4901}" type="pres">
      <dgm:prSet presAssocID="{1EEA4863-835D-4250-81BA-00E3C19DB2FE}" presName="root2"/>
      <dgm:spPr/>
      <dgm:t>
        <a:bodyPr/>
        <a:lstStyle/>
        <a:p>
          <a:endParaRPr/>
        </a:p>
      </dgm:t>
    </dgm:pt>
    <dgm:pt modelId="{59078A8B-6255-4396-BBA2-55B9E22A3C9C}" type="pres">
      <dgm:prSet presAssocID="{1EEA4863-835D-4250-81BA-00E3C19DB2FE}" presName="LevelTwoTextNode" presStyleLbl="node2" presStyleCnt="2" custScaleY="332829" custLinFactNeighborX="-97449" custLinFactNeighborY="-89898">
        <dgm:presLayoutVars>
          <dgm:chPref val="3"/>
        </dgm:presLayoutVars>
      </dgm:prSet>
      <dgm:spPr/>
      <dgm:t>
        <a:bodyPr/>
        <a:lstStyle/>
        <a:p>
          <a:endParaRPr lang="zh-CN" altLang="en-US"/>
        </a:p>
      </dgm:t>
    </dgm:pt>
    <dgm:pt modelId="{2E0F8094-0EA5-4603-A077-AEC25303C967}" type="pres">
      <dgm:prSet presAssocID="{1EEA4863-835D-4250-81BA-00E3C19DB2FE}" presName="level3hierChild"/>
      <dgm:spPr/>
      <dgm:t>
        <a:bodyPr/>
        <a:lstStyle/>
        <a:p>
          <a:endParaRPr/>
        </a:p>
      </dgm:t>
    </dgm:pt>
    <dgm:pt modelId="{0A1AA6FC-A4F6-4B6C-9E76-DEF2ED9CFF40}" type="pres">
      <dgm:prSet presAssocID="{8004DC44-34C4-4EDE-BD7E-71D28FBFF7FB}" presName="conn2-1" presStyleLbl="parChTrans1D3" presStyleIdx="7" presStyleCnt="8"/>
      <dgm:spPr/>
      <dgm:t>
        <a:bodyPr/>
        <a:lstStyle/>
        <a:p>
          <a:endParaRPr lang="zh-CN" altLang="en-US"/>
        </a:p>
      </dgm:t>
    </dgm:pt>
    <dgm:pt modelId="{090A10C8-D9EA-4D39-B57D-6EE68028319A}" type="pres">
      <dgm:prSet presAssocID="{8004DC44-34C4-4EDE-BD7E-71D28FBFF7FB}" presName="connTx" presStyleLbl="parChTrans2D3" presStyleCnt="8"/>
      <dgm:spPr/>
      <dgm:t>
        <a:bodyPr/>
        <a:lstStyle/>
        <a:p>
          <a:endParaRPr lang="zh-CN" altLang="en-US"/>
        </a:p>
      </dgm:t>
    </dgm:pt>
    <dgm:pt modelId="{D9EB3EA7-1A76-4C2B-BCF2-377B44B905A1}" type="pres">
      <dgm:prSet presAssocID="{F2CEAD33-0769-426A-92D5-6341FF0F9E7D}" presName="root2"/>
      <dgm:spPr/>
      <dgm:t>
        <a:bodyPr/>
        <a:lstStyle/>
        <a:p>
          <a:endParaRPr/>
        </a:p>
      </dgm:t>
    </dgm:pt>
    <dgm:pt modelId="{2CE64E50-8184-489B-81EA-DE06D418AB07}" type="pres">
      <dgm:prSet presAssocID="{F2CEAD33-0769-426A-92D5-6341FF0F9E7D}" presName="LevelTwoTextNode" presStyleLbl="node3" presStyleCnt="8" custScaleX="241059" custScaleY="126116">
        <dgm:presLayoutVars>
          <dgm:chPref val="3"/>
        </dgm:presLayoutVars>
      </dgm:prSet>
      <dgm:spPr/>
      <dgm:t>
        <a:bodyPr/>
        <a:lstStyle/>
        <a:p>
          <a:endParaRPr lang="zh-CN" altLang="en-US"/>
        </a:p>
      </dgm:t>
    </dgm:pt>
    <dgm:pt modelId="{49B83E6C-3F26-469F-9C46-02DDA8204E8B}" type="pres">
      <dgm:prSet presAssocID="{F2CEAD33-0769-426A-92D5-6341FF0F9E7D}" presName="level3hierChild"/>
      <dgm:spPr/>
      <dgm:t>
        <a:bodyPr/>
        <a:lstStyle/>
        <a:p>
          <a:endParaRPr/>
        </a:p>
      </dgm:t>
    </dgm:pt>
    <dgm:pt modelId="{1E67480A-0F13-4E92-A016-D687631D2E34}" type="pres">
      <dgm:prSet presAssocID="{AAF13B3D-8D51-45BC-9A5D-DA59428051E9}" presName="conn2-1" presStyleLbl="parChTrans1D3" presStyleIdx="6" presStyleCnt="8"/>
      <dgm:spPr/>
      <dgm:t>
        <a:bodyPr/>
        <a:lstStyle/>
        <a:p>
          <a:endParaRPr lang="zh-CN" altLang="en-US"/>
        </a:p>
      </dgm:t>
    </dgm:pt>
    <dgm:pt modelId="{7C975281-F700-4C48-B86E-2CC6ACEC4245}" type="pres">
      <dgm:prSet presAssocID="{AAF13B3D-8D51-45BC-9A5D-DA59428051E9}" presName="connTx" presStyleLbl="parChTrans2D3" presStyleIdx="1" presStyleCnt="8"/>
      <dgm:spPr/>
      <dgm:t>
        <a:bodyPr/>
        <a:lstStyle/>
        <a:p>
          <a:endParaRPr lang="zh-CN" altLang="en-US"/>
        </a:p>
      </dgm:t>
    </dgm:pt>
    <dgm:pt modelId="{6505C2F6-059C-4ECE-8636-C8BE91CFB90E}" type="pres">
      <dgm:prSet presAssocID="{9A84EF17-7F68-4CDF-A96B-A24BC615BE48}" presName="root2"/>
      <dgm:spPr/>
      <dgm:t>
        <a:bodyPr/>
        <a:lstStyle/>
        <a:p>
          <a:endParaRPr/>
        </a:p>
      </dgm:t>
    </dgm:pt>
    <dgm:pt modelId="{FD272CD2-529B-40AA-A67E-21200CC954F5}" type="pres">
      <dgm:prSet presAssocID="{9A84EF17-7F68-4CDF-A96B-A24BC615BE48}" presName="LevelTwoTextNode" presStyleLbl="node3" presStyleIdx="1" presStyleCnt="8" custScaleX="239740" custScaleY="131425">
        <dgm:presLayoutVars>
          <dgm:chPref val="3"/>
        </dgm:presLayoutVars>
      </dgm:prSet>
      <dgm:spPr/>
      <dgm:t>
        <a:bodyPr/>
        <a:lstStyle/>
        <a:p>
          <a:endParaRPr lang="zh-CN" altLang="en-US"/>
        </a:p>
      </dgm:t>
    </dgm:pt>
    <dgm:pt modelId="{09109580-8C70-4588-BB0C-CA97E571CBE4}" type="pres">
      <dgm:prSet presAssocID="{9A84EF17-7F68-4CDF-A96B-A24BC615BE48}" presName="level3hierChild"/>
      <dgm:spPr/>
      <dgm:t>
        <a:bodyPr/>
        <a:lstStyle/>
        <a:p>
          <a:endParaRPr/>
        </a:p>
      </dgm:t>
    </dgm:pt>
    <dgm:pt modelId="{08BEBE8B-04F3-4749-B75A-313ADB113A1D}" type="pres">
      <dgm:prSet presAssocID="{2138DF99-4BDF-4B2E-B12F-75405188DC4C}" presName="conn2-1" presStyleLbl="parChTrans1D3" presStyleIdx="5" presStyleCnt="8"/>
      <dgm:spPr/>
      <dgm:t>
        <a:bodyPr/>
        <a:lstStyle/>
        <a:p>
          <a:endParaRPr lang="zh-CN" altLang="en-US"/>
        </a:p>
      </dgm:t>
    </dgm:pt>
    <dgm:pt modelId="{EFA23F59-99B3-4884-9C97-8D4E16C55CED}" type="pres">
      <dgm:prSet presAssocID="{2138DF99-4BDF-4B2E-B12F-75405188DC4C}" presName="connTx" presStyleLbl="parChTrans2D3" presStyleIdx="2" presStyleCnt="8"/>
      <dgm:spPr/>
      <dgm:t>
        <a:bodyPr/>
        <a:lstStyle/>
        <a:p>
          <a:endParaRPr lang="zh-CN" altLang="en-US"/>
        </a:p>
      </dgm:t>
    </dgm:pt>
    <dgm:pt modelId="{9EF700F1-ECF7-4E5E-99B9-D494F08C942E}" type="pres">
      <dgm:prSet presAssocID="{3962C238-EFCB-4F23-96FE-AEE8D5B33197}" presName="root2"/>
      <dgm:spPr/>
      <dgm:t>
        <a:bodyPr/>
        <a:lstStyle/>
        <a:p>
          <a:endParaRPr/>
        </a:p>
      </dgm:t>
    </dgm:pt>
    <dgm:pt modelId="{E68015C6-51AC-434D-931E-F0990EB34DFC}" type="pres">
      <dgm:prSet presAssocID="{3962C238-EFCB-4F23-96FE-AEE8D5B33197}" presName="LevelTwoTextNode" presStyleLbl="node3" presStyleIdx="2" presStyleCnt="8" custScaleX="241059" custScaleY="126116">
        <dgm:presLayoutVars>
          <dgm:chPref val="3"/>
        </dgm:presLayoutVars>
      </dgm:prSet>
      <dgm:spPr/>
      <dgm:t>
        <a:bodyPr/>
        <a:lstStyle/>
        <a:p>
          <a:endParaRPr lang="zh-CN" altLang="en-US"/>
        </a:p>
      </dgm:t>
    </dgm:pt>
    <dgm:pt modelId="{8C14CACD-A2B3-4B19-9F32-CFB1DC521724}" type="pres">
      <dgm:prSet presAssocID="{3962C238-EFCB-4F23-96FE-AEE8D5B33197}" presName="level3hierChild"/>
      <dgm:spPr/>
      <dgm:t>
        <a:bodyPr/>
        <a:lstStyle/>
        <a:p>
          <a:endParaRPr/>
        </a:p>
      </dgm:t>
    </dgm:pt>
    <dgm:pt modelId="{D2E38B86-347A-41AC-92AB-C036FA74BB47}" type="pres">
      <dgm:prSet presAssocID="{22370DBD-E0E8-4ECF-A7FE-1E426DAEF47B}" presName="conn2-1" presStyleLbl="parChTrans1D3" presStyleIdx="4" presStyleCnt="8"/>
      <dgm:spPr/>
      <dgm:t>
        <a:bodyPr/>
        <a:lstStyle/>
        <a:p>
          <a:endParaRPr lang="zh-CN" altLang="en-US"/>
        </a:p>
      </dgm:t>
    </dgm:pt>
    <dgm:pt modelId="{F660C3C4-1B92-4B4B-ABDE-5EDE36C437E2}" type="pres">
      <dgm:prSet presAssocID="{22370DBD-E0E8-4ECF-A7FE-1E426DAEF47B}" presName="connTx" presStyleLbl="parChTrans2D3" presStyleIdx="3" presStyleCnt="8"/>
      <dgm:spPr/>
      <dgm:t>
        <a:bodyPr/>
        <a:lstStyle/>
        <a:p>
          <a:endParaRPr lang="zh-CN" altLang="en-US"/>
        </a:p>
      </dgm:t>
    </dgm:pt>
    <dgm:pt modelId="{B7491572-E829-4B5C-9235-8AB80CFA810A}" type="pres">
      <dgm:prSet presAssocID="{4041B4EA-EE52-442A-96CC-5737334417E8}" presName="root2"/>
      <dgm:spPr/>
      <dgm:t>
        <a:bodyPr/>
        <a:lstStyle/>
        <a:p>
          <a:endParaRPr/>
        </a:p>
      </dgm:t>
    </dgm:pt>
    <dgm:pt modelId="{3704A819-9EAF-421D-A97D-15BC01B89FC9}" type="pres">
      <dgm:prSet presAssocID="{4041B4EA-EE52-442A-96CC-5737334417E8}" presName="LevelTwoTextNode" presStyleLbl="node3" presStyleIdx="3" presStyleCnt="8" custScaleX="243443" custScaleY="112009">
        <dgm:presLayoutVars>
          <dgm:chPref val="3"/>
        </dgm:presLayoutVars>
      </dgm:prSet>
      <dgm:spPr/>
      <dgm:t>
        <a:bodyPr/>
        <a:lstStyle/>
        <a:p>
          <a:endParaRPr lang="zh-CN" altLang="en-US"/>
        </a:p>
      </dgm:t>
    </dgm:pt>
    <dgm:pt modelId="{9AA78695-E622-41E0-8345-529926845B4F}" type="pres">
      <dgm:prSet presAssocID="{4041B4EA-EE52-442A-96CC-5737334417E8}" presName="level3hierChild"/>
      <dgm:spPr/>
      <dgm:t>
        <a:bodyPr/>
        <a:lstStyle/>
        <a:p>
          <a:endParaRPr/>
        </a:p>
      </dgm:t>
    </dgm:pt>
    <dgm:pt modelId="{89835F03-B75E-41E6-A034-4561005AF7EF}" type="pres">
      <dgm:prSet presAssocID="{6A45EC57-EE5B-43E7-9CD3-0244ED458F36}" presName="conn2-1" presStyleLbl="parChTrans1D3" presStyleIdx="3" presStyleCnt="8"/>
      <dgm:spPr/>
      <dgm:t>
        <a:bodyPr/>
        <a:lstStyle/>
        <a:p>
          <a:endParaRPr lang="zh-CN" altLang="en-US"/>
        </a:p>
      </dgm:t>
    </dgm:pt>
    <dgm:pt modelId="{72CC9F0F-1C54-44B1-AEA7-A1FA072EB5EB}" type="pres">
      <dgm:prSet presAssocID="{6A45EC57-EE5B-43E7-9CD3-0244ED458F36}" presName="connTx" presStyleLbl="parChTrans2D3" presStyleIdx="4" presStyleCnt="8"/>
      <dgm:spPr/>
      <dgm:t>
        <a:bodyPr/>
        <a:lstStyle/>
        <a:p>
          <a:endParaRPr lang="zh-CN" altLang="en-US"/>
        </a:p>
      </dgm:t>
    </dgm:pt>
    <dgm:pt modelId="{6C3FA64F-8DC5-4978-9545-04864E327722}" type="pres">
      <dgm:prSet presAssocID="{08F3E2BC-36E1-4A95-8498-DB7FF7746B40}" presName="root2"/>
      <dgm:spPr/>
      <dgm:t>
        <a:bodyPr/>
        <a:lstStyle/>
        <a:p>
          <a:endParaRPr/>
        </a:p>
      </dgm:t>
    </dgm:pt>
    <dgm:pt modelId="{C3B3CA05-2D5E-48AD-A925-FDA798EC40C4}" type="pres">
      <dgm:prSet presAssocID="{08F3E2BC-36E1-4A95-8498-DB7FF7746B40}" presName="LevelTwoTextNode" presStyleLbl="node3" presStyleIdx="4" presStyleCnt="8" custScaleX="241059" custScaleY="126116">
        <dgm:presLayoutVars>
          <dgm:chPref val="3"/>
        </dgm:presLayoutVars>
      </dgm:prSet>
      <dgm:spPr/>
      <dgm:t>
        <a:bodyPr/>
        <a:lstStyle/>
        <a:p>
          <a:endParaRPr lang="zh-CN" altLang="en-US"/>
        </a:p>
      </dgm:t>
    </dgm:pt>
    <dgm:pt modelId="{815A45F5-4198-487E-885A-03F3F0DF12D1}" type="pres">
      <dgm:prSet presAssocID="{08F3E2BC-36E1-4A95-8498-DB7FF7746B40}" presName="level3hierChild"/>
      <dgm:spPr/>
      <dgm:t>
        <a:bodyPr/>
        <a:lstStyle/>
        <a:p>
          <a:endParaRPr/>
        </a:p>
      </dgm:t>
    </dgm:pt>
    <dgm:pt modelId="{AB5F7052-5798-49A7-B60B-1D6F89550150}" type="pres">
      <dgm:prSet presAssocID="{1AFE1C6E-CC20-402D-B9EE-F3DB4BAF3ECF}" presName="conn2-1" presStyleLbl="parChTrans1D3" presStyleIdx="2" presStyleCnt="8"/>
      <dgm:spPr/>
      <dgm:t>
        <a:bodyPr/>
        <a:lstStyle/>
        <a:p>
          <a:endParaRPr lang="zh-CN" altLang="en-US"/>
        </a:p>
      </dgm:t>
    </dgm:pt>
    <dgm:pt modelId="{2B53FEA7-A816-44C2-B84E-C4FD72336F9D}" type="pres">
      <dgm:prSet presAssocID="{1AFE1C6E-CC20-402D-B9EE-F3DB4BAF3ECF}" presName="connTx" presStyleLbl="parChTrans2D3" presStyleIdx="5" presStyleCnt="8"/>
      <dgm:spPr/>
      <dgm:t>
        <a:bodyPr/>
        <a:lstStyle/>
        <a:p>
          <a:endParaRPr lang="zh-CN" altLang="en-US"/>
        </a:p>
      </dgm:t>
    </dgm:pt>
    <dgm:pt modelId="{501AA570-430F-47ED-8EF6-B958E481B2AE}" type="pres">
      <dgm:prSet presAssocID="{7AE47B0B-8609-47E0-AEF2-9813E9C62304}" presName="root2"/>
      <dgm:spPr/>
      <dgm:t>
        <a:bodyPr/>
        <a:lstStyle/>
        <a:p>
          <a:endParaRPr/>
        </a:p>
      </dgm:t>
    </dgm:pt>
    <dgm:pt modelId="{39B946B1-768B-4168-9D33-7009E2A8ACB2}" type="pres">
      <dgm:prSet presAssocID="{7AE47B0B-8609-47E0-AEF2-9813E9C62304}" presName="LevelTwoTextNode" presStyleLbl="node3" presStyleIdx="5" presStyleCnt="8" custScaleX="241059" custScaleY="126116">
        <dgm:presLayoutVars>
          <dgm:chPref val="3"/>
        </dgm:presLayoutVars>
      </dgm:prSet>
      <dgm:spPr/>
      <dgm:t>
        <a:bodyPr/>
        <a:lstStyle/>
        <a:p>
          <a:endParaRPr lang="zh-CN" altLang="en-US"/>
        </a:p>
      </dgm:t>
    </dgm:pt>
    <dgm:pt modelId="{6E93D7BB-DB1B-4F0B-A174-1919A8C4680B}" type="pres">
      <dgm:prSet presAssocID="{7AE47B0B-8609-47E0-AEF2-9813E9C62304}" presName="level3hierChild"/>
      <dgm:spPr/>
      <dgm:t>
        <a:bodyPr/>
        <a:lstStyle/>
        <a:p>
          <a:endParaRPr/>
        </a:p>
      </dgm:t>
    </dgm:pt>
    <dgm:pt modelId="{A74C0BAE-96BB-4623-9A8F-90A47B2A6B9B}" type="pres">
      <dgm:prSet presAssocID="{AAB02DE3-A25A-4726-B43D-82B366806FBB}" presName="conn2-1" presStyleLbl="parChTrans1D2" presStyleCnt="2"/>
      <dgm:spPr/>
      <dgm:t>
        <a:bodyPr/>
        <a:lstStyle/>
        <a:p>
          <a:endParaRPr lang="zh-CN" altLang="en-US"/>
        </a:p>
      </dgm:t>
    </dgm:pt>
    <dgm:pt modelId="{2E5EC733-53A4-4DA7-B104-C6ED02723FB5}" type="pres">
      <dgm:prSet presAssocID="{AAB02DE3-A25A-4726-B43D-82B366806FBB}" presName="connTx" presStyleLbl="parChTrans2D2" presStyleIdx="1" presStyleCnt="2"/>
      <dgm:spPr/>
      <dgm:t>
        <a:bodyPr/>
        <a:lstStyle/>
        <a:p>
          <a:endParaRPr lang="zh-CN" altLang="en-US"/>
        </a:p>
      </dgm:t>
    </dgm:pt>
    <dgm:pt modelId="{E573FF43-92B9-4097-98F4-E43D3DF0AB53}" type="pres">
      <dgm:prSet presAssocID="{8C6281D4-32AE-4E37-AA32-631953A6D00E}" presName="root2"/>
      <dgm:spPr/>
      <dgm:t>
        <a:bodyPr/>
        <a:lstStyle/>
        <a:p>
          <a:endParaRPr/>
        </a:p>
      </dgm:t>
    </dgm:pt>
    <dgm:pt modelId="{97416DAE-5BA7-496C-9C78-4177B2EC29BA}" type="pres">
      <dgm:prSet presAssocID="{8C6281D4-32AE-4E37-AA32-631953A6D00E}" presName="LevelTwoTextNode" presStyleLbl="node2" presStyleIdx="1" presStyleCnt="2" custScaleY="308998" custLinFactNeighborX="-88923" custLinFactNeighborY="95891">
        <dgm:presLayoutVars>
          <dgm:chPref val="3"/>
        </dgm:presLayoutVars>
      </dgm:prSet>
      <dgm:spPr/>
      <dgm:t>
        <a:bodyPr/>
        <a:lstStyle/>
        <a:p>
          <a:endParaRPr lang="zh-CN" altLang="en-US"/>
        </a:p>
      </dgm:t>
    </dgm:pt>
    <dgm:pt modelId="{6FC137E9-5358-4E3E-9123-E60835E92DA5}" type="pres">
      <dgm:prSet presAssocID="{8C6281D4-32AE-4E37-AA32-631953A6D00E}" presName="level3hierChild"/>
      <dgm:spPr/>
      <dgm:t>
        <a:bodyPr/>
        <a:lstStyle/>
        <a:p>
          <a:endParaRPr/>
        </a:p>
      </dgm:t>
    </dgm:pt>
    <dgm:pt modelId="{97B04A79-A3C5-4A43-8C28-1F7B3C75F99B}" type="pres">
      <dgm:prSet presAssocID="{5C609A94-53B9-4A38-89F0-C98EBD33D63A}" presName="conn2-1" presStyleLbl="parChTrans1D3" presStyleIdx="1" presStyleCnt="8"/>
      <dgm:spPr/>
      <dgm:t>
        <a:bodyPr/>
        <a:lstStyle/>
        <a:p>
          <a:endParaRPr lang="zh-CN" altLang="en-US"/>
        </a:p>
      </dgm:t>
    </dgm:pt>
    <dgm:pt modelId="{6B0FA4C6-57EA-4A03-ABEF-E67EA4760EA0}" type="pres">
      <dgm:prSet presAssocID="{5C609A94-53B9-4A38-89F0-C98EBD33D63A}" presName="connTx" presStyleLbl="parChTrans2D3" presStyleIdx="6" presStyleCnt="8"/>
      <dgm:spPr/>
      <dgm:t>
        <a:bodyPr/>
        <a:lstStyle/>
        <a:p>
          <a:endParaRPr lang="zh-CN" altLang="en-US"/>
        </a:p>
      </dgm:t>
    </dgm:pt>
    <dgm:pt modelId="{553C9D2A-642C-47E2-BF10-C0B2596C0B05}" type="pres">
      <dgm:prSet presAssocID="{86CA2782-D013-48C1-99C4-538B9DB6D235}" presName="root2"/>
      <dgm:spPr/>
      <dgm:t>
        <a:bodyPr/>
        <a:lstStyle/>
        <a:p>
          <a:endParaRPr/>
        </a:p>
      </dgm:t>
    </dgm:pt>
    <dgm:pt modelId="{AEDF3C37-0F44-4236-8409-30241AB0DB3E}" type="pres">
      <dgm:prSet presAssocID="{86CA2782-D013-48C1-99C4-538B9DB6D235}" presName="LevelTwoTextNode" presStyleLbl="node3" presStyleIdx="6" presStyleCnt="8" custScaleX="103540" custScaleY="126116">
        <dgm:presLayoutVars>
          <dgm:chPref val="3"/>
        </dgm:presLayoutVars>
      </dgm:prSet>
      <dgm:spPr/>
      <dgm:t>
        <a:bodyPr/>
        <a:lstStyle/>
        <a:p>
          <a:endParaRPr lang="zh-CN" altLang="en-US"/>
        </a:p>
      </dgm:t>
    </dgm:pt>
    <dgm:pt modelId="{A83A75B1-AF96-472C-AD34-9B185F0EDE5C}" type="pres">
      <dgm:prSet presAssocID="{86CA2782-D013-48C1-99C4-538B9DB6D235}" presName="level3hierChild"/>
      <dgm:spPr/>
      <dgm:t>
        <a:bodyPr/>
        <a:lstStyle/>
        <a:p>
          <a:endParaRPr/>
        </a:p>
      </dgm:t>
    </dgm:pt>
    <dgm:pt modelId="{61C6E778-D6C4-4EC3-B117-17FA0A7E1AC5}" type="pres">
      <dgm:prSet presAssocID="{9194E4E7-7DC3-4AF0-95F6-CB88AC7B4323}" presName="conn2-1" presStyleLbl="parChTrans1D4" presStyleIdx="3" presStyleCnt="4"/>
      <dgm:spPr/>
      <dgm:t>
        <a:bodyPr/>
        <a:lstStyle/>
        <a:p>
          <a:endParaRPr lang="zh-CN" altLang="en-US"/>
        </a:p>
      </dgm:t>
    </dgm:pt>
    <dgm:pt modelId="{139BF8B0-A6CA-4BC6-8853-3B83A0C24BA6}" type="pres">
      <dgm:prSet presAssocID="{9194E4E7-7DC3-4AF0-95F6-CB88AC7B4323}" presName="connTx" presStyleLbl="parChTrans2D4" presStyleCnt="4"/>
      <dgm:spPr/>
      <dgm:t>
        <a:bodyPr/>
        <a:lstStyle/>
        <a:p>
          <a:endParaRPr lang="zh-CN" altLang="en-US"/>
        </a:p>
      </dgm:t>
    </dgm:pt>
    <dgm:pt modelId="{2E675AE6-D595-40C7-89D5-F718A8AB0921}" type="pres">
      <dgm:prSet presAssocID="{B70F333A-2EF6-4CFF-8DC6-A42B4AC57F3A}" presName="root2"/>
      <dgm:spPr/>
      <dgm:t>
        <a:bodyPr/>
        <a:lstStyle/>
        <a:p>
          <a:endParaRPr/>
        </a:p>
      </dgm:t>
    </dgm:pt>
    <dgm:pt modelId="{297E8065-E145-466B-A8B5-DE7EB4FF82D7}" type="pres">
      <dgm:prSet presAssocID="{B70F333A-2EF6-4CFF-8DC6-A42B4AC57F3A}" presName="LevelTwoTextNode" presStyleLbl="node4" presStyleCnt="4" custScaleX="340536" custScaleY="128577">
        <dgm:presLayoutVars>
          <dgm:chPref val="3"/>
        </dgm:presLayoutVars>
      </dgm:prSet>
      <dgm:spPr/>
      <dgm:t>
        <a:bodyPr/>
        <a:lstStyle/>
        <a:p>
          <a:endParaRPr lang="zh-CN" altLang="en-US"/>
        </a:p>
      </dgm:t>
    </dgm:pt>
    <dgm:pt modelId="{042AE634-0A3D-476C-9A89-B1D3D5695F74}" type="pres">
      <dgm:prSet presAssocID="{B70F333A-2EF6-4CFF-8DC6-A42B4AC57F3A}" presName="level3hierChild"/>
      <dgm:spPr/>
      <dgm:t>
        <a:bodyPr/>
        <a:lstStyle/>
        <a:p>
          <a:endParaRPr/>
        </a:p>
      </dgm:t>
    </dgm:pt>
    <dgm:pt modelId="{F61AD252-D8FF-46A3-9855-BF57D3D57A02}" type="pres">
      <dgm:prSet presAssocID="{D14F6724-CC0A-4184-AE94-E547173F688D}" presName="conn2-1" presStyleLbl="parChTrans1D3" presStyleCnt="8"/>
      <dgm:spPr/>
      <dgm:t>
        <a:bodyPr/>
        <a:lstStyle/>
        <a:p>
          <a:endParaRPr lang="zh-CN" altLang="en-US"/>
        </a:p>
      </dgm:t>
    </dgm:pt>
    <dgm:pt modelId="{5F334910-B5D5-495E-B464-A942E0218543}" type="pres">
      <dgm:prSet presAssocID="{D14F6724-CC0A-4184-AE94-E547173F688D}" presName="connTx" presStyleLbl="parChTrans2D3" presStyleIdx="7" presStyleCnt="8"/>
      <dgm:spPr/>
      <dgm:t>
        <a:bodyPr/>
        <a:lstStyle/>
        <a:p>
          <a:endParaRPr lang="zh-CN" altLang="en-US"/>
        </a:p>
      </dgm:t>
    </dgm:pt>
    <dgm:pt modelId="{BB57ACF1-6FE3-40EE-AF92-6B935FC2817A}" type="pres">
      <dgm:prSet presAssocID="{EDC21779-5314-432F-B2D4-A8E8F762CAA7}" presName="root2"/>
      <dgm:spPr/>
      <dgm:t>
        <a:bodyPr/>
        <a:lstStyle/>
        <a:p>
          <a:endParaRPr/>
        </a:p>
      </dgm:t>
    </dgm:pt>
    <dgm:pt modelId="{25BD895C-13B9-4BAA-A9DD-94F1C0C5BEFF}" type="pres">
      <dgm:prSet presAssocID="{EDC21779-5314-432F-B2D4-A8E8F762CAA7}" presName="LevelTwoTextNode" presStyleLbl="node3" presStyleIdx="7" presStyleCnt="8">
        <dgm:presLayoutVars>
          <dgm:chPref val="3"/>
        </dgm:presLayoutVars>
      </dgm:prSet>
      <dgm:spPr/>
      <dgm:t>
        <a:bodyPr/>
        <a:lstStyle/>
        <a:p>
          <a:endParaRPr lang="zh-CN" altLang="en-US"/>
        </a:p>
      </dgm:t>
    </dgm:pt>
    <dgm:pt modelId="{699155D5-F1DA-442F-ADFA-0FEE5160C6FD}" type="pres">
      <dgm:prSet presAssocID="{EDC21779-5314-432F-B2D4-A8E8F762CAA7}" presName="level3hierChild"/>
      <dgm:spPr/>
      <dgm:t>
        <a:bodyPr/>
        <a:lstStyle/>
        <a:p>
          <a:endParaRPr/>
        </a:p>
      </dgm:t>
    </dgm:pt>
    <dgm:pt modelId="{75DA49B4-BDA7-492C-80BA-5BB6FFA3520C}" type="pres">
      <dgm:prSet presAssocID="{33969AEB-57CF-4D33-8003-252E33711083}" presName="conn2-1" presStyleLbl="parChTrans1D4" presStyleIdx="2" presStyleCnt="4"/>
      <dgm:spPr/>
      <dgm:t>
        <a:bodyPr/>
        <a:lstStyle/>
        <a:p>
          <a:endParaRPr lang="zh-CN" altLang="en-US"/>
        </a:p>
      </dgm:t>
    </dgm:pt>
    <dgm:pt modelId="{F0802742-E211-4BE8-8EF4-021D69DC608C}" type="pres">
      <dgm:prSet presAssocID="{33969AEB-57CF-4D33-8003-252E33711083}" presName="connTx" presStyleLbl="parChTrans2D4" presStyleIdx="1" presStyleCnt="4"/>
      <dgm:spPr/>
      <dgm:t>
        <a:bodyPr/>
        <a:lstStyle/>
        <a:p>
          <a:endParaRPr lang="zh-CN" altLang="en-US"/>
        </a:p>
      </dgm:t>
    </dgm:pt>
    <dgm:pt modelId="{D2F6106A-4CCB-48B3-A595-B8A7FCC6A50E}" type="pres">
      <dgm:prSet presAssocID="{14A2876A-B2B7-4551-B601-2597DC1DA45B}" presName="root2"/>
      <dgm:spPr/>
      <dgm:t>
        <a:bodyPr/>
        <a:lstStyle/>
        <a:p>
          <a:endParaRPr/>
        </a:p>
      </dgm:t>
    </dgm:pt>
    <dgm:pt modelId="{10E40FB3-E772-442A-870C-1BEB1F5686CF}" type="pres">
      <dgm:prSet presAssocID="{14A2876A-B2B7-4551-B601-2597DC1DA45B}" presName="LevelTwoTextNode" presStyleLbl="node4" presStyleIdx="1" presStyleCnt="4" custScaleX="344312" custScaleY="127060">
        <dgm:presLayoutVars>
          <dgm:chPref val="3"/>
        </dgm:presLayoutVars>
      </dgm:prSet>
      <dgm:spPr/>
      <dgm:t>
        <a:bodyPr/>
        <a:lstStyle/>
        <a:p>
          <a:endParaRPr lang="zh-CN" altLang="en-US"/>
        </a:p>
      </dgm:t>
    </dgm:pt>
    <dgm:pt modelId="{0BCED7C2-56C9-4B86-A9C3-05C23090C583}" type="pres">
      <dgm:prSet presAssocID="{14A2876A-B2B7-4551-B601-2597DC1DA45B}" presName="level3hierChild"/>
      <dgm:spPr/>
      <dgm:t>
        <a:bodyPr/>
        <a:lstStyle/>
        <a:p>
          <a:endParaRPr/>
        </a:p>
      </dgm:t>
    </dgm:pt>
    <dgm:pt modelId="{82C8F26F-DF89-4573-AE20-9FB4FFF18165}" type="pres">
      <dgm:prSet presAssocID="{32B48A9A-DE86-4475-BCF2-156C82B8FC00}" presName="conn2-1" presStyleLbl="parChTrans1D4" presStyleIdx="1" presStyleCnt="4"/>
      <dgm:spPr/>
      <dgm:t>
        <a:bodyPr/>
        <a:lstStyle/>
        <a:p>
          <a:endParaRPr lang="zh-CN" altLang="en-US"/>
        </a:p>
      </dgm:t>
    </dgm:pt>
    <dgm:pt modelId="{F95798D3-09EA-4AE8-99C5-88C044434289}" type="pres">
      <dgm:prSet presAssocID="{32B48A9A-DE86-4475-BCF2-156C82B8FC00}" presName="connTx" presStyleLbl="parChTrans2D4" presStyleIdx="2" presStyleCnt="4"/>
      <dgm:spPr/>
      <dgm:t>
        <a:bodyPr/>
        <a:lstStyle/>
        <a:p>
          <a:endParaRPr lang="zh-CN" altLang="en-US"/>
        </a:p>
      </dgm:t>
    </dgm:pt>
    <dgm:pt modelId="{27D1A02C-1892-47CC-A78A-04E36B5C8A82}" type="pres">
      <dgm:prSet presAssocID="{2A6E46CC-5D5A-41B7-B03C-28C08BB54764}" presName="root2"/>
      <dgm:spPr/>
      <dgm:t>
        <a:bodyPr/>
        <a:lstStyle/>
        <a:p>
          <a:endParaRPr/>
        </a:p>
      </dgm:t>
    </dgm:pt>
    <dgm:pt modelId="{08662153-FACD-4225-BAA2-A0A105EEC84F}" type="pres">
      <dgm:prSet presAssocID="{2A6E46CC-5D5A-41B7-B03C-28C08BB54764}" presName="LevelTwoTextNode" presStyleLbl="node4" presStyleIdx="2" presStyleCnt="4" custScaleX="317299" custScaleY="126767">
        <dgm:presLayoutVars>
          <dgm:chPref val="3"/>
        </dgm:presLayoutVars>
      </dgm:prSet>
      <dgm:spPr/>
      <dgm:t>
        <a:bodyPr/>
        <a:lstStyle/>
        <a:p>
          <a:endParaRPr lang="zh-CN" altLang="en-US"/>
        </a:p>
      </dgm:t>
    </dgm:pt>
    <dgm:pt modelId="{B2590C55-9AEB-45DF-99F9-8C5588313F80}" type="pres">
      <dgm:prSet presAssocID="{2A6E46CC-5D5A-41B7-B03C-28C08BB54764}" presName="level3hierChild"/>
      <dgm:spPr/>
      <dgm:t>
        <a:bodyPr/>
        <a:lstStyle/>
        <a:p>
          <a:endParaRPr/>
        </a:p>
      </dgm:t>
    </dgm:pt>
    <dgm:pt modelId="{10CC8FA2-5628-4AA9-999F-3F9938227B65}" type="pres">
      <dgm:prSet presAssocID="{79EBF4BB-D6D5-4BAE-B91B-8BFBEE47412F}" presName="conn2-1" presStyleLbl="parChTrans1D4" presStyleCnt="4"/>
      <dgm:spPr/>
      <dgm:t>
        <a:bodyPr/>
        <a:lstStyle/>
        <a:p>
          <a:endParaRPr lang="zh-CN" altLang="en-US"/>
        </a:p>
      </dgm:t>
    </dgm:pt>
    <dgm:pt modelId="{98E209AC-5E8F-4D8A-90BB-480A8C6E15CC}" type="pres">
      <dgm:prSet presAssocID="{79EBF4BB-D6D5-4BAE-B91B-8BFBEE47412F}" presName="connTx" presStyleLbl="parChTrans2D4" presStyleIdx="3" presStyleCnt="4"/>
      <dgm:spPr/>
      <dgm:t>
        <a:bodyPr/>
        <a:lstStyle/>
        <a:p>
          <a:endParaRPr lang="zh-CN" altLang="en-US"/>
        </a:p>
      </dgm:t>
    </dgm:pt>
    <dgm:pt modelId="{EA327106-6A97-4FD7-962D-37F3B2D3D163}" type="pres">
      <dgm:prSet presAssocID="{310DAA1A-95FB-4CC5-AA35-7E134A87600B}" presName="root2"/>
      <dgm:spPr/>
      <dgm:t>
        <a:bodyPr/>
        <a:lstStyle/>
        <a:p>
          <a:endParaRPr/>
        </a:p>
      </dgm:t>
    </dgm:pt>
    <dgm:pt modelId="{C7A76E3A-5FC1-4E18-B689-FF59268AB528}" type="pres">
      <dgm:prSet presAssocID="{310DAA1A-95FB-4CC5-AA35-7E134A87600B}" presName="LevelTwoTextNode" presStyleLbl="node4" presStyleIdx="3" presStyleCnt="4" custScaleX="316125" custScaleY="134327">
        <dgm:presLayoutVars>
          <dgm:chPref val="3"/>
        </dgm:presLayoutVars>
      </dgm:prSet>
      <dgm:spPr/>
      <dgm:t>
        <a:bodyPr/>
        <a:lstStyle/>
        <a:p>
          <a:endParaRPr lang="zh-CN" altLang="en-US"/>
        </a:p>
      </dgm:t>
    </dgm:pt>
    <dgm:pt modelId="{41ACB882-24EE-4C99-A5B7-5AE8A399BBF2}" type="pres">
      <dgm:prSet presAssocID="{310DAA1A-95FB-4CC5-AA35-7E134A87600B}" presName="level3hierChild"/>
      <dgm:spPr/>
      <dgm:t>
        <a:bodyPr/>
        <a:lstStyle/>
        <a:p>
          <a:endParaRPr/>
        </a:p>
      </dgm:t>
    </dgm:pt>
  </dgm:ptLst>
  <dgm:cxnLst>
    <dgm:cxn modelId="{9FA856E2-5134-4F84-AC36-8DF9E272CB9E}" srcId="{43C1B71C-4606-4FC3-B80E-FCE20C96255C}" destId="{A4EEA863-78D3-4CA3-A23D-258626C7C456}" srcOrd="0" destOrd="0" parTransId="{D20A1888-37BF-4051-A0E7-DBB125B42EC6}" sibTransId="{F373B25D-0407-4021-9BBE-4427AD5FE4B9}"/>
    <dgm:cxn modelId="{35BB0DD7-5AF4-425D-8D51-11FC84437635}" srcId="{A4EEA863-78D3-4CA3-A23D-258626C7C456}" destId="{1EEA4863-835D-4250-81BA-00E3C19DB2FE}" srcOrd="0" destOrd="0" parTransId="{10D8FF09-D73B-4570-B592-037F6D9C361E}" sibTransId="{D51C24D1-97CD-4756-AD1B-6D9FE68C333A}"/>
    <dgm:cxn modelId="{47E17061-9F4C-4BDD-8748-35FA0C6810DE}" srcId="{1EEA4863-835D-4250-81BA-00E3C19DB2FE}" destId="{F2CEAD33-0769-426A-92D5-6341FF0F9E7D}" srcOrd="0" destOrd="0" parTransId="{8004DC44-34C4-4EDE-BD7E-71D28FBFF7FB}" sibTransId="{3F4D1E59-170F-40BB-84D1-D6972CCFD2B1}"/>
    <dgm:cxn modelId="{6B42DCF8-0F22-4AC4-AC46-983201BF8759}" srcId="{1EEA4863-835D-4250-81BA-00E3C19DB2FE}" destId="{9A84EF17-7F68-4CDF-A96B-A24BC615BE48}" srcOrd="1" destOrd="0" parTransId="{AAF13B3D-8D51-45BC-9A5D-DA59428051E9}" sibTransId="{ED96091D-819B-4EE2-B6DA-2DC3B68F40CA}"/>
    <dgm:cxn modelId="{3A17B025-E12E-49AF-8D85-A4A6A897FDB5}" srcId="{1EEA4863-835D-4250-81BA-00E3C19DB2FE}" destId="{3962C238-EFCB-4F23-96FE-AEE8D5B33197}" srcOrd="2" destOrd="0" parTransId="{2138DF99-4BDF-4B2E-B12F-75405188DC4C}" sibTransId="{E64E7042-ABE9-4AA7-AE78-F3DAE265F023}"/>
    <dgm:cxn modelId="{4E097277-BD49-40F7-A8AE-2C6CCE5EE19C}" srcId="{1EEA4863-835D-4250-81BA-00E3C19DB2FE}" destId="{4041B4EA-EE52-442A-96CC-5737334417E8}" srcOrd="3" destOrd="0" parTransId="{22370DBD-E0E8-4ECF-A7FE-1E426DAEF47B}" sibTransId="{0629FCF2-FA46-4BA1-B2FB-6801609E3998}"/>
    <dgm:cxn modelId="{033DE12A-2693-4557-B008-BEFF87DD30C3}" srcId="{1EEA4863-835D-4250-81BA-00E3C19DB2FE}" destId="{08F3E2BC-36E1-4A95-8498-DB7FF7746B40}" srcOrd="4" destOrd="0" parTransId="{6A45EC57-EE5B-43E7-9CD3-0244ED458F36}" sibTransId="{C215F8E6-4973-4A03-BDF2-1F11316686F1}"/>
    <dgm:cxn modelId="{12AF6251-537C-4ACC-AC85-6F5BF0A0C5D5}" srcId="{1EEA4863-835D-4250-81BA-00E3C19DB2FE}" destId="{7AE47B0B-8609-47E0-AEF2-9813E9C62304}" srcOrd="5" destOrd="0" parTransId="{1AFE1C6E-CC20-402D-B9EE-F3DB4BAF3ECF}" sibTransId="{D304BC46-5470-4221-9DAA-B383F9AB2D7E}"/>
    <dgm:cxn modelId="{BE8743D9-F1A7-4B2D-921A-80D59601A5BE}" srcId="{A4EEA863-78D3-4CA3-A23D-258626C7C456}" destId="{8C6281D4-32AE-4E37-AA32-631953A6D00E}" srcOrd="1" destOrd="0" parTransId="{AAB02DE3-A25A-4726-B43D-82B366806FBB}" sibTransId="{AA05D498-ED67-4FC8-9AB2-C6DDA3F9C2FC}"/>
    <dgm:cxn modelId="{86E0A4E6-30E3-4067-BA02-2D541B5A2296}" srcId="{8C6281D4-32AE-4E37-AA32-631953A6D00E}" destId="{86CA2782-D013-48C1-99C4-538B9DB6D235}" srcOrd="0" destOrd="0" parTransId="{5C609A94-53B9-4A38-89F0-C98EBD33D63A}" sibTransId="{DC301BD7-6880-4102-BE0F-BEE088D488B4}"/>
    <dgm:cxn modelId="{EA9E98D4-F3CB-4DDE-A4B4-872F7A8D2BAB}" srcId="{86CA2782-D013-48C1-99C4-538B9DB6D235}" destId="{B70F333A-2EF6-4CFF-8DC6-A42B4AC57F3A}" srcOrd="0" destOrd="0" parTransId="{9194E4E7-7DC3-4AF0-95F6-CB88AC7B4323}" sibTransId="{6DAA34FC-1E3B-4970-BE66-049936E5AE41}"/>
    <dgm:cxn modelId="{26369E7F-4240-44D5-9AD7-36C5243469FA}" srcId="{8C6281D4-32AE-4E37-AA32-631953A6D00E}" destId="{EDC21779-5314-432F-B2D4-A8E8F762CAA7}" srcOrd="1" destOrd="0" parTransId="{D14F6724-CC0A-4184-AE94-E547173F688D}" sibTransId="{C0825B5A-0F10-402F-8D84-BDE55F1CD2DF}"/>
    <dgm:cxn modelId="{9B285A35-FFE2-41AA-83E7-B65AEB1EF6B9}" srcId="{EDC21779-5314-432F-B2D4-A8E8F762CAA7}" destId="{14A2876A-B2B7-4551-B601-2597DC1DA45B}" srcOrd="0" destOrd="0" parTransId="{33969AEB-57CF-4D33-8003-252E33711083}" sibTransId="{915A48E9-31F9-4E38-8780-9F88491EDA3C}"/>
    <dgm:cxn modelId="{CA1F89C7-183D-4530-875D-E03B68D74E52}" srcId="{EDC21779-5314-432F-B2D4-A8E8F762CAA7}" destId="{2A6E46CC-5D5A-41B7-B03C-28C08BB54764}" srcOrd="1" destOrd="0" parTransId="{32B48A9A-DE86-4475-BCF2-156C82B8FC00}" sibTransId="{275CF492-187C-44B5-95F4-7944B1CD4A4D}"/>
    <dgm:cxn modelId="{11C948A2-82BD-4E54-8EA0-2C71B23F729A}" srcId="{EDC21779-5314-432F-B2D4-A8E8F762CAA7}" destId="{310DAA1A-95FB-4CC5-AA35-7E134A87600B}" srcOrd="2" destOrd="0" parTransId="{79EBF4BB-D6D5-4BAE-B91B-8BFBEE47412F}" sibTransId="{6BC93AC2-9556-4198-9052-CE2E8FC0A5BA}"/>
    <dgm:cxn modelId="{95EA70F1-DFE5-4D4F-96C7-260FB913FDA5}" type="presOf" srcId="{43C1B71C-4606-4FC3-B80E-FCE20C96255C}" destId="{AA3EC9AD-BDF5-4F39-B558-3F7300D7FC2B}" srcOrd="0" destOrd="0" presId="urn:microsoft.com/office/officeart/2008/layout/HorizontalMultiLevelHierarchy#6"/>
    <dgm:cxn modelId="{EFB1BC09-2001-4200-AC34-8917404CF7E9}" type="presParOf" srcId="{AA3EC9AD-BDF5-4F39-B558-3F7300D7FC2B}" destId="{131736F6-F7A9-4CF0-8B87-05146914D46E}" srcOrd="0" destOrd="0" presId="urn:microsoft.com/office/officeart/2008/layout/HorizontalMultiLevelHierarchy#6"/>
    <dgm:cxn modelId="{A6D7D4F4-BB1D-4F47-B6BD-740268E5EDE5}" type="presParOf" srcId="{131736F6-F7A9-4CF0-8B87-05146914D46E}" destId="{49D35D4E-8748-4B32-B5AF-C0DE99678DD8}" srcOrd="0" destOrd="0" presId="urn:microsoft.com/office/officeart/2008/layout/HorizontalMultiLevelHierarchy#6"/>
    <dgm:cxn modelId="{974E0FDF-5B1F-491D-9F7A-A9EA7BE30C6A}" type="presOf" srcId="{A4EEA863-78D3-4CA3-A23D-258626C7C456}" destId="{49D35D4E-8748-4B32-B5AF-C0DE99678DD8}" srcOrd="0" destOrd="0" presId="urn:microsoft.com/office/officeart/2008/layout/HorizontalMultiLevelHierarchy#6"/>
    <dgm:cxn modelId="{8D99C38C-06F0-4C06-ABBE-B88B94EBBBED}" type="presParOf" srcId="{131736F6-F7A9-4CF0-8B87-05146914D46E}" destId="{6D2253BB-BF45-4075-BD91-69F36BBC6777}" srcOrd="1" destOrd="0" presId="urn:microsoft.com/office/officeart/2008/layout/HorizontalMultiLevelHierarchy#6"/>
    <dgm:cxn modelId="{611FCFF4-2DB2-4D30-AA55-CC8682AA78E6}" type="presParOf" srcId="{6D2253BB-BF45-4075-BD91-69F36BBC6777}" destId="{641F5A6E-24EF-43FA-9C4E-BA7CF2DB51A2}" srcOrd="0" destOrd="0" presId="urn:microsoft.com/office/officeart/2008/layout/HorizontalMultiLevelHierarchy#6"/>
    <dgm:cxn modelId="{B6B7CACC-48E0-42DB-B8AF-356D9CCBF78B}" type="presOf" srcId="{10D8FF09-D73B-4570-B592-037F6D9C361E}" destId="{641F5A6E-24EF-43FA-9C4E-BA7CF2DB51A2}" srcOrd="0" destOrd="0" presId="urn:microsoft.com/office/officeart/2008/layout/HorizontalMultiLevelHierarchy#6"/>
    <dgm:cxn modelId="{B014DA1E-A2A8-4CC6-A284-DAFD7AE8A801}" type="presParOf" srcId="{641F5A6E-24EF-43FA-9C4E-BA7CF2DB51A2}" destId="{9A51DA17-BC08-48C6-91CC-F64EC8A8C771}" srcOrd="0" destOrd="0" presId="urn:microsoft.com/office/officeart/2008/layout/HorizontalMultiLevelHierarchy#6"/>
    <dgm:cxn modelId="{474CDD60-F643-49AC-A59A-206B054E213E}" type="presOf" srcId="{10D8FF09-D73B-4570-B592-037F6D9C361E}" destId="{9A51DA17-BC08-48C6-91CC-F64EC8A8C771}" srcOrd="1" destOrd="0" presId="urn:microsoft.com/office/officeart/2008/layout/HorizontalMultiLevelHierarchy#6"/>
    <dgm:cxn modelId="{9B791730-CB19-44D1-A7A8-7A0723B9ADD6}" type="presParOf" srcId="{6D2253BB-BF45-4075-BD91-69F36BBC6777}" destId="{F87DC5FE-D6B2-4088-A735-AE50EA3F4901}" srcOrd="1" destOrd="0" presId="urn:microsoft.com/office/officeart/2008/layout/HorizontalMultiLevelHierarchy#6"/>
    <dgm:cxn modelId="{561D11D4-959C-4A94-A468-215F2AB317EE}" type="presParOf" srcId="{F87DC5FE-D6B2-4088-A735-AE50EA3F4901}" destId="{59078A8B-6255-4396-BBA2-55B9E22A3C9C}" srcOrd="0" destOrd="0" presId="urn:microsoft.com/office/officeart/2008/layout/HorizontalMultiLevelHierarchy#6"/>
    <dgm:cxn modelId="{853FC205-D5F2-41C1-9B29-A0B35F68F452}" type="presOf" srcId="{1EEA4863-835D-4250-81BA-00E3C19DB2FE}" destId="{59078A8B-6255-4396-BBA2-55B9E22A3C9C}" srcOrd="0" destOrd="0" presId="urn:microsoft.com/office/officeart/2008/layout/HorizontalMultiLevelHierarchy#6"/>
    <dgm:cxn modelId="{976E6DFB-15A2-4796-A1AC-263620408BB9}" type="presParOf" srcId="{F87DC5FE-D6B2-4088-A735-AE50EA3F4901}" destId="{2E0F8094-0EA5-4603-A077-AEC25303C967}" srcOrd="1" destOrd="0" presId="urn:microsoft.com/office/officeart/2008/layout/HorizontalMultiLevelHierarchy#6"/>
    <dgm:cxn modelId="{BBC33C6D-2A3B-45B7-93C5-2C7C560E8118}" type="presParOf" srcId="{2E0F8094-0EA5-4603-A077-AEC25303C967}" destId="{0A1AA6FC-A4F6-4B6C-9E76-DEF2ED9CFF40}" srcOrd="0" destOrd="0" presId="urn:microsoft.com/office/officeart/2008/layout/HorizontalMultiLevelHierarchy#6"/>
    <dgm:cxn modelId="{D913943F-A2DE-41CD-9404-7E505F966056}" type="presOf" srcId="{8004DC44-34C4-4EDE-BD7E-71D28FBFF7FB}" destId="{0A1AA6FC-A4F6-4B6C-9E76-DEF2ED9CFF40}" srcOrd="0" destOrd="0" presId="urn:microsoft.com/office/officeart/2008/layout/HorizontalMultiLevelHierarchy#6"/>
    <dgm:cxn modelId="{96B040C7-686B-4CDF-8E81-69493DE4F146}" type="presParOf" srcId="{0A1AA6FC-A4F6-4B6C-9E76-DEF2ED9CFF40}" destId="{090A10C8-D9EA-4D39-B57D-6EE68028319A}" srcOrd="0" destOrd="0" presId="urn:microsoft.com/office/officeart/2008/layout/HorizontalMultiLevelHierarchy#6"/>
    <dgm:cxn modelId="{3E1D12E5-D1D5-4E6F-BD73-037144471553}" type="presOf" srcId="{8004DC44-34C4-4EDE-BD7E-71D28FBFF7FB}" destId="{090A10C8-D9EA-4D39-B57D-6EE68028319A}" srcOrd="1" destOrd="0" presId="urn:microsoft.com/office/officeart/2008/layout/HorizontalMultiLevelHierarchy#6"/>
    <dgm:cxn modelId="{6B050650-A263-41F1-8B7F-514A8DD60E29}" type="presParOf" srcId="{2E0F8094-0EA5-4603-A077-AEC25303C967}" destId="{D9EB3EA7-1A76-4C2B-BCF2-377B44B905A1}" srcOrd="1" destOrd="0" presId="urn:microsoft.com/office/officeart/2008/layout/HorizontalMultiLevelHierarchy#6"/>
    <dgm:cxn modelId="{7E8CC465-3EBD-4C59-BC83-C91B429F99AD}" type="presParOf" srcId="{D9EB3EA7-1A76-4C2B-BCF2-377B44B905A1}" destId="{2CE64E50-8184-489B-81EA-DE06D418AB07}" srcOrd="0" destOrd="0" presId="urn:microsoft.com/office/officeart/2008/layout/HorizontalMultiLevelHierarchy#6"/>
    <dgm:cxn modelId="{123937A7-D34F-4986-A671-919DF6F9248F}" type="presOf" srcId="{F2CEAD33-0769-426A-92D5-6341FF0F9E7D}" destId="{2CE64E50-8184-489B-81EA-DE06D418AB07}" srcOrd="0" destOrd="0" presId="urn:microsoft.com/office/officeart/2008/layout/HorizontalMultiLevelHierarchy#6"/>
    <dgm:cxn modelId="{3449F10B-DAFF-4CB8-814B-6EE88CA9AAF5}" type="presParOf" srcId="{D9EB3EA7-1A76-4C2B-BCF2-377B44B905A1}" destId="{49B83E6C-3F26-469F-9C46-02DDA8204E8B}" srcOrd="1" destOrd="0" presId="urn:microsoft.com/office/officeart/2008/layout/HorizontalMultiLevelHierarchy#6"/>
    <dgm:cxn modelId="{C2E1C1C2-1644-4503-B69A-150A46FB46AF}" type="presParOf" srcId="{2E0F8094-0EA5-4603-A077-AEC25303C967}" destId="{1E67480A-0F13-4E92-A016-D687631D2E34}" srcOrd="2" destOrd="0" presId="urn:microsoft.com/office/officeart/2008/layout/HorizontalMultiLevelHierarchy#6"/>
    <dgm:cxn modelId="{BF8F7DA3-644B-4B99-974E-B209B2960720}" type="presOf" srcId="{AAF13B3D-8D51-45BC-9A5D-DA59428051E9}" destId="{1E67480A-0F13-4E92-A016-D687631D2E34}" srcOrd="0" destOrd="0" presId="urn:microsoft.com/office/officeart/2008/layout/HorizontalMultiLevelHierarchy#6"/>
    <dgm:cxn modelId="{4DB9629C-4BF5-4AA1-AC02-91CD745BE84D}" type="presParOf" srcId="{1E67480A-0F13-4E92-A016-D687631D2E34}" destId="{7C975281-F700-4C48-B86E-2CC6ACEC4245}" srcOrd="0" destOrd="0" presId="urn:microsoft.com/office/officeart/2008/layout/HorizontalMultiLevelHierarchy#6"/>
    <dgm:cxn modelId="{E1B87E2D-5CD7-4944-8240-947FF702B2F7}" type="presOf" srcId="{AAF13B3D-8D51-45BC-9A5D-DA59428051E9}" destId="{7C975281-F700-4C48-B86E-2CC6ACEC4245}" srcOrd="1" destOrd="0" presId="urn:microsoft.com/office/officeart/2008/layout/HorizontalMultiLevelHierarchy#6"/>
    <dgm:cxn modelId="{CAEAE760-3175-4D85-8B77-9B4523552277}" type="presParOf" srcId="{2E0F8094-0EA5-4603-A077-AEC25303C967}" destId="{6505C2F6-059C-4ECE-8636-C8BE91CFB90E}" srcOrd="3" destOrd="0" presId="urn:microsoft.com/office/officeart/2008/layout/HorizontalMultiLevelHierarchy#6"/>
    <dgm:cxn modelId="{2475FBE5-46AB-4993-9D73-6EBD5C3F4F1C}" type="presParOf" srcId="{6505C2F6-059C-4ECE-8636-C8BE91CFB90E}" destId="{FD272CD2-529B-40AA-A67E-21200CC954F5}" srcOrd="0" destOrd="0" presId="urn:microsoft.com/office/officeart/2008/layout/HorizontalMultiLevelHierarchy#6"/>
    <dgm:cxn modelId="{7E296646-71E7-40E9-AEC3-B91D7DAF3862}" type="presOf" srcId="{9A84EF17-7F68-4CDF-A96B-A24BC615BE48}" destId="{FD272CD2-529B-40AA-A67E-21200CC954F5}" srcOrd="0" destOrd="0" presId="urn:microsoft.com/office/officeart/2008/layout/HorizontalMultiLevelHierarchy#6"/>
    <dgm:cxn modelId="{324753E7-81CB-4726-ABF0-D4A5F88513BB}" type="presParOf" srcId="{6505C2F6-059C-4ECE-8636-C8BE91CFB90E}" destId="{09109580-8C70-4588-BB0C-CA97E571CBE4}" srcOrd="1" destOrd="0" presId="urn:microsoft.com/office/officeart/2008/layout/HorizontalMultiLevelHierarchy#6"/>
    <dgm:cxn modelId="{5E3EBE96-D840-4281-803D-C542E4FB1C57}" type="presParOf" srcId="{2E0F8094-0EA5-4603-A077-AEC25303C967}" destId="{08BEBE8B-04F3-4749-B75A-313ADB113A1D}" srcOrd="4" destOrd="0" presId="urn:microsoft.com/office/officeart/2008/layout/HorizontalMultiLevelHierarchy#6"/>
    <dgm:cxn modelId="{959312FF-0A8B-4AAB-9402-0E82749C1CD6}" type="presOf" srcId="{2138DF99-4BDF-4B2E-B12F-75405188DC4C}" destId="{08BEBE8B-04F3-4749-B75A-313ADB113A1D}" srcOrd="0" destOrd="0" presId="urn:microsoft.com/office/officeart/2008/layout/HorizontalMultiLevelHierarchy#6"/>
    <dgm:cxn modelId="{DC136CDB-06F0-4F91-8F6A-6CB5EEF3356F}" type="presParOf" srcId="{08BEBE8B-04F3-4749-B75A-313ADB113A1D}" destId="{EFA23F59-99B3-4884-9C97-8D4E16C55CED}" srcOrd="0" destOrd="0" presId="urn:microsoft.com/office/officeart/2008/layout/HorizontalMultiLevelHierarchy#6"/>
    <dgm:cxn modelId="{BD34AEBC-BD42-445C-95D8-0E229E26B2A3}" type="presOf" srcId="{2138DF99-4BDF-4B2E-B12F-75405188DC4C}" destId="{EFA23F59-99B3-4884-9C97-8D4E16C55CED}" srcOrd="1" destOrd="0" presId="urn:microsoft.com/office/officeart/2008/layout/HorizontalMultiLevelHierarchy#6"/>
    <dgm:cxn modelId="{DBE77680-B520-45FD-8288-02A6AC4E2206}" type="presParOf" srcId="{2E0F8094-0EA5-4603-A077-AEC25303C967}" destId="{9EF700F1-ECF7-4E5E-99B9-D494F08C942E}" srcOrd="5" destOrd="0" presId="urn:microsoft.com/office/officeart/2008/layout/HorizontalMultiLevelHierarchy#6"/>
    <dgm:cxn modelId="{E00DB7E6-0FB6-4920-AABC-1AC5F48CF167}" type="presParOf" srcId="{9EF700F1-ECF7-4E5E-99B9-D494F08C942E}" destId="{E68015C6-51AC-434D-931E-F0990EB34DFC}" srcOrd="0" destOrd="0" presId="urn:microsoft.com/office/officeart/2008/layout/HorizontalMultiLevelHierarchy#6"/>
    <dgm:cxn modelId="{1E8C7929-1446-4F7F-B5AF-9B66D1482566}" type="presOf" srcId="{3962C238-EFCB-4F23-96FE-AEE8D5B33197}" destId="{E68015C6-51AC-434D-931E-F0990EB34DFC}" srcOrd="0" destOrd="0" presId="urn:microsoft.com/office/officeart/2008/layout/HorizontalMultiLevelHierarchy#6"/>
    <dgm:cxn modelId="{24E08EA4-D533-49F6-A379-F19740637D4C}" type="presParOf" srcId="{9EF700F1-ECF7-4E5E-99B9-D494F08C942E}" destId="{8C14CACD-A2B3-4B19-9F32-CFB1DC521724}" srcOrd="1" destOrd="0" presId="urn:microsoft.com/office/officeart/2008/layout/HorizontalMultiLevelHierarchy#6"/>
    <dgm:cxn modelId="{EC5574E3-188E-4213-84A0-554A48E471C2}" type="presParOf" srcId="{2E0F8094-0EA5-4603-A077-AEC25303C967}" destId="{D2E38B86-347A-41AC-92AB-C036FA74BB47}" srcOrd="6" destOrd="0" presId="urn:microsoft.com/office/officeart/2008/layout/HorizontalMultiLevelHierarchy#6"/>
    <dgm:cxn modelId="{2A169DA2-5A65-478E-ADB3-ABD44A1F7AB6}" type="presOf" srcId="{22370DBD-E0E8-4ECF-A7FE-1E426DAEF47B}" destId="{D2E38B86-347A-41AC-92AB-C036FA74BB47}" srcOrd="0" destOrd="0" presId="urn:microsoft.com/office/officeart/2008/layout/HorizontalMultiLevelHierarchy#6"/>
    <dgm:cxn modelId="{17EE4D79-20F2-47C7-97D7-D000D8536563}" type="presParOf" srcId="{D2E38B86-347A-41AC-92AB-C036FA74BB47}" destId="{F660C3C4-1B92-4B4B-ABDE-5EDE36C437E2}" srcOrd="0" destOrd="0" presId="urn:microsoft.com/office/officeart/2008/layout/HorizontalMultiLevelHierarchy#6"/>
    <dgm:cxn modelId="{3EA09170-2C5D-4ACB-9E2E-2C4A4CFDE622}" type="presOf" srcId="{22370DBD-E0E8-4ECF-A7FE-1E426DAEF47B}" destId="{F660C3C4-1B92-4B4B-ABDE-5EDE36C437E2}" srcOrd="1" destOrd="0" presId="urn:microsoft.com/office/officeart/2008/layout/HorizontalMultiLevelHierarchy#6"/>
    <dgm:cxn modelId="{71903540-3511-433D-8C30-9D4226C1A6A1}" type="presParOf" srcId="{2E0F8094-0EA5-4603-A077-AEC25303C967}" destId="{B7491572-E829-4B5C-9235-8AB80CFA810A}" srcOrd="7" destOrd="0" presId="urn:microsoft.com/office/officeart/2008/layout/HorizontalMultiLevelHierarchy#6"/>
    <dgm:cxn modelId="{AC9A0688-82B3-46CF-BD18-C40DF8C7D0B9}" type="presParOf" srcId="{B7491572-E829-4B5C-9235-8AB80CFA810A}" destId="{3704A819-9EAF-421D-A97D-15BC01B89FC9}" srcOrd="0" destOrd="0" presId="urn:microsoft.com/office/officeart/2008/layout/HorizontalMultiLevelHierarchy#6"/>
    <dgm:cxn modelId="{2260BA6E-B14E-4367-95F9-FEA6F94D86D8}" type="presOf" srcId="{4041B4EA-EE52-442A-96CC-5737334417E8}" destId="{3704A819-9EAF-421D-A97D-15BC01B89FC9}" srcOrd="0" destOrd="0" presId="urn:microsoft.com/office/officeart/2008/layout/HorizontalMultiLevelHierarchy#6"/>
    <dgm:cxn modelId="{78C382DD-C3B6-47AE-95F6-5CE0FD47CB3E}" type="presParOf" srcId="{B7491572-E829-4B5C-9235-8AB80CFA810A}" destId="{9AA78695-E622-41E0-8345-529926845B4F}" srcOrd="1" destOrd="0" presId="urn:microsoft.com/office/officeart/2008/layout/HorizontalMultiLevelHierarchy#6"/>
    <dgm:cxn modelId="{725FC2AA-430D-4C1A-982F-7525C970A7E5}" type="presParOf" srcId="{2E0F8094-0EA5-4603-A077-AEC25303C967}" destId="{89835F03-B75E-41E6-A034-4561005AF7EF}" srcOrd="8" destOrd="0" presId="urn:microsoft.com/office/officeart/2008/layout/HorizontalMultiLevelHierarchy#6"/>
    <dgm:cxn modelId="{F38AD2EE-69F2-4DF6-AD1E-0C55A19BC128}" type="presOf" srcId="{6A45EC57-EE5B-43E7-9CD3-0244ED458F36}" destId="{89835F03-B75E-41E6-A034-4561005AF7EF}" srcOrd="0" destOrd="0" presId="urn:microsoft.com/office/officeart/2008/layout/HorizontalMultiLevelHierarchy#6"/>
    <dgm:cxn modelId="{67C336AE-B46B-4884-B6DA-29CD5FB33BD2}" type="presParOf" srcId="{89835F03-B75E-41E6-A034-4561005AF7EF}" destId="{72CC9F0F-1C54-44B1-AEA7-A1FA072EB5EB}" srcOrd="0" destOrd="0" presId="urn:microsoft.com/office/officeart/2008/layout/HorizontalMultiLevelHierarchy#6"/>
    <dgm:cxn modelId="{CACF200A-AD15-46D7-97B5-0553964621B6}" type="presOf" srcId="{6A45EC57-EE5B-43E7-9CD3-0244ED458F36}" destId="{72CC9F0F-1C54-44B1-AEA7-A1FA072EB5EB}" srcOrd="1" destOrd="0" presId="urn:microsoft.com/office/officeart/2008/layout/HorizontalMultiLevelHierarchy#6"/>
    <dgm:cxn modelId="{0F6F5E30-AA15-4DC9-9D5C-E977C7F980B2}" type="presParOf" srcId="{2E0F8094-0EA5-4603-A077-AEC25303C967}" destId="{6C3FA64F-8DC5-4978-9545-04864E327722}" srcOrd="9" destOrd="0" presId="urn:microsoft.com/office/officeart/2008/layout/HorizontalMultiLevelHierarchy#6"/>
    <dgm:cxn modelId="{BD5652CA-9823-43A2-8BE5-1E6480EDFAB4}" type="presParOf" srcId="{6C3FA64F-8DC5-4978-9545-04864E327722}" destId="{C3B3CA05-2D5E-48AD-A925-FDA798EC40C4}" srcOrd="0" destOrd="0" presId="urn:microsoft.com/office/officeart/2008/layout/HorizontalMultiLevelHierarchy#6"/>
    <dgm:cxn modelId="{5EE4C4B3-5379-485C-8FD6-B7D71A4095CF}" type="presOf" srcId="{08F3E2BC-36E1-4A95-8498-DB7FF7746B40}" destId="{C3B3CA05-2D5E-48AD-A925-FDA798EC40C4}" srcOrd="0" destOrd="0" presId="urn:microsoft.com/office/officeart/2008/layout/HorizontalMultiLevelHierarchy#6"/>
    <dgm:cxn modelId="{25CC9FA8-04B3-4870-B4EC-B8EF0EAFCE5F}" type="presParOf" srcId="{6C3FA64F-8DC5-4978-9545-04864E327722}" destId="{815A45F5-4198-487E-885A-03F3F0DF12D1}" srcOrd="1" destOrd="0" presId="urn:microsoft.com/office/officeart/2008/layout/HorizontalMultiLevelHierarchy#6"/>
    <dgm:cxn modelId="{345A879C-120C-4F88-804C-C7627608BDD5}" type="presParOf" srcId="{2E0F8094-0EA5-4603-A077-AEC25303C967}" destId="{AB5F7052-5798-49A7-B60B-1D6F89550150}" srcOrd="10" destOrd="0" presId="urn:microsoft.com/office/officeart/2008/layout/HorizontalMultiLevelHierarchy#6"/>
    <dgm:cxn modelId="{0B93E068-1ED2-42D1-891C-8BF8198524DD}" type="presOf" srcId="{1AFE1C6E-CC20-402D-B9EE-F3DB4BAF3ECF}" destId="{AB5F7052-5798-49A7-B60B-1D6F89550150}" srcOrd="0" destOrd="0" presId="urn:microsoft.com/office/officeart/2008/layout/HorizontalMultiLevelHierarchy#6"/>
    <dgm:cxn modelId="{8B46CA55-6EC2-4DAA-A8AE-341161DC3A07}" type="presParOf" srcId="{AB5F7052-5798-49A7-B60B-1D6F89550150}" destId="{2B53FEA7-A816-44C2-B84E-C4FD72336F9D}" srcOrd="0" destOrd="0" presId="urn:microsoft.com/office/officeart/2008/layout/HorizontalMultiLevelHierarchy#6"/>
    <dgm:cxn modelId="{96822CA2-E981-4856-838F-525546A16EB2}" type="presOf" srcId="{1AFE1C6E-CC20-402D-B9EE-F3DB4BAF3ECF}" destId="{2B53FEA7-A816-44C2-B84E-C4FD72336F9D}" srcOrd="1" destOrd="0" presId="urn:microsoft.com/office/officeart/2008/layout/HorizontalMultiLevelHierarchy#6"/>
    <dgm:cxn modelId="{91428474-8E3D-4DEA-A721-52238F6E4B4B}" type="presParOf" srcId="{2E0F8094-0EA5-4603-A077-AEC25303C967}" destId="{501AA570-430F-47ED-8EF6-B958E481B2AE}" srcOrd="11" destOrd="0" presId="urn:microsoft.com/office/officeart/2008/layout/HorizontalMultiLevelHierarchy#6"/>
    <dgm:cxn modelId="{35893926-ED41-43A0-BDD4-BD900C7684AA}" type="presParOf" srcId="{501AA570-430F-47ED-8EF6-B958E481B2AE}" destId="{39B946B1-768B-4168-9D33-7009E2A8ACB2}" srcOrd="0" destOrd="0" presId="urn:microsoft.com/office/officeart/2008/layout/HorizontalMultiLevelHierarchy#6"/>
    <dgm:cxn modelId="{0402E2B4-87E9-46CA-BBE5-3140A670553F}" type="presOf" srcId="{7AE47B0B-8609-47E0-AEF2-9813E9C62304}" destId="{39B946B1-768B-4168-9D33-7009E2A8ACB2}" srcOrd="0" destOrd="0" presId="urn:microsoft.com/office/officeart/2008/layout/HorizontalMultiLevelHierarchy#6"/>
    <dgm:cxn modelId="{F8609CE5-EF99-476C-9AC4-E55023E086A7}" type="presParOf" srcId="{501AA570-430F-47ED-8EF6-B958E481B2AE}" destId="{6E93D7BB-DB1B-4F0B-A174-1919A8C4680B}" srcOrd="1" destOrd="0" presId="urn:microsoft.com/office/officeart/2008/layout/HorizontalMultiLevelHierarchy#6"/>
    <dgm:cxn modelId="{F532A5D4-D23B-4298-B1EB-730FD55AB5D5}" type="presParOf" srcId="{6D2253BB-BF45-4075-BD91-69F36BBC6777}" destId="{A74C0BAE-96BB-4623-9A8F-90A47B2A6B9B}" srcOrd="2" destOrd="0" presId="urn:microsoft.com/office/officeart/2008/layout/HorizontalMultiLevelHierarchy#6"/>
    <dgm:cxn modelId="{E072C850-B63E-41D4-BA30-F7B8DE659A95}" type="presOf" srcId="{AAB02DE3-A25A-4726-B43D-82B366806FBB}" destId="{A74C0BAE-96BB-4623-9A8F-90A47B2A6B9B}" srcOrd="0" destOrd="0" presId="urn:microsoft.com/office/officeart/2008/layout/HorizontalMultiLevelHierarchy#6"/>
    <dgm:cxn modelId="{3DBC38A4-5640-4C5F-93EB-3C6A0139667A}" type="presParOf" srcId="{A74C0BAE-96BB-4623-9A8F-90A47B2A6B9B}" destId="{2E5EC733-53A4-4DA7-B104-C6ED02723FB5}" srcOrd="0" destOrd="0" presId="urn:microsoft.com/office/officeart/2008/layout/HorizontalMultiLevelHierarchy#6"/>
    <dgm:cxn modelId="{F800430C-F098-45BE-8528-5C8C86D075EC}" type="presOf" srcId="{AAB02DE3-A25A-4726-B43D-82B366806FBB}" destId="{2E5EC733-53A4-4DA7-B104-C6ED02723FB5}" srcOrd="1" destOrd="0" presId="urn:microsoft.com/office/officeart/2008/layout/HorizontalMultiLevelHierarchy#6"/>
    <dgm:cxn modelId="{D7A3BEF3-1C8F-4704-8B96-7FFA9FAC7B39}" type="presParOf" srcId="{6D2253BB-BF45-4075-BD91-69F36BBC6777}" destId="{E573FF43-92B9-4097-98F4-E43D3DF0AB53}" srcOrd="3" destOrd="0" presId="urn:microsoft.com/office/officeart/2008/layout/HorizontalMultiLevelHierarchy#6"/>
    <dgm:cxn modelId="{4DFD2FC8-8F4E-4CAE-834E-D24FBB5C7373}" type="presParOf" srcId="{E573FF43-92B9-4097-98F4-E43D3DF0AB53}" destId="{97416DAE-5BA7-496C-9C78-4177B2EC29BA}" srcOrd="0" destOrd="0" presId="urn:microsoft.com/office/officeart/2008/layout/HorizontalMultiLevelHierarchy#6"/>
    <dgm:cxn modelId="{E0941D10-B34E-45FB-8F22-253CF03F83A4}" type="presOf" srcId="{8C6281D4-32AE-4E37-AA32-631953A6D00E}" destId="{97416DAE-5BA7-496C-9C78-4177B2EC29BA}" srcOrd="0" destOrd="0" presId="urn:microsoft.com/office/officeart/2008/layout/HorizontalMultiLevelHierarchy#6"/>
    <dgm:cxn modelId="{C600A40B-314F-4CA6-8B8F-8C3ACDD2CDFE}" type="presParOf" srcId="{E573FF43-92B9-4097-98F4-E43D3DF0AB53}" destId="{6FC137E9-5358-4E3E-9123-E60835E92DA5}" srcOrd="1" destOrd="0" presId="urn:microsoft.com/office/officeart/2008/layout/HorizontalMultiLevelHierarchy#6"/>
    <dgm:cxn modelId="{2BE17D58-60F1-4B2D-9658-2CAE14657DC1}" type="presParOf" srcId="{6FC137E9-5358-4E3E-9123-E60835E92DA5}" destId="{97B04A79-A3C5-4A43-8C28-1F7B3C75F99B}" srcOrd="0" destOrd="0" presId="urn:microsoft.com/office/officeart/2008/layout/HorizontalMultiLevelHierarchy#6"/>
    <dgm:cxn modelId="{ABF59221-0845-4395-B9A8-E4324C60E616}" type="presOf" srcId="{5C609A94-53B9-4A38-89F0-C98EBD33D63A}" destId="{97B04A79-A3C5-4A43-8C28-1F7B3C75F99B}" srcOrd="0" destOrd="0" presId="urn:microsoft.com/office/officeart/2008/layout/HorizontalMultiLevelHierarchy#6"/>
    <dgm:cxn modelId="{8CE8E2F0-D89C-4719-8CA8-93DB15BA606B}" type="presParOf" srcId="{97B04A79-A3C5-4A43-8C28-1F7B3C75F99B}" destId="{6B0FA4C6-57EA-4A03-ABEF-E67EA4760EA0}" srcOrd="0" destOrd="0" presId="urn:microsoft.com/office/officeart/2008/layout/HorizontalMultiLevelHierarchy#6"/>
    <dgm:cxn modelId="{0DB25B7A-7872-4E50-BCD1-3632AD31E9CE}" type="presOf" srcId="{5C609A94-53B9-4A38-89F0-C98EBD33D63A}" destId="{6B0FA4C6-57EA-4A03-ABEF-E67EA4760EA0}" srcOrd="1" destOrd="0" presId="urn:microsoft.com/office/officeart/2008/layout/HorizontalMultiLevelHierarchy#6"/>
    <dgm:cxn modelId="{AEFEDAFC-BFB1-43E5-805C-E724AE861612}" type="presParOf" srcId="{6FC137E9-5358-4E3E-9123-E60835E92DA5}" destId="{553C9D2A-642C-47E2-BF10-C0B2596C0B05}" srcOrd="1" destOrd="0" presId="urn:microsoft.com/office/officeart/2008/layout/HorizontalMultiLevelHierarchy#6"/>
    <dgm:cxn modelId="{5B4C7D1A-296E-488A-998D-E314F4C4CFED}" type="presParOf" srcId="{553C9D2A-642C-47E2-BF10-C0B2596C0B05}" destId="{AEDF3C37-0F44-4236-8409-30241AB0DB3E}" srcOrd="0" destOrd="0" presId="urn:microsoft.com/office/officeart/2008/layout/HorizontalMultiLevelHierarchy#6"/>
    <dgm:cxn modelId="{D55F985C-A850-4075-82AB-A5B232BDFE5A}" type="presOf" srcId="{86CA2782-D013-48C1-99C4-538B9DB6D235}" destId="{AEDF3C37-0F44-4236-8409-30241AB0DB3E}" srcOrd="0" destOrd="0" presId="urn:microsoft.com/office/officeart/2008/layout/HorizontalMultiLevelHierarchy#6"/>
    <dgm:cxn modelId="{B9268DA1-7499-4D1C-AA50-EA170B7A51D3}" type="presParOf" srcId="{553C9D2A-642C-47E2-BF10-C0B2596C0B05}" destId="{A83A75B1-AF96-472C-AD34-9B185F0EDE5C}" srcOrd="1" destOrd="0" presId="urn:microsoft.com/office/officeart/2008/layout/HorizontalMultiLevelHierarchy#6"/>
    <dgm:cxn modelId="{0374E1BC-962E-47C5-B1D6-A791E61B7F53}" type="presParOf" srcId="{A83A75B1-AF96-472C-AD34-9B185F0EDE5C}" destId="{61C6E778-D6C4-4EC3-B117-17FA0A7E1AC5}" srcOrd="0" destOrd="0" presId="urn:microsoft.com/office/officeart/2008/layout/HorizontalMultiLevelHierarchy#6"/>
    <dgm:cxn modelId="{47789E7B-773B-43F9-9ECD-2494BB2EC29A}" type="presOf" srcId="{9194E4E7-7DC3-4AF0-95F6-CB88AC7B4323}" destId="{61C6E778-D6C4-4EC3-B117-17FA0A7E1AC5}" srcOrd="0" destOrd="0" presId="urn:microsoft.com/office/officeart/2008/layout/HorizontalMultiLevelHierarchy#6"/>
    <dgm:cxn modelId="{F550B929-2F62-4DAF-83F0-FCC029047FC1}" type="presParOf" srcId="{61C6E778-D6C4-4EC3-B117-17FA0A7E1AC5}" destId="{139BF8B0-A6CA-4BC6-8853-3B83A0C24BA6}" srcOrd="0" destOrd="0" presId="urn:microsoft.com/office/officeart/2008/layout/HorizontalMultiLevelHierarchy#6"/>
    <dgm:cxn modelId="{D20E18C2-BF1A-4B4C-B33F-09289C29F85B}" type="presOf" srcId="{9194E4E7-7DC3-4AF0-95F6-CB88AC7B4323}" destId="{139BF8B0-A6CA-4BC6-8853-3B83A0C24BA6}" srcOrd="1" destOrd="0" presId="urn:microsoft.com/office/officeart/2008/layout/HorizontalMultiLevelHierarchy#6"/>
    <dgm:cxn modelId="{46739E55-4902-4CBD-BEFA-D3AE56EEF84D}" type="presParOf" srcId="{A83A75B1-AF96-472C-AD34-9B185F0EDE5C}" destId="{2E675AE6-D595-40C7-89D5-F718A8AB0921}" srcOrd="1" destOrd="0" presId="urn:microsoft.com/office/officeart/2008/layout/HorizontalMultiLevelHierarchy#6"/>
    <dgm:cxn modelId="{68EE264D-2E21-4D7E-9BB5-0200AC03D56F}" type="presParOf" srcId="{2E675AE6-D595-40C7-89D5-F718A8AB0921}" destId="{297E8065-E145-466B-A8B5-DE7EB4FF82D7}" srcOrd="0" destOrd="0" presId="urn:microsoft.com/office/officeart/2008/layout/HorizontalMultiLevelHierarchy#6"/>
    <dgm:cxn modelId="{FD8FEA94-3F15-4F74-BA2B-146FC8F4F60F}" type="presOf" srcId="{B70F333A-2EF6-4CFF-8DC6-A42B4AC57F3A}" destId="{297E8065-E145-466B-A8B5-DE7EB4FF82D7}" srcOrd="0" destOrd="0" presId="urn:microsoft.com/office/officeart/2008/layout/HorizontalMultiLevelHierarchy#6"/>
    <dgm:cxn modelId="{8256A85E-591D-481E-8617-DA566734153C}" type="presParOf" srcId="{2E675AE6-D595-40C7-89D5-F718A8AB0921}" destId="{042AE634-0A3D-476C-9A89-B1D3D5695F74}" srcOrd="1" destOrd="0" presId="urn:microsoft.com/office/officeart/2008/layout/HorizontalMultiLevelHierarchy#6"/>
    <dgm:cxn modelId="{70F06D2F-698A-4887-A50E-6137E56FC933}" type="presParOf" srcId="{6FC137E9-5358-4E3E-9123-E60835E92DA5}" destId="{F61AD252-D8FF-46A3-9855-BF57D3D57A02}" srcOrd="2" destOrd="0" presId="urn:microsoft.com/office/officeart/2008/layout/HorizontalMultiLevelHierarchy#6"/>
    <dgm:cxn modelId="{DC0B7221-7346-4C34-88B7-606535E1ABEE}" type="presOf" srcId="{D14F6724-CC0A-4184-AE94-E547173F688D}" destId="{F61AD252-D8FF-46A3-9855-BF57D3D57A02}" srcOrd="0" destOrd="0" presId="urn:microsoft.com/office/officeart/2008/layout/HorizontalMultiLevelHierarchy#6"/>
    <dgm:cxn modelId="{A39F39FF-D982-41E4-8261-20CE0548432F}" type="presParOf" srcId="{F61AD252-D8FF-46A3-9855-BF57D3D57A02}" destId="{5F334910-B5D5-495E-B464-A942E0218543}" srcOrd="0" destOrd="0" presId="urn:microsoft.com/office/officeart/2008/layout/HorizontalMultiLevelHierarchy#6"/>
    <dgm:cxn modelId="{7B4BE153-B7FF-4767-B8D1-700EB2E22DD8}" type="presOf" srcId="{D14F6724-CC0A-4184-AE94-E547173F688D}" destId="{5F334910-B5D5-495E-B464-A942E0218543}" srcOrd="1" destOrd="0" presId="urn:microsoft.com/office/officeart/2008/layout/HorizontalMultiLevelHierarchy#6"/>
    <dgm:cxn modelId="{E4B0CD90-4583-40B4-A8B0-7127779B473C}" type="presParOf" srcId="{6FC137E9-5358-4E3E-9123-E60835E92DA5}" destId="{BB57ACF1-6FE3-40EE-AF92-6B935FC2817A}" srcOrd="3" destOrd="0" presId="urn:microsoft.com/office/officeart/2008/layout/HorizontalMultiLevelHierarchy#6"/>
    <dgm:cxn modelId="{2BFA62EC-9563-42AE-9216-B413B4DBA993}" type="presParOf" srcId="{BB57ACF1-6FE3-40EE-AF92-6B935FC2817A}" destId="{25BD895C-13B9-4BAA-A9DD-94F1C0C5BEFF}" srcOrd="0" destOrd="0" presId="urn:microsoft.com/office/officeart/2008/layout/HorizontalMultiLevelHierarchy#6"/>
    <dgm:cxn modelId="{2FB6CCE5-B676-4A88-9B64-385442CB0481}" type="presOf" srcId="{EDC21779-5314-432F-B2D4-A8E8F762CAA7}" destId="{25BD895C-13B9-4BAA-A9DD-94F1C0C5BEFF}" srcOrd="0" destOrd="0" presId="urn:microsoft.com/office/officeart/2008/layout/HorizontalMultiLevelHierarchy#6"/>
    <dgm:cxn modelId="{ABF76045-9599-43DD-B4E6-853C2F3CD6FA}" type="presParOf" srcId="{BB57ACF1-6FE3-40EE-AF92-6B935FC2817A}" destId="{699155D5-F1DA-442F-ADFA-0FEE5160C6FD}" srcOrd="1" destOrd="0" presId="urn:microsoft.com/office/officeart/2008/layout/HorizontalMultiLevelHierarchy#6"/>
    <dgm:cxn modelId="{91B0B00D-955A-4BDC-8F06-CF26C7FEE3D3}" type="presParOf" srcId="{699155D5-F1DA-442F-ADFA-0FEE5160C6FD}" destId="{75DA49B4-BDA7-492C-80BA-5BB6FFA3520C}" srcOrd="0" destOrd="0" presId="urn:microsoft.com/office/officeart/2008/layout/HorizontalMultiLevelHierarchy#6"/>
    <dgm:cxn modelId="{32A25067-8AAA-4C69-97BD-4D20271D7A20}" type="presOf" srcId="{33969AEB-57CF-4D33-8003-252E33711083}" destId="{75DA49B4-BDA7-492C-80BA-5BB6FFA3520C}" srcOrd="0" destOrd="0" presId="urn:microsoft.com/office/officeart/2008/layout/HorizontalMultiLevelHierarchy#6"/>
    <dgm:cxn modelId="{D21D6234-6045-40E4-97AF-FA04A6B189FF}" type="presParOf" srcId="{75DA49B4-BDA7-492C-80BA-5BB6FFA3520C}" destId="{F0802742-E211-4BE8-8EF4-021D69DC608C}" srcOrd="0" destOrd="0" presId="urn:microsoft.com/office/officeart/2008/layout/HorizontalMultiLevelHierarchy#6"/>
    <dgm:cxn modelId="{7EB9BA01-1BA6-4FFA-8990-3508BE068A06}" type="presOf" srcId="{33969AEB-57CF-4D33-8003-252E33711083}" destId="{F0802742-E211-4BE8-8EF4-021D69DC608C}" srcOrd="1" destOrd="0" presId="urn:microsoft.com/office/officeart/2008/layout/HorizontalMultiLevelHierarchy#6"/>
    <dgm:cxn modelId="{7D91D901-D2F5-44AA-9207-08E6E083C02C}" type="presParOf" srcId="{699155D5-F1DA-442F-ADFA-0FEE5160C6FD}" destId="{D2F6106A-4CCB-48B3-A595-B8A7FCC6A50E}" srcOrd="1" destOrd="0" presId="urn:microsoft.com/office/officeart/2008/layout/HorizontalMultiLevelHierarchy#6"/>
    <dgm:cxn modelId="{1CC3F854-1A55-40E5-8AAF-BEA18E9D7408}" type="presParOf" srcId="{D2F6106A-4CCB-48B3-A595-B8A7FCC6A50E}" destId="{10E40FB3-E772-442A-870C-1BEB1F5686CF}" srcOrd="0" destOrd="0" presId="urn:microsoft.com/office/officeart/2008/layout/HorizontalMultiLevelHierarchy#6"/>
    <dgm:cxn modelId="{164789F6-43FB-405D-847E-65233F2D7074}" type="presOf" srcId="{14A2876A-B2B7-4551-B601-2597DC1DA45B}" destId="{10E40FB3-E772-442A-870C-1BEB1F5686CF}" srcOrd="0" destOrd="0" presId="urn:microsoft.com/office/officeart/2008/layout/HorizontalMultiLevelHierarchy#6"/>
    <dgm:cxn modelId="{6532FFBE-383A-4DD6-BE48-671F716B4389}" type="presParOf" srcId="{D2F6106A-4CCB-48B3-A595-B8A7FCC6A50E}" destId="{0BCED7C2-56C9-4B86-A9C3-05C23090C583}" srcOrd="1" destOrd="0" presId="urn:microsoft.com/office/officeart/2008/layout/HorizontalMultiLevelHierarchy#6"/>
    <dgm:cxn modelId="{8BD8C514-62AE-45E2-B754-30568664EB2B}" type="presParOf" srcId="{699155D5-F1DA-442F-ADFA-0FEE5160C6FD}" destId="{82C8F26F-DF89-4573-AE20-9FB4FFF18165}" srcOrd="2" destOrd="0" presId="urn:microsoft.com/office/officeart/2008/layout/HorizontalMultiLevelHierarchy#6"/>
    <dgm:cxn modelId="{2B9CED63-1E9F-44A1-B558-5F723A847665}" type="presOf" srcId="{32B48A9A-DE86-4475-BCF2-156C82B8FC00}" destId="{82C8F26F-DF89-4573-AE20-9FB4FFF18165}" srcOrd="0" destOrd="0" presId="urn:microsoft.com/office/officeart/2008/layout/HorizontalMultiLevelHierarchy#6"/>
    <dgm:cxn modelId="{C39F7A00-528C-4E7E-BF0C-DA9E5B4644C2}" type="presParOf" srcId="{82C8F26F-DF89-4573-AE20-9FB4FFF18165}" destId="{F95798D3-09EA-4AE8-99C5-88C044434289}" srcOrd="0" destOrd="0" presId="urn:microsoft.com/office/officeart/2008/layout/HorizontalMultiLevelHierarchy#6"/>
    <dgm:cxn modelId="{E7F5D3E3-C0C6-4222-ADB7-F76C2256D0E0}" type="presOf" srcId="{32B48A9A-DE86-4475-BCF2-156C82B8FC00}" destId="{F95798D3-09EA-4AE8-99C5-88C044434289}" srcOrd="1" destOrd="0" presId="urn:microsoft.com/office/officeart/2008/layout/HorizontalMultiLevelHierarchy#6"/>
    <dgm:cxn modelId="{37C20D9B-DCA1-43D4-B378-050F0A41B342}" type="presParOf" srcId="{699155D5-F1DA-442F-ADFA-0FEE5160C6FD}" destId="{27D1A02C-1892-47CC-A78A-04E36B5C8A82}" srcOrd="3" destOrd="0" presId="urn:microsoft.com/office/officeart/2008/layout/HorizontalMultiLevelHierarchy#6"/>
    <dgm:cxn modelId="{27433C1C-3D35-4334-B255-6FE759A4E820}" type="presParOf" srcId="{27D1A02C-1892-47CC-A78A-04E36B5C8A82}" destId="{08662153-FACD-4225-BAA2-A0A105EEC84F}" srcOrd="0" destOrd="0" presId="urn:microsoft.com/office/officeart/2008/layout/HorizontalMultiLevelHierarchy#6"/>
    <dgm:cxn modelId="{10E1D65E-77B4-47CE-9DE0-73EB5E3B6EF5}" type="presOf" srcId="{2A6E46CC-5D5A-41B7-B03C-28C08BB54764}" destId="{08662153-FACD-4225-BAA2-A0A105EEC84F}" srcOrd="0" destOrd="0" presId="urn:microsoft.com/office/officeart/2008/layout/HorizontalMultiLevelHierarchy#6"/>
    <dgm:cxn modelId="{957308D1-B9BF-444E-8AFE-9C701C5E5E0F}" type="presParOf" srcId="{27D1A02C-1892-47CC-A78A-04E36B5C8A82}" destId="{B2590C55-9AEB-45DF-99F9-8C5588313F80}" srcOrd="1" destOrd="0" presId="urn:microsoft.com/office/officeart/2008/layout/HorizontalMultiLevelHierarchy#6"/>
    <dgm:cxn modelId="{1EC74ABC-6C9C-43F7-BC35-50D421AE25CD}" type="presParOf" srcId="{699155D5-F1DA-442F-ADFA-0FEE5160C6FD}" destId="{10CC8FA2-5628-4AA9-999F-3F9938227B65}" srcOrd="4" destOrd="0" presId="urn:microsoft.com/office/officeart/2008/layout/HorizontalMultiLevelHierarchy#6"/>
    <dgm:cxn modelId="{C027AB6D-78C6-4E72-BA69-1E5933F3613E}" type="presOf" srcId="{79EBF4BB-D6D5-4BAE-B91B-8BFBEE47412F}" destId="{10CC8FA2-5628-4AA9-999F-3F9938227B65}" srcOrd="0" destOrd="0" presId="urn:microsoft.com/office/officeart/2008/layout/HorizontalMultiLevelHierarchy#6"/>
    <dgm:cxn modelId="{BD3EF77B-5C8C-44DD-A067-EE535C44F836}" type="presParOf" srcId="{10CC8FA2-5628-4AA9-999F-3F9938227B65}" destId="{98E209AC-5E8F-4D8A-90BB-480A8C6E15CC}" srcOrd="0" destOrd="0" presId="urn:microsoft.com/office/officeart/2008/layout/HorizontalMultiLevelHierarchy#6"/>
    <dgm:cxn modelId="{4E3E0490-5A5F-4263-9ECD-2C217A39CF26}" type="presOf" srcId="{79EBF4BB-D6D5-4BAE-B91B-8BFBEE47412F}" destId="{98E209AC-5E8F-4D8A-90BB-480A8C6E15CC}" srcOrd="1" destOrd="0" presId="urn:microsoft.com/office/officeart/2008/layout/HorizontalMultiLevelHierarchy#6"/>
    <dgm:cxn modelId="{458309BE-B2CA-472B-82CA-AF757EA5E59F}" type="presParOf" srcId="{699155D5-F1DA-442F-ADFA-0FEE5160C6FD}" destId="{EA327106-6A97-4FD7-962D-37F3B2D3D163}" srcOrd="5" destOrd="0" presId="urn:microsoft.com/office/officeart/2008/layout/HorizontalMultiLevelHierarchy#6"/>
    <dgm:cxn modelId="{C2134EE9-65C3-49F6-84EF-7E0700034A54}" type="presParOf" srcId="{EA327106-6A97-4FD7-962D-37F3B2D3D163}" destId="{C7A76E3A-5FC1-4E18-B689-FF59268AB528}" srcOrd="0" destOrd="0" presId="urn:microsoft.com/office/officeart/2008/layout/HorizontalMultiLevelHierarchy#6"/>
    <dgm:cxn modelId="{AD820495-3B0B-4D34-BC09-02F8A95F02BB}" type="presOf" srcId="{310DAA1A-95FB-4CC5-AA35-7E134A87600B}" destId="{C7A76E3A-5FC1-4E18-B689-FF59268AB528}" srcOrd="0" destOrd="0" presId="urn:microsoft.com/office/officeart/2008/layout/HorizontalMultiLevelHierarchy#6"/>
    <dgm:cxn modelId="{5B73ABB4-8D1E-4359-A470-DC663440A37D}" type="presParOf" srcId="{EA327106-6A97-4FD7-962D-37F3B2D3D163}" destId="{41ACB882-24EE-4C99-A5B7-5AE8A399BBF2}" srcOrd="1" destOrd="0" presId="urn:microsoft.com/office/officeart/2008/layout/HorizontalMultiLevelHierarchy#6"/>
  </dgm:cxnLst>
  <dgm:bg>
    <a:noFill/>
  </dgm:bg>
  <dgm:whole/>
  <dgm:extLst>
    <a:ext uri="http://schemas.microsoft.com/office/drawing/2008/diagram">
      <dsp:dataModelExt xmlns:dsp="http://schemas.microsoft.com/office/drawing/2008/diagram" relId="rId4"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2" name="组合 1"/>
      <dsp:cNvGrpSpPr/>
    </dsp:nvGrpSpPr>
    <dsp:grpSpPr>
      <a:xfrm>
        <a:off x="0" y="0"/>
        <a:ext cx="8813582" cy="3982984"/>
        <a:chExt cx="8813582" cy="3982984"/>
      </a:xfrm>
    </dsp:grpSpPr>
    <dsp:sp modelId="{641F5A6E-24EF-43FA-9C4E-BA7CF2DB51A2}">
      <dsp:nvSpPr>
        <dsp:cNvPr id="4" name="任意多边形 3"/>
        <dsp:cNvSpPr/>
      </dsp:nvSpPr>
      <dsp:spPr bwMode="white">
        <a:xfrm>
          <a:off x="2092599" y="926611"/>
          <a:ext cx="361145" cy="1146062"/>
        </a:xfrm>
        <a:custGeom>
          <a:rect l="l" t="t" r="r" b="b"/>
          <a:pathLst>
            <a:path w="569" h="1805">
              <a:moveTo>
                <a:pt x="569" y="1805"/>
              </a:moveTo>
              <a:lnTo>
                <a:pt x="0" y="0"/>
              </a:lnTo>
            </a:path>
          </a:pathLst>
        </a:custGeom>
        <a:ln w="12700" cap="flat" cmpd="sng" algn="ctr">
          <a:solidFill>
            <a:schemeClr val="accent4">
              <a:hueOff val="0"/>
              <a:satOff val="0"/>
              <a:lumOff val="0"/>
              <a:alphaOff val="0"/>
            </a:schemeClr>
          </a:solidFill>
          <a:prstDash val="solid"/>
          <a:miter lim="800000"/>
        </a:ln>
      </dsp:spPr>
      <dsp:style>
        <a:lnRef idx="2">
          <a:schemeClr val="accent4"/>
        </a:lnRef>
        <a:fillRef idx="0">
          <a:schemeClr val="accent2">
            <a:tint val="9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p>
      </dsp:txBody>
      <dsp:txXfrm>
        <a:off x="2092599" y="926611"/>
        <a:ext cx="361145" cy="1146062"/>
      </dsp:txXfrm>
    </dsp:sp>
    <dsp:sp modelId="{0A1AA6FC-A4F6-4B6C-9E76-DEF2ED9CFF40}">
      <dsp:nvSpPr>
        <dsp:cNvPr id="6" name="任意多边形 5"/>
        <dsp:cNvSpPr/>
      </dsp:nvSpPr>
      <dsp:spPr bwMode="white">
        <a:xfrm>
          <a:off x="2969608" y="168605"/>
          <a:ext cx="1030039" cy="758006"/>
        </a:xfrm>
        <a:custGeom>
          <a:rect l="l" t="t" r="r" b="b"/>
          <a:pathLst>
            <a:path w="1622" h="1194">
              <a:moveTo>
                <a:pt x="0" y="1194"/>
              </a:moveTo>
              <a:lnTo>
                <a:pt x="811" y="1194"/>
              </a:lnTo>
              <a:lnTo>
                <a:pt x="811" y="0"/>
              </a:lnTo>
              <a:lnTo>
                <a:pt x="1622" y="0"/>
              </a:lnTo>
            </a:path>
          </a:pathLst>
        </a:custGeom>
        <a:ln w="12700" cap="flat" cmpd="sng" algn="ctr">
          <a:solidFill>
            <a:schemeClr val="accent5">
              <a:hueOff val="0"/>
              <a:satOff val="0"/>
              <a:lumOff val="0"/>
              <a:alphaOff val="0"/>
            </a:schemeClr>
          </a:solidFill>
          <a:prstDash val="solid"/>
          <a:miter lim="800000"/>
        </a:ln>
      </dsp:spPr>
      <dsp:style>
        <a:lnRef idx="2">
          <a:schemeClr val="accent5"/>
        </a:lnRef>
        <a:fillRef idx="0">
          <a:schemeClr val="accent2">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p>
      </dsp:txBody>
      <dsp:txXfrm>
        <a:off x="2969608" y="168605"/>
        <a:ext cx="1030039" cy="758006"/>
      </dsp:txXfrm>
    </dsp:sp>
    <dsp:sp modelId="{1E67480A-0F13-4E92-A016-D687631D2E34}">
      <dsp:nvSpPr>
        <dsp:cNvPr id="8" name="任意多边形 7"/>
        <dsp:cNvSpPr/>
      </dsp:nvSpPr>
      <dsp:spPr bwMode="white">
        <a:xfrm>
          <a:off x="2969608" y="579758"/>
          <a:ext cx="1030039" cy="346853"/>
        </a:xfrm>
        <a:custGeom>
          <a:rect l="l" t="t" r="r" b="b"/>
          <a:pathLst>
            <a:path w="1622" h="546">
              <a:moveTo>
                <a:pt x="0" y="546"/>
              </a:moveTo>
              <a:lnTo>
                <a:pt x="811" y="546"/>
              </a:lnTo>
              <a:lnTo>
                <a:pt x="811" y="0"/>
              </a:lnTo>
              <a:lnTo>
                <a:pt x="1622" y="0"/>
              </a:lnTo>
            </a:path>
          </a:pathLst>
        </a:custGeom>
        <a:ln w="12700" cap="flat" cmpd="sng" algn="ctr">
          <a:solidFill>
            <a:schemeClr val="accent5">
              <a:hueOff val="0"/>
              <a:satOff val="0"/>
              <a:lumOff val="0"/>
              <a:alphaOff val="0"/>
            </a:schemeClr>
          </a:solidFill>
          <a:prstDash val="solid"/>
          <a:miter lim="800000"/>
        </a:ln>
      </dsp:spPr>
      <dsp:style>
        <a:lnRef idx="2">
          <a:schemeClr val="accent5"/>
        </a:lnRef>
        <a:fillRef idx="0">
          <a:schemeClr val="accent2">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p>
      </dsp:txBody>
      <dsp:txXfrm>
        <a:off x="2969608" y="579758"/>
        <a:ext cx="1030039" cy="346853"/>
      </dsp:txXfrm>
    </dsp:sp>
    <dsp:sp modelId="{08BEBE8B-04F3-4749-B75A-313ADB113A1D}">
      <dsp:nvSpPr>
        <dsp:cNvPr id="10" name="任意多边形 9"/>
        <dsp:cNvSpPr/>
      </dsp:nvSpPr>
      <dsp:spPr bwMode="white">
        <a:xfrm>
          <a:off x="2969608" y="926611"/>
          <a:ext cx="1030039" cy="64300"/>
        </a:xfrm>
        <a:custGeom>
          <a:rect l="l" t="t" r="r" b="b"/>
          <a:pathLst>
            <a:path w="1622" h="100">
              <a:moveTo>
                <a:pt x="0" y="0"/>
              </a:moveTo>
              <a:lnTo>
                <a:pt x="811" y="0"/>
              </a:lnTo>
              <a:lnTo>
                <a:pt x="811" y="101"/>
              </a:lnTo>
              <a:lnTo>
                <a:pt x="1622" y="101"/>
              </a:lnTo>
            </a:path>
          </a:pathLst>
        </a:custGeom>
        <a:ln w="12700" cap="flat" cmpd="sng" algn="ctr">
          <a:solidFill>
            <a:schemeClr val="accent5">
              <a:hueOff val="0"/>
              <a:satOff val="0"/>
              <a:lumOff val="0"/>
              <a:alphaOff val="0"/>
            </a:schemeClr>
          </a:solidFill>
          <a:prstDash val="solid"/>
          <a:miter lim="800000"/>
        </a:ln>
      </dsp:spPr>
      <dsp:style>
        <a:lnRef idx="2">
          <a:schemeClr val="accent5"/>
        </a:lnRef>
        <a:fillRef idx="0">
          <a:schemeClr val="accent2">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p>
      </dsp:txBody>
      <dsp:txXfrm>
        <a:off x="2969608" y="926611"/>
        <a:ext cx="1030039" cy="64300"/>
      </dsp:txXfrm>
    </dsp:sp>
    <dsp:sp modelId="{D2E38B86-347A-41AC-92AB-C036FA74BB47}">
      <dsp:nvSpPr>
        <dsp:cNvPr id="12" name="任意多边形 11"/>
        <dsp:cNvSpPr/>
      </dsp:nvSpPr>
      <dsp:spPr bwMode="white">
        <a:xfrm>
          <a:off x="2969608" y="926611"/>
          <a:ext cx="1030039" cy="449495"/>
        </a:xfrm>
        <a:custGeom>
          <a:rect l="l" t="t" r="r" b="b"/>
          <a:pathLst>
            <a:path w="1622" h="708">
              <a:moveTo>
                <a:pt x="0" y="0"/>
              </a:moveTo>
              <a:lnTo>
                <a:pt x="811" y="0"/>
              </a:lnTo>
              <a:lnTo>
                <a:pt x="811" y="708"/>
              </a:lnTo>
              <a:lnTo>
                <a:pt x="1622" y="708"/>
              </a:lnTo>
            </a:path>
          </a:pathLst>
        </a:custGeom>
        <a:ln w="12700" cap="flat" cmpd="sng" algn="ctr">
          <a:solidFill>
            <a:schemeClr val="accent5">
              <a:hueOff val="0"/>
              <a:satOff val="0"/>
              <a:lumOff val="0"/>
              <a:alphaOff val="0"/>
            </a:schemeClr>
          </a:solidFill>
          <a:prstDash val="solid"/>
          <a:miter lim="800000"/>
        </a:ln>
      </dsp:spPr>
      <dsp:style>
        <a:lnRef idx="2">
          <a:schemeClr val="accent5"/>
        </a:lnRef>
        <a:fillRef idx="0">
          <a:schemeClr val="accent2">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p>
      </dsp:txBody>
      <dsp:txXfrm>
        <a:off x="2969608" y="926611"/>
        <a:ext cx="1030039" cy="449495"/>
      </dsp:txXfrm>
    </dsp:sp>
    <dsp:sp modelId="{89835F03-B75E-41E6-A034-4561005AF7EF}">
      <dsp:nvSpPr>
        <dsp:cNvPr id="14" name="任意多边形 13"/>
        <dsp:cNvSpPr/>
      </dsp:nvSpPr>
      <dsp:spPr bwMode="white">
        <a:xfrm>
          <a:off x="2969608" y="926611"/>
          <a:ext cx="1030039" cy="834691"/>
        </a:xfrm>
        <a:custGeom>
          <a:rect l="l" t="t" r="r" b="b"/>
          <a:pathLst>
            <a:path w="1622" h="1314">
              <a:moveTo>
                <a:pt x="0" y="0"/>
              </a:moveTo>
              <a:lnTo>
                <a:pt x="811" y="0"/>
              </a:lnTo>
              <a:lnTo>
                <a:pt x="811" y="1314"/>
              </a:lnTo>
              <a:lnTo>
                <a:pt x="1622" y="1314"/>
              </a:lnTo>
            </a:path>
          </a:pathLst>
        </a:custGeom>
        <a:ln w="12700" cap="flat" cmpd="sng" algn="ctr">
          <a:solidFill>
            <a:schemeClr val="accent5">
              <a:hueOff val="0"/>
              <a:satOff val="0"/>
              <a:lumOff val="0"/>
              <a:alphaOff val="0"/>
            </a:schemeClr>
          </a:solidFill>
          <a:prstDash val="solid"/>
          <a:miter lim="800000"/>
        </a:ln>
      </dsp:spPr>
      <dsp:style>
        <a:lnRef idx="2">
          <a:schemeClr val="accent5"/>
        </a:lnRef>
        <a:fillRef idx="0">
          <a:schemeClr val="accent2">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p>
      </dsp:txBody>
      <dsp:txXfrm>
        <a:off x="2969608" y="926611"/>
        <a:ext cx="1030039" cy="834691"/>
      </dsp:txXfrm>
    </dsp:sp>
    <dsp:sp modelId="{AB5F7052-5798-49A7-B60B-1D6F89550150}">
      <dsp:nvSpPr>
        <dsp:cNvPr id="16" name="任意多边形 15"/>
        <dsp:cNvSpPr/>
      </dsp:nvSpPr>
      <dsp:spPr bwMode="white">
        <a:xfrm>
          <a:off x="2969608" y="926611"/>
          <a:ext cx="1030039" cy="1238746"/>
        </a:xfrm>
        <a:custGeom>
          <a:rect l="l" t="t" r="r" b="b"/>
          <a:pathLst>
            <a:path w="1622" h="1950">
              <a:moveTo>
                <a:pt x="0" y="0"/>
              </a:moveTo>
              <a:lnTo>
                <a:pt x="811" y="0"/>
              </a:lnTo>
              <a:lnTo>
                <a:pt x="811" y="1951"/>
              </a:lnTo>
              <a:lnTo>
                <a:pt x="1622" y="1951"/>
              </a:lnTo>
            </a:path>
          </a:pathLst>
        </a:custGeom>
        <a:ln w="12700" cap="flat" cmpd="sng" algn="ctr">
          <a:solidFill>
            <a:schemeClr val="accent5">
              <a:hueOff val="0"/>
              <a:satOff val="0"/>
              <a:lumOff val="0"/>
              <a:alphaOff val="0"/>
            </a:schemeClr>
          </a:solidFill>
          <a:prstDash val="solid"/>
          <a:miter lim="800000"/>
        </a:ln>
      </dsp:spPr>
      <dsp:style>
        <a:lnRef idx="2">
          <a:schemeClr val="accent5"/>
        </a:lnRef>
        <a:fillRef idx="0">
          <a:schemeClr val="accent2">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p>
      </dsp:txBody>
      <dsp:txXfrm>
        <a:off x="2969608" y="926611"/>
        <a:ext cx="1030039" cy="1238746"/>
      </dsp:txXfrm>
    </dsp:sp>
    <dsp:sp modelId="{A74C0BAE-96BB-4623-9A8F-90A47B2A6B9B}">
      <dsp:nvSpPr>
        <dsp:cNvPr id="18" name="任意多边形 17"/>
        <dsp:cNvSpPr/>
      </dsp:nvSpPr>
      <dsp:spPr bwMode="white">
        <a:xfrm>
          <a:off x="2167372" y="2072674"/>
          <a:ext cx="286372" cy="1151222"/>
        </a:xfrm>
        <a:custGeom>
          <a:rect l="l" t="t" r="r" b="b"/>
          <a:pathLst>
            <a:path w="451" h="1813">
              <a:moveTo>
                <a:pt x="451" y="0"/>
              </a:moveTo>
              <a:lnTo>
                <a:pt x="0" y="1813"/>
              </a:lnTo>
            </a:path>
          </a:pathLst>
        </a:custGeom>
        <a:ln w="12700" cap="flat" cmpd="sng" algn="ctr">
          <a:solidFill>
            <a:schemeClr val="accent4">
              <a:hueOff val="0"/>
              <a:satOff val="0"/>
              <a:lumOff val="0"/>
              <a:alphaOff val="0"/>
            </a:schemeClr>
          </a:solidFill>
          <a:prstDash val="solid"/>
          <a:miter lim="800000"/>
        </a:ln>
      </dsp:spPr>
      <dsp:style>
        <a:lnRef idx="2">
          <a:schemeClr val="accent4"/>
        </a:lnRef>
        <a:fillRef idx="0">
          <a:schemeClr val="accent2">
            <a:tint val="9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p>
      </dsp:txBody>
      <dsp:txXfrm>
        <a:off x="2167372" y="2072674"/>
        <a:ext cx="286372" cy="1151222"/>
      </dsp:txXfrm>
    </dsp:sp>
    <dsp:sp modelId="{97B04A79-A3C5-4A43-8C28-1F7B3C75F99B}">
      <dsp:nvSpPr>
        <dsp:cNvPr id="20" name="任意多边形 19"/>
        <dsp:cNvSpPr/>
      </dsp:nvSpPr>
      <dsp:spPr bwMode="white">
        <a:xfrm>
          <a:off x="3044382" y="2572703"/>
          <a:ext cx="955265" cy="651192"/>
        </a:xfrm>
        <a:custGeom>
          <a:rect l="l" t="t" r="r" b="b"/>
          <a:pathLst>
            <a:path w="1504" h="1025">
              <a:moveTo>
                <a:pt x="0" y="1025"/>
              </a:moveTo>
              <a:lnTo>
                <a:pt x="752" y="1025"/>
              </a:lnTo>
              <a:lnTo>
                <a:pt x="752" y="0"/>
              </a:lnTo>
              <a:lnTo>
                <a:pt x="1504" y="0"/>
              </a:lnTo>
            </a:path>
          </a:pathLst>
        </a:custGeom>
        <a:ln w="12700" cap="flat" cmpd="sng" algn="ctr">
          <a:solidFill>
            <a:schemeClr val="accent5">
              <a:hueOff val="0"/>
              <a:satOff val="0"/>
              <a:lumOff val="0"/>
              <a:alphaOff val="0"/>
            </a:schemeClr>
          </a:solidFill>
          <a:prstDash val="solid"/>
          <a:miter lim="800000"/>
        </a:ln>
      </dsp:spPr>
      <dsp:style>
        <a:lnRef idx="2">
          <a:schemeClr val="accent5"/>
        </a:lnRef>
        <a:fillRef idx="0">
          <a:schemeClr val="accent2">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p>
      </dsp:txBody>
      <dsp:txXfrm>
        <a:off x="3044382" y="2572703"/>
        <a:ext cx="955265" cy="651192"/>
      </dsp:txXfrm>
    </dsp:sp>
    <dsp:sp modelId="{61C6E778-D6C4-4EC3-B117-17FA0A7E1AC5}">
      <dsp:nvSpPr>
        <dsp:cNvPr id="22" name="任意多边形 21"/>
        <dsp:cNvSpPr/>
      </dsp:nvSpPr>
      <dsp:spPr bwMode="white">
        <a:xfrm>
          <a:off x="4907703" y="2572703"/>
          <a:ext cx="175402" cy="0"/>
        </a:xfrm>
        <a:custGeom>
          <a:rect l="l" t="t" r="r" b="b"/>
          <a:pathLst>
            <a:path w="276">
              <a:moveTo>
                <a:pt x="0" y="0"/>
              </a:moveTo>
              <a:lnTo>
                <a:pt x="138" y="0"/>
              </a:lnTo>
              <a:lnTo>
                <a:pt x="138" y="0"/>
              </a:lnTo>
              <a:lnTo>
                <a:pt x="276" y="0"/>
              </a:lnTo>
            </a:path>
          </a:pathLst>
        </a:custGeom>
        <a:ln w="12700" cap="flat" cmpd="sng" algn="ctr">
          <a:solidFill>
            <a:schemeClr val="accent6">
              <a:hueOff val="0"/>
              <a:satOff val="0"/>
              <a:lumOff val="0"/>
              <a:alphaOff val="0"/>
            </a:schemeClr>
          </a:solidFill>
          <a:prstDash val="solid"/>
          <a:miter lim="800000"/>
        </a:ln>
      </dsp:spPr>
      <dsp:style>
        <a:lnRef idx="2">
          <a:schemeClr val="accent6"/>
        </a:lnRef>
        <a:fillRef idx="0">
          <a:schemeClr val="accent6">
            <a:tint val="5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solidFill>
              <a:schemeClr val="lt1"/>
            </a:solidFill>
          </a:endParaRPr>
        </a:p>
      </dsp:txBody>
      <dsp:txXfrm>
        <a:off x="4907703" y="2572703"/>
        <a:ext cx="175402" cy="0"/>
      </dsp:txXfrm>
    </dsp:sp>
    <dsp:sp modelId="{F61AD252-D8FF-46A3-9855-BF57D3D57A02}">
      <dsp:nvSpPr>
        <dsp:cNvPr id="24" name="任意多边形 23"/>
        <dsp:cNvSpPr/>
      </dsp:nvSpPr>
      <dsp:spPr bwMode="white">
        <a:xfrm>
          <a:off x="3044382" y="3223896"/>
          <a:ext cx="955265" cy="173318"/>
        </a:xfrm>
        <a:custGeom>
          <a:rect l="l" t="t" r="r" b="b"/>
          <a:pathLst>
            <a:path w="1504" h="273">
              <a:moveTo>
                <a:pt x="0" y="0"/>
              </a:moveTo>
              <a:lnTo>
                <a:pt x="752" y="0"/>
              </a:lnTo>
              <a:lnTo>
                <a:pt x="752" y="273"/>
              </a:lnTo>
              <a:lnTo>
                <a:pt x="1504" y="273"/>
              </a:lnTo>
            </a:path>
          </a:pathLst>
        </a:custGeom>
        <a:ln w="12700" cap="flat" cmpd="sng" algn="ctr">
          <a:solidFill>
            <a:schemeClr val="accent5">
              <a:hueOff val="0"/>
              <a:satOff val="0"/>
              <a:lumOff val="0"/>
              <a:alphaOff val="0"/>
            </a:schemeClr>
          </a:solidFill>
          <a:prstDash val="solid"/>
          <a:miter lim="800000"/>
        </a:ln>
      </dsp:spPr>
      <dsp:style>
        <a:lnRef idx="2">
          <a:schemeClr val="accent5"/>
        </a:lnRef>
        <a:fillRef idx="0">
          <a:schemeClr val="accent2">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p>
      </dsp:txBody>
      <dsp:txXfrm>
        <a:off x="3044382" y="3223896"/>
        <a:ext cx="955265" cy="173318"/>
      </dsp:txXfrm>
    </dsp:sp>
    <dsp:sp modelId="{75DA49B4-BDA7-492C-80BA-5BB6FFA3520C}">
      <dsp:nvSpPr>
        <dsp:cNvPr id="26" name="任意多边形 25"/>
        <dsp:cNvSpPr/>
      </dsp:nvSpPr>
      <dsp:spPr bwMode="white">
        <a:xfrm>
          <a:off x="4876656" y="2981311"/>
          <a:ext cx="175402" cy="415903"/>
        </a:xfrm>
        <a:custGeom>
          <a:rect l="l" t="t" r="r" b="b"/>
          <a:pathLst>
            <a:path w="276" h="655">
              <a:moveTo>
                <a:pt x="0" y="655"/>
              </a:moveTo>
              <a:lnTo>
                <a:pt x="138" y="655"/>
              </a:lnTo>
              <a:lnTo>
                <a:pt x="138" y="0"/>
              </a:lnTo>
              <a:lnTo>
                <a:pt x="276" y="0"/>
              </a:lnTo>
            </a:path>
          </a:pathLst>
        </a:custGeom>
        <a:ln w="12700" cap="flat" cmpd="sng" algn="ctr">
          <a:solidFill>
            <a:schemeClr val="accent6">
              <a:hueOff val="0"/>
              <a:satOff val="0"/>
              <a:lumOff val="0"/>
              <a:alphaOff val="0"/>
            </a:schemeClr>
          </a:solidFill>
          <a:prstDash val="solid"/>
          <a:miter lim="800000"/>
        </a:ln>
      </dsp:spPr>
      <dsp:style>
        <a:lnRef idx="2">
          <a:schemeClr val="accent6"/>
        </a:lnRef>
        <a:fillRef idx="0">
          <a:schemeClr val="accent6">
            <a:tint val="5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solidFill>
              <a:schemeClr val="lt1"/>
            </a:solidFill>
          </a:endParaRPr>
        </a:p>
      </dsp:txBody>
      <dsp:txXfrm>
        <a:off x="4876656" y="2981311"/>
        <a:ext cx="175402" cy="415903"/>
      </dsp:txXfrm>
    </dsp:sp>
    <dsp:sp modelId="{82C8F26F-DF89-4573-AE20-9FB4FFF18165}">
      <dsp:nvSpPr>
        <dsp:cNvPr id="28" name="任意多边形 27"/>
        <dsp:cNvSpPr/>
      </dsp:nvSpPr>
      <dsp:spPr bwMode="white">
        <a:xfrm>
          <a:off x="4876656" y="3387499"/>
          <a:ext cx="175402" cy="9715"/>
        </a:xfrm>
        <a:custGeom>
          <a:rect l="l" t="t" r="r" b="b"/>
          <a:pathLst>
            <a:path w="276" h="15">
              <a:moveTo>
                <a:pt x="0" y="15"/>
              </a:moveTo>
              <a:lnTo>
                <a:pt x="138" y="15"/>
              </a:lnTo>
              <a:lnTo>
                <a:pt x="138" y="0"/>
              </a:lnTo>
              <a:lnTo>
                <a:pt x="276" y="0"/>
              </a:lnTo>
            </a:path>
          </a:pathLst>
        </a:custGeom>
        <a:ln w="12700" cap="flat" cmpd="sng" algn="ctr">
          <a:solidFill>
            <a:schemeClr val="accent6">
              <a:hueOff val="0"/>
              <a:satOff val="0"/>
              <a:lumOff val="0"/>
              <a:alphaOff val="0"/>
            </a:schemeClr>
          </a:solidFill>
          <a:prstDash val="solid"/>
          <a:miter lim="800000"/>
        </a:ln>
      </dsp:spPr>
      <dsp:style>
        <a:lnRef idx="2">
          <a:schemeClr val="accent6"/>
        </a:lnRef>
        <a:fillRef idx="0">
          <a:schemeClr val="accent6">
            <a:tint val="5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solidFill>
              <a:schemeClr val="lt1"/>
            </a:solidFill>
          </a:endParaRPr>
        </a:p>
      </dsp:txBody>
      <dsp:txXfrm>
        <a:off x="4876656" y="3387499"/>
        <a:ext cx="175402" cy="9715"/>
      </dsp:txXfrm>
    </dsp:sp>
    <dsp:sp modelId="{10CC8FA2-5628-4AA9-999F-3F9938227B65}">
      <dsp:nvSpPr>
        <dsp:cNvPr id="30" name="任意多边形 29"/>
        <dsp:cNvSpPr/>
      </dsp:nvSpPr>
      <dsp:spPr bwMode="white">
        <a:xfrm>
          <a:off x="4876656" y="3397214"/>
          <a:ext cx="175402" cy="406188"/>
        </a:xfrm>
        <a:custGeom>
          <a:rect l="l" t="t" r="r" b="b"/>
          <a:pathLst>
            <a:path w="276" h="640">
              <a:moveTo>
                <a:pt x="0" y="0"/>
              </a:moveTo>
              <a:lnTo>
                <a:pt x="138" y="0"/>
              </a:lnTo>
              <a:lnTo>
                <a:pt x="138" y="640"/>
              </a:lnTo>
              <a:lnTo>
                <a:pt x="276" y="640"/>
              </a:lnTo>
            </a:path>
          </a:pathLst>
        </a:custGeom>
        <a:ln w="12700" cap="flat" cmpd="sng" algn="ctr">
          <a:solidFill>
            <a:schemeClr val="accent6">
              <a:hueOff val="0"/>
              <a:satOff val="0"/>
              <a:lumOff val="0"/>
              <a:alphaOff val="0"/>
            </a:schemeClr>
          </a:solidFill>
          <a:prstDash val="solid"/>
          <a:miter lim="800000"/>
        </a:ln>
      </dsp:spPr>
      <dsp:style>
        <a:lnRef idx="2">
          <a:schemeClr val="accent6"/>
        </a:lnRef>
        <a:fillRef idx="0">
          <a:schemeClr val="accent6">
            <a:tint val="5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800">
            <a:solidFill>
              <a:schemeClr val="lt1"/>
            </a:solidFill>
          </a:endParaRPr>
        </a:p>
      </dsp:txBody>
      <dsp:txXfrm>
        <a:off x="4876656" y="3397214"/>
        <a:ext cx="175402" cy="406188"/>
      </dsp:txXfrm>
    </dsp:sp>
    <dsp:sp modelId="{49D35D4E-8748-4B32-B5AF-C0DE99678DD8}">
      <dsp:nvSpPr>
        <dsp:cNvPr id="32" name="矩形 2"/>
        <dsp:cNvSpPr/>
      </dsp:nvSpPr>
      <dsp:spPr bwMode="white">
        <a:xfrm rot="21600000">
          <a:off x="1029306" y="1057694"/>
          <a:ext cx="818917" cy="202995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2"/>
        </a:fillRef>
        <a:effectRef idx="0">
          <a:scrgbClr r="0" g="0" b="0"/>
        </a:effectRef>
        <a:fontRef idx="minor">
          <a:schemeClr val="lt1"/>
        </a:fontRef>
      </dsp:style>
      <dsp:txBody>
        <a:bodyPr vert="eaVert"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人物塑造</a:t>
          </a:r>
        </a:p>
      </dsp:txBody>
      <dsp:txXfrm>
        <a:off x="1029306" y="1057694"/>
        <a:ext cx="818917" cy="2029959"/>
      </dsp:txXfrm>
    </dsp:sp>
    <dsp:sp modelId="{59078A8B-6255-4396-BBA2-55B9E22A3C9C}">
      <dsp:nvSpPr>
        <dsp:cNvPr id="5" name="矩形 4"/>
        <dsp:cNvSpPr/>
      </dsp:nvSpPr>
      <dsp:spPr bwMode="white">
        <a:xfrm>
          <a:off x="2092599" y="481651"/>
          <a:ext cx="877009" cy="889921"/>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正面描写</a:t>
          </a:r>
        </a:p>
      </dsp:txBody>
      <dsp:txXfrm>
        <a:off x="2092599" y="481651"/>
        <a:ext cx="877009" cy="889921"/>
      </dsp:txXfrm>
    </dsp:sp>
    <dsp:sp modelId="{2CE64E50-8184-489B-81EA-DE06D418AB07}">
      <dsp:nvSpPr>
        <dsp:cNvPr id="7" name="矩形 6"/>
        <dsp:cNvSpPr/>
      </dsp:nvSpPr>
      <dsp:spPr bwMode="white">
        <a:xfrm>
          <a:off x="3999647" y="0"/>
          <a:ext cx="2114110" cy="3372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外貌描写</a:t>
          </a:r>
        </a:p>
      </dsp:txBody>
      <dsp:txXfrm>
        <a:off x="3999647" y="0"/>
        <a:ext cx="2114110" cy="337210"/>
      </dsp:txXfrm>
    </dsp:sp>
    <dsp:sp modelId="{FD272CD2-529B-40AA-A67E-21200CC954F5}">
      <dsp:nvSpPr>
        <dsp:cNvPr id="9" name="矩形 8"/>
        <dsp:cNvSpPr/>
      </dsp:nvSpPr>
      <dsp:spPr bwMode="white">
        <a:xfrm>
          <a:off x="3999647" y="404055"/>
          <a:ext cx="2102543" cy="35140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语言描写</a:t>
          </a:r>
        </a:p>
      </dsp:txBody>
      <dsp:txXfrm>
        <a:off x="3999647" y="404055"/>
        <a:ext cx="2102543" cy="351405"/>
      </dsp:txXfrm>
    </dsp:sp>
    <dsp:sp modelId="{E68015C6-51AC-434D-931E-F0990EB34DFC}">
      <dsp:nvSpPr>
        <dsp:cNvPr id="11" name="矩形 10"/>
        <dsp:cNvSpPr/>
      </dsp:nvSpPr>
      <dsp:spPr bwMode="white">
        <a:xfrm>
          <a:off x="3999647" y="822306"/>
          <a:ext cx="2114110" cy="3372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动作描写</a:t>
          </a:r>
        </a:p>
      </dsp:txBody>
      <dsp:txXfrm>
        <a:off x="3999647" y="822306"/>
        <a:ext cx="2114110" cy="337210"/>
      </dsp:txXfrm>
    </dsp:sp>
    <dsp:sp modelId="{3704A819-9EAF-421D-A97D-15BC01B89FC9}">
      <dsp:nvSpPr>
        <dsp:cNvPr id="13" name="矩形 12"/>
        <dsp:cNvSpPr/>
      </dsp:nvSpPr>
      <dsp:spPr bwMode="white">
        <a:xfrm>
          <a:off x="3999647" y="1226361"/>
          <a:ext cx="2135018" cy="299491"/>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心理描写</a:t>
          </a:r>
        </a:p>
      </dsp:txBody>
      <dsp:txXfrm>
        <a:off x="3999647" y="1226361"/>
        <a:ext cx="2135018" cy="299491"/>
      </dsp:txXfrm>
    </dsp:sp>
    <dsp:sp modelId="{C3B3CA05-2D5E-48AD-A925-FDA798EC40C4}">
      <dsp:nvSpPr>
        <dsp:cNvPr id="15" name="矩形 14"/>
        <dsp:cNvSpPr/>
      </dsp:nvSpPr>
      <dsp:spPr bwMode="white">
        <a:xfrm>
          <a:off x="3999647" y="1592697"/>
          <a:ext cx="2114110" cy="3372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神态描写</a:t>
          </a:r>
        </a:p>
      </dsp:txBody>
      <dsp:txXfrm>
        <a:off x="3999647" y="1592697"/>
        <a:ext cx="2114110" cy="337210"/>
      </dsp:txXfrm>
    </dsp:sp>
    <dsp:sp modelId="{39B946B1-768B-4168-9D33-7009E2A8ACB2}">
      <dsp:nvSpPr>
        <dsp:cNvPr id="17" name="矩形 16"/>
        <dsp:cNvSpPr/>
      </dsp:nvSpPr>
      <dsp:spPr bwMode="white">
        <a:xfrm>
          <a:off x="3999647" y="1996753"/>
          <a:ext cx="2114110" cy="3372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细节描写</a:t>
          </a:r>
        </a:p>
      </dsp:txBody>
      <dsp:txXfrm>
        <a:off x="3999647" y="1996753"/>
        <a:ext cx="2114110" cy="337210"/>
      </dsp:txXfrm>
    </dsp:sp>
    <dsp:sp modelId="{97416DAE-5BA7-496C-9C78-4177B2EC29BA}">
      <dsp:nvSpPr>
        <dsp:cNvPr id="19" name="矩形 18"/>
        <dsp:cNvSpPr/>
      </dsp:nvSpPr>
      <dsp:spPr bwMode="white">
        <a:xfrm>
          <a:off x="2167372" y="2810795"/>
          <a:ext cx="877009" cy="826202"/>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侧面描写</a:t>
          </a:r>
        </a:p>
      </dsp:txBody>
      <dsp:txXfrm>
        <a:off x="2167372" y="2810795"/>
        <a:ext cx="877009" cy="826202"/>
      </dsp:txXfrm>
    </dsp:sp>
    <dsp:sp modelId="{AEDF3C37-0F44-4236-8409-30241AB0DB3E}">
      <dsp:nvSpPr>
        <dsp:cNvPr id="21" name="矩形 20"/>
        <dsp:cNvSpPr/>
      </dsp:nvSpPr>
      <dsp:spPr bwMode="white">
        <a:xfrm>
          <a:off x="3999647" y="2404098"/>
          <a:ext cx="908056" cy="3372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手法</a:t>
          </a:r>
        </a:p>
      </dsp:txBody>
      <dsp:txXfrm>
        <a:off x="3999647" y="2404098"/>
        <a:ext cx="908056" cy="337210"/>
      </dsp:txXfrm>
    </dsp:sp>
    <dsp:sp modelId="{297E8065-E145-466B-A8B5-DE7EB4FF82D7}">
      <dsp:nvSpPr>
        <dsp:cNvPr id="23" name="矩形 22"/>
        <dsp:cNvSpPr/>
      </dsp:nvSpPr>
      <dsp:spPr bwMode="white">
        <a:xfrm>
          <a:off x="5083104" y="2400808"/>
          <a:ext cx="2986533" cy="343790"/>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6">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渲染、烘托、衬托……</a:t>
          </a:r>
        </a:p>
      </dsp:txBody>
      <dsp:txXfrm>
        <a:off x="5083104" y="2400808"/>
        <a:ext cx="2986533" cy="343790"/>
      </dsp:txXfrm>
    </dsp:sp>
    <dsp:sp modelId="{25BD895C-13B9-4BAA-A9DD-94F1C0C5BEFF}">
      <dsp:nvSpPr>
        <dsp:cNvPr id="25" name="矩形 24"/>
        <dsp:cNvSpPr/>
      </dsp:nvSpPr>
      <dsp:spPr bwMode="white">
        <a:xfrm>
          <a:off x="3999647" y="3263523"/>
          <a:ext cx="877009" cy="267381"/>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方式</a:t>
          </a:r>
        </a:p>
      </dsp:txBody>
      <dsp:txXfrm>
        <a:off x="3999647" y="3263523"/>
        <a:ext cx="877009" cy="267381"/>
      </dsp:txXfrm>
    </dsp:sp>
    <dsp:sp modelId="{10E40FB3-E772-442A-870C-1BEB1F5686CF}">
      <dsp:nvSpPr>
        <dsp:cNvPr id="27" name="矩形 26"/>
        <dsp:cNvSpPr/>
      </dsp:nvSpPr>
      <dsp:spPr bwMode="white">
        <a:xfrm>
          <a:off x="5052058" y="2811444"/>
          <a:ext cx="3019649" cy="339734"/>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6">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借助次要人物陪衬烘托</a:t>
          </a:r>
        </a:p>
      </dsp:txBody>
      <dsp:txXfrm>
        <a:off x="5052058" y="2811444"/>
        <a:ext cx="3019649" cy="339734"/>
      </dsp:txXfrm>
    </dsp:sp>
    <dsp:sp modelId="{08662153-FACD-4225-BAA2-A0A105EEC84F}">
      <dsp:nvSpPr>
        <dsp:cNvPr id="29" name="矩形 28"/>
        <dsp:cNvSpPr/>
      </dsp:nvSpPr>
      <dsp:spPr bwMode="white">
        <a:xfrm>
          <a:off x="5052058" y="3218023"/>
          <a:ext cx="2782742" cy="338951"/>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6">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借助物象陪衬烘托</a:t>
          </a:r>
        </a:p>
      </dsp:txBody>
      <dsp:txXfrm>
        <a:off x="5052058" y="3218023"/>
        <a:ext cx="2782742" cy="338951"/>
      </dsp:txXfrm>
    </dsp:sp>
    <dsp:sp modelId="{C7A76E3A-5FC1-4E18-B689-FF59268AB528}">
      <dsp:nvSpPr>
        <dsp:cNvPr id="31" name="矩形 30"/>
        <dsp:cNvSpPr/>
      </dsp:nvSpPr>
      <dsp:spPr bwMode="white">
        <a:xfrm>
          <a:off x="5052058" y="3623819"/>
          <a:ext cx="2772446" cy="359165"/>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dsp:spPr>
      <dsp:style>
        <a:lnRef idx="2">
          <a:schemeClr val="lt1"/>
        </a:lnRef>
        <a:fillRef idx="1">
          <a:schemeClr val="accent6">
            <a:hueOff val="0"/>
            <a:satOff val="0"/>
            <a:lumOff val="0"/>
            <a:alpha val="100000"/>
          </a:schemeClr>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a:t>借助环境渲染烘托</a:t>
          </a:r>
        </a:p>
      </dsp:txBody>
      <dsp:txXfrm>
        <a:off x="5052058" y="3623819"/>
        <a:ext cx="2772446" cy="359165"/>
      </dsp:txXfrm>
    </dsp:sp>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8/layout/HorizontalMultiLevelHierarchy#6">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r:blip="">
            <dgm:adjLst/>
          </dgm:shape>
          <dgm:presOf/>
          <dgm:layoutNode name="LevelOneTextNode" styleLbl="node0">
            <dgm:varLst>
              <dgm:chPref val="3"/>
            </dgm:varLst>
            <dgm:alg type="tx">
              <dgm:param type="autoTxRot" val="grav"/>
            </dgm:alg>
            <dgm:choose name="Name9">
              <dgm:if name="Name10" func="var" arg="dir" op="equ" val="norm">
                <dgm:shape rot="270" type="rect" r:blip="">
                  <dgm:adjLst/>
                </dgm:shape>
              </dgm:if>
              <dgm:else name="Name11">
                <dgm:shape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fact="0.25"/>
                      <dgm:rule type="w" fact="0.8"/>
                      <dgm:rule type="primFontSz" val="5"/>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r:blip="">
                    <dgm:adjLst/>
                  </dgm:shape>
                  <dgm:presOf/>
                  <dgm:layoutNode name="LevelTwoTextNode">
                    <dgm:varLst>
                      <dgm:chPref val="3"/>
                    </dgm:varLst>
                    <dgm:alg type="tx"/>
                    <dgm:shape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r:blip="">
                      <dgm:adjLst/>
                    </dgm:shape>
                    <dgm:presOf/>
                    <dgm:forEach name="Name26" ref="repeat"/>
                  </dgm:layoutNode>
                </dgm:layoutNode>
              </dgm:forEach>
            </dgm:forEach>
          </dgm:layoutNode>
        </dgm:layoutNode>
      </dgm:forEach>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25.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26.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27.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28.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29.emf"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30.emf"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31.emf"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32.emf"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33.emf" /></Relationships>
</file>

<file path=ppt/drawings/_rels/vmlDrawing19.vml.rels>&#65279;<?xml version="1.0" encoding="utf-8" standalone="yes"?><Relationships xmlns="http://schemas.openxmlformats.org/package/2006/relationships"><Relationship Id="rId1" Type="http://schemas.openxmlformats.org/officeDocument/2006/relationships/image" Target="../media/image3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0.emf" /></Relationships>
</file>

<file path=ppt/drawings/_rels/vmlDrawing20.vml.rels>&#65279;<?xml version="1.0" encoding="utf-8" standalone="yes"?><Relationships xmlns="http://schemas.openxmlformats.org/package/2006/relationships"><Relationship Id="rId1" Type="http://schemas.openxmlformats.org/officeDocument/2006/relationships/image" Target="../media/image35.emf" /></Relationships>
</file>

<file path=ppt/drawings/_rels/vmlDrawing21.vml.rels>&#65279;<?xml version="1.0" encoding="utf-8" standalone="yes"?><Relationships xmlns="http://schemas.openxmlformats.org/package/2006/relationships"><Relationship Id="rId1" Type="http://schemas.openxmlformats.org/officeDocument/2006/relationships/image" Target="../media/image36.emf" /></Relationships>
</file>

<file path=ppt/drawings/_rels/vmlDrawing22.vml.rels>&#65279;<?xml version="1.0" encoding="utf-8" standalone="yes"?><Relationships xmlns="http://schemas.openxmlformats.org/package/2006/relationships"><Relationship Id="rId1" Type="http://schemas.openxmlformats.org/officeDocument/2006/relationships/image" Target="../media/image37.emf" /></Relationships>
</file>

<file path=ppt/drawings/_rels/vmlDrawing23.vml.rels>&#65279;<?xml version="1.0" encoding="utf-8" standalone="yes"?><Relationships xmlns="http://schemas.openxmlformats.org/package/2006/relationships"><Relationship Id="rId1" Type="http://schemas.openxmlformats.org/officeDocument/2006/relationships/image" Target="../media/image38.emf" /></Relationships>
</file>

<file path=ppt/drawings/_rels/vmlDrawing24.vml.rels>&#65279;<?xml version="1.0" encoding="utf-8" standalone="yes"?><Relationships xmlns="http://schemas.openxmlformats.org/package/2006/relationships"><Relationship Id="rId1" Type="http://schemas.openxmlformats.org/officeDocument/2006/relationships/image" Target="../media/image39.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11.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12.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15.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23.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24.emf"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6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tags" Target="../tags/tag167.xml" /><Relationship Id="rId7" Type="http://schemas.openxmlformats.org/officeDocument/2006/relationships/tags" Target="../tags/tag168.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342.xml" /><Relationship Id="rId4" Type="http://schemas.openxmlformats.org/officeDocument/2006/relationships/tags" Target="../tags/tag343.xml" /><Relationship Id="rId5" Type="http://schemas.openxmlformats.org/officeDocument/2006/relationships/tags" Target="../tags/tag344.xml" /><Relationship Id="rId6" Type="http://schemas.openxmlformats.org/officeDocument/2006/relationships/tags" Target="../tags/tag345.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 Id="rId3" Type="http://schemas.openxmlformats.org/officeDocument/2006/relationships/tags" Target="../tags/tag358.xml" /><Relationship Id="rId4" Type="http://schemas.openxmlformats.org/officeDocument/2006/relationships/tags" Target="../tags/tag359.xml" /><Relationship Id="rId5" Type="http://schemas.openxmlformats.org/officeDocument/2006/relationships/tags" Target="../tags/tag360.xml" /><Relationship Id="rId6" Type="http://schemas.openxmlformats.org/officeDocument/2006/relationships/tags" Target="../tags/tag36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tags" Target="../tags/tag370.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 Id="rId3" Type="http://schemas.openxmlformats.org/officeDocument/2006/relationships/tags" Target="../tags/tag376.xml" /><Relationship Id="rId4" Type="http://schemas.openxmlformats.org/officeDocument/2006/relationships/tags" Target="../tags/tag377.xml" /><Relationship Id="rId5" Type="http://schemas.openxmlformats.org/officeDocument/2006/relationships/tags" Target="../tags/tag378.xml" /><Relationship Id="rId6" Type="http://schemas.openxmlformats.org/officeDocument/2006/relationships/tags" Target="../tags/tag379.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 Id="rId3" Type="http://schemas.openxmlformats.org/officeDocument/2006/relationships/tags" Target="../tags/tag382.xml" /><Relationship Id="rId4" Type="http://schemas.openxmlformats.org/officeDocument/2006/relationships/tags" Target="../tags/tag383.xml" /><Relationship Id="rId5" Type="http://schemas.openxmlformats.org/officeDocument/2006/relationships/tags" Target="../tags/tag384.xml" /><Relationship Id="rId6" Type="http://schemas.openxmlformats.org/officeDocument/2006/relationships/tags" Target="../tags/tag385.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 Id="rId3" Type="http://schemas.openxmlformats.org/officeDocument/2006/relationships/tags" Target="../tags/tag389.xml" /><Relationship Id="rId4" Type="http://schemas.openxmlformats.org/officeDocument/2006/relationships/tags" Target="../tags/tag390.xml" /><Relationship Id="rId5" Type="http://schemas.openxmlformats.org/officeDocument/2006/relationships/tags" Target="../tags/tag391.xml" /><Relationship Id="rId6" Type="http://schemas.openxmlformats.org/officeDocument/2006/relationships/tags" Target="../tags/tag392.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tags" Target="../tags/tag200.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208.xml"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tags" Target="../tags/tag21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tags" Target="../tags/tag234.xml" /><Relationship Id="rId6" Type="http://schemas.openxmlformats.org/officeDocument/2006/relationships/tags" Target="../tags/tag235.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tags" Target="../tags/tag327.xml" /><Relationship Id="rId4" Type="http://schemas.openxmlformats.org/officeDocument/2006/relationships/tags" Target="../tags/tag328.xml" /><Relationship Id="rId5" Type="http://schemas.openxmlformats.org/officeDocument/2006/relationships/tags" Target="../tags/tag329.xml" /><Relationship Id="rId6" Type="http://schemas.openxmlformats.org/officeDocument/2006/relationships/tags" Target="../tags/tag330.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tags" Target="../tags/tag336.xml" /><Relationship Id="rId6" Type="http://schemas.openxmlformats.org/officeDocument/2006/relationships/tags" Target="../tags/tag337.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6</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40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41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42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43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44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45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46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10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11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12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13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14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38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CE41F06-F6A8-4146-9E23-AD9F279DCFB5}" type="slidenum">
              <a:rPr lang="zh-CN" altLang="en-US" smtClean="0"/>
              <a:t>39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5.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00.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05.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 Id="rId6"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20.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25.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30.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45.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50.xml" /><Relationship Id="rId2" Type="http://schemas.openxmlformats.org/officeDocument/2006/relationships/tags" Target="../tags/tag151.xml" /><Relationship Id="rId3" Type="http://schemas.openxmlformats.org/officeDocument/2006/relationships/tags" Target="../tags/tag152.xml" /><Relationship Id="rId4" Type="http://schemas.openxmlformats.org/officeDocument/2006/relationships/tags" Target="../tags/tag153.xml" /><Relationship Id="rId5" Type="http://schemas.openxmlformats.org/officeDocument/2006/relationships/tags" Target="../tags/tag154.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B05A8D70-EB95-4167-8FD1-A98740B4814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B05A8D70-EB95-4167-8FD1-A98740B4814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B05A8D70-EB95-4167-8FD1-A98740B4814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0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1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3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4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5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B05A8D70-EB95-4167-8FD1-A98740B4814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6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7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8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9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3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4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5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6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custDataLst>
              <p:tags r:id="rId3"/>
            </p:custDataLst>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3"/>
            <p:custDataLst>
              <p:tags r:id="rId4"/>
            </p:custDataLst>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4"/>
            <p:custDataLst>
              <p:tags r:id="rId5"/>
            </p:custDataLst>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B05A8D70-EB95-4167-8FD1-A98740B4814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B05A8D70-EB95-4167-8FD1-A98740B4814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B05A8D70-EB95-4167-8FD1-A98740B48145}"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B05A8D70-EB95-4167-8FD1-A98740B4814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B05A8D70-EB95-4167-8FD1-A98740B48145}"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B05A8D70-EB95-4167-8FD1-A98740B4814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B05A8D70-EB95-4167-8FD1-A98740B4814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tags" Target="../tags/tag155.xml" /><Relationship Id="rId3" Type="http://schemas.openxmlformats.org/officeDocument/2006/relationships/slideLayout" Target="../slideLayouts/slideLayout3.xml" /><Relationship Id="rId30" Type="http://schemas.openxmlformats.org/officeDocument/2006/relationships/tags" Target="../tags/tag156.xml" /><Relationship Id="rId31" Type="http://schemas.openxmlformats.org/officeDocument/2006/relationships/tags" Target="../tags/tag157.xml" /><Relationship Id="rId32" Type="http://schemas.openxmlformats.org/officeDocument/2006/relationships/tags" Target="../tags/tag158.xml" /><Relationship Id="rId33" Type="http://schemas.openxmlformats.org/officeDocument/2006/relationships/tags" Target="../tags/tag159.xml" /><Relationship Id="rId34" Type="http://schemas.openxmlformats.org/officeDocument/2006/relationships/tags" Target="../tags/tag160.xml" /><Relationship Id="rId35" Type="http://schemas.openxmlformats.org/officeDocument/2006/relationships/image" Target="file:///D:\qq&#25991;&#20214;\712321467\Image\C2C\Image2\%7b75232B38-A165-1FB7-499C-2E1C792CACB5%7d.png" TargetMode="External" /><Relationship Id="rId36" Type="http://schemas.openxmlformats.org/officeDocument/2006/relationships/image" Target="../media/image1.png" /><Relationship Id="rId37" Type="http://schemas.openxmlformats.org/officeDocument/2006/relationships/tags" Target="../tags/tag161.xml" /><Relationship Id="rId38"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29"/>
          </p:custDataLst>
        </p:nvPr>
      </p:nvGrpSpPr>
      <p:grpSpPr>
        <a:xfrm>
          <a:off x="0" y="0"/>
          <a:ext cx="0" cy="0"/>
        </a:xfrm>
      </p:grpSpPr>
      <p:sp>
        <p:nvSpPr>
          <p:cNvPr id="2" name="标题占位符 1"/>
          <p:cNvSpPr>
            <a:spLocks noGrp="1"/>
          </p:cNvSpPr>
          <p:nvPr>
            <p:ph type="title"/>
            <p:custDataLst>
              <p:tags r:id="rId30"/>
            </p:custDataLst>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1"/>
            </p:custDataLst>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32"/>
            </p:custDataLst>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A8D70-EB95-4167-8FD1-A98740B48145}" type="datetimeFigureOut">
              <a:rPr lang="zh-CN" altLang="en-US" smtClean="0"/>
              <a:t/>
            </a:fld>
            <a:endParaRPr lang="zh-CN" altLang="en-US"/>
          </a:p>
        </p:txBody>
      </p:sp>
      <p:sp>
        <p:nvSpPr>
          <p:cNvPr id="5" name="页脚占位符 4"/>
          <p:cNvSpPr>
            <a:spLocks noGrp="1"/>
          </p:cNvSpPr>
          <p:nvPr>
            <p:ph type="ftr" sz="quarter" idx="3"/>
            <p:custDataLst>
              <p:tags r:id="rId33"/>
            </p:custDataLst>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34"/>
            </p:custDataLst>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A4B454-17F4-4904-B62F-D48EBE72AF4E}" type="slidenum">
              <a:rPr lang="zh-CN" altLang="en-US" smtClean="0"/>
              <a:t/>
            </a:fld>
            <a:endParaRPr lang="zh-CN" altLang="en-US"/>
          </a:p>
        </p:txBody>
      </p:sp>
      <p:pic>
        <p:nvPicPr>
          <p:cNvPr id="7" name="图片 1073743875" descr="学科网 zxxk.com"/>
          <p:cNvPicPr>
            <a:picLocks noChangeAspect="1"/>
          </p:cNvPicPr>
          <p:nvPr>
            <p:custDataLst>
              <p:tags r:id="rId37"/>
            </p:custDataLst>
          </p:nvPr>
        </p:nvPicPr>
        <p:blipFill>
          <a:blip r:embed="rId36" r:link="rId3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9.xml" /><Relationship Id="rId3" Type="http://schemas.openxmlformats.org/officeDocument/2006/relationships/tags" Target="../tags/tag170.xml" /><Relationship Id="rId4" Type="http://schemas.openxmlformats.org/officeDocument/2006/relationships/image" Target="../media/image2.jpeg"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7.xml" /><Relationship Id="rId2" Type="http://schemas.openxmlformats.org/officeDocument/2006/relationships/notesSlide" Target="../notesSlides/notesSlide3.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image" Target="../media/image4.png" /><Relationship Id="rId6" Type="http://schemas.openxmlformats.org/officeDocument/2006/relationships/tags" Target="../tags/tag214.xml" /><Relationship Id="rId7" Type="http://schemas.openxmlformats.org/officeDocument/2006/relationships/tags" Target="../tags/tag215.xml" /><Relationship Id="rId8" Type="http://schemas.openxmlformats.org/officeDocument/2006/relationships/tags" Target="../tags/tag216.xml" /><Relationship Id="rId9" Type="http://schemas.openxmlformats.org/officeDocument/2006/relationships/image" Target="../media/image5.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image" Target="../media/image7.jpeg" /><Relationship Id="rId6" Type="http://schemas.openxmlformats.org/officeDocument/2006/relationships/tags" Target="../tags/tag224.xml" /><Relationship Id="rId7" Type="http://schemas.openxmlformats.org/officeDocument/2006/relationships/audio" Target="../media/audio1111.wav"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tags" Target="../tags/tag229.xml" /><Relationship Id="rId4" Type="http://schemas.openxmlformats.org/officeDocument/2006/relationships/image" Target="../media/image5.png" /><Relationship Id="rId5" Type="http://schemas.openxmlformats.org/officeDocument/2006/relationships/tags" Target="../tags/tag230.xml" /><Relationship Id="rId6" Type="http://schemas.openxmlformats.org/officeDocument/2006/relationships/tags" Target="../tags/tag23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tags" Target="../tags/tag236.xml" /><Relationship Id="rId4" Type="http://schemas.openxmlformats.org/officeDocument/2006/relationships/tags" Target="../tags/tag23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tags" Target="../tags/tag242.xml" /><Relationship Id="rId4" Type="http://schemas.openxmlformats.org/officeDocument/2006/relationships/image" Target="../media/image5.png" /><Relationship Id="rId5" Type="http://schemas.openxmlformats.org/officeDocument/2006/relationships/tags" Target="../tags/tag243.xml" /><Relationship Id="rId6" Type="http://schemas.openxmlformats.org/officeDocument/2006/relationships/tags" Target="../tags/tag244.xml" /><Relationship Id="rId7" Type="http://schemas.openxmlformats.org/officeDocument/2006/relationships/image" Target="../media/image8.png" /><Relationship Id="rId8" Type="http://schemas.openxmlformats.org/officeDocument/2006/relationships/tags" Target="../tags/tag24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6.xml" /><Relationship Id="rId3" Type="http://schemas.openxmlformats.org/officeDocument/2006/relationships/tags" Target="../tags/tag247.xml" /><Relationship Id="rId4" Type="http://schemas.openxmlformats.org/officeDocument/2006/relationships/tags" Target="../tags/tag24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oleObject" Target="../embeddings/Document1.docx" TargetMode="Internal" /><Relationship Id="rId7" Type="http://schemas.openxmlformats.org/officeDocument/2006/relationships/image" Target="../media/image9.emf" /><Relationship Id="rId8" Type="http://schemas.openxmlformats.org/officeDocument/2006/relationships/vmlDrawing" Target="../drawings/vmlDrawing1.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3.xml" /><Relationship Id="rId3" Type="http://schemas.openxmlformats.org/officeDocument/2006/relationships/tags" Target="../tags/tag254.xml" /><Relationship Id="rId4" Type="http://schemas.openxmlformats.org/officeDocument/2006/relationships/tags" Target="../tags/tag255.xml" /><Relationship Id="rId5" Type="http://schemas.openxmlformats.org/officeDocument/2006/relationships/tags" Target="../tags/tag256.xml" /><Relationship Id="rId6" Type="http://schemas.openxmlformats.org/officeDocument/2006/relationships/oleObject" Target="../embeddings/Document2.docx" TargetMode="Internal" /><Relationship Id="rId7" Type="http://schemas.openxmlformats.org/officeDocument/2006/relationships/image" Target="../media/image10.emf" /><Relationship Id="rId8" Type="http://schemas.openxmlformats.org/officeDocument/2006/relationships/vmlDrawing" Target="../drawings/vmlDrawing2.v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7.xml" /><Relationship Id="rId3" Type="http://schemas.openxmlformats.org/officeDocument/2006/relationships/tags" Target="../tags/tag258.xml" /><Relationship Id="rId4" Type="http://schemas.openxmlformats.org/officeDocument/2006/relationships/oleObject" Target="../embeddings/Document3.docx" TargetMode="Internal" /><Relationship Id="rId5" Type="http://schemas.openxmlformats.org/officeDocument/2006/relationships/image" Target="../media/image11.emf" /><Relationship Id="rId6" Type="http://schemas.openxmlformats.org/officeDocument/2006/relationships/tags" Target="../tags/tag259.xml" /><Relationship Id="rId7" Type="http://schemas.openxmlformats.org/officeDocument/2006/relationships/vmlDrawing" Target="../drawings/vmlDrawing3.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0.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oleObject" Target="../embeddings/Document4.docx" TargetMode="Internal" /><Relationship Id="rId6" Type="http://schemas.openxmlformats.org/officeDocument/2006/relationships/image" Target="../media/image12.emf" /><Relationship Id="rId7" Type="http://schemas.openxmlformats.org/officeDocument/2006/relationships/vmlDrawing" Target="../drawings/vmlDrawing4.v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4.xml" /><Relationship Id="rId3" Type="http://schemas.openxmlformats.org/officeDocument/2006/relationships/tags" Target="../tags/tag175.xml" /><Relationship Id="rId4" Type="http://schemas.openxmlformats.org/officeDocument/2006/relationships/tags" Target="../tags/tag17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oleObject" Target="../embeddings/Document5.docx" TargetMode="Internal" /><Relationship Id="rId6" Type="http://schemas.openxmlformats.org/officeDocument/2006/relationships/image" Target="../media/image13.emf" /><Relationship Id="rId7" Type="http://schemas.openxmlformats.org/officeDocument/2006/relationships/vmlDrawing" Target="../drawings/vmlDrawing5.v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oleObject" Target="../embeddings/Document6.docx" TargetMode="Internal" /><Relationship Id="rId6" Type="http://schemas.openxmlformats.org/officeDocument/2006/relationships/image" Target="../media/image14.emf" /><Relationship Id="rId7" Type="http://schemas.openxmlformats.org/officeDocument/2006/relationships/vmlDrawing" Target="../drawings/vmlDrawing6.v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9.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oleObject" Target="../embeddings/Document7.docx" TargetMode="Internal" /><Relationship Id="rId6" Type="http://schemas.openxmlformats.org/officeDocument/2006/relationships/image" Target="../media/image15.emf" /><Relationship Id="rId7" Type="http://schemas.openxmlformats.org/officeDocument/2006/relationships/vmlDrawing" Target="../drawings/vmlDrawing7.v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2.xml" /><Relationship Id="rId3" Type="http://schemas.openxmlformats.org/officeDocument/2006/relationships/tags" Target="../tags/tag273.xml" /><Relationship Id="rId4" Type="http://schemas.openxmlformats.org/officeDocument/2006/relationships/tags" Target="../tags/tag27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image" Target="../media/image16.jpeg" /><Relationship Id="rId5" Type="http://schemas.openxmlformats.org/officeDocument/2006/relationships/tags" Target="../tags/tag27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8.xml" /><Relationship Id="rId3" Type="http://schemas.openxmlformats.org/officeDocument/2006/relationships/tags" Target="../tags/tag279.xml" /><Relationship Id="rId4" Type="http://schemas.openxmlformats.org/officeDocument/2006/relationships/tags" Target="../tags/tag28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tags" Target="../tags/tag28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4.xml" /><Relationship Id="rId3" Type="http://schemas.openxmlformats.org/officeDocument/2006/relationships/tags" Target="../tags/tag285.xml" /><Relationship Id="rId4" Type="http://schemas.openxmlformats.org/officeDocument/2006/relationships/tags" Target="../tags/tag28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tags" Target="../tags/tag28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93.xml" /><Relationship Id="rId2" Type="http://schemas.openxmlformats.org/officeDocument/2006/relationships/tags" Target="../tags/tag290.xml" /><Relationship Id="rId3" Type="http://schemas.openxmlformats.org/officeDocument/2006/relationships/tags" Target="../tags/tag291.xml" /><Relationship Id="rId4" Type="http://schemas.microsoft.com/office/2007/relationships/diagramDrawing" Target="../diagrams/drawing1.xml" /><Relationship Id="rId5" Type="http://schemas.openxmlformats.org/officeDocument/2006/relationships/diagramData" Target="../diagrams/data1.xml" /><Relationship Id="rId6" Type="http://schemas.openxmlformats.org/officeDocument/2006/relationships/diagramLayout" Target="../diagrams/layout1.xml" /><Relationship Id="rId7" Type="http://schemas.openxmlformats.org/officeDocument/2006/relationships/diagramQuickStyle" Target="../diagrams/quickStyle1.xml" /><Relationship Id="rId8" Type="http://schemas.openxmlformats.org/officeDocument/2006/relationships/diagramColors" Target="../diagrams/colors1.xml" /><Relationship Id="rId9" Type="http://schemas.openxmlformats.org/officeDocument/2006/relationships/tags" Target="../tags/tag29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7.xml" /><Relationship Id="rId3" Type="http://schemas.openxmlformats.org/officeDocument/2006/relationships/tags" Target="../tags/tag178.xml" /><Relationship Id="rId4" Type="http://schemas.openxmlformats.org/officeDocument/2006/relationships/tags" Target="../tags/tag17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image" Target="../media/image17.png" /><Relationship Id="rId6" Type="http://schemas.microsoft.com/office/2007/relationships/hdphoto" Target="../media/image18.wdp" /><Relationship Id="rId7" Type="http://schemas.openxmlformats.org/officeDocument/2006/relationships/tags" Target="../tags/tag29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98.xml" /><Relationship Id="rId3" Type="http://schemas.openxmlformats.org/officeDocument/2006/relationships/tags" Target="../tags/tag299.xml" /><Relationship Id="rId4" Type="http://schemas.openxmlformats.org/officeDocument/2006/relationships/tags" Target="../tags/tag300.xml" /><Relationship Id="rId5" Type="http://schemas.openxmlformats.org/officeDocument/2006/relationships/tags" Target="../tags/tag301.xml" /><Relationship Id="rId6" Type="http://schemas.openxmlformats.org/officeDocument/2006/relationships/tags" Target="../tags/tag30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03.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tags" Target="../tags/tag30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08.xml" /><Relationship Id="rId3" Type="http://schemas.openxmlformats.org/officeDocument/2006/relationships/tags" Target="../tags/tag309.xml" /><Relationship Id="rId4" Type="http://schemas.openxmlformats.org/officeDocument/2006/relationships/tags" Target="../tags/tag310.xml" /><Relationship Id="rId5" Type="http://schemas.openxmlformats.org/officeDocument/2006/relationships/tags" Target="../tags/tag311.xml" /><Relationship Id="rId6" Type="http://schemas.openxmlformats.org/officeDocument/2006/relationships/tags" Target="../tags/tag31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13.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18.xml" /><Relationship Id="rId3" Type="http://schemas.openxmlformats.org/officeDocument/2006/relationships/tags" Target="../tags/tag319.xml" /><Relationship Id="rId4" Type="http://schemas.openxmlformats.org/officeDocument/2006/relationships/tags" Target="../tags/tag320.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4.xml" /><Relationship Id="rId3" Type="http://schemas.openxmlformats.org/officeDocument/2006/relationships/tags" Target="../tags/tag325.xml" /><Relationship Id="rId4" Type="http://schemas.openxmlformats.org/officeDocument/2006/relationships/tags" Target="../tags/tag32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tags" Target="../tags/tag331.xml" /><Relationship Id="rId4" Type="http://schemas.openxmlformats.org/officeDocument/2006/relationships/tags" Target="../tags/tag332.xml" /><Relationship Id="rId5" Type="http://schemas.openxmlformats.org/officeDocument/2006/relationships/image" Target="../media/image17.png" /><Relationship Id="rId6" Type="http://schemas.microsoft.com/office/2007/relationships/hdphoto" Target="../media/image18.wdp" /><Relationship Id="rId7" Type="http://schemas.openxmlformats.org/officeDocument/2006/relationships/tags" Target="../tags/tag33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 Id="rId6" Type="http://schemas.openxmlformats.org/officeDocument/2006/relationships/tags" Target="../tags/tag34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0.xml" /><Relationship Id="rId3" Type="http://schemas.openxmlformats.org/officeDocument/2006/relationships/tags" Target="../tags/tag18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image" Target="../media/image19.png" /><Relationship Id="rId6" Type="http://schemas.openxmlformats.org/officeDocument/2006/relationships/tags" Target="../tags/tag34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tags" Target="../tags/tag35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tags" Target="../tags/tag362.xml" /><Relationship Id="rId4" Type="http://schemas.openxmlformats.org/officeDocument/2006/relationships/tags" Target="../tags/tag363.xml" /><Relationship Id="rId5" Type="http://schemas.openxmlformats.org/officeDocument/2006/relationships/tags" Target="../tags/tag364.xml" /><Relationship Id="rId6" Type="http://schemas.openxmlformats.org/officeDocument/2006/relationships/tags" Target="../tags/tag365.xml" /><Relationship Id="rId7" Type="http://schemas.openxmlformats.org/officeDocument/2006/relationships/tags" Target="../tags/tag366.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tags" Target="../tags/tag371.xml" /><Relationship Id="rId4" Type="http://schemas.openxmlformats.org/officeDocument/2006/relationships/tags" Target="../tags/tag372.xml" /><Relationship Id="rId5" Type="http://schemas.openxmlformats.org/officeDocument/2006/relationships/tags" Target="../tags/tag373.xml" /><Relationship Id="rId6" Type="http://schemas.openxmlformats.org/officeDocument/2006/relationships/tags" Target="../tags/tag374.xml" /><Relationship Id="rId7" Type="http://schemas.openxmlformats.org/officeDocument/2006/relationships/tags" Target="../tags/tag37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tags" Target="../tags/tag380.xml" /><Relationship Id="rId4" Type="http://schemas.openxmlformats.org/officeDocument/2006/relationships/tags" Target="../tags/tag381.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tags" Target="../tags/tag38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 Id="rId3" Type="http://schemas.openxmlformats.org/officeDocument/2006/relationships/tags" Target="../tags/tag393.xml" /><Relationship Id="rId4" Type="http://schemas.openxmlformats.org/officeDocument/2006/relationships/tags" Target="../tags/tag394.xml" /><Relationship Id="rId5" Type="http://schemas.openxmlformats.org/officeDocument/2006/relationships/image" Target="../media/image19.png" /><Relationship Id="rId6" Type="http://schemas.openxmlformats.org/officeDocument/2006/relationships/tags" Target="../tags/tag39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04.xml" /><Relationship Id="rId11" Type="http://schemas.openxmlformats.org/officeDocument/2006/relationships/tags" Target="../tags/tag405.xml" /><Relationship Id="rId12" Type="http://schemas.openxmlformats.org/officeDocument/2006/relationships/tags" Target="../tags/tag406.xml" /><Relationship Id="rId13" Type="http://schemas.openxmlformats.org/officeDocument/2006/relationships/tags" Target="../tags/tag407.xml" /><Relationship Id="rId14" Type="http://schemas.openxmlformats.org/officeDocument/2006/relationships/tags" Target="../tags/tag408.xml" /><Relationship Id="rId15" Type="http://schemas.openxmlformats.org/officeDocument/2006/relationships/image" Target="../media/image20.png" /><Relationship Id="rId16" Type="http://schemas.openxmlformats.org/officeDocument/2006/relationships/tags" Target="../tags/tag409.xml" /><Relationship Id="rId17" Type="http://schemas.openxmlformats.org/officeDocument/2006/relationships/tags" Target="../tags/tag410.xml" /><Relationship Id="rId2" Type="http://schemas.openxmlformats.org/officeDocument/2006/relationships/tags" Target="../tags/tag396.xml" /><Relationship Id="rId3" Type="http://schemas.openxmlformats.org/officeDocument/2006/relationships/tags" Target="../tags/tag397.xml" /><Relationship Id="rId4" Type="http://schemas.openxmlformats.org/officeDocument/2006/relationships/tags" Target="../tags/tag398.xml" /><Relationship Id="rId5" Type="http://schemas.openxmlformats.org/officeDocument/2006/relationships/tags" Target="../tags/tag399.xml" /><Relationship Id="rId6" Type="http://schemas.openxmlformats.org/officeDocument/2006/relationships/tags" Target="../tags/tag400.xml" /><Relationship Id="rId7" Type="http://schemas.openxmlformats.org/officeDocument/2006/relationships/tags" Target="../tags/tag401.xml" /><Relationship Id="rId8" Type="http://schemas.openxmlformats.org/officeDocument/2006/relationships/tags" Target="../tags/tag402.xml" /><Relationship Id="rId9" Type="http://schemas.openxmlformats.org/officeDocument/2006/relationships/tags" Target="../tags/tag403.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1.xml" /><Relationship Id="rId3" Type="http://schemas.openxmlformats.org/officeDocument/2006/relationships/tags" Target="../tags/tag412.xml" /><Relationship Id="rId4" Type="http://schemas.openxmlformats.org/officeDocument/2006/relationships/tags" Target="../tags/tag413.xml" /><Relationship Id="rId5" Type="http://schemas.openxmlformats.org/officeDocument/2006/relationships/image" Target="../media/image21.jpeg" /><Relationship Id="rId6" Type="http://schemas.openxmlformats.org/officeDocument/2006/relationships/tags" Target="../tags/tag414.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15.xml" /><Relationship Id="rId3" Type="http://schemas.openxmlformats.org/officeDocument/2006/relationships/tags" Target="../tags/tag416.xml" /><Relationship Id="rId4" Type="http://schemas.openxmlformats.org/officeDocument/2006/relationships/tags" Target="../tags/tag417.xml" /><Relationship Id="rId5" Type="http://schemas.openxmlformats.org/officeDocument/2006/relationships/image" Target="../media/image22.png" /><Relationship Id="rId6" Type="http://schemas.openxmlformats.org/officeDocument/2006/relationships/tags" Target="../tags/tag418.xml" /><Relationship Id="rId7" Type="http://schemas.openxmlformats.org/officeDocument/2006/relationships/tags" Target="../tags/tag41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2.xml" /><Relationship Id="rId3" Type="http://schemas.openxmlformats.org/officeDocument/2006/relationships/tags" Target="../tags/tag183.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20.xml" /><Relationship Id="rId3" Type="http://schemas.openxmlformats.org/officeDocument/2006/relationships/tags" Target="../tags/tag421.xml" /><Relationship Id="rId4" Type="http://schemas.openxmlformats.org/officeDocument/2006/relationships/tags" Target="../tags/tag42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23.xml" /><Relationship Id="rId3" Type="http://schemas.openxmlformats.org/officeDocument/2006/relationships/tags" Target="../tags/tag424.xml" /><Relationship Id="rId4" Type="http://schemas.openxmlformats.org/officeDocument/2006/relationships/tags" Target="../tags/tag425.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26.xml" /><Relationship Id="rId3" Type="http://schemas.openxmlformats.org/officeDocument/2006/relationships/tags" Target="../tags/tag42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28.xml" /><Relationship Id="rId3" Type="http://schemas.openxmlformats.org/officeDocument/2006/relationships/tags" Target="../tags/tag429.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0.xml" /><Relationship Id="rId3" Type="http://schemas.openxmlformats.org/officeDocument/2006/relationships/tags" Target="../tags/tag431.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2.xml" /><Relationship Id="rId3" Type="http://schemas.openxmlformats.org/officeDocument/2006/relationships/tags" Target="../tags/tag433.xml" /><Relationship Id="rId4" Type="http://schemas.openxmlformats.org/officeDocument/2006/relationships/tags" Target="../tags/tag434.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5.xml" /><Relationship Id="rId3" Type="http://schemas.openxmlformats.org/officeDocument/2006/relationships/tags" Target="../tags/tag436.xml" /><Relationship Id="rId4" Type="http://schemas.openxmlformats.org/officeDocument/2006/relationships/tags" Target="../tags/tag437.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8.xml" /><Relationship Id="rId3" Type="http://schemas.openxmlformats.org/officeDocument/2006/relationships/tags" Target="../tags/tag439.xml" /><Relationship Id="rId4" Type="http://schemas.openxmlformats.org/officeDocument/2006/relationships/tags" Target="../tags/tag440.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1.xml" /><Relationship Id="rId3" Type="http://schemas.openxmlformats.org/officeDocument/2006/relationships/tags" Target="../tags/tag44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3.xml" /><Relationship Id="rId3" Type="http://schemas.openxmlformats.org/officeDocument/2006/relationships/tags" Target="../tags/tag44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image" Target="../media/image3.jpeg" /><Relationship Id="rId7" Type="http://schemas.openxmlformats.org/officeDocument/2006/relationships/tags" Target="../tags/tag191.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5.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 Id="rId6" Type="http://schemas.openxmlformats.org/officeDocument/2006/relationships/tags" Target="../tags/tag449.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0.xml" /><Relationship Id="rId3" Type="http://schemas.openxmlformats.org/officeDocument/2006/relationships/tags" Target="../tags/tag451.xml" /><Relationship Id="rId4" Type="http://schemas.openxmlformats.org/officeDocument/2006/relationships/tags" Target="../tags/tag452.xml" /><Relationship Id="rId5" Type="http://schemas.openxmlformats.org/officeDocument/2006/relationships/tags" Target="../tags/tag453.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4.xml" /><Relationship Id="rId3" Type="http://schemas.openxmlformats.org/officeDocument/2006/relationships/tags" Target="../tags/tag455.xml" /><Relationship Id="rId4" Type="http://schemas.openxmlformats.org/officeDocument/2006/relationships/tags" Target="../tags/tag456.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7.xml" /><Relationship Id="rId3" Type="http://schemas.openxmlformats.org/officeDocument/2006/relationships/tags" Target="../tags/tag458.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9.xml" /><Relationship Id="rId3" Type="http://schemas.openxmlformats.org/officeDocument/2006/relationships/tags" Target="../tags/tag460.xml" /><Relationship Id="rId4" Type="http://schemas.openxmlformats.org/officeDocument/2006/relationships/tags" Target="../tags/tag461.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2.xml" /><Relationship Id="rId3" Type="http://schemas.openxmlformats.org/officeDocument/2006/relationships/tags" Target="../tags/tag463.xml" /><Relationship Id="rId4" Type="http://schemas.openxmlformats.org/officeDocument/2006/relationships/tags" Target="../tags/tag464.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5.xml" /><Relationship Id="rId3" Type="http://schemas.openxmlformats.org/officeDocument/2006/relationships/tags" Target="../tags/tag466.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7.xml" /><Relationship Id="rId3" Type="http://schemas.openxmlformats.org/officeDocument/2006/relationships/tags" Target="../tags/tag468.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9.xml" /><Relationship Id="rId3" Type="http://schemas.openxmlformats.org/officeDocument/2006/relationships/tags" Target="../tags/tag470.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71.xml" /><Relationship Id="rId3" Type="http://schemas.openxmlformats.org/officeDocument/2006/relationships/tags" Target="../tags/tag47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2.xml" /><Relationship Id="rId3" Type="http://schemas.openxmlformats.org/officeDocument/2006/relationships/tags" Target="../tags/tag193.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73.xml" /><Relationship Id="rId3" Type="http://schemas.openxmlformats.org/officeDocument/2006/relationships/tags" Target="../tags/tag474.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75.xml" /><Relationship Id="rId3" Type="http://schemas.openxmlformats.org/officeDocument/2006/relationships/tags" Target="../tags/tag476.xml" /><Relationship Id="rId4" Type="http://schemas.openxmlformats.org/officeDocument/2006/relationships/tags" Target="../tags/tag477.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78.xml" /><Relationship Id="rId3" Type="http://schemas.openxmlformats.org/officeDocument/2006/relationships/tags" Target="../tags/tag479.xml" /><Relationship Id="rId4" Type="http://schemas.openxmlformats.org/officeDocument/2006/relationships/oleObject" Target="../embeddings/oleObject1.bin" TargetMode="Internal" /><Relationship Id="rId5" Type="http://schemas.openxmlformats.org/officeDocument/2006/relationships/image" Target="../media/image23.emf" /><Relationship Id="rId6" Type="http://schemas.openxmlformats.org/officeDocument/2006/relationships/vmlDrawing" Target="../drawings/vmlDrawing8.v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80.xml" /><Relationship Id="rId3" Type="http://schemas.openxmlformats.org/officeDocument/2006/relationships/tags" Target="../tags/tag481.xml" /><Relationship Id="rId4" Type="http://schemas.openxmlformats.org/officeDocument/2006/relationships/oleObject" Target="../embeddings/oleObject2.bin" TargetMode="Internal" /><Relationship Id="rId5" Type="http://schemas.openxmlformats.org/officeDocument/2006/relationships/image" Target="../media/image24.emf" /><Relationship Id="rId6" Type="http://schemas.openxmlformats.org/officeDocument/2006/relationships/vmlDrawing" Target="../drawings/vmlDrawing9.v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82.xml" /><Relationship Id="rId3" Type="http://schemas.openxmlformats.org/officeDocument/2006/relationships/tags" Target="../tags/tag483.xml" /><Relationship Id="rId4" Type="http://schemas.openxmlformats.org/officeDocument/2006/relationships/oleObject" Target="../embeddings/oleObject3.bin" TargetMode="Internal" /><Relationship Id="rId5" Type="http://schemas.openxmlformats.org/officeDocument/2006/relationships/image" Target="../media/image25.emf" /><Relationship Id="rId6" Type="http://schemas.openxmlformats.org/officeDocument/2006/relationships/vmlDrawing" Target="../drawings/vmlDrawing10.v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484.xml" /><Relationship Id="rId3" Type="http://schemas.openxmlformats.org/officeDocument/2006/relationships/tags" Target="../tags/tag485.xml" /><Relationship Id="rId4" Type="http://schemas.openxmlformats.org/officeDocument/2006/relationships/oleObject" Target="../embeddings/oleObject4.bin" TargetMode="Internal" /><Relationship Id="rId5" Type="http://schemas.openxmlformats.org/officeDocument/2006/relationships/image" Target="../media/image26.emf" /><Relationship Id="rId6" Type="http://schemas.openxmlformats.org/officeDocument/2006/relationships/vmlDrawing" Target="../drawings/vmlDrawing11.v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tags" Target="../tags/tag486.xml" /><Relationship Id="rId3" Type="http://schemas.openxmlformats.org/officeDocument/2006/relationships/tags" Target="../tags/tag487.xml" /><Relationship Id="rId4" Type="http://schemas.openxmlformats.org/officeDocument/2006/relationships/oleObject" Target="../embeddings/oleObject5.bin" TargetMode="Internal" /><Relationship Id="rId5" Type="http://schemas.openxmlformats.org/officeDocument/2006/relationships/image" Target="../media/image27.emf" /><Relationship Id="rId6" Type="http://schemas.openxmlformats.org/officeDocument/2006/relationships/vmlDrawing" Target="../drawings/vmlDrawing12.v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488.xml" /><Relationship Id="rId3" Type="http://schemas.openxmlformats.org/officeDocument/2006/relationships/tags" Target="../tags/tag489.xml" /><Relationship Id="rId4" Type="http://schemas.openxmlformats.org/officeDocument/2006/relationships/oleObject" Target="../embeddings/oleObject6.bin" TargetMode="Internal" /><Relationship Id="rId5" Type="http://schemas.openxmlformats.org/officeDocument/2006/relationships/image" Target="../media/image28.emf" /><Relationship Id="rId6" Type="http://schemas.openxmlformats.org/officeDocument/2006/relationships/vmlDrawing" Target="../drawings/vmlDrawing13.v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90.xml" /><Relationship Id="rId3" Type="http://schemas.openxmlformats.org/officeDocument/2006/relationships/tags" Target="../tags/tag491.xml" /><Relationship Id="rId4" Type="http://schemas.openxmlformats.org/officeDocument/2006/relationships/oleObject" Target="../embeddings/oleObject7.bin" TargetMode="Internal" /><Relationship Id="rId5" Type="http://schemas.openxmlformats.org/officeDocument/2006/relationships/image" Target="../media/image29.emf" /><Relationship Id="rId6" Type="http://schemas.openxmlformats.org/officeDocument/2006/relationships/vmlDrawing" Target="../drawings/vmlDrawing14.v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492.xml" /><Relationship Id="rId3" Type="http://schemas.openxmlformats.org/officeDocument/2006/relationships/tags" Target="../tags/tag493.xml" /><Relationship Id="rId4" Type="http://schemas.openxmlformats.org/officeDocument/2006/relationships/oleObject" Target="../embeddings/oleObject8.bin" TargetMode="Internal" /><Relationship Id="rId5" Type="http://schemas.openxmlformats.org/officeDocument/2006/relationships/image" Target="../media/image30.emf" /><Relationship Id="rId6" Type="http://schemas.openxmlformats.org/officeDocument/2006/relationships/vmlDrawing" Target="../drawings/vmlDrawing15.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94.xml" /><Relationship Id="rId3" Type="http://schemas.openxmlformats.org/officeDocument/2006/relationships/tags" Target="../tags/tag495.xml" /><Relationship Id="rId4" Type="http://schemas.openxmlformats.org/officeDocument/2006/relationships/oleObject" Target="../embeddings/oleObject9.bin" TargetMode="Internal" /><Relationship Id="rId5" Type="http://schemas.openxmlformats.org/officeDocument/2006/relationships/image" Target="../media/image31.emf" /><Relationship Id="rId6" Type="http://schemas.openxmlformats.org/officeDocument/2006/relationships/vmlDrawing" Target="../drawings/vmlDrawing16.v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496.xml" /><Relationship Id="rId3" Type="http://schemas.openxmlformats.org/officeDocument/2006/relationships/tags" Target="../tags/tag497.xml" /><Relationship Id="rId4" Type="http://schemas.openxmlformats.org/officeDocument/2006/relationships/oleObject" Target="../embeddings/oleObject10.bin" TargetMode="Internal" /><Relationship Id="rId5" Type="http://schemas.openxmlformats.org/officeDocument/2006/relationships/image" Target="../media/image32.emf" /><Relationship Id="rId6" Type="http://schemas.openxmlformats.org/officeDocument/2006/relationships/vmlDrawing" Target="../drawings/vmlDrawing17.v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498.xml" /><Relationship Id="rId3" Type="http://schemas.openxmlformats.org/officeDocument/2006/relationships/tags" Target="../tags/tag499.xml" /><Relationship Id="rId4" Type="http://schemas.openxmlformats.org/officeDocument/2006/relationships/oleObject" Target="../embeddings/oleObject11.bin" TargetMode="Internal" /><Relationship Id="rId5" Type="http://schemas.openxmlformats.org/officeDocument/2006/relationships/image" Target="../media/image33.emf" /><Relationship Id="rId6" Type="http://schemas.openxmlformats.org/officeDocument/2006/relationships/vmlDrawing" Target="../drawings/vmlDrawing18.v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500.xml" /><Relationship Id="rId3" Type="http://schemas.openxmlformats.org/officeDocument/2006/relationships/tags" Target="../tags/tag501.xml" /><Relationship Id="rId4" Type="http://schemas.openxmlformats.org/officeDocument/2006/relationships/oleObject" Target="../embeddings/oleObject12.bin" TargetMode="Internal" /><Relationship Id="rId5" Type="http://schemas.openxmlformats.org/officeDocument/2006/relationships/image" Target="../media/image34.emf" /><Relationship Id="rId6" Type="http://schemas.openxmlformats.org/officeDocument/2006/relationships/vmlDrawing" Target="../drawings/vmlDrawing19.v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502.xml" /><Relationship Id="rId3" Type="http://schemas.openxmlformats.org/officeDocument/2006/relationships/tags" Target="../tags/tag503.xml" /><Relationship Id="rId4" Type="http://schemas.openxmlformats.org/officeDocument/2006/relationships/oleObject" Target="../embeddings/oleObject13.bin" TargetMode="Internal" /><Relationship Id="rId5" Type="http://schemas.openxmlformats.org/officeDocument/2006/relationships/image" Target="../media/image35.emf" /><Relationship Id="rId6" Type="http://schemas.openxmlformats.org/officeDocument/2006/relationships/vmlDrawing" Target="../drawings/vmlDrawing20.v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504.xml" /><Relationship Id="rId3" Type="http://schemas.openxmlformats.org/officeDocument/2006/relationships/tags" Target="../tags/tag505.xml" /><Relationship Id="rId4" Type="http://schemas.openxmlformats.org/officeDocument/2006/relationships/oleObject" Target="../embeddings/oleObject14.bin" TargetMode="Internal" /><Relationship Id="rId5" Type="http://schemas.openxmlformats.org/officeDocument/2006/relationships/image" Target="../media/image36.emf" /><Relationship Id="rId6" Type="http://schemas.openxmlformats.org/officeDocument/2006/relationships/vmlDrawing" Target="../drawings/vmlDrawing21.v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tags" Target="../tags/tag506.xml" /><Relationship Id="rId3" Type="http://schemas.openxmlformats.org/officeDocument/2006/relationships/tags" Target="../tags/tag507.xml" /><Relationship Id="rId4" Type="http://schemas.openxmlformats.org/officeDocument/2006/relationships/oleObject" Target="../embeddings/oleObject15.bin" TargetMode="Internal" /><Relationship Id="rId5" Type="http://schemas.openxmlformats.org/officeDocument/2006/relationships/image" Target="../media/image37.emf" /><Relationship Id="rId6" Type="http://schemas.openxmlformats.org/officeDocument/2006/relationships/vmlDrawing" Target="../drawings/vmlDrawing22.v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tags" Target="../tags/tag508.xml" /><Relationship Id="rId3" Type="http://schemas.openxmlformats.org/officeDocument/2006/relationships/tags" Target="../tags/tag509.xml" /><Relationship Id="rId4" Type="http://schemas.openxmlformats.org/officeDocument/2006/relationships/oleObject" Target="../embeddings/oleObject16.bin" TargetMode="Internal" /><Relationship Id="rId5" Type="http://schemas.openxmlformats.org/officeDocument/2006/relationships/image" Target="../media/image38.emf" /><Relationship Id="rId6" Type="http://schemas.openxmlformats.org/officeDocument/2006/relationships/vmlDrawing" Target="../drawings/vmlDrawing23.v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tags" Target="../tags/tag510.xml" /><Relationship Id="rId3" Type="http://schemas.openxmlformats.org/officeDocument/2006/relationships/tags" Target="../tags/tag511.xml" /><Relationship Id="rId4" Type="http://schemas.openxmlformats.org/officeDocument/2006/relationships/oleObject" Target="../embeddings/oleObject17.bin" TargetMode="Internal" /><Relationship Id="rId5" Type="http://schemas.openxmlformats.org/officeDocument/2006/relationships/image" Target="../media/image39.emf" /><Relationship Id="rId6" Type="http://schemas.openxmlformats.org/officeDocument/2006/relationships/vmlDrawing" Target="../drawings/vmlDrawing24.v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18.xml" /><Relationship Id="rId11" Type="http://schemas.openxmlformats.org/officeDocument/2006/relationships/image" Target="../media/image40.png" /><Relationship Id="rId12" Type="http://schemas.openxmlformats.org/officeDocument/2006/relationships/tags" Target="../tags/tag519.xml" /><Relationship Id="rId2" Type="http://schemas.openxmlformats.org/officeDocument/2006/relationships/tags" Target="../tags/tag512.xml" /><Relationship Id="rId3" Type="http://schemas.openxmlformats.org/officeDocument/2006/relationships/tags" Target="../tags/tag513.xml" /><Relationship Id="rId4" Type="http://schemas.openxmlformats.org/officeDocument/2006/relationships/tags" Target="../tags/tag514.xml" /><Relationship Id="rId5" Type="http://schemas.openxmlformats.org/officeDocument/2006/relationships/image" Target="../media/image17.png" /><Relationship Id="rId6" Type="http://schemas.microsoft.com/office/2007/relationships/hdphoto" Target="../media/image18.wdp" /><Relationship Id="rId7" Type="http://schemas.openxmlformats.org/officeDocument/2006/relationships/tags" Target="../tags/tag515.xml" /><Relationship Id="rId8" Type="http://schemas.openxmlformats.org/officeDocument/2006/relationships/tags" Target="../tags/tag516.xml" /><Relationship Id="rId9" Type="http://schemas.openxmlformats.org/officeDocument/2006/relationships/tags" Target="../tags/tag51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6.xml" /><Relationship Id="rId11" Type="http://schemas.openxmlformats.org/officeDocument/2006/relationships/image" Target="../media/image6.png" /><Relationship Id="rId12" Type="http://schemas.openxmlformats.org/officeDocument/2006/relationships/tags" Target="../tags/tag207.xml" /><Relationship Id="rId2" Type="http://schemas.openxmlformats.org/officeDocument/2006/relationships/notesSlide" Target="../notesSlides/notesSlide2.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image" Target="../media/image4.png" /><Relationship Id="rId6" Type="http://schemas.openxmlformats.org/officeDocument/2006/relationships/tags" Target="../tags/tag203.xml" /><Relationship Id="rId7" Type="http://schemas.openxmlformats.org/officeDocument/2006/relationships/tags" Target="../tags/tag204.xml" /><Relationship Id="rId8" Type="http://schemas.openxmlformats.org/officeDocument/2006/relationships/tags" Target="../tags/tag205.xml" /><Relationship Id="rId9" Type="http://schemas.openxmlformats.org/officeDocument/2006/relationships/image" Target="../media/image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755576" y="1484784"/>
            <a:ext cx="7772400" cy="1470025"/>
          </a:xfrm>
        </p:spPr>
        <p:txBody>
          <a:bodyPr/>
          <a:lstStyle/>
          <a:p>
            <a:r>
              <a:rPr lang="en-US" b="1" smtClean="0">
                <a:solidFill>
                  <a:srgbClr val="FF0000"/>
                </a:solidFill>
                <a:effectLst>
                  <a:outerShdw blurRad="38100" dist="38100" dir="2700000" algn="tl">
                    <a:srgbClr val="000000">
                      <a:alpha val="43137"/>
                    </a:srgbClr>
                  </a:outerShdw>
                </a:effectLst>
              </a:rPr>
              <a:t>8.</a:t>
            </a:r>
            <a:r>
              <a:rPr lang="zh-CN" altLang="en-US" b="1" smtClean="0">
                <a:solidFill>
                  <a:srgbClr val="FF0000"/>
                </a:solidFill>
                <a:effectLst>
                  <a:outerShdw blurRad="38100" dist="38100" dir="2700000" algn="tl">
                    <a:srgbClr val="000000">
                      <a:alpha val="43137"/>
                    </a:srgbClr>
                  </a:outerShdw>
                </a:effectLst>
              </a:rPr>
              <a:t>大卫</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科波菲尔</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节选</a:t>
            </a:r>
            <a:r>
              <a:rPr lang="en-US" altLang="zh-CN" b="1" smtClean="0">
                <a:solidFill>
                  <a:srgbClr val="FF0000"/>
                </a:solidFill>
                <a:effectLst>
                  <a:outerShdw blurRad="38100" dist="38100" dir="2700000" algn="tl">
                    <a:srgbClr val="000000">
                      <a:alpha val="43137"/>
                    </a:srgbClr>
                  </a:outerShdw>
                </a:effectLst>
              </a:rPr>
              <a:t>)</a:t>
            </a:r>
            <a:endParaRPr lang="zh-CN" altLang="en-US" b="1">
              <a:solidFill>
                <a:srgbClr val="FF0000"/>
              </a:solidFill>
              <a:effectLst>
                <a:outerShdw blurRad="38100" dist="38100" dir="2700000" algn="tl">
                  <a:srgbClr val="000000">
                    <a:alpha val="43137"/>
                  </a:srgbClr>
                </a:outerShdw>
              </a:effectLst>
            </a:endParaRPr>
          </a:p>
        </p:txBody>
      </p:sp>
      <p:pic>
        <p:nvPicPr>
          <p:cNvPr id="4" name="A18.eps"/>
          <p:cNvPicPr/>
          <p:nvPr>
            <p:custDataLst>
              <p:tags r:id="rId5"/>
            </p:custDataLst>
          </p:nvPr>
        </p:nvPicPr>
        <p:blipFill>
          <a:blip r:embed="rId4"/>
          <a:stretch>
            <a:fillRect/>
          </a:stretch>
        </p:blipFill>
        <p:spPr>
          <a:xfrm>
            <a:off x="2771800" y="3717032"/>
            <a:ext cx="1596518" cy="1995910"/>
          </a:xfrm>
          <a:prstGeom prst="rect">
            <a:avLst/>
          </a:prstGeom>
        </p:spPr>
      </p:pic>
      <p:sp>
        <p:nvSpPr>
          <p:cNvPr id="5" name="矩形 4"/>
          <p:cNvSpPr/>
          <p:nvPr>
            <p:custDataLst>
              <p:tags r:id="rId6"/>
            </p:custDataLst>
          </p:nvPr>
        </p:nvSpPr>
        <p:spPr>
          <a:xfrm>
            <a:off x="5882063" y="5373216"/>
            <a:ext cx="2935419" cy="769441"/>
          </a:xfrm>
          <a:prstGeom prst="rect">
            <a:avLst/>
          </a:prstGeom>
          <a:noFill/>
        </p:spPr>
        <p:txBody>
          <a:bodyPr wrap="none" lIns="91440" tIns="45720" rIns="91440" bIns="45720">
            <a:spAutoFit/>
          </a:bodyPr>
          <a:lstStyle/>
          <a:p>
            <a:pPr algn="ctr"/>
            <a:r>
              <a:rPr lang="zh-CN" altLang="en-US" sz="4400" b="1" cap="none" spc="30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英  狄更斯</a:t>
            </a:r>
            <a:endParaRPr lang="zh-CN" altLang="en-US" sz="4400" b="1" cap="none" spc="30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sp>
        <p:nvSpPr>
          <p:cNvPr id="70658" name="Text Box 2"/>
          <p:cNvSpPr txBox="1">
            <a:spLocks noChangeArrowheads="1"/>
          </p:cNvSpPr>
          <p:nvPr>
            <p:custDataLst>
              <p:tags r:id="rId7"/>
            </p:custDataLst>
          </p:nvPr>
        </p:nvSpPr>
        <p:spPr bwMode="auto">
          <a:xfrm>
            <a:off x="467995" y="332740"/>
            <a:ext cx="6539865" cy="583565"/>
          </a:xfrm>
          <a:prstGeom prst="rect">
            <a:avLst/>
          </a:prstGeom>
          <a:noFill/>
          <a:ln w="9525">
            <a:noFill/>
            <a:miter lim="800000"/>
          </a:ln>
          <a:effectLst/>
        </p:spPr>
        <p:txBody>
          <a:bodyPr wrap="square">
            <a:spAutoFit/>
          </a:bodyPr>
          <a:lstStyle/>
          <a:p>
            <a:pPr>
              <a:spcBef>
                <a:spcPct val="50000"/>
              </a:spcBef>
              <a:defRPr/>
            </a:pPr>
            <a:r>
              <a:rPr lang="zh-CN" altLang="en-US" sz="3200" b="1">
                <a:solidFill>
                  <a:schemeClr val="hlink"/>
                </a:solidFill>
                <a:effectLst>
                  <a:outerShdw blurRad="38100" dist="38100" dir="2700000" algn="tl">
                    <a:srgbClr val="C0C0C0"/>
                  </a:outerShdw>
                </a:effectLst>
                <a:latin typeface="方正综艺简体" pitchFamily="65" charset="-122"/>
                <a:ea typeface="方正综艺简体" pitchFamily="65" charset="-122"/>
              </a:rPr>
              <a:t>统编</a:t>
            </a:r>
            <a:r>
              <a:rPr lang="zh-CN" altLang="en-US" sz="3200" b="1" smtClean="0">
                <a:solidFill>
                  <a:schemeClr val="hlink"/>
                </a:solidFill>
                <a:effectLst>
                  <a:outerShdw blurRad="38100" dist="38100" dir="2700000" algn="tl">
                    <a:srgbClr val="C0C0C0"/>
                  </a:outerShdw>
                </a:effectLst>
                <a:latin typeface="方正综艺简体" pitchFamily="65" charset="-122"/>
                <a:ea typeface="方正综艺简体" pitchFamily="65" charset="-122"/>
              </a:rPr>
              <a:t>版高中语文选择性必修上册</a:t>
            </a:r>
            <a:endParaRPr lang="zh-CN" altLang="en-US" sz="3200" b="1" smtClean="0">
              <a:solidFill>
                <a:schemeClr val="hlink"/>
              </a:solidFill>
              <a:effectLst>
                <a:outerShdw blurRad="38100" dist="38100" dir="2700000" algn="tl">
                  <a:srgbClr val="C0C0C0"/>
                </a:outerShdw>
              </a:effectLst>
              <a:latin typeface="方正综艺简体" pitchFamily="65" charset="-122"/>
              <a:ea typeface="方正综艺简体" pitchFamily="65"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4" name="组合 3"/>
          <p:cNvGrpSpPr/>
          <p:nvPr>
            <p:custDataLst>
              <p:tags r:id="rId4"/>
            </p:custDataLst>
          </p:nvPr>
        </p:nvGrpSpPr>
        <p:grpSpPr>
          <a:xfrm>
            <a:off x="3139802" y="1009533"/>
            <a:ext cx="2661559" cy="715574"/>
            <a:chOff x="4321627" y="796898"/>
            <a:chExt cx="3548745" cy="954099"/>
          </a:xfrm>
        </p:grpSpPr>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rcRect l="5595" t="18000" r="6786" b="23485"/>
            <a:stretch>
              <a:fillRect/>
            </a:stretch>
          </p:blipFill>
          <p:spPr>
            <a:xfrm>
              <a:off x="4321627" y="796898"/>
              <a:ext cx="3548745" cy="954099"/>
            </a:xfrm>
            <a:prstGeom prst="rect">
              <a:avLst/>
            </a:prstGeom>
          </p:spPr>
        </p:pic>
        <p:sp>
          <p:nvSpPr>
            <p:cNvPr id="6" name="Text Box 5"/>
            <p:cNvSpPr txBox="1">
              <a:spLocks noChangeArrowheads="1"/>
            </p:cNvSpPr>
            <p:nvPr>
              <p:custDataLst>
                <p:tags r:id="rId7"/>
              </p:custDataLst>
            </p:nvPr>
          </p:nvSpPr>
          <p:spPr bwMode="auto">
            <a:xfrm>
              <a:off x="4406472" y="950781"/>
              <a:ext cx="3379053" cy="737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r>
                <a:rPr lang="zh-CN" altLang="en-US" sz="3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回顾故事</a:t>
              </a:r>
              <a:r>
                <a:rPr lang="zh-CN" altLang="en-US" sz="3000" b="1"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梗概</a:t>
              </a:r>
              <a:endParaRPr lang="zh-CN" altLang="en-US" sz="3000" b="1"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endParaRPr>
            </a:p>
          </p:txBody>
        </p:sp>
      </p:grpSp>
      <p:sp>
        <p:nvSpPr>
          <p:cNvPr id="7" name="Text Box 5"/>
          <p:cNvSpPr txBox="1">
            <a:spLocks noChangeArrowheads="1"/>
          </p:cNvSpPr>
          <p:nvPr>
            <p:custDataLst>
              <p:tags r:id="rId8"/>
            </p:custDataLst>
          </p:nvPr>
        </p:nvSpPr>
        <p:spPr bwMode="auto">
          <a:xfrm>
            <a:off x="1234440" y="2248187"/>
            <a:ext cx="7102928" cy="2861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lang="zh-CN" altLang="en-US" sz="3000" b="1" smtClean="0">
                <a:effectLst/>
                <a:latin typeface="微软雅黑" panose="020b0503020204020204" charset="-122"/>
                <a:ea typeface="微软雅黑" panose="020b0503020204020204" charset="-122"/>
                <a:cs typeface="微软雅黑" panose="020b0503020204020204" charset="-122"/>
                <a:sym typeface="+mn-ea"/>
              </a:rPr>
              <a:t>（一）</a:t>
            </a:r>
            <a:r>
              <a:rPr lang="zh-CN" altLang="en-US" sz="3000" b="1">
                <a:solidFill>
                  <a:prstClr val="black"/>
                </a:solidFill>
                <a:effectLst/>
                <a:latin typeface="微软雅黑" panose="020b0503020204020204" charset="-122"/>
                <a:ea typeface="微软雅黑" panose="020b0503020204020204" charset="-122"/>
                <a:cs typeface="微软雅黑" panose="020b0503020204020204" charset="-122"/>
                <a:sym typeface="+mn-ea"/>
              </a:rPr>
              <a:t>童年（遗腹子、母亡、受继父虐待</a:t>
            </a:r>
            <a:r>
              <a:rPr lang="en-US" altLang="zh-CN" sz="3000" b="1">
                <a:solidFill>
                  <a:prstClr val="black"/>
                </a:solidFill>
                <a:effectLst/>
                <a:latin typeface="微软雅黑" panose="020b0503020204020204" charset="-122"/>
                <a:ea typeface="微软雅黑" panose="020b0503020204020204" charset="-122"/>
                <a:cs typeface="微软雅黑" panose="020b0503020204020204" charset="-122"/>
                <a:sym typeface="+mn-ea"/>
              </a:rPr>
              <a:t>)</a:t>
            </a:r>
            <a:endParaRPr lang="zh-CN" altLang="en-US" sz="3000" b="1" smtClean="0">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pPr>
            <a:r>
              <a:rPr lang="zh-CN" altLang="en-US" sz="3000" b="1" smtClean="0">
                <a:effectLst/>
                <a:latin typeface="微软雅黑" panose="020b0503020204020204" charset="-122"/>
                <a:ea typeface="微软雅黑" panose="020b0503020204020204" charset="-122"/>
                <a:cs typeface="微软雅黑" panose="020b0503020204020204" charset="-122"/>
                <a:sym typeface="+mn-ea"/>
              </a:rPr>
              <a:t>（二）青少年（</a:t>
            </a:r>
            <a:r>
              <a:rPr lang="zh-CN" altLang="en-US" sz="3000" b="1" smtClean="0">
                <a:solidFill>
                  <a:prstClr val="black"/>
                </a:solidFill>
                <a:effectLst/>
                <a:latin typeface="微软雅黑" panose="020b0503020204020204" charset="-122"/>
                <a:ea typeface="微软雅黑" panose="020b0503020204020204" charset="-122"/>
                <a:cs typeface="微软雅黑" panose="020b0503020204020204" charset="-122"/>
                <a:sym typeface="+mn-ea"/>
              </a:rPr>
              <a:t>投奔</a:t>
            </a:r>
            <a:r>
              <a:rPr lang="zh-CN" altLang="en-US" sz="3000" b="1">
                <a:solidFill>
                  <a:prstClr val="black"/>
                </a:solidFill>
                <a:effectLst/>
                <a:latin typeface="微软雅黑" panose="020b0503020204020204" charset="-122"/>
                <a:ea typeface="微软雅黑" panose="020b0503020204020204" charset="-122"/>
                <a:cs typeface="微软雅黑" panose="020b0503020204020204" charset="-122"/>
                <a:sym typeface="+mn-ea"/>
              </a:rPr>
              <a:t>贝西姨婆、成长过程）</a:t>
            </a:r>
            <a:endParaRPr lang="zh-CN" altLang="en-US" sz="3000" b="1">
              <a:solidFill>
                <a:prstClr val="black"/>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pPr>
            <a:r>
              <a:rPr lang="zh-CN" altLang="en-US" sz="3000" b="1" smtClean="0">
                <a:effectLst/>
                <a:latin typeface="微软雅黑" panose="020b0503020204020204" charset="-122"/>
                <a:ea typeface="微软雅黑" panose="020b0503020204020204" charset="-122"/>
                <a:cs typeface="微软雅黑" panose="020b0503020204020204" charset="-122"/>
                <a:sym typeface="+mn-ea"/>
              </a:rPr>
              <a:t>（三）成年（与</a:t>
            </a:r>
            <a:r>
              <a:rPr lang="zh-CN" altLang="en-US" sz="3000" b="1" smtClean="0">
                <a:solidFill>
                  <a:prstClr val="black"/>
                </a:solidFill>
                <a:effectLst/>
                <a:latin typeface="微软雅黑" panose="020b0503020204020204" charset="-122"/>
                <a:ea typeface="微软雅黑" panose="020b0503020204020204" charset="-122"/>
                <a:cs typeface="微软雅黑" panose="020b0503020204020204" charset="-122"/>
                <a:sym typeface="+mn-ea"/>
              </a:rPr>
              <a:t>朵拉结婚）</a:t>
            </a:r>
            <a:endParaRPr lang="zh-CN" altLang="en-US" sz="3000" b="1" smtClean="0">
              <a:solidFill>
                <a:prstClr val="black"/>
              </a:solidFill>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pPr>
            <a:r>
              <a:rPr lang="zh-CN" altLang="en-US" sz="3000" b="1" smtClean="0">
                <a:effectLst/>
                <a:latin typeface="微软雅黑" panose="020b0503020204020204" charset="-122"/>
                <a:ea typeface="微软雅黑" panose="020b0503020204020204" charset="-122"/>
                <a:cs typeface="微软雅黑" panose="020b0503020204020204" charset="-122"/>
                <a:sym typeface="+mn-ea"/>
              </a:rPr>
              <a:t>（四）</a:t>
            </a:r>
            <a:r>
              <a:rPr lang="zh-CN" altLang="en-US" sz="3000" b="1" smtClean="0">
                <a:solidFill>
                  <a:prstClr val="black"/>
                </a:solidFill>
                <a:effectLst/>
                <a:latin typeface="微软雅黑" panose="020b0503020204020204" charset="-122"/>
                <a:ea typeface="微软雅黑" panose="020b0503020204020204" charset="-122"/>
                <a:cs typeface="微软雅黑" panose="020b0503020204020204" charset="-122"/>
                <a:sym typeface="+mn-ea"/>
              </a:rPr>
              <a:t>结局（成为作家，与</a:t>
            </a:r>
            <a:r>
              <a:rPr lang="en-US" sz="3000" b="1">
                <a:effectLst/>
                <a:latin typeface="微软雅黑" panose="020b0503020204020204" charset="-122"/>
                <a:ea typeface="微软雅黑" panose="020b0503020204020204" charset="-122"/>
                <a:cs typeface="微软雅黑" panose="020b0503020204020204" charset="-122"/>
                <a:sym typeface="+mn-ea"/>
              </a:rPr>
              <a:t>艾妮斯</a:t>
            </a:r>
            <a:r>
              <a:rPr lang="zh-CN" altLang="en-US" sz="3000" b="1">
                <a:effectLst/>
                <a:latin typeface="微软雅黑" panose="020b0503020204020204" charset="-122"/>
                <a:ea typeface="微软雅黑" panose="020b0503020204020204" charset="-122"/>
                <a:cs typeface="微软雅黑" panose="020b0503020204020204" charset="-122"/>
                <a:sym typeface="+mn-ea"/>
              </a:rPr>
              <a:t>结合）</a:t>
            </a:r>
            <a:endParaRPr lang="zh-CN" altLang="en-US" sz="3000" b="1">
              <a:solidFill>
                <a:prstClr val="black"/>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14" name="图片 13"/>
          <p:cNvPicPr>
            <a:picLocks noChangeAspect="1"/>
          </p:cNvPicPr>
          <p:nvPr>
            <p:custDataLst>
              <p:tags r:id="rId10"/>
            </p:custDataLst>
          </p:nvPr>
        </p:nvPicPr>
        <p:blipFill>
          <a:blip r:embed="rId9"/>
          <a:stretch>
            <a:fillRect/>
          </a:stretch>
        </p:blipFill>
        <p:spPr>
          <a:xfrm>
            <a:off x="0" y="3562350"/>
            <a:ext cx="1625441" cy="2438400"/>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Text Box 5"/>
          <p:cNvSpPr txBox="1">
            <a:spLocks noChangeArrowheads="1"/>
          </p:cNvSpPr>
          <p:nvPr>
            <p:custDataLst>
              <p:tags r:id="rId4"/>
            </p:custDataLst>
          </p:nvPr>
        </p:nvSpPr>
        <p:spPr bwMode="auto">
          <a:xfrm>
            <a:off x="340519" y="857250"/>
            <a:ext cx="4946809" cy="4661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lang="zh-CN" altLang="en-US" sz="3000" b="1" smtClean="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a:t>
            </a:r>
            <a:r>
              <a:rPr lang="zh-CN" altLang="en-US" sz="3000" b="1" smtClean="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一）</a:t>
            </a:r>
            <a:r>
              <a:rPr lang="zh-CN" altLang="en-US" sz="3000" b="1">
                <a:solidFill>
                  <a:prstClr val="black"/>
                </a:solidFill>
                <a:latin typeface="微软雅黑" panose="020b0503020204020204" charset="-122"/>
                <a:ea typeface="微软雅黑" panose="020b0503020204020204" charset="-122"/>
                <a:cs typeface="微软雅黑" panose="020b0503020204020204" charset="-122"/>
                <a:sym typeface="+mn-ea"/>
              </a:rPr>
              <a:t>童年</a:t>
            </a:r>
            <a:r>
              <a:rPr lang="zh-CN" altLang="en-US" sz="3000" b="1" smtClean="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a:t>
            </a:r>
            <a:endParaRPr lang="zh-CN" altLang="en-US" sz="2400" b="1" smtClean="0">
              <a:solidFill>
                <a:prstClr val="black"/>
              </a:solidFill>
              <a:latin typeface="微软雅黑" panose="020b0503020204020204" charset="-122"/>
              <a:ea typeface="微软雅黑" panose="020b0503020204020204" charset="-122"/>
              <a:cs typeface="微软雅黑" panose="020b0503020204020204" charset="-122"/>
            </a:endParaRPr>
          </a:p>
          <a:p>
            <a:pPr lvl="0">
              <a:lnSpc>
                <a:spcPct val="150000"/>
              </a:lnSpc>
            </a:pPr>
            <a:r>
              <a:rPr lang="zh-CN" altLang="en-US" sz="2400" b="1" smtClean="0">
                <a:solidFill>
                  <a:prstClr val="black"/>
                </a:solidFill>
                <a:latin typeface="微软雅黑" panose="020b0503020204020204" charset="-122"/>
                <a:ea typeface="微软雅黑" panose="020b0503020204020204" charset="-122"/>
                <a:cs typeface="微软雅黑" panose="020b0503020204020204" charset="-122"/>
              </a:rPr>
              <a:t>     大卫</a:t>
            </a:r>
            <a:r>
              <a:rPr lang="en-US" altLang="zh-CN" sz="2400" b="1">
                <a:solidFill>
                  <a:prstClr val="black"/>
                </a:solidFill>
                <a:latin typeface="微软雅黑" panose="020b0503020204020204" charset="-122"/>
                <a:ea typeface="微软雅黑" panose="020b0503020204020204" charset="-122"/>
                <a:cs typeface="微软雅黑" panose="020b0503020204020204" charset="-122"/>
              </a:rPr>
              <a:t>·</a:t>
            </a:r>
            <a:r>
              <a:rPr lang="zh-CN" altLang="en-US" sz="2400" b="1">
                <a:solidFill>
                  <a:prstClr val="black"/>
                </a:solidFill>
                <a:latin typeface="微软雅黑" panose="020b0503020204020204" charset="-122"/>
                <a:ea typeface="微软雅黑" panose="020b0503020204020204" charset="-122"/>
                <a:cs typeface="微软雅黑" panose="020b0503020204020204" charset="-122"/>
              </a:rPr>
              <a:t>科波菲尔尚未出生，父亲就已去世，他在母亲及奴仆佩葛蒂的照管下长大。不久，母亲改嫁，后父凶狠贪婪，常常责打他，并且剥夺了他母亲对他的关怀。母亲去世后，后父立即把</a:t>
            </a:r>
            <a:r>
              <a:rPr lang="zh-CN" altLang="en-US" sz="2400" b="1" smtClean="0">
                <a:solidFill>
                  <a:prstClr val="black"/>
                </a:solidFill>
                <a:latin typeface="微软雅黑" panose="020b0503020204020204" charset="-122"/>
                <a:ea typeface="微软雅黑" panose="020b0503020204020204" charset="-122"/>
                <a:cs typeface="微软雅黑" panose="020b0503020204020204" charset="-122"/>
              </a:rPr>
              <a:t>不足</a:t>
            </a:r>
            <a:r>
              <a:rPr lang="en-US" altLang="zh-CN" sz="2400" b="1">
                <a:solidFill>
                  <a:prstClr val="black"/>
                </a:solidFill>
                <a:latin typeface="微软雅黑" panose="020b0503020204020204" charset="-122"/>
                <a:ea typeface="微软雅黑" panose="020b0503020204020204" charset="-122"/>
                <a:cs typeface="微软雅黑" panose="020b0503020204020204" charset="-122"/>
              </a:rPr>
              <a:t>10</a:t>
            </a:r>
            <a:r>
              <a:rPr lang="zh-CN" altLang="en-US" sz="2400" b="1">
                <a:solidFill>
                  <a:prstClr val="black"/>
                </a:solidFill>
                <a:latin typeface="微软雅黑" panose="020b0503020204020204" charset="-122"/>
                <a:ea typeface="微软雅黑" panose="020b0503020204020204" charset="-122"/>
                <a:cs typeface="微软雅黑" panose="020b0503020204020204" charset="-122"/>
              </a:rPr>
              <a:t>岁的大卫送去当洗刷酒瓶</a:t>
            </a:r>
            <a:r>
              <a:rPr lang="zh-CN" altLang="en-US" sz="2400" b="1" smtClean="0">
                <a:solidFill>
                  <a:prstClr val="black"/>
                </a:solidFill>
                <a:latin typeface="微软雅黑" panose="020b0503020204020204" charset="-122"/>
                <a:ea typeface="微软雅黑" panose="020b0503020204020204" charset="-122"/>
                <a:cs typeface="微软雅黑" panose="020b0503020204020204" charset="-122"/>
              </a:rPr>
              <a:t>的童工</a:t>
            </a:r>
            <a:r>
              <a:rPr lang="zh-CN" altLang="en-US" sz="2400" b="1">
                <a:solidFill>
                  <a:prstClr val="black"/>
                </a:solidFill>
                <a:latin typeface="微软雅黑" panose="020b0503020204020204" charset="-122"/>
                <a:ea typeface="微软雅黑" panose="020b0503020204020204" charset="-122"/>
                <a:cs typeface="微软雅黑" panose="020b0503020204020204" charset="-122"/>
              </a:rPr>
              <a:t>。</a:t>
            </a:r>
            <a:endParaRPr lang="zh-CN" altLang="en-US" sz="2400" b="1">
              <a:solidFill>
                <a:prstClr val="black"/>
              </a:solidFill>
              <a:latin typeface="微软雅黑" panose="020b0503020204020204" charset="-122"/>
              <a:ea typeface="微软雅黑" panose="020b0503020204020204" charset="-122"/>
              <a:cs typeface="微软雅黑" panose="020b0503020204020204" charset="-122"/>
            </a:endParaRPr>
          </a:p>
        </p:txBody>
      </p:sp>
      <p:pic>
        <p:nvPicPr>
          <p:cNvPr id="13315" name="Picture 4"/>
          <p:cNvPicPr>
            <a:picLocks noChangeAspect="1"/>
          </p:cNvPicPr>
          <p:nvPr>
            <p:custDataLst>
              <p:tags r:id="rId6"/>
            </p:custDataLst>
          </p:nvPr>
        </p:nvPicPr>
        <p:blipFill>
          <a:blip r:embed="rId5"/>
          <a:stretch>
            <a:fillRect/>
          </a:stretch>
        </p:blipFill>
        <p:spPr>
          <a:xfrm>
            <a:off x="5158740" y="2298383"/>
            <a:ext cx="3851910" cy="2715578"/>
          </a:xfrm>
          <a:prstGeom prst="rect">
            <a:avLst/>
          </a:prstGeom>
          <a:noFill/>
          <a:ln w="9525">
            <a:noFill/>
          </a:ln>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nodeType="afterGroup">
                            <p:stCondLst>
                              <p:cond delay="750"/>
                            </p:stCondLst>
                            <p:childTnLst>
                              <p:par>
                                <p:cTn id="9" presetID="24" presetClass="entr" presetSubtype="0" fill="hold" nodeType="afterEffect">
                                  <p:stCondLst>
                                    <p:cond delay="1000"/>
                                  </p:stCondLst>
                                  <p:childTnLst>
                                    <p:set>
                                      <p:cBhvr>
                                        <p:cTn id="10" dur="1" fill="hold">
                                          <p:stCondLst>
                                            <p:cond delay="0"/>
                                          </p:stCondLst>
                                        </p:cTn>
                                        <p:tgtEl>
                                          <p:spTgt spid="13315"/>
                                        </p:tgtEl>
                                        <p:attrNameLst>
                                          <p:attrName>style.visibility</p:attrName>
                                        </p:attrNameLst>
                                      </p:cBhvr>
                                      <p:to>
                                        <p:strVal val="visible"/>
                                      </p:to>
                                    </p:set>
                                    <p:anim calcmode="lin" valueType="num">
                                      <p:cBhvr>
                                        <p:cTn id="11" dur="1" fill="hold"/>
                                        <p:tgtEl>
                                          <p:spTgt spid="13315"/>
                                        </p:tgtEl>
                                      </p:cBhvr>
                                    </p:anim>
                                  </p:childTnLst>
                                  <p:subTnLst>
                                    <p:audio>
                                      <p:cMediaNode>
                                        <p:cTn display="0" masterRel="sameClick">
                                          <p:stCondLst>
                                            <p:cond evt="begin" delay="0">
                                              <p:tn val="9"/>
                                            </p:cond>
                                          </p:stCondLst>
                                          <p:endCondLst>
                                            <p:cond evt="onStopAudio" delay="0">
                                              <p:tgtEl>
                                                <p:sldTgt/>
                                              </p:tgtEl>
                                            </p:cond>
                                          </p:endCondLst>
                                        </p:cTn>
                                        <p:tgtEl>
                                          <p:sndTgt r:embed="rId7" name="pu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4" name="图片 13"/>
          <p:cNvPicPr>
            <a:picLocks noChangeAspect="1"/>
          </p:cNvPicPr>
          <p:nvPr>
            <p:custDataLst>
              <p:tags r:id="rId5"/>
            </p:custDataLst>
          </p:nvPr>
        </p:nvPicPr>
        <p:blipFill>
          <a:blip r:embed="rId4"/>
          <a:stretch>
            <a:fillRect/>
          </a:stretch>
        </p:blipFill>
        <p:spPr>
          <a:xfrm>
            <a:off x="0" y="3562350"/>
            <a:ext cx="1625441" cy="2438400"/>
          </a:xfrm>
          <a:prstGeom prst="rect">
            <a:avLst/>
          </a:prstGeom>
        </p:spPr>
      </p:pic>
      <p:sp>
        <p:nvSpPr>
          <p:cNvPr id="7" name="Text Box 5"/>
          <p:cNvSpPr txBox="1">
            <a:spLocks noChangeArrowheads="1"/>
          </p:cNvSpPr>
          <p:nvPr>
            <p:custDataLst>
              <p:tags r:id="rId6"/>
            </p:custDataLst>
          </p:nvPr>
        </p:nvSpPr>
        <p:spPr bwMode="auto">
          <a:xfrm>
            <a:off x="971550" y="189230"/>
            <a:ext cx="7426325" cy="5631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lang="zh-CN" altLang="en-US" sz="2400" b="1" smtClean="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（二）青少年</a:t>
            </a:r>
            <a:endParaRPr lang="zh-CN" altLang="en-US" sz="2400" b="1" smtClean="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lvl="0">
              <a:lnSpc>
                <a:spcPct val="150000"/>
              </a:lnSpc>
            </a:pPr>
            <a:r>
              <a:rPr lang="zh-CN" altLang="en-US" sz="2400" b="1">
                <a:solidFill>
                  <a:prstClr val="black"/>
                </a:solidFill>
                <a:latin typeface="微软雅黑" panose="020b0503020204020204" charset="-122"/>
                <a:ea typeface="微软雅黑" panose="020b0503020204020204" charset="-122"/>
                <a:cs typeface="微软雅黑" panose="020b0503020204020204" charset="-122"/>
              </a:rPr>
              <a:t>  </a:t>
            </a:r>
            <a:r>
              <a:rPr lang="zh-CN" altLang="en-US" sz="2400" b="1" smtClean="0">
                <a:solidFill>
                  <a:prstClr val="black"/>
                </a:solidFill>
                <a:latin typeface="微软雅黑" panose="020b0503020204020204" charset="-122"/>
                <a:ea typeface="微软雅黑" panose="020b0503020204020204" charset="-122"/>
                <a:cs typeface="微软雅黑" panose="020b0503020204020204" charset="-122"/>
              </a:rPr>
              <a:t>  </a:t>
            </a:r>
            <a:r>
              <a:rPr lang="zh-CN" altLang="en-US" sz="2400" b="1">
                <a:solidFill>
                  <a:prstClr val="black"/>
                </a:solidFill>
                <a:latin typeface="微软雅黑" panose="020b0503020204020204" charset="-122"/>
                <a:ea typeface="微软雅黑" panose="020b0503020204020204" charset="-122"/>
                <a:cs typeface="微软雅黑" panose="020b0503020204020204" charset="-122"/>
                <a:sym typeface="+mn-ea"/>
              </a:rPr>
              <a:t>大卫投奔</a:t>
            </a:r>
            <a:r>
              <a:rPr lang="zh-CN" altLang="en-US" sz="2400" b="1" smtClean="0">
                <a:solidFill>
                  <a:prstClr val="black"/>
                </a:solidFill>
                <a:latin typeface="微软雅黑" panose="020b0503020204020204" charset="-122"/>
                <a:ea typeface="微软雅黑" panose="020b0503020204020204" charset="-122"/>
                <a:cs typeface="微软雅黑" panose="020b0503020204020204" charset="-122"/>
                <a:sym typeface="+mn-ea"/>
              </a:rPr>
              <a:t>贝西</a:t>
            </a:r>
            <a:r>
              <a:rPr lang="zh-CN" altLang="en-US" sz="2400" b="1">
                <a:solidFill>
                  <a:prstClr val="black"/>
                </a:solidFill>
                <a:latin typeface="微软雅黑" panose="020b0503020204020204" charset="-122"/>
                <a:ea typeface="微软雅黑" panose="020b0503020204020204" charset="-122"/>
                <a:cs typeface="微软雅黑" panose="020b0503020204020204" charset="-122"/>
                <a:sym typeface="+mn-ea"/>
              </a:rPr>
              <a:t>姨婆，</a:t>
            </a:r>
            <a:r>
              <a:rPr lang="zh-CN" altLang="en-US" sz="2400" b="1" smtClean="0">
                <a:solidFill>
                  <a:prstClr val="black"/>
                </a:solidFill>
                <a:latin typeface="微软雅黑" panose="020b0503020204020204" charset="-122"/>
                <a:ea typeface="微软雅黑" panose="020b0503020204020204" charset="-122"/>
                <a:cs typeface="微软雅黑" panose="020b0503020204020204" charset="-122"/>
                <a:sym typeface="+mn-ea"/>
              </a:rPr>
              <a:t>贝西</a:t>
            </a:r>
            <a:r>
              <a:rPr lang="zh-CN" altLang="en-US" sz="2400" b="1">
                <a:solidFill>
                  <a:prstClr val="black"/>
                </a:solidFill>
                <a:latin typeface="微软雅黑" panose="020b0503020204020204" charset="-122"/>
                <a:ea typeface="微软雅黑" panose="020b0503020204020204" charset="-122"/>
                <a:cs typeface="微软雅黑" panose="020b0503020204020204" charset="-122"/>
                <a:sym typeface="+mn-ea"/>
              </a:rPr>
              <a:t>姨婆</a:t>
            </a:r>
            <a:r>
              <a:rPr lang="zh-CN" altLang="en-US" sz="2400" b="1">
                <a:solidFill>
                  <a:prstClr val="black"/>
                </a:solidFill>
                <a:latin typeface="微软雅黑" panose="020b0503020204020204" charset="-122"/>
                <a:ea typeface="微软雅黑" panose="020b0503020204020204" charset="-122"/>
                <a:cs typeface="微软雅黑" panose="020b0503020204020204" charset="-122"/>
              </a:rPr>
              <a:t>收留了大卫，让他上学深造。大卫求学期间，寄宿在姨婆的律师威克菲尔家里，与他的女儿</a:t>
            </a:r>
            <a:r>
              <a:rPr lang="en-US" sz="2400" b="1">
                <a:latin typeface="微软雅黑" panose="020b0503020204020204" charset="-122"/>
                <a:ea typeface="微软雅黑" panose="020b0503020204020204" charset="-122"/>
                <a:cs typeface="微软雅黑" panose="020b0503020204020204" charset="-122"/>
                <a:sym typeface="+mn-ea"/>
              </a:rPr>
              <a:t>艾妮斯</a:t>
            </a:r>
            <a:r>
              <a:rPr lang="zh-CN" altLang="en-US" sz="2400" b="1">
                <a:solidFill>
                  <a:prstClr val="black"/>
                </a:solidFill>
                <a:latin typeface="微软雅黑" panose="020b0503020204020204" charset="-122"/>
                <a:ea typeface="微软雅黑" panose="020b0503020204020204" charset="-122"/>
                <a:cs typeface="微软雅黑" panose="020b0503020204020204" charset="-122"/>
              </a:rPr>
              <a:t>结下情谊。但大卫对威克菲尔雇佣的一个名叫希普的书记极为反感，讨厌他那种阳奉阴违、曲意逢迎的丑态。</a:t>
            </a:r>
            <a:endParaRPr lang="zh-CN" altLang="en-US" sz="2400" b="1">
              <a:solidFill>
                <a:prstClr val="black"/>
              </a:solidFill>
              <a:latin typeface="微软雅黑" panose="020b0503020204020204" charset="-122"/>
              <a:ea typeface="微软雅黑" panose="020b0503020204020204" charset="-122"/>
              <a:cs typeface="微软雅黑" panose="020b0503020204020204" charset="-122"/>
            </a:endParaRPr>
          </a:p>
          <a:p>
            <a:pPr lvl="0">
              <a:lnSpc>
                <a:spcPct val="150000"/>
              </a:lnSpc>
            </a:pPr>
            <a:r>
              <a:rPr lang="zh-CN" altLang="en-US" sz="2400" b="1">
                <a:solidFill>
                  <a:prstClr val="black"/>
                </a:solidFill>
                <a:latin typeface="微软雅黑" panose="020b0503020204020204" charset="-122"/>
                <a:ea typeface="微软雅黑" panose="020b0503020204020204" charset="-122"/>
                <a:cs typeface="微软雅黑" panose="020b0503020204020204" charset="-122"/>
              </a:rPr>
              <a:t> </a:t>
            </a:r>
            <a:r>
              <a:rPr lang="zh-CN" altLang="en-US" sz="2400" b="1" smtClean="0">
                <a:solidFill>
                  <a:prstClr val="black"/>
                </a:solidFill>
                <a:latin typeface="微软雅黑" panose="020b0503020204020204" charset="-122"/>
                <a:ea typeface="微软雅黑" panose="020b0503020204020204" charset="-122"/>
                <a:cs typeface="微软雅黑" panose="020b0503020204020204" charset="-122"/>
              </a:rPr>
              <a:t>   大卫</a:t>
            </a:r>
            <a:r>
              <a:rPr lang="zh-CN" altLang="en-US" sz="2400" b="1">
                <a:solidFill>
                  <a:prstClr val="black"/>
                </a:solidFill>
                <a:latin typeface="微软雅黑" panose="020b0503020204020204" charset="-122"/>
                <a:ea typeface="微软雅黑" panose="020b0503020204020204" charset="-122"/>
                <a:cs typeface="微软雅黑" panose="020b0503020204020204" charset="-122"/>
              </a:rPr>
              <a:t>中学毕业后外出旅行，邂逅童年时代的同学斯提福兹。两人一起来到雅茅斯，访问佩葛蒂一家。已经和海穆订婚的爱弥丽经受不住阔少爷斯提福兹的引诱，竟在结婚前夕与斯提福兹私奔国外。</a:t>
            </a:r>
            <a:endParaRPr lang="zh-CN" altLang="en-US" sz="2400" b="1">
              <a:solidFill>
                <a:prstClr val="black"/>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Text Box 5"/>
          <p:cNvSpPr txBox="1">
            <a:spLocks noChangeArrowheads="1"/>
          </p:cNvSpPr>
          <p:nvPr>
            <p:custDataLst>
              <p:tags r:id="rId4"/>
            </p:custDataLst>
          </p:nvPr>
        </p:nvSpPr>
        <p:spPr bwMode="auto">
          <a:xfrm>
            <a:off x="421958" y="1013460"/>
            <a:ext cx="8140065" cy="5077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lang="zh-CN" altLang="en-US" sz="2700" b="1" smtClean="0">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sym typeface="+mn-ea"/>
              </a:rPr>
              <a:t>（</a:t>
            </a:r>
            <a:r>
              <a:rPr lang="zh-CN" altLang="en-US" sz="2700" b="1" smtClean="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三）成年</a:t>
            </a:r>
            <a:endParaRPr lang="zh-CN" altLang="en-US" sz="2100" b="1" smtClean="0">
              <a:solidFill>
                <a:prstClr val="black"/>
              </a:solidFill>
              <a:latin typeface="微软雅黑" panose="020b0503020204020204" charset="-122"/>
              <a:ea typeface="微软雅黑" panose="020b0503020204020204" charset="-122"/>
              <a:cs typeface="微软雅黑" panose="020b0503020204020204" charset="-122"/>
            </a:endParaRPr>
          </a:p>
          <a:p>
            <a:pPr lvl="0">
              <a:lnSpc>
                <a:spcPct val="150000"/>
              </a:lnSpc>
            </a:pPr>
            <a:r>
              <a:rPr lang="zh-CN" altLang="en-US" sz="2100" b="1" smtClean="0">
                <a:solidFill>
                  <a:prstClr val="black"/>
                </a:solidFill>
                <a:latin typeface="微软雅黑" panose="020b0503020204020204" charset="-122"/>
                <a:ea typeface="微软雅黑" panose="020b0503020204020204" charset="-122"/>
                <a:cs typeface="微软雅黑" panose="020b0503020204020204" charset="-122"/>
              </a:rPr>
              <a:t>    大卫</a:t>
            </a:r>
            <a:r>
              <a:rPr lang="zh-CN" altLang="en-US" sz="2100" b="1">
                <a:solidFill>
                  <a:prstClr val="black"/>
                </a:solidFill>
                <a:latin typeface="微软雅黑" panose="020b0503020204020204" charset="-122"/>
                <a:ea typeface="微软雅黑" panose="020b0503020204020204" charset="-122"/>
                <a:cs typeface="微软雅黑" panose="020b0503020204020204" charset="-122"/>
              </a:rPr>
              <a:t>回到伦敦，在斯本罗律师事务所任见习生。他获悉，威克菲尔律师落入诡计多端的希普所涉及的陷阱，处于走投无路的境地。这使大卫非常愤慨。这时，大卫爱上斯本罗律师的女儿朵拉。但他俩婚后生活并不理想。姨婆濒临破产。此时，大卫再次遇见他当童工时的房东米考伯，米考伯现在是希普的秘书。米考伯经过激烈的思想斗争，揭露了希普陷害威克菲尔并导致贝西小姐破产的种种阴谋。在事实面前，西普只好伏罪。后因他数案并发，被判终身监禁。       </a:t>
            </a:r>
            <a:endParaRPr lang="zh-CN" altLang="en-US" sz="2100" b="1">
              <a:solidFill>
                <a:prstClr val="black"/>
              </a:solidFill>
              <a:latin typeface="微软雅黑" panose="020b0503020204020204" charset="-122"/>
              <a:ea typeface="微软雅黑" panose="020b0503020204020204" charset="-122"/>
              <a:cs typeface="微软雅黑" panose="020b0503020204020204" charset="-122"/>
            </a:endParaRPr>
          </a:p>
          <a:p>
            <a:pPr lvl="0">
              <a:lnSpc>
                <a:spcPct val="150000"/>
              </a:lnSpc>
            </a:pPr>
            <a:r>
              <a:rPr lang="zh-CN" altLang="en-US" sz="2100" b="1">
                <a:solidFill>
                  <a:prstClr val="black"/>
                </a:solidFill>
                <a:latin typeface="微软雅黑" panose="020b0503020204020204" charset="-122"/>
                <a:ea typeface="微软雅黑" panose="020b0503020204020204" charset="-122"/>
                <a:cs typeface="微软雅黑" panose="020b0503020204020204" charset="-122"/>
              </a:rPr>
              <a:t>    贝西小姐为了</a:t>
            </a:r>
            <a:r>
              <a:rPr lang="zh-CN" altLang="en-US" sz="2100" b="1" smtClean="0">
                <a:solidFill>
                  <a:prstClr val="black"/>
                </a:solidFill>
                <a:latin typeface="微软雅黑" panose="020b0503020204020204" charset="-122"/>
                <a:ea typeface="微软雅黑" panose="020b0503020204020204" charset="-122"/>
                <a:cs typeface="微软雅黑" panose="020b0503020204020204" charset="-122"/>
              </a:rPr>
              <a:t>感谢米考伯</a:t>
            </a:r>
            <a:r>
              <a:rPr lang="zh-CN" altLang="en-US" sz="2100" b="1">
                <a:solidFill>
                  <a:prstClr val="black"/>
                </a:solidFill>
                <a:latin typeface="微软雅黑" panose="020b0503020204020204" charset="-122"/>
                <a:ea typeface="微软雅黑" panose="020b0503020204020204" charset="-122"/>
                <a:cs typeface="微软雅黑" panose="020b0503020204020204" charset="-122"/>
              </a:rPr>
              <a:t>，送他一笔资金，使他</a:t>
            </a:r>
            <a:r>
              <a:rPr lang="zh-CN" altLang="en-US" sz="2100" b="1" smtClean="0">
                <a:solidFill>
                  <a:prstClr val="black"/>
                </a:solidFill>
                <a:latin typeface="微软雅黑" panose="020b0503020204020204" charset="-122"/>
                <a:ea typeface="微软雅黑" panose="020b0503020204020204" charset="-122"/>
                <a:cs typeface="微软雅黑" panose="020b0503020204020204" charset="-122"/>
              </a:rPr>
              <a:t>在澳大利亚</a:t>
            </a:r>
            <a:r>
              <a:rPr lang="zh-CN" altLang="en-US" sz="2100" b="1">
                <a:solidFill>
                  <a:prstClr val="black"/>
                </a:solidFill>
                <a:latin typeface="微软雅黑" panose="020b0503020204020204" charset="-122"/>
                <a:ea typeface="微软雅黑" panose="020b0503020204020204" charset="-122"/>
                <a:cs typeface="微软雅黑" panose="020b0503020204020204" charset="-122"/>
              </a:rPr>
              <a:t>发财致富，事业上取得成功。</a:t>
            </a:r>
            <a:endParaRPr lang="zh-CN" altLang="en-US" sz="2100" b="1">
              <a:solidFill>
                <a:prstClr val="black"/>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4" name="图片 13"/>
          <p:cNvPicPr>
            <a:picLocks noChangeAspect="1"/>
          </p:cNvPicPr>
          <p:nvPr>
            <p:custDataLst>
              <p:tags r:id="rId5"/>
            </p:custDataLst>
          </p:nvPr>
        </p:nvPicPr>
        <p:blipFill>
          <a:blip r:embed="rId4"/>
          <a:stretch>
            <a:fillRect/>
          </a:stretch>
        </p:blipFill>
        <p:spPr>
          <a:xfrm>
            <a:off x="0" y="3562350"/>
            <a:ext cx="1625441" cy="2438400"/>
          </a:xfrm>
          <a:prstGeom prst="rect">
            <a:avLst/>
          </a:prstGeom>
        </p:spPr>
      </p:pic>
      <p:sp>
        <p:nvSpPr>
          <p:cNvPr id="7" name="Text Box 5"/>
          <p:cNvSpPr txBox="1">
            <a:spLocks noChangeArrowheads="1"/>
          </p:cNvSpPr>
          <p:nvPr>
            <p:custDataLst>
              <p:tags r:id="rId6"/>
            </p:custDataLst>
          </p:nvPr>
        </p:nvSpPr>
        <p:spPr bwMode="auto">
          <a:xfrm>
            <a:off x="1115060" y="621030"/>
            <a:ext cx="5111750" cy="369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lang="zh-CN" altLang="en-US" sz="2700" b="1" smtClean="0">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sym typeface="+mn-ea"/>
              </a:rPr>
              <a:t>（</a:t>
            </a:r>
            <a:r>
              <a:rPr lang="zh-CN" altLang="en-US" sz="2700" b="1" smtClean="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四）</a:t>
            </a:r>
            <a:r>
              <a:rPr lang="zh-CN" altLang="en-US" sz="2700" b="1" smtClean="0">
                <a:solidFill>
                  <a:prstClr val="black"/>
                </a:solidFill>
                <a:latin typeface="微软雅黑" panose="020b0503020204020204" charset="-122"/>
                <a:ea typeface="微软雅黑" panose="020b0503020204020204" charset="-122"/>
                <a:cs typeface="微软雅黑" panose="020b0503020204020204" charset="-122"/>
                <a:sym typeface="+mn-ea"/>
              </a:rPr>
              <a:t>结局</a:t>
            </a:r>
            <a:r>
              <a:rPr lang="zh-CN" altLang="en-US" sz="3000" b="1" smtClean="0">
                <a:solidFill>
                  <a:prstClr val="black"/>
                </a:solidFill>
                <a:latin typeface="微软雅黑" panose="020b0503020204020204" charset="-122"/>
                <a:ea typeface="微软雅黑" panose="020b0503020204020204" charset="-122"/>
                <a:cs typeface="微软雅黑" panose="020b0503020204020204" charset="-122"/>
              </a:rPr>
              <a:t>  </a:t>
            </a:r>
            <a:endParaRPr lang="zh-CN" altLang="en-US" sz="2100" b="1" smtClean="0">
              <a:solidFill>
                <a:prstClr val="black"/>
              </a:solidFill>
              <a:latin typeface="微软雅黑" panose="020b0503020204020204" charset="-122"/>
              <a:ea typeface="微软雅黑" panose="020b0503020204020204" charset="-122"/>
              <a:cs typeface="微软雅黑" panose="020b0503020204020204" charset="-122"/>
            </a:endParaRPr>
          </a:p>
          <a:p>
            <a:pPr lvl="0">
              <a:lnSpc>
                <a:spcPct val="150000"/>
              </a:lnSpc>
            </a:pPr>
            <a:r>
              <a:rPr lang="zh-CN" altLang="en-US" sz="2100" b="1" smtClean="0">
                <a:solidFill>
                  <a:prstClr val="black"/>
                </a:solidFill>
                <a:latin typeface="微软雅黑" panose="020b0503020204020204" charset="-122"/>
                <a:ea typeface="微软雅黑" panose="020b0503020204020204" charset="-122"/>
                <a:cs typeface="微软雅黑" panose="020b0503020204020204" charset="-122"/>
              </a:rPr>
              <a:t>    大卫</a:t>
            </a:r>
            <a:r>
              <a:rPr lang="zh-CN" altLang="en-US" sz="2100" b="1">
                <a:solidFill>
                  <a:prstClr val="black"/>
                </a:solidFill>
                <a:latin typeface="微软雅黑" panose="020b0503020204020204" charset="-122"/>
                <a:ea typeface="微软雅黑" panose="020b0503020204020204" charset="-122"/>
                <a:cs typeface="微软雅黑" panose="020b0503020204020204" charset="-122"/>
              </a:rPr>
              <a:t>成了作家。朵拉患重病，在佩葛蒂去澳前夕离开人世。大卫满怀悲痛，出国旅行，其间，</a:t>
            </a:r>
            <a:r>
              <a:rPr lang="en-US" sz="2100" b="1">
                <a:latin typeface="微软雅黑" panose="020b0503020204020204" charset="-122"/>
                <a:ea typeface="微软雅黑" panose="020b0503020204020204" charset="-122"/>
                <a:cs typeface="微软雅黑" panose="020b0503020204020204" charset="-122"/>
                <a:sym typeface="+mn-ea"/>
              </a:rPr>
              <a:t>艾妮斯</a:t>
            </a:r>
            <a:r>
              <a:rPr lang="zh-CN" altLang="en-US" sz="2100" b="1">
                <a:solidFill>
                  <a:prstClr val="black"/>
                </a:solidFill>
                <a:latin typeface="微软雅黑" panose="020b0503020204020204" charset="-122"/>
                <a:ea typeface="微软雅黑" panose="020b0503020204020204" charset="-122"/>
                <a:cs typeface="微软雅黑" panose="020b0503020204020204" charset="-122"/>
              </a:rPr>
              <a:t>始终与他保持联系。当他三年后返回英国时，发觉</a:t>
            </a:r>
            <a:r>
              <a:rPr lang="en-US" sz="2100" b="1">
                <a:latin typeface="微软雅黑" panose="020b0503020204020204" charset="-122"/>
                <a:ea typeface="微软雅黑" panose="020b0503020204020204" charset="-122"/>
                <a:cs typeface="微软雅黑" panose="020b0503020204020204" charset="-122"/>
                <a:sym typeface="+mn-ea"/>
              </a:rPr>
              <a:t>艾妮斯</a:t>
            </a:r>
            <a:r>
              <a:rPr lang="zh-CN" altLang="en-US" sz="2100" b="1">
                <a:solidFill>
                  <a:prstClr val="black"/>
                </a:solidFill>
                <a:latin typeface="微软雅黑" panose="020b0503020204020204" charset="-122"/>
                <a:ea typeface="微软雅黑" panose="020b0503020204020204" charset="-122"/>
                <a:cs typeface="微软雅黑" panose="020b0503020204020204" charset="-122"/>
              </a:rPr>
              <a:t>始终爱着他。他俩终于结成良缘，与姨婆贝西和女仆佩葛蒂愉快地生活在一起。</a:t>
            </a:r>
            <a:endParaRPr lang="zh-CN" altLang="en-US" sz="2100" b="1">
              <a:solidFill>
                <a:prstClr val="black"/>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8"/>
            </p:custDataLst>
          </p:nvPr>
        </p:nvPicPr>
        <p:blipFill>
          <a:blip r:embed="rId7"/>
          <a:stretch>
            <a:fillRect/>
          </a:stretch>
        </p:blipFill>
        <p:spPr>
          <a:xfrm>
            <a:off x="6659880" y="3284855"/>
            <a:ext cx="1544320" cy="1893570"/>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b="1" smtClean="0">
                <a:solidFill>
                  <a:srgbClr val="FF0000"/>
                </a:solidFill>
                <a:effectLst>
                  <a:outerShdw blurRad="38100" dist="38100" dir="2700000" algn="tl">
                    <a:srgbClr val="000000">
                      <a:alpha val="43137"/>
                    </a:srgbClr>
                  </a:outerShdw>
                </a:effectLst>
              </a:rPr>
              <a:t>第一次读文</a:t>
            </a: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custDataLst>
              <p:tags r:id="rId4"/>
            </p:custDataLst>
          </p:nvPr>
        </p:nvSpPr>
        <p:spPr/>
        <p:txBody>
          <a:bodyPr/>
          <a:lstStyle/>
          <a:p>
            <a:r>
              <a:rPr lang="zh-CN" altLang="en-US" b="1" smtClean="0"/>
              <a:t>目的：积累课文中的生字生词，为阅读扫清障碍，也为高考中</a:t>
            </a:r>
            <a:r>
              <a:rPr lang="en-US" altLang="zh-CN" b="1" smtClean="0"/>
              <a:t>“</a:t>
            </a:r>
            <a:r>
              <a:rPr lang="zh-CN" altLang="en-US" b="1" smtClean="0"/>
              <a:t>语言实际运用</a:t>
            </a:r>
            <a:r>
              <a:rPr lang="en-US" altLang="zh-CN" b="1" smtClean="0"/>
              <a:t>”</a:t>
            </a:r>
            <a:r>
              <a:rPr lang="zh-CN" altLang="en-US" b="1" smtClean="0"/>
              <a:t>的试题做准备。</a:t>
            </a:r>
            <a:endParaRPr lang="zh-CN" altLang="en-US" b="1" smtClean="0"/>
          </a:p>
          <a:p>
            <a:endParaRPr lang="zh-CN" altLang="en-US" b="1" smtClean="0"/>
          </a:p>
          <a:p>
            <a:r>
              <a:rPr lang="zh-CN" altLang="en-US" b="1" smtClean="0"/>
              <a:t>方法：自读，圈点勾画。</a:t>
            </a:r>
            <a:endParaRPr lang="zh-CN" altLang="en-US" b="1" smtClean="0"/>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638"/>
            <a:ext cx="8229600" cy="850106"/>
          </a:xfrm>
        </p:spPr>
        <p:txBody>
          <a:bodyPr/>
          <a:lstStyle/>
          <a:p>
            <a:r>
              <a:rPr lang="zh-CN" altLang="en-US" b="1" smtClean="0">
                <a:solidFill>
                  <a:srgbClr val="0070C0"/>
                </a:solidFill>
                <a:effectLst>
                  <a:outerShdw blurRad="38100" dist="38100" dir="2700000" algn="tl">
                    <a:srgbClr val="000000">
                      <a:alpha val="43137"/>
                    </a:srgbClr>
                  </a:outerShdw>
                </a:effectLst>
              </a:rPr>
              <a:t>读文：</a:t>
            </a:r>
            <a:endParaRPr lang="zh-CN" altLang="en-US" b="1">
              <a:solidFill>
                <a:srgbClr val="0070C0"/>
              </a:solidFill>
              <a:effectLst>
                <a:outerShdw blurRad="38100" dist="38100" dir="2700000" algn="tl">
                  <a:srgbClr val="000000">
                    <a:alpha val="43137"/>
                  </a:srgbClr>
                </a:outerShdw>
              </a:effectLst>
            </a:endParaRPr>
          </a:p>
        </p:txBody>
      </p:sp>
      <p:sp>
        <p:nvSpPr>
          <p:cNvPr id="4" name="矩形 3"/>
          <p:cNvSpPr>
            <a:spLocks noChangeAspect="1"/>
          </p:cNvSpPr>
          <p:nvPr>
            <p:custDataLst>
              <p:tags r:id="rId4"/>
            </p:custDataLst>
          </p:nvPr>
        </p:nvSpPr>
        <p:spPr>
          <a:xfrm>
            <a:off x="5868144" y="476672"/>
            <a:ext cx="2304256" cy="609398"/>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280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a:t>
            </a:r>
            <a:r>
              <a:rPr lang="zh-CN" altLang="zh-CN" sz="2800">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Times New Roman" panose="02020603050405020304" pitchFamily="18" charset="0"/>
              </a:rPr>
              <a:t>读准</a:t>
            </a:r>
            <a:r>
              <a:rPr lang="zh-CN" altLang="zh-CN" sz="2800" smtClean="0">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Times New Roman" panose="02020603050405020304" pitchFamily="18" charset="0"/>
              </a:rPr>
              <a:t>字音</a:t>
            </a:r>
            <a:r>
              <a:rPr lang="en-US" altLang="zh-CN" sz="2800" smtClean="0">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Times New Roman" panose="02020603050405020304" pitchFamily="18" charset="0"/>
              </a:rPr>
              <a:t> </a:t>
            </a:r>
            <a:endParaRPr lang="zh-CN" altLang="zh-CN" sz="2800">
              <a:solidFill>
                <a:srgbClr val="FF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p:txBody>
      </p:sp>
      <p:graphicFrame>
        <p:nvGraphicFramePr>
          <p:cNvPr id="1026" name="Object 2"/>
          <p:cNvGraphicFramePr>
            <a:graphicFrameLocks noChangeAspect="1"/>
          </p:cNvGraphicFramePr>
          <p:nvPr>
            <p:custDataLst>
              <p:tags r:id="rId5"/>
            </p:custDataLst>
          </p:nvPr>
        </p:nvGraphicFramePr>
        <p:xfrm>
          <a:off x="395536" y="1448718"/>
          <a:ext cx="8467601" cy="5409282"/>
        </p:xfrm>
        <a:graphic>
          <a:graphicData uri="http://schemas.openxmlformats.org/presentationml/2006/ole">
            <mc:AlternateContent>
              <mc:Choice xmlns:v="urn:schemas-microsoft-com:vml" Requires="v">
                <p:oleObj spid="_x0000_s1038" name="文档" r:id="rId6" imgW="3984625" imgH="2420620" progId="">
                  <p:embed/>
                </p:oleObj>
              </mc:Choice>
              <mc:Fallback>
                <p:oleObj name="文档" r:id="rId6" imgW="3984625" imgH="2420620" progId="">
                  <p:embed/>
                  <p:pic>
                    <p:nvPicPr>
                      <p:cNvPr id="0" name="OLE substitute image"/>
                      <p:cNvPicPr/>
                      <p:nvPr/>
                    </p:nvPicPr>
                    <p:blipFill>
                      <a:blip r:embed="rId7"/>
                      <a:stretch>
                        <a:fillRect/>
                      </a:stretch>
                    </p:blipFill>
                    <p:spPr>
                      <a:xfrm>
                        <a:off x="395536" y="1448718"/>
                        <a:ext cx="8467601" cy="5409282"/>
                      </a:xfrm>
                      <a:prstGeom prst="rect">
                        <a:avLst/>
                      </a:prstGeom>
                      <a:noFill/>
                      <a:ln w="9525">
                        <a:noFill/>
                      </a:ln>
                    </p:spPr>
                  </p:pic>
                </p:oleObj>
              </mc:Fallback>
            </mc:AlternateContent>
          </a:graphicData>
        </a:graphic>
      </p:graphicFrame>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638"/>
            <a:ext cx="3322712" cy="850106"/>
          </a:xfrm>
        </p:spPr>
        <p:txBody>
          <a:bodyPr/>
          <a:lstStyle/>
          <a:p>
            <a:r>
              <a:rPr lang="zh-CN" altLang="en-US" smtClean="0"/>
              <a:t>读文：</a:t>
            </a:r>
            <a:endParaRPr lang="zh-CN" altLang="en-US"/>
          </a:p>
        </p:txBody>
      </p:sp>
      <p:sp>
        <p:nvSpPr>
          <p:cNvPr id="4" name="矩形 3"/>
          <p:cNvSpPr>
            <a:spLocks noChangeAspect="1"/>
          </p:cNvSpPr>
          <p:nvPr>
            <p:custDataLst>
              <p:tags r:id="rId4"/>
            </p:custDataLst>
          </p:nvPr>
        </p:nvSpPr>
        <p:spPr>
          <a:xfrm>
            <a:off x="4283968" y="332656"/>
            <a:ext cx="2736304" cy="560923"/>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2800" b="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a:t>
            </a:r>
            <a:r>
              <a:rPr lang="en-US" altLang="zh-CN" sz="2800"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en-US" sz="2800"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识记</a:t>
            </a:r>
            <a:r>
              <a:rPr lang="zh-CN" altLang="zh-CN" sz="2800" b="1" smtClean="0">
                <a:solidFill>
                  <a:srgbClr val="0070C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Times New Roman" panose="02020603050405020304" pitchFamily="18" charset="0"/>
              </a:rPr>
              <a:t>字形</a:t>
            </a:r>
            <a:r>
              <a:rPr lang="en-US" altLang="zh-CN" sz="2800" b="1" smtClean="0">
                <a:solidFill>
                  <a:srgbClr val="00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Times New Roman" panose="02020603050405020304" pitchFamily="18" charset="0"/>
              </a:rPr>
              <a:t> </a:t>
            </a:r>
            <a:endParaRPr lang="zh-CN" altLang="zh-CN" sz="2800" b="1">
              <a:solidFill>
                <a:srgbClr val="00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p:txBody>
      </p:sp>
      <p:graphicFrame>
        <p:nvGraphicFramePr>
          <p:cNvPr id="2050" name="Object 2"/>
          <p:cNvGraphicFramePr>
            <a:graphicFrameLocks noChangeAspect="1"/>
          </p:cNvGraphicFramePr>
          <p:nvPr>
            <p:custDataLst>
              <p:tags r:id="rId5"/>
            </p:custDataLst>
          </p:nvPr>
        </p:nvGraphicFramePr>
        <p:xfrm>
          <a:off x="455613" y="1773238"/>
          <a:ext cx="8172450" cy="3362325"/>
        </p:xfrm>
        <a:graphic>
          <a:graphicData uri="http://schemas.openxmlformats.org/presentationml/2006/ole">
            <mc:AlternateContent>
              <mc:Choice xmlns:v="urn:schemas-microsoft-com:vml" Requires="v">
                <p:oleObj spid="_x0000_s1039" name="文档" r:id="rId6" imgW="3984625" imgH="1641475" progId="">
                  <p:embed/>
                </p:oleObj>
              </mc:Choice>
              <mc:Fallback>
                <p:oleObj name="文档" r:id="rId6" imgW="3984625" imgH="1641475" progId="">
                  <p:embed/>
                  <p:pic>
                    <p:nvPicPr>
                      <p:cNvPr id="0" name="OLE substitute image"/>
                      <p:cNvPicPr/>
                      <p:nvPr/>
                    </p:nvPicPr>
                    <p:blipFill>
                      <a:blip r:embed="rId7"/>
                      <a:stretch>
                        <a:fillRect/>
                      </a:stretch>
                    </p:blipFill>
                    <p:spPr>
                      <a:xfrm>
                        <a:off x="455613" y="1773238"/>
                        <a:ext cx="8172450" cy="3362325"/>
                      </a:xfrm>
                      <a:prstGeom prst="rect">
                        <a:avLst/>
                      </a:prstGeom>
                      <a:noFill/>
                      <a:ln w="9525">
                        <a:noFill/>
                      </a:ln>
                    </p:spPr>
                  </p:pic>
                </p:oleObj>
              </mc:Fallback>
            </mc:AlternateContent>
          </a:graphicData>
        </a:graphic>
      </p:graphicFrame>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3074" name="Object 2"/>
          <p:cNvGraphicFramePr>
            <a:graphicFrameLocks noChangeAspect="1"/>
          </p:cNvGraphicFramePr>
          <p:nvPr>
            <p:ph idx="1"/>
            <p:custDataLst>
              <p:tags r:id="rId3"/>
            </p:custDataLst>
          </p:nvPr>
        </p:nvGraphicFramePr>
        <p:xfrm>
          <a:off x="467544" y="1052736"/>
          <a:ext cx="8424936" cy="3775645"/>
        </p:xfrm>
        <a:graphic>
          <a:graphicData uri="http://schemas.openxmlformats.org/presentationml/2006/ole">
            <mc:AlternateContent>
              <mc:Choice xmlns:v="urn:schemas-microsoft-com:vml" Requires="v">
                <p:oleObj spid="_x0000_s1040" name="文档" r:id="rId4" imgW="3841750" imgH="1927860" progId="">
                  <p:embed/>
                </p:oleObj>
              </mc:Choice>
              <mc:Fallback>
                <p:oleObj name="文档" r:id="rId4" imgW="3841750" imgH="1927860" progId="">
                  <p:embed/>
                  <p:pic>
                    <p:nvPicPr>
                      <p:cNvPr id="0" name="OLE substitute image"/>
                      <p:cNvPicPr/>
                      <p:nvPr/>
                    </p:nvPicPr>
                    <p:blipFill>
                      <a:blip r:embed="rId5"/>
                      <a:stretch>
                        <a:fillRect/>
                      </a:stretch>
                    </p:blipFill>
                    <p:spPr>
                      <a:xfrm>
                        <a:off x="467544" y="1052736"/>
                        <a:ext cx="8424936" cy="3775645"/>
                      </a:xfrm>
                      <a:prstGeom prst="rect">
                        <a:avLst/>
                      </a:prstGeom>
                      <a:noFill/>
                      <a:ln w="9525">
                        <a:noFill/>
                      </a:ln>
                    </p:spPr>
                  </p:pic>
                </p:oleObj>
              </mc:Fallback>
            </mc:AlternateContent>
          </a:graphicData>
        </a:graphic>
      </p:graphicFrame>
      <p:sp>
        <p:nvSpPr>
          <p:cNvPr id="5" name="TextBox 4"/>
          <p:cNvSpPr txBox="1"/>
          <p:nvPr>
            <p:custDataLst>
              <p:tags r:id="rId6"/>
            </p:custDataLst>
          </p:nvPr>
        </p:nvSpPr>
        <p:spPr>
          <a:xfrm>
            <a:off x="755576" y="404664"/>
            <a:ext cx="3672408" cy="584775"/>
          </a:xfrm>
          <a:prstGeom prst="rect">
            <a:avLst/>
          </a:prstGeom>
          <a:noFill/>
        </p:spPr>
        <p:txBody>
          <a:bodyPr wrap="square" rtlCol="0">
            <a:spAutoFit/>
          </a:bodyPr>
          <a:lstStyle/>
          <a:p>
            <a:r>
              <a:rPr lang="zh-CN" altLang="en-US" sz="3200" b="1" smtClean="0">
                <a:solidFill>
                  <a:srgbClr val="0070C0"/>
                </a:solidFill>
                <a:effectLst>
                  <a:outerShdw blurRad="38100" dist="38100" dir="2700000" algn="tl">
                    <a:srgbClr val="000000">
                      <a:alpha val="43137"/>
                    </a:srgbClr>
                  </a:outerShdw>
                </a:effectLst>
              </a:rPr>
              <a:t>读文：</a:t>
            </a:r>
            <a:endParaRPr lang="zh-CN" altLang="en-US" sz="3200" b="1">
              <a:solidFill>
                <a:srgbClr val="0070C0"/>
              </a:solidFill>
              <a:effectLst>
                <a:outerShdw blurRad="38100" dist="38100" dir="2700000" algn="tl">
                  <a:srgbClr val="000000">
                    <a:alpha val="43137"/>
                  </a:srgbClr>
                </a:outerShdw>
              </a:effectLst>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638"/>
            <a:ext cx="8229600" cy="778098"/>
          </a:xfrm>
        </p:spPr>
        <p:txBody>
          <a:bodyPr/>
          <a:lstStyle/>
          <a:p>
            <a:pPr algn="l"/>
            <a:r>
              <a:rPr lang="zh-CN" altLang="en-US" b="1" smtClean="0">
                <a:solidFill>
                  <a:srgbClr val="0070C0"/>
                </a:solidFill>
                <a:effectLst>
                  <a:outerShdw blurRad="38100" dist="38100" dir="2700000" algn="tl">
                    <a:srgbClr val="000000">
                      <a:alpha val="43137"/>
                    </a:srgbClr>
                  </a:outerShdw>
                </a:effectLst>
              </a:rPr>
              <a:t>读文：</a:t>
            </a:r>
            <a:r>
              <a:rPr lang="en-US" altLang="zh-CN" b="1" smtClean="0">
                <a:solidFill>
                  <a:srgbClr val="0070C0"/>
                </a:solidFill>
                <a:effectLst>
                  <a:outerShdw blurRad="38100" dist="38100" dir="2700000" algn="tl">
                    <a:srgbClr val="000000">
                      <a:alpha val="43137"/>
                    </a:srgbClr>
                  </a:outerShdw>
                </a:effectLst>
              </a:rPr>
              <a:t>3</a:t>
            </a:r>
            <a:r>
              <a:rPr lang="zh-CN" altLang="en-US" b="1" smtClean="0">
                <a:solidFill>
                  <a:srgbClr val="0070C0"/>
                </a:solidFill>
                <a:effectLst>
                  <a:outerShdw blurRad="38100" dist="38100" dir="2700000" algn="tl">
                    <a:srgbClr val="000000">
                      <a:alpha val="43137"/>
                    </a:srgbClr>
                  </a:outerShdw>
                </a:effectLst>
              </a:rPr>
              <a:t>、掌握词语</a:t>
            </a:r>
            <a:endParaRPr lang="zh-CN" altLang="en-US" b="1">
              <a:solidFill>
                <a:srgbClr val="0070C0"/>
              </a:solidFill>
              <a:effectLst>
                <a:outerShdw blurRad="38100" dist="38100" dir="2700000" algn="tl">
                  <a:srgbClr val="000000">
                    <a:alpha val="43137"/>
                  </a:srgbClr>
                </a:outerShdw>
              </a:effectLst>
            </a:endParaRPr>
          </a:p>
        </p:txBody>
      </p:sp>
      <p:graphicFrame>
        <p:nvGraphicFramePr>
          <p:cNvPr id="4098" name="Object 2"/>
          <p:cNvGraphicFramePr>
            <a:graphicFrameLocks noChangeAspect="1"/>
          </p:cNvGraphicFramePr>
          <p:nvPr>
            <p:ph idx="1"/>
            <p:custDataLst>
              <p:tags r:id="rId4"/>
            </p:custDataLst>
          </p:nvPr>
        </p:nvGraphicFramePr>
        <p:xfrm>
          <a:off x="268725" y="1196752"/>
          <a:ext cx="8335723" cy="4392488"/>
        </p:xfrm>
        <a:graphic>
          <a:graphicData uri="http://schemas.openxmlformats.org/presentationml/2006/ole">
            <mc:AlternateContent>
              <mc:Choice xmlns:v="urn:schemas-microsoft-com:vml" Requires="v">
                <p:oleObj spid="_x0000_s1041" name="文档" r:id="rId5" imgW="3841750" imgH="1866900" progId="">
                  <p:embed/>
                </p:oleObj>
              </mc:Choice>
              <mc:Fallback>
                <p:oleObj name="文档" r:id="rId5" imgW="3841750" imgH="1866900" progId="">
                  <p:embed/>
                  <p:pic>
                    <p:nvPicPr>
                      <p:cNvPr id="0" name="OLE substitute image"/>
                      <p:cNvPicPr/>
                      <p:nvPr/>
                    </p:nvPicPr>
                    <p:blipFill>
                      <a:blip r:embed="rId6"/>
                      <a:stretch>
                        <a:fillRect/>
                      </a:stretch>
                    </p:blipFill>
                    <p:spPr>
                      <a:xfrm>
                        <a:off x="268725" y="1196752"/>
                        <a:ext cx="8335723" cy="4392488"/>
                      </a:xfrm>
                      <a:prstGeom prst="rect">
                        <a:avLst/>
                      </a:prstGeom>
                      <a:noFill/>
                      <a:ln w="9525">
                        <a:noFill/>
                      </a:ln>
                    </p:spPr>
                  </p:pic>
                </p:oleObj>
              </mc:Fallback>
            </mc:AlternateContent>
          </a:graphicData>
        </a:graphic>
      </p:graphicFrame>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br>
              <a:rPr lang="en-US" altLang="zh-CN" smtClean="0">
                <a:solidFill>
                  <a:srgbClr val="000000"/>
                </a:solidFill>
                <a:latin typeface="Arial" panose="020b0604020202020204" pitchFamily="34" charset="0"/>
                <a:ea typeface="黑体" panose="02010609060101010101" pitchFamily="49" charset="-122"/>
                <a:cs typeface="Times New Roman" panose="02020603050405020304" pitchFamily="18" charset="0"/>
              </a:rPr>
            </a:br>
            <a:r>
              <a:rPr lang="zh-CN" altLang="en-US" b="1" smtClean="0">
                <a:solidFill>
                  <a:srgbClr val="FF0000"/>
                </a:solidFill>
                <a:effectLst>
                  <a:outerShdw blurRad="38100" dist="38100" dir="2700000" algn="tl">
                    <a:srgbClr val="000000">
                      <a:alpha val="43137"/>
                    </a:srgbClr>
                  </a:outerShdw>
                </a:effectLst>
                <a:ea typeface="黑体" panose="02010609060101010101" pitchFamily="49" charset="-122"/>
                <a:cs typeface="Times New Roman" panose="02020603050405020304" pitchFamily="18" charset="0"/>
              </a:rPr>
              <a:t>学习目标</a:t>
            </a: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custDataLst>
              <p:tags r:id="rId4"/>
            </p:custDataLst>
          </p:nvPr>
        </p:nvSpPr>
        <p:spPr/>
        <p:txBody>
          <a:bodyPr/>
          <a:lstStyle/>
          <a:p>
            <a:pPr indent="459105">
              <a:lnSpc>
                <a:spcPct val="120000"/>
              </a:lnSpc>
              <a:spcAft>
                <a:spcPct val="0"/>
              </a:spcAft>
              <a:tabLst>
                <a:tab pos="1029335"/>
                <a:tab pos="1850390"/>
                <a:tab pos="2538095"/>
                <a:tab pos="3221990"/>
              </a:tabLst>
            </a:pPr>
            <a:r>
              <a:rPr lang="en-US" altLang="zh-CN"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a:t>
            </a:r>
            <a:r>
              <a:rPr lang="zh-CN" altLang="zh-CN" smtClean="0">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把握文章内容</a:t>
            </a:r>
            <a:r>
              <a:rPr lang="en-US" altLang="zh-CN"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mtClean="0">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理清情节结构。</a:t>
            </a:r>
            <a:endParaRPr lang="zh-CN" altLang="zh-CN" smtClean="0">
              <a:solidFill>
                <a:srgbClr val="00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a:p>
            <a:pPr indent="459105">
              <a:lnSpc>
                <a:spcPct val="120000"/>
              </a:lnSpc>
              <a:spcAft>
                <a:spcPct val="0"/>
              </a:spcAft>
              <a:tabLst>
                <a:tab pos="1029335"/>
                <a:tab pos="1850390"/>
                <a:tab pos="2538095"/>
                <a:tab pos="3221990"/>
              </a:tabLst>
            </a:pPr>
            <a:r>
              <a:rPr lang="en-US" altLang="zh-CN"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a:t>
            </a:r>
            <a:r>
              <a:rPr lang="zh-CN" altLang="zh-CN" smtClean="0">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分析人物形象</a:t>
            </a:r>
            <a:r>
              <a:rPr lang="en-US" altLang="zh-CN"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mtClean="0">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揣摩人物心理。</a:t>
            </a:r>
            <a:endParaRPr lang="zh-CN" altLang="zh-CN" smtClean="0">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endParaRPr>
          </a:p>
          <a:p>
            <a:pPr indent="459105">
              <a:lnSpc>
                <a:spcPct val="120000"/>
              </a:lnSpc>
              <a:spcAft>
                <a:spcPct val="0"/>
              </a:spcAft>
              <a:tabLst>
                <a:tab pos="1029335"/>
                <a:tab pos="1850390"/>
                <a:tab pos="2538095"/>
                <a:tab pos="3221990"/>
              </a:tabLst>
            </a:pPr>
            <a:r>
              <a:rPr lang="en-US" altLang="zh-CN" smtClean="0">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3.</a:t>
            </a:r>
            <a:r>
              <a:rPr lang="zh-CN" altLang="en-US" smtClean="0">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理解狄更斯所要表达的主题。</a:t>
            </a:r>
            <a:endParaRPr lang="zh-CN" altLang="zh-CN" smtClean="0">
              <a:solidFill>
                <a:srgbClr val="00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a:p>
            <a:endParaRPr lang="zh-CN" altLang="en-US">
              <a:effectLst>
                <a:outerShdw blurRad="38100" dist="38100" dir="2700000" algn="tl">
                  <a:srgbClr val="000000">
                    <a:alpha val="43137"/>
                  </a:srgbClr>
                </a:outerShdw>
              </a:effectLst>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标题 3"/>
          <p:cNvSpPr>
            <a:spLocks noGrp="1" noChangeAspect="1"/>
          </p:cNvSpPr>
          <p:nvPr>
            <p:ph type="title"/>
            <p:custDataLst>
              <p:tags r:id="rId3"/>
            </p:custDataLst>
          </p:nvPr>
        </p:nvSpPr>
        <p:spPr>
          <a:xfrm>
            <a:off x="457200" y="338307"/>
            <a:ext cx="8229600" cy="1015663"/>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en-US" sz="2800"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读文：</a:t>
            </a:r>
            <a:r>
              <a:rPr lang="en-US" altLang="zh-CN" sz="2800"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4</a:t>
            </a:r>
            <a:r>
              <a:rPr lang="en-US" altLang="zh-CN" sz="2800" b="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a:solidFill>
                  <a:srgbClr val="0070C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Times New Roman" panose="02020603050405020304" pitchFamily="18" charset="0"/>
              </a:rPr>
              <a:t>词语辨析</a:t>
            </a:r>
            <a:endParaRPr lang="zh-CN" altLang="zh-CN" sz="2800" b="1">
              <a:solidFill>
                <a:srgbClr val="0070C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b="1">
                <a:solidFill>
                  <a:srgbClr val="000000"/>
                </a:solidFill>
                <a:latin typeface="NEU-BZ-S92"/>
                <a:ea typeface="方正宋黑_GBK" panose="03000509000000000000" pitchFamily="65" charset="-122"/>
                <a:cs typeface="Times New Roman" panose="02020603050405020304" pitchFamily="18" charset="0"/>
              </a:rPr>
              <a:t>文雅</a:t>
            </a:r>
            <a:r>
              <a:rPr lang="en-US" altLang="zh-CN" sz="2200" b="1">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NEU-BZ-S92"/>
                <a:ea typeface="方正宋黑_GBK" panose="03000509000000000000" pitchFamily="65" charset="-122"/>
                <a:cs typeface="Times New Roman" panose="02020603050405020304" pitchFamily="18" charset="0"/>
              </a:rPr>
              <a:t>优雅</a:t>
            </a:r>
            <a:endParaRPr lang="zh-CN" altLang="zh-CN" sz="2200" b="1">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122" name="Object 2"/>
          <p:cNvGraphicFramePr>
            <a:graphicFrameLocks noChangeAspect="1"/>
          </p:cNvGraphicFramePr>
          <p:nvPr>
            <p:ph idx="1"/>
            <p:custDataLst>
              <p:tags r:id="rId4"/>
            </p:custDataLst>
          </p:nvPr>
        </p:nvGraphicFramePr>
        <p:xfrm>
          <a:off x="509562" y="1484784"/>
          <a:ext cx="7950870" cy="4680520"/>
        </p:xfrm>
        <a:graphic>
          <a:graphicData uri="http://schemas.openxmlformats.org/presentationml/2006/ole">
            <mc:AlternateContent>
              <mc:Choice xmlns:v="urn:schemas-microsoft-com:vml" Requires="v">
                <p:oleObj spid="_x0000_s1042" name="文档" r:id="rId5" imgW="3984625" imgH="1909445" progId="">
                  <p:embed/>
                </p:oleObj>
              </mc:Choice>
              <mc:Fallback>
                <p:oleObj name="文档" r:id="rId5" imgW="3984625" imgH="1909445" progId="">
                  <p:embed/>
                  <p:pic>
                    <p:nvPicPr>
                      <p:cNvPr id="0" name="OLE substitute image"/>
                      <p:cNvPicPr/>
                      <p:nvPr/>
                    </p:nvPicPr>
                    <p:blipFill>
                      <a:blip r:embed="rId6"/>
                      <a:stretch>
                        <a:fillRect/>
                      </a:stretch>
                    </p:blipFill>
                    <p:spPr>
                      <a:xfrm>
                        <a:off x="509562" y="1484784"/>
                        <a:ext cx="7950870" cy="4680520"/>
                      </a:xfrm>
                      <a:prstGeom prst="rect">
                        <a:avLst/>
                      </a:prstGeom>
                      <a:noFill/>
                      <a:ln w="9525">
                        <a:noFill/>
                      </a:ln>
                    </p:spPr>
                  </p:pic>
                </p:oleObj>
              </mc:Fallback>
            </mc:AlternateContent>
          </a:graphicData>
        </a:graphic>
      </p:graphicFrame>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pPr>
              <a:lnSpc>
                <a:spcPct val="120000"/>
              </a:lnSpc>
              <a:tabLst>
                <a:tab pos="1029335"/>
                <a:tab pos="1850390"/>
                <a:tab pos="2538095"/>
                <a:tab pos="3221990"/>
              </a:tabLst>
            </a:pPr>
            <a:br>
              <a:rPr lang="en-US" altLang="zh-CN"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zh-CN" altLang="en-US"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读文：</a:t>
            </a:r>
            <a:r>
              <a:rPr lang="en-US"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4.</a:t>
            </a:r>
            <a:r>
              <a:rPr lang="zh-CN" altLang="zh-CN" b="1" smtClean="0">
                <a:solidFill>
                  <a:srgbClr val="0070C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Times New Roman" panose="02020603050405020304" pitchFamily="18" charset="0"/>
              </a:rPr>
              <a:t>词语辨析</a:t>
            </a:r>
            <a:br>
              <a:rPr lang="zh-CN" altLang="zh-CN" smtClean="0">
                <a:solidFill>
                  <a:srgbClr val="0070C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rPr>
            </a:br>
            <a:r>
              <a:rPr lang="zh-CN" altLang="zh-CN" sz="3600" b="1" smtClean="0">
                <a:solidFill>
                  <a:srgbClr val="000000"/>
                </a:solidFill>
                <a:effectLst>
                  <a:outerShdw blurRad="38100" dist="38100" dir="2700000" algn="tl">
                    <a:srgbClr val="000000">
                      <a:alpha val="43137"/>
                    </a:srgbClr>
                  </a:outerShdw>
                </a:effectLst>
                <a:latin typeface="NEU-BZ-S92"/>
                <a:ea typeface="方正宋黑_GBK" panose="03000509000000000000" pitchFamily="65" charset="-122"/>
                <a:cs typeface="Times New Roman" panose="02020603050405020304" pitchFamily="18" charset="0"/>
              </a:rPr>
              <a:t>局促不安</a:t>
            </a:r>
            <a:r>
              <a:rPr lang="en-US" altLang="zh-CN" sz="3600"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3600" b="1" smtClean="0">
                <a:solidFill>
                  <a:srgbClr val="000000"/>
                </a:solidFill>
                <a:effectLst>
                  <a:outerShdw blurRad="38100" dist="38100" dir="2700000" algn="tl">
                    <a:srgbClr val="000000">
                      <a:alpha val="43137"/>
                    </a:srgbClr>
                  </a:outerShdw>
                </a:effectLst>
                <a:latin typeface="NEU-BZ-S92"/>
                <a:ea typeface="方正宋黑_GBK" panose="03000509000000000000" pitchFamily="65" charset="-122"/>
                <a:cs typeface="Times New Roman" panose="02020603050405020304" pitchFamily="18" charset="0"/>
              </a:rPr>
              <a:t>惶恐不安</a:t>
            </a:r>
            <a:r>
              <a:rPr lang="en-US" altLang="zh-CN" sz="3600" b="1" smtClean="0">
                <a:solidFill>
                  <a:srgbClr val="000000"/>
                </a:solidFill>
                <a:effectLst>
                  <a:outerShdw blurRad="38100" dist="38100" dir="2700000" algn="tl">
                    <a:srgbClr val="000000">
                      <a:alpha val="43137"/>
                    </a:srgbClr>
                  </a:outerShdw>
                </a:effectLst>
                <a:latin typeface="NEU-BZ-S92"/>
                <a:ea typeface="方正宋黑_GBK" panose="03000509000000000000" pitchFamily="65" charset="-122"/>
                <a:cs typeface="Times New Roman" panose="02020603050405020304" pitchFamily="18" charset="0"/>
              </a:rPr>
              <a:t> </a:t>
            </a:r>
            <a:br>
              <a:rPr lang="zh-CN" altLang="zh-CN" sz="3600" b="1" smtClean="0">
                <a:solidFill>
                  <a:srgbClr val="00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rPr>
            </a:br>
            <a:endParaRPr lang="zh-CN" altLang="en-US" b="1">
              <a:effectLst>
                <a:outerShdw blurRad="38100" dist="38100" dir="2700000" algn="tl">
                  <a:srgbClr val="000000">
                    <a:alpha val="43137"/>
                  </a:srgbClr>
                </a:outerShdw>
              </a:effectLst>
            </a:endParaRPr>
          </a:p>
        </p:txBody>
      </p:sp>
      <p:graphicFrame>
        <p:nvGraphicFramePr>
          <p:cNvPr id="6146" name="Object 2"/>
          <p:cNvGraphicFramePr>
            <a:graphicFrameLocks noChangeAspect="1"/>
          </p:cNvGraphicFramePr>
          <p:nvPr>
            <p:ph idx="1"/>
            <p:custDataLst>
              <p:tags r:id="rId4"/>
            </p:custDataLst>
          </p:nvPr>
        </p:nvGraphicFramePr>
        <p:xfrm>
          <a:off x="451666" y="1844824"/>
          <a:ext cx="8296798" cy="4392487"/>
        </p:xfrm>
        <a:graphic>
          <a:graphicData uri="http://schemas.openxmlformats.org/presentationml/2006/ole">
            <mc:AlternateContent>
              <mc:Choice xmlns:v="urn:schemas-microsoft-com:vml" Requires="v">
                <p:oleObj spid="_x0000_s1043" name="文档" r:id="rId5" imgW="3984625" imgH="1951990" progId="">
                  <p:embed/>
                </p:oleObj>
              </mc:Choice>
              <mc:Fallback>
                <p:oleObj name="文档" r:id="rId5" imgW="3984625" imgH="1951990" progId="">
                  <p:embed/>
                  <p:pic>
                    <p:nvPicPr>
                      <p:cNvPr id="0" name="OLE substitute image"/>
                      <p:cNvPicPr/>
                      <p:nvPr/>
                    </p:nvPicPr>
                    <p:blipFill>
                      <a:blip r:embed="rId6"/>
                      <a:stretch>
                        <a:fillRect/>
                      </a:stretch>
                    </p:blipFill>
                    <p:spPr>
                      <a:xfrm>
                        <a:off x="451666" y="1844824"/>
                        <a:ext cx="8296798" cy="4392487"/>
                      </a:xfrm>
                      <a:prstGeom prst="rect">
                        <a:avLst/>
                      </a:prstGeom>
                      <a:noFill/>
                      <a:ln w="9525">
                        <a:noFill/>
                      </a:ln>
                    </p:spPr>
                  </p:pic>
                </p:oleObj>
              </mc:Fallback>
            </mc:AlternateContent>
          </a:graphicData>
        </a:graphic>
      </p:graphicFrame>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br>
              <a:rPr lang="en-US" altLang="zh-CN" smtClean="0">
                <a:solidFill>
                  <a:srgbClr val="000000"/>
                </a:solidFill>
                <a:latin typeface="NEU-BZ-S92"/>
                <a:ea typeface="方正宋黑_GBK" panose="03000509000000000000" pitchFamily="65" charset="-122"/>
                <a:cs typeface="Times New Roman" panose="02020603050405020304" pitchFamily="18" charset="0"/>
              </a:rPr>
            </a:br>
            <a:r>
              <a:rPr lang="zh-CN" altLang="en-US"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读文：</a:t>
            </a:r>
            <a:r>
              <a:rPr lang="en-US"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4.</a:t>
            </a:r>
            <a:r>
              <a:rPr lang="zh-CN" altLang="zh-CN" b="1" smtClean="0">
                <a:solidFill>
                  <a:srgbClr val="0070C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Times New Roman" panose="02020603050405020304" pitchFamily="18" charset="0"/>
              </a:rPr>
              <a:t>词语辨析</a:t>
            </a:r>
            <a:br>
              <a:rPr lang="en-US" altLang="zh-CN">
                <a:solidFill>
                  <a:srgbClr val="000000"/>
                </a:solidFill>
                <a:latin typeface="NEU-BZ-S92"/>
                <a:ea typeface="方正宋黑_GBK" panose="03000509000000000000" pitchFamily="65" charset="-122"/>
                <a:cs typeface="Times New Roman" panose="02020603050405020304" pitchFamily="18" charset="0"/>
              </a:rPr>
            </a:br>
            <a:r>
              <a:rPr lang="zh-CN" altLang="zh-CN" sz="3600" b="1" smtClean="0">
                <a:solidFill>
                  <a:srgbClr val="000000"/>
                </a:solidFill>
                <a:latin typeface="NEU-BZ-S92"/>
                <a:ea typeface="方正宋黑_GBK" panose="03000509000000000000" pitchFamily="65" charset="-122"/>
                <a:cs typeface="Times New Roman" panose="02020603050405020304" pitchFamily="18" charset="0"/>
              </a:rPr>
              <a:t>自食其果</a:t>
            </a:r>
            <a:r>
              <a:rPr lang="en-US" altLang="zh-CN" sz="3600" b="1" smtClean="0">
                <a:solidFill>
                  <a:srgbClr val="000000"/>
                </a:solidFill>
                <a:latin typeface="Times New Roman" panose="02020603050405020304" pitchFamily="18" charset="0"/>
                <a:cs typeface="Times New Roman" panose="02020603050405020304" pitchFamily="18" charset="0"/>
              </a:rPr>
              <a:t>·</a:t>
            </a:r>
            <a:r>
              <a:rPr lang="zh-CN" altLang="zh-CN" sz="3600" b="1" smtClean="0">
                <a:solidFill>
                  <a:srgbClr val="000000"/>
                </a:solidFill>
                <a:latin typeface="NEU-BZ-S92"/>
                <a:ea typeface="方正宋黑_GBK" panose="03000509000000000000" pitchFamily="65" charset="-122"/>
                <a:cs typeface="Times New Roman" panose="02020603050405020304" pitchFamily="18" charset="0"/>
              </a:rPr>
              <a:t>自食其力</a:t>
            </a:r>
            <a:r>
              <a:rPr lang="en-US" altLang="zh-CN" sz="3600" b="1" smtClean="0">
                <a:solidFill>
                  <a:srgbClr val="000000"/>
                </a:solidFill>
                <a:latin typeface="NEU-BZ-S92"/>
                <a:ea typeface="方正宋黑_GBK" panose="03000509000000000000" pitchFamily="65" charset="-122"/>
                <a:cs typeface="Times New Roman" panose="02020603050405020304" pitchFamily="18" charset="0"/>
              </a:rPr>
              <a:t> </a:t>
            </a:r>
            <a:br>
              <a:rPr lang="zh-CN" altLang="zh-CN" sz="3600" b="1" smtClean="0">
                <a:solidFill>
                  <a:srgbClr val="000000"/>
                </a:solidFill>
                <a:latin typeface="NEU-BZ-S92"/>
                <a:ea typeface="方正书宋_GBK" panose="03000509000000000000" pitchFamily="65" charset="-122"/>
                <a:cs typeface="Times New Roman" panose="02020603050405020304" pitchFamily="18" charset="0"/>
              </a:rPr>
            </a:br>
            <a:endParaRPr lang="zh-CN" altLang="en-US" b="1"/>
          </a:p>
        </p:txBody>
      </p:sp>
      <p:graphicFrame>
        <p:nvGraphicFramePr>
          <p:cNvPr id="7170" name="Object 2"/>
          <p:cNvGraphicFramePr>
            <a:graphicFrameLocks noChangeAspect="1"/>
          </p:cNvGraphicFramePr>
          <p:nvPr>
            <p:ph idx="1"/>
            <p:custDataLst>
              <p:tags r:id="rId4"/>
            </p:custDataLst>
          </p:nvPr>
        </p:nvGraphicFramePr>
        <p:xfrm>
          <a:off x="451666" y="1556792"/>
          <a:ext cx="8080774" cy="4392488"/>
        </p:xfrm>
        <a:graphic>
          <a:graphicData uri="http://schemas.openxmlformats.org/presentationml/2006/ole">
            <mc:AlternateContent>
              <mc:Choice xmlns:v="urn:schemas-microsoft-com:vml" Requires="v">
                <p:oleObj spid="_x0000_s1044" name="文档" r:id="rId5" imgW="3984625" imgH="1951990" progId="">
                  <p:embed/>
                </p:oleObj>
              </mc:Choice>
              <mc:Fallback>
                <p:oleObj name="文档" r:id="rId5" imgW="3984625" imgH="1951990" progId="">
                  <p:embed/>
                  <p:pic>
                    <p:nvPicPr>
                      <p:cNvPr id="0" name="OLE substitute image"/>
                      <p:cNvPicPr/>
                      <p:nvPr/>
                    </p:nvPicPr>
                    <p:blipFill>
                      <a:blip r:embed="rId6"/>
                      <a:stretch>
                        <a:fillRect/>
                      </a:stretch>
                    </p:blipFill>
                    <p:spPr>
                      <a:xfrm>
                        <a:off x="451666" y="1556792"/>
                        <a:ext cx="8080774" cy="4392488"/>
                      </a:xfrm>
                      <a:prstGeom prst="rect">
                        <a:avLst/>
                      </a:prstGeom>
                      <a:noFill/>
                      <a:ln w="9525">
                        <a:noFill/>
                      </a:ln>
                    </p:spPr>
                  </p:pic>
                </p:oleObj>
              </mc:Fallback>
            </mc:AlternateContent>
          </a:graphicData>
        </a:graphic>
      </p:graphicFrame>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scene3d>
              <a:camera prst="orthographicFront"/>
              <a:lightRig rig="threePt" dir="t"/>
            </a:scene3d>
          </a:bodyPr>
          <a:lstStyle/>
          <a:p>
            <a:r>
              <a:rPr lang="zh-CN" altLang="zh-CN" b="1">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把握文章内容</a:t>
            </a:r>
            <a:r>
              <a:rPr lang="en-US"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r>
              <a:rPr lang="zh-CN" altLang="zh-CN" b="1">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理清情节结构</a:t>
            </a:r>
            <a:br>
              <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
        <p:nvSpPr>
          <p:cNvPr id="3" name="内容占位符 2"/>
          <p:cNvSpPr>
            <a:spLocks noGrp="1"/>
          </p:cNvSpPr>
          <p:nvPr>
            <p:ph idx="1"/>
            <p:custDataLst>
              <p:tags r:id="rId4"/>
            </p:custDataLst>
          </p:nvPr>
        </p:nvSpPr>
        <p:spPr>
          <a:xfrm>
            <a:off x="324485" y="1156335"/>
            <a:ext cx="8648065" cy="4970145"/>
          </a:xfrm>
        </p:spPr>
        <p:txBody>
          <a:bodyPr>
            <a:noAutofit/>
          </a:bodyPr>
          <a:lstStyle/>
          <a:p>
            <a:pPr indent="0">
              <a:lnSpc>
                <a:spcPct val="120000"/>
              </a:lnSpc>
              <a:spcAft>
                <a:spcPct val="0"/>
              </a:spcAft>
              <a:buNone/>
              <a:tabLst>
                <a:tab pos="1029335"/>
                <a:tab pos="1850390"/>
                <a:tab pos="2538095"/>
                <a:tab pos="3221990"/>
              </a:tabLst>
            </a:pPr>
            <a:r>
              <a:rPr lang="en-US" altLang="zh-CN" sz="2400" b="1">
                <a:solidFill>
                  <a:srgbClr val="000000"/>
                </a:solidFill>
                <a:latin typeface="Times New Roman" panose="02020603050405020304" pitchFamily="18" charset="0"/>
                <a:cs typeface="Times New Roman" panose="02020603050405020304" pitchFamily="18" charset="0"/>
                <a:sym typeface="+mn-ea"/>
              </a:rPr>
              <a:t>1.</a:t>
            </a:r>
            <a:r>
              <a:rPr lang="zh-CN" altLang="zh-CN" sz="2400" b="1">
                <a:solidFill>
                  <a:srgbClr val="000000"/>
                </a:solidFill>
                <a:latin typeface="Times New Roman" panose="02020603050405020304" pitchFamily="18" charset="0"/>
                <a:cs typeface="Times New Roman" panose="02020603050405020304" pitchFamily="18" charset="0"/>
                <a:sym typeface="+mn-ea"/>
              </a:rPr>
              <a:t>简要叙述米考伯一家的大体情况以及与大卫的关系。　</a:t>
            </a:r>
            <a:endParaRPr lang="zh-CN" altLang="zh-CN" sz="2400" b="1">
              <a:solidFill>
                <a:srgbClr val="000000"/>
              </a:solidFill>
              <a:latin typeface="NEU-BZ-S92"/>
              <a:ea typeface="方正书宋_GBK" panose="03000509000000000000" pitchFamily="65" charset="-122"/>
              <a:cs typeface="Times New Roman" panose="02020603050405020304" pitchFamily="18" charset="0"/>
            </a:endParaRPr>
          </a:p>
          <a:p>
            <a:pPr indent="0">
              <a:lnSpc>
                <a:spcPct val="120000"/>
              </a:lnSpc>
              <a:spcAft>
                <a:spcPct val="0"/>
              </a:spcAft>
              <a:buNone/>
              <a:tabLst>
                <a:tab pos="1029335"/>
                <a:tab pos="1850390"/>
                <a:tab pos="2538095"/>
                <a:tab pos="3221990"/>
              </a:tabLst>
            </a:pPr>
            <a:r>
              <a:rPr lang="zh-CN" altLang="zh-CN" sz="24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点拨</a:t>
            </a:r>
            <a:r>
              <a:rPr lang="en-US" altLang="zh-CN" sz="24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米考伯先生是个小职员</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家里子女很多</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生活十分艰难。这位先生满脑子都是发财致富的计划</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可是无论他干什么活儿</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却总是失败。他欠的债越来越多</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最后终于全家住进了负债人监狱。大卫做童工挣的钱根本连肚子也填不饱</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但他觉得米考伯一家比他更惨</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所以他对这一家人非常同情。这时大卫才</a:t>
            </a:r>
            <a:r>
              <a:rPr lang="en-US" altLang="zh-CN" sz="2400" b="1">
                <a:solidFill>
                  <a:srgbClr val="000000"/>
                </a:solidFill>
                <a:latin typeface="Times New Roman" panose="02020603050405020304" pitchFamily="18" charset="0"/>
                <a:cs typeface="Times New Roman" panose="02020603050405020304" pitchFamily="18" charset="0"/>
                <a:sym typeface="+mn-ea"/>
              </a:rPr>
              <a:t>10</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岁</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却整天为他们操心</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想办法</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奔波</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他和米考伯夫妇之间结下了极其深厚的友谊。</a:t>
            </a:r>
            <a:endParaRPr lang="zh-CN" altLang="zh-CN" sz="2400" b="1">
              <a:solidFill>
                <a:srgbClr val="000000"/>
              </a:solidFill>
              <a:latin typeface="NEU-BZ-S92"/>
              <a:ea typeface="方正书宋_GBK" panose="03000509000000000000" pitchFamily="65" charset="-122"/>
              <a:cs typeface="Times New Roman" panose="02020603050405020304" pitchFamily="18" charset="0"/>
            </a:endParaRPr>
          </a:p>
          <a:p>
            <a:pPr indent="0">
              <a:lnSpc>
                <a:spcPct val="120000"/>
              </a:lnSpc>
              <a:spcAft>
                <a:spcPct val="0"/>
              </a:spcAft>
              <a:buNone/>
              <a:tabLst>
                <a:tab pos="1029335"/>
                <a:tab pos="1850390"/>
                <a:tab pos="2538095"/>
                <a:tab pos="3221990"/>
              </a:tabLst>
            </a:pPr>
            <a:r>
              <a:rPr lang="en-US" altLang="zh-CN" sz="2400" b="1">
                <a:solidFill>
                  <a:srgbClr val="000000"/>
                </a:solidFill>
                <a:latin typeface="Times New Roman" panose="02020603050405020304" pitchFamily="18" charset="0"/>
                <a:cs typeface="Times New Roman" panose="02020603050405020304" pitchFamily="18" charset="0"/>
                <a:sym typeface="+mn-ea"/>
              </a:rPr>
              <a:t>2.</a:t>
            </a:r>
            <a:r>
              <a:rPr lang="zh-CN" altLang="zh-CN" sz="2400" b="1">
                <a:solidFill>
                  <a:srgbClr val="000000"/>
                </a:solidFill>
                <a:latin typeface="Times New Roman" panose="02020603050405020304" pitchFamily="18" charset="0"/>
                <a:cs typeface="Times New Roman" panose="02020603050405020304" pitchFamily="18" charset="0"/>
                <a:sym typeface="+mn-ea"/>
              </a:rPr>
              <a:t>小说是以什么为线索展开情节的</a:t>
            </a:r>
            <a:r>
              <a:rPr lang="en-US" altLang="zh-CN" sz="2400" b="1">
                <a:solidFill>
                  <a:srgbClr val="000000"/>
                </a:solidFill>
                <a:latin typeface="Times New Roman" panose="02020603050405020304" pitchFamily="18" charset="0"/>
                <a:cs typeface="Times New Roman" panose="02020603050405020304" pitchFamily="18" charset="0"/>
                <a:sym typeface="+mn-ea"/>
              </a:rPr>
              <a:t>?</a:t>
            </a:r>
            <a:endParaRPr lang="zh-CN" altLang="zh-CN" sz="2400" b="1">
              <a:solidFill>
                <a:srgbClr val="000000"/>
              </a:solidFill>
              <a:latin typeface="NEU-BZ-S92"/>
              <a:ea typeface="方正书宋_GBK" panose="03000509000000000000" pitchFamily="65" charset="-122"/>
              <a:cs typeface="Times New Roman" panose="02020603050405020304" pitchFamily="18" charset="0"/>
            </a:endParaRPr>
          </a:p>
          <a:p>
            <a:pPr indent="0">
              <a:lnSpc>
                <a:spcPct val="120000"/>
              </a:lnSpc>
              <a:spcAft>
                <a:spcPct val="0"/>
              </a:spcAft>
              <a:buNone/>
              <a:tabLst>
                <a:tab pos="1029335"/>
                <a:tab pos="1850390"/>
                <a:tab pos="2538095"/>
                <a:tab pos="3221990"/>
              </a:tabLst>
            </a:pPr>
            <a:r>
              <a:rPr lang="zh-CN" altLang="zh-CN" sz="24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点拨</a:t>
            </a:r>
            <a:r>
              <a:rPr lang="en-US" altLang="zh-CN" sz="24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以</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我</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的所见所闻为主要线索</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展开情节。节选部分</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米考伯一家的遭遇是</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我</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搬去他家之后展现出来的</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我</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是小说的线索。</a:t>
            </a:r>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638"/>
            <a:ext cx="8229600" cy="850106"/>
          </a:xfrm>
        </p:spPr>
        <p:txBody>
          <a:bodyPr/>
          <a:lstStyle/>
          <a:p>
            <a:r>
              <a:rPr lang="zh-CN" altLang="en-US" b="1" smtClean="0">
                <a:solidFill>
                  <a:srgbClr val="0070C0"/>
                </a:solidFill>
                <a:effectLst>
                  <a:outerShdw blurRad="38100" dist="38100" dir="2700000" algn="tl">
                    <a:srgbClr val="000000">
                      <a:alpha val="43137"/>
                    </a:srgbClr>
                  </a:outerShdw>
                </a:effectLst>
              </a:rPr>
              <a:t>读文：理清小说脉络</a:t>
            </a:r>
            <a:endParaRPr lang="zh-CN" altLang="en-US" b="1">
              <a:solidFill>
                <a:srgbClr val="0070C0"/>
              </a:solidFill>
              <a:effectLst>
                <a:outerShdw blurRad="38100" dist="38100" dir="2700000" algn="tl">
                  <a:srgbClr val="000000">
                    <a:alpha val="43137"/>
                  </a:srgbClr>
                </a:outerShdw>
              </a:effectLst>
            </a:endParaRPr>
          </a:p>
        </p:txBody>
      </p:sp>
      <p:pic>
        <p:nvPicPr>
          <p:cNvPr id="4" name="a19.eps"/>
          <p:cNvPicPr/>
          <p:nvPr>
            <p:custDataLst>
              <p:tags r:id="rId5"/>
            </p:custDataLst>
          </p:nvPr>
        </p:nvPicPr>
        <p:blipFill>
          <a:blip r:embed="rId4"/>
          <a:stretch>
            <a:fillRect/>
          </a:stretch>
        </p:blipFill>
        <p:spPr>
          <a:xfrm>
            <a:off x="1043608" y="1556792"/>
            <a:ext cx="7128792" cy="4429881"/>
          </a:xfrm>
          <a:prstGeom prst="rect">
            <a:avLst/>
          </a:prstGeom>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638"/>
            <a:ext cx="8229600" cy="850106"/>
          </a:xfrm>
        </p:spPr>
        <p:txBody>
          <a:bodyPr>
            <a:normAutofit/>
          </a:bodyPr>
          <a:lstStyle/>
          <a:p>
            <a:r>
              <a:rPr lang="zh-CN" altLang="en-US" sz="4000" b="1">
                <a:solidFill>
                  <a:srgbClr val="0070C0"/>
                </a:solidFill>
                <a:effectLst>
                  <a:outerShdw blurRad="38100" dist="38100" dir="2700000" algn="tl">
                    <a:srgbClr val="000000">
                      <a:alpha val="43137"/>
                    </a:srgbClr>
                  </a:outerShdw>
                </a:effectLst>
              </a:rPr>
              <a:t>点</a:t>
            </a:r>
            <a:r>
              <a:rPr lang="zh-CN" altLang="en-US" sz="4000" b="1" smtClean="0">
                <a:solidFill>
                  <a:srgbClr val="0070C0"/>
                </a:solidFill>
                <a:effectLst>
                  <a:outerShdw blurRad="38100" dist="38100" dir="2700000" algn="tl">
                    <a:srgbClr val="000000">
                      <a:alpha val="43137"/>
                    </a:srgbClr>
                  </a:outerShdw>
                </a:effectLst>
              </a:rPr>
              <a:t>拨：小说的结构</a:t>
            </a:r>
            <a:endParaRPr lang="zh-CN" altLang="en-US" sz="4000" b="1">
              <a:solidFill>
                <a:srgbClr val="0070C0"/>
              </a:solidFill>
              <a:effectLst>
                <a:outerShdw blurRad="38100" dist="38100" dir="2700000" algn="tl">
                  <a:srgbClr val="000000">
                    <a:alpha val="43137"/>
                  </a:srgbClr>
                </a:outerShdw>
              </a:effectLst>
            </a:endParaRPr>
          </a:p>
        </p:txBody>
      </p:sp>
      <p:sp>
        <p:nvSpPr>
          <p:cNvPr id="3" name="内容占位符 2"/>
          <p:cNvSpPr>
            <a:spLocks noGrp="1"/>
          </p:cNvSpPr>
          <p:nvPr>
            <p:ph idx="1"/>
            <p:custDataLst>
              <p:tags r:id="rId4"/>
            </p:custDataLst>
          </p:nvPr>
        </p:nvSpPr>
        <p:spPr/>
        <p:txBody>
          <a:bodyPr>
            <a:normAutofit fontScale="92500" lnSpcReduction="20000"/>
          </a:bodyPr>
          <a:lstStyle/>
          <a:p>
            <a:r>
              <a:rPr lang="zh-CN" altLang="en-US" b="1">
                <a:solidFill>
                  <a:srgbClr val="0070C0"/>
                </a:solidFill>
                <a:effectLst>
                  <a:outerShdw blurRad="38100" dist="38100" dir="2700000" algn="tl">
                    <a:srgbClr val="000000">
                      <a:alpha val="43137"/>
                    </a:srgbClr>
                  </a:outerShdw>
                </a:effectLst>
              </a:rPr>
              <a:t>小说结构是小说作品的形式要素，是指小说各部分之间的内部组织构造和外在表现形态。一部小说的结构过程，就是小说家根据自己对生活的认识，按照塑造形象和表现主题的要求，运用各种艺术表现手法，把一系列生活材料、人物、事件分轻重主次合理而匀称的加以组织和安排的过程，包括小说作品情节的处理、人物的配备、环境的安排以及整体的布置等。</a:t>
            </a:r>
            <a:endParaRPr lang="zh-CN" altLang="en-US" b="1">
              <a:solidFill>
                <a:srgbClr val="0070C0"/>
              </a:solidFill>
              <a:effectLst>
                <a:outerShdw blurRad="38100" dist="38100" dir="2700000" algn="tl">
                  <a:srgbClr val="000000">
                    <a:alpha val="43137"/>
                  </a:srgbClr>
                </a:outerShdw>
              </a:effectLst>
            </a:endParaRPr>
          </a:p>
          <a:p>
            <a:endParaRPr lang="en-US" altLang="zh-CN" smtClean="0"/>
          </a:p>
          <a:p>
            <a:r>
              <a:rPr lang="zh-CN" altLang="en-US" b="1" smtClean="0">
                <a:solidFill>
                  <a:srgbClr val="0070C0"/>
                </a:solidFill>
                <a:effectLst>
                  <a:outerShdw blurRad="38100" dist="38100" dir="2700000" algn="tl">
                    <a:srgbClr val="000000">
                      <a:alpha val="43137"/>
                    </a:srgbClr>
                  </a:outerShdw>
                </a:effectLst>
              </a:rPr>
              <a:t>开</a:t>
            </a:r>
            <a:r>
              <a:rPr lang="zh-CN" altLang="en-US" b="1">
                <a:solidFill>
                  <a:srgbClr val="0070C0"/>
                </a:solidFill>
                <a:effectLst>
                  <a:outerShdw blurRad="38100" dist="38100" dir="2700000" algn="tl">
                    <a:srgbClr val="000000">
                      <a:alpha val="43137"/>
                    </a:srgbClr>
                  </a:outerShdw>
                </a:effectLst>
              </a:rPr>
              <a:t>端</a:t>
            </a:r>
            <a:r>
              <a:rPr lang="en-US" altLang="zh-CN" b="1">
                <a:solidFill>
                  <a:srgbClr val="0070C0"/>
                </a:solidFill>
                <a:effectLst>
                  <a:outerShdw blurRad="38100" dist="38100" dir="2700000" algn="tl">
                    <a:srgbClr val="000000">
                      <a:alpha val="43137"/>
                    </a:srgbClr>
                  </a:outerShdw>
                </a:effectLst>
              </a:rPr>
              <a:t>--</a:t>
            </a:r>
            <a:r>
              <a:rPr lang="zh-CN" altLang="en-US" b="1">
                <a:solidFill>
                  <a:srgbClr val="0070C0"/>
                </a:solidFill>
                <a:effectLst>
                  <a:outerShdw blurRad="38100" dist="38100" dir="2700000" algn="tl">
                    <a:srgbClr val="000000">
                      <a:alpha val="43137"/>
                    </a:srgbClr>
                  </a:outerShdw>
                </a:effectLst>
              </a:rPr>
              <a:t>发展</a:t>
            </a:r>
            <a:r>
              <a:rPr lang="en-US" altLang="zh-CN" b="1">
                <a:solidFill>
                  <a:srgbClr val="0070C0"/>
                </a:solidFill>
                <a:effectLst>
                  <a:outerShdw blurRad="38100" dist="38100" dir="2700000" algn="tl">
                    <a:srgbClr val="000000">
                      <a:alpha val="43137"/>
                    </a:srgbClr>
                  </a:outerShdw>
                </a:effectLst>
              </a:rPr>
              <a:t>--</a:t>
            </a:r>
            <a:r>
              <a:rPr lang="zh-CN" altLang="en-US" b="1">
                <a:solidFill>
                  <a:srgbClr val="0070C0"/>
                </a:solidFill>
                <a:effectLst>
                  <a:outerShdw blurRad="38100" dist="38100" dir="2700000" algn="tl">
                    <a:srgbClr val="000000">
                      <a:alpha val="43137"/>
                    </a:srgbClr>
                  </a:outerShdw>
                </a:effectLst>
              </a:rPr>
              <a:t>高潮</a:t>
            </a:r>
            <a:r>
              <a:rPr lang="en-US" altLang="zh-CN" b="1">
                <a:solidFill>
                  <a:srgbClr val="0070C0"/>
                </a:solidFill>
                <a:effectLst>
                  <a:outerShdw blurRad="38100" dist="38100" dir="2700000" algn="tl">
                    <a:srgbClr val="000000">
                      <a:alpha val="43137"/>
                    </a:srgbClr>
                  </a:outerShdw>
                </a:effectLst>
              </a:rPr>
              <a:t>--</a:t>
            </a:r>
            <a:r>
              <a:rPr lang="zh-CN" altLang="en-US" b="1">
                <a:solidFill>
                  <a:srgbClr val="0070C0"/>
                </a:solidFill>
                <a:effectLst>
                  <a:outerShdw blurRad="38100" dist="38100" dir="2700000" algn="tl">
                    <a:srgbClr val="000000">
                      <a:alpha val="43137"/>
                    </a:srgbClr>
                  </a:outerShdw>
                </a:effectLst>
              </a:rPr>
              <a:t>结局</a:t>
            </a:r>
            <a:br>
              <a:rPr lang="zh-CN" altLang="en-US" smtClean="0"/>
            </a:br>
            <a:endParaRPr lang="zh-CN" altLang="en-US"/>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r>
              <a:rPr lang="zh-CN" altLang="en-US" b="1" smtClean="0">
                <a:solidFill>
                  <a:srgbClr val="0070C0"/>
                </a:solidFill>
                <a:effectLst>
                  <a:outerShdw blurRad="38100" dist="38100" dir="2700000" algn="tl">
                    <a:srgbClr val="000000">
                      <a:alpha val="43137"/>
                    </a:srgbClr>
                  </a:outerShdw>
                </a:effectLst>
              </a:rPr>
              <a:t>小说三要素：</a:t>
            </a:r>
            <a:br>
              <a:rPr lang="en-US" altLang="zh-CN" b="1" smtClean="0">
                <a:solidFill>
                  <a:srgbClr val="0070C0"/>
                </a:solidFill>
                <a:effectLst>
                  <a:outerShdw blurRad="38100" dist="38100" dir="2700000" algn="tl">
                    <a:srgbClr val="000000">
                      <a:alpha val="43137"/>
                    </a:srgbClr>
                  </a:outerShdw>
                </a:effectLst>
              </a:rPr>
            </a:br>
            <a:r>
              <a:rPr lang="zh-CN" altLang="en-US" b="1" smtClean="0">
                <a:solidFill>
                  <a:srgbClr val="0070C0"/>
                </a:solidFill>
                <a:effectLst>
                  <a:outerShdw blurRad="38100" dist="38100" dir="2700000" algn="tl">
                    <a:srgbClr val="000000">
                      <a:alpha val="43137"/>
                    </a:srgbClr>
                  </a:outerShdw>
                </a:effectLst>
              </a:rPr>
              <a:t>人物形象，故事情节，环境</a:t>
            </a:r>
            <a:endParaRPr lang="zh-CN" altLang="en-US" b="1">
              <a:solidFill>
                <a:srgbClr val="0070C0"/>
              </a:solidFill>
              <a:effectLst>
                <a:outerShdw blurRad="38100" dist="38100" dir="2700000" algn="tl">
                  <a:srgbClr val="000000">
                    <a:alpha val="43137"/>
                  </a:srgbClr>
                </a:outerShdw>
              </a:effectLst>
            </a:endParaRPr>
          </a:p>
        </p:txBody>
      </p:sp>
      <p:sp>
        <p:nvSpPr>
          <p:cNvPr id="3" name="内容占位符 2"/>
          <p:cNvSpPr>
            <a:spLocks noGrp="1"/>
          </p:cNvSpPr>
          <p:nvPr>
            <p:ph idx="1"/>
            <p:custDataLst>
              <p:tags r:id="rId4"/>
            </p:custDataLst>
          </p:nvPr>
        </p:nvSpPr>
        <p:spPr/>
        <p:txBody>
          <a:bodyPr>
            <a:normAutofit lnSpcReduction="10000"/>
          </a:bodyPr>
          <a:lstStyle/>
          <a:p>
            <a:r>
              <a:rPr lang="zh-CN" altLang="en-US" b="1" smtClean="0">
                <a:solidFill>
                  <a:srgbClr val="FF0000"/>
                </a:solidFill>
                <a:effectLst>
                  <a:outerShdw blurRad="38100" dist="38100" dir="2700000" algn="tl">
                    <a:srgbClr val="000000">
                      <a:alpha val="43137"/>
                    </a:srgbClr>
                  </a:outerShdw>
                </a:effectLst>
              </a:rPr>
              <a:t>人物形象：</a:t>
            </a:r>
            <a:r>
              <a:rPr lang="zh-CN"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节选部分成功塑造了米考伯先生这一经典的文学形象。</a:t>
            </a:r>
            <a:endParaRPr lang="en-US"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zh-CN" altLang="en-US" b="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故事情</a:t>
            </a:r>
            <a:r>
              <a:rPr lang="zh-CN" altLang="en-US"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节：</a:t>
            </a:r>
            <a:r>
              <a:rPr lang="zh-CN"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小说节选部分</a:t>
            </a:r>
            <a:r>
              <a:rPr lang="en-US"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讲述的是大卫在十岁那年</a:t>
            </a:r>
            <a:r>
              <a:rPr lang="en-US"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进了谋得斯通</a:t>
            </a:r>
            <a:r>
              <a:rPr lang="en-US"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格林比货行当童工</a:t>
            </a:r>
            <a:r>
              <a:rPr lang="en-US"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并在此期间结识米考伯一家的故事。</a:t>
            </a:r>
            <a:endParaRPr lang="en-US"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zh-CN" altLang="en-US" b="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环</a:t>
            </a:r>
            <a:r>
              <a:rPr lang="zh-CN" altLang="en-US"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境：</a:t>
            </a:r>
            <a:r>
              <a:rPr lang="zh-CN" altLang="en-US"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一方面是狄更斯个人的生活印记，另一方面</a:t>
            </a:r>
            <a:r>
              <a:rPr lang="zh-CN"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他一生创作了多部描写生活在英国社会底层的</a:t>
            </a:r>
            <a:r>
              <a:rPr lang="en-US"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小人物</a:t>
            </a:r>
            <a:r>
              <a:rPr lang="en-US"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的生活遭遇的作品</a:t>
            </a:r>
            <a:r>
              <a:rPr lang="en-US"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深刻地反映了当时英国复杂的社会现实</a:t>
            </a:r>
            <a:r>
              <a:rPr lang="zh-CN" altLang="en-US" b="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zh-CN" altLang="en-US" b="1">
              <a:solidFill>
                <a:srgbClr val="0070C0"/>
              </a:solidFill>
              <a:effectLst>
                <a:outerShdw blurRad="38100" dist="38100" dir="2700000" algn="tl">
                  <a:srgbClr val="000000">
                    <a:alpha val="43137"/>
                  </a:srgbClr>
                </a:outerShdw>
              </a:effectLst>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955"/>
            <a:ext cx="8229600" cy="824865"/>
          </a:xfrm>
        </p:spPr>
        <p:txBody>
          <a:bodyPr/>
          <a:lstStyle/>
          <a:p>
            <a:r>
              <a:rPr lang="zh-CN" altLang="en-US" b="1">
                <a:ln w="22225">
                  <a:solidFill>
                    <a:schemeClr val="accent2"/>
                  </a:solidFill>
                  <a:prstDash val="solid"/>
                </a:ln>
                <a:solidFill>
                  <a:schemeClr val="accent2">
                    <a:lumMod val="40000"/>
                    <a:lumOff val="60000"/>
                  </a:schemeClr>
                </a:solidFill>
                <a:effectLst/>
              </a:rPr>
              <a:t>第二次读文</a:t>
            </a:r>
            <a:endParaRPr lang="zh-CN" altLang="en-US"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custDataLst>
              <p:tags r:id="rId4"/>
            </p:custDataLst>
          </p:nvPr>
        </p:nvSpPr>
        <p:spPr/>
        <p:txBody>
          <a:bodyPr/>
          <a:lstStyle/>
          <a:p>
            <a:endParaRPr lang="zh-CN" altLang="en-US" b="1">
              <a:solidFill>
                <a:schemeClr val="accent1"/>
              </a:solidFill>
              <a:effectLst>
                <a:outerShdw blurRad="38100" dist="25400" dir="5400000" algn="ctr" rotWithShape="0">
                  <a:srgbClr val="6E747A">
                    <a:alpha val="43000"/>
                  </a:srgbClr>
                </a:outerShdw>
              </a:effectLst>
            </a:endParaRPr>
          </a:p>
          <a:p>
            <a:r>
              <a:rPr lang="zh-CN" altLang="en-US" b="1">
                <a:solidFill>
                  <a:schemeClr val="accent1"/>
                </a:solidFill>
                <a:effectLst>
                  <a:outerShdw blurRad="38100" dist="25400" dir="5400000" algn="ctr" rotWithShape="0">
                    <a:srgbClr val="6E747A">
                      <a:alpha val="43000"/>
                    </a:srgbClr>
                  </a:outerShdw>
                </a:effectLst>
              </a:rPr>
              <a:t>按照小说的情节，来分析人物形象。</a:t>
            </a:r>
            <a:endParaRPr lang="zh-CN" altLang="en-US" b="1">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2336483" y="857250"/>
            <a:ext cx="4316730" cy="922020"/>
          </a:xfrm>
          <a:prstGeom prst="rect">
            <a:avLst/>
          </a:prstGeom>
          <a:noFill/>
          <a:ln>
            <a:noFill/>
          </a:ln>
        </p:spPr>
        <p:txBody>
          <a:bodyPr wrap="none" rtlCol="0" anchor="t">
            <a:spAutoFit/>
          </a:bodyPr>
          <a:lstStyle/>
          <a:p>
            <a:pPr algn="ctr"/>
            <a:r>
              <a:rPr lang="zh-CN" altLang="en-US" sz="5400" b="1">
                <a:ln w="9525">
                  <a:solidFill>
                    <a:schemeClr val="bg1"/>
                  </a:solidFill>
                  <a:prstDash val="solid"/>
                </a:ln>
                <a:solidFill>
                  <a:schemeClr val="tx1"/>
                </a:solidFill>
                <a:effectLst>
                  <a:outerShdw blurRad="12700" dist="38100" dir="2700000" algn="tl" rotWithShape="0">
                    <a:schemeClr val="bg1">
                      <a:lumMod val="50000"/>
                    </a:schemeClr>
                  </a:outerShdw>
                </a:effectLst>
              </a:rPr>
              <a:t>鉴赏人物形象</a:t>
            </a:r>
            <a:endParaRPr lang="zh-CN" altLang="en-US" sz="5400" b="1">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82" name="文本框 81"/>
          <p:cNvSpPr txBox="1"/>
          <p:nvPr>
            <p:custDataLst>
              <p:tags r:id="rId4"/>
            </p:custDataLst>
          </p:nvPr>
        </p:nvSpPr>
        <p:spPr>
          <a:xfrm>
            <a:off x="285750" y="2491649"/>
            <a:ext cx="8572500" cy="3438525"/>
          </a:xfrm>
          <a:prstGeom prst="rect">
            <a:avLst/>
          </a:prstGeom>
          <a:noFill/>
        </p:spPr>
        <p:txBody>
          <a:bodyPr wrap="square" rtlCol="0" anchor="t">
            <a:spAutoFit/>
          </a:bodyPr>
          <a:lstStyle>
            <a:defPPr>
              <a:defRPr lang="zh-CN"/>
            </a:defPPr>
            <a:lvl1pPr>
              <a:defRPr sz="3200">
                <a:latin typeface="微软雅黑" panose="020b0503020204020204" charset="-122"/>
                <a:ea typeface="微软雅黑" panose="020b0503020204020204" charset="-122"/>
              </a:defRPr>
            </a:lvl1pPr>
          </a:lstStyle>
          <a:p>
            <a:pPr indent="457200">
              <a:lnSpc>
                <a:spcPct val="170000"/>
              </a:lnSpc>
            </a:pPr>
            <a:r>
              <a:rPr lang="en-US" altLang="zh-CN" b="1"/>
              <a:t>在大卫这段人生经历及成长中，米考伯先生一家对他产生了重要的影响，米考伯先生是一个怎样的人？作者是从哪些方面刻画米考伯先生的形象的?</a:t>
            </a:r>
            <a:endParaRPr lang="en-US" altLang="zh-CN" b="1"/>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3" name="图示 2"/>
          <p:cNvGraphicFramePr/>
          <p:nvPr>
            <p:custDataLst>
              <p:tags r:id="rId3"/>
            </p:custDataLst>
          </p:nvPr>
        </p:nvGraphicFramePr>
        <p:xfrm>
          <a:off x="330419" y="1781283"/>
          <a:ext cx="8813582" cy="3982984"/>
        </p:xfrm>
        <a:graphic>
          <a:graphicData uri="http://schemas.openxmlformats.org/drawingml/2006/diagram">
            <dgm:relIds xmlns:dgm="http://schemas.openxmlformats.org/drawingml/2006/diagram" r:dm="rId5" r:lo="rId6" r:qs="rId7" r:cs="rId8"/>
          </a:graphicData>
        </a:graphic>
      </p:graphicFrame>
      <p:sp>
        <p:nvSpPr>
          <p:cNvPr id="33" name="矩形 3"/>
          <p:cNvSpPr/>
          <p:nvPr>
            <p:custDataLst>
              <p:tags r:id="rId9"/>
            </p:custDataLst>
          </p:nvPr>
        </p:nvSpPr>
        <p:spPr>
          <a:xfrm>
            <a:off x="1171131" y="979870"/>
            <a:ext cx="713232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a:latin typeface="Times New Roman" panose="02020603050405020304" pitchFamily="18" charset="0"/>
                <a:ea typeface="汉仪中宋简" panose="02010600000101010101" charset="-122"/>
              </a:rPr>
              <a:t>答题方法：</a:t>
            </a:r>
            <a:endParaRPr lang="zh-CN" altLang="en-US" sz="2100">
              <a:latin typeface="Times New Roman" panose="02020603050405020304" pitchFamily="18" charset="0"/>
              <a:ea typeface="汉仪中宋简" panose="02010600000101010101" charset="-122"/>
            </a:endParaRPr>
          </a:p>
          <a:p>
            <a:r>
              <a:rPr lang="zh-CN" altLang="en-US" sz="2100">
                <a:latin typeface="Times New Roman" panose="02020603050405020304" pitchFamily="18" charset="0"/>
                <a:ea typeface="汉仪中宋简" panose="02010600000101010101" charset="-122"/>
              </a:rPr>
              <a:t>文本例句+人物描写方法+该方法的效果及刻画的人物形象</a:t>
            </a:r>
            <a:endParaRPr lang="zh-CN" altLang="en-US" sz="2100">
              <a:latin typeface="Times New Roman" panose="02020603050405020304" pitchFamily="18" charset="0"/>
              <a:ea typeface="汉仪中宋简" panose="02010600000101010101" charset="-122"/>
            </a:endParaRPr>
          </a:p>
        </p:txBody>
      </p:sp>
    </p:spTree>
    <p:custDataLst>
      <p:tags r:id="rId10"/>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79512" y="1600200"/>
            <a:ext cx="8507288" cy="4525963"/>
          </a:xfrm>
        </p:spPr>
        <p:txBody>
          <a:bodyPr>
            <a:normAutofit lnSpcReduction="10000"/>
          </a:bodyPr>
          <a:lstStyle/>
          <a:p>
            <a:pPr>
              <a:buNone/>
            </a:pP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  </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狄更斯</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(1812—1870),</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英国著名小说家</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,19</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世纪著名批判现实主义作家。</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1837</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年他完成第一部长篇小说《匹克威克外传》。他一生创作了多部描写生活在英国社会底层的</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小人物</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的生活遭遇的作品</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深刻地反映了当时英国复杂的社会现实</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为英国批判现实主义文学的开拓和发展作出了卓越的贡献。其代表作有《匹克威克外传》《雾都孤儿》《双城记》《远大前程》《老古玩店》《大卫</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科波菲尔》等。</a:t>
            </a:r>
            <a:endPar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endParaRPr>
          </a:p>
          <a:p>
            <a:endParaRPr lang="zh-CN" altLang="en-US"/>
          </a:p>
        </p:txBody>
      </p:sp>
      <p:sp>
        <p:nvSpPr>
          <p:cNvPr id="4" name="矩形 3"/>
          <p:cNvSpPr/>
          <p:nvPr>
            <p:custDataLst>
              <p:tags r:id="rId4"/>
            </p:custDataLst>
          </p:nvPr>
        </p:nvSpPr>
        <p:spPr>
          <a:xfrm>
            <a:off x="971600" y="260648"/>
            <a:ext cx="2967479" cy="923330"/>
          </a:xfrm>
          <a:prstGeom prst="rect">
            <a:avLst/>
          </a:prstGeom>
          <a:noFill/>
        </p:spPr>
        <p:txBody>
          <a:bodyPr wrap="none" lIns="91440" tIns="45720" rIns="91440" bIns="45720">
            <a:spAutoFit/>
          </a:bodyPr>
          <a:lstStyle/>
          <a:p>
            <a:pPr algn="ctr"/>
            <a:r>
              <a:rPr lang="zh-CN" altLang="en-US" sz="5400" b="1" cap="none" spc="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作者介绍</a:t>
            </a:r>
            <a:endParaRPr lang="zh-CN" altLang="en-US" sz="5400" b="1" cap="none" spc="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lstStyle/>
          <a:p>
            <a:endParaRPr lang="zh-CN" altLang="en-US"/>
          </a:p>
          <a:p>
            <a:r>
              <a:rPr lang="en-US" altLang="zh-CN"/>
              <a:t>1</a:t>
            </a:r>
            <a:r>
              <a:rPr lang="zh-CN" altLang="en-US"/>
              <a:t>、米考伯太太的形象</a:t>
            </a:r>
            <a:endParaRPr lang="zh-CN" altLang="en-US"/>
          </a:p>
          <a:p>
            <a:r>
              <a:rPr lang="en-US" altLang="zh-CN"/>
              <a:t>2</a:t>
            </a:r>
            <a:r>
              <a:rPr lang="zh-CN" altLang="en-US"/>
              <a:t>、米考伯先生的形象</a:t>
            </a:r>
            <a:endParaRPr lang="zh-CN" altLang="en-US"/>
          </a:p>
        </p:txBody>
      </p:sp>
      <p:sp>
        <p:nvSpPr>
          <p:cNvPr id="4" name="矩形 3"/>
          <p:cNvSpPr/>
          <p:nvPr>
            <p:custDataLst>
              <p:tags r:id="rId4"/>
            </p:custDataLst>
          </p:nvPr>
        </p:nvSpPr>
        <p:spPr>
          <a:xfrm>
            <a:off x="348615" y="489585"/>
            <a:ext cx="8446770" cy="1198880"/>
          </a:xfrm>
          <a:prstGeom prst="rect">
            <a:avLst/>
          </a:prstGeom>
          <a:noFill/>
          <a:ln>
            <a:noFill/>
          </a:ln>
        </p:spPr>
        <p:txBody>
          <a:bodyPr wrap="none" rtlCol="0" anchor="t">
            <a:spAutoFit/>
          </a:bodyPr>
          <a:lstStyle/>
          <a:p>
            <a:pPr algn="ctr"/>
            <a:r>
              <a:rPr lang="zh-CN" altLang="en-US" sz="7200" b="1">
                <a:solidFill>
                  <a:schemeClr val="accent1"/>
                </a:solidFill>
                <a:effectLst>
                  <a:outerShdw blurRad="38100" dist="25400" dir="5400000" algn="ctr" rotWithShape="0">
                    <a:srgbClr val="6E747A">
                      <a:alpha val="43000"/>
                    </a:srgbClr>
                  </a:outerShdw>
                </a:effectLst>
                <a:sym typeface="+mn-ea"/>
              </a:rPr>
              <a:t>分析小说的人物形象</a:t>
            </a:r>
            <a:endParaRPr lang="zh-CN" altLang="en-US" sz="7200" b="1">
              <a:solidFill>
                <a:schemeClr val="accent1"/>
              </a:solidFill>
              <a:effectLst>
                <a:outerShdw blurRad="38100" dist="25400" dir="5400000" algn="ctr" rotWithShape="0">
                  <a:srgbClr val="6E747A">
                    <a:alpha val="43000"/>
                  </a:srgbClr>
                </a:outerShdw>
              </a:effectLst>
              <a:sym typeface="+mn-ea"/>
            </a:endParaRPr>
          </a:p>
        </p:txBody>
      </p:sp>
      <p:pic>
        <p:nvPicPr>
          <p:cNvPr id="62" name="图片 61"/>
          <p:cNvPicPr>
            <a:picLocks noChangeAspect="1"/>
          </p:cNvPicPr>
          <p:nvPr>
            <p:custDataLst>
              <p:tags r:id="rId7"/>
            </p:custDataLst>
          </p:nvPr>
        </p:nvPicPr>
        <p:blipFill>
          <a:blip r:embed="rId5">
            <a:duotone>
              <a:prstClr val="black"/>
              <a:schemeClr val="accent4">
                <a:tint val="45000"/>
                <a:satMod val="400000"/>
              </a:schemeClr>
            </a:duotone>
            <a:extLst>
              <a:ext uri="{BEBA8EAE-BF5A-486C-A8C5-ECC9F3942E4B}">
                <a14:imgProps xmlns:a14="http://schemas.microsoft.com/office/drawing/2010/main">
                  <a14:imgLayer r:embed="rId6">
                    <a14:imgEffect>
                      <a14:artisticGlass/>
                    </a14:imgEffect>
                  </a14:imgLayer>
                </a14:imgProps>
              </a:ext>
              <a:ext uri="{28A0092B-C50C-407E-A947-70E740481C1C}">
                <a14:useLocalDpi xmlns:a14="http://schemas.microsoft.com/office/drawing/2010/main" val="0"/>
              </a:ext>
            </a:extLst>
          </a:blip>
          <a:stretch>
            <a:fillRect/>
          </a:stretch>
        </p:blipFill>
        <p:spPr>
          <a:xfrm>
            <a:off x="457065" y="5085881"/>
            <a:ext cx="1081347" cy="1439237"/>
          </a:xfrm>
          <a:prstGeom prst="rect">
            <a:avLst/>
          </a:prstGeom>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3419475" y="1917065"/>
            <a:ext cx="2661285" cy="521970"/>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rPr>
              <a:t>外貌描写</a:t>
            </a:r>
            <a:endParaRPr lang="zh-CN" altLang="en-US" sz="2800" b="1">
              <a:solidFill>
                <a:srgbClr val="FF0000"/>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217170" y="2665095"/>
            <a:ext cx="9021128" cy="645160"/>
          </a:xfrm>
          <a:prstGeom prst="rect">
            <a:avLst/>
          </a:prstGeom>
          <a:noFill/>
          <a:ln w="12700">
            <a:noFill/>
          </a:ln>
        </p:spPr>
        <p:txBody>
          <a:bodyPr wrap="square" rtlCol="0">
            <a:spAutoFit/>
          </a:bodyPr>
          <a:lstStyle/>
          <a:p>
            <a:pPr fontAlgn="auto">
              <a:lnSpc>
                <a:spcPct val="150000"/>
              </a:lnSpc>
            </a:pPr>
            <a:r>
              <a:rPr lang="zh-CN" altLang="en-US" b="1">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a:latin typeface="黑体" panose="02010609060101010101" pitchFamily="49" charset="-122"/>
                <a:ea typeface="黑体" panose="02010609060101010101" pitchFamily="49" charset="-122"/>
                <a:cs typeface="黑体" panose="02010609060101010101" pitchFamily="49" charset="-122"/>
                <a:sym typeface="+mn-ea"/>
              </a:rPr>
              <a:t>米考伯太太是个面目消瘦、憔悴的女人，一点儿也不年轻了”。</a:t>
            </a:r>
            <a:endParaRPr lang="zh-CN" altLang="en-US" sz="2400" b="1">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4" name="文本框 13"/>
          <p:cNvSpPr txBox="1"/>
          <p:nvPr>
            <p:custDataLst>
              <p:tags r:id="rId5"/>
            </p:custDataLst>
          </p:nvPr>
        </p:nvSpPr>
        <p:spPr>
          <a:xfrm>
            <a:off x="153353" y="4280535"/>
            <a:ext cx="8583930" cy="783590"/>
          </a:xfrm>
          <a:prstGeom prst="rect">
            <a:avLst/>
          </a:prstGeom>
          <a:noFill/>
          <a:ln>
            <a:noFill/>
            <a:prstDash val="sysDash"/>
          </a:ln>
        </p:spPr>
        <p:txBody>
          <a:bodyPr wrap="square" rtlCol="0">
            <a:spAutoFit/>
          </a:bodyPr>
          <a:lstStyle/>
          <a:p>
            <a:pPr fontAlgn="auto">
              <a:lnSpc>
                <a:spcPct val="150000"/>
              </a:lnSpc>
            </a:pPr>
            <a:r>
              <a:rPr lang="zh-CN" altLang="en-US" sz="3000" b="1">
                <a:latin typeface="黑体" panose="02010609060101010101" pitchFamily="49" charset="-122"/>
                <a:ea typeface="黑体" panose="02010609060101010101" pitchFamily="49" charset="-122"/>
                <a:sym typeface="+mn-ea"/>
              </a:rPr>
              <a:t>写出了米考伯太太目前生活的</a:t>
            </a:r>
            <a:r>
              <a:rPr lang="zh-CN" altLang="en-US" sz="3000" b="1">
                <a:solidFill>
                  <a:srgbClr val="FF0000"/>
                </a:solidFill>
                <a:latin typeface="黑体" panose="02010609060101010101" pitchFamily="49" charset="-122"/>
                <a:ea typeface="黑体" panose="02010609060101010101" pitchFamily="49" charset="-122"/>
                <a:sym typeface="+mn-ea"/>
              </a:rPr>
              <a:t>不尽人意。</a:t>
            </a:r>
            <a:endParaRPr lang="zh-CN" altLang="en-US" sz="30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 name="标题 1"/>
          <p:cNvSpPr>
            <a:spLocks noGrp="1"/>
          </p:cNvSpPr>
          <p:nvPr>
            <p:ph type="title"/>
            <p:custDataLst>
              <p:tags r:id="rId6"/>
            </p:custDataLst>
          </p:nvPr>
        </p:nvSpPr>
        <p:spPr>
          <a:xfrm>
            <a:off x="209550" y="292735"/>
            <a:ext cx="8248650" cy="857885"/>
          </a:xfrm>
        </p:spPr>
        <p:txBody>
          <a:bodyPr/>
          <a:lstStyle/>
          <a:p>
            <a: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简要概括米考伯太太的形象特点</a:t>
            </a:r>
            <a:r>
              <a:rPr lang="zh-CN" altLang="zh-CN">
                <a:solidFill>
                  <a:srgbClr val="000000"/>
                </a:solidFill>
                <a:latin typeface="Times New Roman" panose="02020603050405020304" pitchFamily="18" charset="0"/>
                <a:cs typeface="Times New Roman" panose="02020603050405020304" pitchFamily="18" charset="0"/>
                <a:sym typeface="+mn-ea"/>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childTnLst>
                    </p:cTn>
                  </p:par>
                  <p:par>
                    <p:cTn id="17" fill="hold" nodeType="clickPar">
                      <p:stCondLst>
                        <p:cond delay="indefinite"/>
                      </p:stCondLst>
                      <p:childTnLst>
                        <p:par>
                          <p:cTn id="18" fill="hold" nodeType="afterGroup">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edge">
                                      <p:cBhvr>
                                        <p:cTn id="2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3670459" y="1250633"/>
            <a:ext cx="2551271" cy="506730"/>
          </a:xfrm>
          <a:prstGeom prst="rect">
            <a:avLst/>
          </a:prstGeom>
          <a:noFill/>
        </p:spPr>
        <p:txBody>
          <a:bodyPr wrap="square" rtlCol="0">
            <a:spAutoFit/>
          </a:bodyPr>
          <a:lstStyle/>
          <a:p>
            <a:r>
              <a:rPr lang="zh-CN" altLang="en-US" sz="2700" b="1">
                <a:solidFill>
                  <a:srgbClr val="FF0000"/>
                </a:solidFill>
                <a:latin typeface="微软雅黑" panose="020b0503020204020204" charset="-122"/>
                <a:ea typeface="微软雅黑" panose="020b0503020204020204" charset="-122"/>
              </a:rPr>
              <a:t>语言描写</a:t>
            </a:r>
            <a:endParaRPr lang="zh-CN" altLang="en-US" sz="2700" b="1">
              <a:solidFill>
                <a:srgbClr val="FF0000"/>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153353" y="2356009"/>
            <a:ext cx="8583930" cy="1337945"/>
          </a:xfrm>
          <a:prstGeom prst="rect">
            <a:avLst/>
          </a:prstGeom>
          <a:noFill/>
          <a:ln w="12700">
            <a:noFill/>
          </a:ln>
        </p:spPr>
        <p:txBody>
          <a:bodyPr wrap="square" rtlCol="0">
            <a:spAutoFit/>
          </a:bodyPr>
          <a:lstStyle/>
          <a:p>
            <a:pPr fontAlgn="auto">
              <a:lnSpc>
                <a:spcPct val="150000"/>
              </a:lnSpc>
            </a:pPr>
            <a:r>
              <a:rPr lang="en-US" altLang="zh-CN" b="1">
                <a:latin typeface="黑体" panose="02010609060101010101" pitchFamily="49" charset="-122"/>
                <a:ea typeface="黑体" panose="02010609060101010101" pitchFamily="49" charset="-122"/>
                <a:cs typeface="黑体" panose="02010609060101010101" pitchFamily="49" charset="-122"/>
                <a:sym typeface="+mn-ea"/>
              </a:rPr>
              <a:t>“</a:t>
            </a:r>
            <a:r>
              <a:rPr lang="zh-CN" altLang="en-US" b="1">
                <a:latin typeface="黑体" panose="02010609060101010101" pitchFamily="49" charset="-122"/>
                <a:ea typeface="黑体" panose="02010609060101010101" pitchFamily="49" charset="-122"/>
                <a:cs typeface="黑体" panose="02010609060101010101" pitchFamily="49" charset="-122"/>
                <a:sym typeface="+mn-ea"/>
              </a:rPr>
              <a:t>我结婚以前，”米考伯太太带着双胞胎和其他人领我上楼看房间，坐下来喘口气说，“跟我爸爸妈妈住在一起，当时我从来没有想到，有一天我不得不招个房客来住。不过，既然米考伯先生有困难，所有个人情感上的好恶，也就只好让步了。”</a:t>
            </a:r>
            <a:endParaRPr b="1">
              <a:latin typeface="黑体" panose="02010609060101010101" pitchFamily="49" charset="-122"/>
              <a:ea typeface="黑体" panose="02010609060101010101" pitchFamily="49" charset="-122"/>
              <a:cs typeface="黑体" panose="02010609060101010101" pitchFamily="49" charset="-122"/>
            </a:endParaRPr>
          </a:p>
        </p:txBody>
      </p:sp>
      <p:sp>
        <p:nvSpPr>
          <p:cNvPr id="14" name="文本框 13"/>
          <p:cNvSpPr txBox="1"/>
          <p:nvPr>
            <p:custDataLst>
              <p:tags r:id="rId5"/>
            </p:custDataLst>
          </p:nvPr>
        </p:nvSpPr>
        <p:spPr>
          <a:xfrm>
            <a:off x="344805" y="4191000"/>
            <a:ext cx="8583930" cy="922020"/>
          </a:xfrm>
          <a:prstGeom prst="rect">
            <a:avLst/>
          </a:prstGeom>
          <a:noFill/>
          <a:ln>
            <a:noFill/>
            <a:prstDash val="sysDash"/>
          </a:ln>
        </p:spPr>
        <p:txBody>
          <a:bodyPr wrap="square" rtlCol="0">
            <a:spAutoFit/>
          </a:bodyPr>
          <a:lstStyle/>
          <a:p>
            <a:pPr fontAlgn="auto">
              <a:lnSpc>
                <a:spcPct val="150000"/>
              </a:lnSpc>
            </a:pPr>
            <a:r>
              <a:rPr lang="zh-CN" altLang="en-US" b="1">
                <a:latin typeface="黑体" panose="02010609060101010101" pitchFamily="49" charset="-122"/>
                <a:ea typeface="黑体" panose="02010609060101010101" pitchFamily="49" charset="-122"/>
                <a:sym typeface="+mn-ea"/>
              </a:rPr>
              <a:t>写出了米考伯太太结婚前后生活状况的变化，表现了</a:t>
            </a:r>
            <a:r>
              <a:rPr lang="zh-CN" altLang="en-US" b="1">
                <a:solidFill>
                  <a:srgbClr val="FF0000"/>
                </a:solidFill>
                <a:latin typeface="黑体" panose="02010609060101010101" pitchFamily="49" charset="-122"/>
                <a:ea typeface="黑体" panose="02010609060101010101" pitchFamily="49" charset="-122"/>
                <a:sym typeface="+mn-ea"/>
              </a:rPr>
              <a:t>米考伯家庭的困难</a:t>
            </a:r>
            <a:r>
              <a:rPr lang="zh-CN" altLang="en-US" b="1">
                <a:latin typeface="黑体" panose="02010609060101010101" pitchFamily="49" charset="-122"/>
                <a:ea typeface="黑体" panose="02010609060101010101" pitchFamily="49" charset="-122"/>
                <a:sym typeface="+mn-ea"/>
              </a:rPr>
              <a:t>，也赞美了米考伯太太</a:t>
            </a:r>
            <a:r>
              <a:rPr lang="zh-CN" altLang="en-US" b="1">
                <a:solidFill>
                  <a:srgbClr val="FF0000"/>
                </a:solidFill>
                <a:latin typeface="黑体" panose="02010609060101010101" pitchFamily="49" charset="-122"/>
                <a:ea typeface="黑体" panose="02010609060101010101" pitchFamily="49" charset="-122"/>
                <a:sym typeface="+mn-ea"/>
              </a:rPr>
              <a:t>善解人意</a:t>
            </a:r>
            <a:r>
              <a:rPr lang="zh-CN" altLang="en-US" b="1">
                <a:latin typeface="黑体" panose="02010609060101010101" pitchFamily="49" charset="-122"/>
                <a:ea typeface="黑体" panose="02010609060101010101" pitchFamily="49" charset="-122"/>
                <a:sym typeface="+mn-ea"/>
              </a:rPr>
              <a:t>的性格特点。</a:t>
            </a:r>
            <a:endParaRPr lang="zh-CN" altLang="en-US" b="1">
              <a:latin typeface="黑体" panose="02010609060101010101" pitchFamily="49" charset="-122"/>
              <a:ea typeface="黑体" panose="02010609060101010101" pitchFamily="49" charset="-122"/>
              <a:cs typeface="黑体" panose="02010609060101010101" pitchFamily="49" charset="-122"/>
            </a:endParaRPr>
          </a:p>
        </p:txBody>
      </p:sp>
      <p:sp>
        <p:nvSpPr>
          <p:cNvPr id="2" name="标题 1"/>
          <p:cNvSpPr>
            <a:spLocks noGrp="1"/>
          </p:cNvSpPr>
          <p:nvPr>
            <p:ph type="title"/>
            <p:custDataLst>
              <p:tags r:id="rId6"/>
            </p:custDataLst>
          </p:nvPr>
        </p:nvSpPr>
        <p:spPr>
          <a:xfrm>
            <a:off x="209550" y="292735"/>
            <a:ext cx="8248650" cy="857885"/>
          </a:xfrm>
        </p:spPr>
        <p:txBody>
          <a:bodyPr/>
          <a:lstStyle/>
          <a:p>
            <a: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简要概括米考伯太太的形象特点</a:t>
            </a:r>
            <a:r>
              <a:rPr lang="zh-CN" altLang="zh-CN">
                <a:solidFill>
                  <a:srgbClr val="000000"/>
                </a:solidFill>
                <a:latin typeface="Times New Roman" panose="02020603050405020304" pitchFamily="18" charset="0"/>
                <a:cs typeface="Times New Roman" panose="02020603050405020304" pitchFamily="18" charset="0"/>
                <a:sym typeface="+mn-ea"/>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childTnLst>
                    </p:cTn>
                  </p:par>
                  <p:par>
                    <p:cTn id="17" fill="hold" nodeType="clickPar">
                      <p:stCondLst>
                        <p:cond delay="indefinite"/>
                      </p:stCondLst>
                      <p:childTnLst>
                        <p:par>
                          <p:cTn id="18" fill="hold" nodeType="afterGroup">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diamond(in)">
                                      <p:cBhvr>
                                        <p:cTn id="2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3023846" y="1214096"/>
            <a:ext cx="1476331" cy="460375"/>
          </a:xfrm>
          <a:prstGeom prst="rect">
            <a:avLst/>
          </a:prstGeom>
          <a:noFill/>
        </p:spPr>
        <p:txBody>
          <a:bodyPr wrap="square" rtlCol="0">
            <a:spAutoFit/>
          </a:bodyPr>
          <a:lstStyle/>
          <a:p>
            <a:r>
              <a:rPr lang="zh-CN" altLang="en-US" sz="2400" b="1">
                <a:solidFill>
                  <a:srgbClr val="FF0000"/>
                </a:solidFill>
                <a:latin typeface="微软雅黑" panose="020b0503020204020204" charset="-122"/>
                <a:ea typeface="微软雅黑" panose="020b0503020204020204" charset="-122"/>
              </a:rPr>
              <a:t>语言描写</a:t>
            </a:r>
            <a:endParaRPr lang="zh-CN" altLang="en-US" sz="2400" b="1">
              <a:solidFill>
                <a:srgbClr val="FF0000"/>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208121" y="2183130"/>
            <a:ext cx="8583930" cy="1753235"/>
          </a:xfrm>
          <a:prstGeom prst="rect">
            <a:avLst/>
          </a:prstGeom>
          <a:noFill/>
          <a:ln w="12700">
            <a:noFill/>
          </a:ln>
        </p:spPr>
        <p:txBody>
          <a:bodyPr wrap="square" rtlCol="0">
            <a:spAutoFit/>
          </a:bodyPr>
          <a:lstStyle/>
          <a:p>
            <a:pPr fontAlgn="auto">
              <a:lnSpc>
                <a:spcPct val="150000"/>
              </a:lnSpc>
            </a:pPr>
            <a:r>
              <a:rPr lang="en-US" altLang="zh-CN" b="1">
                <a:latin typeface="黑体" panose="02010609060101010101" pitchFamily="49" charset="-122"/>
                <a:ea typeface="黑体" panose="02010609060101010101" pitchFamily="49" charset="-122"/>
                <a:cs typeface="黑体" panose="02010609060101010101" pitchFamily="49" charset="-122"/>
                <a:sym typeface="+mn-ea"/>
              </a:rPr>
              <a:t>“</a:t>
            </a:r>
            <a:r>
              <a:rPr lang="zh-CN" altLang="en-US" b="1">
                <a:latin typeface="黑体" panose="02010609060101010101" pitchFamily="49" charset="-122"/>
                <a:ea typeface="黑体" panose="02010609060101010101" pitchFamily="49" charset="-122"/>
                <a:cs typeface="黑体" panose="02010609060101010101" pitchFamily="49" charset="-122"/>
                <a:sym typeface="+mn-ea"/>
              </a:rPr>
              <a:t>眼下米考伯先生的困难，几乎要把我们给压垮了。”米考伯太太说，“到底是否能让他渡过这些难关，我不知道。当我跟爸爸妈妈一起过日子时我真的不懂我现在用的‘困难’这两个字眼是什么意思。不过经验能让人懂得一切</a:t>
            </a:r>
            <a:r>
              <a:rPr lang="en-US" altLang="zh-CN" b="1">
                <a:latin typeface="黑体" panose="02010609060101010101" pitchFamily="49" charset="-122"/>
                <a:ea typeface="黑体" panose="02010609060101010101" pitchFamily="49" charset="-122"/>
                <a:cs typeface="黑体" panose="02010609060101010101" pitchFamily="49" charset="-122"/>
                <a:sym typeface="+mn-ea"/>
              </a:rPr>
              <a:t>——</a:t>
            </a:r>
            <a:r>
              <a:rPr lang="zh-CN" altLang="en-US" b="1">
                <a:latin typeface="黑体" panose="02010609060101010101" pitchFamily="49" charset="-122"/>
                <a:ea typeface="黑体" panose="02010609060101010101" pitchFamily="49" charset="-122"/>
                <a:cs typeface="黑体" panose="02010609060101010101" pitchFamily="49" charset="-122"/>
                <a:sym typeface="+mn-ea"/>
              </a:rPr>
              <a:t>正像爸爸时常说的那样。”</a:t>
            </a:r>
            <a:endParaRPr b="1">
              <a:latin typeface="黑体" panose="02010609060101010101" pitchFamily="49" charset="-122"/>
              <a:ea typeface="黑体" panose="02010609060101010101" pitchFamily="49" charset="-122"/>
              <a:cs typeface="黑体" panose="02010609060101010101" pitchFamily="49" charset="-122"/>
            </a:endParaRPr>
          </a:p>
        </p:txBody>
      </p:sp>
      <p:sp>
        <p:nvSpPr>
          <p:cNvPr id="14" name="文本框 13"/>
          <p:cNvSpPr txBox="1"/>
          <p:nvPr>
            <p:custDataLst>
              <p:tags r:id="rId5"/>
            </p:custDataLst>
          </p:nvPr>
        </p:nvSpPr>
        <p:spPr>
          <a:xfrm>
            <a:off x="208121" y="4254818"/>
            <a:ext cx="8583930" cy="922020"/>
          </a:xfrm>
          <a:prstGeom prst="rect">
            <a:avLst/>
          </a:prstGeom>
          <a:noFill/>
          <a:ln>
            <a:noFill/>
            <a:prstDash val="sysDash"/>
          </a:ln>
        </p:spPr>
        <p:txBody>
          <a:bodyPr wrap="square" rtlCol="0">
            <a:spAutoFit/>
          </a:bodyPr>
          <a:lstStyle/>
          <a:p>
            <a:pPr fontAlgn="auto">
              <a:lnSpc>
                <a:spcPct val="150000"/>
              </a:lnSpc>
            </a:pPr>
            <a:r>
              <a:rPr lang="zh-CN" altLang="en-US" b="1">
                <a:latin typeface="黑体" panose="02010609060101010101" pitchFamily="49" charset="-122"/>
                <a:ea typeface="黑体" panose="02010609060101010101" pitchFamily="49" charset="-122"/>
                <a:sym typeface="+mn-ea"/>
              </a:rPr>
              <a:t>写出了米考伯太太对眼下家庭困难的担忧，表现了她的</a:t>
            </a:r>
            <a:r>
              <a:rPr lang="zh-CN" altLang="en-US" b="1">
                <a:solidFill>
                  <a:srgbClr val="FF0000"/>
                </a:solidFill>
                <a:latin typeface="黑体" panose="02010609060101010101" pitchFamily="49" charset="-122"/>
                <a:ea typeface="黑体" panose="02010609060101010101" pitchFamily="49" charset="-122"/>
                <a:sym typeface="+mn-ea"/>
              </a:rPr>
              <a:t>理性和坚强</a:t>
            </a:r>
            <a:r>
              <a:rPr lang="zh-CN" altLang="en-US" b="1">
                <a:latin typeface="黑体" panose="02010609060101010101" pitchFamily="49" charset="-122"/>
                <a:ea typeface="黑体" panose="02010609060101010101" pitchFamily="49" charset="-122"/>
                <a:sym typeface="+mn-ea"/>
              </a:rPr>
              <a:t>，但她又把娘家以前的辉煌挂在嘴边，体现了她的</a:t>
            </a:r>
            <a:r>
              <a:rPr lang="zh-CN" altLang="en-US" b="1">
                <a:solidFill>
                  <a:srgbClr val="FF0000"/>
                </a:solidFill>
                <a:latin typeface="黑体" panose="02010609060101010101" pitchFamily="49" charset="-122"/>
                <a:ea typeface="黑体" panose="02010609060101010101" pitchFamily="49" charset="-122"/>
                <a:sym typeface="+mn-ea"/>
              </a:rPr>
              <a:t>爱慕虚荣与肤浅</a:t>
            </a:r>
            <a:r>
              <a:rPr lang="zh-CN" altLang="en-US" b="1">
                <a:latin typeface="黑体" panose="02010609060101010101" pitchFamily="49" charset="-122"/>
                <a:ea typeface="黑体" panose="02010609060101010101" pitchFamily="49" charset="-122"/>
                <a:sym typeface="+mn-ea"/>
              </a:rPr>
              <a:t>的性格特征。</a:t>
            </a:r>
            <a:endParaRPr lang="zh-CN" altLang="en-US" b="1">
              <a:latin typeface="黑体" panose="02010609060101010101" pitchFamily="49" charset="-122"/>
              <a:ea typeface="黑体" panose="02010609060101010101" pitchFamily="49" charset="-122"/>
              <a:cs typeface="黑体" panose="02010609060101010101" pitchFamily="49" charset="-122"/>
            </a:endParaRPr>
          </a:p>
        </p:txBody>
      </p:sp>
      <p:sp>
        <p:nvSpPr>
          <p:cNvPr id="2" name="标题 1"/>
          <p:cNvSpPr>
            <a:spLocks noGrp="1"/>
          </p:cNvSpPr>
          <p:nvPr>
            <p:ph type="title"/>
            <p:custDataLst>
              <p:tags r:id="rId6"/>
            </p:custDataLst>
          </p:nvPr>
        </p:nvSpPr>
        <p:spPr>
          <a:xfrm>
            <a:off x="209550" y="292735"/>
            <a:ext cx="8248650" cy="857885"/>
          </a:xfrm>
        </p:spPr>
        <p:txBody>
          <a:bodyPr/>
          <a:lstStyle/>
          <a:p>
            <a: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简要概括米考伯太太的形象特点</a:t>
            </a:r>
            <a:r>
              <a:rPr lang="zh-CN" altLang="zh-CN">
                <a:solidFill>
                  <a:srgbClr val="000000"/>
                </a:solidFill>
                <a:latin typeface="Times New Roman" panose="02020603050405020304" pitchFamily="18" charset="0"/>
                <a:cs typeface="Times New Roman" panose="02020603050405020304" pitchFamily="18" charset="0"/>
                <a:sym typeface="+mn-ea"/>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文本框 7"/>
          <p:cNvSpPr txBox="1"/>
          <p:nvPr>
            <p:custDataLst>
              <p:tags r:id="rId3"/>
            </p:custDataLst>
          </p:nvPr>
        </p:nvSpPr>
        <p:spPr>
          <a:xfrm>
            <a:off x="4080169" y="1211238"/>
            <a:ext cx="1476331" cy="460375"/>
          </a:xfrm>
          <a:prstGeom prst="rect">
            <a:avLst/>
          </a:prstGeom>
          <a:noFill/>
        </p:spPr>
        <p:txBody>
          <a:bodyPr wrap="square" rtlCol="0">
            <a:spAutoFit/>
          </a:bodyPr>
          <a:lstStyle/>
          <a:p>
            <a:r>
              <a:rPr lang="zh-CN" altLang="en-US" sz="2400" b="1">
                <a:solidFill>
                  <a:srgbClr val="FF0000"/>
                </a:solidFill>
                <a:latin typeface="微软雅黑" panose="020b0503020204020204" charset="-122"/>
                <a:ea typeface="微软雅黑" panose="020b0503020204020204" charset="-122"/>
              </a:rPr>
              <a:t>侧面描写</a:t>
            </a:r>
            <a:endParaRPr lang="zh-CN" altLang="en-US" sz="2400" b="1">
              <a:solidFill>
                <a:srgbClr val="FF0000"/>
              </a:solidFill>
              <a:latin typeface="微软雅黑" panose="020b0503020204020204" charset="-122"/>
              <a:ea typeface="微软雅黑" panose="020b0503020204020204" charset="-122"/>
            </a:endParaRPr>
          </a:p>
        </p:txBody>
      </p:sp>
      <p:sp>
        <p:nvSpPr>
          <p:cNvPr id="10" name="文本框 9"/>
          <p:cNvSpPr txBox="1"/>
          <p:nvPr>
            <p:custDataLst>
              <p:tags r:id="rId4"/>
            </p:custDataLst>
          </p:nvPr>
        </p:nvSpPr>
        <p:spPr>
          <a:xfrm>
            <a:off x="251460" y="1844516"/>
            <a:ext cx="8562023" cy="2861310"/>
          </a:xfrm>
          <a:prstGeom prst="rect">
            <a:avLst/>
          </a:prstGeom>
          <a:noFill/>
          <a:ln w="12700">
            <a:noFill/>
          </a:ln>
        </p:spPr>
        <p:txBody>
          <a:bodyPr wrap="square" rtlCol="0">
            <a:spAutoFit/>
          </a:bodyPr>
          <a:lstStyle/>
          <a:p>
            <a:pPr fontAlgn="auto">
              <a:lnSpc>
                <a:spcPct val="150000"/>
              </a:lnSpc>
            </a:pPr>
            <a:r>
              <a:rPr lang="zh-CN" altLang="en-US" b="1">
                <a:latin typeface="黑体" panose="02010609060101010101" pitchFamily="49" charset="-122"/>
                <a:ea typeface="黑体" panose="02010609060101010101" pitchFamily="49" charset="-122"/>
                <a:cs typeface="黑体" panose="02010609060101010101" pitchFamily="49" charset="-122"/>
              </a:rPr>
              <a:t> </a:t>
            </a:r>
            <a:r>
              <a:rPr lang="zh-CN" altLang="en-US" sz="2400" b="1">
                <a:latin typeface="黑体" panose="02010609060101010101" pitchFamily="49" charset="-122"/>
                <a:ea typeface="黑体" panose="02010609060101010101" pitchFamily="49" charset="-122"/>
                <a:cs typeface="黑体" panose="02010609060101010101" pitchFamily="49" charset="-122"/>
              </a:rPr>
              <a:t>“朝街的大门正中，全让一块大铜牌给挡住了，牌上刻有“米考伯太太青年女子寄宿学舍”的字样，可是我从来没有发现有什么青年女子在这一带上学，没有见到有什么青年女子来过这儿，或者打算来这儿，也没见过米考伯太太为接待什么青年女子做过任何准备。”</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p:txBody>
      </p:sp>
      <p:sp>
        <p:nvSpPr>
          <p:cNvPr id="11" name="文本框 10"/>
          <p:cNvSpPr txBox="1"/>
          <p:nvPr>
            <p:custDataLst>
              <p:tags r:id="rId5"/>
            </p:custDataLst>
          </p:nvPr>
        </p:nvSpPr>
        <p:spPr>
          <a:xfrm>
            <a:off x="209550" y="5157153"/>
            <a:ext cx="8508683" cy="953135"/>
          </a:xfrm>
          <a:prstGeom prst="rect">
            <a:avLst/>
          </a:prstGeom>
          <a:noFill/>
          <a:ln>
            <a:noFill/>
            <a:prstDash val="sysDash"/>
          </a:ln>
        </p:spPr>
        <p:txBody>
          <a:bodyPr wrap="square" rtlCol="0">
            <a:spAutoFit/>
          </a:bodyPr>
          <a:lstStyle/>
          <a:p>
            <a:r>
              <a:rPr lang="zh-CN" altLang="en-US" sz="2800" b="1">
                <a:latin typeface="黑体" panose="02010609060101010101" pitchFamily="49" charset="-122"/>
                <a:ea typeface="黑体" panose="02010609060101010101" pitchFamily="49" charset="-122"/>
              </a:rPr>
              <a:t>表象与实际不一致，表现了米考伯太太的</a:t>
            </a:r>
            <a:r>
              <a:rPr lang="zh-CN" altLang="en-US" sz="2800" b="1">
                <a:solidFill>
                  <a:srgbClr val="FF0000"/>
                </a:solidFill>
                <a:latin typeface="黑体" panose="02010609060101010101" pitchFamily="49" charset="-122"/>
                <a:ea typeface="黑体" panose="02010609060101010101" pitchFamily="49" charset="-122"/>
              </a:rPr>
              <a:t>能力低下和不务实</a:t>
            </a:r>
            <a:r>
              <a:rPr lang="zh-CN" altLang="en-US" sz="2800" b="1">
                <a:latin typeface="黑体" panose="02010609060101010101" pitchFamily="49" charset="-122"/>
                <a:ea typeface="黑体" panose="02010609060101010101" pitchFamily="49" charset="-122"/>
              </a:rPr>
              <a:t>的思想态度。</a:t>
            </a:r>
            <a:endParaRPr lang="zh-CN" altLang="en-US" sz="2800" b="1">
              <a:latin typeface="黑体" panose="02010609060101010101" pitchFamily="49" charset="-122"/>
              <a:ea typeface="黑体" panose="02010609060101010101" pitchFamily="49" charset="-122"/>
            </a:endParaRPr>
          </a:p>
        </p:txBody>
      </p:sp>
      <p:sp>
        <p:nvSpPr>
          <p:cNvPr id="2" name="标题 1"/>
          <p:cNvSpPr>
            <a:spLocks noGrp="1"/>
          </p:cNvSpPr>
          <p:nvPr>
            <p:ph type="title"/>
            <p:custDataLst>
              <p:tags r:id="rId6"/>
            </p:custDataLst>
          </p:nvPr>
        </p:nvSpPr>
        <p:spPr>
          <a:xfrm>
            <a:off x="209550" y="292735"/>
            <a:ext cx="8248650" cy="857885"/>
          </a:xfrm>
        </p:spPr>
        <p:txBody>
          <a:bodyPr/>
          <a:lstStyle/>
          <a:p>
            <a: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简要概括米考伯太太的形象特点</a:t>
            </a:r>
            <a:r>
              <a:rPr lang="zh-CN" altLang="zh-CN">
                <a:solidFill>
                  <a:srgbClr val="000000"/>
                </a:solidFill>
                <a:latin typeface="Times New Roman" panose="02020603050405020304" pitchFamily="18" charset="0"/>
                <a:cs typeface="Times New Roman" panose="02020603050405020304" pitchFamily="18" charset="0"/>
                <a:sym typeface="+mn-ea"/>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8" presetClass="entr" presetSubtype="0" accel="50000" fill="hold" grpId="0" nodeType="clickEffect">
                                  <p:stCondLst>
                                    <p:cond delay="0"/>
                                  </p:stCondLst>
                                  <p:iterate type="lt">
                                    <p:tmPct val="50000"/>
                                  </p:iterate>
                                  <p:childTnLst>
                                    <p:set>
                                      <p:cBhvr>
                                        <p:cTn id="12" dur="1" fill="hold">
                                          <p:stCondLst>
                                            <p:cond delay="0"/>
                                          </p:stCondLst>
                                        </p:cTn>
                                        <p:tgtEl>
                                          <p:spTgt spid="10"/>
                                        </p:tgtEl>
                                        <p:attrNameLst>
                                          <p:attrName>style.visibility</p:attrName>
                                        </p:attrNameLst>
                                      </p:cBhvr>
                                      <p:to>
                                        <p:strVal val="visible"/>
                                      </p:to>
                                    </p:set>
                                    <p:set>
                                      <p:cBhvr>
                                        <p:cTn id="13" dur="455" fill="hold">
                                          <p:stCondLst>
                                            <p:cond delay="0"/>
                                          </p:stCondLst>
                                        </p:cTn>
                                        <p:tgtEl>
                                          <p:spTgt spid="10"/>
                                        </p:tgtEl>
                                        <p:attrNameLst>
                                          <p:attrName>style.rotation</p:attrName>
                                        </p:attrNameLst>
                                      </p:cBhvr>
                                      <p:to>
                                        <p:strVal val="-45.0"/>
                                      </p:to>
                                    </p:set>
                                    <p:anim calcmode="lin" valueType="num">
                                      <p:cBhvr>
                                        <p:cTn id="14"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15"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16"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17"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文本框 8"/>
          <p:cNvSpPr txBox="1"/>
          <p:nvPr>
            <p:custDataLst>
              <p:tags r:id="rId3"/>
            </p:custDataLst>
          </p:nvPr>
        </p:nvSpPr>
        <p:spPr>
          <a:xfrm>
            <a:off x="430530" y="2356009"/>
            <a:ext cx="7651909" cy="2168525"/>
          </a:xfrm>
          <a:prstGeom prst="rect">
            <a:avLst/>
          </a:prstGeom>
          <a:noFill/>
          <a:ln w="19050">
            <a:noFill/>
          </a:ln>
        </p:spPr>
        <p:txBody>
          <a:bodyPr wrap="square" rtlCol="0">
            <a:spAutoFit/>
          </a:bodyPr>
          <a:lstStyle/>
          <a:p>
            <a:pPr fontAlgn="auto">
              <a:lnSpc>
                <a:spcPct val="150000"/>
              </a:lnSpc>
            </a:pPr>
            <a:r>
              <a:rPr lang="zh-CN" altLang="en-US" sz="3000" b="1">
                <a:latin typeface="黑体" panose="02010609060101010101" pitchFamily="49" charset="-122"/>
                <a:ea typeface="黑体" panose="02010609060101010101" pitchFamily="49" charset="-122"/>
              </a:rPr>
              <a:t>作者通过对米考伯太太语言、外貌以及侧面的描写，塑造了一个</a:t>
            </a:r>
            <a:r>
              <a:rPr lang="zh-CN" altLang="en-US" sz="3000" b="1">
                <a:solidFill>
                  <a:srgbClr val="FF0000"/>
                </a:solidFill>
                <a:latin typeface="黑体" panose="02010609060101010101" pitchFamily="49" charset="-122"/>
                <a:ea typeface="黑体" panose="02010609060101010101" pitchFamily="49" charset="-122"/>
              </a:rPr>
              <a:t>善解人意、爱慕虚荣、能力低下与不务实际</a:t>
            </a:r>
            <a:r>
              <a:rPr lang="zh-CN" altLang="en-US" sz="3000" b="1">
                <a:latin typeface="黑体" panose="02010609060101010101" pitchFamily="49" charset="-122"/>
                <a:ea typeface="黑体" panose="02010609060101010101" pitchFamily="49" charset="-122"/>
              </a:rPr>
              <a:t>的人物形象。</a:t>
            </a:r>
            <a:endParaRPr lang="zh-CN" altLang="en-US" sz="3000" b="1">
              <a:latin typeface="黑体" panose="02010609060101010101" pitchFamily="49" charset="-122"/>
              <a:ea typeface="黑体" panose="02010609060101010101" pitchFamily="49" charset="-122"/>
            </a:endParaRPr>
          </a:p>
        </p:txBody>
      </p:sp>
      <p:sp>
        <p:nvSpPr>
          <p:cNvPr id="2" name="标题 1"/>
          <p:cNvSpPr>
            <a:spLocks noGrp="1"/>
          </p:cNvSpPr>
          <p:nvPr>
            <p:ph type="title"/>
            <p:custDataLst>
              <p:tags r:id="rId4"/>
            </p:custDataLst>
          </p:nvPr>
        </p:nvSpPr>
        <p:spPr>
          <a:xfrm>
            <a:off x="209550" y="292735"/>
            <a:ext cx="8248650" cy="857885"/>
          </a:xfrm>
        </p:spPr>
        <p:txBody>
          <a:bodyPr/>
          <a:lstStyle/>
          <a:p>
            <a: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简要概括米考伯太太的形象特点</a:t>
            </a:r>
            <a:r>
              <a:rPr lang="zh-CN" altLang="zh-CN">
                <a:solidFill>
                  <a:srgbClr val="000000"/>
                </a:solidFill>
                <a:latin typeface="Times New Roman" panose="02020603050405020304" pitchFamily="18" charset="0"/>
                <a:cs typeface="Times New Roman" panose="02020603050405020304" pitchFamily="18" charset="0"/>
                <a:sym typeface="+mn-ea"/>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简要概括米考伯太太的形象特点</a:t>
            </a:r>
            <a:r>
              <a:rPr lang="zh-CN" altLang="zh-CN">
                <a:solidFill>
                  <a:srgbClr val="000000"/>
                </a:solidFill>
                <a:latin typeface="Times New Roman" panose="02020603050405020304" pitchFamily="18" charset="0"/>
                <a:cs typeface="Times New Roman" panose="02020603050405020304" pitchFamily="18" charset="0"/>
                <a:sym typeface="+mn-ea"/>
              </a:rPr>
              <a:t>。</a:t>
            </a:r>
            <a:endParaRPr lang="zh-CN" altLang="en-US"/>
          </a:p>
        </p:txBody>
      </p:sp>
      <p:sp>
        <p:nvSpPr>
          <p:cNvPr id="3" name="内容占位符 2"/>
          <p:cNvSpPr>
            <a:spLocks noGrp="1"/>
          </p:cNvSpPr>
          <p:nvPr>
            <p:ph idx="1"/>
            <p:custDataLst>
              <p:tags r:id="rId4"/>
            </p:custDataLst>
          </p:nvPr>
        </p:nvSpPr>
        <p:spPr>
          <a:xfrm>
            <a:off x="467360" y="1988820"/>
            <a:ext cx="8229600" cy="2283460"/>
          </a:xfrm>
        </p:spPr>
        <p:txBody>
          <a:bodyPr/>
          <a:lstStyle/>
          <a:p>
            <a:r>
              <a:rPr lang="zh-CN" altLang="zh-CN"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点拨</a:t>
            </a:r>
            <a:r>
              <a:rPr lang="en-US" altLang="zh-CN"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米考伯太太愚昧无知</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能力低下且爱慕虚荣</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她将娘家的辉煌成天挂在嘴边</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虽然她的</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娘家人</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也并没有出现</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她不懂持家之道</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她用典当生活用品的钱来大吃大喝</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endParaRPr lang="zh-CN" altLang="zh-CN" b="1">
              <a:solidFill>
                <a:srgbClr val="000000"/>
              </a:solidFill>
              <a:latin typeface="NEU-BZ-S92"/>
              <a:ea typeface="方正书宋_GBK" panose="03000509000000000000" pitchFamily="65" charset="-122"/>
              <a:cs typeface="Times New Roman" panose="02020603050405020304" pitchFamily="18" charset="0"/>
            </a:endParaRPr>
          </a:p>
          <a:p>
            <a:endParaRPr lang="zh-CN" altLang="en-US" b="1"/>
          </a:p>
          <a:p>
            <a:endParaRPr lang="zh-CN" altLang="en-US" b="1"/>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简要概括米考伯太太的形象特点</a:t>
            </a:r>
            <a:r>
              <a:rPr lang="zh-CN" altLang="zh-CN">
                <a:solidFill>
                  <a:srgbClr val="000000"/>
                </a:solidFill>
                <a:latin typeface="Times New Roman" panose="02020603050405020304" pitchFamily="18" charset="0"/>
                <a:cs typeface="Times New Roman" panose="02020603050405020304" pitchFamily="18" charset="0"/>
                <a:sym typeface="+mn-ea"/>
              </a:rPr>
              <a:t>。</a:t>
            </a:r>
            <a:endParaRPr lang="zh-CN" altLang="en-US"/>
          </a:p>
        </p:txBody>
      </p:sp>
      <p:sp>
        <p:nvSpPr>
          <p:cNvPr id="3" name="内容占位符 2"/>
          <p:cNvSpPr>
            <a:spLocks noGrp="1"/>
          </p:cNvSpPr>
          <p:nvPr>
            <p:ph idx="1"/>
            <p:custDataLst>
              <p:tags r:id="rId4"/>
            </p:custDataLst>
          </p:nvPr>
        </p:nvSpPr>
        <p:spPr/>
        <p:txBody>
          <a:bodyPr/>
          <a:lstStyle/>
          <a:p>
            <a:r>
              <a:rPr lang="zh-CN" altLang="zh-CN"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点拨</a:t>
            </a:r>
            <a:r>
              <a:rPr lang="en-US" altLang="zh-CN"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米考伯太太愚昧无知</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能力低下且爱慕虚荣</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她将娘家的辉煌成天挂在嘴边</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虽然她的</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娘家人</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也并没有出现</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她不懂持家之道</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她用典当生活用品的钱来大吃大喝</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endParaRPr lang="zh-CN" altLang="zh-CN" b="1">
              <a:solidFill>
                <a:srgbClr val="000000"/>
              </a:solidFill>
              <a:latin typeface="NEU-BZ-S92"/>
              <a:ea typeface="方正书宋_GBK" panose="03000509000000000000" pitchFamily="65" charset="-122"/>
              <a:cs typeface="Times New Roman" panose="02020603050405020304" pitchFamily="18" charset="0"/>
            </a:endParaRPr>
          </a:p>
          <a:p>
            <a:endParaRPr lang="zh-CN" altLang="en-US" b="1"/>
          </a:p>
          <a:p>
            <a:endParaRPr lang="zh-CN" altLang="en-US" b="1"/>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文本框 6"/>
          <p:cNvSpPr txBox="1"/>
          <p:nvPr>
            <p:custDataLst>
              <p:tags r:id="rId4"/>
            </p:custDataLst>
          </p:nvPr>
        </p:nvSpPr>
        <p:spPr>
          <a:xfrm>
            <a:off x="395764" y="1556703"/>
            <a:ext cx="8438198" cy="1938020"/>
          </a:xfrm>
          <a:prstGeom prst="rect">
            <a:avLst/>
          </a:prstGeom>
          <a:noFill/>
        </p:spPr>
        <p:txBody>
          <a:bodyPr wrap="square" rtlCol="0">
            <a:spAutoFit/>
          </a:bodyPr>
          <a:lstStyle/>
          <a:p>
            <a:r>
              <a:rPr lang="zh-CN" altLang="en-US" sz="6000" b="1">
                <a:latin typeface="微软雅黑" panose="020b0503020204020204" charset="-122"/>
                <a:ea typeface="微软雅黑" panose="020b0503020204020204" charset="-122"/>
              </a:rPr>
              <a:t>作者对米考伯夫妇的态度是什么？</a:t>
            </a:r>
            <a:endParaRPr lang="zh-CN" altLang="en-US" sz="6000" b="1">
              <a:latin typeface="微软雅黑" panose="020b0503020204020204" charset="-122"/>
              <a:ea typeface="微软雅黑" panose="020b0503020204020204" charset="-122"/>
            </a:endParaRPr>
          </a:p>
        </p:txBody>
      </p:sp>
      <p:pic>
        <p:nvPicPr>
          <p:cNvPr id="62" name="图片 61"/>
          <p:cNvPicPr>
            <a:picLocks noChangeAspect="1"/>
          </p:cNvPicPr>
          <p:nvPr>
            <p:custDataLst>
              <p:tags r:id="rId7"/>
            </p:custDataLst>
          </p:nvPr>
        </p:nvPicPr>
        <p:blipFill>
          <a:blip r:embed="rId5">
            <a:duotone>
              <a:prstClr val="black"/>
              <a:schemeClr val="accent4">
                <a:tint val="45000"/>
                <a:satMod val="400000"/>
              </a:schemeClr>
            </a:duotone>
            <a:extLst>
              <a:ext uri="{BEBA8EAE-BF5A-486C-A8C5-ECC9F3942E4B}">
                <a14:imgProps xmlns:a14="http://schemas.microsoft.com/office/drawing/2010/main">
                  <a14:imgLayer r:embed="rId6">
                    <a14:imgEffect>
                      <a14:artisticGlass/>
                    </a14:imgEffect>
                  </a14:imgLayer>
                </a14:imgProps>
              </a:ext>
              <a:ext uri="{28A0092B-C50C-407E-A947-70E740481C1C}">
                <a14:useLocalDpi xmlns:a14="http://schemas.microsoft.com/office/drawing/2010/main" val="0"/>
              </a:ext>
            </a:extLst>
          </a:blip>
          <a:stretch>
            <a:fillRect/>
          </a:stretch>
        </p:blipFill>
        <p:spPr>
          <a:xfrm>
            <a:off x="539615" y="4797591"/>
            <a:ext cx="1081347" cy="1439237"/>
          </a:xfrm>
          <a:prstGeom prst="rect">
            <a:avLst/>
          </a:prstGeom>
        </p:spPr>
      </p:pic>
    </p:spTree>
  </p:cSld>
  <p:clrMapOvr>
    <a:masterClrMapping/>
  </p:clrMapOvr>
  <mc:AlternateContent>
    <mc:Choice xmlns:p14="http://schemas.microsoft.com/office/powerpoint/2010/main" Requires="p14">
      <p:transition spd="slow" p14:dur="2250">
        <p:random/>
      </p:transition>
    </mc:Choice>
    <mc:Fallback>
      <p:transition spd="slow">
        <p:random/>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467360" y="2708910"/>
            <a:ext cx="6681470" cy="460375"/>
          </a:xfrm>
          <a:prstGeom prst="rect">
            <a:avLst/>
          </a:prstGeom>
          <a:noFill/>
        </p:spPr>
        <p:txBody>
          <a:bodyPr wrap="square" rtlCol="0">
            <a:spAutoFit/>
          </a:bodyPr>
          <a:lstStyle/>
          <a:p>
            <a:r>
              <a:rPr lang="zh-CN" altLang="en-US" sz="2400" b="1">
                <a:solidFill>
                  <a:srgbClr val="FF0000"/>
                </a:solidFill>
                <a:latin typeface="微软雅黑" panose="020b0503020204020204" charset="-122"/>
                <a:ea typeface="微软雅黑" panose="020b0503020204020204" charset="-122"/>
              </a:rPr>
              <a:t>让现实形成强烈反差的喜剧色彩</a:t>
            </a:r>
            <a:endParaRPr lang="zh-CN" altLang="en-US" sz="2400" b="1">
              <a:solidFill>
                <a:srgbClr val="FF0000"/>
              </a:solidFill>
              <a:latin typeface="微软雅黑" panose="020b0503020204020204" charset="-122"/>
              <a:ea typeface="微软雅黑" panose="020b0503020204020204" charset="-122"/>
            </a:endParaRPr>
          </a:p>
        </p:txBody>
      </p:sp>
      <p:sp>
        <p:nvSpPr>
          <p:cNvPr id="4" name="文本框 3"/>
          <p:cNvSpPr txBox="1"/>
          <p:nvPr>
            <p:custDataLst>
              <p:tags r:id="rId5"/>
            </p:custDataLst>
          </p:nvPr>
        </p:nvSpPr>
        <p:spPr>
          <a:xfrm>
            <a:off x="271463" y="3284538"/>
            <a:ext cx="8600599" cy="3415030"/>
          </a:xfrm>
          <a:prstGeom prst="rect">
            <a:avLst/>
          </a:prstGeom>
          <a:noFill/>
          <a:ln>
            <a:noFill/>
            <a:prstDash val="sysDash"/>
          </a:ln>
        </p:spPr>
        <p:txBody>
          <a:bodyPr wrap="square" rtlCol="0">
            <a:spAutoFit/>
          </a:bodyPr>
          <a:lstStyle/>
          <a:p>
            <a:pPr fontAlgn="auto">
              <a:lnSpc>
                <a:spcPct val="150000"/>
              </a:lnSpc>
            </a:pPr>
            <a:r>
              <a:rPr lang="en-US" altLang="zh-CN" sz="2400" b="1">
                <a:latin typeface="黑体" panose="02010609060101010101" pitchFamily="49" charset="-122"/>
                <a:ea typeface="黑体" panose="02010609060101010101" pitchFamily="49" charset="-122"/>
                <a:cs typeface="黑体" panose="02010609060101010101" pitchFamily="49" charset="-122"/>
              </a:rPr>
              <a:t>    </a:t>
            </a:r>
            <a:r>
              <a:rPr lang="zh-CN" altLang="en-US" sz="2400" b="1">
                <a:latin typeface="黑体" panose="02010609060101010101" pitchFamily="49" charset="-122"/>
                <a:ea typeface="黑体" panose="02010609060101010101" pitchFamily="49" charset="-122"/>
                <a:cs typeface="黑体" panose="02010609060101010101" pitchFamily="49" charset="-122"/>
              </a:rPr>
              <a:t>米考伯夫妇在贫穷和债务的苦海中备受折磨，命运悲惨又滑稽，在他因欠债而被关进监狱后，他曾告诫大卫：“一个人要是每年收入二十镑，花掉十九镑十九先令六便士，那他会过得很快活，但要是他花掉二十镑一先令，那他就惨了。”就在他刚经历过这样沉痛的忏悔后，他又马上向大卫借了一先令买酒喝，并又变得高兴起来。</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p:txBody>
      </p:sp>
      <p:sp>
        <p:nvSpPr>
          <p:cNvPr id="100" name="文本框 99"/>
          <p:cNvSpPr txBox="1"/>
          <p:nvPr>
            <p:custDataLst>
              <p:tags r:id="rId6"/>
            </p:custDataLst>
          </p:nvPr>
        </p:nvSpPr>
        <p:spPr>
          <a:xfrm>
            <a:off x="323056" y="332423"/>
            <a:ext cx="8600599" cy="2030095"/>
          </a:xfrm>
          <a:prstGeom prst="rect">
            <a:avLst/>
          </a:prstGeom>
          <a:noFill/>
          <a:ln w="12700">
            <a:noFill/>
          </a:ln>
        </p:spPr>
        <p:txBody>
          <a:bodyPr wrap="square">
            <a:spAutoFit/>
          </a:bodyPr>
          <a:lstStyle/>
          <a:p>
            <a:pPr indent="0" fontAlgn="auto">
              <a:lnSpc>
                <a:spcPct val="150000"/>
              </a:lnSpc>
            </a:pPr>
            <a:r>
              <a:rPr lang="zh-CN" sz="2800" b="1">
                <a:latin typeface="黑体" panose="02010609060101010101" pitchFamily="49" charset="-122"/>
                <a:ea typeface="黑体" panose="02010609060101010101" pitchFamily="49" charset="-122"/>
              </a:rPr>
              <a:t>作者一方面同情他们悲惨的遭遇，但又对他们的缺点加以温和的讽刺，用喜剧的方式巧妙地避免了他们的悲剧色彩。</a:t>
            </a:r>
            <a:endParaRPr lang="zh-CN" altLang="en-US" sz="2800" b="1">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7" dur="1000" fill="hold"/>
                                        <p:tgtEl>
                                          <p:spTgt spid="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43205" y="981075"/>
            <a:ext cx="8656955" cy="5520690"/>
          </a:xfrm>
        </p:spPr>
        <p:txBody>
          <a:bodyPr>
            <a:noAutofit/>
          </a:bodyPr>
          <a:lstStyle/>
          <a:p>
            <a:pPr indent="0" fontAlgn="auto">
              <a:lnSpc>
                <a:spcPct val="150000"/>
              </a:lnSpc>
              <a:spcBef>
                <a:spcPct val="0"/>
              </a:spcBef>
              <a:spcAft>
                <a:spcPct val="0"/>
              </a:spcAft>
              <a:buNone/>
              <a:tabLst>
                <a:tab pos="1029335"/>
                <a:tab pos="1850390"/>
                <a:tab pos="2538095"/>
                <a:tab pos="3221990"/>
              </a:tabLst>
            </a:pPr>
            <a:r>
              <a:rPr lang="en-US" altLang="zh-CN" sz="24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狄更斯出身于社会底层</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祖父、祖母都长期在克鲁勋爵府当佣人。父亲约翰是海军军需处职员</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在狄更斯十二岁那年</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因负债无力偿还</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带着全家住进了马夏尔西债务人监狱。当时狄更斯在泰晤士河畔的华伦黑鞋油作坊当童工</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比他大两岁的姐姐范妮在皇家音乐学院学习</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全家人中只有他俩没有在狱中居住。</a:t>
            </a:r>
            <a:endPar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2250281" y="2500313"/>
            <a:ext cx="3396615" cy="645160"/>
          </a:xfrm>
          <a:prstGeom prst="rect">
            <a:avLst/>
          </a:prstGeom>
          <a:noFill/>
        </p:spPr>
        <p:txBody>
          <a:bodyPr wrap="none" rtlCol="0">
            <a:spAutoFit/>
          </a:bodyPr>
          <a:lstStyle/>
          <a:p>
            <a:r>
              <a:rPr lang="zh-CN" altLang="en-US" sz="3600" b="1"/>
              <a:t>米考伯形象分析</a:t>
            </a:r>
            <a:endParaRPr lang="zh-CN" altLang="en-US" sz="3600" b="1"/>
          </a:p>
        </p:txBody>
      </p:sp>
      <p:pic>
        <p:nvPicPr>
          <p:cNvPr id="5" name="图片 4"/>
          <p:cNvPicPr>
            <a:picLocks noChangeAspect="1"/>
          </p:cNvPicPr>
          <p:nvPr>
            <p:custDataLst>
              <p:tags r:id="rId6"/>
            </p:custDataLst>
          </p:nvPr>
        </p:nvPicPr>
        <p:blipFill>
          <a:blip r:embed="rId5"/>
          <a:stretch>
            <a:fillRect/>
          </a:stretch>
        </p:blipFill>
        <p:spPr>
          <a:xfrm>
            <a:off x="0" y="4080486"/>
            <a:ext cx="2960370" cy="1920240"/>
          </a:xfrm>
          <a:prstGeom prst="rect">
            <a:avLst/>
          </a:prstGeom>
        </p:spPr>
      </p:pic>
    </p:spTree>
  </p:cSld>
  <p:clrMapOvr>
    <a:masterClrMapping/>
  </p:clrMapOvr>
  <mc:AlternateContent>
    <mc:Choice xmlns:p14="http://schemas.microsoft.com/office/powerpoint/2010/main" Requires="p14">
      <p:transition spd="slow" p14:dur="2250">
        <p:random/>
      </p:transition>
    </mc:Choice>
    <mc:Fallback>
      <p:transition spd="slow">
        <p:random/>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2489494" y="1043122"/>
            <a:ext cx="1476331" cy="460375"/>
          </a:xfrm>
          <a:prstGeom prst="rect">
            <a:avLst/>
          </a:prstGeom>
          <a:noFill/>
        </p:spPr>
        <p:txBody>
          <a:bodyPr wrap="square" rtlCol="0">
            <a:spAutoFit/>
          </a:bodyPr>
          <a:lstStyle/>
          <a:p>
            <a:r>
              <a:rPr lang="zh-CN" altLang="en-US" sz="2400" b="1">
                <a:solidFill>
                  <a:srgbClr val="FF0000"/>
                </a:solidFill>
                <a:latin typeface="微软雅黑" panose="020b0503020204020204" charset="-122"/>
                <a:ea typeface="微软雅黑" panose="020b0503020204020204" charset="-122"/>
              </a:rPr>
              <a:t>肖像描写</a:t>
            </a:r>
            <a:endParaRPr lang="zh-CN" altLang="en-US" sz="2400" b="1">
              <a:solidFill>
                <a:srgbClr val="FF0000"/>
              </a:solidFill>
              <a:latin typeface="微软雅黑" panose="020b0503020204020204" charset="-122"/>
              <a:ea typeface="微软雅黑" panose="020b0503020204020204" charset="-122"/>
            </a:endParaRPr>
          </a:p>
        </p:txBody>
      </p:sp>
      <p:sp>
        <p:nvSpPr>
          <p:cNvPr id="3" name="文本框 2"/>
          <p:cNvSpPr txBox="1"/>
          <p:nvPr>
            <p:custDataLst>
              <p:tags r:id="rId5"/>
            </p:custDataLst>
          </p:nvPr>
        </p:nvSpPr>
        <p:spPr>
          <a:xfrm>
            <a:off x="280035" y="1795939"/>
            <a:ext cx="8583930" cy="2168525"/>
          </a:xfrm>
          <a:prstGeom prst="rect">
            <a:avLst/>
          </a:prstGeom>
          <a:noFill/>
          <a:ln w="12700">
            <a:noFill/>
          </a:ln>
        </p:spPr>
        <p:txBody>
          <a:bodyPr wrap="square" rtlCol="0">
            <a:spAutoFit/>
          </a:bodyPr>
          <a:lstStyle/>
          <a:p>
            <a:pPr fontAlgn="auto">
              <a:lnSpc>
                <a:spcPct val="150000"/>
              </a:lnSpc>
            </a:pPr>
            <a:r>
              <a:rPr lang="zh-CN" altLang="en-US" b="1">
                <a:latin typeface="黑体" panose="02010609060101010101" pitchFamily="49" charset="-122"/>
                <a:ea typeface="黑体" panose="02010609060101010101" pitchFamily="49" charset="-122"/>
                <a:cs typeface="黑体" panose="02010609060101010101" pitchFamily="49" charset="-122"/>
              </a:rPr>
              <a:t>“他身穿褐色外套，黑色马裤，黑色皮鞋，脑袋又大又亮，没有头发，光秃得像个鸡蛋，他的大脸盘完全对着我。他的衣服破旧，但装了一条颇为神气的衬衣硬领。他手里拿着一根很有气派的手杖，手杖上系有一双已褪色的大穗子，他的外套的前襟上还挂着一副有柄的单片眼镜</a:t>
            </a:r>
            <a:r>
              <a:rPr lang="en-US" altLang="zh-CN" b="1">
                <a:latin typeface="黑体" panose="02010609060101010101" pitchFamily="49" charset="-122"/>
                <a:ea typeface="黑体" panose="02010609060101010101" pitchFamily="49" charset="-122"/>
                <a:cs typeface="黑体" panose="02010609060101010101" pitchFamily="49" charset="-122"/>
              </a:rPr>
              <a:t>——</a:t>
            </a:r>
            <a:r>
              <a:rPr lang="zh-CN" altLang="en-US" b="1">
                <a:latin typeface="黑体" panose="02010609060101010101" pitchFamily="49" charset="-122"/>
                <a:ea typeface="黑体" panose="02010609060101010101" pitchFamily="49" charset="-122"/>
                <a:cs typeface="黑体" panose="02010609060101010101" pitchFamily="49" charset="-122"/>
              </a:rPr>
              <a:t>我后来发现，这只是用作装饰的，因为他难得用来看东西，即使他用来看了，也是什么都看不见的。”</a:t>
            </a:r>
            <a:endParaRPr lang="zh-CN" altLang="en-US" b="1">
              <a:latin typeface="黑体" panose="02010609060101010101" pitchFamily="49" charset="-122"/>
              <a:ea typeface="黑体" panose="02010609060101010101" pitchFamily="49" charset="-122"/>
              <a:cs typeface="黑体" panose="02010609060101010101" pitchFamily="49" charset="-122"/>
            </a:endParaRPr>
          </a:p>
        </p:txBody>
      </p:sp>
      <p:sp>
        <p:nvSpPr>
          <p:cNvPr id="14" name="文本框 13"/>
          <p:cNvSpPr txBox="1"/>
          <p:nvPr>
            <p:custDataLst>
              <p:tags r:id="rId6"/>
            </p:custDataLst>
          </p:nvPr>
        </p:nvSpPr>
        <p:spPr>
          <a:xfrm>
            <a:off x="180975" y="4332923"/>
            <a:ext cx="8583930" cy="1476375"/>
          </a:xfrm>
          <a:prstGeom prst="rect">
            <a:avLst/>
          </a:prstGeom>
          <a:noFill/>
          <a:ln>
            <a:noFill/>
            <a:prstDash val="sysDash"/>
          </a:ln>
        </p:spPr>
        <p:txBody>
          <a:bodyPr wrap="square" rtlCol="0">
            <a:spAutoFit/>
          </a:bodyPr>
          <a:lstStyle/>
          <a:p>
            <a:pPr fontAlgn="auto">
              <a:lnSpc>
                <a:spcPct val="150000"/>
              </a:lnSpc>
            </a:pPr>
            <a:r>
              <a:rPr lang="zh-CN" altLang="en-US" sz="2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肖像描写</a:t>
            </a:r>
            <a:r>
              <a:rPr lang="zh-CN" altLang="en-US" b="1">
                <a:latin typeface="黑体" panose="02010609060101010101" pitchFamily="49" charset="-122"/>
                <a:ea typeface="黑体" panose="02010609060101010101" pitchFamily="49" charset="-122"/>
              </a:rPr>
              <a:t>，通过对他体型、头及脸的描写，突出了他</a:t>
            </a:r>
            <a:r>
              <a:rPr lang="zh-CN" altLang="en-US" b="1">
                <a:solidFill>
                  <a:srgbClr val="FF0000"/>
                </a:solidFill>
                <a:latin typeface="黑体" panose="02010609060101010101" pitchFamily="49" charset="-122"/>
                <a:ea typeface="黑体" panose="02010609060101010101" pitchFamily="49" charset="-122"/>
              </a:rPr>
              <a:t>长相滑稽</a:t>
            </a:r>
            <a:r>
              <a:rPr lang="zh-CN" altLang="en-US" b="1">
                <a:latin typeface="黑体" panose="02010609060101010101" pitchFamily="49" charset="-122"/>
                <a:ea typeface="黑体" panose="02010609060101010101" pitchFamily="49" charset="-122"/>
              </a:rPr>
              <a:t>的特点；通过对手杖与眼镜的描写，突出了他生活贫困却极力掩饰，体现了他</a:t>
            </a:r>
            <a:r>
              <a:rPr lang="zh-CN" altLang="en-US" b="1">
                <a:solidFill>
                  <a:srgbClr val="FF0000"/>
                </a:solidFill>
                <a:latin typeface="黑体" panose="02010609060101010101" pitchFamily="49" charset="-122"/>
                <a:ea typeface="黑体" panose="02010609060101010101" pitchFamily="49" charset="-122"/>
              </a:rPr>
              <a:t>爱慕虚荣、喜欢讲排场</a:t>
            </a:r>
            <a:r>
              <a:rPr lang="zh-CN" altLang="en-US" b="1">
                <a:latin typeface="黑体" panose="02010609060101010101" pitchFamily="49" charset="-122"/>
                <a:ea typeface="黑体" panose="02010609060101010101" pitchFamily="49" charset="-122"/>
              </a:rPr>
              <a:t>的性格特点。</a:t>
            </a:r>
            <a:endParaRPr lang="zh-CN" altLang="en-US" b="1">
              <a:latin typeface="黑体" panose="02010609060101010101" pitchFamily="49" charset="-122"/>
              <a:ea typeface="黑体" panose="02010609060101010101" pitchFamily="49" charset="-122"/>
            </a:endParaRPr>
          </a:p>
        </p:txBody>
      </p:sp>
      <p:sp>
        <p:nvSpPr>
          <p:cNvPr id="2" name="标题 1"/>
          <p:cNvSpPr>
            <a:spLocks noGrp="1"/>
          </p:cNvSpPr>
          <p:nvPr>
            <p:ph type="title"/>
            <p:custDataLst>
              <p:tags r:id="rId7"/>
            </p:custDataLst>
          </p:nvPr>
        </p:nvSpPr>
        <p:spPr>
          <a:xfrm>
            <a:off x="539115" y="332740"/>
            <a:ext cx="7772400" cy="1470025"/>
          </a:xfrm>
        </p:spPr>
        <p:txBody>
          <a:bodyPr>
            <a:noAutofit/>
            <a:scene3d>
              <a:camera prst="orthographicFront"/>
              <a:lightRig rig="threePt" dir="t"/>
            </a:scene3d>
          </a:bodyPr>
          <a:lstStyle/>
          <a:p>
            <a:pPr algn="l"/>
            <a:r>
              <a:rPr lang="zh-CN"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小说是从哪些方面刻画米考伯先生的</a:t>
            </a:r>
            <a:r>
              <a:rPr lang="en-US"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br>
              <a:rPr lang="zh-CN" altLang="zh-CN" sz="3600"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sz="3600"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childTnLst>
                    </p:cTn>
                  </p:par>
                  <p:par>
                    <p:cTn id="17" fill="hold" nodeType="clickPar">
                      <p:stCondLst>
                        <p:cond delay="indefinite"/>
                      </p:stCondLst>
                      <p:childTnLst>
                        <p:par>
                          <p:cTn id="18" fill="hold" nodeType="afterGroup">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diamond(in)">
                                      <p:cBhvr>
                                        <p:cTn id="2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4"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3661545" y="1105034"/>
            <a:ext cx="1476331" cy="460375"/>
          </a:xfrm>
          <a:prstGeom prst="rect">
            <a:avLst/>
          </a:prstGeom>
          <a:noFill/>
        </p:spPr>
        <p:txBody>
          <a:bodyPr wrap="square" rtlCol="0">
            <a:spAutoFit/>
          </a:bodyPr>
          <a:lstStyle/>
          <a:p>
            <a:r>
              <a:rPr lang="zh-CN" altLang="en-US" sz="2400" b="1">
                <a:solidFill>
                  <a:srgbClr val="FF0000"/>
                </a:solidFill>
                <a:latin typeface="微软雅黑" panose="020b0503020204020204" charset="-122"/>
                <a:ea typeface="微软雅黑" panose="020b0503020204020204" charset="-122"/>
              </a:rPr>
              <a:t>语言描写</a:t>
            </a:r>
            <a:endParaRPr lang="zh-CN" altLang="en-US" sz="2400" b="1">
              <a:solidFill>
                <a:srgbClr val="FF0000"/>
              </a:solidFill>
              <a:latin typeface="微软雅黑" panose="020b0503020204020204" charset="-122"/>
              <a:ea typeface="微软雅黑" panose="020b0503020204020204" charset="-122"/>
            </a:endParaRPr>
          </a:p>
        </p:txBody>
      </p:sp>
      <p:sp>
        <p:nvSpPr>
          <p:cNvPr id="3" name="文本框 2"/>
          <p:cNvSpPr txBox="1"/>
          <p:nvPr>
            <p:custDataLst>
              <p:tags r:id="rId5"/>
            </p:custDataLst>
          </p:nvPr>
        </p:nvSpPr>
        <p:spPr>
          <a:xfrm>
            <a:off x="280035" y="1909763"/>
            <a:ext cx="8583930" cy="2168525"/>
          </a:xfrm>
          <a:prstGeom prst="rect">
            <a:avLst/>
          </a:prstGeom>
          <a:noFill/>
          <a:ln w="12700">
            <a:noFill/>
          </a:ln>
        </p:spPr>
        <p:txBody>
          <a:bodyPr wrap="square" rtlCol="0">
            <a:spAutoFit/>
          </a:bodyPr>
          <a:lstStyle/>
          <a:p>
            <a:pPr fontAlgn="auto">
              <a:lnSpc>
                <a:spcPct val="150000"/>
              </a:lnSpc>
            </a:pPr>
            <a:r>
              <a:rPr lang="zh-CN" altLang="en-US" b="1">
                <a:latin typeface="黑体" panose="02010609060101010101" pitchFamily="49" charset="-122"/>
                <a:ea typeface="黑体" panose="02010609060101010101" pitchFamily="49" charset="-122"/>
                <a:cs typeface="黑体" panose="02010609060101010101" pitchFamily="49" charset="-122"/>
                <a:sym typeface="+mn-ea"/>
              </a:rPr>
              <a:t>“我的印象是，”米考伯先生说，“你在这个大都市的游历还不够广，要想穿过这座迷宫似的现代巴比伦，前往城市路，似乎还有困难</a:t>
            </a:r>
            <a:r>
              <a:rPr lang="en-US" altLang="zh-CN" b="1">
                <a:latin typeface="黑体" panose="02010609060101010101" pitchFamily="49" charset="-122"/>
                <a:ea typeface="黑体" panose="02010609060101010101" pitchFamily="49" charset="-122"/>
                <a:cs typeface="黑体" panose="02010609060101010101" pitchFamily="49" charset="-122"/>
                <a:sym typeface="+mn-ea"/>
              </a:rPr>
              <a:t>---</a:t>
            </a:r>
            <a:r>
              <a:rPr lang="zh-CN" altLang="en-US" b="1">
                <a:latin typeface="黑体" panose="02010609060101010101" pitchFamily="49" charset="-122"/>
                <a:ea typeface="黑体" panose="02010609060101010101" pitchFamily="49" charset="-122"/>
                <a:cs typeface="黑体" panose="02010609060101010101" pitchFamily="49" charset="-122"/>
                <a:sym typeface="+mn-ea"/>
              </a:rPr>
              <a:t>简而言之，”说到这儿，米考伯又突然露出亲密的样子，“你也许会迷路</a:t>
            </a:r>
            <a:r>
              <a:rPr lang="en-US" altLang="zh-CN" b="1">
                <a:latin typeface="黑体" panose="02010609060101010101" pitchFamily="49" charset="-122"/>
                <a:ea typeface="黑体" panose="02010609060101010101" pitchFamily="49" charset="-122"/>
                <a:cs typeface="黑体" panose="02010609060101010101" pitchFamily="49" charset="-122"/>
                <a:sym typeface="+mn-ea"/>
              </a:rPr>
              <a:t>---</a:t>
            </a:r>
            <a:r>
              <a:rPr lang="zh-CN" altLang="en-US" b="1">
                <a:latin typeface="黑体" panose="02010609060101010101" pitchFamily="49" charset="-122"/>
                <a:ea typeface="黑体" panose="02010609060101010101" pitchFamily="49" charset="-122"/>
                <a:cs typeface="黑体" panose="02010609060101010101" pitchFamily="49" charset="-122"/>
                <a:sym typeface="+mn-ea"/>
              </a:rPr>
              <a:t>为此，今天晚上我将乐于前来，以便让你知道一条最为便捷的路径。”米考伯先生详细给我介绍地址，设身处地地替“我”着想，多次“露出亲密的样子”。</a:t>
            </a:r>
            <a:endParaRPr b="1">
              <a:latin typeface="黑体" panose="02010609060101010101" pitchFamily="49" charset="-122"/>
              <a:ea typeface="黑体" panose="02010609060101010101" pitchFamily="49" charset="-122"/>
              <a:cs typeface="黑体" panose="02010609060101010101" pitchFamily="49" charset="-122"/>
            </a:endParaRPr>
          </a:p>
        </p:txBody>
      </p:sp>
      <p:sp>
        <p:nvSpPr>
          <p:cNvPr id="14" name="文本框 13"/>
          <p:cNvSpPr txBox="1"/>
          <p:nvPr>
            <p:custDataLst>
              <p:tags r:id="rId6"/>
            </p:custDataLst>
          </p:nvPr>
        </p:nvSpPr>
        <p:spPr>
          <a:xfrm>
            <a:off x="153353" y="4666298"/>
            <a:ext cx="8583930" cy="922020"/>
          </a:xfrm>
          <a:prstGeom prst="rect">
            <a:avLst/>
          </a:prstGeom>
          <a:noFill/>
          <a:ln>
            <a:noFill/>
            <a:prstDash val="sysDash"/>
          </a:ln>
        </p:spPr>
        <p:txBody>
          <a:bodyPr wrap="square" rtlCol="0">
            <a:spAutoFit/>
          </a:bodyPr>
          <a:lstStyle/>
          <a:p>
            <a:pPr fontAlgn="auto">
              <a:lnSpc>
                <a:spcPct val="150000"/>
              </a:lnSpc>
            </a:pPr>
            <a:r>
              <a:rPr lang="zh-CN" altLang="en-US" b="1">
                <a:latin typeface="黑体" panose="02010609060101010101" pitchFamily="49" charset="-122"/>
                <a:ea typeface="黑体" panose="02010609060101010101" pitchFamily="49" charset="-122"/>
                <a:cs typeface="黑体" panose="02010609060101010101" pitchFamily="49" charset="-122"/>
                <a:sym typeface="+mn-ea"/>
              </a:rPr>
              <a:t>写出米考伯先生的</a:t>
            </a:r>
            <a:r>
              <a:rPr lang="zh-CN" altLang="en-US"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善良</a:t>
            </a:r>
            <a:r>
              <a:rPr lang="zh-CN" altLang="en-US" b="1">
                <a:latin typeface="黑体" panose="02010609060101010101" pitchFamily="49" charset="-122"/>
                <a:ea typeface="黑体" panose="02010609060101010101" pitchFamily="49" charset="-122"/>
                <a:cs typeface="黑体" panose="02010609060101010101" pitchFamily="49" charset="-122"/>
                <a:sym typeface="+mn-ea"/>
              </a:rPr>
              <a:t>；“又带着先前那种文雅的气派”写出了他</a:t>
            </a:r>
            <a:r>
              <a:rPr lang="zh-CN" altLang="en-US"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爱慕虚荣、不切实际</a:t>
            </a:r>
            <a:r>
              <a:rPr lang="zh-CN" altLang="en-US" b="1">
                <a:latin typeface="黑体" panose="02010609060101010101" pitchFamily="49" charset="-122"/>
                <a:ea typeface="黑体" panose="02010609060101010101" pitchFamily="49" charset="-122"/>
                <a:cs typeface="黑体" panose="02010609060101010101" pitchFamily="49" charset="-122"/>
                <a:sym typeface="+mn-ea"/>
              </a:rPr>
              <a:t>的性格特点。说话中带着上等人</a:t>
            </a:r>
            <a:r>
              <a:rPr lang="zh-CN" altLang="en-US"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屈尊俯就以及喜欢卖弄学问</a:t>
            </a:r>
            <a:r>
              <a:rPr lang="zh-CN" altLang="en-US" b="1">
                <a:latin typeface="黑体" panose="02010609060101010101" pitchFamily="49" charset="-122"/>
                <a:ea typeface="黑体" panose="02010609060101010101" pitchFamily="49" charset="-122"/>
                <a:cs typeface="黑体" panose="02010609060101010101" pitchFamily="49" charset="-122"/>
                <a:sym typeface="+mn-ea"/>
              </a:rPr>
              <a:t>的那种迂腐的味道。</a:t>
            </a:r>
            <a:endParaRPr lang="zh-CN" altLang="en-US" b="1">
              <a:latin typeface="黑体" panose="02010609060101010101" pitchFamily="49" charset="-122"/>
              <a:ea typeface="黑体" panose="02010609060101010101" pitchFamily="49" charset="-122"/>
              <a:cs typeface="黑体" panose="02010609060101010101" pitchFamily="49" charset="-122"/>
            </a:endParaRPr>
          </a:p>
        </p:txBody>
      </p:sp>
      <p:sp>
        <p:nvSpPr>
          <p:cNvPr id="2" name="标题 1"/>
          <p:cNvSpPr>
            <a:spLocks noGrp="1"/>
          </p:cNvSpPr>
          <p:nvPr>
            <p:ph type="title"/>
            <p:custDataLst>
              <p:tags r:id="rId7"/>
            </p:custDataLst>
          </p:nvPr>
        </p:nvSpPr>
        <p:spPr>
          <a:xfrm>
            <a:off x="539115" y="332740"/>
            <a:ext cx="7772400" cy="1470025"/>
          </a:xfrm>
        </p:spPr>
        <p:txBody>
          <a:bodyPr>
            <a:noAutofit/>
            <a:scene3d>
              <a:camera prst="orthographicFront"/>
              <a:lightRig rig="threePt" dir="t"/>
            </a:scene3d>
          </a:bodyPr>
          <a:lstStyle/>
          <a:p>
            <a:pPr algn="l"/>
            <a:r>
              <a:rPr lang="zh-CN"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小说是从哪些方面刻画米考伯先生的</a:t>
            </a:r>
            <a:r>
              <a:rPr lang="en-US"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br>
              <a:rPr lang="zh-CN" altLang="zh-CN" sz="3600"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sz="3600"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childTnLst>
                    </p:cTn>
                  </p:par>
                  <p:par>
                    <p:cTn id="17" fill="hold" nodeType="clickPar">
                      <p:stCondLst>
                        <p:cond delay="indefinite"/>
                      </p:stCondLst>
                      <p:childTnLst>
                        <p:par>
                          <p:cTn id="18" fill="hold" nodeType="afterGroup">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edge">
                                      <p:cBhvr>
                                        <p:cTn id="2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4"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3506764" y="1159803"/>
            <a:ext cx="1476331" cy="460375"/>
          </a:xfrm>
          <a:prstGeom prst="rect">
            <a:avLst/>
          </a:prstGeom>
          <a:noFill/>
        </p:spPr>
        <p:txBody>
          <a:bodyPr wrap="square" rtlCol="0">
            <a:spAutoFit/>
          </a:bodyPr>
          <a:lstStyle/>
          <a:p>
            <a:r>
              <a:rPr lang="zh-CN" altLang="en-US" sz="2400" b="1">
                <a:solidFill>
                  <a:srgbClr val="FF0000"/>
                </a:solidFill>
                <a:latin typeface="微软雅黑" panose="020b0503020204020204" charset="-122"/>
                <a:ea typeface="微软雅黑" panose="020b0503020204020204" charset="-122"/>
              </a:rPr>
              <a:t>动作描写</a:t>
            </a:r>
            <a:endParaRPr lang="zh-CN" altLang="en-US" sz="2400" b="1">
              <a:solidFill>
                <a:srgbClr val="FF0000"/>
              </a:solidFill>
              <a:latin typeface="微软雅黑" panose="020b0503020204020204" charset="-122"/>
              <a:ea typeface="微软雅黑" panose="020b0503020204020204" charset="-122"/>
            </a:endParaRPr>
          </a:p>
        </p:txBody>
      </p:sp>
      <p:sp>
        <p:nvSpPr>
          <p:cNvPr id="3" name="文本框 2"/>
          <p:cNvSpPr txBox="1"/>
          <p:nvPr>
            <p:custDataLst>
              <p:tags r:id="rId5"/>
            </p:custDataLst>
          </p:nvPr>
        </p:nvSpPr>
        <p:spPr>
          <a:xfrm>
            <a:off x="280035" y="2110740"/>
            <a:ext cx="8583930" cy="1753235"/>
          </a:xfrm>
          <a:prstGeom prst="rect">
            <a:avLst/>
          </a:prstGeom>
          <a:noFill/>
          <a:ln w="12700">
            <a:noFill/>
          </a:ln>
        </p:spPr>
        <p:txBody>
          <a:bodyPr wrap="square" rtlCol="0">
            <a:spAutoFit/>
          </a:bodyPr>
          <a:lstStyle/>
          <a:p>
            <a:pPr fontAlgn="auto">
              <a:lnSpc>
                <a:spcPct val="150000"/>
              </a:lnSpc>
            </a:pPr>
            <a:r>
              <a:rPr lang="zh-CN" altLang="en-US" b="1">
                <a:latin typeface="黑体" panose="02010609060101010101" pitchFamily="49" charset="-122"/>
                <a:ea typeface="黑体" panose="02010609060101010101" pitchFamily="49" charset="-122"/>
                <a:cs typeface="黑体" panose="02010609060101010101" pitchFamily="49" charset="-122"/>
                <a:sym typeface="+mn-ea"/>
              </a:rPr>
              <a:t>“遇到这种时候，米考伯先生真是又伤心又羞愧，甚至悲惨得不能自制，用一把剃刀做出抹脖子的动作来（这是有一次他太太大声尖叫起来我才知道的）。可是在这过后还不到半个小时，他就特别用心地擦亮自己的皮鞋，然后哼着一支曲子，摆出比平时更加高贵的架势走出门去。”</a:t>
            </a:r>
            <a:endParaRPr b="1">
              <a:latin typeface="黑体" panose="02010609060101010101" pitchFamily="49" charset="-122"/>
              <a:ea typeface="黑体" panose="02010609060101010101" pitchFamily="49" charset="-122"/>
              <a:cs typeface="黑体" panose="02010609060101010101" pitchFamily="49" charset="-122"/>
            </a:endParaRPr>
          </a:p>
        </p:txBody>
      </p:sp>
      <p:sp>
        <p:nvSpPr>
          <p:cNvPr id="14" name="文本框 13"/>
          <p:cNvSpPr txBox="1"/>
          <p:nvPr>
            <p:custDataLst>
              <p:tags r:id="rId6"/>
            </p:custDataLst>
          </p:nvPr>
        </p:nvSpPr>
        <p:spPr>
          <a:xfrm>
            <a:off x="280035" y="3972401"/>
            <a:ext cx="8583930" cy="1337945"/>
          </a:xfrm>
          <a:prstGeom prst="rect">
            <a:avLst/>
          </a:prstGeom>
          <a:noFill/>
          <a:ln>
            <a:noFill/>
            <a:prstDash val="sysDash"/>
          </a:ln>
        </p:spPr>
        <p:txBody>
          <a:bodyPr wrap="square" rtlCol="0">
            <a:spAutoFit/>
          </a:bodyPr>
          <a:lstStyle/>
          <a:p>
            <a:pPr fontAlgn="auto">
              <a:lnSpc>
                <a:spcPct val="150000"/>
              </a:lnSpc>
            </a:pPr>
            <a:r>
              <a:rPr lang="zh-CN" altLang="en-US" b="1">
                <a:latin typeface="黑体" panose="02010609060101010101" pitchFamily="49" charset="-122"/>
                <a:ea typeface="黑体" panose="02010609060101010101" pitchFamily="49" charset="-122"/>
                <a:sym typeface="+mn-ea"/>
              </a:rPr>
              <a:t>当陷入困境，债主上门逼债时，他会愁眉苦脸，甚至声泪俱下，拿着刮胡刀要往脖子上抹，想一走了之，而债主一走，顷刻之间将皮鞋擦得锃亮，显示出米考伯先生</a:t>
            </a:r>
            <a:r>
              <a:rPr lang="zh-CN" altLang="en-US" b="1">
                <a:solidFill>
                  <a:srgbClr val="FF0000"/>
                </a:solidFill>
                <a:latin typeface="黑体" panose="02010609060101010101" pitchFamily="49" charset="-122"/>
                <a:ea typeface="黑体" panose="02010609060101010101" pitchFamily="49" charset="-122"/>
                <a:sym typeface="+mn-ea"/>
              </a:rPr>
              <a:t>窘迫尴尬</a:t>
            </a:r>
            <a:r>
              <a:rPr lang="zh-CN" altLang="en-US" b="1">
                <a:latin typeface="黑体" panose="02010609060101010101" pitchFamily="49" charset="-122"/>
                <a:ea typeface="黑体" panose="02010609060101010101" pitchFamily="49" charset="-122"/>
                <a:sym typeface="+mn-ea"/>
              </a:rPr>
              <a:t>的生活处境，又突出了他是一个</a:t>
            </a:r>
            <a:r>
              <a:rPr lang="zh-CN" altLang="en-US" b="1">
                <a:solidFill>
                  <a:srgbClr val="FF0000"/>
                </a:solidFill>
                <a:latin typeface="黑体" panose="02010609060101010101" pitchFamily="49" charset="-122"/>
                <a:ea typeface="黑体" panose="02010609060101010101" pitchFamily="49" charset="-122"/>
                <a:sym typeface="+mn-ea"/>
              </a:rPr>
              <a:t>不折不扣的乐天派。</a:t>
            </a:r>
            <a:endParaRPr lang="zh-CN" altLang="en-US" b="1">
              <a:latin typeface="黑体" panose="02010609060101010101" pitchFamily="49" charset="-122"/>
              <a:ea typeface="黑体" panose="02010609060101010101" pitchFamily="49" charset="-122"/>
              <a:cs typeface="黑体" panose="02010609060101010101" pitchFamily="49" charset="-122"/>
            </a:endParaRPr>
          </a:p>
        </p:txBody>
      </p:sp>
      <p:sp>
        <p:nvSpPr>
          <p:cNvPr id="2" name="标题 1"/>
          <p:cNvSpPr>
            <a:spLocks noGrp="1"/>
          </p:cNvSpPr>
          <p:nvPr>
            <p:ph type="title"/>
            <p:custDataLst>
              <p:tags r:id="rId7"/>
            </p:custDataLst>
          </p:nvPr>
        </p:nvSpPr>
        <p:spPr>
          <a:xfrm>
            <a:off x="539115" y="332740"/>
            <a:ext cx="7772400" cy="1470025"/>
          </a:xfrm>
        </p:spPr>
        <p:txBody>
          <a:bodyPr>
            <a:noAutofit/>
            <a:scene3d>
              <a:camera prst="orthographicFront"/>
              <a:lightRig rig="threePt" dir="t"/>
            </a:scene3d>
          </a:bodyPr>
          <a:lstStyle/>
          <a:p>
            <a:pPr algn="l"/>
            <a:r>
              <a:rPr lang="zh-CN"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小说是从哪些方面刻画米考伯先生的</a:t>
            </a:r>
            <a:r>
              <a:rPr lang="en-US"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br>
              <a:rPr lang="zh-CN" altLang="zh-CN" sz="3600"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sz="3600"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childTnLst>
                    </p:cTn>
                  </p:par>
                  <p:par>
                    <p:cTn id="17" fill="hold" nodeType="clickPar">
                      <p:stCondLst>
                        <p:cond delay="indefinite"/>
                      </p:stCondLst>
                      <p:childTnLst>
                        <p:par>
                          <p:cTn id="18" fill="hold" nodeType="afterGroup">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diamond(in)">
                                      <p:cBhvr>
                                        <p:cTn id="2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14"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文本框 6"/>
          <p:cNvSpPr txBox="1"/>
          <p:nvPr>
            <p:custDataLst>
              <p:tags r:id="rId4"/>
            </p:custDataLst>
          </p:nvPr>
        </p:nvSpPr>
        <p:spPr>
          <a:xfrm>
            <a:off x="533400" y="2057876"/>
            <a:ext cx="7780020" cy="3138170"/>
          </a:xfrm>
          <a:prstGeom prst="rect">
            <a:avLst/>
          </a:prstGeom>
          <a:noFill/>
          <a:ln w="19050">
            <a:noFill/>
          </a:ln>
        </p:spPr>
        <p:txBody>
          <a:bodyPr wrap="square" rtlCol="0">
            <a:spAutoFit/>
          </a:bodyPr>
          <a:lstStyle/>
          <a:p>
            <a:pPr fontAlgn="auto">
              <a:lnSpc>
                <a:spcPct val="150000"/>
              </a:lnSpc>
            </a:pPr>
            <a:r>
              <a:rPr lang="zh-CN" altLang="en-US" sz="3300" b="1">
                <a:latin typeface="+mj-ea"/>
                <a:ea typeface="+mj-ea"/>
                <a:cs typeface="+mj-ea"/>
              </a:rPr>
              <a:t>米考伯先生是一个对</a:t>
            </a:r>
            <a:r>
              <a:rPr lang="zh-CN" altLang="en-US" sz="3300" b="1">
                <a:solidFill>
                  <a:srgbClr val="FF0000"/>
                </a:solidFill>
                <a:latin typeface="+mj-ea"/>
                <a:ea typeface="+mj-ea"/>
                <a:cs typeface="+mj-ea"/>
              </a:rPr>
              <a:t>我热情、关心、真诚、为我处处考虑的“慈父”形象</a:t>
            </a:r>
            <a:r>
              <a:rPr lang="zh-CN" altLang="en-US" sz="3300" b="1">
                <a:latin typeface="+mj-ea"/>
                <a:ea typeface="+mj-ea"/>
                <a:cs typeface="+mj-ea"/>
              </a:rPr>
              <a:t>，但又是一个</a:t>
            </a:r>
            <a:r>
              <a:rPr lang="zh-CN" altLang="en-US" sz="3300" b="1">
                <a:solidFill>
                  <a:srgbClr val="FF0000"/>
                </a:solidFill>
                <a:latin typeface="+mj-ea"/>
                <a:ea typeface="+mj-ea"/>
                <a:cs typeface="+mj-ea"/>
              </a:rPr>
              <a:t>爱慕虚荣、喜欢讲排场、债多不愁、乐天知命、随遇而安的滑稽形象</a:t>
            </a:r>
            <a:r>
              <a:rPr lang="zh-CN" altLang="en-US" sz="3300" b="1">
                <a:latin typeface="+mj-ea"/>
                <a:ea typeface="+mj-ea"/>
                <a:cs typeface="+mj-ea"/>
              </a:rPr>
              <a:t>。</a:t>
            </a:r>
            <a:endParaRPr lang="zh-CN" altLang="en-US" sz="3300" b="1">
              <a:latin typeface="+mj-ea"/>
              <a:ea typeface="+mj-ea"/>
              <a:cs typeface="+mj-ea"/>
            </a:endParaRPr>
          </a:p>
        </p:txBody>
      </p:sp>
    </p:spTree>
  </p:cSld>
  <p:clrMapOvr>
    <a:masterClrMapping/>
  </p:clrMapOvr>
  <mc:AlternateContent>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文本框 4"/>
          <p:cNvSpPr txBox="1"/>
          <p:nvPr>
            <p:custDataLst>
              <p:tags r:id="rId4"/>
            </p:custDataLst>
          </p:nvPr>
        </p:nvSpPr>
        <p:spPr>
          <a:xfrm>
            <a:off x="218123" y="1380173"/>
            <a:ext cx="8475345" cy="1014730"/>
          </a:xfrm>
          <a:prstGeom prst="rect">
            <a:avLst/>
          </a:prstGeom>
          <a:noFill/>
        </p:spPr>
        <p:txBody>
          <a:bodyPr wrap="square" rtlCol="0">
            <a:spAutoFit/>
          </a:bodyPr>
          <a:lstStyle/>
          <a:p>
            <a:r>
              <a:rPr lang="zh-CN" altLang="en-US" sz="3000" b="1">
                <a:solidFill>
                  <a:schemeClr val="tx1"/>
                </a:solidFill>
                <a:latin typeface="微软雅黑" panose="020b0503020204020204" charset="-122"/>
                <a:ea typeface="微软雅黑" panose="020b0503020204020204" charset="-122"/>
              </a:rPr>
              <a:t>米考伯先生为什么能够成为世界文学中的一个典型形象？</a:t>
            </a:r>
            <a:endParaRPr lang="zh-CN" altLang="en-US" sz="3000" b="1">
              <a:solidFill>
                <a:schemeClr val="tx1"/>
              </a:solidFill>
              <a:latin typeface="微软雅黑" panose="020b0503020204020204" charset="-122"/>
              <a:ea typeface="微软雅黑" panose="020b0503020204020204" charset="-122"/>
            </a:endParaRPr>
          </a:p>
        </p:txBody>
      </p:sp>
      <p:sp>
        <p:nvSpPr>
          <p:cNvPr id="8" name="文本框 7"/>
          <p:cNvSpPr txBox="1"/>
          <p:nvPr>
            <p:custDataLst>
              <p:tags r:id="rId5"/>
            </p:custDataLst>
          </p:nvPr>
        </p:nvSpPr>
        <p:spPr>
          <a:xfrm>
            <a:off x="236220" y="2571274"/>
            <a:ext cx="8475345" cy="3415030"/>
          </a:xfrm>
          <a:prstGeom prst="rect">
            <a:avLst/>
          </a:prstGeom>
          <a:noFill/>
          <a:ln w="12700">
            <a:noFill/>
          </a:ln>
        </p:spPr>
        <p:txBody>
          <a:bodyPr wrap="square" rtlCol="0">
            <a:spAutoFit/>
          </a:bodyPr>
          <a:lstStyle/>
          <a:p>
            <a:pPr fontAlgn="auto">
              <a:lnSpc>
                <a:spcPct val="150000"/>
              </a:lnSpc>
            </a:pPr>
            <a:r>
              <a:rPr lang="zh-CN" altLang="en-US" sz="2100">
                <a:latin typeface="黑体" panose="02010609060101010101" pitchFamily="49" charset="-122"/>
                <a:ea typeface="黑体" panose="02010609060101010101" pitchFamily="49" charset="-122"/>
                <a:cs typeface="黑体" panose="02010609060101010101" pitchFamily="49" charset="-122"/>
              </a:rPr>
              <a:t>米</a:t>
            </a:r>
            <a:r>
              <a:rPr lang="zh-CN" altLang="en-US" sz="2400" b="1">
                <a:latin typeface="+mj-ea"/>
                <a:ea typeface="+mj-ea"/>
                <a:cs typeface="+mj-ea"/>
              </a:rPr>
              <a:t>考伯是大卫在格林比货行做童工时的房东，最后与他结下了深厚的友谊，他因无力偿还账务而身陷囹圄，最显著的特点是得乐且乐，梦想有一天会时来运转，一副盲目乐观的样子，他的爱慕虚荣、乐观，尤其是他乐天知命、债多不愁、喜欢讲排场的性格，使他成为文学中的一个典型形象，后人将这些行为及其背后的思想概括为</a:t>
            </a:r>
            <a:r>
              <a:rPr lang="zh-CN" altLang="en-US" sz="2400" b="1">
                <a:solidFill>
                  <a:srgbClr val="FF0000"/>
                </a:solidFill>
                <a:latin typeface="+mj-ea"/>
                <a:ea typeface="+mj-ea"/>
                <a:cs typeface="+mj-ea"/>
              </a:rPr>
              <a:t>“米考伯主义”</a:t>
            </a:r>
            <a:r>
              <a:rPr lang="zh-CN" altLang="en-US" sz="2400" b="1">
                <a:latin typeface="+mj-ea"/>
                <a:ea typeface="+mj-ea"/>
                <a:cs typeface="+mj-ea"/>
              </a:rPr>
              <a:t>。</a:t>
            </a:r>
            <a:endParaRPr lang="zh-CN" altLang="en-US" sz="2400" b="1">
              <a:latin typeface="+mj-ea"/>
              <a:ea typeface="+mj-ea"/>
              <a:cs typeface="+mj-ea"/>
            </a:endParaRPr>
          </a:p>
        </p:txBody>
      </p:sp>
    </p:spTree>
  </p:cSld>
  <p:clrMapOvr>
    <a:masterClrMapping/>
  </p:clrMapOvr>
  <mc:AlternateContent>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2250281" y="2500313"/>
            <a:ext cx="2875915" cy="645160"/>
          </a:xfrm>
          <a:prstGeom prst="rect">
            <a:avLst/>
          </a:prstGeom>
          <a:noFill/>
        </p:spPr>
        <p:txBody>
          <a:bodyPr wrap="none" rtlCol="0">
            <a:spAutoFit/>
          </a:bodyPr>
          <a:lstStyle/>
          <a:p>
            <a:r>
              <a:rPr lang="en-US" altLang="zh-CN" sz="3600" b="1"/>
              <a:t>“</a:t>
            </a:r>
            <a:r>
              <a:rPr lang="zh-CN" altLang="en-US" sz="3600" b="1"/>
              <a:t>我</a:t>
            </a:r>
            <a:r>
              <a:rPr lang="en-US" altLang="zh-CN" sz="3600" b="1"/>
              <a:t>”</a:t>
            </a:r>
            <a:r>
              <a:rPr lang="zh-CN" altLang="en-US" sz="3600" b="1"/>
              <a:t>形象分析</a:t>
            </a:r>
            <a:endParaRPr lang="zh-CN" altLang="en-US" sz="3600" b="1"/>
          </a:p>
        </p:txBody>
      </p:sp>
      <p:pic>
        <p:nvPicPr>
          <p:cNvPr id="5" name="图片 4"/>
          <p:cNvPicPr>
            <a:picLocks noChangeAspect="1"/>
          </p:cNvPicPr>
          <p:nvPr>
            <p:custDataLst>
              <p:tags r:id="rId6"/>
            </p:custDataLst>
          </p:nvPr>
        </p:nvPicPr>
        <p:blipFill>
          <a:blip r:embed="rId5"/>
          <a:stretch>
            <a:fillRect/>
          </a:stretch>
        </p:blipFill>
        <p:spPr>
          <a:xfrm>
            <a:off x="0" y="4080486"/>
            <a:ext cx="2960370" cy="1920240"/>
          </a:xfrm>
          <a:prstGeom prst="rect">
            <a:avLst/>
          </a:prstGeom>
        </p:spPr>
      </p:pic>
    </p:spTree>
  </p:cSld>
  <p:clrMapOvr>
    <a:masterClrMapping/>
  </p:clrMapOvr>
  <mc:AlternateContent>
    <mc:Choice xmlns:p14="http://schemas.microsoft.com/office/powerpoint/2010/main" Requires="p14">
      <p:transition spd="slow" p14:dur="2250">
        <p:random/>
      </p:transition>
    </mc:Choice>
    <mc:Fallback>
      <p:transition spd="slow">
        <p:random/>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08585" y="1585913"/>
            <a:ext cx="1434465" cy="417671"/>
          </a:xfrm>
          <a:prstGeom prst="rect">
            <a:avLst/>
          </a:prstGeom>
          <a:noFill/>
        </p:spPr>
        <p:txBody>
          <a:bodyPr wrap="square" rtlCol="0">
            <a:normAutofit fontScale="30000"/>
          </a:bodyPr>
          <a:lstStyle/>
          <a:p>
            <a:r>
              <a:rPr lang="en-US" altLang="zh-CN" sz="6000" b="1">
                <a:solidFill>
                  <a:schemeClr val="accent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01</a:t>
            </a:r>
            <a:endParaRPr lang="en-US" altLang="zh-CN" sz="6000" b="1">
              <a:solidFill>
                <a:schemeClr val="accent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0" name="文本框 19"/>
          <p:cNvSpPr txBox="1"/>
          <p:nvPr>
            <p:custDataLst>
              <p:tags r:id="rId4"/>
            </p:custDataLst>
          </p:nvPr>
        </p:nvSpPr>
        <p:spPr>
          <a:xfrm>
            <a:off x="44291" y="2003584"/>
            <a:ext cx="2565083" cy="637223"/>
          </a:xfrm>
          <a:prstGeom prst="rect">
            <a:avLst/>
          </a:prstGeom>
          <a:noFill/>
        </p:spPr>
        <p:txBody>
          <a:bodyPr wrap="square" rtlCol="0">
            <a:noAutofit/>
          </a:bodyPr>
          <a:lstStyle/>
          <a:p>
            <a:pPr algn="just"/>
            <a:r>
              <a:rPr lang="zh-CN" altLang="en-US" sz="1875"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“我”作为第一人称</a:t>
            </a:r>
            <a:endParaRPr lang="zh-CN" altLang="en-US" sz="1875"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a:p>
            <a:pPr algn="just"/>
            <a:r>
              <a:rPr lang="zh-CN" altLang="en-US" sz="1875"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叙事的作用</a:t>
            </a:r>
            <a:endParaRPr lang="zh-CN" altLang="en-US" sz="1875"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5"/>
            </p:custDataLst>
          </p:nvPr>
        </p:nvSpPr>
        <p:spPr>
          <a:xfrm>
            <a:off x="108585" y="2683669"/>
            <a:ext cx="2590324" cy="2892743"/>
          </a:xfrm>
          <a:prstGeom prst="rect">
            <a:avLst/>
          </a:prstGeom>
          <a:noFill/>
        </p:spPr>
        <p:txBody>
          <a:bodyPr wrap="square" rtlCol="0">
            <a:normAutofit/>
          </a:bodyPr>
          <a:lstStyle/>
          <a:p>
            <a:pPr marL="457200" indent="-457200" fontAlgn="auto">
              <a:lnSpc>
                <a:spcPct val="130000"/>
              </a:lnSpc>
              <a:spcAft>
                <a:spcPct val="0"/>
              </a:spcAft>
              <a:buAutoNum type="arabicPeriod"/>
            </a:pPr>
            <a:r>
              <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使叙述亲切自然，能自由地表达思想感情，给读者以真实生动之感。</a:t>
            </a: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457200" indent="-457200" fontAlgn="auto">
              <a:lnSpc>
                <a:spcPct val="130000"/>
              </a:lnSpc>
              <a:spcAft>
                <a:spcPct val="0"/>
              </a:spcAft>
              <a:buAutoNum type="arabicPeriod"/>
            </a:pPr>
            <a:r>
              <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设置悬念，增强读者的阅读兴趣。</a:t>
            </a: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6"/>
            </p:custDataLst>
          </p:nvPr>
        </p:nvSpPr>
        <p:spPr>
          <a:xfrm>
            <a:off x="6730841" y="1578769"/>
            <a:ext cx="1203484" cy="391001"/>
          </a:xfrm>
          <a:prstGeom prst="rect">
            <a:avLst/>
          </a:prstGeom>
          <a:noFill/>
        </p:spPr>
        <p:txBody>
          <a:bodyPr wrap="square" rtlCol="0">
            <a:normAutofit/>
          </a:bodyPr>
          <a:lstStyle/>
          <a:p>
            <a:r>
              <a:rPr lang="en-US" altLang="zh-CN" b="1">
                <a:solidFill>
                  <a:schemeClr val="accent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03</a:t>
            </a:r>
            <a:endParaRPr lang="en-US" altLang="zh-CN" b="1">
              <a:solidFill>
                <a:schemeClr val="accent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5" name="文本框 24"/>
          <p:cNvSpPr txBox="1"/>
          <p:nvPr>
            <p:custDataLst>
              <p:tags r:id="rId7"/>
            </p:custDataLst>
          </p:nvPr>
        </p:nvSpPr>
        <p:spPr>
          <a:xfrm>
            <a:off x="6551295" y="1969770"/>
            <a:ext cx="2166938" cy="584835"/>
          </a:xfrm>
          <a:prstGeom prst="rect">
            <a:avLst/>
          </a:prstGeom>
          <a:noFill/>
        </p:spPr>
        <p:txBody>
          <a:bodyPr wrap="square" rtlCol="0">
            <a:noAutofit/>
          </a:bodyPr>
          <a:lstStyle/>
          <a:p>
            <a:pPr algn="l"/>
            <a:r>
              <a:rPr lang="zh-CN" altLang="en-US"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“我”作为小说</a:t>
            </a:r>
            <a:endParaRPr lang="zh-CN" altLang="en-US"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a:p>
            <a:pPr algn="l"/>
            <a:r>
              <a:rPr lang="zh-CN" altLang="en-US"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主要人物的作用</a:t>
            </a:r>
            <a:endParaRPr lang="zh-CN" altLang="en-US"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8"/>
            </p:custDataLst>
          </p:nvPr>
        </p:nvSpPr>
        <p:spPr>
          <a:xfrm>
            <a:off x="6252686" y="2640806"/>
            <a:ext cx="2768918" cy="3223736"/>
          </a:xfrm>
          <a:prstGeom prst="rect">
            <a:avLst/>
          </a:prstGeom>
          <a:noFill/>
        </p:spPr>
        <p:txBody>
          <a:bodyPr wrap="square" rtlCol="0">
            <a:normAutofit lnSpcReduction="20000"/>
          </a:bodyPr>
          <a:lstStyle/>
          <a:p>
            <a:pPr marL="457200" indent="-457200" fontAlgn="auto">
              <a:lnSpc>
                <a:spcPct val="130000"/>
              </a:lnSpc>
              <a:spcAft>
                <a:spcPct val="0"/>
              </a:spcAft>
              <a:buAutoNum type="arabicPeriod"/>
            </a:pPr>
            <a:r>
              <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通过塑造人物形象来表现某种价值观、道德观或行为品行。</a:t>
            </a: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457200" indent="-457200" fontAlgn="auto">
              <a:lnSpc>
                <a:spcPct val="130000"/>
              </a:lnSpc>
              <a:spcAft>
                <a:spcPct val="0"/>
              </a:spcAft>
              <a:buAutoNum type="arabicPeriod"/>
            </a:pPr>
            <a:r>
              <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通过人物的命运发展来反映某种社会的现状，讽刺或揭露社会的不公。</a:t>
            </a: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457200" indent="-457200" fontAlgn="auto">
              <a:lnSpc>
                <a:spcPct val="130000"/>
              </a:lnSpc>
              <a:spcAft>
                <a:spcPct val="0"/>
              </a:spcAft>
              <a:buAutoNum type="arabicPeriod"/>
            </a:pPr>
            <a:r>
              <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借助人物形象表达作者的某种主张或寄托某种情感。</a:t>
            </a: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custDataLst>
              <p:tags r:id="rId9"/>
            </p:custDataLst>
          </p:nvPr>
        </p:nvSpPr>
        <p:spPr>
          <a:xfrm>
            <a:off x="3361849" y="1565910"/>
            <a:ext cx="1460659" cy="403860"/>
          </a:xfrm>
          <a:prstGeom prst="rect">
            <a:avLst/>
          </a:prstGeom>
          <a:noFill/>
        </p:spPr>
        <p:txBody>
          <a:bodyPr wrap="square" rtlCol="0">
            <a:normAutofit fontScale="30000"/>
          </a:bodyPr>
          <a:lstStyle/>
          <a:p>
            <a:r>
              <a:rPr lang="en-US" altLang="zh-CN" sz="6000" b="1">
                <a:solidFill>
                  <a:schemeClr val="accent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02</a:t>
            </a:r>
            <a:endParaRPr lang="en-US" altLang="zh-CN" sz="6000" b="1">
              <a:solidFill>
                <a:schemeClr val="accent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0" name="文本框 29"/>
          <p:cNvSpPr txBox="1"/>
          <p:nvPr>
            <p:custDataLst>
              <p:tags r:id="rId10"/>
            </p:custDataLst>
          </p:nvPr>
        </p:nvSpPr>
        <p:spPr>
          <a:xfrm>
            <a:off x="3272314" y="1969770"/>
            <a:ext cx="2422684" cy="598170"/>
          </a:xfrm>
          <a:prstGeom prst="rect">
            <a:avLst/>
          </a:prstGeom>
          <a:noFill/>
        </p:spPr>
        <p:txBody>
          <a:bodyPr wrap="square" rtlCol="0">
            <a:noAutofit/>
          </a:bodyPr>
          <a:lstStyle/>
          <a:p>
            <a:pPr algn="just"/>
            <a:r>
              <a:rPr lang="zh-CN" altLang="en-US"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“我”作为小说</a:t>
            </a:r>
            <a:endParaRPr lang="zh-CN" altLang="en-US"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a:p>
            <a:pPr algn="just"/>
            <a:r>
              <a:rPr lang="zh-CN" altLang="en-US"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次要人物的作用</a:t>
            </a:r>
            <a:endParaRPr lang="zh-CN" altLang="en-US" b="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11"/>
            </p:custDataLst>
          </p:nvPr>
        </p:nvSpPr>
        <p:spPr>
          <a:xfrm>
            <a:off x="2981801" y="2640806"/>
            <a:ext cx="3270885" cy="3223736"/>
          </a:xfrm>
          <a:prstGeom prst="rect">
            <a:avLst/>
          </a:prstGeom>
          <a:noFill/>
        </p:spPr>
        <p:txBody>
          <a:bodyPr wrap="square" rtlCol="0">
            <a:normAutofit fontScale="90000"/>
          </a:bodyPr>
          <a:lstStyle/>
          <a:p>
            <a:pPr marL="457200" indent="-457200" fontAlgn="auto">
              <a:lnSpc>
                <a:spcPct val="130000"/>
              </a:lnSpc>
              <a:spcAft>
                <a:spcPct val="0"/>
              </a:spcAft>
              <a:buAutoNum type="arabicPeriod"/>
            </a:pPr>
            <a:r>
              <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衬托主要人物。（指明是正衬或反衬，是怎样衬托的）</a:t>
            </a: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457200" indent="-457200" fontAlgn="auto">
              <a:lnSpc>
                <a:spcPct val="130000"/>
              </a:lnSpc>
              <a:spcAft>
                <a:spcPct val="0"/>
              </a:spcAft>
              <a:buAutoNum type="arabicPeriod"/>
            </a:pPr>
            <a:r>
              <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线索（结构）作用。“我”是贯穿作品始终的一条重要线索，推动（串起）故事情节发展，使作品结构更加严谨。</a:t>
            </a: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457200" indent="-457200" fontAlgn="auto">
              <a:lnSpc>
                <a:spcPct val="130000"/>
              </a:lnSpc>
              <a:spcAft>
                <a:spcPct val="0"/>
              </a:spcAft>
              <a:buAutoNum type="arabicPeriod"/>
            </a:pPr>
            <a:r>
              <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主题作用。“我”与主要任务一起丰富、深化了主题。</a:t>
            </a:r>
            <a:endParaRPr lang="zh-CN" altLang="en-US">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cxnSp>
        <p:nvCxnSpPr>
          <p:cNvPr id="14" name="直接连接符 13"/>
          <p:cNvCxnSpPr/>
          <p:nvPr>
            <p:custDataLst>
              <p:tags r:id="rId12"/>
            </p:custDataLst>
          </p:nvPr>
        </p:nvCxnSpPr>
        <p:spPr>
          <a:xfrm flipH="1" flipV="1">
            <a:off x="2985689" y="2269154"/>
            <a:ext cx="0" cy="3276778"/>
          </a:xfrm>
          <a:prstGeom prst="line">
            <a:avLst/>
          </a:prstGeom>
          <a:ln w="12700">
            <a:solidFill>
              <a:schemeClr val="bg1">
                <a:lumMod val="8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3"/>
            </p:custDataLst>
          </p:nvPr>
        </p:nvCxnSpPr>
        <p:spPr>
          <a:xfrm flipH="1" flipV="1">
            <a:off x="6239516" y="2269154"/>
            <a:ext cx="0" cy="3276778"/>
          </a:xfrm>
          <a:prstGeom prst="line">
            <a:avLst/>
          </a:prstGeom>
          <a:ln w="12700">
            <a:solidFill>
              <a:schemeClr val="bg1">
                <a:lumMod val="85000"/>
                <a:alpha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14"/>
            </p:custDataLst>
          </p:nvPr>
        </p:nvSpPr>
        <p:spPr>
          <a:xfrm>
            <a:off x="3100916" y="1035896"/>
            <a:ext cx="8228117" cy="530066"/>
          </a:xfrm>
          <a:prstGeom prst="rect">
            <a:avLst/>
          </a:prstGeom>
        </p:spPr>
        <p:txBody>
          <a:bodyPr vert="horz" lIns="67627" tIns="35242" rIns="67627" bIns="35242"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zh-CN" altLang="en-US" sz="2700">
                <a:solidFill>
                  <a:schemeClr val="tx1">
                    <a:lumMod val="85000"/>
                    <a:lumOff val="15000"/>
                  </a:schemeClr>
                </a:solidFill>
                <a:uFillTx/>
                <a:latin typeface="Arial" panose="020b0604020202020204" pitchFamily="34" charset="0"/>
                <a:sym typeface="Arial" panose="020b0604020202020204" pitchFamily="34" charset="0"/>
              </a:rPr>
              <a:t>小说中“我”的作用</a:t>
            </a:r>
            <a:endParaRPr lang="zh-CN" altLang="en-US" sz="2700">
              <a:solidFill>
                <a:schemeClr val="tx1">
                  <a:lumMod val="85000"/>
                  <a:lumOff val="15000"/>
                </a:schemeClr>
              </a:solidFill>
              <a:uFillTx/>
              <a:latin typeface="Arial" panose="020b0604020202020204" pitchFamily="34" charset="0"/>
              <a:sym typeface="Arial" panose="020b0604020202020204" pitchFamily="34" charset="0"/>
            </a:endParaRPr>
          </a:p>
        </p:txBody>
      </p:sp>
      <p:pic>
        <p:nvPicPr>
          <p:cNvPr id="32" name="New picture"/>
          <p:cNvPicPr/>
          <p:nvPr>
            <p:custDataLst>
              <p:tags r:id="rId16"/>
            </p:custDataLst>
          </p:nvPr>
        </p:nvPicPr>
        <p:blipFill>
          <a:blip r:embed="rId15"/>
          <a:stretch>
            <a:fillRect/>
          </a:stretch>
        </p:blipFill>
        <p:spPr>
          <a:xfrm>
            <a:off x="8305800" y="9239250"/>
            <a:ext cx="238125" cy="171450"/>
          </a:xfrm>
          <a:prstGeom prst="cube">
            <a:avLst/>
          </a:prstGeom>
        </p:spPr>
      </p:pic>
    </p:spTree>
    <p:custDataLst>
      <p:tags r:id="rId17"/>
    </p:custDataLst>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73894" y="1237298"/>
            <a:ext cx="7886700" cy="994172"/>
          </a:xfrm>
        </p:spPr>
        <p:txBody>
          <a:bodyPr>
            <a:normAutofit fontScale="90000"/>
          </a:bodyPr>
          <a:lstStyle/>
          <a:p>
            <a:r>
              <a:rPr lang="zh-CN" altLang="en-US"/>
              <a:t>文中有很多性格鲜明的人物形象，请找出相关段落进行分析。</a:t>
            </a:r>
            <a:endParaRPr lang="zh-CN" altLang="en-US"/>
          </a:p>
        </p:txBody>
      </p:sp>
      <p:sp>
        <p:nvSpPr>
          <p:cNvPr id="3" name="内容占位符 2"/>
          <p:cNvSpPr>
            <a:spLocks noGrp="1"/>
          </p:cNvSpPr>
          <p:nvPr>
            <p:ph idx="1"/>
            <p:custDataLst>
              <p:tags r:id="rId4"/>
            </p:custDataLst>
          </p:nvPr>
        </p:nvSpPr>
        <p:spPr>
          <a:xfrm>
            <a:off x="673850" y="2668667"/>
            <a:ext cx="4406785" cy="2177654"/>
          </a:xfrm>
        </p:spPr>
        <p:txBody>
          <a:bodyPr>
            <a:noAutofit/>
          </a:bodyPr>
          <a:lstStyle/>
          <a:p>
            <a:pPr marL="0" indent="0">
              <a:lnSpc>
                <a:spcPct val="160000"/>
              </a:lnSpc>
              <a:buNone/>
            </a:pPr>
            <a:r>
              <a:rPr lang="zh-CN" altLang="en-US" sz="1800" b="1">
                <a:latin typeface="方正姚体" panose="02010601030101010101" pitchFamily="2" charset="-122"/>
                <a:ea typeface="方正姚体" panose="02010601030101010101" pitchFamily="2" charset="-122"/>
              </a:rPr>
              <a:t>人们说“三岁看大，七岁看老”。虽然作为全文故事的线索人物，大卫只是一个十岁的孩子，但我们也能看出他性格中某些有助于他后来成为作家的特点。试结合课文，分析这些特点。</a:t>
            </a:r>
            <a:endParaRPr lang="zh-CN" altLang="en-US" sz="1800" b="1">
              <a:latin typeface="方正姚体" panose="02010601030101010101" pitchFamily="2" charset="-122"/>
              <a:ea typeface="方正姚体" panose="02010601030101010101" pitchFamily="2" charset="-122"/>
            </a:endParaRPr>
          </a:p>
        </p:txBody>
      </p:sp>
      <p:pic>
        <p:nvPicPr>
          <p:cNvPr id="1026" name="Picture 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5283518" y="2384583"/>
            <a:ext cx="3455480" cy="32275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custDataLst>
              <p:tags r:id="rId3"/>
            </p:custDataLst>
          </p:nvPr>
        </p:nvSpPr>
        <p:spPr>
          <a:xfrm>
            <a:off x="2644808" y="1957862"/>
            <a:ext cx="6233921" cy="2831308"/>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vert="horz" lIns="68580" tIns="34290" rIns="68580" bIns="34290" rtlCol="0"/>
          <a:lstStyle>
            <a:lvl1pPr marL="228600" indent="-228600" algn="l" defTabSz="914400" rtl="0" eaLnBrk="1" latinLnBrk="0" hangingPunct="1">
              <a:lnSpc>
                <a:spcPct val="90000"/>
              </a:lnSpc>
              <a:spcBef>
                <a:spcPts val="1000"/>
              </a:spcBef>
              <a:buFont typeface="Wingdings 2" panose="05020102010507070707"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anose="05020102010507070707"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anose="05020102010507070707"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anose="05020102010507070707"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anose="05020102010507070707"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anose="05020102010507070707"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anose="05020102010507070707"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anose="05020102010507070707"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anose="05020102010507070707" pitchFamily="18" charset="2"/>
              <a:buChar char=""/>
              <a:defRPr sz="1800" kern="1200">
                <a:solidFill>
                  <a:schemeClr val="tx1"/>
                </a:solidFill>
                <a:latin typeface="+mn-lt"/>
                <a:ea typeface="+mn-ea"/>
                <a:cs typeface="+mn-cs"/>
              </a:defRPr>
            </a:lvl9pPr>
          </a:lstStyle>
          <a:p>
            <a:pPr marL="0" indent="0" fontAlgn="auto">
              <a:lnSpc>
                <a:spcPct val="150000"/>
              </a:lnSpc>
              <a:buNone/>
            </a:pPr>
            <a:r>
              <a:rPr lang="zh-CN" altLang="en-US" sz="1800">
                <a:latin typeface="华文楷体" panose="02010600040101010101" pitchFamily="2" charset="-122"/>
                <a:ea typeface="华文楷体" panose="02010600040101010101" pitchFamily="2" charset="-122"/>
              </a:rPr>
              <a:t>我竟沦落到跟这样一班人为伍，内心隐藏的痛苦，真是无法用语言表达。我把这些天天在一起的伙伴跟我幸福的孩提时代的那些伙伴作了比较</a:t>
            </a:r>
            <a:r>
              <a:rPr lang="en-US" altLang="zh-CN" sz="1800">
                <a:latin typeface="华文楷体" panose="02010600040101010101" pitchFamily="2" charset="-122"/>
                <a:ea typeface="华文楷体" panose="02010600040101010101" pitchFamily="2" charset="-122"/>
              </a:rPr>
              <a:t>——</a:t>
            </a:r>
            <a:r>
              <a:rPr lang="zh-CN" altLang="en-US" sz="1800">
                <a:latin typeface="华文楷体" panose="02010600040101010101" pitchFamily="2" charset="-122"/>
                <a:ea typeface="华文楷体" panose="02010600040101010101" pitchFamily="2" charset="-122"/>
              </a:rPr>
              <a:t>更不要说跟斯蒂福斯、特雷德尔那班人比较了</a:t>
            </a:r>
            <a:r>
              <a:rPr lang="en-US" altLang="zh-CN" sz="1800">
                <a:latin typeface="华文楷体" panose="02010600040101010101" pitchFamily="2" charset="-122"/>
                <a:ea typeface="华文楷体" panose="02010600040101010101" pitchFamily="2" charset="-122"/>
              </a:rPr>
              <a:t>——</a:t>
            </a:r>
            <a:r>
              <a:rPr lang="zh-CN" altLang="en-US" sz="1800">
                <a:latin typeface="华文楷体" panose="02010600040101010101" pitchFamily="2" charset="-122"/>
                <a:ea typeface="华文楷体" panose="02010600040101010101" pitchFamily="2" charset="-122"/>
              </a:rPr>
              <a:t>我觉得，想成为一个有学问、有名望的人的希望，已在我胸中破灭了。当时我感到绝望极了，对自己所处的地位深深感到羞辱。我年轻的心痛苦地认定，我过去所学的、所想的、所喜爱的，以及激发我想象力和上进心的一切，都将一天天地渐渐离我而去，永远不再回来了，凡此种种，全都深深地印在我的记忆之中，决非笔墨所能诉说。</a:t>
            </a:r>
            <a:endParaRPr lang="zh-CN" altLang="en-US" sz="1800">
              <a:latin typeface="华文楷体" panose="02010600040101010101" pitchFamily="2" charset="-122"/>
              <a:ea typeface="华文楷体" panose="02010600040101010101" pitchFamily="2" charset="-122"/>
            </a:endParaRPr>
          </a:p>
        </p:txBody>
      </p:sp>
      <p:sp>
        <p:nvSpPr>
          <p:cNvPr id="5" name="文本框 4"/>
          <p:cNvSpPr txBox="1"/>
          <p:nvPr>
            <p:custDataLst>
              <p:tags r:id="rId4"/>
            </p:custDataLst>
          </p:nvPr>
        </p:nvSpPr>
        <p:spPr>
          <a:xfrm>
            <a:off x="2736248" y="1188265"/>
            <a:ext cx="4760595" cy="460375"/>
          </a:xfrm>
          <a:prstGeom prst="rect">
            <a:avLst/>
          </a:prstGeom>
          <a:noFill/>
        </p:spPr>
        <p:txBody>
          <a:bodyPr wrap="square">
            <a:spAutoFit/>
          </a:bodyPr>
          <a:lstStyle/>
          <a:p>
            <a:r>
              <a:rPr lang="zh-CN" altLang="en-US" sz="2400">
                <a:ln w="22225">
                  <a:solidFill>
                    <a:schemeClr val="accent2"/>
                  </a:solidFill>
                  <a:prstDash val="solid"/>
                </a:ln>
                <a:solidFill>
                  <a:schemeClr val="accent2">
                    <a:lumMod val="40000"/>
                    <a:lumOff val="60000"/>
                  </a:schemeClr>
                </a:solidFill>
                <a:effectLst/>
                <a:latin typeface="方正姚体" panose="02010601030101010101" pitchFamily="2" charset="-122"/>
                <a:ea typeface="方正姚体" panose="02010601030101010101" pitchFamily="2" charset="-122"/>
              </a:rPr>
              <a:t>细读下列文字</a:t>
            </a:r>
            <a:endParaRPr lang="zh-CN" altLang="en-US" sz="2400">
              <a:ln w="22225">
                <a:solidFill>
                  <a:schemeClr val="accent2"/>
                </a:solidFill>
                <a:prstDash val="solid"/>
              </a:ln>
              <a:solidFill>
                <a:schemeClr val="accent2">
                  <a:lumMod val="40000"/>
                  <a:lumOff val="60000"/>
                </a:schemeClr>
              </a:solidFill>
              <a:effectLst/>
              <a:latin typeface="方正姚体" panose="02010601030101010101" pitchFamily="2" charset="-122"/>
              <a:ea typeface="方正姚体" panose="02010601030101010101" pitchFamily="2" charset="-122"/>
            </a:endParaRPr>
          </a:p>
        </p:txBody>
      </p:sp>
      <p:pic>
        <p:nvPicPr>
          <p:cNvPr id="8" name="图片 7"/>
          <p:cNvPicPr>
            <a:picLocks noChangeAspect="1"/>
          </p:cNvPicPr>
          <p:nvPr>
            <p:custDataLst>
              <p:tags r:id="rId6"/>
            </p:custDataLst>
          </p:nvPr>
        </p:nvPicPr>
        <p:blipFill>
          <a:blip r:embed="rId5"/>
          <a:stretch>
            <a:fillRect/>
          </a:stretch>
        </p:blipFill>
        <p:spPr>
          <a:xfrm>
            <a:off x="243364" y="1652150"/>
            <a:ext cx="2250281" cy="3564731"/>
          </a:xfrm>
          <a:prstGeom prst="rect">
            <a:avLst/>
          </a:prstGeom>
        </p:spPr>
      </p:pic>
    </p:spTree>
    <p:custDataLst>
      <p:tags r:id="rId7"/>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87325" y="245745"/>
            <a:ext cx="8656955" cy="5520690"/>
          </a:xfrm>
        </p:spPr>
        <p:txBody>
          <a:bodyPr>
            <a:noAutofit/>
          </a:bodyPr>
          <a:lstStyle/>
          <a:p>
            <a:pPr indent="0" fontAlgn="auto">
              <a:lnSpc>
                <a:spcPct val="150000"/>
              </a:lnSpc>
              <a:spcBef>
                <a:spcPct val="0"/>
              </a:spcBef>
              <a:spcAft>
                <a:spcPct val="0"/>
              </a:spcAft>
              <a:buNone/>
              <a:tabLst>
                <a:tab pos="1029335"/>
                <a:tab pos="1850390"/>
                <a:tab pos="2538095"/>
                <a:tab pos="3221990"/>
              </a:tabLst>
            </a:pPr>
            <a:r>
              <a:rPr lang="en-US" altLang="zh-CN" sz="24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1848</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年</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范妮因患肺结核早逝</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她的死使狄更斯非常悲伤</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因为在众多兄弟姐妹中</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只有他俩在才能、志趣上十分接近。范妮死后</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狄更斯写下一篇七千字的回忆文章</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记录他俩一起度过的充满艰辛的童年。狄更斯去世后</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他的好友福斯特在《狄更斯传》中首次向公众披露了狄更斯的早年生活</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小说《大卫</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科波菲尔》不少地方就取材于作者亲历的生活</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但又并非生活实录</a:t>
            </a:r>
            <a:r>
              <a:rPr lang="en-US"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zh-CN" altLang="zh-CN" sz="2800" b="1" smtClean="0">
              <a:solidFill>
                <a:srgbClr val="FF0000"/>
              </a:solidFill>
              <a:effectLst>
                <a:outerShdw blurRad="38100" dist="38100" dir="2700000" algn="tl">
                  <a:srgbClr val="000000">
                    <a:alpha val="43137"/>
                  </a:srgbClr>
                </a:outerShdw>
              </a:effectLst>
              <a:latin typeface="Times New Roman" panose="02020603050405020304" pitchFamily="18" charset="0"/>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252095" y="332740"/>
            <a:ext cx="8403590" cy="5077460"/>
          </a:xfrm>
          <a:prstGeom prst="rect">
            <a:avLst/>
          </a:prstGeom>
          <a:noFill/>
          <a:extLst>
            <a:ext uri="{909E8E84-426E-40DD-AFC4-6F175D3DCCD1}">
              <a14:hiddenFill xmlns:a14="http://schemas.microsoft.com/office/drawing/2010/main">
                <a:solidFill>
                  <a:schemeClr val="accent6">
                    <a:lumMod val="20000"/>
                    <a:lumOff val="80000"/>
                  </a:schemeClr>
                </a:solidFill>
              </a14:hiddenFill>
            </a:ext>
          </a:extLst>
        </p:spPr>
        <p:txBody>
          <a:bodyPr wrap="square" rtlCol="0">
            <a:spAutoFit/>
          </a:bodyPr>
          <a:lstStyle/>
          <a:p>
            <a:pPr marL="342900" indent="-342900">
              <a:lnSpc>
                <a:spcPct val="150000"/>
              </a:lnSpc>
              <a:buFont typeface="+mj-ea"/>
              <a:buAutoNum type="circleNumDbPlain"/>
            </a:pPr>
            <a:r>
              <a:rPr lang="zh-CN" altLang="en-US" sz="2400" b="1">
                <a:ln>
                  <a:noFill/>
                </a:ln>
                <a:solidFill>
                  <a:schemeClr val="tx1"/>
                </a:solidFill>
              </a:rPr>
              <a:t>进取心强，自尊心强，有远大的志向。大卫为自己成为童工的命运并不屈服，他想成为一个有学问、有名望的人，说明他有强烈的进取心和自强不息的勇气。</a:t>
            </a:r>
            <a:endParaRPr lang="en-US" altLang="zh-CN" sz="2400" b="1">
              <a:ln>
                <a:noFill/>
              </a:ln>
              <a:solidFill>
                <a:schemeClr val="tx1"/>
              </a:solidFill>
            </a:endParaRPr>
          </a:p>
          <a:p>
            <a:pPr marL="342900" indent="-342900">
              <a:lnSpc>
                <a:spcPct val="150000"/>
              </a:lnSpc>
              <a:buFont typeface="+mj-ea"/>
              <a:buAutoNum type="circleNumDbPlain"/>
            </a:pPr>
            <a:r>
              <a:rPr lang="zh-CN" altLang="en-US" sz="2400" b="1">
                <a:ln>
                  <a:noFill/>
                </a:ln>
                <a:solidFill>
                  <a:schemeClr val="tx1"/>
                </a:solidFill>
              </a:rPr>
              <a:t>观察力强。他对货行的环境观察非常仔细，对不同的人的衣着打扮、言行特点区分得清清楚楚。</a:t>
            </a:r>
            <a:endParaRPr lang="en-US" altLang="zh-CN" sz="2400" b="1">
              <a:ln>
                <a:noFill/>
              </a:ln>
              <a:solidFill>
                <a:schemeClr val="tx1"/>
              </a:solidFill>
            </a:endParaRPr>
          </a:p>
          <a:p>
            <a:pPr marL="342900" indent="-342900">
              <a:lnSpc>
                <a:spcPct val="150000"/>
              </a:lnSpc>
              <a:buFont typeface="+mj-ea"/>
              <a:buAutoNum type="circleNumDbPlain"/>
            </a:pPr>
            <a:r>
              <a:rPr lang="zh-CN" altLang="en-US" sz="2400" b="1">
                <a:ln>
                  <a:noFill/>
                </a:ln>
                <a:solidFill>
                  <a:schemeClr val="tx1"/>
                </a:solidFill>
              </a:rPr>
              <a:t>聪明善良，乐于倾听，对他人的不幸充满了同情心。他虽然只是一个</a:t>
            </a:r>
            <a:r>
              <a:rPr lang="en-US" altLang="zh-CN" sz="2400" b="1">
                <a:ln>
                  <a:noFill/>
                </a:ln>
                <a:solidFill>
                  <a:schemeClr val="tx1"/>
                </a:solidFill>
              </a:rPr>
              <a:t>10</a:t>
            </a:r>
            <a:r>
              <a:rPr lang="zh-CN" altLang="en-US" sz="2400" b="1">
                <a:ln>
                  <a:noFill/>
                </a:ln>
                <a:solidFill>
                  <a:schemeClr val="tx1"/>
                </a:solidFill>
              </a:rPr>
              <a:t>岁的孩子，但能够长时间倾听米考伯太太对不幸生活的唠叨，并与其一家产生真挚的友谊。这些都为他日后成为作家打下坚实的基础。</a:t>
            </a:r>
            <a:endParaRPr lang="zh-CN" altLang="en-US" sz="2400" b="1">
              <a:ln>
                <a:noFill/>
              </a:ln>
              <a:solidFill>
                <a:schemeClr val="tx1"/>
              </a:solidFill>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02260" y="1170940"/>
            <a:ext cx="8384540" cy="4955540"/>
          </a:xfrm>
        </p:spPr>
        <p:txBody>
          <a:bodyPr>
            <a:scene3d>
              <a:camera prst="orthographicFront"/>
              <a:lightRig rig="threePt" dir="t"/>
            </a:scene3d>
          </a:bodyPr>
          <a:lstStyle/>
          <a:p>
            <a:pPr indent="533400">
              <a:lnSpc>
                <a:spcPct val="120000"/>
              </a:lnSpc>
              <a:spcAft>
                <a:spcPct val="0"/>
              </a:spcAft>
              <a:tabLst>
                <a:tab pos="1029335"/>
                <a:tab pos="1850390"/>
                <a:tab pos="2538095"/>
                <a:tab pos="3221990"/>
              </a:tabLst>
            </a:pP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细节描写是指对文学作品中的人物、环境或事件的某一局部、某一特征、某一细微事实所作的具体、深入的描写</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能更细腻地展示人物的某一特征。如《大卫</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科波菲尔》中对米考伯先生的描写</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他手里拿着一根很有气派的手杖</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手杖上系有一对已褪色的大穗子</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他的外套的前襟上还挂着一副有柄的单片眼镜</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我后来发现</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这只是用作装饰的</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这句话</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运用细节描写</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突出了手杖上的穗子和用作装饰用的眼镜</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表现了米考伯先生虽然落魄却一副文雅的姿态。</a:t>
            </a:r>
            <a:endParaRPr lang="zh-CN" altLang="zh-CN" sz="2000" b="1">
              <a:solidFill>
                <a:schemeClr val="accent1"/>
              </a:solidFill>
              <a:effectLst>
                <a:outerShdw blurRad="38100" dist="25400" dir="5400000" algn="ctr" rotWithShape="0">
                  <a:srgbClr val="6E747A">
                    <a:alpha val="43000"/>
                  </a:srgbClr>
                </a:outerShdw>
              </a:effectLst>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作品中的人物性格、故事情节、社会环境和自然景物</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作者大多会用细节描写予以表现</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如场景细节描写、服饰细节描写、动作细节描写、心理细节描写、语言细节描写等。成功的细节描写可以增强艺术感染力</a:t>
            </a:r>
            <a:r>
              <a:rPr lang="en-US"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是文学创作不可忽视的技巧。</a:t>
            </a:r>
            <a:endParaRPr lang="zh-CN" altLang="zh-CN" sz="2000" b="1">
              <a:solidFill>
                <a:schemeClr val="accent1"/>
              </a:solidFill>
              <a:effectLst>
                <a:outerShdw blurRad="38100" dist="25400" dir="5400000" algn="ctr" rotWithShape="0">
                  <a:srgbClr val="6E747A">
                    <a:alpha val="43000"/>
                  </a:srgbClr>
                </a:outerShdw>
              </a:effectLst>
              <a:latin typeface="NEU-BZ-S92"/>
              <a:ea typeface="方正书宋_GBK" panose="03000509000000000000" pitchFamily="65" charset="-122"/>
              <a:cs typeface="Times New Roman" panose="02020603050405020304" pitchFamily="18" charset="0"/>
            </a:endParaRPr>
          </a:p>
          <a:p>
            <a:endParaRPr lang="zh-CN" altLang="zh-CN" sz="2000" b="1">
              <a:solidFill>
                <a:schemeClr val="accent1"/>
              </a:solidFill>
              <a:effectLst>
                <a:outerShdw blurRad="38100" dist="25400" dir="5400000" algn="ctr" rotWithShape="0">
                  <a:srgbClr val="6E747A">
                    <a:alpha val="43000"/>
                  </a:srgbClr>
                </a:outerShdw>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custDataLst>
              <p:tags r:id="rId4"/>
            </p:custDataLst>
          </p:nvPr>
        </p:nvSpPr>
        <p:spPr>
          <a:xfrm>
            <a:off x="457200" y="313690"/>
            <a:ext cx="6393180" cy="607695"/>
          </a:xfrm>
          <a:prstGeom prst="rect">
            <a:avLst/>
          </a:prstGeom>
        </p:spPr>
        <p:txBody>
          <a:bodyPr wrap="square">
            <a:spAutoFit/>
            <a:scene3d>
              <a:camera prst="orthographicFront"/>
              <a:lightRig rig="threePt" dir="t"/>
            </a:scene3d>
          </a:bodyPr>
          <a:lstStyle/>
          <a:p>
            <a:pPr algn="ctr">
              <a:lnSpc>
                <a:spcPct val="120000"/>
              </a:lnSpc>
              <a:spcAft>
                <a:spcPct val="0"/>
              </a:spcAft>
              <a:tabLst>
                <a:tab pos="1029335"/>
                <a:tab pos="1850390"/>
                <a:tab pos="2538095"/>
                <a:tab pos="3221990"/>
              </a:tabLst>
            </a:pPr>
            <a:r>
              <a:rPr lang="zh-CN" altLang="zh-CN" sz="2800">
                <a:ln w="22225">
                  <a:solidFill>
                    <a:schemeClr val="accent2"/>
                  </a:solidFill>
                  <a:prstDash val="solid"/>
                </a:ln>
                <a:solidFill>
                  <a:schemeClr val="accent2">
                    <a:lumMod val="40000"/>
                    <a:lumOff val="60000"/>
                  </a:schemeClr>
                </a:solidFill>
                <a:effectLst/>
                <a:latin typeface="NEU-BZ-S92"/>
                <a:ea typeface="方正宋黑_GBK" panose="03000509000000000000" pitchFamily="65" charset="-122"/>
                <a:cs typeface="Times New Roman" panose="02020603050405020304" pitchFamily="18" charset="0"/>
              </a:rPr>
              <a:t>塑造人物形象的方法</a:t>
            </a:r>
            <a:r>
              <a:rPr lang="en-US" altLang="zh-CN" sz="280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a:t>
            </a:r>
            <a:r>
              <a:rPr lang="zh-CN" altLang="zh-CN" sz="2800">
                <a:ln w="22225">
                  <a:solidFill>
                    <a:schemeClr val="accent2"/>
                  </a:solidFill>
                  <a:prstDash val="solid"/>
                </a:ln>
                <a:solidFill>
                  <a:schemeClr val="accent2">
                    <a:lumMod val="40000"/>
                    <a:lumOff val="60000"/>
                  </a:schemeClr>
                </a:solidFill>
                <a:effectLst/>
                <a:latin typeface="NEU-BZ-S92"/>
                <a:ea typeface="方正宋黑_GBK" panose="03000509000000000000" pitchFamily="65" charset="-122"/>
                <a:cs typeface="Times New Roman" panose="02020603050405020304" pitchFamily="18" charset="0"/>
              </a:rPr>
              <a:t>细节</a:t>
            </a:r>
            <a:r>
              <a:rPr lang="zh-CN" altLang="zh-CN" sz="2800" smtClean="0">
                <a:ln w="22225">
                  <a:solidFill>
                    <a:schemeClr val="accent2"/>
                  </a:solidFill>
                  <a:prstDash val="solid"/>
                </a:ln>
                <a:solidFill>
                  <a:schemeClr val="accent2">
                    <a:lumMod val="40000"/>
                    <a:lumOff val="60000"/>
                  </a:schemeClr>
                </a:solidFill>
                <a:effectLst/>
                <a:latin typeface="NEU-BZ-S92"/>
                <a:ea typeface="方正宋黑_GBK" panose="03000509000000000000" pitchFamily="65" charset="-122"/>
                <a:cs typeface="Times New Roman" panose="02020603050405020304" pitchFamily="18" charset="0"/>
              </a:rPr>
              <a:t>描写</a:t>
            </a:r>
            <a:r>
              <a:rPr lang="en-US" altLang="zh-CN" sz="2800" smtClean="0">
                <a:ln w="22225">
                  <a:solidFill>
                    <a:schemeClr val="accent2"/>
                  </a:solidFill>
                  <a:prstDash val="solid"/>
                </a:ln>
                <a:solidFill>
                  <a:schemeClr val="accent2">
                    <a:lumMod val="40000"/>
                    <a:lumOff val="60000"/>
                  </a:schemeClr>
                </a:solidFill>
                <a:effectLst/>
                <a:latin typeface="NEU-BZ-S92"/>
                <a:ea typeface="方正宋黑_GBK" panose="03000509000000000000" pitchFamily="65" charset="-122"/>
                <a:cs typeface="Times New Roman" panose="02020603050405020304" pitchFamily="18" charset="0"/>
              </a:rPr>
              <a:t> </a:t>
            </a:r>
            <a:endParaRPr lang="en-US" altLang="zh-CN" sz="2800" smtClean="0">
              <a:ln w="22225">
                <a:solidFill>
                  <a:schemeClr val="accent2"/>
                </a:solidFill>
                <a:prstDash val="solid"/>
              </a:ln>
              <a:solidFill>
                <a:schemeClr val="accent2">
                  <a:lumMod val="40000"/>
                  <a:lumOff val="60000"/>
                </a:schemeClr>
              </a:solidFill>
              <a:effectLst/>
              <a:latin typeface="NEU-BZ-S92"/>
              <a:ea typeface="方正宋黑_GBK" panose="03000509000000000000" pitchFamily="65" charset="-122"/>
              <a:cs typeface="Times New Roman" panose="02020603050405020304" pitchFamily="18" charset="0"/>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509270"/>
            <a:ext cx="8229600" cy="5617210"/>
          </a:xfrm>
        </p:spPr>
        <p:txBody>
          <a:bodyPr/>
          <a:lstStyle/>
          <a:p>
            <a:pPr indent="533400">
              <a:lnSpc>
                <a:spcPct val="120000"/>
              </a:lnSpc>
              <a:spcAft>
                <a:spcPct val="0"/>
              </a:spcAft>
              <a:tabLst>
                <a:tab pos="1029335"/>
                <a:tab pos="1850390"/>
                <a:tab pos="2538095"/>
                <a:tab pos="3221990"/>
              </a:tabLst>
            </a:pPr>
            <a:r>
              <a:rPr lang="zh-CN" altLang="zh-CN" sz="2400" b="1">
                <a:solidFill>
                  <a:srgbClr val="000000"/>
                </a:solidFill>
                <a:latin typeface="Times New Roman" panose="02020603050405020304" pitchFamily="18" charset="0"/>
                <a:cs typeface="Times New Roman" panose="02020603050405020304" pitchFamily="18" charset="0"/>
                <a:sym typeface="+mn-ea"/>
              </a:rPr>
              <a:t>细节描写的范围虽然很宽广</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但主要还是用于刻画人物性格</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塑造人物形象。那么</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我们如何鉴赏有关人物的细节描写呢</a:t>
            </a:r>
            <a:r>
              <a:rPr lang="en-US" altLang="zh-CN" sz="2400" b="1">
                <a:solidFill>
                  <a:srgbClr val="000000"/>
                </a:solidFill>
                <a:latin typeface="Times New Roman" panose="02020603050405020304" pitchFamily="18" charset="0"/>
                <a:cs typeface="Times New Roman" panose="02020603050405020304" pitchFamily="18" charset="0"/>
                <a:sym typeface="+mn-ea"/>
              </a:rPr>
              <a:t>?</a:t>
            </a:r>
            <a:endParaRPr lang="zh-CN" altLang="zh-CN" sz="2400" b="1">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400" b="1">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rPr>
              <a:t>一、从个性化语言描写角度去鉴赏</a:t>
            </a:r>
            <a:endParaRPr lang="zh-CN" altLang="zh-CN" sz="2400" b="1">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400" b="1">
                <a:solidFill>
                  <a:srgbClr val="000000"/>
                </a:solidFill>
                <a:latin typeface="Times New Roman" panose="02020603050405020304" pitchFamily="18" charset="0"/>
                <a:cs typeface="Times New Roman" panose="02020603050405020304" pitchFamily="18" charset="0"/>
                <a:sym typeface="+mn-ea"/>
              </a:rPr>
              <a:t>语言是心理的外在表现形式</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人物的心理通过语言向外界传达。人在紧张的状态下的语言会与平时不同。鉴赏时只要抓住这些不同</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就能体会到人物的内心世界。如《故乡》中</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鲁迅运用未见其人先闻其声的方法让杨二嫂出场。</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en-US" altLang="zh-CN" sz="2400" b="1">
                <a:solidFill>
                  <a:srgbClr val="000000"/>
                </a:solidFill>
                <a:latin typeface="宋体" panose="02010600030101010101" pitchFamily="2" charset="-122"/>
                <a:ea typeface="方正书宋_GBK" panose="03000509000000000000" pitchFamily="65" charset="-122"/>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哈</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这模样了</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胡子这么长了</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en-US" altLang="zh-CN" sz="2400" b="1">
                <a:solidFill>
                  <a:srgbClr val="000000"/>
                </a:solidFill>
                <a:latin typeface="宋体" panose="02010600030101010101" pitchFamily="2" charset="-122"/>
                <a:ea typeface="方正书宋_GBK" panose="03000509000000000000" pitchFamily="65" charset="-122"/>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一种尖利的怪声突然大叫起来</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使</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我吃了一吓</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将杨二嫂的泼悍、放肆很轻易地展现了出来。</a:t>
            </a:r>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67970" y="655320"/>
            <a:ext cx="8418830" cy="5471160"/>
          </a:xfrm>
        </p:spPr>
        <p:txBody>
          <a:bodyPr>
            <a:noAutofit/>
          </a:bodyPr>
          <a:lstStyle/>
          <a:p>
            <a:pPr indent="0">
              <a:lnSpc>
                <a:spcPct val="120000"/>
              </a:lnSpc>
              <a:spcAft>
                <a:spcPct val="0"/>
              </a:spcAft>
              <a:buNone/>
              <a:tabLst>
                <a:tab pos="1029335"/>
                <a:tab pos="1850390"/>
                <a:tab pos="2538095"/>
                <a:tab pos="3221990"/>
              </a:tabLst>
            </a:pPr>
            <a:r>
              <a:rPr lang="zh-CN" altLang="zh-CN" sz="2400" b="1">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rPr>
              <a:t>二、从个性动作描写角度去鉴赏</a:t>
            </a:r>
            <a:endParaRPr lang="zh-CN" altLang="zh-CN" sz="2400" b="1">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endParaRPr lang="zh-CN" altLang="zh-CN" sz="2400" b="1">
              <a:solidFill>
                <a:srgbClr val="000000"/>
              </a:solidFill>
              <a:latin typeface="Times New Roman" panose="02020603050405020304" pitchFamily="18" charset="0"/>
              <a:cs typeface="Times New Roman" panose="02020603050405020304" pitchFamily="18" charset="0"/>
              <a:sym typeface="+mn-ea"/>
            </a:endParaRPr>
          </a:p>
          <a:p>
            <a:pPr indent="533400">
              <a:lnSpc>
                <a:spcPct val="120000"/>
              </a:lnSpc>
              <a:spcAft>
                <a:spcPct val="0"/>
              </a:spcAft>
              <a:tabLst>
                <a:tab pos="1029335"/>
                <a:tab pos="1850390"/>
                <a:tab pos="2538095"/>
                <a:tab pos="3221990"/>
              </a:tabLst>
            </a:pPr>
            <a:r>
              <a:rPr lang="zh-CN" altLang="zh-CN" sz="2400" b="1">
                <a:solidFill>
                  <a:srgbClr val="000000"/>
                </a:solidFill>
                <a:latin typeface="Times New Roman" panose="02020603050405020304" pitchFamily="18" charset="0"/>
                <a:cs typeface="Times New Roman" panose="02020603050405020304" pitchFamily="18" charset="0"/>
                <a:sym typeface="+mn-ea"/>
              </a:rPr>
              <a:t>动作描写是文学作品中塑造人物最为重要、也是最常用的一种方法</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人物形象正是在言行中立起来的。鲁迅的《阿</a:t>
            </a:r>
            <a:r>
              <a:rPr lang="en-US" altLang="zh-CN" sz="2400" b="1">
                <a:solidFill>
                  <a:srgbClr val="000000"/>
                </a:solidFill>
                <a:latin typeface="Times New Roman" panose="02020603050405020304" pitchFamily="18" charset="0"/>
                <a:cs typeface="Times New Roman" panose="02020603050405020304" pitchFamily="18" charset="0"/>
                <a:sym typeface="+mn-ea"/>
              </a:rPr>
              <a:t>Q</a:t>
            </a:r>
            <a:r>
              <a:rPr lang="zh-CN" altLang="zh-CN" sz="2400" b="1">
                <a:solidFill>
                  <a:srgbClr val="000000"/>
                </a:solidFill>
                <a:latin typeface="Times New Roman" panose="02020603050405020304" pitchFamily="18" charset="0"/>
                <a:cs typeface="Times New Roman" panose="02020603050405020304" pitchFamily="18" charset="0"/>
                <a:sym typeface="+mn-ea"/>
              </a:rPr>
              <a:t>正传》中有一段阿</a:t>
            </a:r>
            <a:r>
              <a:rPr lang="en-US" altLang="zh-CN" sz="2400" b="1">
                <a:solidFill>
                  <a:srgbClr val="000000"/>
                </a:solidFill>
                <a:latin typeface="Times New Roman" panose="02020603050405020304" pitchFamily="18" charset="0"/>
                <a:cs typeface="Times New Roman" panose="02020603050405020304" pitchFamily="18" charset="0"/>
                <a:sym typeface="+mn-ea"/>
              </a:rPr>
              <a:t>Q</a:t>
            </a:r>
            <a:r>
              <a:rPr lang="zh-CN" altLang="zh-CN" sz="2400" b="1">
                <a:solidFill>
                  <a:srgbClr val="000000"/>
                </a:solidFill>
                <a:latin typeface="Times New Roman" panose="02020603050405020304" pitchFamily="18" charset="0"/>
                <a:cs typeface="Times New Roman" panose="02020603050405020304" pitchFamily="18" charset="0"/>
                <a:sym typeface="+mn-ea"/>
              </a:rPr>
              <a:t>刑前画押的细节描写</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要画圆圈了</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那手捏着笔却只是抖。于是那人替他将纸铺在地上</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阿</a:t>
            </a:r>
            <a:r>
              <a:rPr lang="en-US" altLang="zh-CN" sz="2400" b="1">
                <a:solidFill>
                  <a:srgbClr val="000000"/>
                </a:solidFill>
                <a:latin typeface="Times New Roman" panose="02020603050405020304" pitchFamily="18" charset="0"/>
                <a:cs typeface="Times New Roman" panose="02020603050405020304" pitchFamily="18" charset="0"/>
                <a:sym typeface="+mn-ea"/>
              </a:rPr>
              <a:t>Q</a:t>
            </a:r>
            <a:r>
              <a:rPr lang="zh-CN" altLang="zh-CN" sz="2400" b="1">
                <a:solidFill>
                  <a:srgbClr val="000000"/>
                </a:solidFill>
                <a:latin typeface="Times New Roman" panose="02020603050405020304" pitchFamily="18" charset="0"/>
                <a:cs typeface="Times New Roman" panose="02020603050405020304" pitchFamily="18" charset="0"/>
                <a:sym typeface="+mn-ea"/>
              </a:rPr>
              <a:t>伏下去</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使尽了平生的力气画圆圈。他生怕被人笑话</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立志要画得圆</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但这可恶的笔不但很沉重</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并且不听话</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刚刚一抖一抖的几乎要合缝</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却又向外一耸</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画成瓜子模样了。</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这个行为细节</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具体、形象、生动地反映了阿</a:t>
            </a:r>
            <a:r>
              <a:rPr lang="en-US" altLang="zh-CN" sz="2400" b="1">
                <a:solidFill>
                  <a:srgbClr val="000000"/>
                </a:solidFill>
                <a:latin typeface="Times New Roman" panose="02020603050405020304" pitchFamily="18" charset="0"/>
                <a:cs typeface="Times New Roman" panose="02020603050405020304" pitchFamily="18" charset="0"/>
                <a:sym typeface="+mn-ea"/>
              </a:rPr>
              <a:t>Q</a:t>
            </a:r>
            <a:r>
              <a:rPr lang="zh-CN" altLang="zh-CN" sz="2400" b="1">
                <a:solidFill>
                  <a:srgbClr val="000000"/>
                </a:solidFill>
                <a:latin typeface="Times New Roman" panose="02020603050405020304" pitchFamily="18" charset="0"/>
                <a:cs typeface="Times New Roman" panose="02020603050405020304" pitchFamily="18" charset="0"/>
                <a:sym typeface="+mn-ea"/>
              </a:rPr>
              <a:t>的性格特点</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直到死还恪守着自欺欺人的</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精神胜利法</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。当人们读到这一细节描写时</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cs typeface="Times New Roman" panose="02020603050405020304" pitchFamily="18" charset="0"/>
                <a:sym typeface="+mn-ea"/>
              </a:rPr>
              <a:t>谁又能不觉得阿</a:t>
            </a:r>
            <a:r>
              <a:rPr lang="en-US" altLang="zh-CN" sz="2400" b="1">
                <a:solidFill>
                  <a:srgbClr val="000000"/>
                </a:solidFill>
                <a:latin typeface="Times New Roman" panose="02020603050405020304" pitchFamily="18" charset="0"/>
                <a:cs typeface="Times New Roman" panose="02020603050405020304" pitchFamily="18" charset="0"/>
                <a:sym typeface="+mn-ea"/>
              </a:rPr>
              <a:t>Q</a:t>
            </a:r>
            <a:r>
              <a:rPr lang="zh-CN" altLang="zh-CN" sz="2400" b="1">
                <a:solidFill>
                  <a:srgbClr val="000000"/>
                </a:solidFill>
                <a:latin typeface="Times New Roman" panose="02020603050405020304" pitchFamily="18" charset="0"/>
                <a:cs typeface="Times New Roman" panose="02020603050405020304" pitchFamily="18" charset="0"/>
                <a:sym typeface="+mn-ea"/>
              </a:rPr>
              <a:t>的可笑、可悲和可怜呢</a:t>
            </a:r>
            <a:r>
              <a:rPr lang="en-US" altLang="zh-CN" sz="2400" b="1">
                <a:solidFill>
                  <a:srgbClr val="000000"/>
                </a:solidFill>
                <a:latin typeface="Times New Roman" panose="02020603050405020304" pitchFamily="18" charset="0"/>
                <a:cs typeface="Times New Roman" panose="02020603050405020304" pitchFamily="18" charset="0"/>
                <a:sym typeface="+mn-ea"/>
              </a:rPr>
              <a:t>?</a:t>
            </a:r>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58445" y="474345"/>
            <a:ext cx="8698865" cy="5652135"/>
          </a:xfrm>
        </p:spPr>
        <p:txBody>
          <a:bodyPr/>
          <a:lstStyle/>
          <a:p>
            <a:pPr indent="0">
              <a:lnSpc>
                <a:spcPts val="2900"/>
              </a:lnSpc>
              <a:spcAft>
                <a:spcPct val="0"/>
              </a:spcAft>
              <a:buNone/>
              <a:tabLst>
                <a:tab pos="1029335"/>
                <a:tab pos="1850390"/>
                <a:tab pos="2538095"/>
                <a:tab pos="3221990"/>
              </a:tabLst>
            </a:pPr>
            <a:r>
              <a:rPr lang="zh-CN" altLang="zh-CN" sz="2000" b="1">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rPr>
              <a:t>三、从特殊外貌描写角度去鉴赏</a:t>
            </a:r>
            <a:endParaRPr lang="zh-CN" altLang="zh-CN" sz="2000" b="1">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000" b="1">
                <a:solidFill>
                  <a:srgbClr val="000000"/>
                </a:solidFill>
                <a:latin typeface="Times New Roman" panose="02020603050405020304" pitchFamily="18" charset="0"/>
                <a:cs typeface="Times New Roman" panose="02020603050405020304" pitchFamily="18" charset="0"/>
                <a:sym typeface="+mn-ea"/>
              </a:rPr>
              <a:t>外貌描写是对人物的外貌特征</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包括人物的容貌、衣着、神态、体型、姿态等等</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进行描写。外貌描写对于交代人物身份、推动故事情节、塑造人物形象和揭示作品主题有着重要作用。在文学作品中</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恰当地运用外貌描写可将人物性格表现得更充分</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使人物形象更加丰满真实</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使作品主题得到深化。如</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《变色龙》中通过对奥楚蔑洛夫将军大衣穿了又脱、脱了又穿的细节描写</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淋漓尽致地勾画出他</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变色</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过程中的丑态以及他卑劣的心理活动。</a:t>
            </a:r>
            <a:endParaRPr lang="zh-CN" altLang="zh-CN" sz="2000" b="1">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000" b="1">
                <a:solidFill>
                  <a:srgbClr val="000000"/>
                </a:solidFill>
                <a:latin typeface="Times New Roman" panose="02020603050405020304" pitchFamily="18" charset="0"/>
                <a:cs typeface="Times New Roman" panose="02020603050405020304" pitchFamily="18" charset="0"/>
                <a:sym typeface="+mn-ea"/>
              </a:rPr>
              <a:t>总之</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全方位体会人物的性格特征需要面面俱到</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要抓住不同的细节描写来进行细致分析、感悟。作家的作品中都是综合使用这些细节描写的</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我们要学会辨别、思考、赏析这些细节描写</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从而抓住人物的神采、灵魂。</a:t>
            </a:r>
            <a:endParaRPr lang="zh-CN" altLang="zh-CN" sz="2000" b="1">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000" b="1">
                <a:solidFill>
                  <a:srgbClr val="000000"/>
                </a:solidFill>
                <a:latin typeface="Times New Roman" panose="02020603050405020304" pitchFamily="18" charset="0"/>
                <a:cs typeface="Times New Roman" panose="02020603050405020304" pitchFamily="18" charset="0"/>
                <a:sym typeface="+mn-ea"/>
              </a:rPr>
              <a:t>细节描写的作用一般有</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NEU-BZ-S92"/>
                <a:cs typeface="宋体" panose="02010600030101010101" pitchFamily="2" charset="-122"/>
                <a:sym typeface="+mn-ea"/>
              </a:rPr>
              <a:t>①</a:t>
            </a:r>
            <a:r>
              <a:rPr lang="zh-CN" altLang="zh-CN" sz="2000" b="1">
                <a:solidFill>
                  <a:srgbClr val="000000"/>
                </a:solidFill>
                <a:latin typeface="Times New Roman" panose="02020603050405020304" pitchFamily="18" charset="0"/>
                <a:cs typeface="Times New Roman" panose="02020603050405020304" pitchFamily="18" charset="0"/>
                <a:sym typeface="+mn-ea"/>
              </a:rPr>
              <a:t>刻画人物形象</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NEU-BZ-S92"/>
                <a:cs typeface="宋体" panose="02010600030101010101" pitchFamily="2" charset="-122"/>
                <a:sym typeface="+mn-ea"/>
              </a:rPr>
              <a:t>②</a:t>
            </a:r>
            <a:r>
              <a:rPr lang="zh-CN" altLang="zh-CN" sz="2000" b="1">
                <a:solidFill>
                  <a:srgbClr val="000000"/>
                </a:solidFill>
                <a:latin typeface="Times New Roman" panose="02020603050405020304" pitchFamily="18" charset="0"/>
                <a:cs typeface="Times New Roman" panose="02020603050405020304" pitchFamily="18" charset="0"/>
                <a:sym typeface="+mn-ea"/>
              </a:rPr>
              <a:t>深化主题</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NEU-BZ-S92"/>
                <a:cs typeface="宋体" panose="02010600030101010101" pitchFamily="2" charset="-122"/>
                <a:sym typeface="+mn-ea"/>
              </a:rPr>
              <a:t>③</a:t>
            </a:r>
            <a:r>
              <a:rPr lang="zh-CN" altLang="zh-CN" sz="2000" b="1">
                <a:solidFill>
                  <a:srgbClr val="000000"/>
                </a:solidFill>
                <a:latin typeface="Times New Roman" panose="02020603050405020304" pitchFamily="18" charset="0"/>
                <a:cs typeface="Times New Roman" panose="02020603050405020304" pitchFamily="18" charset="0"/>
                <a:sym typeface="+mn-ea"/>
              </a:rPr>
              <a:t>推动情节的发展</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Times New Roman" panose="02020603050405020304" pitchFamily="18" charset="0"/>
                <a:cs typeface="Times New Roman" panose="02020603050405020304" pitchFamily="18" charset="0"/>
                <a:sym typeface="+mn-ea"/>
              </a:rPr>
              <a:t>营造氛围</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NEU-BZ-S92"/>
                <a:cs typeface="宋体" panose="02010600030101010101" pitchFamily="2" charset="-122"/>
                <a:sym typeface="+mn-ea"/>
              </a:rPr>
              <a:t>④</a:t>
            </a:r>
            <a:r>
              <a:rPr lang="zh-CN" altLang="zh-CN" sz="2000" b="1">
                <a:solidFill>
                  <a:srgbClr val="000000"/>
                </a:solidFill>
                <a:latin typeface="Times New Roman" panose="02020603050405020304" pitchFamily="18" charset="0"/>
                <a:cs typeface="Times New Roman" panose="02020603050405020304" pitchFamily="18" charset="0"/>
                <a:sym typeface="+mn-ea"/>
              </a:rPr>
              <a:t>渲染时代气氛、地方特色</a:t>
            </a:r>
            <a:r>
              <a:rPr lang="en-US" altLang="zh-CN" sz="2000" b="1">
                <a:solidFill>
                  <a:srgbClr val="000000"/>
                </a:solidFill>
                <a:latin typeface="Times New Roman" panose="02020603050405020304" pitchFamily="18" charset="0"/>
                <a:cs typeface="Times New Roman" panose="02020603050405020304" pitchFamily="18" charset="0"/>
                <a:sym typeface="+mn-ea"/>
              </a:rPr>
              <a:t>;</a:t>
            </a:r>
            <a:r>
              <a:rPr lang="zh-CN" altLang="zh-CN" sz="2000" b="1">
                <a:solidFill>
                  <a:srgbClr val="000000"/>
                </a:solidFill>
                <a:latin typeface="NEU-BZ-S92"/>
                <a:cs typeface="宋体" panose="02010600030101010101" pitchFamily="2" charset="-122"/>
                <a:sym typeface="+mn-ea"/>
              </a:rPr>
              <a:t>⑤</a:t>
            </a:r>
            <a:r>
              <a:rPr lang="zh-CN" altLang="zh-CN" sz="2000" b="1">
                <a:solidFill>
                  <a:srgbClr val="000000"/>
                </a:solidFill>
                <a:latin typeface="Times New Roman" panose="02020603050405020304" pitchFamily="18" charset="0"/>
                <a:cs typeface="Times New Roman" panose="02020603050405020304" pitchFamily="18" charset="0"/>
                <a:sym typeface="+mn-ea"/>
              </a:rPr>
              <a:t>暗示、影射。</a:t>
            </a:r>
            <a:endParaRPr lang="zh-CN" altLang="zh-CN" sz="2000" b="1">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955"/>
            <a:ext cx="8229600" cy="680085"/>
          </a:xfrm>
        </p:spPr>
        <p:txBody>
          <a:bodyPr>
            <a:normAutofit fontScale="90000"/>
            <a:scene3d>
              <a:camera prst="orthographicFront"/>
              <a:lightRig rig="threePt" dir="t"/>
            </a:scene3d>
          </a:bodyPr>
          <a:lstStyle/>
          <a:p>
            <a:b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br>
            <a: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小说以第一人称叙述</a:t>
            </a:r>
            <a:r>
              <a:rPr lang="en-US"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有什么好处</a:t>
            </a:r>
            <a:r>
              <a:rPr lang="en-US"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br>
              <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
        <p:nvSpPr>
          <p:cNvPr id="3" name="内容占位符 2"/>
          <p:cNvSpPr>
            <a:spLocks noGrp="1"/>
          </p:cNvSpPr>
          <p:nvPr>
            <p:ph idx="1"/>
            <p:custDataLst>
              <p:tags r:id="rId4"/>
            </p:custDataLst>
          </p:nvPr>
        </p:nvSpPr>
        <p:spPr>
          <a:xfrm>
            <a:off x="508635" y="1162050"/>
            <a:ext cx="8178165" cy="4964430"/>
          </a:xfrm>
        </p:spPr>
        <p:txBody>
          <a:bodyPr>
            <a:normAutofit/>
          </a:bodyPr>
          <a:lstStyle/>
          <a:p>
            <a:pPr indent="533400">
              <a:lnSpc>
                <a:spcPct val="120000"/>
              </a:lnSpc>
              <a:spcAft>
                <a:spcPct val="0"/>
              </a:spcAft>
              <a:tabLst>
                <a:tab pos="1029335"/>
                <a:tab pos="1850390"/>
                <a:tab pos="2538095"/>
                <a:tab pos="3221990"/>
              </a:tabLst>
            </a:pPr>
            <a:r>
              <a:rPr lang="zh-CN" altLang="zh-CN">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点拨</a:t>
            </a:r>
            <a:r>
              <a:rPr lang="en-US" altLang="zh-CN">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zh-CN">
                <a:solidFill>
                  <a:srgbClr val="000000"/>
                </a:solidFill>
                <a:latin typeface="NEU-BZ-S92"/>
                <a:cs typeface="宋体" panose="02010600030101010101" pitchFamily="2" charset="-122"/>
                <a:sym typeface="+mn-ea"/>
              </a:rPr>
              <a:t>①</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小说是作者带有自传性的作品</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全书采用第一人称叙事</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其中融进了作者本人的许多生活经历。</a:t>
            </a:r>
            <a:r>
              <a:rPr lang="zh-CN" altLang="zh-CN">
                <a:solidFill>
                  <a:srgbClr val="000000"/>
                </a:solidFill>
                <a:latin typeface="NEU-BZ-S92"/>
                <a:cs typeface="宋体" panose="02010600030101010101" pitchFamily="2" charset="-122"/>
                <a:sym typeface="+mn-ea"/>
              </a:rPr>
              <a:t>②</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小说是以</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我</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的口吻</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以亲身经历者的眼光去观察和叙述</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使小说主观色彩更为浓厚。</a:t>
            </a:r>
            <a:r>
              <a:rPr lang="zh-CN" altLang="zh-CN">
                <a:solidFill>
                  <a:srgbClr val="000000"/>
                </a:solidFill>
                <a:latin typeface="NEU-BZ-S92"/>
                <a:cs typeface="宋体" panose="02010600030101010101" pitchFamily="2" charset="-122"/>
                <a:sym typeface="+mn-ea"/>
              </a:rPr>
              <a:t>③</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人物心理刻画更为细腻</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情感也更为动人</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增加了小说的真实性、亲和力和亲切感。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Autofit/>
          </a:bodyPr>
          <a:lstStyle/>
          <a:p>
            <a:pPr algn="l"/>
            <a:br>
              <a:rPr lang="zh-CN" altLang="zh-CN" sz="3600">
                <a:solidFill>
                  <a:srgbClr val="000000"/>
                </a:solidFill>
                <a:latin typeface="Times New Roman" panose="02020603050405020304" pitchFamily="18" charset="0"/>
                <a:cs typeface="Times New Roman" panose="02020603050405020304" pitchFamily="18" charset="0"/>
                <a:sym typeface="+mn-ea"/>
              </a:rPr>
            </a:br>
            <a:br>
              <a:rPr lang="zh-CN" altLang="zh-CN" sz="3600">
                <a:solidFill>
                  <a:srgbClr val="000000"/>
                </a:solidFill>
                <a:latin typeface="Times New Roman" panose="02020603050405020304" pitchFamily="18" charset="0"/>
                <a:cs typeface="Times New Roman" panose="02020603050405020304" pitchFamily="18" charset="0"/>
                <a:sym typeface="+mn-ea"/>
              </a:rPr>
            </a:br>
            <a:r>
              <a:rPr lang="zh-CN"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用第一人称</a:t>
            </a:r>
            <a:r>
              <a:rPr lang="en-US"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r>
              <a:rPr lang="zh-CN"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我</a:t>
            </a:r>
            <a:r>
              <a:rPr lang="en-US"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r>
              <a:rPr lang="zh-CN"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的角度去叙述事件只能限于</a:t>
            </a:r>
            <a:r>
              <a:rPr lang="en-US"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r>
              <a:rPr lang="zh-CN"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我</a:t>
            </a:r>
            <a:r>
              <a:rPr lang="en-US"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r>
              <a:rPr lang="zh-CN"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的所见所闻所感</a:t>
            </a:r>
            <a:r>
              <a:rPr lang="en-US"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r>
              <a:rPr lang="zh-CN"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小说是如何突破这一局限的</a:t>
            </a:r>
            <a:r>
              <a:rPr lang="en-US" altLang="zh-CN" sz="3600"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br>
              <a:rPr lang="zh-CN" altLang="zh-CN" sz="3600"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sz="3600"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
        <p:nvSpPr>
          <p:cNvPr id="3" name="内容占位符 2"/>
          <p:cNvSpPr>
            <a:spLocks noGrp="1"/>
          </p:cNvSpPr>
          <p:nvPr>
            <p:ph idx="1"/>
            <p:custDataLst>
              <p:tags r:id="rId4"/>
            </p:custDataLst>
          </p:nvPr>
        </p:nvSpPr>
        <p:spPr>
          <a:xfrm>
            <a:off x="457200" y="2562860"/>
            <a:ext cx="8229600" cy="3563620"/>
          </a:xfrm>
        </p:spPr>
        <p:txBody>
          <a:bodyPr/>
          <a:lstStyle/>
          <a:p>
            <a:pPr indent="0">
              <a:lnSpc>
                <a:spcPct val="120000"/>
              </a:lnSpc>
              <a:spcAft>
                <a:spcPct val="0"/>
              </a:spcAft>
              <a:buNone/>
              <a:tabLst>
                <a:tab pos="1029335"/>
                <a:tab pos="1850390"/>
                <a:tab pos="2538095"/>
                <a:tab pos="3221990"/>
              </a:tabLst>
            </a:pPr>
            <a:r>
              <a:rPr lang="zh-CN" altLang="zh-CN">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点拨</a:t>
            </a:r>
            <a:r>
              <a:rPr lang="en-US" altLang="zh-CN">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作者写小说</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并不拘泥于描摹现实中实际发生的事</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而是充分发挥想象力</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以一个孩童的视角去揣摩、想象</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丰富了小说情节</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交代出必要的内容。</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955"/>
            <a:ext cx="8229600" cy="696595"/>
          </a:xfrm>
        </p:spPr>
        <p:txBody>
          <a:bodyPr/>
          <a:lstStyle/>
          <a:p>
            <a:r>
              <a:rPr lang="zh-CN" altLang="en-US" sz="3600" b="1">
                <a:ln w="22225">
                  <a:solidFill>
                    <a:schemeClr val="accent2"/>
                  </a:solidFill>
                  <a:prstDash val="solid"/>
                </a:ln>
                <a:solidFill>
                  <a:schemeClr val="accent2">
                    <a:lumMod val="40000"/>
                    <a:lumOff val="60000"/>
                  </a:schemeClr>
                </a:solidFill>
                <a:effectLst/>
              </a:rPr>
              <a:t>结合背景理解</a:t>
            </a:r>
            <a:endParaRPr lang="zh-CN" altLang="en-US" sz="3600"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custDataLst>
              <p:tags r:id="rId4"/>
            </p:custDataLst>
          </p:nvPr>
        </p:nvSpPr>
        <p:spPr/>
        <p:txBody>
          <a:bodyPr>
            <a:normAutofit fontScale="70000"/>
            <a:scene3d>
              <a:camera prst="orthographicFront"/>
              <a:lightRig rig="threePt" dir="t"/>
            </a:scene3d>
          </a:bodyPr>
          <a:lstStyle/>
          <a:p>
            <a:pPr indent="533400">
              <a:lnSpc>
                <a:spcPct val="120000"/>
              </a:lnSpc>
              <a:spcAft>
                <a:spcPct val="0"/>
              </a:spcAft>
              <a:tabLst>
                <a:tab pos="1029335"/>
                <a:tab pos="1850390"/>
                <a:tab pos="2538095"/>
                <a:tab pos="3221990"/>
              </a:tabLst>
            </a:pP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狄更斯的童年是不幸的。父母虽然健在</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但由于生活窘迫</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对他的教育和前途规划颇为疏忽</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所以狄更斯童年在家中的情况</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并不亚于小说中的大卫。父亲负债入狱</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他不得不在十岁就独立谋生</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像大卫在货行那样去当童工。随后也像大卫一样</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在律师事务所做学徒</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学习速记</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当记者</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采访议会辩论</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小说中有的段落</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几乎是作家的自传。尽管如此</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我们为什么说《大卫</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科波菲尔》不是生活实录</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而是艺术创造</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endParaRPr lang="zh-CN" altLang="zh-CN" b="1">
              <a:solidFill>
                <a:schemeClr val="accent1"/>
              </a:solidFill>
              <a:effectLst>
                <a:outerShdw blurRad="38100" dist="25400" dir="5400000" algn="ctr" rotWithShape="0">
                  <a:srgbClr val="6E747A">
                    <a:alpha val="43000"/>
                  </a:srgbClr>
                </a:outerShdw>
              </a:effectLst>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b="1">
                <a:solidFill>
                  <a:schemeClr val="accent1"/>
                </a:solidFill>
                <a:effectLst>
                  <a:outerShdw blurRad="38100" dist="25400" dir="5400000" algn="ctr" rotWithShape="0">
                    <a:srgbClr val="6E747A">
                      <a:alpha val="43000"/>
                    </a:srgbClr>
                  </a:outerShdw>
                </a:effectLst>
                <a:latin typeface="Arial" panose="020b0604020202020204" pitchFamily="34" charset="0"/>
                <a:ea typeface="黑体" panose="02010609060101010101" pitchFamily="49" charset="-122"/>
                <a:cs typeface="Times New Roman" panose="02020603050405020304" pitchFamily="18" charset="0"/>
                <a:sym typeface="+mn-ea"/>
              </a:rPr>
              <a:t>提示</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 panose="02010609060101010101" pitchFamily="49" charset="-122"/>
                <a:cs typeface="Times New Roman" panose="02020603050405020304" pitchFamily="18" charset="0"/>
                <a:sym typeface="+mn-ea"/>
              </a:rPr>
              <a:t>主要考虑小说与实录的区别</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 panose="02010609060101010101" pitchFamily="49" charset="-122"/>
                <a:cs typeface="Times New Roman" panose="02020603050405020304" pitchFamily="18" charset="0"/>
                <a:sym typeface="+mn-ea"/>
              </a:rPr>
              <a:t>侧重于分析《大卫</a:t>
            </a:r>
            <a:r>
              <a:rPr lang="en-US"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 panose="02010609060101010101" pitchFamily="49" charset="-122"/>
                <a:cs typeface="Times New Roman" panose="02020603050405020304" pitchFamily="18" charset="0"/>
                <a:sym typeface="+mn-ea"/>
              </a:rPr>
              <a:t>科波菲尔》的特色。</a:t>
            </a:r>
            <a:endParaRPr lang="zh-CN" altLang="zh-CN" b="1">
              <a:solidFill>
                <a:schemeClr val="accent1"/>
              </a:solidFill>
              <a:effectLst>
                <a:outerShdw blurRad="38100" dist="25400" dir="5400000" algn="ctr" rotWithShape="0">
                  <a:srgbClr val="6E747A">
                    <a:alpha val="43000"/>
                  </a:srgbClr>
                </a:outerShdw>
              </a:effectLst>
              <a:latin typeface="NEU-BZ-S92"/>
              <a:ea typeface="方正书宋_GBK" panose="03000509000000000000" pitchFamily="65" charset="-122"/>
              <a:cs typeface="Times New Roman" panose="02020603050405020304" pitchFamily="18" charset="0"/>
            </a:endParaRPr>
          </a:p>
          <a:p>
            <a:endParaRPr lang="zh-CN" altLang="zh-CN" b="1">
              <a:solidFill>
                <a:schemeClr val="accent1"/>
              </a:solidFill>
              <a:effectLst>
                <a:outerShdw blurRad="38100" dist="25400" dir="5400000" algn="ctr" rotWithShape="0">
                  <a:srgbClr val="6E747A">
                    <a:alpha val="43000"/>
                  </a:srgbClr>
                </a:outerShdw>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95605" y="836930"/>
            <a:ext cx="8229600" cy="4525963"/>
          </a:xfrm>
        </p:spPr>
        <p:txBody>
          <a:bodyPr>
            <a:normAutofit fontScale="80000"/>
          </a:bodyPr>
          <a:lstStyle/>
          <a:p>
            <a:pPr indent="533400" fontAlgn="auto">
              <a:lnSpc>
                <a:spcPct val="150000"/>
              </a:lnSpc>
              <a:spcBef>
                <a:spcPct val="0"/>
              </a:spcBef>
              <a:spcAft>
                <a:spcPct val="0"/>
              </a:spcAft>
              <a:tabLst>
                <a:tab pos="1029335"/>
                <a:tab pos="1850390"/>
                <a:tab pos="2538095"/>
                <a:tab pos="3221990"/>
              </a:tabLst>
            </a:pPr>
            <a:r>
              <a:rPr lang="zh-CN" altLang="zh-CN" b="1">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Times New Roman" panose="02020603050405020304" pitchFamily="18" charset="0"/>
                <a:sym typeface="+mn-ea"/>
              </a:rPr>
              <a:t>点拨</a:t>
            </a:r>
            <a:r>
              <a:rPr lang="en-US" altLang="zh-CN" b="1">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zh-CN" b="1">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sym typeface="+mn-ea"/>
              </a:rPr>
              <a:t>观点一</a:t>
            </a:r>
            <a:r>
              <a:rPr lang="en-US" altLang="zh-CN" b="1">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mn-ea"/>
              </a:rPr>
              <a:t>:</a:t>
            </a:r>
            <a:r>
              <a:rPr lang="zh-CN" altLang="zh-CN" b="1">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sym typeface="+mn-ea"/>
              </a:rPr>
              <a:t>《大卫</a:t>
            </a:r>
            <a:r>
              <a:rPr lang="en-US" altLang="zh-CN" b="1">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mn-ea"/>
              </a:rPr>
              <a:t>·</a:t>
            </a:r>
            <a:r>
              <a:rPr lang="zh-CN" altLang="zh-CN" b="1">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sym typeface="+mn-ea"/>
              </a:rPr>
              <a:t>科波菲尔》是作者在亲身经历的真人真事的基础上</a:t>
            </a:r>
            <a:r>
              <a:rPr lang="en-US" altLang="zh-CN" b="1">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mn-ea"/>
              </a:rPr>
              <a:t>,</a:t>
            </a:r>
            <a:r>
              <a:rPr lang="zh-CN" altLang="zh-CN" b="1">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sym typeface="+mn-ea"/>
              </a:rPr>
              <a:t>运用小说的艺术写法和表达技巧经过虚构、想象、加工而成的。它不像纪实文学那样完全取材于现实生活。其中的大卫是作者杜撰的一个人物</a:t>
            </a:r>
            <a:r>
              <a:rPr lang="en-US" altLang="zh-CN" b="1">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mn-ea"/>
              </a:rPr>
              <a:t>,</a:t>
            </a:r>
            <a:r>
              <a:rPr lang="zh-CN" altLang="zh-CN" b="1">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sym typeface="+mn-ea"/>
              </a:rPr>
              <a:t>并不真实存在。作者只不过是采用第一人称叙事并融进了本人的许多生活经历而已</a:t>
            </a:r>
            <a:r>
              <a:rPr lang="en-US" altLang="zh-CN" b="1">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mn-ea"/>
              </a:rPr>
              <a:t>,</a:t>
            </a:r>
            <a:r>
              <a:rPr lang="zh-CN" altLang="zh-CN" b="1">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sym typeface="+mn-ea"/>
              </a:rPr>
              <a:t>更多的还是文学创作</a:t>
            </a:r>
            <a:r>
              <a:rPr lang="en-US" altLang="zh-CN" b="1">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mn-ea"/>
              </a:rPr>
              <a:t>,</a:t>
            </a:r>
            <a:r>
              <a:rPr lang="zh-CN" altLang="zh-CN" b="1">
                <a:solidFill>
                  <a:srgbClr val="0000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sym typeface="+mn-ea"/>
              </a:rPr>
              <a:t>所以不具有那么高的真实性。</a:t>
            </a:r>
            <a:endParaRPr lang="zh-CN" altLang="zh-CN" b="1">
              <a:solidFill>
                <a:srgbClr val="00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a:p>
            <a:pPr indent="533400" fontAlgn="auto">
              <a:lnSpc>
                <a:spcPct val="150000"/>
              </a:lnSpc>
              <a:spcBef>
                <a:spcPct val="0"/>
              </a:spcBef>
              <a:spcAft>
                <a:spcPct val="0"/>
              </a:spcAft>
              <a:tabLst>
                <a:tab pos="1029335"/>
                <a:tab pos="1850390"/>
                <a:tab pos="2538095"/>
                <a:tab pos="3221990"/>
              </a:tabLst>
            </a:pP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normAutofit fontScale="30000"/>
          </a:bodyPr>
          <a:lstStyle/>
          <a:p>
            <a:r>
              <a:rPr lang="zh-CN" altLang="zh-CN" sz="10665" b="1">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观点二</a:t>
            </a:r>
            <a:r>
              <a:rPr lang="en-US" altLang="zh-CN" sz="10665" b="1">
                <a:solidFill>
                  <a:srgbClr val="FF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文学作品是来源于生活又高于生活的</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狄更斯把他的创作方法概括为</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经验想象</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糅合为一</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。尽管书中大卫幼年时跟母亲学字母的情景是他本人的亲身经历</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大卫在母亲改嫁后</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在极端孤寂的环境中阅读的正是他本人在那个年龄所读的书。母亲被折磨死后</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大卫被送去当童工的年龄也正是狄更斯当童工时的年龄</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然而</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小说和实事完全不同</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狄更斯不是孤儿</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而他笔下的大卫却是</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遗腹子</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。同时</a:t>
            </a:r>
            <a:r>
              <a:rPr lang="en-US" altLang="zh-CN" sz="9335" b="1">
                <a:solidFill>
                  <a:srgbClr val="000000"/>
                </a:solidFill>
                <a:latin typeface="Times New Roman" panose="02020603050405020304" pitchFamily="18" charset="0"/>
                <a:cs typeface="Times New Roman" panose="02020603050405020304" pitchFamily="18" charset="0"/>
                <a:sym typeface="+mn-ea"/>
              </a:rPr>
              <a:t>,</a:t>
            </a:r>
            <a:r>
              <a:rPr lang="zh-CN" altLang="zh-CN" sz="9335"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狄更斯又把自己父母的某些性格糅进了大卫的房东、推销商米考伯夫妇身上。</a:t>
            </a:r>
            <a:endParaRPr lang="zh-CN" altLang="zh-CN" sz="9335"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zh-CN" sz="9335" b="1">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0" name="文本框 19"/>
          <p:cNvSpPr txBox="1"/>
          <p:nvPr>
            <p:custDataLst>
              <p:tags r:id="rId4"/>
            </p:custDataLst>
          </p:nvPr>
        </p:nvSpPr>
        <p:spPr>
          <a:xfrm>
            <a:off x="3492051" y="981174"/>
            <a:ext cx="5574308" cy="4407535"/>
          </a:xfrm>
          <a:prstGeom prst="rect">
            <a:avLst/>
          </a:prstGeom>
          <a:noFill/>
        </p:spPr>
        <p:txBody>
          <a:bodyPr wrap="square">
            <a:spAutoFit/>
          </a:bodyPr>
          <a:lstStyle/>
          <a:p>
            <a:pPr indent="457200" algn="just">
              <a:lnSpc>
                <a:spcPct val="130000"/>
              </a:lnSpc>
            </a:pPr>
            <a:r>
              <a:rPr lang="en-US" altLang="zh-CN" sz="2400" b="1" kern="100">
                <a:solidFill>
                  <a:srgbClr val="333333"/>
                </a:solidFill>
                <a:effectLst/>
                <a:latin typeface="微软雅黑" panose="020b0503020204020204" charset="-122"/>
                <a:ea typeface="微软雅黑" panose="020b0503020204020204" charset="-122"/>
                <a:cs typeface="Arial" panose="020b0604020202020204" pitchFamily="34" charset="0"/>
              </a:rPr>
              <a:t>《大卫·科波菲尔》属于19世纪批判现实主义文学的范畴，为我们细致勾勒出一幅19世纪中叶涵盖英国社会各个层面的生活画卷。</a:t>
            </a:r>
            <a:endParaRPr lang="en-US" altLang="zh-CN" sz="2400" b="1" kern="100">
              <a:solidFill>
                <a:srgbClr val="333333"/>
              </a:solidFill>
              <a:effectLst/>
              <a:latin typeface="微软雅黑" panose="020b0503020204020204" charset="-122"/>
              <a:ea typeface="微软雅黑" panose="020b0503020204020204" charset="-122"/>
              <a:cs typeface="Arial" panose="020b0604020202020204" pitchFamily="34" charset="0"/>
            </a:endParaRPr>
          </a:p>
          <a:p>
            <a:pPr indent="457200" algn="just">
              <a:lnSpc>
                <a:spcPct val="130000"/>
              </a:lnSpc>
            </a:pPr>
            <a:r>
              <a:rPr lang="en-US" altLang="zh-CN" sz="2400" b="1" kern="100">
                <a:solidFill>
                  <a:srgbClr val="333333"/>
                </a:solidFill>
                <a:effectLst/>
                <a:latin typeface="微软雅黑" panose="020b0503020204020204" charset="-122"/>
                <a:ea typeface="微软雅黑" panose="020b0503020204020204" charset="-122"/>
                <a:cs typeface="Arial" panose="020b0604020202020204" pitchFamily="34" charset="0"/>
              </a:rPr>
              <a:t>故事背景依托于英国的维多利亚时代，这一时代的英国享受着工业革命带来的显著成果，表面是烈火烹油、鲜花着锦的繁荣盛世，但实际社会贫富差距悬殊，社会矛盾日益凸显。</a:t>
            </a:r>
            <a:endParaRPr lang="en-US" altLang="zh-CN" sz="2400" b="1" kern="100">
              <a:solidFill>
                <a:srgbClr val="333333"/>
              </a:solidFill>
              <a:effectLst/>
              <a:latin typeface="微软雅黑" panose="020b0503020204020204" charset="-122"/>
              <a:ea typeface="微软雅黑" panose="020b0503020204020204" charset="-122"/>
              <a:cs typeface="Arial" panose="020b0604020202020204" pitchFamily="34" charset="0"/>
            </a:endParaRPr>
          </a:p>
        </p:txBody>
      </p:sp>
      <p:sp>
        <p:nvSpPr>
          <p:cNvPr id="9" name="TextBox 13"/>
          <p:cNvSpPr txBox="1"/>
          <p:nvPr>
            <p:custDataLst>
              <p:tags r:id="rId5"/>
            </p:custDataLst>
          </p:nvPr>
        </p:nvSpPr>
        <p:spPr>
          <a:xfrm>
            <a:off x="725922" y="1511133"/>
            <a:ext cx="1783526" cy="460375"/>
          </a:xfrm>
          <a:prstGeom prst="rect">
            <a:avLst/>
          </a:prstGeom>
          <a:solidFill>
            <a:srgbClr val="C00000"/>
          </a:solidFill>
        </p:spPr>
        <p:txBody>
          <a:bodyPr wrap="square" rtlCol="0">
            <a:spAutoFit/>
          </a:bodyPr>
          <a:lstStyle/>
          <a:p>
            <a:pPr algn="ctr"/>
            <a:r>
              <a:rPr lang="zh-CN" altLang="en-US" sz="2400">
                <a:solidFill>
                  <a:schemeClr val="bg1"/>
                </a:solidFill>
                <a:latin typeface="微软雅黑" panose="020b0503020204020204" charset="-122"/>
                <a:ea typeface="微软雅黑" panose="020b0503020204020204" charset="-122"/>
              </a:rPr>
              <a:t>创作背景</a:t>
            </a:r>
            <a:endParaRPr lang="zh-CN" altLang="en-US" sz="2400">
              <a:solidFill>
                <a:schemeClr val="bg1"/>
              </a:solidFill>
              <a:latin typeface="微软雅黑" panose="020b0503020204020204" charset="-122"/>
              <a:ea typeface="微软雅黑" panose="020b0503020204020204" charset="-122"/>
            </a:endParaRPr>
          </a:p>
        </p:txBody>
      </p:sp>
      <p:pic>
        <p:nvPicPr>
          <p:cNvPr id="7170"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417195" y="2708910"/>
            <a:ext cx="2401570" cy="24790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981075"/>
            <a:ext cx="8229600" cy="790575"/>
          </a:xfrm>
        </p:spPr>
        <p:txBody>
          <a:bodyPr>
            <a:normAutofit fontScale="90000"/>
            <a:scene3d>
              <a:camera prst="orthographicFront"/>
              <a:lightRig rig="threePt" dir="t"/>
            </a:scene3d>
          </a:bodyPr>
          <a:lstStyle/>
          <a:p>
            <a:b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br>
            <a: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文中昆宁先生有什么作用</a:t>
            </a:r>
            <a:r>
              <a:rPr lang="en-US"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t>?</a:t>
            </a:r>
            <a:br>
              <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
        <p:nvSpPr>
          <p:cNvPr id="3" name="内容占位符 2"/>
          <p:cNvSpPr>
            <a:spLocks noGrp="1"/>
          </p:cNvSpPr>
          <p:nvPr>
            <p:ph idx="1"/>
            <p:custDataLst>
              <p:tags r:id="rId4"/>
            </p:custDataLst>
          </p:nvPr>
        </p:nvSpPr>
        <p:spPr>
          <a:xfrm>
            <a:off x="594995" y="2061210"/>
            <a:ext cx="8170545" cy="2072005"/>
          </a:xfrm>
        </p:spPr>
        <p:txBody>
          <a:bodyPr>
            <a:normAutofit/>
          </a:bodyPr>
          <a:lstStyle/>
          <a:p>
            <a:pPr indent="533400">
              <a:lnSpc>
                <a:spcPct val="120000"/>
              </a:lnSpc>
              <a:spcAft>
                <a:spcPct val="0"/>
              </a:spcAft>
              <a:tabLst>
                <a:tab pos="1029335"/>
                <a:tab pos="1850390"/>
                <a:tab pos="2538095"/>
                <a:tab pos="3221990"/>
              </a:tabLst>
            </a:pPr>
            <a:r>
              <a:rPr lang="zh-CN" altLang="zh-CN"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点拨</a:t>
            </a:r>
            <a:r>
              <a:rPr lang="en-US" altLang="zh-CN"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zh-CN" b="1">
                <a:solidFill>
                  <a:srgbClr val="000000"/>
                </a:solidFill>
                <a:latin typeface="NEU-BZ-S92"/>
                <a:cs typeface="宋体" panose="02010600030101010101" pitchFamily="2" charset="-122"/>
                <a:sym typeface="+mn-ea"/>
              </a:rPr>
              <a:t>①</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昆宁先生是</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我</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的雇主。</a:t>
            </a:r>
            <a:r>
              <a:rPr lang="zh-CN" altLang="zh-CN" b="1">
                <a:solidFill>
                  <a:srgbClr val="000000"/>
                </a:solidFill>
                <a:latin typeface="NEU-BZ-S92"/>
                <a:cs typeface="宋体" panose="02010600030101010101" pitchFamily="2" charset="-122"/>
                <a:sym typeface="+mn-ea"/>
              </a:rPr>
              <a:t>②</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推动情节发展</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通过昆宁先生</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我</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认识了米考伯一家</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进而展开情节。</a:t>
            </a:r>
            <a:endParaRPr kumimoji="0" lang="zh-CN" altLang="zh-CN" b="1" i="0" u="none" strike="noStrike" kern="100" cap="none" spc="0" normalizeH="0" baseline="0" noProof="0" smtClean="0">
              <a:ln>
                <a:noFill/>
              </a:ln>
              <a:solidFill>
                <a:schemeClr val="tx1"/>
              </a:solidFill>
              <a:effectLst/>
              <a:uLnTx/>
              <a:uFillTx/>
              <a:latin typeface="宋体" panose="02010600030101010101" pitchFamily="2" charset="-122"/>
              <a:ea typeface="+mn-ea"/>
              <a:cs typeface="Courier New" panose="02070309020205020404"/>
            </a:endParaRPr>
          </a:p>
        </p:txBody>
      </p:sp>
      <p:sp>
        <p:nvSpPr>
          <p:cNvPr id="5" name="文本框 4"/>
          <p:cNvSpPr txBox="1"/>
          <p:nvPr>
            <p:custDataLst>
              <p:tags r:id="rId5"/>
            </p:custDataLst>
          </p:nvPr>
        </p:nvSpPr>
        <p:spPr>
          <a:xfrm>
            <a:off x="594995" y="3923665"/>
            <a:ext cx="7461885" cy="368300"/>
          </a:xfrm>
          <a:prstGeom prst="rect">
            <a:avLst/>
          </a:prstGeom>
          <a:noFill/>
        </p:spPr>
        <p:txBody>
          <a:bodyPr wrap="square" rtlCol="0">
            <a:spAutoFit/>
          </a:bodyPr>
          <a:lstStyle/>
          <a:p>
            <a:endParaRPr lang="zh-CN" altLang="en-US">
              <a:ln w="22225">
                <a:solidFill>
                  <a:schemeClr val="accent2"/>
                </a:solidFill>
                <a:prstDash val="solid"/>
              </a:ln>
              <a:solidFill>
                <a:schemeClr val="accent2">
                  <a:lumMod val="40000"/>
                  <a:lumOff val="60000"/>
                </a:schemeClr>
              </a:solidFill>
              <a:effectLst/>
            </a:endParaRPr>
          </a:p>
        </p:txBody>
      </p:sp>
      <p:sp>
        <p:nvSpPr>
          <p:cNvPr id="6" name="标题 1"/>
          <p:cNvSpPr>
            <a:spLocks noGrp="1"/>
          </p:cNvSpPr>
          <p:nvPr>
            <p:custDataLst>
              <p:tags r:id="rId6"/>
            </p:custDataLst>
          </p:nvPr>
        </p:nvSpPr>
        <p:spPr>
          <a:xfrm>
            <a:off x="611505" y="981075"/>
            <a:ext cx="8229600" cy="790575"/>
          </a:xfrm>
          <a:prstGeom prst="rect">
            <a:avLst/>
          </a:prstGeom>
        </p:spPr>
        <p:txBody>
          <a:bodyPr vert="horz" lIns="91440" tIns="45720" rIns="91440" bIns="45720" rtlCol="0" anchor="ctr">
            <a:normAutofit fontScale="30000"/>
            <a:scene3d>
              <a:camera prst="orthographicFront"/>
              <a:lightRig rig="threePt" dir="t"/>
            </a:scene3d>
          </a:bodyPr>
          <a:lstStyle>
            <a:lvl1pPr algn="ctr" defTabSz="914400" rtl="0" eaLnBrk="1" latinLnBrk="0" hangingPunct="1">
              <a:spcBef>
                <a:spcPct val="0"/>
              </a:spcBef>
              <a:buNone/>
              <a:defRPr sz="4400" kern="1200">
                <a:solidFill>
                  <a:schemeClr val="tx1"/>
                </a:solidFill>
                <a:latin typeface="+mj-lt"/>
                <a:ea typeface="+mj-ea"/>
                <a:cs typeface="+mj-cs"/>
              </a:defRPr>
            </a:lvl1pPr>
          </a:lstStyle>
          <a:p>
            <a:br>
              <a:rPr lang="zh-CN" altLang="zh-CN" b="1">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sym typeface="+mn-ea"/>
              </a:rPr>
            </a:br>
            <a:br>
              <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594995" y="3923665"/>
            <a:ext cx="7461885" cy="368300"/>
          </a:xfrm>
          <a:prstGeom prst="rect">
            <a:avLst/>
          </a:prstGeom>
          <a:noFill/>
        </p:spPr>
        <p:txBody>
          <a:bodyPr wrap="square" rtlCol="0">
            <a:spAutoFit/>
          </a:bodyPr>
          <a:lstStyle/>
          <a:p>
            <a:endParaRPr lang="zh-CN" altLang="en-US">
              <a:ln w="22225">
                <a:solidFill>
                  <a:schemeClr val="accent2"/>
                </a:solidFill>
                <a:prstDash val="solid"/>
              </a:ln>
              <a:solidFill>
                <a:schemeClr val="accent2">
                  <a:lumMod val="40000"/>
                  <a:lumOff val="60000"/>
                </a:schemeClr>
              </a:solidFill>
              <a:effectLst/>
            </a:endParaRPr>
          </a:p>
        </p:txBody>
      </p:sp>
      <p:sp>
        <p:nvSpPr>
          <p:cNvPr id="7" name="文本框 6"/>
          <p:cNvSpPr txBox="1"/>
          <p:nvPr>
            <p:custDataLst>
              <p:tags r:id="rId4"/>
            </p:custDataLst>
          </p:nvPr>
        </p:nvSpPr>
        <p:spPr>
          <a:xfrm>
            <a:off x="467995" y="116840"/>
            <a:ext cx="8047990" cy="1229995"/>
          </a:xfrm>
          <a:prstGeom prst="rect">
            <a:avLst/>
          </a:prstGeom>
          <a:noFill/>
        </p:spPr>
        <p:txBody>
          <a:bodyPr wrap="none" rtlCol="0" anchor="t">
            <a:spAutoFit/>
          </a:bodyPr>
          <a:lstStyle/>
          <a:p>
            <a:pPr algn="l"/>
            <a:r>
              <a:rPr lang="zh-CN" altLang="zh-CN" sz="2800" b="1" kern="100" noProof="0" smtClean="0">
                <a:ln w="22225">
                  <a:solidFill>
                    <a:schemeClr val="accent2"/>
                  </a:solidFill>
                  <a:prstDash val="solid"/>
                </a:ln>
                <a:solidFill>
                  <a:schemeClr val="accent2">
                    <a:lumMod val="40000"/>
                    <a:lumOff val="60000"/>
                  </a:schemeClr>
                </a:solidFill>
                <a:effectLst/>
                <a:uLnTx/>
                <a:uFillTx/>
                <a:latin typeface="Times New Roman" panose="02020603050405020304"/>
                <a:cs typeface="Times New Roman" panose="02020603050405020304"/>
                <a:sym typeface="+mn-ea"/>
              </a:rPr>
              <a:t>克莉基特在文中着墨不多，可否将这一人物删去？</a:t>
            </a:r>
            <a:endParaRPr lang="zh-CN" altLang="zh-CN" sz="2800" b="1" kern="100" noProof="0" smtClean="0">
              <a:ln w="22225">
                <a:solidFill>
                  <a:schemeClr val="accent2"/>
                </a:solidFill>
                <a:prstDash val="solid"/>
              </a:ln>
              <a:solidFill>
                <a:schemeClr val="accent2">
                  <a:lumMod val="40000"/>
                  <a:lumOff val="60000"/>
                </a:schemeClr>
              </a:solidFill>
              <a:effectLst/>
              <a:uLnTx/>
              <a:uFillTx/>
              <a:latin typeface="Times New Roman" panose="02020603050405020304"/>
              <a:cs typeface="Times New Roman" panose="02020603050405020304"/>
              <a:sym typeface="+mn-ea"/>
            </a:endParaRPr>
          </a:p>
          <a:p>
            <a:pPr algn="l"/>
            <a:r>
              <a:rPr lang="zh-CN" altLang="zh-CN" sz="2800" b="1" kern="100" noProof="0" smtClean="0">
                <a:ln w="22225">
                  <a:solidFill>
                    <a:schemeClr val="accent2"/>
                  </a:solidFill>
                  <a:prstDash val="solid"/>
                </a:ln>
                <a:solidFill>
                  <a:schemeClr val="accent2">
                    <a:lumMod val="40000"/>
                    <a:lumOff val="60000"/>
                  </a:schemeClr>
                </a:solidFill>
                <a:effectLst/>
                <a:uLnTx/>
                <a:uFillTx/>
                <a:latin typeface="Times New Roman" panose="02020603050405020304"/>
                <a:cs typeface="Times New Roman" panose="02020603050405020304"/>
                <a:sym typeface="+mn-ea"/>
              </a:rPr>
              <a:t>为什么？</a:t>
            </a:r>
            <a:endParaRPr kumimoji="0" lang="zh-CN" altLang="zh-CN" b="0" i="0" u="none" strike="noStrike" kern="100" cap="none" spc="0" normalizeH="0" baseline="0" noProof="0" smtClean="0">
              <a:ln>
                <a:noFill/>
              </a:ln>
              <a:solidFill>
                <a:schemeClr val="tx1"/>
              </a:solidFill>
              <a:effectLst/>
              <a:uLnTx/>
              <a:uFillTx/>
              <a:latin typeface="宋体" panose="02010600030101010101" pitchFamily="2" charset="-122"/>
              <a:ea typeface="+mn-ea"/>
              <a:cs typeface="Courier New" panose="02070309020205020404"/>
            </a:endParaRPr>
          </a:p>
          <a:p>
            <a:endParaRPr kumimoji="0" lang="zh-CN" altLang="zh-CN" b="0" i="0" u="none" strike="noStrike" kern="100" cap="none" spc="0" normalizeH="0" baseline="0" noProof="0" smtClean="0">
              <a:ln>
                <a:noFill/>
              </a:ln>
              <a:solidFill>
                <a:schemeClr val="tx1"/>
              </a:solidFill>
              <a:effectLst/>
              <a:uLnTx/>
              <a:uFillTx/>
              <a:latin typeface="宋体" panose="02010600030101010101" pitchFamily="2" charset="-122"/>
              <a:ea typeface="+mn-ea"/>
              <a:cs typeface="Courier New" panose="02070309020205020404"/>
            </a:endParaRPr>
          </a:p>
        </p:txBody>
      </p:sp>
      <p:sp>
        <p:nvSpPr>
          <p:cNvPr id="8" name="内容占位符 7"/>
          <p:cNvSpPr>
            <a:spLocks noGrp="1"/>
          </p:cNvSpPr>
          <p:nvPr>
            <p:ph sz="quarter" idx="10"/>
            <p:custDataLst>
              <p:tags r:id="rId5"/>
            </p:custDataLst>
          </p:nvPr>
        </p:nvSpPr>
        <p:spPr>
          <a:xfrm>
            <a:off x="323850" y="1341120"/>
            <a:ext cx="8498840" cy="4524375"/>
          </a:xfrm>
        </p:spPr>
        <p:txBody>
          <a:bodyPr wrap="square" lIns="0" tIns="0" rIns="0" bIns="0">
            <a:spAutoFit/>
          </a:bodyPr>
          <a:lstStyle/>
          <a:p>
            <a:pPr marL="0" marR="0" lvl="0" indent="0" algn="l" defTabSz="914400" rtl="0" eaLnBrk="1" fontAlgn="base" latinLnBrk="0" hangingPunct="0">
              <a:lnSpc>
                <a:spcPct val="150000"/>
              </a:lnSpc>
              <a:spcBef>
                <a:spcPct val="0"/>
              </a:spcBef>
              <a:spcAft>
                <a:spcPct val="0"/>
              </a:spcAft>
              <a:buClrTx/>
              <a:buSzTx/>
              <a:buFontTx/>
              <a:buNone/>
              <a:tabLst>
                <a:tab pos="2340610"/>
              </a:tabLst>
              <a:defRPr/>
            </a:pPr>
            <a:r>
              <a:rPr kumimoji="0" lang="en-US" altLang="zh-CN" sz="2800" b="1" i="0" u="none" strike="noStrike" kern="100" cap="none" spc="0" normalizeH="0" baseline="0" noProof="0" smtClean="0">
                <a:ln>
                  <a:noFill/>
                </a:ln>
                <a:solidFill>
                  <a:srgbClr val="FF00FF"/>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zh-CN" sz="2800" b="1" i="0" u="none" strike="noStrike" kern="100" cap="none" spc="0" normalizeH="0" baseline="0" noProof="0" smtClean="0">
                <a:ln>
                  <a:noFill/>
                </a:ln>
                <a:solidFill>
                  <a:srgbClr val="FF00FF"/>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楷体" panose="02010609060101010101" pitchFamily="49" charset="-122"/>
              </a:rPr>
              <a:t>明确</a:t>
            </a:r>
            <a:r>
              <a:rPr kumimoji="0" lang="en-US" altLang="zh-CN" sz="2800" b="1" i="0" u="none" strike="noStrike" kern="100" cap="none" spc="0" normalizeH="0" baseline="0" noProof="0" smtClean="0">
                <a:ln>
                  <a:noFill/>
                </a:ln>
                <a:solidFill>
                  <a:srgbClr val="FF00FF"/>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zh-CN" sz="2800" b="1" i="0" u="none" strike="noStrike" kern="100" cap="none" spc="0" normalizeH="0" baseline="0" noProof="0" smtClean="0">
                <a:ln>
                  <a:noFill/>
                </a:ln>
                <a:solidFill>
                  <a:schemeClr val="tx1"/>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楷体" panose="02010609060101010101" pitchFamily="49" charset="-122"/>
              </a:rPr>
              <a:t>　不能删去。次要人物形象对主要人物形象起到映衬作用。米考伯一家只能雇佣来自济贫院的女仆，可见其经济困难；米考伯太太不愿过分信任克莉基特，认为那样她会放肆起来，可见其过于谨慎；如此谨慎的米考伯太太却愿意将自己的信任交付给“我”，可见“我”和这家人已经建立起奇特而平等的友谊。</a:t>
            </a:r>
            <a:endParaRPr kumimoji="0" lang="zh-CN" altLang="zh-CN" sz="1050" b="0" i="0" u="none" strike="noStrike" kern="100" cap="none" spc="0" normalizeH="0" baseline="0" noProof="0" smtClean="0">
              <a:ln>
                <a:noFill/>
              </a:ln>
              <a:solidFill>
                <a:schemeClr val="tx1"/>
              </a:solidFill>
              <a:effectLst>
                <a:outerShdw blurRad="38100" dist="38100" dir="2700000" algn="tl">
                  <a:srgbClr val="000000">
                    <a:alpha val="43137"/>
                  </a:srgbClr>
                </a:outerShdw>
              </a:effectLst>
              <a:uLnTx/>
              <a:uFillTx/>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Autofit/>
          </a:bodyPr>
          <a:lstStyle/>
          <a:p>
            <a:pPr algn="l"/>
            <a:r>
              <a:rPr lang="zh-CN" altLang="zh-CN" sz="2800" b="1" kern="100" noProof="0"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sym typeface="+mn-ea"/>
              </a:rPr>
              <a:t>为什么作者要塑造大卫</a:t>
            </a:r>
            <a:r>
              <a:rPr lang="en-US" altLang="zh-CN" sz="2800" b="1" kern="100" noProof="0"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sym typeface="+mn-ea"/>
              </a:rPr>
              <a:t>“</a:t>
            </a:r>
            <a:r>
              <a:rPr lang="zh-CN" altLang="zh-CN" sz="2800" b="1" kern="100" noProof="0"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sym typeface="+mn-ea"/>
              </a:rPr>
              <a:t>孤儿</a:t>
            </a:r>
            <a:r>
              <a:rPr lang="en-US" altLang="zh-CN" sz="2800" b="1" kern="100" noProof="0"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sym typeface="+mn-ea"/>
              </a:rPr>
              <a:t>”</a:t>
            </a:r>
            <a:r>
              <a:rPr lang="zh-CN" altLang="zh-CN" sz="2800" b="1" kern="100" noProof="0"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sym typeface="+mn-ea"/>
              </a:rPr>
              <a:t>这一人物形象？读完你有怎样的感悟？</a:t>
            </a:r>
            <a:endParaRPr kumimoji="0" lang="zh-CN" altLang="zh-CN" sz="2800" b="0" i="0" u="none" strike="noStrike" kern="100" cap="none" spc="0" normalizeH="0" baseline="0" noProof="0"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uLnTx/>
              <a:uFillTx/>
              <a:latin typeface="宋体" panose="02010600030101010101" pitchFamily="2" charset="-122"/>
              <a:ea typeface="+mn-ea"/>
              <a:cs typeface="Courier New" panose="02070309020205020404"/>
            </a:endParaRPr>
          </a:p>
        </p:txBody>
      </p:sp>
      <p:sp>
        <p:nvSpPr>
          <p:cNvPr id="3" name="内容占位符 2"/>
          <p:cNvSpPr>
            <a:spLocks noGrp="1"/>
          </p:cNvSpPr>
          <p:nvPr>
            <p:ph idx="1"/>
            <p:custDataLst>
              <p:tags r:id="rId4"/>
            </p:custDataLst>
          </p:nvPr>
        </p:nvSpPr>
        <p:spPr/>
        <p:txBody>
          <a:bodyPr>
            <a:normAutofit lnSpcReduction="10000"/>
          </a:bodyPr>
          <a:lstStyle/>
          <a:p>
            <a:r>
              <a:rPr lang="zh-CN" altLang="zh-CN" b="1" kern="100" noProof="0" smtClean="0">
                <a:ln>
                  <a:noFill/>
                </a:ln>
                <a:effectLst/>
                <a:uLnTx/>
                <a:uFillTx/>
                <a:latin typeface="Times New Roman" panose="02020603050405020304"/>
                <a:ea typeface="楷体_GB2312"/>
                <a:cs typeface="Times New Roman" panose="02020603050405020304"/>
                <a:sym typeface="+mn-ea"/>
              </a:rPr>
              <a:t>原因：</a:t>
            </a:r>
            <a:r>
              <a:rPr lang="en-US" altLang="zh-CN" b="1" kern="100" noProof="0" smtClean="0">
                <a:ln>
                  <a:noFill/>
                </a:ln>
                <a:effectLst/>
                <a:uLnTx/>
                <a:uFillTx/>
                <a:latin typeface="Times New Roman" panose="02020603050405020304"/>
                <a:ea typeface="楷体_GB2312"/>
                <a:cs typeface="Times New Roman" panose="02020603050405020304" pitchFamily="18" charset="0"/>
                <a:sym typeface="+mn-ea"/>
              </a:rPr>
              <a:t>(1)</a:t>
            </a:r>
            <a:r>
              <a:rPr lang="zh-CN" altLang="zh-CN" b="1" kern="100" noProof="0" smtClean="0">
                <a:ln>
                  <a:noFill/>
                </a:ln>
                <a:effectLst/>
                <a:uLnTx/>
                <a:uFillTx/>
                <a:latin typeface="Times New Roman" panose="02020603050405020304"/>
                <a:ea typeface="楷体_GB2312"/>
                <a:cs typeface="Times New Roman" panose="02020603050405020304"/>
                <a:sym typeface="+mn-ea"/>
              </a:rPr>
              <a:t>从人物形象上：作品主要描写了大卫从孤儿成长为一个具有人道主义精神的资产阶级民主主义作家的过程。他善良、诚挚、聪明、勤奋好学，有自强不息的勇气、百折不回的毅力和积极进取的精神，在顺境中加倍努力，在逆境中满怀信心，终于获得了事业上的成功和家庭的幸福。在这个人物身上寄托着狄更斯的道德理想。</a:t>
            </a:r>
            <a:r>
              <a:rPr lang="en-US" altLang="zh-CN" b="1" kern="100" noProof="0" smtClean="0">
                <a:ln>
                  <a:noFill/>
                </a:ln>
                <a:effectLst/>
                <a:uLnTx/>
                <a:uFillTx/>
                <a:latin typeface="Times New Roman" panose="02020603050405020304"/>
                <a:ea typeface="楷体_GB2312"/>
                <a:cs typeface="Times New Roman" panose="02020603050405020304" pitchFamily="18" charset="0"/>
                <a:sym typeface="+mn-ea"/>
              </a:rPr>
              <a:t>(2)</a:t>
            </a:r>
            <a:r>
              <a:rPr lang="zh-CN" altLang="zh-CN" b="1" kern="100" noProof="0" smtClean="0">
                <a:ln>
                  <a:noFill/>
                </a:ln>
                <a:effectLst/>
                <a:uLnTx/>
                <a:uFillTx/>
                <a:latin typeface="Times New Roman" panose="02020603050405020304"/>
                <a:ea typeface="楷体_GB2312"/>
                <a:cs typeface="Times New Roman" panose="02020603050405020304"/>
                <a:sym typeface="+mn-ea"/>
              </a:rPr>
              <a:t>从现实意义上：大卫</a:t>
            </a:r>
            <a:r>
              <a:rPr lang="en-US" altLang="zh-CN" b="1" kern="100" noProof="0" smtClean="0">
                <a:ln>
                  <a:noFill/>
                </a:ln>
                <a:effectLst/>
                <a:uLnTx/>
                <a:uFillTx/>
                <a:latin typeface="Times New Roman" panose="02020603050405020304"/>
                <a:ea typeface="楷体_GB2312"/>
                <a:cs typeface="Times New Roman" panose="02020603050405020304" pitchFamily="18" charset="0"/>
                <a:sym typeface="+mn-ea"/>
              </a:rPr>
              <a:t>·</a:t>
            </a:r>
            <a:r>
              <a:rPr lang="zh-CN" altLang="zh-CN" b="1" kern="100" noProof="0" smtClean="0">
                <a:ln>
                  <a:noFill/>
                </a:ln>
                <a:effectLst/>
                <a:uLnTx/>
                <a:uFillTx/>
                <a:latin typeface="Times New Roman" panose="02020603050405020304"/>
                <a:ea typeface="楷体_GB2312"/>
                <a:cs typeface="Times New Roman" panose="02020603050405020304"/>
                <a:sym typeface="+mn-ea"/>
              </a:rPr>
              <a:t>科波菲尔这一人物形象的塑造无疑倾注了作者的全部心血。</a:t>
            </a:r>
            <a:endParaRPr lang="zh-CN" altLang="en-US"/>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339725"/>
            <a:ext cx="8229600" cy="5786755"/>
          </a:xfrm>
        </p:spPr>
        <p:txBody>
          <a:bodyPr>
            <a:normAutofit lnSpcReduction="10000"/>
          </a:bodyPr>
          <a:lstStyle/>
          <a:p>
            <a:r>
              <a:rPr lang="zh-CN" altLang="zh-CN" b="1">
                <a:latin typeface="Times New Roman" panose="02020603050405020304" pitchFamily="18" charset="0"/>
                <a:ea typeface="楷体_GB2312" pitchFamily="49" charset="-122"/>
                <a:sym typeface="+mn-ea"/>
              </a:rPr>
              <a:t>不论是他成为孤儿后所遭遇的种种磨难和辛酸，还是他成年后不屈不挠的奋斗，都表现了一个小人物在资本主义社会中寻求出路的痛苦历程。经历了大苦大难后尝到人间幸福和温暖的大卫，靠的是他真诚、直率的品性，积极向上的精神，以及对人的纯洁友爱之心。狄更斯正是从人道主义的思想出发，批判了金钱的罪恶，从而揭开“维多利亚盛世”的美丽帷幕，显现出隐藏其后的社会真相。</a:t>
            </a:r>
            <a:endParaRPr lang="zh-CN" altLang="zh-CN" kern="1200">
              <a:latin typeface="宋体" panose="02010600030101010101" pitchFamily="2" charset="-122"/>
              <a:ea typeface="楷体_GB2312" pitchFamily="49" charset="-122"/>
              <a:cs typeface="+mn-cs"/>
            </a:endParaRPr>
          </a:p>
          <a:p>
            <a:endParaRPr lang="zh-CN" altLang="en-US"/>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91135" y="1600200"/>
            <a:ext cx="8727440" cy="4526280"/>
          </a:xfrm>
        </p:spPr>
        <p:txBody>
          <a:bodyPr>
            <a:normAutofit lnSpcReduction="20000"/>
          </a:bodyPr>
          <a:lstStyle/>
          <a:p>
            <a:r>
              <a:rPr lang="zh-CN" altLang="en-US">
                <a:ln w="22225">
                  <a:solidFill>
                    <a:schemeClr val="accent2"/>
                  </a:solidFill>
                  <a:prstDash val="solid"/>
                </a:ln>
                <a:solidFill>
                  <a:schemeClr val="accent2">
                    <a:lumMod val="40000"/>
                    <a:lumOff val="60000"/>
                  </a:schemeClr>
                </a:solidFill>
                <a:effectLst/>
                <a:sym typeface="+mn-ea"/>
              </a:rPr>
              <a:t>点拨：</a:t>
            </a:r>
            <a:endParaRPr lang="zh-CN" altLang="en-US">
              <a:ln w="22225">
                <a:solidFill>
                  <a:schemeClr val="accent2"/>
                </a:solidFill>
                <a:prstDash val="solid"/>
              </a:ln>
              <a:solidFill>
                <a:schemeClr val="accent2">
                  <a:lumMod val="40000"/>
                  <a:lumOff val="60000"/>
                </a:schemeClr>
              </a:solidFill>
              <a:effectLst/>
            </a:endParaRPr>
          </a:p>
          <a:p>
            <a:r>
              <a:rPr lang="en-US" altLang="zh-CN">
                <a:ln w="22225">
                  <a:solidFill>
                    <a:schemeClr val="accent2"/>
                  </a:solidFill>
                  <a:prstDash val="solid"/>
                </a:ln>
                <a:solidFill>
                  <a:schemeClr val="accent2">
                    <a:lumMod val="40000"/>
                    <a:lumOff val="60000"/>
                  </a:schemeClr>
                </a:solidFill>
                <a:effectLst/>
                <a:sym typeface="+mn-ea"/>
              </a:rPr>
              <a:t>1</a:t>
            </a:r>
            <a:r>
              <a:rPr lang="zh-CN" altLang="en-US">
                <a:ln w="22225">
                  <a:solidFill>
                    <a:schemeClr val="accent2"/>
                  </a:solidFill>
                  <a:prstDash val="solid"/>
                </a:ln>
                <a:solidFill>
                  <a:schemeClr val="accent2">
                    <a:lumMod val="40000"/>
                    <a:lumOff val="60000"/>
                  </a:schemeClr>
                </a:solidFill>
                <a:effectLst/>
                <a:sym typeface="+mn-ea"/>
              </a:rPr>
              <a:t>、次要人物在小说中的身份，与主要人物的关系；</a:t>
            </a:r>
            <a:endParaRPr lang="zh-CN" altLang="en-US">
              <a:ln w="22225">
                <a:solidFill>
                  <a:schemeClr val="accent2"/>
                </a:solidFill>
                <a:prstDash val="solid"/>
              </a:ln>
              <a:solidFill>
                <a:schemeClr val="accent2">
                  <a:lumMod val="40000"/>
                  <a:lumOff val="60000"/>
                </a:schemeClr>
              </a:solidFill>
              <a:effectLst/>
            </a:endParaRPr>
          </a:p>
          <a:p>
            <a:r>
              <a:rPr lang="en-US" altLang="zh-CN">
                <a:ln w="22225">
                  <a:solidFill>
                    <a:schemeClr val="accent2"/>
                  </a:solidFill>
                  <a:prstDash val="solid"/>
                </a:ln>
                <a:solidFill>
                  <a:schemeClr val="accent2">
                    <a:lumMod val="40000"/>
                    <a:lumOff val="60000"/>
                  </a:schemeClr>
                </a:solidFill>
                <a:effectLst/>
                <a:sym typeface="+mn-ea"/>
              </a:rPr>
              <a:t>2</a:t>
            </a:r>
            <a:r>
              <a:rPr lang="zh-CN" altLang="en-US">
                <a:ln w="22225">
                  <a:solidFill>
                    <a:schemeClr val="accent2"/>
                  </a:solidFill>
                  <a:prstDash val="solid"/>
                </a:ln>
                <a:solidFill>
                  <a:schemeClr val="accent2">
                    <a:lumMod val="40000"/>
                    <a:lumOff val="60000"/>
                  </a:schemeClr>
                </a:solidFill>
                <a:effectLst/>
                <a:sym typeface="+mn-ea"/>
              </a:rPr>
              <a:t>、是情节发展的见证者和参与者，推动情节发展；</a:t>
            </a:r>
            <a:endParaRPr lang="zh-CN" altLang="en-US">
              <a:ln w="22225">
                <a:solidFill>
                  <a:schemeClr val="accent2"/>
                </a:solidFill>
                <a:prstDash val="solid"/>
              </a:ln>
              <a:solidFill>
                <a:schemeClr val="accent2">
                  <a:lumMod val="40000"/>
                  <a:lumOff val="60000"/>
                </a:schemeClr>
              </a:solidFill>
              <a:effectLst/>
            </a:endParaRPr>
          </a:p>
          <a:p>
            <a:r>
              <a:rPr lang="en-US" altLang="zh-CN">
                <a:ln w="22225">
                  <a:solidFill>
                    <a:schemeClr val="accent2"/>
                  </a:solidFill>
                  <a:prstDash val="solid"/>
                </a:ln>
                <a:solidFill>
                  <a:schemeClr val="accent2">
                    <a:lumMod val="40000"/>
                    <a:lumOff val="60000"/>
                  </a:schemeClr>
                </a:solidFill>
                <a:effectLst/>
                <a:sym typeface="+mn-ea"/>
              </a:rPr>
              <a:t>3</a:t>
            </a:r>
            <a:r>
              <a:rPr lang="zh-CN" altLang="en-US">
                <a:ln w="22225">
                  <a:solidFill>
                    <a:schemeClr val="accent2"/>
                  </a:solidFill>
                  <a:prstDash val="solid"/>
                </a:ln>
                <a:solidFill>
                  <a:schemeClr val="accent2">
                    <a:lumMod val="40000"/>
                    <a:lumOff val="60000"/>
                  </a:schemeClr>
                </a:solidFill>
                <a:effectLst/>
                <a:sym typeface="+mn-ea"/>
              </a:rPr>
              <a:t>、对主要人物有对比衬托的作用；</a:t>
            </a:r>
            <a:endParaRPr lang="zh-CN" altLang="en-US">
              <a:ln w="22225">
                <a:solidFill>
                  <a:schemeClr val="accent2"/>
                </a:solidFill>
                <a:prstDash val="solid"/>
              </a:ln>
              <a:solidFill>
                <a:schemeClr val="accent2">
                  <a:lumMod val="40000"/>
                  <a:lumOff val="60000"/>
                </a:schemeClr>
              </a:solidFill>
              <a:effectLst/>
            </a:endParaRPr>
          </a:p>
          <a:p>
            <a:r>
              <a:rPr lang="en-US" altLang="zh-CN">
                <a:ln w="22225">
                  <a:solidFill>
                    <a:schemeClr val="accent2"/>
                  </a:solidFill>
                  <a:prstDash val="solid"/>
                </a:ln>
                <a:solidFill>
                  <a:schemeClr val="accent2">
                    <a:lumMod val="40000"/>
                    <a:lumOff val="60000"/>
                  </a:schemeClr>
                </a:solidFill>
                <a:effectLst/>
                <a:sym typeface="+mn-ea"/>
              </a:rPr>
              <a:t>4</a:t>
            </a:r>
            <a:r>
              <a:rPr lang="zh-CN" altLang="en-US">
                <a:ln w="22225">
                  <a:solidFill>
                    <a:schemeClr val="accent2"/>
                  </a:solidFill>
                  <a:prstDash val="solid"/>
                </a:ln>
                <a:solidFill>
                  <a:schemeClr val="accent2">
                    <a:lumMod val="40000"/>
                    <a:lumOff val="60000"/>
                  </a:schemeClr>
                </a:solidFill>
                <a:effectLst/>
                <a:sym typeface="+mn-ea"/>
              </a:rPr>
              <a:t>、和主要人物一起来表现主题。</a:t>
            </a:r>
            <a:endParaRPr lang="zh-CN" altLang="en-US">
              <a:ln w="22225">
                <a:solidFill>
                  <a:schemeClr val="accent2"/>
                </a:solidFill>
                <a:prstDash val="solid"/>
              </a:ln>
              <a:solidFill>
                <a:schemeClr val="accent2">
                  <a:lumMod val="40000"/>
                  <a:lumOff val="60000"/>
                </a:schemeClr>
              </a:solidFill>
              <a:effectLst/>
            </a:endParaRPr>
          </a:p>
          <a:p>
            <a:r>
              <a:rPr lang="en-US" altLang="zh-CN">
                <a:ln w="22225">
                  <a:solidFill>
                    <a:schemeClr val="accent2"/>
                  </a:solidFill>
                  <a:prstDash val="solid"/>
                </a:ln>
                <a:solidFill>
                  <a:schemeClr val="accent2">
                    <a:lumMod val="40000"/>
                    <a:lumOff val="60000"/>
                  </a:schemeClr>
                </a:solidFill>
                <a:effectLst/>
                <a:sym typeface="+mn-ea"/>
              </a:rPr>
              <a:t>5</a:t>
            </a:r>
            <a:r>
              <a:rPr lang="zh-CN" altLang="en-US">
                <a:ln w="22225">
                  <a:solidFill>
                    <a:schemeClr val="accent2"/>
                  </a:solidFill>
                  <a:prstDash val="solid"/>
                </a:ln>
                <a:solidFill>
                  <a:schemeClr val="accent2">
                    <a:lumMod val="40000"/>
                    <a:lumOff val="60000"/>
                  </a:schemeClr>
                </a:solidFill>
                <a:effectLst/>
                <a:sym typeface="+mn-ea"/>
              </a:rPr>
              <a:t>、还可能是小说的线索，多是第一人称</a:t>
            </a:r>
            <a:r>
              <a:rPr lang="en-US" altLang="zh-CN">
                <a:ln w="22225">
                  <a:solidFill>
                    <a:schemeClr val="accent2"/>
                  </a:solidFill>
                  <a:prstDash val="solid"/>
                </a:ln>
                <a:solidFill>
                  <a:schemeClr val="accent2">
                    <a:lumMod val="40000"/>
                    <a:lumOff val="60000"/>
                  </a:schemeClr>
                </a:solidFill>
                <a:effectLst/>
                <a:sym typeface="+mn-ea"/>
              </a:rPr>
              <a:t>“</a:t>
            </a:r>
            <a:r>
              <a:rPr lang="zh-CN" altLang="en-US">
                <a:ln w="22225">
                  <a:solidFill>
                    <a:schemeClr val="accent2"/>
                  </a:solidFill>
                  <a:prstDash val="solid"/>
                </a:ln>
                <a:solidFill>
                  <a:schemeClr val="accent2">
                    <a:lumMod val="40000"/>
                    <a:lumOff val="60000"/>
                  </a:schemeClr>
                </a:solidFill>
                <a:effectLst/>
                <a:sym typeface="+mn-ea"/>
              </a:rPr>
              <a:t>我</a:t>
            </a:r>
            <a:r>
              <a:rPr lang="en-US" altLang="zh-CN">
                <a:ln w="22225">
                  <a:solidFill>
                    <a:schemeClr val="accent2"/>
                  </a:solidFill>
                  <a:prstDash val="solid"/>
                </a:ln>
                <a:solidFill>
                  <a:schemeClr val="accent2">
                    <a:lumMod val="40000"/>
                    <a:lumOff val="60000"/>
                  </a:schemeClr>
                </a:solidFill>
                <a:effectLst/>
                <a:sym typeface="+mn-ea"/>
              </a:rPr>
              <a:t>”</a:t>
            </a:r>
            <a:r>
              <a:rPr lang="zh-CN" altLang="en-US">
                <a:ln w="22225">
                  <a:solidFill>
                    <a:schemeClr val="accent2"/>
                  </a:solidFill>
                  <a:prstDash val="solid"/>
                </a:ln>
                <a:solidFill>
                  <a:schemeClr val="accent2">
                    <a:lumMod val="40000"/>
                    <a:lumOff val="60000"/>
                  </a:schemeClr>
                </a:solidFill>
                <a:effectLst/>
                <a:sym typeface="+mn-ea"/>
              </a:rPr>
              <a:t>。</a:t>
            </a:r>
            <a:endParaRPr lang="zh-CN" altLang="en-US">
              <a:ln w="22225">
                <a:solidFill>
                  <a:schemeClr val="accent2"/>
                </a:solidFill>
                <a:prstDash val="solid"/>
              </a:ln>
              <a:solidFill>
                <a:schemeClr val="accent2">
                  <a:lumMod val="40000"/>
                  <a:lumOff val="60000"/>
                </a:schemeClr>
              </a:solidFill>
              <a:effectLst/>
            </a:endParaRPr>
          </a:p>
          <a:p>
            <a:endParaRPr lang="zh-CN" altLang="en-US"/>
          </a:p>
        </p:txBody>
      </p:sp>
      <p:sp>
        <p:nvSpPr>
          <p:cNvPr id="4" name="文本框 3"/>
          <p:cNvSpPr txBox="1"/>
          <p:nvPr>
            <p:custDataLst>
              <p:tags r:id="rId4"/>
            </p:custDataLst>
          </p:nvPr>
        </p:nvSpPr>
        <p:spPr>
          <a:xfrm>
            <a:off x="365760" y="351790"/>
            <a:ext cx="7318375" cy="706755"/>
          </a:xfrm>
          <a:prstGeom prst="rect">
            <a:avLst/>
          </a:prstGeom>
          <a:noFill/>
        </p:spPr>
        <p:txBody>
          <a:bodyPr wrap="square" rtlCol="0">
            <a:spAutoFit/>
          </a:bodyPr>
          <a:lstStyle/>
          <a:p>
            <a:r>
              <a:rPr lang="zh-CN" altLang="en-US" sz="4000" b="1">
                <a:solidFill>
                  <a:schemeClr val="accent1"/>
                </a:solidFill>
                <a:effectLst>
                  <a:outerShdw blurRad="38100" dist="25400" dir="5400000" algn="ctr" rotWithShape="0">
                    <a:srgbClr val="6E747A">
                      <a:alpha val="43000"/>
                    </a:srgbClr>
                  </a:outerShdw>
                </a:effectLst>
              </a:rPr>
              <a:t>次要人物在小说中的作用</a:t>
            </a:r>
            <a:endParaRPr lang="zh-CN" altLang="en-US" sz="4000" b="1">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274955"/>
            <a:ext cx="8229600" cy="705485"/>
          </a:xfrm>
        </p:spPr>
        <p:txBody>
          <a:bodyPr>
            <a:normAutofit fontScale="90000"/>
          </a:bodyPr>
          <a:lstStyle/>
          <a:p>
            <a:r>
              <a:rPr lang="zh-CN" altLang="en-US">
                <a:ln w="22225">
                  <a:solidFill>
                    <a:schemeClr val="accent2"/>
                  </a:solidFill>
                  <a:prstDash val="solid"/>
                </a:ln>
                <a:solidFill>
                  <a:schemeClr val="accent2">
                    <a:lumMod val="40000"/>
                    <a:lumOff val="60000"/>
                  </a:schemeClr>
                </a:solidFill>
                <a:effectLst/>
              </a:rPr>
              <a:t>实战演习</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custDataLst>
              <p:tags r:id="rId4"/>
            </p:custDataLst>
          </p:nvPr>
        </p:nvSpPr>
        <p:spPr>
          <a:xfrm>
            <a:off x="457200" y="1162050"/>
            <a:ext cx="8229600" cy="4964430"/>
          </a:xfrm>
        </p:spPr>
        <p:txBody>
          <a:bodyPr>
            <a:normAutofit fontScale="70000"/>
          </a:bodyPr>
          <a:lstStyle/>
          <a:p>
            <a:pPr indent="533400">
              <a:lnSpc>
                <a:spcPct val="120000"/>
              </a:lnSpc>
              <a:spcAft>
                <a:spcPct val="0"/>
              </a:spcAft>
              <a:tabLst>
                <a:tab pos="1029335"/>
                <a:tab pos="1850390"/>
                <a:tab pos="2538095"/>
                <a:tab pos="3221990"/>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rPr>
              <a:t>阅读下面的文字</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rPr>
              <a:t>完成后面的题目。</a:t>
            </a:r>
            <a:endPar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endParaRPr>
          </a:p>
          <a:p>
            <a:pPr indent="533400">
              <a:lnSpc>
                <a:spcPct val="120000"/>
              </a:lnSpc>
              <a:spcAft>
                <a:spcPct val="0"/>
              </a:spcAft>
              <a:tabLst>
                <a:tab pos="1029335"/>
                <a:tab pos="1850390"/>
                <a:tab pos="2538095"/>
                <a:tab pos="3221990"/>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rPr>
              <a:t>         </a:t>
            </a:r>
            <a:r>
              <a:rPr lang="zh-CN" altLang="zh-CN" b="1">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rPr>
              <a:t>             </a:t>
            </a:r>
            <a:r>
              <a:rPr lang="zh-CN" altLang="zh-CN" b="1">
                <a:solidFill>
                  <a:srgbClr val="000000"/>
                </a:solidFill>
                <a:latin typeface="NEU-BZ-S92"/>
                <a:ea typeface="方正宋黑_GBK" panose="03000509000000000000" pitchFamily="65" charset="-122"/>
                <a:cs typeface="Times New Roman" panose="02020603050405020304" pitchFamily="18" charset="0"/>
                <a:sym typeface="+mn-ea"/>
              </a:rPr>
              <a:t>绳子的故事</a:t>
            </a:r>
            <a:endParaRPr lang="zh-CN" altLang="zh-CN" b="1">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	</a:t>
            </a:r>
            <a:r>
              <a:rPr lang="en-US"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                                       </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莫泊桑</a:t>
            </a:r>
            <a:endParaRPr lang="zh-CN" altLang="zh-CN" b="1">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这是个赶集的日子。戈德维尔的集市广场上</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人群和牲畜混在一起</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黑压压一片。整个集市都带着牛栏、牛奶、牛粪、干草和汗臭的味道</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散发着种田人所特有的那种难闻的人和牲畜的酸臭气。布雷村奥士纳大爷正向集市广场走来。突然他发现地上有一小段绳子</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奥士纳大爷具有诺曼底人的勤俭精神</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他弯下身去</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从地上捡起了那段细绳子。这时他发现自己的冤家对头马具商马朗丹大爷在自家门口瞅着他</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颇感丢脸。他立即将绳头藏进罩衫</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接着又藏入裤子口袋</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然后很快便消失在赶集的人群中了。</a:t>
            </a:r>
            <a:endParaRPr lang="zh-CN" altLang="zh-CN"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b="1"/>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758825"/>
            <a:ext cx="8229600" cy="5367655"/>
          </a:xfrm>
        </p:spPr>
        <p:txBody>
          <a:bodyPr>
            <a:normAutofit fontScale="90000" lnSpcReduction="10000"/>
          </a:bodyPr>
          <a:lstStyle/>
          <a:p>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教堂敲响了午祷的钟声</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集市的人群渐渐散去。朱尔丹掌柜的店堂里</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坐满了顾客。突然</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客店前面的大院里响起了一阵鼓声</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传达通知的乡丁拉开嗓门背诵起来</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今天早晨</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九、十点钟之间</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有人在勃兹维尔大路上遗失黑皮夹子一只。内装法郎五百</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单据若干。请拾到者立即交到乡政府</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或者曼纳村乌勒大爷家。送还者得酬金法郎二十。</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午饭已经用毕</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这时</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宪兵大队长突然出现在店堂门口。他问道</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奥士纳大爷在这儿吗</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坐在餐桌尽头的奥士纳大爷回答说</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在。</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于是宪兵大队长又说</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奥士纳大爷</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请跟我到乡政府走一趟。乡长有话要对您说。</a:t>
            </a:r>
            <a:r>
              <a:rPr lang="en-US" altLang="zh-CN" b="1">
                <a:solidFill>
                  <a:srgbClr val="000000"/>
                </a:solidFill>
                <a:latin typeface="Times New Roman" panose="02020603050405020304" pitchFamily="18" charset="0"/>
                <a:cs typeface="Times New Roman" panose="02020603050405020304" pitchFamily="18" charset="0"/>
                <a:sym typeface="+mn-ea"/>
              </a:rPr>
              <a:t>”</a:t>
            </a:r>
            <a:endParaRPr lang="zh-CN" altLang="zh-CN"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b="1"/>
          </a:p>
        </p:txBody>
      </p:sp>
    </p:spTree>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543560"/>
            <a:ext cx="8229600" cy="5582920"/>
          </a:xfrm>
        </p:spPr>
        <p:txBody>
          <a:bodyPr>
            <a:normAutofit fontScale="90000"/>
          </a:bodyPr>
          <a:lstStyle/>
          <a:p>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乡长坐在扶手椅里等着他。</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奥士纳大爷</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他说</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有人看见您今早捡到了乌勒大爷遗失的皮夹子。马具商马朗丹先生</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他看见您捡到了。</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老人明白了</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气得满脸通红。</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啊</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这个乡巴佬</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他看见我捡起的是这根绳子</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您瞧</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他在口袋里摸了摸</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掏出了那一小段绳子。但是乡长摇摇脑袋</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不肯相信。他和马朗丹先生当面对质</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后者再次一口咬定他是亲眼看见的。根据奥士纳大爷的请求</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大家抄了他的身</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但什么也没抄着。最后</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乡长不知如何处理</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便叫他先回去</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同时告诉奥士纳大爷</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他将报告检察院</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并请求指示。</a:t>
            </a:r>
            <a:endParaRPr lang="zh-CN" altLang="zh-CN"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b="1"/>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509270"/>
            <a:ext cx="8229600" cy="5617210"/>
          </a:xfrm>
        </p:spPr>
        <p:txBody>
          <a:bodyPr>
            <a:normAutofit fontScale="80000"/>
          </a:bodyPr>
          <a:lstStyle/>
          <a:p>
            <a:pPr indent="533400">
              <a:lnSpc>
                <a:spcPct val="120000"/>
              </a:lnSpc>
              <a:spcAft>
                <a:spcPct val="0"/>
              </a:spcAft>
              <a:tabLst>
                <a:tab pos="1029335"/>
                <a:tab pos="1850390"/>
                <a:tab pos="2538095"/>
                <a:tab pos="3221990"/>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消息传开了。老人一走出乡政府就有人围拢来问长问短</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于是老人讲起绳子的故事来。他讲的</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大家听了不信</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一味地笑。他走着走着</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凡是碰着的人都拦住他问</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他也拦住熟人</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不厌其烦地重复他的故事</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把只只口袋都翻转来给大家看。他生气</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着急</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由于别人不相信他而恼火、痛苦</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不知怎么办</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总是向别人重复绳子的故事。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第二天</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午后一时左右</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依莫村的长工马利</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把皮夹子和里面的钞票、单据一并送还给了曼纳村的乌勒大爷。这位长工声称确是在路上捡着了皮夹子</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但他不识字</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所以就带回家去交给了东家。</a:t>
            </a:r>
            <a:endParaRPr lang="zh-CN" altLang="en-US"/>
          </a:p>
        </p:txBody>
      </p:sp>
    </p:spTree>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612140"/>
            <a:ext cx="8229600" cy="5514340"/>
          </a:xfrm>
        </p:spPr>
        <p:txBody>
          <a:bodyPr>
            <a:noAutofit/>
          </a:bodyPr>
          <a:lstStyle/>
          <a:p>
            <a:pPr indent="533400">
              <a:lnSpc>
                <a:spcPct val="120000"/>
              </a:lnSpc>
              <a:spcAft>
                <a:spcPct val="0"/>
              </a:spcAft>
              <a:tabLst>
                <a:tab pos="1029335"/>
                <a:tab pos="1850390"/>
                <a:tab pos="2538095"/>
                <a:tab pos="3221990"/>
              </a:tabLst>
            </a:pP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消息传到了四乡。奥士纳大爷得到消息后立即四处游说</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叙述起他那有了结局的故事来。他整天讲他的遭遇</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在路上、在酒馆里、在教堂门口讲。不相识的人</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他也拦住讲给人家听。现在他心里坦然了</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不过</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他觉得有某种东西使他感到不自在。人家在听他讲故事时</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脸上带着嘲弄的神气</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看来人家并不信服。他觉得别人好像在他背后指指戳戳。</a:t>
            </a:r>
            <a:endParaRPr lang="zh-CN" altLang="zh-CN" sz="2400" b="1">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下一个星期二</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他纯粹出于讲自己遭遇的欲望</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又到戈德维尔来赶集。他朝一位庄稼汉走过去。这位老农民没有让他把话说完</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在他胸口推了一把</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冲着他大声说</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老滑头</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滚开</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然后扭身就走。奥士纳大爷目瞪口呆</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越来越感到不安。他终于明白了</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人家指责他是叫一个同伙</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一个同谋</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把皮夹子送回去的。</a:t>
            </a:r>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2" name="Rectangle 13"/>
          <p:cNvSpPr/>
          <p:nvPr>
            <p:custDataLst>
              <p:tags r:id="rId3"/>
            </p:custDataLst>
          </p:nvPr>
        </p:nvSpPr>
        <p:spPr>
          <a:xfrm>
            <a:off x="227330" y="1444625"/>
            <a:ext cx="8451215" cy="3969385"/>
          </a:xfrm>
          <a:prstGeom prst="rect">
            <a:avLst/>
          </a:prstGeom>
          <a:noFill/>
          <a:ln w="9525">
            <a:noFill/>
          </a:ln>
        </p:spPr>
        <p:txBody>
          <a:bodyPr wrap="square">
            <a:spAutoFit/>
          </a:bodyPr>
          <a:lstStyle/>
          <a:p>
            <a:pPr>
              <a:buChar char="•"/>
            </a:pPr>
            <a:r>
              <a:rPr lang="en-US" altLang="zh-CN" sz="3600" b="0"/>
              <a:t> </a:t>
            </a:r>
            <a:r>
              <a:rPr lang="en-US" altLang="zh-CN" sz="3600" b="1"/>
              <a:t>《</a:t>
            </a:r>
            <a:r>
              <a:rPr lang="zh-CN" altLang="en-US" sz="3600" b="1"/>
              <a:t>大卫科波菲尔</a:t>
            </a:r>
            <a:r>
              <a:rPr lang="en-US" altLang="zh-CN" sz="3600" b="1"/>
              <a:t>》</a:t>
            </a:r>
            <a:r>
              <a:rPr lang="zh-CN" altLang="en-US" sz="3600" b="1"/>
              <a:t>是英国著名小说家</a:t>
            </a:r>
            <a:r>
              <a:rPr lang="zh-CN" altLang="en-US" sz="3600" b="1" u="sng"/>
              <a:t>查尔斯</a:t>
            </a:r>
            <a:r>
              <a:rPr lang="en-US" altLang="zh-CN" sz="3600" b="1" u="sng">
                <a:latin typeface="Arial" panose="020b0604020202020204" pitchFamily="34" charset="0"/>
              </a:rPr>
              <a:t>•</a:t>
            </a:r>
            <a:r>
              <a:rPr lang="zh-CN" altLang="en-US" sz="3600" b="1" u="sng"/>
              <a:t>狄更斯</a:t>
            </a:r>
            <a:r>
              <a:rPr lang="zh-CN" altLang="en-US" sz="3600" b="1"/>
              <a:t>所著作的第八篇长篇小说，被他自己誉为</a:t>
            </a:r>
            <a:r>
              <a:rPr lang="zh-CN" altLang="en-US" sz="3600" b="0"/>
              <a:t>“</a:t>
            </a:r>
            <a:r>
              <a:rPr lang="zh-CN" altLang="en-US" sz="3600" b="1" u="sng">
                <a:solidFill>
                  <a:srgbClr val="0000FF"/>
                </a:solidFill>
                <a:effectLst>
                  <a:outerShdw blurRad="38100" dist="38100" dir="2700000" algn="tl">
                    <a:srgbClr val="000000">
                      <a:alpha val="43137"/>
                    </a:srgbClr>
                  </a:outerShdw>
                </a:effectLst>
              </a:rPr>
              <a:t>心中最宠爱的孩子</a:t>
            </a:r>
            <a:r>
              <a:rPr lang="zh-CN" altLang="en-US" sz="3600" b="0"/>
              <a:t>” 。</a:t>
            </a:r>
            <a:endParaRPr lang="zh-CN" altLang="en-US" sz="3600" b="0"/>
          </a:p>
          <a:p>
            <a:endParaRPr lang="zh-CN" altLang="en-US" sz="3600" b="0"/>
          </a:p>
          <a:p>
            <a:pPr>
              <a:buChar char="•"/>
            </a:pPr>
            <a:r>
              <a:rPr lang="zh-CN" altLang="en-US" sz="3600" b="0"/>
              <a:t>  </a:t>
            </a:r>
            <a:r>
              <a:rPr lang="zh-CN" altLang="en-US" sz="3600" b="1"/>
              <a:t>列夫托尔斯泰也曾给予了高度评价“</a:t>
            </a:r>
            <a:r>
              <a:rPr lang="zh-CN" altLang="en-US" sz="3600" b="1" u="sng">
                <a:solidFill>
                  <a:srgbClr val="0000FF"/>
                </a:solidFill>
              </a:rPr>
              <a:t>所有英国小说中最好的一部</a:t>
            </a:r>
            <a:r>
              <a:rPr lang="zh-CN" altLang="en-US" sz="3600" b="1"/>
              <a:t>”。 </a:t>
            </a:r>
            <a:endParaRPr lang="zh-CN" altLang="en-US" sz="3600" b="1"/>
          </a:p>
          <a:p>
            <a:pPr>
              <a:buChar char="•"/>
            </a:pP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7412">
                                            <p:txEl>
                                              <p:pRg st="2" end="2"/>
                                            </p:txEl>
                                          </p:spTgt>
                                        </p:tgtEl>
                                        <p:attrNameLst>
                                          <p:attrName>style.visibility</p:attrName>
                                        </p:attrNameLst>
                                      </p:cBhvr>
                                      <p:to>
                                        <p:strVal val="visible"/>
                                      </p:to>
                                    </p:set>
                                    <p:anim calcmode="discrete" valueType="clr">
                                      <p:cBhvr>
                                        <p:cTn id="7" dur="80" fill="hold"/>
                                        <p:tgtEl>
                                          <p:spTgt spid="1741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fill="hold"/>
                                        <p:tgtEl>
                                          <p:spTgt spid="17412">
                                            <p:txEl>
                                              <p:pRg st="2" end="2"/>
                                            </p:txEl>
                                          </p:spTgt>
                                        </p:tgtEl>
                                        <p:attrNameLst>
                                          <p:attrName>fillcolor</p:attrName>
                                        </p:attrNameLst>
                                      </p:cBhvr>
                                      <p:tavLst>
                                        <p:tav tm="0">
                                          <p:val>
                                            <p:clrVal>
                                              <a:schemeClr val="accent2"/>
                                            </p:clrVal>
                                          </p:val>
                                        </p:tav>
                                        <p:tav tm="50000">
                                          <p:val>
                                            <p:clrVal>
                                              <a:schemeClr val="hlink"/>
                                            </p:clrVal>
                                          </p:val>
                                        </p:tav>
                                      </p:tavLst>
                                    </p:anim>
                                    <p:set>
                                      <p:cBhvr>
                                        <p:cTn id="9" dur="80" fill="hold"/>
                                        <p:tgtEl>
                                          <p:spTgt spid="17412">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7200" y="621030"/>
            <a:ext cx="8229600" cy="5505450"/>
          </a:xfrm>
        </p:spPr>
        <p:txBody>
          <a:bodyPr>
            <a:normAutofit fontScale="80000"/>
          </a:bodyPr>
          <a:lstStyle/>
          <a:p>
            <a:pPr indent="533400">
              <a:lnSpc>
                <a:spcPct val="120000"/>
              </a:lnSpc>
              <a:spcAft>
                <a:spcPct val="0"/>
              </a:spcAft>
              <a:tabLst>
                <a:tab pos="1029335"/>
                <a:tab pos="1850390"/>
                <a:tab pos="2538095"/>
                <a:tab pos="3221990"/>
              </a:tabLs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他想抗议。满座的人都笑了起来</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他午饭没能吃完便在一片嘲笑声中走了。他回到家里</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又羞又恼。愤怒和羞耻使他痛苦到了极点。他遭到无端的怀疑</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因而伤透了心。于是</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他重新向人讲述自己的遭遇</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有了更加有力的抗议</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更加庄严的发誓。然而他的辩解越是复杂</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理由越是多</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人家越不相信他。他眼看着消瘦下去。将近年底时候</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他卧病不起。新年年初</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他含冤死去。临终昏迷时</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他还在证明自己是清白无辜的</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一再说</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一根细绳。乡长先生</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您瞧</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绳子在这儿。</a:t>
            </a:r>
            <a:r>
              <a:rPr lang="en-US" altLang="zh-CN" b="1">
                <a:solidFill>
                  <a:srgbClr val="000000"/>
                </a:solidFill>
                <a:latin typeface="Times New Roman" panose="02020603050405020304" pitchFamily="18" charset="0"/>
                <a:cs typeface="Times New Roman" panose="02020603050405020304" pitchFamily="18" charset="0"/>
                <a:sym typeface="+mn-ea"/>
              </a:rPr>
              <a:t>”</a:t>
            </a:r>
            <a:endParaRPr lang="zh-CN" altLang="zh-CN" b="1">
              <a:solidFill>
                <a:srgbClr val="000000"/>
              </a:solidFill>
              <a:latin typeface="NEU-BZ-S92"/>
              <a:ea typeface="方正书宋_GBK" panose="03000509000000000000" pitchFamily="65" charset="-122"/>
              <a:cs typeface="Times New Roman" panose="02020603050405020304" pitchFamily="18" charset="0"/>
            </a:endParaRPr>
          </a:p>
          <a:p>
            <a:pPr indent="533400" algn="r">
              <a:lnSpc>
                <a:spcPct val="120000"/>
              </a:lnSpc>
              <a:spcAft>
                <a:spcPct val="0"/>
              </a:spcAft>
              <a:tabLst>
                <a:tab pos="1029335"/>
                <a:tab pos="1850390"/>
                <a:tab pos="2538095"/>
                <a:tab pos="3221990"/>
              </a:tabLst>
            </a:pP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有删改</a:t>
            </a:r>
            <a:r>
              <a:rPr lang="en-US" altLang="zh-CN" b="1">
                <a:solidFill>
                  <a:srgbClr val="000000"/>
                </a:solidFill>
                <a:latin typeface="Times New Roman" panose="02020603050405020304" pitchFamily="18" charset="0"/>
                <a:cs typeface="Times New Roman" panose="02020603050405020304" pitchFamily="18" charset="0"/>
                <a:sym typeface="+mn-ea"/>
              </a:rPr>
              <a:t>)</a:t>
            </a:r>
            <a:endParaRPr lang="zh-CN" altLang="zh-CN"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b="1"/>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Autofit/>
          </a:bodyPr>
          <a:lstStyle/>
          <a:p>
            <a:pPr algn="l"/>
            <a:r>
              <a:rPr lang="zh-CN" altLang="zh-CN" sz="3600" b="1">
                <a:solidFill>
                  <a:srgbClr val="FF0000"/>
                </a:solidFill>
                <a:latin typeface="Times New Roman" panose="02020603050405020304" pitchFamily="18" charset="0"/>
                <a:cs typeface="Times New Roman" panose="02020603050405020304" pitchFamily="18" charset="0"/>
                <a:sym typeface="+mn-ea"/>
              </a:rPr>
              <a:t>小说是如何塑造奥士纳大爷这一主要人物形象的</a:t>
            </a:r>
            <a:r>
              <a:rPr lang="en-US" altLang="zh-CN" sz="3600" b="1">
                <a:solidFill>
                  <a:srgbClr val="FF0000"/>
                </a:solidFill>
                <a:latin typeface="Times New Roman" panose="02020603050405020304" pitchFamily="18" charset="0"/>
                <a:cs typeface="Times New Roman" panose="02020603050405020304" pitchFamily="18" charset="0"/>
                <a:sym typeface="+mn-ea"/>
              </a:rPr>
              <a:t>?</a:t>
            </a:r>
            <a:r>
              <a:rPr lang="zh-CN" altLang="zh-CN" sz="3600" b="1">
                <a:solidFill>
                  <a:srgbClr val="FF0000"/>
                </a:solidFill>
                <a:latin typeface="Times New Roman" panose="02020603050405020304" pitchFamily="18" charset="0"/>
                <a:cs typeface="Times New Roman" panose="02020603050405020304" pitchFamily="18" charset="0"/>
                <a:sym typeface="+mn-ea"/>
              </a:rPr>
              <a:t>请简要分析。</a:t>
            </a:r>
            <a:endParaRPr lang="zh-CN" altLang="zh-CN" sz="3600" b="1">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sym typeface="+mn-ea"/>
            </a:endParaRPr>
          </a:p>
        </p:txBody>
      </p:sp>
      <p:sp>
        <p:nvSpPr>
          <p:cNvPr id="3" name="内容占位符 2"/>
          <p:cNvSpPr>
            <a:spLocks noGrp="1"/>
          </p:cNvSpPr>
          <p:nvPr>
            <p:ph idx="1"/>
            <p:custDataLst>
              <p:tags r:id="rId4"/>
            </p:custDataLst>
          </p:nvPr>
        </p:nvSpPr>
        <p:spPr/>
        <p:txBody>
          <a:bodyPr>
            <a:normAutofit fontScale="70000"/>
          </a:bodyPr>
          <a:lstStyle/>
          <a:p>
            <a:pPr>
              <a:lnSpc>
                <a:spcPct val="120000"/>
              </a:lnSpc>
              <a:spcAft>
                <a:spcPct val="0"/>
              </a:spcAft>
              <a:tabLst>
                <a:tab pos="1029335"/>
                <a:tab pos="1850390"/>
                <a:tab pos="2538095"/>
                <a:tab pos="3221990"/>
              </a:tabLst>
            </a:pP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参考答案</a:t>
            </a:r>
            <a:r>
              <a:rPr lang="en-US" altLang="zh-CN"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zh-CN" b="1">
                <a:solidFill>
                  <a:srgbClr val="000000"/>
                </a:solidFill>
                <a:latin typeface="NEU-BZ-S92"/>
                <a:cs typeface="宋体" panose="02010600030101010101" pitchFamily="2" charset="-122"/>
                <a:sym typeface="+mn-ea"/>
              </a:rPr>
              <a:t>①</a:t>
            </a:r>
            <a:r>
              <a:rPr lang="zh-CN" altLang="zh-CN" b="1">
                <a:solidFill>
                  <a:srgbClr val="000000"/>
                </a:solidFill>
                <a:latin typeface="Times New Roman" panose="02020603050405020304" pitchFamily="18" charset="0"/>
                <a:cs typeface="Times New Roman" panose="02020603050405020304" pitchFamily="18" charset="0"/>
                <a:sym typeface="+mn-ea"/>
              </a:rPr>
              <a:t>奥士纳大爷是法国社会中一个勤俭、诚实的农民</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cs typeface="Times New Roman" panose="02020603050405020304" pitchFamily="18" charset="0"/>
                <a:sym typeface="+mn-ea"/>
              </a:rPr>
              <a:t>作者着重描写的不是他物质生活的贫穷</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cs typeface="Times New Roman" panose="02020603050405020304" pitchFamily="18" charset="0"/>
                <a:sym typeface="+mn-ea"/>
              </a:rPr>
              <a:t>而是精心刻画他精神上所受的折磨。</a:t>
            </a:r>
            <a:r>
              <a:rPr lang="zh-CN" altLang="zh-CN" b="1">
                <a:solidFill>
                  <a:srgbClr val="000000"/>
                </a:solidFill>
                <a:latin typeface="NEU-BZ-S92"/>
                <a:cs typeface="宋体" panose="02010600030101010101" pitchFamily="2" charset="-122"/>
                <a:sym typeface="+mn-ea"/>
              </a:rPr>
              <a:t>②</a:t>
            </a:r>
            <a:r>
              <a:rPr lang="zh-CN" altLang="zh-CN" b="1">
                <a:solidFill>
                  <a:srgbClr val="000000"/>
                </a:solidFill>
                <a:latin typeface="Times New Roman" panose="02020603050405020304" pitchFamily="18" charset="0"/>
                <a:cs typeface="Times New Roman" panose="02020603050405020304" pitchFamily="18" charset="0"/>
                <a:sym typeface="+mn-ea"/>
              </a:rPr>
              <a:t>将奥士纳大爷置于一个特定的生活环境中</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cs typeface="Times New Roman" panose="02020603050405020304" pitchFamily="18" charset="0"/>
                <a:sym typeface="+mn-ea"/>
              </a:rPr>
              <a:t>在群体精神麻木的思想状态下</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cs typeface="Times New Roman" panose="02020603050405020304" pitchFamily="18" charset="0"/>
                <a:sym typeface="+mn-ea"/>
              </a:rPr>
              <a:t>围绕着诚实与说谎这一矛盾冲突</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cs typeface="Times New Roman" panose="02020603050405020304" pitchFamily="18" charset="0"/>
                <a:sym typeface="+mn-ea"/>
              </a:rPr>
              <a:t>充分展示奥士纳大爷的性格特点。</a:t>
            </a:r>
            <a:r>
              <a:rPr lang="zh-CN" altLang="zh-CN" b="1">
                <a:solidFill>
                  <a:srgbClr val="000000"/>
                </a:solidFill>
                <a:latin typeface="NEU-BZ-S92"/>
                <a:cs typeface="宋体" panose="02010600030101010101" pitchFamily="2" charset="-122"/>
                <a:sym typeface="+mn-ea"/>
              </a:rPr>
              <a:t>③</a:t>
            </a:r>
            <a:r>
              <a:rPr lang="zh-CN" altLang="zh-CN" b="1">
                <a:solidFill>
                  <a:srgbClr val="000000"/>
                </a:solidFill>
                <a:latin typeface="Times New Roman" panose="02020603050405020304" pitchFamily="18" charset="0"/>
                <a:cs typeface="Times New Roman" panose="02020603050405020304" pitchFamily="18" charset="0"/>
                <a:sym typeface="+mn-ea"/>
              </a:rPr>
              <a:t>小说紧紧扣住奥士纳大爷</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cs typeface="Times New Roman" panose="02020603050405020304" pitchFamily="18" charset="0"/>
                <a:sym typeface="+mn-ea"/>
              </a:rPr>
              <a:t>诚实</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cs typeface="Times New Roman" panose="02020603050405020304" pitchFamily="18" charset="0"/>
                <a:sym typeface="+mn-ea"/>
              </a:rPr>
              <a:t>这一特征</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cs typeface="Times New Roman" panose="02020603050405020304" pitchFamily="18" charset="0"/>
                <a:sym typeface="+mn-ea"/>
              </a:rPr>
              <a:t>以简练精确的细节描写</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cs typeface="Times New Roman" panose="02020603050405020304" pitchFamily="18" charset="0"/>
                <a:sym typeface="+mn-ea"/>
              </a:rPr>
              <a:t>深入细致的心理刻画</a:t>
            </a:r>
            <a:r>
              <a:rPr lang="en-US" altLang="zh-CN" b="1">
                <a:solidFill>
                  <a:srgbClr val="000000"/>
                </a:solidFill>
                <a:latin typeface="Times New Roman" panose="02020603050405020304" pitchFamily="18" charset="0"/>
                <a:cs typeface="Times New Roman" panose="02020603050405020304" pitchFamily="18" charset="0"/>
                <a:sym typeface="+mn-ea"/>
              </a:rPr>
              <a:t>,</a:t>
            </a:r>
            <a:r>
              <a:rPr lang="zh-CN" altLang="zh-CN" b="1">
                <a:solidFill>
                  <a:srgbClr val="000000"/>
                </a:solidFill>
                <a:latin typeface="Times New Roman" panose="02020603050405020304" pitchFamily="18" charset="0"/>
                <a:cs typeface="Times New Roman" panose="02020603050405020304" pitchFamily="18" charset="0"/>
                <a:sym typeface="+mn-ea"/>
              </a:rPr>
              <a:t>描写了他的性格发展及心理变化。</a:t>
            </a:r>
            <a:endParaRPr lang="zh-CN" altLang="zh-CN" b="1">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解析</a:t>
            </a:r>
            <a:r>
              <a:rPr lang="en-US" altLang="zh-CN" b="1">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本题重点考查学生分析人物形象的能力。分析人物形象时要抓住人物的身份、背景以及细节描写等。</a:t>
            </a:r>
            <a:endParaRPr lang="zh-CN" altLang="zh-CN"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b="1"/>
          </a:p>
        </p:txBody>
      </p:sp>
    </p:spTree>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32770" name="对象 36865"/>
          <p:cNvGraphicFramePr>
            <a:graphicFrameLocks noChangeAspect="1"/>
          </p:cNvGraphicFramePr>
          <p:nvPr>
            <p:custDataLst>
              <p:tags r:id="rId3"/>
            </p:custDataLst>
          </p:nvPr>
        </p:nvGraphicFramePr>
        <p:xfrm>
          <a:off x="350838" y="1221423"/>
          <a:ext cx="8374062" cy="4819650"/>
        </p:xfrm>
        <a:graphic>
          <a:graphicData uri="http://schemas.openxmlformats.org/presentationml/2006/ole">
            <mc:AlternateContent>
              <mc:Choice xmlns:v="urn:schemas-microsoft-com:vml" Requires="v">
                <p:oleObj spid="_x0000_s1045" r:id="rId4" imgW="8424545" imgH="4849495" progId="Word.Document.8">
                  <p:embed/>
                </p:oleObj>
              </mc:Choice>
              <mc:Fallback>
                <p:oleObj r:id="rId4" imgW="8424545" imgH="4849495" progId="Word.Document.8">
                  <p:embed/>
                  <p:pic>
                    <p:nvPicPr>
                      <p:cNvPr id="0" name="OLE substitute image"/>
                      <p:cNvPicPr/>
                      <p:nvPr/>
                    </p:nvPicPr>
                    <p:blipFill>
                      <a:blip r:embed="rId5"/>
                      <a:stretch>
                        <a:fillRect/>
                      </a:stretch>
                    </p:blipFill>
                    <p:spPr>
                      <a:xfrm>
                        <a:off x="350838" y="1221423"/>
                        <a:ext cx="8374062" cy="4819650"/>
                      </a:xfrm>
                      <a:prstGeom prst="rect">
                        <a:avLst/>
                      </a:prstGeom>
                      <a:noFill/>
                      <a:ln w="38100">
                        <a:noFill/>
                        <a:miter/>
                      </a:ln>
                    </p:spPr>
                  </p:pic>
                </p:oleObj>
              </mc:Fallback>
            </mc:AlternateContent>
          </a:graphicData>
        </a:graphic>
      </p:graphicFrame>
    </p:spTree>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33794" name="对象 37889"/>
          <p:cNvGraphicFramePr>
            <a:graphicFrameLocks noChangeAspect="1"/>
          </p:cNvGraphicFramePr>
          <p:nvPr>
            <p:custDataLst>
              <p:tags r:id="rId3"/>
            </p:custDataLst>
          </p:nvPr>
        </p:nvGraphicFramePr>
        <p:xfrm>
          <a:off x="350838" y="1221423"/>
          <a:ext cx="8374062" cy="4718050"/>
        </p:xfrm>
        <a:graphic>
          <a:graphicData uri="http://schemas.openxmlformats.org/presentationml/2006/ole">
            <mc:AlternateContent>
              <mc:Choice xmlns:v="urn:schemas-microsoft-com:vml" Requires="v">
                <p:oleObj spid="_x0000_s1046" r:id="rId4" imgW="8424545" imgH="4745990" progId="Word.Document.8">
                  <p:embed/>
                </p:oleObj>
              </mc:Choice>
              <mc:Fallback>
                <p:oleObj r:id="rId4" imgW="8424545" imgH="4745990" progId="Word.Document.8">
                  <p:embed/>
                  <p:pic>
                    <p:nvPicPr>
                      <p:cNvPr id="0" name="OLE substitute image"/>
                      <p:cNvPicPr/>
                      <p:nvPr/>
                    </p:nvPicPr>
                    <p:blipFill>
                      <a:blip r:embed="rId5"/>
                      <a:stretch>
                        <a:fillRect/>
                      </a:stretch>
                    </p:blipFill>
                    <p:spPr>
                      <a:xfrm>
                        <a:off x="350838" y="1221423"/>
                        <a:ext cx="8374062" cy="4718050"/>
                      </a:xfrm>
                      <a:prstGeom prst="rect">
                        <a:avLst/>
                      </a:prstGeom>
                      <a:noFill/>
                      <a:ln w="38100">
                        <a:noFill/>
                        <a:miter/>
                      </a:ln>
                    </p:spPr>
                  </p:pic>
                </p:oleObj>
              </mc:Fallback>
            </mc:AlternateContent>
          </a:graphicData>
        </a:graphic>
      </p:graphicFrame>
    </p:spTree>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51202" name="对象 55297"/>
          <p:cNvGraphicFramePr>
            <a:graphicFrameLocks noChangeAspect="1"/>
          </p:cNvGraphicFramePr>
          <p:nvPr>
            <p:custDataLst>
              <p:tags r:id="rId3"/>
            </p:custDataLst>
          </p:nvPr>
        </p:nvGraphicFramePr>
        <p:xfrm>
          <a:off x="350838" y="1143635"/>
          <a:ext cx="8374062" cy="4819650"/>
        </p:xfrm>
        <a:graphic>
          <a:graphicData uri="http://schemas.openxmlformats.org/presentationml/2006/ole">
            <mc:AlternateContent>
              <mc:Choice xmlns:v="urn:schemas-microsoft-com:vml" Requires="v">
                <p:oleObj spid="_x0000_s1047" r:id="rId4" imgW="8424545" imgH="4849495" progId="Word.Document.8">
                  <p:embed/>
                </p:oleObj>
              </mc:Choice>
              <mc:Fallback>
                <p:oleObj r:id="rId4" imgW="8424545" imgH="4849495" progId="Word.Document.8">
                  <p:embed/>
                  <p:pic>
                    <p:nvPicPr>
                      <p:cNvPr id="0" name="OLE substitute image"/>
                      <p:cNvPicPr/>
                      <p:nvPr/>
                    </p:nvPicPr>
                    <p:blipFill>
                      <a:blip r:embed="rId5"/>
                      <a:stretch>
                        <a:fillRect/>
                      </a:stretch>
                    </p:blipFill>
                    <p:spPr>
                      <a:xfrm>
                        <a:off x="350838" y="1143635"/>
                        <a:ext cx="8374062" cy="4819650"/>
                      </a:xfrm>
                      <a:prstGeom prst="rect">
                        <a:avLst/>
                      </a:prstGeom>
                      <a:noFill/>
                      <a:ln w="38100">
                        <a:noFill/>
                        <a:miter/>
                      </a:ln>
                    </p:spPr>
                  </p:pic>
                </p:oleObj>
              </mc:Fallback>
            </mc:AlternateContent>
          </a:graphicData>
        </a:graphic>
      </p:graphicFrame>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52226" name="对象 56321"/>
          <p:cNvGraphicFramePr>
            <a:graphicFrameLocks noChangeAspect="1"/>
          </p:cNvGraphicFramePr>
          <p:nvPr>
            <p:custDataLst>
              <p:tags r:id="rId3"/>
            </p:custDataLst>
          </p:nvPr>
        </p:nvGraphicFramePr>
        <p:xfrm>
          <a:off x="350838" y="1067435"/>
          <a:ext cx="8383587" cy="4897438"/>
        </p:xfrm>
        <a:graphic>
          <a:graphicData uri="http://schemas.openxmlformats.org/presentationml/2006/ole">
            <mc:AlternateContent>
              <mc:Choice xmlns:v="urn:schemas-microsoft-com:vml" Requires="v">
                <p:oleObj spid="_x0000_s1048" r:id="rId4" imgW="8415655" imgH="4928870" progId="Word.Document.8">
                  <p:embed/>
                </p:oleObj>
              </mc:Choice>
              <mc:Fallback>
                <p:oleObj r:id="rId4" imgW="8415655" imgH="4928870" progId="Word.Document.8">
                  <p:embed/>
                  <p:pic>
                    <p:nvPicPr>
                      <p:cNvPr id="0" name="OLE substitute image"/>
                      <p:cNvPicPr/>
                      <p:nvPr/>
                    </p:nvPicPr>
                    <p:blipFill>
                      <a:blip r:embed="rId5"/>
                      <a:stretch>
                        <a:fillRect/>
                      </a:stretch>
                    </p:blipFill>
                    <p:spPr>
                      <a:xfrm>
                        <a:off x="350838" y="1067435"/>
                        <a:ext cx="8383587" cy="4897438"/>
                      </a:xfrm>
                      <a:prstGeom prst="rect">
                        <a:avLst/>
                      </a:prstGeom>
                      <a:noFill/>
                      <a:ln w="38100">
                        <a:noFill/>
                        <a:miter/>
                      </a:ln>
                    </p:spPr>
                  </p:pic>
                </p:oleObj>
              </mc:Fallback>
            </mc:AlternateContent>
          </a:graphicData>
        </a:graphic>
      </p:graphicFrame>
    </p:spTree>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53250" name="对象 57345"/>
          <p:cNvGraphicFramePr>
            <a:graphicFrameLocks noChangeAspect="1"/>
          </p:cNvGraphicFramePr>
          <p:nvPr>
            <p:custDataLst>
              <p:tags r:id="rId3"/>
            </p:custDataLst>
          </p:nvPr>
        </p:nvGraphicFramePr>
        <p:xfrm>
          <a:off x="350838" y="1221423"/>
          <a:ext cx="8374062" cy="4059237"/>
        </p:xfrm>
        <a:graphic>
          <a:graphicData uri="http://schemas.openxmlformats.org/presentationml/2006/ole">
            <mc:AlternateContent>
              <mc:Choice xmlns:v="urn:schemas-microsoft-com:vml" Requires="v">
                <p:oleObj spid="_x0000_s1049" r:id="rId4" imgW="8424545" imgH="4077970" progId="Word.Document.8">
                  <p:embed/>
                </p:oleObj>
              </mc:Choice>
              <mc:Fallback>
                <p:oleObj r:id="rId4" imgW="8424545" imgH="4077970" progId="Word.Document.8">
                  <p:embed/>
                  <p:pic>
                    <p:nvPicPr>
                      <p:cNvPr id="0" name="OLE substitute image"/>
                      <p:cNvPicPr/>
                      <p:nvPr/>
                    </p:nvPicPr>
                    <p:blipFill>
                      <a:blip r:embed="rId5"/>
                      <a:stretch>
                        <a:fillRect/>
                      </a:stretch>
                    </p:blipFill>
                    <p:spPr>
                      <a:xfrm>
                        <a:off x="350838" y="1221423"/>
                        <a:ext cx="8374062" cy="4059237"/>
                      </a:xfrm>
                      <a:prstGeom prst="rect">
                        <a:avLst/>
                      </a:prstGeom>
                      <a:noFill/>
                      <a:ln w="38100">
                        <a:noFill/>
                        <a:miter/>
                      </a:ln>
                    </p:spPr>
                  </p:pic>
                </p:oleObj>
              </mc:Fallback>
            </mc:AlternateContent>
          </a:graphicData>
        </a:graphic>
      </p:graphicFrame>
    </p:spTree>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54274" name="对象 58369"/>
          <p:cNvGraphicFramePr>
            <a:graphicFrameLocks noChangeAspect="1"/>
          </p:cNvGraphicFramePr>
          <p:nvPr>
            <p:custDataLst>
              <p:tags r:id="rId3"/>
            </p:custDataLst>
          </p:nvPr>
        </p:nvGraphicFramePr>
        <p:xfrm>
          <a:off x="350838" y="1221423"/>
          <a:ext cx="8374062" cy="4341812"/>
        </p:xfrm>
        <a:graphic>
          <a:graphicData uri="http://schemas.openxmlformats.org/presentationml/2006/ole">
            <mc:AlternateContent>
              <mc:Choice xmlns:v="urn:schemas-microsoft-com:vml" Requires="v">
                <p:oleObj spid="_x0000_s1050" r:id="rId4" imgW="8424545" imgH="4367530" progId="Word.Document.8">
                  <p:embed/>
                </p:oleObj>
              </mc:Choice>
              <mc:Fallback>
                <p:oleObj r:id="rId4" imgW="8424545" imgH="4367530" progId="Word.Document.8">
                  <p:embed/>
                  <p:pic>
                    <p:nvPicPr>
                      <p:cNvPr id="0" name="OLE substitute image"/>
                      <p:cNvPicPr/>
                      <p:nvPr/>
                    </p:nvPicPr>
                    <p:blipFill>
                      <a:blip r:embed="rId5"/>
                      <a:stretch>
                        <a:fillRect/>
                      </a:stretch>
                    </p:blipFill>
                    <p:spPr>
                      <a:xfrm>
                        <a:off x="350838" y="1221423"/>
                        <a:ext cx="8374062" cy="4341812"/>
                      </a:xfrm>
                      <a:prstGeom prst="rect">
                        <a:avLst/>
                      </a:prstGeom>
                      <a:noFill/>
                      <a:ln w="38100">
                        <a:noFill/>
                        <a:miter/>
                      </a:ln>
                    </p:spPr>
                  </p:pic>
                </p:oleObj>
              </mc:Fallback>
            </mc:AlternateContent>
          </a:graphicData>
        </a:graphic>
      </p:graphicFrame>
    </p:spTree>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55298" name="对象 59393"/>
          <p:cNvGraphicFramePr>
            <a:graphicFrameLocks noChangeAspect="1"/>
          </p:cNvGraphicFramePr>
          <p:nvPr>
            <p:custDataLst>
              <p:tags r:id="rId3"/>
            </p:custDataLst>
          </p:nvPr>
        </p:nvGraphicFramePr>
        <p:xfrm>
          <a:off x="350838" y="1221423"/>
          <a:ext cx="8374062" cy="4059237"/>
        </p:xfrm>
        <a:graphic>
          <a:graphicData uri="http://schemas.openxmlformats.org/presentationml/2006/ole">
            <mc:AlternateContent>
              <mc:Choice xmlns:v="urn:schemas-microsoft-com:vml" Requires="v">
                <p:oleObj spid="_x0000_s1051" r:id="rId4" imgW="8424545" imgH="4077970" progId="Word.Document.8">
                  <p:embed/>
                </p:oleObj>
              </mc:Choice>
              <mc:Fallback>
                <p:oleObj r:id="rId4" imgW="8424545" imgH="4077970" progId="Word.Document.8">
                  <p:embed/>
                  <p:pic>
                    <p:nvPicPr>
                      <p:cNvPr id="0" name="OLE substitute image"/>
                      <p:cNvPicPr/>
                      <p:nvPr/>
                    </p:nvPicPr>
                    <p:blipFill>
                      <a:blip r:embed="rId5"/>
                      <a:stretch>
                        <a:fillRect/>
                      </a:stretch>
                    </p:blipFill>
                    <p:spPr>
                      <a:xfrm>
                        <a:off x="350838" y="1221423"/>
                        <a:ext cx="8374062" cy="4059237"/>
                      </a:xfrm>
                      <a:prstGeom prst="rect">
                        <a:avLst/>
                      </a:prstGeom>
                      <a:noFill/>
                      <a:ln w="38100">
                        <a:noFill/>
                        <a:miter/>
                      </a:ln>
                    </p:spPr>
                  </p:pic>
                </p:oleObj>
              </mc:Fallback>
            </mc:AlternateContent>
          </a:graphicData>
        </a:graphic>
      </p:graphicFrame>
    </p:spTree>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56322" name="对象 60417"/>
          <p:cNvGraphicFramePr>
            <a:graphicFrameLocks noChangeAspect="1"/>
          </p:cNvGraphicFramePr>
          <p:nvPr>
            <p:custDataLst>
              <p:tags r:id="rId3"/>
            </p:custDataLst>
          </p:nvPr>
        </p:nvGraphicFramePr>
        <p:xfrm>
          <a:off x="436563" y="1243013"/>
          <a:ext cx="8374062" cy="4144962"/>
        </p:xfrm>
        <a:graphic>
          <a:graphicData uri="http://schemas.openxmlformats.org/presentationml/2006/ole">
            <mc:AlternateContent>
              <mc:Choice xmlns:v="urn:schemas-microsoft-com:vml" Requires="v">
                <p:oleObj spid="_x0000_s1052" r:id="rId4" imgW="8424545" imgH="4169410" progId="Word.Document.8">
                  <p:embed/>
                </p:oleObj>
              </mc:Choice>
              <mc:Fallback>
                <p:oleObj r:id="rId4" imgW="8424545" imgH="4169410" progId="Word.Document.8">
                  <p:embed/>
                  <p:pic>
                    <p:nvPicPr>
                      <p:cNvPr id="0" name="OLE substitute image"/>
                      <p:cNvPicPr/>
                      <p:nvPr/>
                    </p:nvPicPr>
                    <p:blipFill>
                      <a:blip r:embed="rId5"/>
                      <a:stretch>
                        <a:fillRect/>
                      </a:stretch>
                    </p:blipFill>
                    <p:spPr>
                      <a:xfrm>
                        <a:off x="436563" y="1243013"/>
                        <a:ext cx="8374062" cy="4144962"/>
                      </a:xfrm>
                      <a:prstGeom prst="rect">
                        <a:avLst/>
                      </a:prstGeom>
                      <a:noFill/>
                      <a:ln w="38100">
                        <a:noFill/>
                        <a:miter/>
                      </a:ln>
                    </p:spPr>
                  </p:pic>
                </p:oleObj>
              </mc:Fallback>
            </mc:AlternateContent>
          </a:graphicData>
        </a:graphic>
      </p:graphicFrame>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br>
              <a:rPr lang="en-US" altLang="zh-CN" smtClean="0">
                <a:solidFill>
                  <a:srgbClr val="000000"/>
                </a:solidFill>
                <a:latin typeface="NEU-BZ-S92"/>
                <a:ea typeface="方正宋黑_GBK" panose="03000509000000000000" pitchFamily="65" charset="-122"/>
                <a:cs typeface="Times New Roman" panose="02020603050405020304" pitchFamily="18" charset="0"/>
              </a:rPr>
            </a:br>
            <a:r>
              <a:rPr lang="zh-CN" altLang="en-US" b="1" smtClean="0">
                <a:solidFill>
                  <a:srgbClr val="0070C0"/>
                </a:solidFill>
                <a:latin typeface="NEU-BZ-S92"/>
                <a:ea typeface="方正宋黑_GBK" panose="03000509000000000000" pitchFamily="65" charset="-122"/>
                <a:cs typeface="Times New Roman" panose="02020603050405020304" pitchFamily="18" charset="0"/>
              </a:rPr>
              <a:t>文学流派：</a:t>
            </a:r>
            <a:r>
              <a:rPr lang="zh-CN" altLang="zh-CN" b="1" smtClean="0">
                <a:solidFill>
                  <a:srgbClr val="0070C0"/>
                </a:solidFill>
                <a:effectLst>
                  <a:outerShdw blurRad="38100" dist="38100" dir="2700000" algn="tl">
                    <a:srgbClr val="000000">
                      <a:alpha val="43137"/>
                    </a:srgbClr>
                  </a:outerShdw>
                </a:effectLst>
                <a:latin typeface="NEU-BZ-S92"/>
                <a:ea typeface="方正宋黑_GBK" panose="03000509000000000000" pitchFamily="65" charset="-122"/>
                <a:cs typeface="Times New Roman" panose="02020603050405020304" pitchFamily="18" charset="0"/>
              </a:rPr>
              <a:t>批判现实主义</a:t>
            </a:r>
            <a:br>
              <a:rPr lang="zh-CN" altLang="zh-CN" b="1" smtClean="0">
                <a:solidFill>
                  <a:srgbClr val="0070C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rPr>
            </a:br>
            <a:endParaRPr lang="zh-CN" altLang="en-US" b="1">
              <a:solidFill>
                <a:srgbClr val="0070C0"/>
              </a:solidFill>
              <a:effectLst>
                <a:outerShdw blurRad="38100" dist="38100" dir="2700000" algn="tl">
                  <a:srgbClr val="000000">
                    <a:alpha val="43137"/>
                  </a:srgbClr>
                </a:outerShdw>
              </a:effectLst>
            </a:endParaRPr>
          </a:p>
        </p:txBody>
      </p:sp>
      <p:sp>
        <p:nvSpPr>
          <p:cNvPr id="3" name="内容占位符 2"/>
          <p:cNvSpPr>
            <a:spLocks noGrp="1"/>
          </p:cNvSpPr>
          <p:nvPr>
            <p:ph idx="1"/>
            <p:custDataLst>
              <p:tags r:id="rId4"/>
            </p:custDataLst>
          </p:nvPr>
        </p:nvSpPr>
        <p:spPr/>
        <p:txBody>
          <a:bodyPr>
            <a:normAutofit fontScale="85000" lnSpcReduction="10000"/>
          </a:bodyPr>
          <a:lstStyle/>
          <a:p>
            <a:pPr indent="533400">
              <a:lnSpc>
                <a:spcPct val="120000"/>
              </a:lnSpc>
              <a:spcAft>
                <a:spcPct val="0"/>
              </a:spcAft>
              <a:tabLst>
                <a:tab pos="1029335"/>
                <a:tab pos="1850390"/>
                <a:tab pos="2538095"/>
                <a:tab pos="3221990"/>
              </a:tabLst>
            </a:pPr>
            <a:r>
              <a:rPr lang="zh-CN"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批判现实主义特指</a:t>
            </a:r>
            <a:r>
              <a:rPr lang="en-US"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19</a:t>
            </a:r>
            <a:r>
              <a:rPr lang="zh-CN"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世纪在欧洲形成的一种文艺思潮和创作方法。批判现实主义文学是在继承以往文学中的现实主义传统的基础上形成的。最早作出</a:t>
            </a:r>
            <a:r>
              <a:rPr lang="en-US"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现实主义是批判</a:t>
            </a:r>
            <a:r>
              <a:rPr lang="en-US"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论断的是法国作家蒲鲁东</a:t>
            </a:r>
            <a:r>
              <a:rPr lang="en-US"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正式提出</a:t>
            </a:r>
            <a:r>
              <a:rPr lang="en-US"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批判现实主义</a:t>
            </a:r>
            <a:r>
              <a:rPr lang="en-US"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并给它下定义的是高尔基。批判现实主义突出的特点是比较广阔和真实地展示了社会生活的各个方面</a:t>
            </a:r>
            <a:r>
              <a:rPr lang="en-US"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b="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对现实矛盾的揭示十分深刻。批判现实主义的代表作家有司汤达、巴尔扎克、狄更斯、托尔斯泰等。</a:t>
            </a:r>
            <a:endParaRPr lang="zh-CN" altLang="zh-CN" b="1" smtClean="0">
              <a:solidFill>
                <a:srgbClr val="00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a:p>
            <a:endParaRPr lang="zh-CN" altLang="en-US"/>
          </a:p>
        </p:txBody>
      </p:sp>
    </p:spTree>
  </p:cSld>
  <p:clrMapOvr>
    <a:masterClrMapping/>
  </p:clrMapOvr>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57346" name="对象 61441"/>
          <p:cNvGraphicFramePr>
            <a:graphicFrameLocks noChangeAspect="1"/>
          </p:cNvGraphicFramePr>
          <p:nvPr>
            <p:custDataLst>
              <p:tags r:id="rId3"/>
            </p:custDataLst>
          </p:nvPr>
        </p:nvGraphicFramePr>
        <p:xfrm>
          <a:off x="350838" y="1221423"/>
          <a:ext cx="8374062" cy="4059237"/>
        </p:xfrm>
        <a:graphic>
          <a:graphicData uri="http://schemas.openxmlformats.org/presentationml/2006/ole">
            <mc:AlternateContent>
              <mc:Choice xmlns:v="urn:schemas-microsoft-com:vml" Requires="v">
                <p:oleObj spid="_x0000_s1053" r:id="rId4" imgW="8424545" imgH="4077970" progId="Word.Document.8">
                  <p:embed/>
                </p:oleObj>
              </mc:Choice>
              <mc:Fallback>
                <p:oleObj r:id="rId4" imgW="8424545" imgH="4077970" progId="Word.Document.8">
                  <p:embed/>
                  <p:pic>
                    <p:nvPicPr>
                      <p:cNvPr id="0" name="OLE substitute image"/>
                      <p:cNvPicPr/>
                      <p:nvPr/>
                    </p:nvPicPr>
                    <p:blipFill>
                      <a:blip r:embed="rId5"/>
                      <a:stretch>
                        <a:fillRect/>
                      </a:stretch>
                    </p:blipFill>
                    <p:spPr>
                      <a:xfrm>
                        <a:off x="350838" y="1221423"/>
                        <a:ext cx="8374062" cy="4059237"/>
                      </a:xfrm>
                      <a:prstGeom prst="rect">
                        <a:avLst/>
                      </a:prstGeom>
                      <a:noFill/>
                      <a:ln w="38100">
                        <a:noFill/>
                        <a:miter/>
                      </a:ln>
                    </p:spPr>
                  </p:pic>
                </p:oleObj>
              </mc:Fallback>
            </mc:AlternateContent>
          </a:graphicData>
        </a:graphic>
      </p:graphicFrame>
    </p:spTree>
  </p:cSld>
  <p:clrMapOvr>
    <a:masterClrMapping/>
  </p:clrMapOvr>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58370" name="对象 62465"/>
          <p:cNvGraphicFramePr>
            <a:graphicFrameLocks noChangeAspect="1"/>
          </p:cNvGraphicFramePr>
          <p:nvPr>
            <p:custDataLst>
              <p:tags r:id="rId3"/>
            </p:custDataLst>
          </p:nvPr>
        </p:nvGraphicFramePr>
        <p:xfrm>
          <a:off x="350838" y="1221423"/>
          <a:ext cx="8374062" cy="4059237"/>
        </p:xfrm>
        <a:graphic>
          <a:graphicData uri="http://schemas.openxmlformats.org/presentationml/2006/ole">
            <mc:AlternateContent>
              <mc:Choice xmlns:v="urn:schemas-microsoft-com:vml" Requires="v">
                <p:oleObj spid="_x0000_s1054" r:id="rId4" imgW="8424545" imgH="4077970" progId="Word.Document.8">
                  <p:embed/>
                </p:oleObj>
              </mc:Choice>
              <mc:Fallback>
                <p:oleObj r:id="rId4" imgW="8424545" imgH="4077970" progId="Word.Document.8">
                  <p:embed/>
                  <p:pic>
                    <p:nvPicPr>
                      <p:cNvPr id="0" name="OLE substitute image"/>
                      <p:cNvPicPr/>
                      <p:nvPr/>
                    </p:nvPicPr>
                    <p:blipFill>
                      <a:blip r:embed="rId5"/>
                      <a:stretch>
                        <a:fillRect/>
                      </a:stretch>
                    </p:blipFill>
                    <p:spPr>
                      <a:xfrm>
                        <a:off x="350838" y="1221423"/>
                        <a:ext cx="8374062" cy="4059237"/>
                      </a:xfrm>
                      <a:prstGeom prst="rect">
                        <a:avLst/>
                      </a:prstGeom>
                      <a:noFill/>
                      <a:ln w="38100">
                        <a:noFill/>
                        <a:miter/>
                      </a:ln>
                    </p:spPr>
                  </p:pic>
                </p:oleObj>
              </mc:Fallback>
            </mc:AlternateContent>
          </a:graphicData>
        </a:graphic>
      </p:graphicFrame>
    </p:spTree>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59394" name="对象 63489"/>
          <p:cNvGraphicFramePr>
            <a:graphicFrameLocks noChangeAspect="1"/>
          </p:cNvGraphicFramePr>
          <p:nvPr>
            <p:custDataLst>
              <p:tags r:id="rId3"/>
            </p:custDataLst>
          </p:nvPr>
        </p:nvGraphicFramePr>
        <p:xfrm>
          <a:off x="350838" y="1029335"/>
          <a:ext cx="8374062" cy="5067300"/>
        </p:xfrm>
        <a:graphic>
          <a:graphicData uri="http://schemas.openxmlformats.org/presentationml/2006/ole">
            <mc:AlternateContent>
              <mc:Choice xmlns:v="urn:schemas-microsoft-com:vml" Requires="v">
                <p:oleObj spid="_x0000_s1055" r:id="rId4" imgW="8424545" imgH="5093335" progId="Word.Document.8">
                  <p:embed/>
                </p:oleObj>
              </mc:Choice>
              <mc:Fallback>
                <p:oleObj r:id="rId4" imgW="8424545" imgH="5093335" progId="Word.Document.8">
                  <p:embed/>
                  <p:pic>
                    <p:nvPicPr>
                      <p:cNvPr id="0" name="OLE substitute image"/>
                      <p:cNvPicPr/>
                      <p:nvPr/>
                    </p:nvPicPr>
                    <p:blipFill>
                      <a:blip r:embed="rId5"/>
                      <a:stretch>
                        <a:fillRect/>
                      </a:stretch>
                    </p:blipFill>
                    <p:spPr>
                      <a:xfrm>
                        <a:off x="350838" y="1029335"/>
                        <a:ext cx="8374062" cy="5067300"/>
                      </a:xfrm>
                      <a:prstGeom prst="rect">
                        <a:avLst/>
                      </a:prstGeom>
                      <a:noFill/>
                      <a:ln w="38100">
                        <a:noFill/>
                        <a:miter/>
                      </a:ln>
                    </p:spPr>
                  </p:pic>
                </p:oleObj>
              </mc:Fallback>
            </mc:AlternateContent>
          </a:graphicData>
        </a:graphic>
      </p:graphicFrame>
    </p:spTree>
  </p:cSld>
  <p:clrMapOvr>
    <a:masterClrMapping/>
  </p:clrMapOvr>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60418" name="对象 64513"/>
          <p:cNvGraphicFramePr>
            <a:graphicFrameLocks noChangeAspect="1"/>
          </p:cNvGraphicFramePr>
          <p:nvPr>
            <p:custDataLst>
              <p:tags r:id="rId3"/>
            </p:custDataLst>
          </p:nvPr>
        </p:nvGraphicFramePr>
        <p:xfrm>
          <a:off x="350838" y="1221423"/>
          <a:ext cx="8383587" cy="4059237"/>
        </p:xfrm>
        <a:graphic>
          <a:graphicData uri="http://schemas.openxmlformats.org/presentationml/2006/ole">
            <mc:AlternateContent>
              <mc:Choice xmlns:v="urn:schemas-microsoft-com:vml" Requires="v">
                <p:oleObj spid="_x0000_s1056" r:id="rId4" imgW="8415655" imgH="4077970" progId="Word.Document.8">
                  <p:embed/>
                </p:oleObj>
              </mc:Choice>
              <mc:Fallback>
                <p:oleObj r:id="rId4" imgW="8415655" imgH="4077970" progId="Word.Document.8">
                  <p:embed/>
                  <p:pic>
                    <p:nvPicPr>
                      <p:cNvPr id="0" name="OLE substitute image"/>
                      <p:cNvPicPr/>
                      <p:nvPr/>
                    </p:nvPicPr>
                    <p:blipFill>
                      <a:blip r:embed="rId5"/>
                      <a:stretch>
                        <a:fillRect/>
                      </a:stretch>
                    </p:blipFill>
                    <p:spPr>
                      <a:xfrm>
                        <a:off x="350838" y="1221423"/>
                        <a:ext cx="8383587" cy="4059237"/>
                      </a:xfrm>
                      <a:prstGeom prst="rect">
                        <a:avLst/>
                      </a:prstGeom>
                      <a:noFill/>
                      <a:ln w="38100">
                        <a:noFill/>
                        <a:miter/>
                      </a:ln>
                    </p:spPr>
                  </p:pic>
                </p:oleObj>
              </mc:Fallback>
            </mc:AlternateContent>
          </a:graphicData>
        </a:graphic>
      </p:graphicFrame>
    </p:spTree>
  </p:cSld>
  <p:clrMapOvr>
    <a:masterClrMapping/>
  </p:clrMapOvr>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63490" name="对象 67585"/>
          <p:cNvGraphicFramePr>
            <a:graphicFrameLocks noChangeAspect="1"/>
          </p:cNvGraphicFramePr>
          <p:nvPr>
            <p:custDataLst>
              <p:tags r:id="rId3"/>
            </p:custDataLst>
          </p:nvPr>
        </p:nvGraphicFramePr>
        <p:xfrm>
          <a:off x="350838" y="1221423"/>
          <a:ext cx="8374062" cy="4341812"/>
        </p:xfrm>
        <a:graphic>
          <a:graphicData uri="http://schemas.openxmlformats.org/presentationml/2006/ole">
            <mc:AlternateContent>
              <mc:Choice xmlns:v="urn:schemas-microsoft-com:vml" Requires="v">
                <p:oleObj spid="_x0000_s1057" r:id="rId4" imgW="8424545" imgH="4367530" progId="Word.Document.8">
                  <p:embed/>
                </p:oleObj>
              </mc:Choice>
              <mc:Fallback>
                <p:oleObj r:id="rId4" imgW="8424545" imgH="4367530" progId="Word.Document.8">
                  <p:embed/>
                  <p:pic>
                    <p:nvPicPr>
                      <p:cNvPr id="0" name="OLE substitute image"/>
                      <p:cNvPicPr/>
                      <p:nvPr/>
                    </p:nvPicPr>
                    <p:blipFill>
                      <a:blip r:embed="rId5"/>
                      <a:stretch>
                        <a:fillRect/>
                      </a:stretch>
                    </p:blipFill>
                    <p:spPr>
                      <a:xfrm>
                        <a:off x="350838" y="1221423"/>
                        <a:ext cx="8374062" cy="4341812"/>
                      </a:xfrm>
                      <a:prstGeom prst="rect">
                        <a:avLst/>
                      </a:prstGeom>
                      <a:noFill/>
                      <a:ln w="38100">
                        <a:noFill/>
                        <a:miter/>
                      </a:ln>
                    </p:spPr>
                  </p:pic>
                </p:oleObj>
              </mc:Fallback>
            </mc:AlternateContent>
          </a:graphicData>
        </a:graphic>
      </p:graphicFrame>
    </p:spTree>
  </p:cSld>
  <p:clrMapOvr>
    <a:masterClrMapping/>
  </p:clrMapOvr>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64514" name="对象 68609"/>
          <p:cNvGraphicFramePr>
            <a:graphicFrameLocks noChangeAspect="1"/>
          </p:cNvGraphicFramePr>
          <p:nvPr>
            <p:custDataLst>
              <p:tags r:id="rId3"/>
            </p:custDataLst>
          </p:nvPr>
        </p:nvGraphicFramePr>
        <p:xfrm>
          <a:off x="350838" y="1221423"/>
          <a:ext cx="8374062" cy="4341812"/>
        </p:xfrm>
        <a:graphic>
          <a:graphicData uri="http://schemas.openxmlformats.org/presentationml/2006/ole">
            <mc:AlternateContent>
              <mc:Choice xmlns:v="urn:schemas-microsoft-com:vml" Requires="v">
                <p:oleObj spid="_x0000_s1058" r:id="rId4" imgW="8424545" imgH="4367530" progId="Word.Document.8">
                  <p:embed/>
                </p:oleObj>
              </mc:Choice>
              <mc:Fallback>
                <p:oleObj r:id="rId4" imgW="8424545" imgH="4367530" progId="Word.Document.8">
                  <p:embed/>
                  <p:pic>
                    <p:nvPicPr>
                      <p:cNvPr id="0" name="OLE substitute image"/>
                      <p:cNvPicPr/>
                      <p:nvPr/>
                    </p:nvPicPr>
                    <p:blipFill>
                      <a:blip r:embed="rId5"/>
                      <a:stretch>
                        <a:fillRect/>
                      </a:stretch>
                    </p:blipFill>
                    <p:spPr>
                      <a:xfrm>
                        <a:off x="350838" y="1221423"/>
                        <a:ext cx="8374062" cy="4341812"/>
                      </a:xfrm>
                      <a:prstGeom prst="rect">
                        <a:avLst/>
                      </a:prstGeom>
                      <a:noFill/>
                      <a:ln w="38100">
                        <a:noFill/>
                        <a:miter/>
                      </a:ln>
                    </p:spPr>
                  </p:pic>
                </p:oleObj>
              </mc:Fallback>
            </mc:AlternateContent>
          </a:graphicData>
        </a:graphic>
      </p:graphicFrame>
    </p:spTree>
  </p:cSld>
  <p:clrMapOvr>
    <a:masterClrMapping/>
  </p:clrMapOvr>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65538" name="对象 69633"/>
          <p:cNvGraphicFramePr>
            <a:graphicFrameLocks noChangeAspect="1"/>
          </p:cNvGraphicFramePr>
          <p:nvPr>
            <p:custDataLst>
              <p:tags r:id="rId3"/>
            </p:custDataLst>
          </p:nvPr>
        </p:nvGraphicFramePr>
        <p:xfrm>
          <a:off x="350838" y="1221423"/>
          <a:ext cx="8374062" cy="4059237"/>
        </p:xfrm>
        <a:graphic>
          <a:graphicData uri="http://schemas.openxmlformats.org/presentationml/2006/ole">
            <mc:AlternateContent>
              <mc:Choice xmlns:v="urn:schemas-microsoft-com:vml" Requires="v">
                <p:oleObj spid="_x0000_s1059" r:id="rId4" imgW="8424545" imgH="4077970" progId="Word.Document.8">
                  <p:embed/>
                </p:oleObj>
              </mc:Choice>
              <mc:Fallback>
                <p:oleObj r:id="rId4" imgW="8424545" imgH="4077970" progId="Word.Document.8">
                  <p:embed/>
                  <p:pic>
                    <p:nvPicPr>
                      <p:cNvPr id="0" name="OLE substitute image"/>
                      <p:cNvPicPr/>
                      <p:nvPr/>
                    </p:nvPicPr>
                    <p:blipFill>
                      <a:blip r:embed="rId5"/>
                      <a:stretch>
                        <a:fillRect/>
                      </a:stretch>
                    </p:blipFill>
                    <p:spPr>
                      <a:xfrm>
                        <a:off x="350838" y="1221423"/>
                        <a:ext cx="8374062" cy="4059237"/>
                      </a:xfrm>
                      <a:prstGeom prst="rect">
                        <a:avLst/>
                      </a:prstGeom>
                      <a:noFill/>
                      <a:ln w="38100">
                        <a:noFill/>
                        <a:miter/>
                      </a:ln>
                    </p:spPr>
                  </p:pic>
                </p:oleObj>
              </mc:Fallback>
            </mc:AlternateContent>
          </a:graphicData>
        </a:graphic>
      </p:graphicFrame>
    </p:spTree>
  </p:cSld>
  <p:clrMapOvr>
    <a:masterClrMapping/>
  </p:clrMapOvr>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66562" name="对象 70657"/>
          <p:cNvGraphicFramePr>
            <a:graphicFrameLocks noChangeAspect="1"/>
          </p:cNvGraphicFramePr>
          <p:nvPr>
            <p:custDataLst>
              <p:tags r:id="rId3"/>
            </p:custDataLst>
          </p:nvPr>
        </p:nvGraphicFramePr>
        <p:xfrm>
          <a:off x="350838" y="1221423"/>
          <a:ext cx="8374062" cy="4144962"/>
        </p:xfrm>
        <a:graphic>
          <a:graphicData uri="http://schemas.openxmlformats.org/presentationml/2006/ole">
            <mc:AlternateContent>
              <mc:Choice xmlns:v="urn:schemas-microsoft-com:vml" Requires="v">
                <p:oleObj spid="_x0000_s1060" r:id="rId4" imgW="8424545" imgH="4169410" progId="Word.Document.8">
                  <p:embed/>
                </p:oleObj>
              </mc:Choice>
              <mc:Fallback>
                <p:oleObj r:id="rId4" imgW="8424545" imgH="4169410" progId="Word.Document.8">
                  <p:embed/>
                  <p:pic>
                    <p:nvPicPr>
                      <p:cNvPr id="0" name="OLE substitute image"/>
                      <p:cNvPicPr/>
                      <p:nvPr/>
                    </p:nvPicPr>
                    <p:blipFill>
                      <a:blip r:embed="rId5"/>
                      <a:stretch>
                        <a:fillRect/>
                      </a:stretch>
                    </p:blipFill>
                    <p:spPr>
                      <a:xfrm>
                        <a:off x="350838" y="1221423"/>
                        <a:ext cx="8374062" cy="4144962"/>
                      </a:xfrm>
                      <a:prstGeom prst="rect">
                        <a:avLst/>
                      </a:prstGeom>
                      <a:noFill/>
                      <a:ln w="38100">
                        <a:noFill/>
                        <a:miter/>
                      </a:ln>
                    </p:spPr>
                  </p:pic>
                </p:oleObj>
              </mc:Fallback>
            </mc:AlternateContent>
          </a:graphicData>
        </a:graphic>
      </p:graphicFrame>
    </p:spTree>
  </p:cSld>
  <p:clrMapOvr>
    <a:masterClrMapping/>
  </p:clrMapOvr>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67586" name="对象 71681"/>
          <p:cNvGraphicFramePr>
            <a:graphicFrameLocks noChangeAspect="1"/>
          </p:cNvGraphicFramePr>
          <p:nvPr>
            <p:custDataLst>
              <p:tags r:id="rId3"/>
            </p:custDataLst>
          </p:nvPr>
        </p:nvGraphicFramePr>
        <p:xfrm>
          <a:off x="350838" y="1221423"/>
          <a:ext cx="8374062" cy="5067300"/>
        </p:xfrm>
        <a:graphic>
          <a:graphicData uri="http://schemas.openxmlformats.org/presentationml/2006/ole">
            <mc:AlternateContent>
              <mc:Choice xmlns:v="urn:schemas-microsoft-com:vml" Requires="v">
                <p:oleObj spid="_x0000_s1061" r:id="rId4" imgW="8424545" imgH="5099050" progId="Word.Document.8">
                  <p:embed/>
                </p:oleObj>
              </mc:Choice>
              <mc:Fallback>
                <p:oleObj r:id="rId4" imgW="8424545" imgH="5099050" progId="Word.Document.8">
                  <p:embed/>
                  <p:pic>
                    <p:nvPicPr>
                      <p:cNvPr id="0" name="OLE substitute image"/>
                      <p:cNvPicPr/>
                      <p:nvPr/>
                    </p:nvPicPr>
                    <p:blipFill>
                      <a:blip r:embed="rId5"/>
                      <a:stretch>
                        <a:fillRect/>
                      </a:stretch>
                    </p:blipFill>
                    <p:spPr>
                      <a:xfrm>
                        <a:off x="350838" y="1221423"/>
                        <a:ext cx="8374062" cy="5067300"/>
                      </a:xfrm>
                      <a:prstGeom prst="rect">
                        <a:avLst/>
                      </a:prstGeom>
                      <a:noFill/>
                      <a:ln w="38100">
                        <a:noFill/>
                        <a:miter/>
                      </a:ln>
                    </p:spPr>
                  </p:pic>
                </p:oleObj>
              </mc:Fallback>
            </mc:AlternateContent>
          </a:graphicData>
        </a:graphic>
      </p:graphicFrame>
    </p:spTree>
  </p:cSld>
  <p:clrMapOvr>
    <a:masterClrMapping/>
  </p:clrMapOvr>
  <p:transition/>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scene3d>
              <a:camera prst="orthographicFront"/>
              <a:lightRig rig="threePt" dir="t"/>
            </a:scene3d>
          </a:bodyPr>
          <a:lstStyle/>
          <a:p>
            <a:r>
              <a:rPr lang="zh-CN" altLang="en-US" b="1">
                <a:solidFill>
                  <a:schemeClr val="accent1"/>
                </a:solidFill>
                <a:effectLst>
                  <a:outerShdw blurRad="38100" dist="25400" dir="5400000" algn="ctr" rotWithShape="0">
                    <a:srgbClr val="6E747A">
                      <a:alpha val="43000"/>
                    </a:srgbClr>
                  </a:outerShdw>
                </a:effectLst>
              </a:rPr>
              <a:t>作业：</a:t>
            </a:r>
            <a:endParaRPr lang="zh-CN" altLang="en-US" b="1">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1"/>
          </p:cNvSpPr>
          <p:nvPr>
            <p:ph idx="1"/>
            <p:custDataLst>
              <p:tags r:id="rId4"/>
            </p:custDataLst>
          </p:nvPr>
        </p:nvSpPr>
        <p:spPr/>
        <p:txBody>
          <a:bodyPr/>
          <a:lstStyle/>
          <a:p>
            <a:r>
              <a:rPr lang="zh-CN" altLang="en-US">
                <a:ln w="22225">
                  <a:solidFill>
                    <a:schemeClr val="accent2"/>
                  </a:solidFill>
                  <a:prstDash val="solid"/>
                </a:ln>
                <a:solidFill>
                  <a:schemeClr val="accent2">
                    <a:lumMod val="40000"/>
                    <a:lumOff val="60000"/>
                  </a:schemeClr>
                </a:solidFill>
                <a:effectLst/>
              </a:rPr>
              <a:t>有时间把这本小说完整地读完，体会狄更斯小说的人物形象特点。</a:t>
            </a:r>
            <a:endParaRPr lang="zh-CN" altLang="en-US">
              <a:ln w="22225">
                <a:solidFill>
                  <a:schemeClr val="accent2"/>
                </a:solidFill>
                <a:prstDash val="solid"/>
              </a:ln>
              <a:solidFill>
                <a:schemeClr val="accent2">
                  <a:lumMod val="40000"/>
                  <a:lumOff val="60000"/>
                </a:schemeClr>
              </a:solidFill>
              <a:effectLst/>
            </a:endParaRPr>
          </a:p>
        </p:txBody>
      </p:sp>
      <p:pic>
        <p:nvPicPr>
          <p:cNvPr id="62" name="图片 61"/>
          <p:cNvPicPr>
            <a:picLocks noChangeAspect="1"/>
          </p:cNvPicPr>
          <p:nvPr>
            <p:custDataLst>
              <p:tags r:id="rId7"/>
            </p:custDataLst>
          </p:nvPr>
        </p:nvPicPr>
        <p:blipFill>
          <a:blip r:embed="rId5">
            <a:duotone>
              <a:prstClr val="black"/>
              <a:schemeClr val="accent4">
                <a:tint val="45000"/>
                <a:satMod val="400000"/>
              </a:schemeClr>
            </a:duotone>
            <a:extLst>
              <a:ext uri="{BEBA8EAE-BF5A-486C-A8C5-ECC9F3942E4B}">
                <a14:imgProps xmlns:a14="http://schemas.microsoft.com/office/drawing/2010/main">
                  <a14:imgLayer r:embed="rId6">
                    <a14:imgEffect>
                      <a14:artisticGlass/>
                    </a14:imgEffect>
                  </a14:imgLayer>
                </a14:imgProps>
              </a:ext>
              <a:ext uri="{28A0092B-C50C-407E-A947-70E740481C1C}">
                <a14:useLocalDpi xmlns:a14="http://schemas.microsoft.com/office/drawing/2010/main" val="0"/>
              </a:ext>
            </a:extLst>
          </a:blip>
          <a:stretch>
            <a:fillRect/>
          </a:stretch>
        </p:blipFill>
        <p:spPr>
          <a:xfrm>
            <a:off x="395470" y="5013491"/>
            <a:ext cx="1081347" cy="1439237"/>
          </a:xfrm>
          <a:prstGeom prst="rect">
            <a:avLst/>
          </a:prstGeom>
        </p:spPr>
      </p:pic>
      <p:pic>
        <p:nvPicPr>
          <p:cNvPr id="4" name="图片 3"/>
          <p:cNvPicPr>
            <a:picLocks noChangeAspect="1"/>
          </p:cNvPicPr>
          <p:nvPr>
            <p:custDataLst>
              <p:tags r:id="rId8"/>
            </p:custDataLst>
          </p:nvPr>
        </p:nvPicPr>
        <p:blipFill>
          <a:blip r:embed="rId5">
            <a:duotone>
              <a:prstClr val="black"/>
              <a:schemeClr val="accent4">
                <a:tint val="45000"/>
                <a:satMod val="400000"/>
              </a:schemeClr>
            </a:duotone>
            <a:extLst>
              <a:ext uri="{BEBA8EAE-BF5A-486C-A8C5-ECC9F3942E4B}">
                <a14:imgProps xmlns:a14="http://schemas.microsoft.com/office/drawing/2010/main">
                  <a14:imgLayer r:embed="rId6">
                    <a14:imgEffect>
                      <a14:artisticGlass/>
                    </a14:imgEffect>
                  </a14:imgLayer>
                </a14:imgProps>
              </a:ext>
              <a:ext uri="{28A0092B-C50C-407E-A947-70E740481C1C}">
                <a14:useLocalDpi xmlns:a14="http://schemas.microsoft.com/office/drawing/2010/main" val="0"/>
              </a:ext>
            </a:extLst>
          </a:blip>
          <a:stretch>
            <a:fillRect/>
          </a:stretch>
        </p:blipFill>
        <p:spPr>
          <a:xfrm>
            <a:off x="683760" y="5013491"/>
            <a:ext cx="1081347" cy="1439237"/>
          </a:xfrm>
          <a:prstGeom prst="rect">
            <a:avLst/>
          </a:prstGeom>
        </p:spPr>
      </p:pic>
      <p:pic>
        <p:nvPicPr>
          <p:cNvPr id="5" name="图片 4"/>
          <p:cNvPicPr>
            <a:picLocks noChangeAspect="1"/>
          </p:cNvPicPr>
          <p:nvPr>
            <p:custDataLst>
              <p:tags r:id="rId9"/>
            </p:custDataLst>
          </p:nvPr>
        </p:nvPicPr>
        <p:blipFill>
          <a:blip r:embed="rId5">
            <a:duotone>
              <a:prstClr val="black"/>
              <a:schemeClr val="accent4">
                <a:tint val="45000"/>
                <a:satMod val="400000"/>
              </a:schemeClr>
            </a:duotone>
            <a:extLst>
              <a:ext uri="{BEBA8EAE-BF5A-486C-A8C5-ECC9F3942E4B}">
                <a14:imgProps xmlns:a14="http://schemas.microsoft.com/office/drawing/2010/main">
                  <a14:imgLayer r:embed="rId6">
                    <a14:imgEffect>
                      <a14:artisticGlass/>
                    </a14:imgEffect>
                  </a14:imgLayer>
                </a14:imgProps>
              </a:ext>
              <a:ext uri="{28A0092B-C50C-407E-A947-70E740481C1C}">
                <a14:useLocalDpi xmlns:a14="http://schemas.microsoft.com/office/drawing/2010/main" val="0"/>
              </a:ext>
            </a:extLst>
          </a:blip>
          <a:stretch>
            <a:fillRect/>
          </a:stretch>
        </p:blipFill>
        <p:spPr>
          <a:xfrm>
            <a:off x="827905" y="5157001"/>
            <a:ext cx="1081347" cy="1439237"/>
          </a:xfrm>
          <a:prstGeom prst="rect">
            <a:avLst/>
          </a:prstGeom>
        </p:spPr>
      </p:pic>
      <p:pic>
        <p:nvPicPr>
          <p:cNvPr id="6" name="图片 5"/>
          <p:cNvPicPr>
            <a:picLocks noChangeAspect="1"/>
          </p:cNvPicPr>
          <p:nvPr>
            <p:custDataLst>
              <p:tags r:id="rId10"/>
            </p:custDataLst>
          </p:nvPr>
        </p:nvPicPr>
        <p:blipFill>
          <a:blip r:embed="rId5">
            <a:duotone>
              <a:prstClr val="black"/>
              <a:schemeClr val="accent4">
                <a:tint val="45000"/>
                <a:satMod val="400000"/>
              </a:schemeClr>
            </a:duotone>
            <a:extLst>
              <a:ext uri="{BEBA8EAE-BF5A-486C-A8C5-ECC9F3942E4B}">
                <a14:imgProps xmlns:a14="http://schemas.microsoft.com/office/drawing/2010/main">
                  <a14:imgLayer r:embed="rId6">
                    <a14:imgEffect>
                      <a14:artisticGlass/>
                    </a14:imgEffect>
                  </a14:imgLayer>
                </a14:imgProps>
              </a:ext>
              <a:ext uri="{28A0092B-C50C-407E-A947-70E740481C1C}">
                <a14:useLocalDpi xmlns:a14="http://schemas.microsoft.com/office/drawing/2010/main" val="0"/>
              </a:ext>
            </a:extLst>
          </a:blip>
          <a:stretch>
            <a:fillRect/>
          </a:stretch>
        </p:blipFill>
        <p:spPr>
          <a:xfrm>
            <a:off x="395470" y="4941101"/>
            <a:ext cx="1081347" cy="1439237"/>
          </a:xfrm>
          <a:prstGeom prst="rect">
            <a:avLst/>
          </a:prstGeom>
        </p:spPr>
      </p:pic>
      <p:pic>
        <p:nvPicPr>
          <p:cNvPr id="63" name="New picture"/>
          <p:cNvPicPr/>
          <p:nvPr>
            <p:custDataLst>
              <p:tags r:id="rId12"/>
            </p:custDataLst>
          </p:nvPr>
        </p:nvPicPr>
        <p:blipFill>
          <a:blip r:embed="rId11"/>
          <a:stretch>
            <a:fillRect/>
          </a:stretch>
        </p:blipFill>
        <p:spPr>
          <a:xfrm>
            <a:off x="11899900" y="12026900"/>
            <a:ext cx="330200" cy="241300"/>
          </a:xfrm>
          <a:prstGeom prst="cube">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4" name="组合 3"/>
          <p:cNvGrpSpPr/>
          <p:nvPr>
            <p:custDataLst>
              <p:tags r:id="rId4"/>
            </p:custDataLst>
          </p:nvPr>
        </p:nvGrpSpPr>
        <p:grpSpPr>
          <a:xfrm>
            <a:off x="3133452" y="986673"/>
            <a:ext cx="2661559" cy="715574"/>
            <a:chOff x="4321627" y="796898"/>
            <a:chExt cx="3548745" cy="954099"/>
          </a:xfrm>
        </p:grpSpPr>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rcRect l="5595" t="18000" r="6786" b="23485"/>
            <a:stretch>
              <a:fillRect/>
            </a:stretch>
          </p:blipFill>
          <p:spPr>
            <a:xfrm>
              <a:off x="4321627" y="796898"/>
              <a:ext cx="3548745" cy="954099"/>
            </a:xfrm>
            <a:prstGeom prst="rect">
              <a:avLst/>
            </a:prstGeom>
          </p:spPr>
        </p:pic>
        <p:sp>
          <p:nvSpPr>
            <p:cNvPr id="6" name="Text Box 5"/>
            <p:cNvSpPr txBox="1">
              <a:spLocks noChangeArrowheads="1"/>
            </p:cNvSpPr>
            <p:nvPr>
              <p:custDataLst>
                <p:tags r:id="rId7"/>
              </p:custDataLst>
            </p:nvPr>
          </p:nvSpPr>
          <p:spPr bwMode="auto">
            <a:xfrm>
              <a:off x="4406472" y="950781"/>
              <a:ext cx="3379053" cy="675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r>
                <a:rPr lang="zh-CN" altLang="en-US" sz="27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小说故事简介</a:t>
              </a:r>
              <a:endParaRPr lang="zh-CN" altLang="en-US" sz="27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grpSp>
      <p:sp>
        <p:nvSpPr>
          <p:cNvPr id="7" name="Text Box 5"/>
          <p:cNvSpPr txBox="1">
            <a:spLocks noChangeArrowheads="1"/>
          </p:cNvSpPr>
          <p:nvPr>
            <p:custDataLst>
              <p:tags r:id="rId8"/>
            </p:custDataLst>
          </p:nvPr>
        </p:nvSpPr>
        <p:spPr bwMode="auto">
          <a:xfrm>
            <a:off x="1068705" y="1938814"/>
            <a:ext cx="7268528" cy="3415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lang="zh-CN" altLang="en-US" sz="2100" b="1">
                <a:solidFill>
                  <a:prstClr val="black"/>
                </a:solidFill>
                <a:latin typeface="华文楷体" panose="02010600040101010101" pitchFamily="2" charset="-122"/>
                <a:ea typeface="华文楷体" panose="02010600040101010101" pitchFamily="2" charset="-122"/>
              </a:rPr>
              <a:t> </a:t>
            </a:r>
            <a:r>
              <a:rPr lang="zh-CN" altLang="en-US" sz="2400" b="1" smtClean="0">
                <a:solidFill>
                  <a:prstClr val="black"/>
                </a:solidFill>
                <a:latin typeface="华文楷体" panose="02010600040101010101" pitchFamily="2" charset="-122"/>
                <a:ea typeface="华文楷体" panose="02010600040101010101" pitchFamily="2" charset="-122"/>
              </a:rPr>
              <a:t>  </a:t>
            </a:r>
            <a:r>
              <a:rPr lang="en-US" altLang="zh-CN" sz="2400" b="1" smtClean="0">
                <a:solidFill>
                  <a:prstClr val="black"/>
                </a:solidFill>
                <a:latin typeface="+mj-ea"/>
                <a:ea typeface="+mj-ea"/>
                <a:cs typeface="+mj-ea"/>
              </a:rPr>
              <a:t>《</a:t>
            </a:r>
            <a:r>
              <a:rPr lang="zh-CN" altLang="en-US" sz="2400" b="1">
                <a:solidFill>
                  <a:prstClr val="black"/>
                </a:solidFill>
                <a:latin typeface="+mj-ea"/>
                <a:ea typeface="+mj-ea"/>
                <a:cs typeface="+mj-ea"/>
              </a:rPr>
              <a:t>大卫</a:t>
            </a:r>
            <a:r>
              <a:rPr lang="en-US" altLang="zh-CN" sz="2400" b="1">
                <a:solidFill>
                  <a:prstClr val="black"/>
                </a:solidFill>
                <a:latin typeface="+mj-ea"/>
                <a:ea typeface="+mj-ea"/>
                <a:cs typeface="+mj-ea"/>
              </a:rPr>
              <a:t>·</a:t>
            </a:r>
            <a:r>
              <a:rPr lang="zh-CN" altLang="en-US" sz="2400" b="1">
                <a:solidFill>
                  <a:prstClr val="black"/>
                </a:solidFill>
                <a:latin typeface="+mj-ea"/>
                <a:ea typeface="+mj-ea"/>
                <a:cs typeface="+mj-ea"/>
              </a:rPr>
              <a:t>科波菲尔</a:t>
            </a:r>
            <a:r>
              <a:rPr lang="en-US" altLang="zh-CN" sz="2400" b="1">
                <a:solidFill>
                  <a:prstClr val="black"/>
                </a:solidFill>
                <a:latin typeface="+mj-ea"/>
                <a:ea typeface="+mj-ea"/>
                <a:cs typeface="+mj-ea"/>
              </a:rPr>
              <a:t>》</a:t>
            </a:r>
            <a:r>
              <a:rPr lang="zh-CN" altLang="en-US" sz="2400" b="1">
                <a:solidFill>
                  <a:prstClr val="black"/>
                </a:solidFill>
                <a:latin typeface="+mj-ea"/>
                <a:ea typeface="+mj-ea"/>
                <a:cs typeface="+mj-ea"/>
              </a:rPr>
              <a:t>写一个小资产阶级知识分子在资本主义社会寻求出路的故事。</a:t>
            </a:r>
            <a:endParaRPr lang="zh-CN" altLang="en-US" sz="2400" b="1">
              <a:solidFill>
                <a:prstClr val="black"/>
              </a:solidFill>
              <a:latin typeface="+mj-ea"/>
              <a:ea typeface="+mj-ea"/>
              <a:cs typeface="+mj-ea"/>
            </a:endParaRPr>
          </a:p>
          <a:p>
            <a:pPr lvl="0">
              <a:lnSpc>
                <a:spcPct val="150000"/>
              </a:lnSpc>
            </a:pPr>
            <a:r>
              <a:rPr lang="zh-CN" altLang="en-US" sz="2400" b="1">
                <a:solidFill>
                  <a:prstClr val="black"/>
                </a:solidFill>
                <a:latin typeface="+mj-ea"/>
                <a:ea typeface="+mj-ea"/>
                <a:cs typeface="+mj-ea"/>
              </a:rPr>
              <a:t>    </a:t>
            </a:r>
            <a:r>
              <a:rPr lang="zh-CN" altLang="en-US" sz="2400" b="1" smtClean="0">
                <a:solidFill>
                  <a:prstClr val="black"/>
                </a:solidFill>
                <a:latin typeface="+mj-ea"/>
                <a:ea typeface="+mj-ea"/>
                <a:cs typeface="+mj-ea"/>
              </a:rPr>
              <a:t>孤儿</a:t>
            </a:r>
            <a:r>
              <a:rPr lang="zh-CN" altLang="en-US" sz="2400" b="1">
                <a:solidFill>
                  <a:prstClr val="black"/>
                </a:solidFill>
                <a:latin typeface="+mj-ea"/>
                <a:ea typeface="+mj-ea"/>
                <a:cs typeface="+mj-ea"/>
              </a:rPr>
              <a:t>大卫</a:t>
            </a:r>
            <a:r>
              <a:rPr lang="en-US" altLang="zh-CN" sz="2400" b="1">
                <a:solidFill>
                  <a:prstClr val="black"/>
                </a:solidFill>
                <a:latin typeface="+mj-ea"/>
                <a:ea typeface="+mj-ea"/>
                <a:cs typeface="+mj-ea"/>
              </a:rPr>
              <a:t>·</a:t>
            </a:r>
            <a:r>
              <a:rPr lang="zh-CN" altLang="en-US" sz="2400" b="1">
                <a:solidFill>
                  <a:prstClr val="black"/>
                </a:solidFill>
                <a:latin typeface="+mj-ea"/>
                <a:ea typeface="+mj-ea"/>
                <a:cs typeface="+mj-ea"/>
              </a:rPr>
              <a:t>科波菲尔经受了许多磨难，饱尝人生辛酸，在一些善良的人们多方救助下，经过不屈不挠的奋斗</a:t>
            </a:r>
            <a:r>
              <a:rPr lang="zh-CN" altLang="en-US" sz="2400" b="1" smtClean="0">
                <a:solidFill>
                  <a:prstClr val="black"/>
                </a:solidFill>
                <a:latin typeface="+mj-ea"/>
                <a:ea typeface="+mj-ea"/>
                <a:cs typeface="+mj-ea"/>
              </a:rPr>
              <a:t>，终于</a:t>
            </a:r>
            <a:r>
              <a:rPr lang="zh-CN" altLang="en-US" sz="2400" b="1">
                <a:solidFill>
                  <a:prstClr val="black"/>
                </a:solidFill>
                <a:latin typeface="+mj-ea"/>
                <a:ea typeface="+mj-ea"/>
                <a:cs typeface="+mj-ea"/>
              </a:rPr>
              <a:t>获得了事业上</a:t>
            </a:r>
            <a:r>
              <a:rPr lang="zh-CN" altLang="en-US" sz="2400" b="1" smtClean="0">
                <a:solidFill>
                  <a:prstClr val="black"/>
                </a:solidFill>
                <a:latin typeface="+mj-ea"/>
                <a:ea typeface="+mj-ea"/>
                <a:cs typeface="+mj-ea"/>
              </a:rPr>
              <a:t>的成就</a:t>
            </a:r>
            <a:r>
              <a:rPr lang="zh-CN" altLang="en-US" sz="2400" b="1">
                <a:solidFill>
                  <a:prstClr val="black"/>
                </a:solidFill>
                <a:latin typeface="+mj-ea"/>
                <a:ea typeface="+mj-ea"/>
                <a:cs typeface="+mj-ea"/>
              </a:rPr>
              <a:t>和家庭的幸福</a:t>
            </a:r>
            <a:r>
              <a:rPr lang="zh-CN" altLang="en-US" sz="2400" b="1" smtClean="0">
                <a:solidFill>
                  <a:prstClr val="black"/>
                </a:solidFill>
                <a:latin typeface="+mj-ea"/>
                <a:ea typeface="+mj-ea"/>
                <a:cs typeface="+mj-ea"/>
              </a:rPr>
              <a:t>。</a:t>
            </a:r>
            <a:endParaRPr lang="en-US" altLang="zh-CN" sz="2400" b="1" smtClean="0">
              <a:solidFill>
                <a:prstClr val="black"/>
              </a:solidFill>
              <a:latin typeface="+mj-ea"/>
              <a:ea typeface="+mj-ea"/>
              <a:cs typeface="+mj-ea"/>
            </a:endParaRPr>
          </a:p>
          <a:p>
            <a:pPr lvl="0">
              <a:lnSpc>
                <a:spcPct val="150000"/>
              </a:lnSpc>
            </a:pPr>
            <a:r>
              <a:rPr lang="zh-CN" altLang="en-US" sz="2400" b="1">
                <a:solidFill>
                  <a:prstClr val="black"/>
                </a:solidFill>
                <a:latin typeface="+mj-ea"/>
                <a:ea typeface="+mj-ea"/>
                <a:cs typeface="+mj-ea"/>
              </a:rPr>
              <a:t> </a:t>
            </a:r>
            <a:r>
              <a:rPr lang="zh-CN" altLang="en-US" sz="2400" b="1" smtClean="0">
                <a:solidFill>
                  <a:prstClr val="black"/>
                </a:solidFill>
                <a:latin typeface="+mj-ea"/>
                <a:ea typeface="+mj-ea"/>
                <a:cs typeface="+mj-ea"/>
              </a:rPr>
              <a:t>        </a:t>
            </a:r>
            <a:endParaRPr lang="en-US" altLang="zh-CN" sz="2400" b="1">
              <a:solidFill>
                <a:prstClr val="black"/>
              </a:solidFill>
              <a:latin typeface="+mj-ea"/>
              <a:ea typeface="+mj-ea"/>
              <a:cs typeface="+mj-ea"/>
            </a:endParaRPr>
          </a:p>
        </p:txBody>
      </p:sp>
      <p:pic>
        <p:nvPicPr>
          <p:cNvPr id="14" name="图片 13"/>
          <p:cNvPicPr>
            <a:picLocks noChangeAspect="1"/>
          </p:cNvPicPr>
          <p:nvPr>
            <p:custDataLst>
              <p:tags r:id="rId10"/>
            </p:custDataLst>
          </p:nvPr>
        </p:nvPicPr>
        <p:blipFill>
          <a:blip r:embed="rId9"/>
          <a:stretch>
            <a:fillRect/>
          </a:stretch>
        </p:blipFill>
        <p:spPr>
          <a:xfrm>
            <a:off x="0" y="3562350"/>
            <a:ext cx="1625441" cy="2438400"/>
          </a:xfrm>
          <a:prstGeom prst="rect">
            <a:avLst/>
          </a:prstGeom>
        </p:spPr>
      </p:pic>
      <p:pic>
        <p:nvPicPr>
          <p:cNvPr id="10" name="图片 9"/>
          <p:cNvPicPr>
            <a:picLocks noChangeAspect="1"/>
          </p:cNvPicPr>
          <p:nvPr>
            <p:custDataLst>
              <p:tags r:id="rId12"/>
            </p:custDataLst>
          </p:nvPr>
        </p:nvPicPr>
        <p:blipFill>
          <a:blip r:embed="rId11"/>
          <a:stretch>
            <a:fillRect/>
          </a:stretch>
        </p:blipFill>
        <p:spPr>
          <a:xfrm flipH="1">
            <a:off x="8213884" y="925830"/>
            <a:ext cx="997744" cy="1131094"/>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AS_UNIQUEID" val="2662"/>
</p:tagLst>
</file>

<file path=ppt/tags/tag10.xml><?xml version="1.0" encoding="utf-8"?>
<p:tagLst xmlns:p="http://schemas.openxmlformats.org/presentationml/2006/main">
  <p:tag name="AS_UNIQUEID" val="2671"/>
</p:tagLst>
</file>

<file path=ppt/tags/tag100.xml><?xml version="1.0" encoding="utf-8"?>
<p:tagLst xmlns:p="http://schemas.openxmlformats.org/presentationml/2006/main">
  <p:tag name="AS_UNIQUEID" val="2761"/>
</p:tagLst>
</file>

<file path=ppt/tags/tag101.xml><?xml version="1.0" encoding="utf-8"?>
<p:tagLst xmlns:p="http://schemas.openxmlformats.org/presentationml/2006/main">
  <p:tag name="AS_UNIQUEID" val="2762"/>
</p:tagLst>
</file>

<file path=ppt/tags/tag102.xml><?xml version="1.0" encoding="utf-8"?>
<p:tagLst xmlns:p="http://schemas.openxmlformats.org/presentationml/2006/main">
  <p:tag name="AS_UNIQUEID" val="2763"/>
</p:tagLst>
</file>

<file path=ppt/tags/tag103.xml><?xml version="1.0" encoding="utf-8"?>
<p:tagLst xmlns:p="http://schemas.openxmlformats.org/presentationml/2006/main">
  <p:tag name="AS_UNIQUEID" val="2764"/>
</p:tagLst>
</file>

<file path=ppt/tags/tag104.xml><?xml version="1.0" encoding="utf-8"?>
<p:tagLst xmlns:p="http://schemas.openxmlformats.org/presentationml/2006/main">
  <p:tag name="AS_UNIQUEID" val="2765"/>
</p:tagLst>
</file>

<file path=ppt/tags/tag105.xml><?xml version="1.0" encoding="utf-8"?>
<p:tagLst xmlns:p="http://schemas.openxmlformats.org/presentationml/2006/main">
  <p:tag name="AS_UNIQUEID" val="2766"/>
</p:tagLst>
</file>

<file path=ppt/tags/tag106.xml><?xml version="1.0" encoding="utf-8"?>
<p:tagLst xmlns:p="http://schemas.openxmlformats.org/presentationml/2006/main">
  <p:tag name="AS_UNIQUEID" val="2767"/>
</p:tagLst>
</file>

<file path=ppt/tags/tag107.xml><?xml version="1.0" encoding="utf-8"?>
<p:tagLst xmlns:p="http://schemas.openxmlformats.org/presentationml/2006/main">
  <p:tag name="AS_UNIQUEID" val="2768"/>
</p:tagLst>
</file>

<file path=ppt/tags/tag108.xml><?xml version="1.0" encoding="utf-8"?>
<p:tagLst xmlns:p="http://schemas.openxmlformats.org/presentationml/2006/main">
  <p:tag name="AS_UNIQUEID" val="2769"/>
</p:tagLst>
</file>

<file path=ppt/tags/tag109.xml><?xml version="1.0" encoding="utf-8"?>
<p:tagLst xmlns:p="http://schemas.openxmlformats.org/presentationml/2006/main">
  <p:tag name="AS_UNIQUEID" val="2770"/>
</p:tagLst>
</file>

<file path=ppt/tags/tag11.xml><?xml version="1.0" encoding="utf-8"?>
<p:tagLst xmlns:p="http://schemas.openxmlformats.org/presentationml/2006/main">
  <p:tag name="AS_UNIQUEID" val="2672"/>
</p:tagLst>
</file>

<file path=ppt/tags/tag110.xml><?xml version="1.0" encoding="utf-8"?>
<p:tagLst xmlns:p="http://schemas.openxmlformats.org/presentationml/2006/main">
  <p:tag name="AS_UNIQUEID" val="2771"/>
</p:tagLst>
</file>

<file path=ppt/tags/tag111.xml><?xml version="1.0" encoding="utf-8"?>
<p:tagLst xmlns:p="http://schemas.openxmlformats.org/presentationml/2006/main">
  <p:tag name="AS_UNIQUEID" val="2772"/>
</p:tagLst>
</file>

<file path=ppt/tags/tag112.xml><?xml version="1.0" encoding="utf-8"?>
<p:tagLst xmlns:p="http://schemas.openxmlformats.org/presentationml/2006/main">
  <p:tag name="AS_UNIQUEID" val="2773"/>
</p:tagLst>
</file>

<file path=ppt/tags/tag113.xml><?xml version="1.0" encoding="utf-8"?>
<p:tagLst xmlns:p="http://schemas.openxmlformats.org/presentationml/2006/main">
  <p:tag name="AS_UNIQUEID" val="2774"/>
</p:tagLst>
</file>

<file path=ppt/tags/tag114.xml><?xml version="1.0" encoding="utf-8"?>
<p:tagLst xmlns:p="http://schemas.openxmlformats.org/presentationml/2006/main">
  <p:tag name="AS_UNIQUEID" val="2775"/>
</p:tagLst>
</file>

<file path=ppt/tags/tag115.xml><?xml version="1.0" encoding="utf-8"?>
<p:tagLst xmlns:p="http://schemas.openxmlformats.org/presentationml/2006/main">
  <p:tag name="AS_UNIQUEID" val="2776"/>
</p:tagLst>
</file>

<file path=ppt/tags/tag116.xml><?xml version="1.0" encoding="utf-8"?>
<p:tagLst xmlns:p="http://schemas.openxmlformats.org/presentationml/2006/main">
  <p:tag name="AS_UNIQUEID" val="2777"/>
</p:tagLst>
</file>

<file path=ppt/tags/tag117.xml><?xml version="1.0" encoding="utf-8"?>
<p:tagLst xmlns:p="http://schemas.openxmlformats.org/presentationml/2006/main">
  <p:tag name="AS_UNIQUEID" val="2778"/>
</p:tagLst>
</file>

<file path=ppt/tags/tag118.xml><?xml version="1.0" encoding="utf-8"?>
<p:tagLst xmlns:p="http://schemas.openxmlformats.org/presentationml/2006/main">
  <p:tag name="AS_UNIQUEID" val="2779"/>
</p:tagLst>
</file>

<file path=ppt/tags/tag119.xml><?xml version="1.0" encoding="utf-8"?>
<p:tagLst xmlns:p="http://schemas.openxmlformats.org/presentationml/2006/main">
  <p:tag name="AS_UNIQUEID" val="2780"/>
</p:tagLst>
</file>

<file path=ppt/tags/tag12.xml><?xml version="1.0" encoding="utf-8"?>
<p:tagLst xmlns:p="http://schemas.openxmlformats.org/presentationml/2006/main">
  <p:tag name="AS_UNIQUEID" val="2673"/>
</p:tagLst>
</file>

<file path=ppt/tags/tag120.xml><?xml version="1.0" encoding="utf-8"?>
<p:tagLst xmlns:p="http://schemas.openxmlformats.org/presentationml/2006/main">
  <p:tag name="AS_UNIQUEID" val="2781"/>
</p:tagLst>
</file>

<file path=ppt/tags/tag121.xml><?xml version="1.0" encoding="utf-8"?>
<p:tagLst xmlns:p="http://schemas.openxmlformats.org/presentationml/2006/main">
  <p:tag name="AS_UNIQUEID" val="2782"/>
</p:tagLst>
</file>

<file path=ppt/tags/tag122.xml><?xml version="1.0" encoding="utf-8"?>
<p:tagLst xmlns:p="http://schemas.openxmlformats.org/presentationml/2006/main">
  <p:tag name="AS_UNIQUEID" val="2783"/>
</p:tagLst>
</file>

<file path=ppt/tags/tag123.xml><?xml version="1.0" encoding="utf-8"?>
<p:tagLst xmlns:p="http://schemas.openxmlformats.org/presentationml/2006/main">
  <p:tag name="AS_UNIQUEID" val="2784"/>
</p:tagLst>
</file>

<file path=ppt/tags/tag124.xml><?xml version="1.0" encoding="utf-8"?>
<p:tagLst xmlns:p="http://schemas.openxmlformats.org/presentationml/2006/main">
  <p:tag name="AS_UNIQUEID" val="2785"/>
</p:tagLst>
</file>

<file path=ppt/tags/tag125.xml><?xml version="1.0" encoding="utf-8"?>
<p:tagLst xmlns:p="http://schemas.openxmlformats.org/presentationml/2006/main">
  <p:tag name="AS_UNIQUEID" val="2786"/>
</p:tagLst>
</file>

<file path=ppt/tags/tag126.xml><?xml version="1.0" encoding="utf-8"?>
<p:tagLst xmlns:p="http://schemas.openxmlformats.org/presentationml/2006/main">
  <p:tag name="AS_UNIQUEID" val="2787"/>
</p:tagLst>
</file>

<file path=ppt/tags/tag127.xml><?xml version="1.0" encoding="utf-8"?>
<p:tagLst xmlns:p="http://schemas.openxmlformats.org/presentationml/2006/main">
  <p:tag name="AS_UNIQUEID" val="2788"/>
</p:tagLst>
</file>

<file path=ppt/tags/tag128.xml><?xml version="1.0" encoding="utf-8"?>
<p:tagLst xmlns:p="http://schemas.openxmlformats.org/presentationml/2006/main">
  <p:tag name="AS_UNIQUEID" val="2789"/>
</p:tagLst>
</file>

<file path=ppt/tags/tag129.xml><?xml version="1.0" encoding="utf-8"?>
<p:tagLst xmlns:p="http://schemas.openxmlformats.org/presentationml/2006/main">
  <p:tag name="AS_UNIQUEID" val="2790"/>
</p:tagLst>
</file>

<file path=ppt/tags/tag13.xml><?xml version="1.0" encoding="utf-8"?>
<p:tagLst xmlns:p="http://schemas.openxmlformats.org/presentationml/2006/main">
  <p:tag name="AS_UNIQUEID" val="2674"/>
</p:tagLst>
</file>

<file path=ppt/tags/tag130.xml><?xml version="1.0" encoding="utf-8"?>
<p:tagLst xmlns:p="http://schemas.openxmlformats.org/presentationml/2006/main">
  <p:tag name="AS_UNIQUEID" val="2791"/>
</p:tagLst>
</file>

<file path=ppt/tags/tag131.xml><?xml version="1.0" encoding="utf-8"?>
<p:tagLst xmlns:p="http://schemas.openxmlformats.org/presentationml/2006/main">
  <p:tag name="AS_UNIQUEID" val="2792"/>
</p:tagLst>
</file>

<file path=ppt/tags/tag132.xml><?xml version="1.0" encoding="utf-8"?>
<p:tagLst xmlns:p="http://schemas.openxmlformats.org/presentationml/2006/main">
  <p:tag name="AS_UNIQUEID" val="2793"/>
</p:tagLst>
</file>

<file path=ppt/tags/tag133.xml><?xml version="1.0" encoding="utf-8"?>
<p:tagLst xmlns:p="http://schemas.openxmlformats.org/presentationml/2006/main">
  <p:tag name="AS_UNIQUEID" val="2794"/>
</p:tagLst>
</file>

<file path=ppt/tags/tag134.xml><?xml version="1.0" encoding="utf-8"?>
<p:tagLst xmlns:p="http://schemas.openxmlformats.org/presentationml/2006/main">
  <p:tag name="AS_UNIQUEID" val="2795"/>
</p:tagLst>
</file>

<file path=ppt/tags/tag135.xml><?xml version="1.0" encoding="utf-8"?>
<p:tagLst xmlns:p="http://schemas.openxmlformats.org/presentationml/2006/main">
  <p:tag name="AS_UNIQUEID" val="2796"/>
</p:tagLst>
</file>

<file path=ppt/tags/tag136.xml><?xml version="1.0" encoding="utf-8"?>
<p:tagLst xmlns:p="http://schemas.openxmlformats.org/presentationml/2006/main">
  <p:tag name="AS_UNIQUEID" val="2797"/>
</p:tagLst>
</file>

<file path=ppt/tags/tag137.xml><?xml version="1.0" encoding="utf-8"?>
<p:tagLst xmlns:p="http://schemas.openxmlformats.org/presentationml/2006/main">
  <p:tag name="AS_UNIQUEID" val="2798"/>
</p:tagLst>
</file>

<file path=ppt/tags/tag138.xml><?xml version="1.0" encoding="utf-8"?>
<p:tagLst xmlns:p="http://schemas.openxmlformats.org/presentationml/2006/main">
  <p:tag name="AS_UNIQUEID" val="2799"/>
</p:tagLst>
</file>

<file path=ppt/tags/tag139.xml><?xml version="1.0" encoding="utf-8"?>
<p:tagLst xmlns:p="http://schemas.openxmlformats.org/presentationml/2006/main">
  <p:tag name="AS_UNIQUEID" val="2800"/>
</p:tagLst>
</file>

<file path=ppt/tags/tag14.xml><?xml version="1.0" encoding="utf-8"?>
<p:tagLst xmlns:p="http://schemas.openxmlformats.org/presentationml/2006/main">
  <p:tag name="AS_UNIQUEID" val="2675"/>
</p:tagLst>
</file>

<file path=ppt/tags/tag140.xml><?xml version="1.0" encoding="utf-8"?>
<p:tagLst xmlns:p="http://schemas.openxmlformats.org/presentationml/2006/main">
  <p:tag name="AS_UNIQUEID" val="2801"/>
</p:tagLst>
</file>

<file path=ppt/tags/tag141.xml><?xml version="1.0" encoding="utf-8"?>
<p:tagLst xmlns:p="http://schemas.openxmlformats.org/presentationml/2006/main">
  <p:tag name="AS_UNIQUEID" val="2802"/>
</p:tagLst>
</file>

<file path=ppt/tags/tag142.xml><?xml version="1.0" encoding="utf-8"?>
<p:tagLst xmlns:p="http://schemas.openxmlformats.org/presentationml/2006/main">
  <p:tag name="AS_UNIQUEID" val="2803"/>
</p:tagLst>
</file>

<file path=ppt/tags/tag143.xml><?xml version="1.0" encoding="utf-8"?>
<p:tagLst xmlns:p="http://schemas.openxmlformats.org/presentationml/2006/main">
  <p:tag name="AS_UNIQUEID" val="2804"/>
</p:tagLst>
</file>

<file path=ppt/tags/tag144.xml><?xml version="1.0" encoding="utf-8"?>
<p:tagLst xmlns:p="http://schemas.openxmlformats.org/presentationml/2006/main">
  <p:tag name="AS_UNIQUEID" val="2805"/>
</p:tagLst>
</file>

<file path=ppt/tags/tag145.xml><?xml version="1.0" encoding="utf-8"?>
<p:tagLst xmlns:p="http://schemas.openxmlformats.org/presentationml/2006/main">
  <p:tag name="AS_UNIQUEID" val="2806"/>
</p:tagLst>
</file>

<file path=ppt/tags/tag146.xml><?xml version="1.0" encoding="utf-8"?>
<p:tagLst xmlns:p="http://schemas.openxmlformats.org/presentationml/2006/main">
  <p:tag name="AS_UNIQUEID" val="2807"/>
</p:tagLst>
</file>

<file path=ppt/tags/tag147.xml><?xml version="1.0" encoding="utf-8"?>
<p:tagLst xmlns:p="http://schemas.openxmlformats.org/presentationml/2006/main">
  <p:tag name="AS_UNIQUEID" val="2808"/>
</p:tagLst>
</file>

<file path=ppt/tags/tag148.xml><?xml version="1.0" encoding="utf-8"?>
<p:tagLst xmlns:p="http://schemas.openxmlformats.org/presentationml/2006/main">
  <p:tag name="AS_UNIQUEID" val="2809"/>
</p:tagLst>
</file>

<file path=ppt/tags/tag149.xml><?xml version="1.0" encoding="utf-8"?>
<p:tagLst xmlns:p="http://schemas.openxmlformats.org/presentationml/2006/main">
  <p:tag name="AS_UNIQUEID" val="2810"/>
</p:tagLst>
</file>

<file path=ppt/tags/tag15.xml><?xml version="1.0" encoding="utf-8"?>
<p:tagLst xmlns:p="http://schemas.openxmlformats.org/presentationml/2006/main">
  <p:tag name="AS_UNIQUEID" val="2676"/>
</p:tagLst>
</file>

<file path=ppt/tags/tag150.xml><?xml version="1.0" encoding="utf-8"?>
<p:tagLst xmlns:p="http://schemas.openxmlformats.org/presentationml/2006/main">
  <p:tag name="AS_UNIQUEID" val="2811"/>
</p:tagLst>
</file>

<file path=ppt/tags/tag151.xml><?xml version="1.0" encoding="utf-8"?>
<p:tagLst xmlns:p="http://schemas.openxmlformats.org/presentationml/2006/main">
  <p:tag name="AS_UNIQUEID" val="2812"/>
</p:tagLst>
</file>

<file path=ppt/tags/tag152.xml><?xml version="1.0" encoding="utf-8"?>
<p:tagLst xmlns:p="http://schemas.openxmlformats.org/presentationml/2006/main">
  <p:tag name="AS_UNIQUEID" val="2813"/>
</p:tagLst>
</file>

<file path=ppt/tags/tag153.xml><?xml version="1.0" encoding="utf-8"?>
<p:tagLst xmlns:p="http://schemas.openxmlformats.org/presentationml/2006/main">
  <p:tag name="AS_UNIQUEID" val="2814"/>
</p:tagLst>
</file>

<file path=ppt/tags/tag154.xml><?xml version="1.0" encoding="utf-8"?>
<p:tagLst xmlns:p="http://schemas.openxmlformats.org/presentationml/2006/main">
  <p:tag name="AS_UNIQUEID" val="2815"/>
</p:tagLst>
</file>

<file path=ppt/tags/tag155.xml><?xml version="1.0" encoding="utf-8"?>
<p:tagLst xmlns:p="http://schemas.openxmlformats.org/presentationml/2006/main">
  <p:tag name="AS_UNIQUEID" val="2816"/>
</p:tagLst>
</file>

<file path=ppt/tags/tag156.xml><?xml version="1.0" encoding="utf-8"?>
<p:tagLst xmlns:p="http://schemas.openxmlformats.org/presentationml/2006/main">
  <p:tag name="AS_UNIQUEID" val="2817"/>
</p:tagLst>
</file>

<file path=ppt/tags/tag157.xml><?xml version="1.0" encoding="utf-8"?>
<p:tagLst xmlns:p="http://schemas.openxmlformats.org/presentationml/2006/main">
  <p:tag name="AS_UNIQUEID" val="2818"/>
</p:tagLst>
</file>

<file path=ppt/tags/tag158.xml><?xml version="1.0" encoding="utf-8"?>
<p:tagLst xmlns:p="http://schemas.openxmlformats.org/presentationml/2006/main">
  <p:tag name="AS_UNIQUEID" val="2819"/>
</p:tagLst>
</file>

<file path=ppt/tags/tag159.xml><?xml version="1.0" encoding="utf-8"?>
<p:tagLst xmlns:p="http://schemas.openxmlformats.org/presentationml/2006/main">
  <p:tag name="AS_UNIQUEID" val="2820"/>
</p:tagLst>
</file>

<file path=ppt/tags/tag16.xml><?xml version="1.0" encoding="utf-8"?>
<p:tagLst xmlns:p="http://schemas.openxmlformats.org/presentationml/2006/main">
  <p:tag name="AS_UNIQUEID" val="2677"/>
</p:tagLst>
</file>

<file path=ppt/tags/tag160.xml><?xml version="1.0" encoding="utf-8"?>
<p:tagLst xmlns:p="http://schemas.openxmlformats.org/presentationml/2006/main">
  <p:tag name="AS_UNIQUEID" val="2821"/>
</p:tagLst>
</file>

<file path=ppt/tags/tag161.xml><?xml version="1.0" encoding="utf-8"?>
<p:tagLst xmlns:p="http://schemas.openxmlformats.org/presentationml/2006/main">
  <p:tag name="AS_UNIQUEID" val="2822"/>
</p:tagLst>
</file>

<file path=ppt/tags/tag162.xml><?xml version="1.0" encoding="utf-8"?>
<p:tagLst xmlns:p="http://schemas.openxmlformats.org/presentationml/2006/main">
  <p:tag name="AS_UNIQUEID" val="2823"/>
</p:tagLst>
</file>

<file path=ppt/tags/tag163.xml><?xml version="1.0" encoding="utf-8"?>
<p:tagLst xmlns:p="http://schemas.openxmlformats.org/presentationml/2006/main">
  <p:tag name="AS_UNIQUEID" val="2824"/>
</p:tagLst>
</file>

<file path=ppt/tags/tag164.xml><?xml version="1.0" encoding="utf-8"?>
<p:tagLst xmlns:p="http://schemas.openxmlformats.org/presentationml/2006/main">
  <p:tag name="AS_UNIQUEID" val="2825"/>
</p:tagLst>
</file>

<file path=ppt/tags/tag165.xml><?xml version="1.0" encoding="utf-8"?>
<p:tagLst xmlns:p="http://schemas.openxmlformats.org/presentationml/2006/main">
  <p:tag name="AS_UNIQUEID" val="2826"/>
</p:tagLst>
</file>

<file path=ppt/tags/tag166.xml><?xml version="1.0" encoding="utf-8"?>
<p:tagLst xmlns:p="http://schemas.openxmlformats.org/presentationml/2006/main">
  <p:tag name="AS_UNIQUEID" val="2827"/>
</p:tagLst>
</file>

<file path=ppt/tags/tag167.xml><?xml version="1.0" encoding="utf-8"?>
<p:tagLst xmlns:p="http://schemas.openxmlformats.org/presentationml/2006/main">
  <p:tag name="AS_UNIQUEID" val="2828"/>
</p:tagLst>
</file>

<file path=ppt/tags/tag168.xml><?xml version="1.0" encoding="utf-8"?>
<p:tagLst xmlns:p="http://schemas.openxmlformats.org/presentationml/2006/main">
  <p:tag name="AS_UNIQUEID" val="2829"/>
</p:tagLst>
</file>

<file path=ppt/tags/tag169.xml><?xml version="1.0" encoding="utf-8"?>
<p:tagLst xmlns:p="http://schemas.openxmlformats.org/presentationml/2006/main">
  <p:tag name="AS_UNIQUEID" val="2830"/>
</p:tagLst>
</file>

<file path=ppt/tags/tag17.xml><?xml version="1.0" encoding="utf-8"?>
<p:tagLst xmlns:p="http://schemas.openxmlformats.org/presentationml/2006/main">
  <p:tag name="AS_UNIQUEID" val="2678"/>
</p:tagLst>
</file>

<file path=ppt/tags/tag170.xml><?xml version="1.0" encoding="utf-8"?>
<p:tagLst xmlns:p="http://schemas.openxmlformats.org/presentationml/2006/main">
  <p:tag name="AS_UNIQUEID" val="2831"/>
</p:tagLst>
</file>

<file path=ppt/tags/tag171.xml><?xml version="1.0" encoding="utf-8"?>
<p:tagLst xmlns:p="http://schemas.openxmlformats.org/presentationml/2006/main">
  <p:tag name="AS_UNIQUEID" val="2832"/>
</p:tagLst>
</file>

<file path=ppt/tags/tag172.xml><?xml version="1.0" encoding="utf-8"?>
<p:tagLst xmlns:p="http://schemas.openxmlformats.org/presentationml/2006/main">
  <p:tag name="AS_UNIQUEID" val="2833"/>
</p:tagLst>
</file>

<file path=ppt/tags/tag173.xml><?xml version="1.0" encoding="utf-8"?>
<p:tagLst xmlns:p="http://schemas.openxmlformats.org/presentationml/2006/main">
  <p:tag name="AS_UNIQUEID" val="2834"/>
</p:tagLst>
</file>

<file path=ppt/tags/tag174.xml><?xml version="1.0" encoding="utf-8"?>
<p:tagLst xmlns:p="http://schemas.openxmlformats.org/presentationml/2006/main">
  <p:tag name="AS_UNIQUEID" val="2835"/>
</p:tagLst>
</file>

<file path=ppt/tags/tag175.xml><?xml version="1.0" encoding="utf-8"?>
<p:tagLst xmlns:p="http://schemas.openxmlformats.org/presentationml/2006/main">
  <p:tag name="AS_UNIQUEID" val="2836"/>
</p:tagLst>
</file>

<file path=ppt/tags/tag176.xml><?xml version="1.0" encoding="utf-8"?>
<p:tagLst xmlns:p="http://schemas.openxmlformats.org/presentationml/2006/main">
  <p:tag name="AS_UNIQUEID" val="2837"/>
</p:tagLst>
</file>

<file path=ppt/tags/tag177.xml><?xml version="1.0" encoding="utf-8"?>
<p:tagLst xmlns:p="http://schemas.openxmlformats.org/presentationml/2006/main">
  <p:tag name="AS_UNIQUEID" val="2838"/>
</p:tagLst>
</file>

<file path=ppt/tags/tag178.xml><?xml version="1.0" encoding="utf-8"?>
<p:tagLst xmlns:p="http://schemas.openxmlformats.org/presentationml/2006/main">
  <p:tag name="AS_UNIQUEID" val="2839"/>
</p:tagLst>
</file>

<file path=ppt/tags/tag179.xml><?xml version="1.0" encoding="utf-8"?>
<p:tagLst xmlns:p="http://schemas.openxmlformats.org/presentationml/2006/main">
  <p:tag name="AS_UNIQUEID" val="2840"/>
</p:tagLst>
</file>

<file path=ppt/tags/tag18.xml><?xml version="1.0" encoding="utf-8"?>
<p:tagLst xmlns:p="http://schemas.openxmlformats.org/presentationml/2006/main">
  <p:tag name="AS_UNIQUEID" val="2679"/>
</p:tagLst>
</file>

<file path=ppt/tags/tag180.xml><?xml version="1.0" encoding="utf-8"?>
<p:tagLst xmlns:p="http://schemas.openxmlformats.org/presentationml/2006/main">
  <p:tag name="AS_UNIQUEID" val="2841"/>
</p:tagLst>
</file>

<file path=ppt/tags/tag181.xml><?xml version="1.0" encoding="utf-8"?>
<p:tagLst xmlns:p="http://schemas.openxmlformats.org/presentationml/2006/main">
  <p:tag name="AS_UNIQUEID" val="2842"/>
</p:tagLst>
</file>

<file path=ppt/tags/tag182.xml><?xml version="1.0" encoding="utf-8"?>
<p:tagLst xmlns:p="http://schemas.openxmlformats.org/presentationml/2006/main">
  <p:tag name="AS_UNIQUEID" val="2843"/>
</p:tagLst>
</file>

<file path=ppt/tags/tag183.xml><?xml version="1.0" encoding="utf-8"?>
<p:tagLst xmlns:p="http://schemas.openxmlformats.org/presentationml/2006/main">
  <p:tag name="AS_UNIQUEID" val="2844"/>
</p:tagLst>
</file>

<file path=ppt/tags/tag184.xml><?xml version="1.0" encoding="utf-8"?>
<p:tagLst xmlns:p="http://schemas.openxmlformats.org/presentationml/2006/main">
  <p:tag name="AS_UNIQUEID" val="2845"/>
</p:tagLst>
</file>

<file path=ppt/tags/tag185.xml><?xml version="1.0" encoding="utf-8"?>
<p:tagLst xmlns:p="http://schemas.openxmlformats.org/presentationml/2006/main">
  <p:tag name="AS_UNIQUEID" val="240"/>
</p:tagLst>
</file>

<file path=ppt/tags/tag186.xml><?xml version="1.0" encoding="utf-8"?>
<p:tagLst xmlns:p="http://schemas.openxmlformats.org/presentationml/2006/main">
  <p:tag name="AS_UNIQUEID" val="241"/>
</p:tagLst>
</file>

<file path=ppt/tags/tag187.xml><?xml version="1.0" encoding="utf-8"?>
<p:tagLst xmlns:p="http://schemas.openxmlformats.org/presentationml/2006/main">
  <p:tag name="AS_UNIQUEID" val="242"/>
</p:tagLst>
</file>

<file path=ppt/tags/tag188.xml><?xml version="1.0" encoding="utf-8"?>
<p:tagLst xmlns:p="http://schemas.openxmlformats.org/presentationml/2006/main">
  <p:tag name="AS_UNIQUEID" val="2846"/>
</p:tagLst>
</file>

<file path=ppt/tags/tag189.xml><?xml version="1.0" encoding="utf-8"?>
<p:tagLst xmlns:p="http://schemas.openxmlformats.org/presentationml/2006/main">
  <p:tag name="AS_UNIQUEID" val="248"/>
</p:tagLst>
</file>

<file path=ppt/tags/tag19.xml><?xml version="1.0" encoding="utf-8"?>
<p:tagLst xmlns:p="http://schemas.openxmlformats.org/presentationml/2006/main">
  <p:tag name="AS_UNIQUEID" val="2680"/>
</p:tagLst>
</file>

<file path=ppt/tags/tag190.xml><?xml version="1.0" encoding="utf-8"?>
<p:tagLst xmlns:p="http://schemas.openxmlformats.org/presentationml/2006/main">
  <p:tag name="AS_UNIQUEID" val="244"/>
</p:tagLst>
</file>

<file path=ppt/tags/tag191.xml><?xml version="1.0" encoding="utf-8"?>
<p:tagLst xmlns:p="http://schemas.openxmlformats.org/presentationml/2006/main">
  <p:tag name="AS_UNIQUEID" val="1812"/>
</p:tagLst>
</file>

<file path=ppt/tags/tag192.xml><?xml version="1.0" encoding="utf-8"?>
<p:tagLst xmlns:p="http://schemas.openxmlformats.org/presentationml/2006/main">
  <p:tag name="AS_UNIQUEID" val="2847"/>
</p:tagLst>
</file>

<file path=ppt/tags/tag193.xml><?xml version="1.0" encoding="utf-8"?>
<p:tagLst xmlns:p="http://schemas.openxmlformats.org/presentationml/2006/main">
  <p:tag name="AS_UNIQUEID" val="384"/>
</p:tagLst>
</file>

<file path=ppt/tags/tag194.xml><?xml version="1.0" encoding="utf-8"?>
<p:tagLst xmlns:p="http://schemas.openxmlformats.org/presentationml/2006/main">
  <p:tag name="AS_UNIQUEID" val="2848"/>
</p:tagLst>
</file>

<file path=ppt/tags/tag195.xml><?xml version="1.0" encoding="utf-8"?>
<p:tagLst xmlns:p="http://schemas.openxmlformats.org/presentationml/2006/main">
  <p:tag name="AS_UNIQUEID" val="2849"/>
</p:tagLst>
</file>

<file path=ppt/tags/tag196.xml><?xml version="1.0" encoding="utf-8"?>
<p:tagLst xmlns:p="http://schemas.openxmlformats.org/presentationml/2006/main">
  <p:tag name="AS_UNIQUEID" val="2850"/>
</p:tagLst>
</file>

<file path=ppt/tags/tag197.xml><?xml version="1.0" encoding="utf-8"?>
<p:tagLst xmlns:p="http://schemas.openxmlformats.org/presentationml/2006/main">
  <p:tag name="AS_UNIQUEID" val="2851"/>
</p:tagLst>
</file>

<file path=ppt/tags/tag198.xml><?xml version="1.0" encoding="utf-8"?>
<p:tagLst xmlns:p="http://schemas.openxmlformats.org/presentationml/2006/main">
  <p:tag name="AS_UNIQUEID" val="2451"/>
</p:tagLst>
</file>

<file path=ppt/tags/tag199.xml><?xml version="1.0" encoding="utf-8"?>
<p:tagLst xmlns:p="http://schemas.openxmlformats.org/presentationml/2006/main">
  <p:tag name="AS_UNIQUEID" val="2452"/>
</p:tagLst>
</file>

<file path=ppt/tags/tag2.xml><?xml version="1.0" encoding="utf-8"?>
<p:tagLst xmlns:p="http://schemas.openxmlformats.org/presentationml/2006/main">
  <p:tag name="AS_UNIQUEID" val="2663"/>
</p:tagLst>
</file>

<file path=ppt/tags/tag20.xml><?xml version="1.0" encoding="utf-8"?>
<p:tagLst xmlns:p="http://schemas.openxmlformats.org/presentationml/2006/main">
  <p:tag name="AS_UNIQUEID" val="2681"/>
</p:tagLst>
</file>

<file path=ppt/tags/tag200.xml><?xml version="1.0" encoding="utf-8"?>
<p:tagLst xmlns:p="http://schemas.openxmlformats.org/presentationml/2006/main">
  <p:tag name="AS_UNIQUEID" val="2453"/>
</p:tagLst>
</file>

<file path=ppt/tags/tag201.xml><?xml version="1.0" encoding="utf-8"?>
<p:tagLst xmlns:p="http://schemas.openxmlformats.org/presentationml/2006/main">
  <p:tag name="AS_UNIQUEID" val="2852"/>
</p:tagLst>
</file>

<file path=ppt/tags/tag202.xml><?xml version="1.0" encoding="utf-8"?>
<p:tagLst xmlns:p="http://schemas.openxmlformats.org/presentationml/2006/main">
  <p:tag name="AS_UNIQUEID" val="2455"/>
</p:tagLst>
</file>

<file path=ppt/tags/tag203.xml><?xml version="1.0" encoding="utf-8"?>
<p:tagLst xmlns:p="http://schemas.openxmlformats.org/presentationml/2006/main">
  <p:tag name="AS_UNIQUEID" val="2456"/>
</p:tagLst>
</file>

<file path=ppt/tags/tag204.xml><?xml version="1.0" encoding="utf-8"?>
<p:tagLst xmlns:p="http://schemas.openxmlformats.org/presentationml/2006/main">
  <p:tag name="AS_UNIQUEID" val="2457"/>
</p:tagLst>
</file>

<file path=ppt/tags/tag205.xml><?xml version="1.0" encoding="utf-8"?>
<p:tagLst xmlns:p="http://schemas.openxmlformats.org/presentationml/2006/main">
  <p:tag name="AS_UNIQUEID" val="2458"/>
</p:tagLst>
</file>

<file path=ppt/tags/tag206.xml><?xml version="1.0" encoding="utf-8"?>
<p:tagLst xmlns:p="http://schemas.openxmlformats.org/presentationml/2006/main">
  <p:tag name="AS_UNIQUEID" val="2459"/>
</p:tagLst>
</file>

<file path=ppt/tags/tag207.xml><?xml version="1.0" encoding="utf-8"?>
<p:tagLst xmlns:p="http://schemas.openxmlformats.org/presentationml/2006/main">
  <p:tag name="AS_UNIQUEID" val="2460"/>
</p:tagLst>
</file>

<file path=ppt/tags/tag208.xml><?xml version="1.0" encoding="utf-8"?>
<p:tagLst xmlns:p="http://schemas.openxmlformats.org/presentationml/2006/main">
  <p:tag name="AS_UNIQUEID" val="2853"/>
</p:tagLst>
</file>

<file path=ppt/tags/tag209.xml><?xml version="1.0" encoding="utf-8"?>
<p:tagLst xmlns:p="http://schemas.openxmlformats.org/presentationml/2006/main">
  <p:tag name="AS_UNIQUEID" val="2462"/>
</p:tagLst>
</file>

<file path=ppt/tags/tag21.xml><?xml version="1.0" encoding="utf-8"?>
<p:tagLst xmlns:p="http://schemas.openxmlformats.org/presentationml/2006/main">
  <p:tag name="AS_UNIQUEID" val="2682"/>
</p:tagLst>
</file>

<file path=ppt/tags/tag210.xml><?xml version="1.0" encoding="utf-8"?>
<p:tagLst xmlns:p="http://schemas.openxmlformats.org/presentationml/2006/main">
  <p:tag name="AS_UNIQUEID" val="2463"/>
</p:tagLst>
</file>

<file path=ppt/tags/tag211.xml><?xml version="1.0" encoding="utf-8"?>
<p:tagLst xmlns:p="http://schemas.openxmlformats.org/presentationml/2006/main">
  <p:tag name="AS_UNIQUEID" val="2464"/>
</p:tagLst>
</file>

<file path=ppt/tags/tag212.xml><?xml version="1.0" encoding="utf-8"?>
<p:tagLst xmlns:p="http://schemas.openxmlformats.org/presentationml/2006/main">
  <p:tag name="AS_UNIQUEID" val="2854"/>
</p:tagLst>
</file>

<file path=ppt/tags/tag213.xml><?xml version="1.0" encoding="utf-8"?>
<p:tagLst xmlns:p="http://schemas.openxmlformats.org/presentationml/2006/main">
  <p:tag name="AS_UNIQUEID" val="2466"/>
</p:tagLst>
</file>

<file path=ppt/tags/tag214.xml><?xml version="1.0" encoding="utf-8"?>
<p:tagLst xmlns:p="http://schemas.openxmlformats.org/presentationml/2006/main">
  <p:tag name="AS_UNIQUEID" val="2467"/>
</p:tagLst>
</file>

<file path=ppt/tags/tag215.xml><?xml version="1.0" encoding="utf-8"?>
<p:tagLst xmlns:p="http://schemas.openxmlformats.org/presentationml/2006/main">
  <p:tag name="AS_UNIQUEID" val="2468"/>
</p:tagLst>
</file>

<file path=ppt/tags/tag216.xml><?xml version="1.0" encoding="utf-8"?>
<p:tagLst xmlns:p="http://schemas.openxmlformats.org/presentationml/2006/main">
  <p:tag name="AS_UNIQUEID" val="2469"/>
</p:tagLst>
</file>

<file path=ppt/tags/tag217.xml><?xml version="1.0" encoding="utf-8"?>
<p:tagLst xmlns:p="http://schemas.openxmlformats.org/presentationml/2006/main">
  <p:tag name="AS_UNIQUEID" val="2470"/>
</p:tagLst>
</file>

<file path=ppt/tags/tag218.xml><?xml version="1.0" encoding="utf-8"?>
<p:tagLst xmlns:p="http://schemas.openxmlformats.org/presentationml/2006/main">
  <p:tag name="AS_UNIQUEID" val="2855"/>
</p:tagLst>
</file>

<file path=ppt/tags/tag219.xml><?xml version="1.0" encoding="utf-8"?>
<p:tagLst xmlns:p="http://schemas.openxmlformats.org/presentationml/2006/main">
  <p:tag name="AS_UNIQUEID" val="2473"/>
</p:tagLst>
</file>

<file path=ppt/tags/tag22.xml><?xml version="1.0" encoding="utf-8"?>
<p:tagLst xmlns:p="http://schemas.openxmlformats.org/presentationml/2006/main">
  <p:tag name="AS_UNIQUEID" val="2683"/>
</p:tagLst>
</file>

<file path=ppt/tags/tag220.xml><?xml version="1.0" encoding="utf-8"?>
<p:tagLst xmlns:p="http://schemas.openxmlformats.org/presentationml/2006/main">
  <p:tag name="AS_UNIQUEID" val="2474"/>
</p:tagLst>
</file>

<file path=ppt/tags/tag221.xml><?xml version="1.0" encoding="utf-8"?>
<p:tagLst xmlns:p="http://schemas.openxmlformats.org/presentationml/2006/main">
  <p:tag name="AS_UNIQUEID" val="2475"/>
</p:tagLst>
</file>

<file path=ppt/tags/tag222.xml><?xml version="1.0" encoding="utf-8"?>
<p:tagLst xmlns:p="http://schemas.openxmlformats.org/presentationml/2006/main">
  <p:tag name="AS_UNIQUEID" val="2856"/>
</p:tagLst>
</file>

<file path=ppt/tags/tag223.xml><?xml version="1.0" encoding="utf-8"?>
<p:tagLst xmlns:p="http://schemas.openxmlformats.org/presentationml/2006/main">
  <p:tag name="AS_UNIQUEID" val="2477"/>
</p:tagLst>
</file>

<file path=ppt/tags/tag224.xml><?xml version="1.0" encoding="utf-8"?>
<p:tagLst xmlns:p="http://schemas.openxmlformats.org/presentationml/2006/main">
  <p:tag name="AS_UNIQUEID" val="2478"/>
</p:tagLst>
</file>

<file path=ppt/tags/tag225.xml><?xml version="1.0" encoding="utf-8"?>
<p:tagLst xmlns:p="http://schemas.openxmlformats.org/presentationml/2006/main">
  <p:tag name="AS_UNIQUEID" val="2857"/>
</p:tagLst>
</file>

<file path=ppt/tags/tag226.xml><?xml version="1.0" encoding="utf-8"?>
<p:tagLst xmlns:p="http://schemas.openxmlformats.org/presentationml/2006/main">
  <p:tag name="AS_UNIQUEID" val="2481"/>
</p:tagLst>
</file>

<file path=ppt/tags/tag227.xml><?xml version="1.0" encoding="utf-8"?>
<p:tagLst xmlns:p="http://schemas.openxmlformats.org/presentationml/2006/main">
  <p:tag name="AS_UNIQUEID" val="2482"/>
</p:tagLst>
</file>

<file path=ppt/tags/tag228.xml><?xml version="1.0" encoding="utf-8"?>
<p:tagLst xmlns:p="http://schemas.openxmlformats.org/presentationml/2006/main">
  <p:tag name="AS_UNIQUEID" val="2483"/>
</p:tagLst>
</file>

<file path=ppt/tags/tag229.xml><?xml version="1.0" encoding="utf-8"?>
<p:tagLst xmlns:p="http://schemas.openxmlformats.org/presentationml/2006/main">
  <p:tag name="AS_UNIQUEID" val="2858"/>
</p:tagLst>
</file>

<file path=ppt/tags/tag23.xml><?xml version="1.0" encoding="utf-8"?>
<p:tagLst xmlns:p="http://schemas.openxmlformats.org/presentationml/2006/main">
  <p:tag name="AS_UNIQUEID" val="2684"/>
</p:tagLst>
</file>

<file path=ppt/tags/tag230.xml><?xml version="1.0" encoding="utf-8"?>
<p:tagLst xmlns:p="http://schemas.openxmlformats.org/presentationml/2006/main">
  <p:tag name="AS_UNIQUEID" val="2485"/>
</p:tagLst>
</file>

<file path=ppt/tags/tag231.xml><?xml version="1.0" encoding="utf-8"?>
<p:tagLst xmlns:p="http://schemas.openxmlformats.org/presentationml/2006/main">
  <p:tag name="AS_UNIQUEID" val="2486"/>
</p:tagLst>
</file>

<file path=ppt/tags/tag232.xml><?xml version="1.0" encoding="utf-8"?>
<p:tagLst xmlns:p="http://schemas.openxmlformats.org/presentationml/2006/main">
  <p:tag name="AS_UNIQUEID" val="2859"/>
</p:tagLst>
</file>

<file path=ppt/tags/tag233.xml><?xml version="1.0" encoding="utf-8"?>
<p:tagLst xmlns:p="http://schemas.openxmlformats.org/presentationml/2006/main">
  <p:tag name="AS_UNIQUEID" val="2490"/>
</p:tagLst>
</file>

<file path=ppt/tags/tag234.xml><?xml version="1.0" encoding="utf-8"?>
<p:tagLst xmlns:p="http://schemas.openxmlformats.org/presentationml/2006/main">
  <p:tag name="AS_UNIQUEID" val="2491"/>
</p:tagLst>
</file>

<file path=ppt/tags/tag235.xml><?xml version="1.0" encoding="utf-8"?>
<p:tagLst xmlns:p="http://schemas.openxmlformats.org/presentationml/2006/main">
  <p:tag name="AS_UNIQUEID" val="2492"/>
</p:tagLst>
</file>

<file path=ppt/tags/tag236.xml><?xml version="1.0" encoding="utf-8"?>
<p:tagLst xmlns:p="http://schemas.openxmlformats.org/presentationml/2006/main">
  <p:tag name="AS_UNIQUEID" val="2860"/>
</p:tagLst>
</file>

<file path=ppt/tags/tag237.xml><?xml version="1.0" encoding="utf-8"?>
<p:tagLst xmlns:p="http://schemas.openxmlformats.org/presentationml/2006/main">
  <p:tag name="AS_UNIQUEID" val="2494"/>
</p:tagLst>
</file>

<file path=ppt/tags/tag238.xml><?xml version="1.0" encoding="utf-8"?>
<p:tagLst xmlns:p="http://schemas.openxmlformats.org/presentationml/2006/main">
  <p:tag name="AS_UNIQUEID" val="2861"/>
</p:tagLst>
</file>

<file path=ppt/tags/tag239.xml><?xml version="1.0" encoding="utf-8"?>
<p:tagLst xmlns:p="http://schemas.openxmlformats.org/presentationml/2006/main">
  <p:tag name="AS_UNIQUEID" val="2497"/>
</p:tagLst>
</file>

<file path=ppt/tags/tag24.xml><?xml version="1.0" encoding="utf-8"?>
<p:tagLst xmlns:p="http://schemas.openxmlformats.org/presentationml/2006/main">
  <p:tag name="AS_UNIQUEID" val="2685"/>
</p:tagLst>
</file>

<file path=ppt/tags/tag240.xml><?xml version="1.0" encoding="utf-8"?>
<p:tagLst xmlns:p="http://schemas.openxmlformats.org/presentationml/2006/main">
  <p:tag name="AS_UNIQUEID" val="2498"/>
</p:tagLst>
</file>

<file path=ppt/tags/tag241.xml><?xml version="1.0" encoding="utf-8"?>
<p:tagLst xmlns:p="http://schemas.openxmlformats.org/presentationml/2006/main">
  <p:tag name="AS_UNIQUEID" val="2499"/>
</p:tagLst>
</file>

<file path=ppt/tags/tag242.xml><?xml version="1.0" encoding="utf-8"?>
<p:tagLst xmlns:p="http://schemas.openxmlformats.org/presentationml/2006/main">
  <p:tag name="AS_UNIQUEID" val="2862"/>
</p:tagLst>
</file>

<file path=ppt/tags/tag243.xml><?xml version="1.0" encoding="utf-8"?>
<p:tagLst xmlns:p="http://schemas.openxmlformats.org/presentationml/2006/main">
  <p:tag name="AS_UNIQUEID" val="2501"/>
</p:tagLst>
</file>

<file path=ppt/tags/tag244.xml><?xml version="1.0" encoding="utf-8"?>
<p:tagLst xmlns:p="http://schemas.openxmlformats.org/presentationml/2006/main">
  <p:tag name="AS_UNIQUEID" val="2502"/>
</p:tagLst>
</file>

<file path=ppt/tags/tag245.xml><?xml version="1.0" encoding="utf-8"?>
<p:tagLst xmlns:p="http://schemas.openxmlformats.org/presentationml/2006/main">
  <p:tag name="AS_UNIQUEID" val="2503"/>
</p:tagLst>
</file>

<file path=ppt/tags/tag246.xml><?xml version="1.0" encoding="utf-8"?>
<p:tagLst xmlns:p="http://schemas.openxmlformats.org/presentationml/2006/main">
  <p:tag name="AS_UNIQUEID" val="2863"/>
</p:tagLst>
</file>

<file path=ppt/tags/tag247.xml><?xml version="1.0" encoding="utf-8"?>
<p:tagLst xmlns:p="http://schemas.openxmlformats.org/presentationml/2006/main">
  <p:tag name="AS_UNIQUEID" val="2864"/>
</p:tagLst>
</file>

<file path=ppt/tags/tag248.xml><?xml version="1.0" encoding="utf-8"?>
<p:tagLst xmlns:p="http://schemas.openxmlformats.org/presentationml/2006/main">
  <p:tag name="AS_UNIQUEID" val="2865"/>
</p:tagLst>
</file>

<file path=ppt/tags/tag249.xml><?xml version="1.0" encoding="utf-8"?>
<p:tagLst xmlns:p="http://schemas.openxmlformats.org/presentationml/2006/main">
  <p:tag name="AS_UNIQUEID" val="2866"/>
</p:tagLst>
</file>

<file path=ppt/tags/tag25.xml><?xml version="1.0" encoding="utf-8"?>
<p:tagLst xmlns:p="http://schemas.openxmlformats.org/presentationml/2006/main">
  <p:tag name="AS_UNIQUEID" val="2686"/>
</p:tagLst>
</file>

<file path=ppt/tags/tag250.xml><?xml version="1.0" encoding="utf-8"?>
<p:tagLst xmlns:p="http://schemas.openxmlformats.org/presentationml/2006/main">
  <p:tag name="AS_UNIQUEID" val="2867"/>
</p:tagLst>
</file>

<file path=ppt/tags/tag251.xml><?xml version="1.0" encoding="utf-8"?>
<p:tagLst xmlns:p="http://schemas.openxmlformats.org/presentationml/2006/main">
  <p:tag name="AS_UNIQUEID" val="2868"/>
</p:tagLst>
</file>

<file path=ppt/tags/tag252.xml><?xml version="1.0" encoding="utf-8"?>
<p:tagLst xmlns:p="http://schemas.openxmlformats.org/presentationml/2006/main">
  <p:tag name="AS_UNIQUEID" val="2869"/>
</p:tagLst>
</file>

<file path=ppt/tags/tag253.xml><?xml version="1.0" encoding="utf-8"?>
<p:tagLst xmlns:p="http://schemas.openxmlformats.org/presentationml/2006/main">
  <p:tag name="AS_UNIQUEID" val="2870"/>
</p:tagLst>
</file>

<file path=ppt/tags/tag254.xml><?xml version="1.0" encoding="utf-8"?>
<p:tagLst xmlns:p="http://schemas.openxmlformats.org/presentationml/2006/main">
  <p:tag name="AS_UNIQUEID" val="2871"/>
</p:tagLst>
</file>

<file path=ppt/tags/tag255.xml><?xml version="1.0" encoding="utf-8"?>
<p:tagLst xmlns:p="http://schemas.openxmlformats.org/presentationml/2006/main">
  <p:tag name="AS_UNIQUEID" val="2872"/>
</p:tagLst>
</file>

<file path=ppt/tags/tag256.xml><?xml version="1.0" encoding="utf-8"?>
<p:tagLst xmlns:p="http://schemas.openxmlformats.org/presentationml/2006/main">
  <p:tag name="AS_UNIQUEID" val="2873"/>
</p:tagLst>
</file>

<file path=ppt/tags/tag257.xml><?xml version="1.0" encoding="utf-8"?>
<p:tagLst xmlns:p="http://schemas.openxmlformats.org/presentationml/2006/main">
  <p:tag name="AS_UNIQUEID" val="2874"/>
</p:tagLst>
</file>

<file path=ppt/tags/tag258.xml><?xml version="1.0" encoding="utf-8"?>
<p:tagLst xmlns:p="http://schemas.openxmlformats.org/presentationml/2006/main">
  <p:tag name="AS_UNIQUEID" val="2875"/>
</p:tagLst>
</file>

<file path=ppt/tags/tag259.xml><?xml version="1.0" encoding="utf-8"?>
<p:tagLst xmlns:p="http://schemas.openxmlformats.org/presentationml/2006/main">
  <p:tag name="AS_UNIQUEID" val="2876"/>
</p:tagLst>
</file>

<file path=ppt/tags/tag26.xml><?xml version="1.0" encoding="utf-8"?>
<p:tagLst xmlns:p="http://schemas.openxmlformats.org/presentationml/2006/main">
  <p:tag name="AS_UNIQUEID" val="2687"/>
</p:tagLst>
</file>

<file path=ppt/tags/tag260.xml><?xml version="1.0" encoding="utf-8"?>
<p:tagLst xmlns:p="http://schemas.openxmlformats.org/presentationml/2006/main">
  <p:tag name="AS_UNIQUEID" val="2877"/>
</p:tagLst>
</file>

<file path=ppt/tags/tag261.xml><?xml version="1.0" encoding="utf-8"?>
<p:tagLst xmlns:p="http://schemas.openxmlformats.org/presentationml/2006/main">
  <p:tag name="AS_UNIQUEID" val="2878"/>
</p:tagLst>
</file>

<file path=ppt/tags/tag262.xml><?xml version="1.0" encoding="utf-8"?>
<p:tagLst xmlns:p="http://schemas.openxmlformats.org/presentationml/2006/main">
  <p:tag name="AS_UNIQUEID" val="2879"/>
</p:tagLst>
</file>

<file path=ppt/tags/tag263.xml><?xml version="1.0" encoding="utf-8"?>
<p:tagLst xmlns:p="http://schemas.openxmlformats.org/presentationml/2006/main">
  <p:tag name="AS_UNIQUEID" val="2880"/>
</p:tagLst>
</file>

<file path=ppt/tags/tag264.xml><?xml version="1.0" encoding="utf-8"?>
<p:tagLst xmlns:p="http://schemas.openxmlformats.org/presentationml/2006/main">
  <p:tag name="AS_UNIQUEID" val="2881"/>
</p:tagLst>
</file>

<file path=ppt/tags/tag265.xml><?xml version="1.0" encoding="utf-8"?>
<p:tagLst xmlns:p="http://schemas.openxmlformats.org/presentationml/2006/main">
  <p:tag name="AS_UNIQUEID" val="2882"/>
</p:tagLst>
</file>

<file path=ppt/tags/tag266.xml><?xml version="1.0" encoding="utf-8"?>
<p:tagLst xmlns:p="http://schemas.openxmlformats.org/presentationml/2006/main">
  <p:tag name="AS_UNIQUEID" val="2883"/>
</p:tagLst>
</file>

<file path=ppt/tags/tag267.xml><?xml version="1.0" encoding="utf-8"?>
<p:tagLst xmlns:p="http://schemas.openxmlformats.org/presentationml/2006/main">
  <p:tag name="AS_UNIQUEID" val="2884"/>
</p:tagLst>
</file>

<file path=ppt/tags/tag268.xml><?xml version="1.0" encoding="utf-8"?>
<p:tagLst xmlns:p="http://schemas.openxmlformats.org/presentationml/2006/main">
  <p:tag name="AS_UNIQUEID" val="2885"/>
</p:tagLst>
</file>

<file path=ppt/tags/tag269.xml><?xml version="1.0" encoding="utf-8"?>
<p:tagLst xmlns:p="http://schemas.openxmlformats.org/presentationml/2006/main">
  <p:tag name="AS_UNIQUEID" val="2886"/>
</p:tagLst>
</file>

<file path=ppt/tags/tag27.xml><?xml version="1.0" encoding="utf-8"?>
<p:tagLst xmlns:p="http://schemas.openxmlformats.org/presentationml/2006/main">
  <p:tag name="AS_UNIQUEID" val="2688"/>
</p:tagLst>
</file>

<file path=ppt/tags/tag270.xml><?xml version="1.0" encoding="utf-8"?>
<p:tagLst xmlns:p="http://schemas.openxmlformats.org/presentationml/2006/main">
  <p:tag name="AS_UNIQUEID" val="2887"/>
</p:tagLst>
</file>

<file path=ppt/tags/tag271.xml><?xml version="1.0" encoding="utf-8"?>
<p:tagLst xmlns:p="http://schemas.openxmlformats.org/presentationml/2006/main">
  <p:tag name="AS_UNIQUEID" val="2888"/>
</p:tagLst>
</file>

<file path=ppt/tags/tag272.xml><?xml version="1.0" encoding="utf-8"?>
<p:tagLst xmlns:p="http://schemas.openxmlformats.org/presentationml/2006/main">
  <p:tag name="AS_UNIQUEID" val="2889"/>
</p:tagLst>
</file>

<file path=ppt/tags/tag273.xml><?xml version="1.0" encoding="utf-8"?>
<p:tagLst xmlns:p="http://schemas.openxmlformats.org/presentationml/2006/main">
  <p:tag name="AS_UNIQUEID" val="2890"/>
</p:tagLst>
</file>

<file path=ppt/tags/tag274.xml><?xml version="1.0" encoding="utf-8"?>
<p:tagLst xmlns:p="http://schemas.openxmlformats.org/presentationml/2006/main">
  <p:tag name="AS_UNIQUEID" val="2891"/>
</p:tagLst>
</file>

<file path=ppt/tags/tag275.xml><?xml version="1.0" encoding="utf-8"?>
<p:tagLst xmlns:p="http://schemas.openxmlformats.org/presentationml/2006/main">
  <p:tag name="AS_UNIQUEID" val="2892"/>
</p:tagLst>
</file>

<file path=ppt/tags/tag276.xml><?xml version="1.0" encoding="utf-8"?>
<p:tagLst xmlns:p="http://schemas.openxmlformats.org/presentationml/2006/main">
  <p:tag name="AS_UNIQUEID" val="2893"/>
</p:tagLst>
</file>

<file path=ppt/tags/tag277.xml><?xml version="1.0" encoding="utf-8"?>
<p:tagLst xmlns:p="http://schemas.openxmlformats.org/presentationml/2006/main">
  <p:tag name="AS_UNIQUEID" val="2894"/>
</p:tagLst>
</file>

<file path=ppt/tags/tag278.xml><?xml version="1.0" encoding="utf-8"?>
<p:tagLst xmlns:p="http://schemas.openxmlformats.org/presentationml/2006/main">
  <p:tag name="AS_UNIQUEID" val="2895"/>
</p:tagLst>
</file>

<file path=ppt/tags/tag279.xml><?xml version="1.0" encoding="utf-8"?>
<p:tagLst xmlns:p="http://schemas.openxmlformats.org/presentationml/2006/main">
  <p:tag name="AS_UNIQUEID" val="2896"/>
</p:tagLst>
</file>

<file path=ppt/tags/tag28.xml><?xml version="1.0" encoding="utf-8"?>
<p:tagLst xmlns:p="http://schemas.openxmlformats.org/presentationml/2006/main">
  <p:tag name="AS_UNIQUEID" val="2689"/>
</p:tagLst>
</file>

<file path=ppt/tags/tag280.xml><?xml version="1.0" encoding="utf-8"?>
<p:tagLst xmlns:p="http://schemas.openxmlformats.org/presentationml/2006/main">
  <p:tag name="AS_UNIQUEID" val="2897"/>
</p:tagLst>
</file>

<file path=ppt/tags/tag281.xml><?xml version="1.0" encoding="utf-8"?>
<p:tagLst xmlns:p="http://schemas.openxmlformats.org/presentationml/2006/main">
  <p:tag name="AS_UNIQUEID" val="2898"/>
</p:tagLst>
</file>

<file path=ppt/tags/tag282.xml><?xml version="1.0" encoding="utf-8"?>
<p:tagLst xmlns:p="http://schemas.openxmlformats.org/presentationml/2006/main">
  <p:tag name="AS_UNIQUEID" val="2899"/>
</p:tagLst>
</file>

<file path=ppt/tags/tag283.xml><?xml version="1.0" encoding="utf-8"?>
<p:tagLst xmlns:p="http://schemas.openxmlformats.org/presentationml/2006/main">
  <p:tag name="AS_UNIQUEID" val="2900"/>
</p:tagLst>
</file>

<file path=ppt/tags/tag284.xml><?xml version="1.0" encoding="utf-8"?>
<p:tagLst xmlns:p="http://schemas.openxmlformats.org/presentationml/2006/main">
  <p:tag name="AS_UNIQUEID" val="2901"/>
</p:tagLst>
</file>

<file path=ppt/tags/tag285.xml><?xml version="1.0" encoding="utf-8"?>
<p:tagLst xmlns:p="http://schemas.openxmlformats.org/presentationml/2006/main">
  <p:tag name="AS_UNIQUEID" val="2902"/>
</p:tagLst>
</file>

<file path=ppt/tags/tag286.xml><?xml version="1.0" encoding="utf-8"?>
<p:tagLst xmlns:p="http://schemas.openxmlformats.org/presentationml/2006/main">
  <p:tag name="AS_UNIQUEID" val="2903"/>
</p:tagLst>
</file>

<file path=ppt/tags/tag287.xml><?xml version="1.0" encoding="utf-8"?>
<p:tagLst xmlns:p="http://schemas.openxmlformats.org/presentationml/2006/main">
  <p:tag name="AS_UNIQUEID" val="2904"/>
</p:tagLst>
</file>

<file path=ppt/tags/tag288.xml><?xml version="1.0" encoding="utf-8"?>
<p:tagLst xmlns:p="http://schemas.openxmlformats.org/presentationml/2006/main">
  <p:tag name="AS_UNIQUEID" val="2373"/>
</p:tagLst>
</file>

<file path=ppt/tags/tag289.xml><?xml version="1.0" encoding="utf-8"?>
<p:tagLst xmlns:p="http://schemas.openxmlformats.org/presentationml/2006/main">
  <p:tag name="AS_UNIQUEID" val="2031"/>
</p:tagLst>
</file>

<file path=ppt/tags/tag29.xml><?xml version="1.0" encoding="utf-8"?>
<p:tagLst xmlns:p="http://schemas.openxmlformats.org/presentationml/2006/main">
  <p:tag name="AS_UNIQUEID" val="2690"/>
</p:tagLst>
</file>

<file path=ppt/tags/tag290.xml><?xml version="1.0" encoding="utf-8"?>
<p:tagLst xmlns:p="http://schemas.openxmlformats.org/presentationml/2006/main">
  <p:tag name="AS_UNIQUEID" val="2905"/>
</p:tagLst>
</file>

<file path=ppt/tags/tag291.xml><?xml version="1.0" encoding="utf-8"?>
<p:tagLst xmlns:p="http://schemas.openxmlformats.org/presentationml/2006/main">
  <p:tag name="AS_UNIQUEID" val="2028"/>
</p:tagLst>
</file>

<file path=ppt/tags/tag292.xml><?xml version="1.0" encoding="utf-8"?>
<p:tagLst xmlns:p="http://schemas.openxmlformats.org/presentationml/2006/main">
  <p:tag name="AS_UNIQUEID" val="2029"/>
</p:tagLst>
</file>

<file path=ppt/tags/tag293.xml><?xml version="1.0" encoding="utf-8"?>
<p:tagLst xmlns:p="http://schemas.openxmlformats.org/presentationml/2006/main">
  <p:tag name="KSO_WM_BEAUTIFY_FLAG" val="#wm#"/>
  <p:tag name="KSO_WM_TEMPLATE_CATEGORY" val="custom"/>
  <p:tag name="KSO_WM_TEMPLATE_INDEX" val="20202824"/>
</p:tagLst>
</file>

<file path=ppt/tags/tag294.xml><?xml version="1.0" encoding="utf-8"?>
<p:tagLst xmlns:p="http://schemas.openxmlformats.org/presentationml/2006/main">
  <p:tag name="AS_UNIQUEID" val="2906"/>
</p:tagLst>
</file>

<file path=ppt/tags/tag295.xml><?xml version="1.0" encoding="utf-8"?>
<p:tagLst xmlns:p="http://schemas.openxmlformats.org/presentationml/2006/main">
  <p:tag name="AS_UNIQUEID" val="2907"/>
</p:tagLst>
</file>

<file path=ppt/tags/tag296.xml><?xml version="1.0" encoding="utf-8"?>
<p:tagLst xmlns:p="http://schemas.openxmlformats.org/presentationml/2006/main">
  <p:tag name="AS_UNIQUEID" val="2908"/>
</p:tagLst>
</file>

<file path=ppt/tags/tag297.xml><?xml version="1.0" encoding="utf-8"?>
<p:tagLst xmlns:p="http://schemas.openxmlformats.org/presentationml/2006/main">
  <p:tag name="AS_UNIQUEID" val="1867"/>
</p:tagLst>
</file>

<file path=ppt/tags/tag298.xml><?xml version="1.0" encoding="utf-8"?>
<p:tagLst xmlns:p="http://schemas.openxmlformats.org/presentationml/2006/main">
  <p:tag name="AS_UNIQUEID" val="2909"/>
</p:tagLst>
</file>

<file path=ppt/tags/tag299.xml><?xml version="1.0" encoding="utf-8"?>
<p:tagLst xmlns:p="http://schemas.openxmlformats.org/presentationml/2006/main">
  <p:tag name="AS_UNIQUEID" val="2584"/>
</p:tagLst>
</file>

<file path=ppt/tags/tag3.xml><?xml version="1.0" encoding="utf-8"?>
<p:tagLst xmlns:p="http://schemas.openxmlformats.org/presentationml/2006/main">
  <p:tag name="AS_UNIQUEID" val="2664"/>
</p:tagLst>
</file>

<file path=ppt/tags/tag30.xml><?xml version="1.0" encoding="utf-8"?>
<p:tagLst xmlns:p="http://schemas.openxmlformats.org/presentationml/2006/main">
  <p:tag name="AS_UNIQUEID" val="2691"/>
</p:tagLst>
</file>

<file path=ppt/tags/tag300.xml><?xml version="1.0" encoding="utf-8"?>
<p:tagLst xmlns:p="http://schemas.openxmlformats.org/presentationml/2006/main">
  <p:tag name="AS_UNIQUEID" val="2585"/>
</p:tagLst>
</file>

<file path=ppt/tags/tag301.xml><?xml version="1.0" encoding="utf-8"?>
<p:tagLst xmlns:p="http://schemas.openxmlformats.org/presentationml/2006/main">
  <p:tag name="AS_UNIQUEID" val="2586"/>
</p:tagLst>
</file>

<file path=ppt/tags/tag302.xml><?xml version="1.0" encoding="utf-8"?>
<p:tagLst xmlns:p="http://schemas.openxmlformats.org/presentationml/2006/main">
  <p:tag name="AS_UNIQUEID" val="2910"/>
</p:tagLst>
</file>

<file path=ppt/tags/tag303.xml><?xml version="1.0" encoding="utf-8"?>
<p:tagLst xmlns:p="http://schemas.openxmlformats.org/presentationml/2006/main">
  <p:tag name="AS_UNIQUEID" val="2911"/>
</p:tagLst>
</file>

<file path=ppt/tags/tag304.xml><?xml version="1.0" encoding="utf-8"?>
<p:tagLst xmlns:p="http://schemas.openxmlformats.org/presentationml/2006/main">
  <p:tag name="AS_UNIQUEID" val="2588"/>
</p:tagLst>
</file>

<file path=ppt/tags/tag305.xml><?xml version="1.0" encoding="utf-8"?>
<p:tagLst xmlns:p="http://schemas.openxmlformats.org/presentationml/2006/main">
  <p:tag name="AS_UNIQUEID" val="2589"/>
</p:tagLst>
</file>

<file path=ppt/tags/tag306.xml><?xml version="1.0" encoding="utf-8"?>
<p:tagLst xmlns:p="http://schemas.openxmlformats.org/presentationml/2006/main">
  <p:tag name="AS_UNIQUEID" val="2590"/>
</p:tagLst>
</file>

<file path=ppt/tags/tag307.xml><?xml version="1.0" encoding="utf-8"?>
<p:tagLst xmlns:p="http://schemas.openxmlformats.org/presentationml/2006/main">
  <p:tag name="AS_UNIQUEID" val="2912"/>
</p:tagLst>
</file>

<file path=ppt/tags/tag308.xml><?xml version="1.0" encoding="utf-8"?>
<p:tagLst xmlns:p="http://schemas.openxmlformats.org/presentationml/2006/main">
  <p:tag name="AS_UNIQUEID" val="2913"/>
</p:tagLst>
</file>

<file path=ppt/tags/tag309.xml><?xml version="1.0" encoding="utf-8"?>
<p:tagLst xmlns:p="http://schemas.openxmlformats.org/presentationml/2006/main">
  <p:tag name="AS_UNIQUEID" val="2592"/>
</p:tagLst>
</file>

<file path=ppt/tags/tag31.xml><?xml version="1.0" encoding="utf-8"?>
<p:tagLst xmlns:p="http://schemas.openxmlformats.org/presentationml/2006/main">
  <p:tag name="AS_UNIQUEID" val="2692"/>
</p:tagLst>
</file>

<file path=ppt/tags/tag310.xml><?xml version="1.0" encoding="utf-8"?>
<p:tagLst xmlns:p="http://schemas.openxmlformats.org/presentationml/2006/main">
  <p:tag name="AS_UNIQUEID" val="2593"/>
</p:tagLst>
</file>

<file path=ppt/tags/tag311.xml><?xml version="1.0" encoding="utf-8"?>
<p:tagLst xmlns:p="http://schemas.openxmlformats.org/presentationml/2006/main">
  <p:tag name="AS_UNIQUEID" val="2594"/>
</p:tagLst>
</file>

<file path=ppt/tags/tag312.xml><?xml version="1.0" encoding="utf-8"?>
<p:tagLst xmlns:p="http://schemas.openxmlformats.org/presentationml/2006/main">
  <p:tag name="AS_UNIQUEID" val="2914"/>
</p:tagLst>
</file>

<file path=ppt/tags/tag313.xml><?xml version="1.0" encoding="utf-8"?>
<p:tagLst xmlns:p="http://schemas.openxmlformats.org/presentationml/2006/main">
  <p:tag name="AS_UNIQUEID" val="2915"/>
</p:tagLst>
</file>

<file path=ppt/tags/tag314.xml><?xml version="1.0" encoding="utf-8"?>
<p:tagLst xmlns:p="http://schemas.openxmlformats.org/presentationml/2006/main">
  <p:tag name="AS_UNIQUEID" val="2596"/>
</p:tagLst>
</file>

<file path=ppt/tags/tag315.xml><?xml version="1.0" encoding="utf-8"?>
<p:tagLst xmlns:p="http://schemas.openxmlformats.org/presentationml/2006/main">
  <p:tag name="AS_UNIQUEID" val="2597"/>
</p:tagLst>
</file>

<file path=ppt/tags/tag316.xml><?xml version="1.0" encoding="utf-8"?>
<p:tagLst xmlns:p="http://schemas.openxmlformats.org/presentationml/2006/main">
  <p:tag name="AS_UNIQUEID" val="2598"/>
</p:tagLst>
</file>

<file path=ppt/tags/tag317.xml><?xml version="1.0" encoding="utf-8"?>
<p:tagLst xmlns:p="http://schemas.openxmlformats.org/presentationml/2006/main">
  <p:tag name="AS_UNIQUEID" val="2916"/>
</p:tagLst>
</file>

<file path=ppt/tags/tag318.xml><?xml version="1.0" encoding="utf-8"?>
<p:tagLst xmlns:p="http://schemas.openxmlformats.org/presentationml/2006/main">
  <p:tag name="AS_UNIQUEID" val="2917"/>
</p:tagLst>
</file>

<file path=ppt/tags/tag319.xml><?xml version="1.0" encoding="utf-8"?>
<p:tagLst xmlns:p="http://schemas.openxmlformats.org/presentationml/2006/main">
  <p:tag name="AS_UNIQUEID" val="2600"/>
</p:tagLst>
</file>

<file path=ppt/tags/tag32.xml><?xml version="1.0" encoding="utf-8"?>
<p:tagLst xmlns:p="http://schemas.openxmlformats.org/presentationml/2006/main">
  <p:tag name="AS_UNIQUEID" val="2693"/>
</p:tagLst>
</file>

<file path=ppt/tags/tag320.xml><?xml version="1.0" encoding="utf-8"?>
<p:tagLst xmlns:p="http://schemas.openxmlformats.org/presentationml/2006/main">
  <p:tag name="AS_UNIQUEID" val="2918"/>
</p:tagLst>
</file>

<file path=ppt/tags/tag321.xml><?xml version="1.0" encoding="utf-8"?>
<p:tagLst xmlns:p="http://schemas.openxmlformats.org/presentationml/2006/main">
  <p:tag name="AS_UNIQUEID" val="2919"/>
</p:tagLst>
</file>

<file path=ppt/tags/tag322.xml><?xml version="1.0" encoding="utf-8"?>
<p:tagLst xmlns:p="http://schemas.openxmlformats.org/presentationml/2006/main">
  <p:tag name="AS_UNIQUEID" val="2920"/>
</p:tagLst>
</file>

<file path=ppt/tags/tag323.xml><?xml version="1.0" encoding="utf-8"?>
<p:tagLst xmlns:p="http://schemas.openxmlformats.org/presentationml/2006/main">
  <p:tag name="AS_UNIQUEID" val="2921"/>
</p:tagLst>
</file>

<file path=ppt/tags/tag324.xml><?xml version="1.0" encoding="utf-8"?>
<p:tagLst xmlns:p="http://schemas.openxmlformats.org/presentationml/2006/main">
  <p:tag name="AS_UNIQUEID" val="2922"/>
</p:tagLst>
</file>

<file path=ppt/tags/tag325.xml><?xml version="1.0" encoding="utf-8"?>
<p:tagLst xmlns:p="http://schemas.openxmlformats.org/presentationml/2006/main">
  <p:tag name="AS_UNIQUEID" val="2923"/>
</p:tagLst>
</file>

<file path=ppt/tags/tag326.xml><?xml version="1.0" encoding="utf-8"?>
<p:tagLst xmlns:p="http://schemas.openxmlformats.org/presentationml/2006/main">
  <p:tag name="AS_UNIQUEID" val="2924"/>
</p:tagLst>
</file>

<file path=ppt/tags/tag327.xml><?xml version="1.0" encoding="utf-8"?>
<p:tagLst xmlns:p="http://schemas.openxmlformats.org/presentationml/2006/main">
  <p:tag name="AS_UNIQUEID" val="2925"/>
</p:tagLst>
</file>

<file path=ppt/tags/tag328.xml><?xml version="1.0" encoding="utf-8"?>
<p:tagLst xmlns:p="http://schemas.openxmlformats.org/presentationml/2006/main">
  <p:tag name="AS_UNIQUEID" val="2603"/>
</p:tagLst>
</file>

<file path=ppt/tags/tag329.xml><?xml version="1.0" encoding="utf-8"?>
<p:tagLst xmlns:p="http://schemas.openxmlformats.org/presentationml/2006/main">
  <p:tag name="AS_UNIQUEID" val="2604"/>
</p:tagLst>
</file>

<file path=ppt/tags/tag33.xml><?xml version="1.0" encoding="utf-8"?>
<p:tagLst xmlns:p="http://schemas.openxmlformats.org/presentationml/2006/main">
  <p:tag name="AS_UNIQUEID" val="2694"/>
</p:tagLst>
</file>

<file path=ppt/tags/tag330.xml><?xml version="1.0" encoding="utf-8"?>
<p:tagLst xmlns:p="http://schemas.openxmlformats.org/presentationml/2006/main">
  <p:tag name="AS_UNIQUEID" val="2605"/>
</p:tagLst>
</file>

<file path=ppt/tags/tag331.xml><?xml version="1.0" encoding="utf-8"?>
<p:tagLst xmlns:p="http://schemas.openxmlformats.org/presentationml/2006/main">
  <p:tag name="AS_UNIQUEID" val="2926"/>
</p:tagLst>
</file>

<file path=ppt/tags/tag332.xml><?xml version="1.0" encoding="utf-8"?>
<p:tagLst xmlns:p="http://schemas.openxmlformats.org/presentationml/2006/main">
  <p:tag name="AS_UNIQUEID" val="2607"/>
</p:tagLst>
</file>

<file path=ppt/tags/tag333.xml><?xml version="1.0" encoding="utf-8"?>
<p:tagLst xmlns:p="http://schemas.openxmlformats.org/presentationml/2006/main">
  <p:tag name="AS_UNIQUEID" val="1867"/>
</p:tagLst>
</file>

<file path=ppt/tags/tag334.xml><?xml version="1.0" encoding="utf-8"?>
<p:tagLst xmlns:p="http://schemas.openxmlformats.org/presentationml/2006/main">
  <p:tag name="AS_UNIQUEID" val="2927"/>
</p:tagLst>
</file>

<file path=ppt/tags/tag335.xml><?xml version="1.0" encoding="utf-8"?>
<p:tagLst xmlns:p="http://schemas.openxmlformats.org/presentationml/2006/main">
  <p:tag name="AS_UNIQUEID" val="2610"/>
</p:tagLst>
</file>

<file path=ppt/tags/tag336.xml><?xml version="1.0" encoding="utf-8"?>
<p:tagLst xmlns:p="http://schemas.openxmlformats.org/presentationml/2006/main">
  <p:tag name="AS_UNIQUEID" val="2611"/>
</p:tagLst>
</file>

<file path=ppt/tags/tag337.xml><?xml version="1.0" encoding="utf-8"?>
<p:tagLst xmlns:p="http://schemas.openxmlformats.org/presentationml/2006/main">
  <p:tag name="AS_UNIQUEID" val="2612"/>
</p:tagLst>
</file>

<file path=ppt/tags/tag338.xml><?xml version="1.0" encoding="utf-8"?>
<p:tagLst xmlns:p="http://schemas.openxmlformats.org/presentationml/2006/main">
  <p:tag name="AS_UNIQUEID" val="2928"/>
</p:tagLst>
</file>

<file path=ppt/tags/tag339.xml><?xml version="1.0" encoding="utf-8"?>
<p:tagLst xmlns:p="http://schemas.openxmlformats.org/presentationml/2006/main">
  <p:tag name="AS_UNIQUEID" val="2614"/>
</p:tagLst>
</file>

<file path=ppt/tags/tag34.xml><?xml version="1.0" encoding="utf-8"?>
<p:tagLst xmlns:p="http://schemas.openxmlformats.org/presentationml/2006/main">
  <p:tag name="AS_UNIQUEID" val="2695"/>
</p:tagLst>
</file>

<file path=ppt/tags/tag340.xml><?xml version="1.0" encoding="utf-8"?>
<p:tagLst xmlns:p="http://schemas.openxmlformats.org/presentationml/2006/main">
  <p:tag name="AS_UNIQUEID" val="2615"/>
</p:tagLst>
</file>

<file path=ppt/tags/tag341.xml><?xml version="1.0" encoding="utf-8"?>
<p:tagLst xmlns:p="http://schemas.openxmlformats.org/presentationml/2006/main">
  <p:tag name="AS_UNIQUEID" val="2616"/>
</p:tagLst>
</file>

<file path=ppt/tags/tag342.xml><?xml version="1.0" encoding="utf-8"?>
<p:tagLst xmlns:p="http://schemas.openxmlformats.org/presentationml/2006/main">
  <p:tag name="AS_UNIQUEID" val="2929"/>
</p:tagLst>
</file>

<file path=ppt/tags/tag343.xml><?xml version="1.0" encoding="utf-8"?>
<p:tagLst xmlns:p="http://schemas.openxmlformats.org/presentationml/2006/main">
  <p:tag name="AS_UNIQUEID" val="2532"/>
</p:tagLst>
</file>

<file path=ppt/tags/tag344.xml><?xml version="1.0" encoding="utf-8"?>
<p:tagLst xmlns:p="http://schemas.openxmlformats.org/presentationml/2006/main">
  <p:tag name="AS_UNIQUEID" val="2533"/>
</p:tagLst>
</file>

<file path=ppt/tags/tag345.xml><?xml version="1.0" encoding="utf-8"?>
<p:tagLst xmlns:p="http://schemas.openxmlformats.org/presentationml/2006/main">
  <p:tag name="AS_UNIQUEID" val="2534"/>
</p:tagLst>
</file>

<file path=ppt/tags/tag346.xml><?xml version="1.0" encoding="utf-8"?>
<p:tagLst xmlns:p="http://schemas.openxmlformats.org/presentationml/2006/main">
  <p:tag name="AS_UNIQUEID" val="2930"/>
</p:tagLst>
</file>

<file path=ppt/tags/tag347.xml><?xml version="1.0" encoding="utf-8"?>
<p:tagLst xmlns:p="http://schemas.openxmlformats.org/presentationml/2006/main">
  <p:tag name="AS_UNIQUEID" val="2536"/>
</p:tagLst>
</file>

<file path=ppt/tags/tag348.xml><?xml version="1.0" encoding="utf-8"?>
<p:tagLst xmlns:p="http://schemas.openxmlformats.org/presentationml/2006/main">
  <p:tag name="AS_UNIQUEID" val="2538"/>
</p:tagLst>
</file>

<file path=ppt/tags/tag349.xml><?xml version="1.0" encoding="utf-8"?>
<p:tagLst xmlns:p="http://schemas.openxmlformats.org/presentationml/2006/main">
  <p:tag name="AS_UNIQUEID" val="2931"/>
</p:tagLst>
</file>

<file path=ppt/tags/tag35.xml><?xml version="1.0" encoding="utf-8"?>
<p:tagLst xmlns:p="http://schemas.openxmlformats.org/presentationml/2006/main">
  <p:tag name="AS_UNIQUEID" val="2696"/>
</p:tagLst>
</file>

<file path=ppt/tags/tag350.xml><?xml version="1.0" encoding="utf-8"?>
<p:tagLst xmlns:p="http://schemas.openxmlformats.org/presentationml/2006/main">
  <p:tag name="AS_UNIQUEID" val="2541"/>
</p:tagLst>
</file>

<file path=ppt/tags/tag351.xml><?xml version="1.0" encoding="utf-8"?>
<p:tagLst xmlns:p="http://schemas.openxmlformats.org/presentationml/2006/main">
  <p:tag name="AS_UNIQUEID" val="2542"/>
</p:tagLst>
</file>

<file path=ppt/tags/tag352.xml><?xml version="1.0" encoding="utf-8"?>
<p:tagLst xmlns:p="http://schemas.openxmlformats.org/presentationml/2006/main">
  <p:tag name="AS_UNIQUEID" val="2543"/>
</p:tagLst>
</file>

<file path=ppt/tags/tag353.xml><?xml version="1.0" encoding="utf-8"?>
<p:tagLst xmlns:p="http://schemas.openxmlformats.org/presentationml/2006/main">
  <p:tag name="AS_UNIQUEID" val="2932"/>
</p:tagLst>
</file>

<file path=ppt/tags/tag354.xml><?xml version="1.0" encoding="utf-8"?>
<p:tagLst xmlns:p="http://schemas.openxmlformats.org/presentationml/2006/main">
  <p:tag name="AS_UNIQUEID" val="2545"/>
</p:tagLst>
</file>

<file path=ppt/tags/tag355.xml><?xml version="1.0" encoding="utf-8"?>
<p:tagLst xmlns:p="http://schemas.openxmlformats.org/presentationml/2006/main">
  <p:tag name="AS_UNIQUEID" val="2546"/>
</p:tagLst>
</file>

<file path=ppt/tags/tag356.xml><?xml version="1.0" encoding="utf-8"?>
<p:tagLst xmlns:p="http://schemas.openxmlformats.org/presentationml/2006/main">
  <p:tag name="AS_UNIQUEID" val="2547"/>
</p:tagLst>
</file>

<file path=ppt/tags/tag357.xml><?xml version="1.0" encoding="utf-8"?>
<p:tagLst xmlns:p="http://schemas.openxmlformats.org/presentationml/2006/main">
  <p:tag name="AS_UNIQUEID" val="2933"/>
</p:tagLst>
</file>

<file path=ppt/tags/tag358.xml><?xml version="1.0" encoding="utf-8"?>
<p:tagLst xmlns:p="http://schemas.openxmlformats.org/presentationml/2006/main">
  <p:tag name="AS_UNIQUEID" val="2934"/>
</p:tagLst>
</file>

<file path=ppt/tags/tag359.xml><?xml version="1.0" encoding="utf-8"?>
<p:tagLst xmlns:p="http://schemas.openxmlformats.org/presentationml/2006/main">
  <p:tag name="AS_UNIQUEID" val="2549"/>
</p:tagLst>
</file>

<file path=ppt/tags/tag36.xml><?xml version="1.0" encoding="utf-8"?>
<p:tagLst xmlns:p="http://schemas.openxmlformats.org/presentationml/2006/main">
  <p:tag name="AS_UNIQUEID" val="2697"/>
</p:tagLst>
</file>

<file path=ppt/tags/tag360.xml><?xml version="1.0" encoding="utf-8"?>
<p:tagLst xmlns:p="http://schemas.openxmlformats.org/presentationml/2006/main">
  <p:tag name="AS_UNIQUEID" val="2550"/>
</p:tagLst>
</file>

<file path=ppt/tags/tag361.xml><?xml version="1.0" encoding="utf-8"?>
<p:tagLst xmlns:p="http://schemas.openxmlformats.org/presentationml/2006/main">
  <p:tag name="AS_UNIQUEID" val="2551"/>
</p:tagLst>
</file>

<file path=ppt/tags/tag362.xml><?xml version="1.0" encoding="utf-8"?>
<p:tagLst xmlns:p="http://schemas.openxmlformats.org/presentationml/2006/main">
  <p:tag name="AS_UNIQUEID" val="2935"/>
</p:tagLst>
</file>

<file path=ppt/tags/tag363.xml><?xml version="1.0" encoding="utf-8"?>
<p:tagLst xmlns:p="http://schemas.openxmlformats.org/presentationml/2006/main">
  <p:tag name="AS_UNIQUEID" val="2553"/>
</p:tagLst>
</file>

<file path=ppt/tags/tag364.xml><?xml version="1.0" encoding="utf-8"?>
<p:tagLst xmlns:p="http://schemas.openxmlformats.org/presentationml/2006/main">
  <p:tag name="AS_UNIQUEID" val="2554"/>
</p:tagLst>
</file>

<file path=ppt/tags/tag365.xml><?xml version="1.0" encoding="utf-8"?>
<p:tagLst xmlns:p="http://schemas.openxmlformats.org/presentationml/2006/main">
  <p:tag name="AS_UNIQUEID" val="2555"/>
</p:tagLst>
</file>

<file path=ppt/tags/tag366.xml><?xml version="1.0" encoding="utf-8"?>
<p:tagLst xmlns:p="http://schemas.openxmlformats.org/presentationml/2006/main">
  <p:tag name="AS_UNIQUEID" val="2936"/>
</p:tagLst>
</file>

<file path=ppt/tags/tag367.xml><?xml version="1.0" encoding="utf-8"?>
<p:tagLst xmlns:p="http://schemas.openxmlformats.org/presentationml/2006/main">
  <p:tag name="AS_UNIQUEID" val="2937"/>
</p:tagLst>
</file>

<file path=ppt/tags/tag368.xml><?xml version="1.0" encoding="utf-8"?>
<p:tagLst xmlns:p="http://schemas.openxmlformats.org/presentationml/2006/main">
  <p:tag name="AS_UNIQUEID" val="2557"/>
</p:tagLst>
</file>

<file path=ppt/tags/tag369.xml><?xml version="1.0" encoding="utf-8"?>
<p:tagLst xmlns:p="http://schemas.openxmlformats.org/presentationml/2006/main">
  <p:tag name="AS_UNIQUEID" val="2558"/>
</p:tagLst>
</file>

<file path=ppt/tags/tag37.xml><?xml version="1.0" encoding="utf-8"?>
<p:tagLst xmlns:p="http://schemas.openxmlformats.org/presentationml/2006/main">
  <p:tag name="AS_UNIQUEID" val="2698"/>
</p:tagLst>
</file>

<file path=ppt/tags/tag370.xml><?xml version="1.0" encoding="utf-8"?>
<p:tagLst xmlns:p="http://schemas.openxmlformats.org/presentationml/2006/main">
  <p:tag name="AS_UNIQUEID" val="2559"/>
</p:tagLst>
</file>

<file path=ppt/tags/tag371.xml><?xml version="1.0" encoding="utf-8"?>
<p:tagLst xmlns:p="http://schemas.openxmlformats.org/presentationml/2006/main">
  <p:tag name="AS_UNIQUEID" val="2938"/>
</p:tagLst>
</file>

<file path=ppt/tags/tag372.xml><?xml version="1.0" encoding="utf-8"?>
<p:tagLst xmlns:p="http://schemas.openxmlformats.org/presentationml/2006/main">
  <p:tag name="AS_UNIQUEID" val="2561"/>
</p:tagLst>
</file>

<file path=ppt/tags/tag373.xml><?xml version="1.0" encoding="utf-8"?>
<p:tagLst xmlns:p="http://schemas.openxmlformats.org/presentationml/2006/main">
  <p:tag name="AS_UNIQUEID" val="2562"/>
</p:tagLst>
</file>

<file path=ppt/tags/tag374.xml><?xml version="1.0" encoding="utf-8"?>
<p:tagLst xmlns:p="http://schemas.openxmlformats.org/presentationml/2006/main">
  <p:tag name="AS_UNIQUEID" val="2563"/>
</p:tagLst>
</file>

<file path=ppt/tags/tag375.xml><?xml version="1.0" encoding="utf-8"?>
<p:tagLst xmlns:p="http://schemas.openxmlformats.org/presentationml/2006/main">
  <p:tag name="AS_UNIQUEID" val="2939"/>
</p:tagLst>
</file>

<file path=ppt/tags/tag376.xml><?xml version="1.0" encoding="utf-8"?>
<p:tagLst xmlns:p="http://schemas.openxmlformats.org/presentationml/2006/main">
  <p:tag name="AS_UNIQUEID" val="2940"/>
</p:tagLst>
</file>

<file path=ppt/tags/tag377.xml><?xml version="1.0" encoding="utf-8"?>
<p:tagLst xmlns:p="http://schemas.openxmlformats.org/presentationml/2006/main">
  <p:tag name="AS_UNIQUEID" val="2565"/>
</p:tagLst>
</file>

<file path=ppt/tags/tag378.xml><?xml version="1.0" encoding="utf-8"?>
<p:tagLst xmlns:p="http://schemas.openxmlformats.org/presentationml/2006/main">
  <p:tag name="AS_UNIQUEID" val="2566"/>
</p:tagLst>
</file>

<file path=ppt/tags/tag379.xml><?xml version="1.0" encoding="utf-8"?>
<p:tagLst xmlns:p="http://schemas.openxmlformats.org/presentationml/2006/main">
  <p:tag name="AS_UNIQUEID" val="2567"/>
</p:tagLst>
</file>

<file path=ppt/tags/tag38.xml><?xml version="1.0" encoding="utf-8"?>
<p:tagLst xmlns:p="http://schemas.openxmlformats.org/presentationml/2006/main">
  <p:tag name="AS_UNIQUEID" val="2699"/>
</p:tagLst>
</file>

<file path=ppt/tags/tag380.xml><?xml version="1.0" encoding="utf-8"?>
<p:tagLst xmlns:p="http://schemas.openxmlformats.org/presentationml/2006/main">
  <p:tag name="AS_UNIQUEID" val="2941"/>
</p:tagLst>
</file>

<file path=ppt/tags/tag381.xml><?xml version="1.0" encoding="utf-8"?>
<p:tagLst xmlns:p="http://schemas.openxmlformats.org/presentationml/2006/main">
  <p:tag name="AS_UNIQUEID" val="2569"/>
</p:tagLst>
</file>

<file path=ppt/tags/tag382.xml><?xml version="1.0" encoding="utf-8"?>
<p:tagLst xmlns:p="http://schemas.openxmlformats.org/presentationml/2006/main">
  <p:tag name="AS_UNIQUEID" val="2942"/>
</p:tagLst>
</file>

<file path=ppt/tags/tag383.xml><?xml version="1.0" encoding="utf-8"?>
<p:tagLst xmlns:p="http://schemas.openxmlformats.org/presentationml/2006/main">
  <p:tag name="AS_UNIQUEID" val="2571"/>
</p:tagLst>
</file>

<file path=ppt/tags/tag384.xml><?xml version="1.0" encoding="utf-8"?>
<p:tagLst xmlns:p="http://schemas.openxmlformats.org/presentationml/2006/main">
  <p:tag name="AS_UNIQUEID" val="2572"/>
</p:tagLst>
</file>

<file path=ppt/tags/tag385.xml><?xml version="1.0" encoding="utf-8"?>
<p:tagLst xmlns:p="http://schemas.openxmlformats.org/presentationml/2006/main">
  <p:tag name="AS_UNIQUEID" val="2573"/>
</p:tagLst>
</file>

<file path=ppt/tags/tag386.xml><?xml version="1.0" encoding="utf-8"?>
<p:tagLst xmlns:p="http://schemas.openxmlformats.org/presentationml/2006/main">
  <p:tag name="AS_UNIQUEID" val="2943"/>
</p:tagLst>
</file>

<file path=ppt/tags/tag387.xml><?xml version="1.0" encoding="utf-8"?>
<p:tagLst xmlns:p="http://schemas.openxmlformats.org/presentationml/2006/main">
  <p:tag name="AS_UNIQUEID" val="2575"/>
</p:tagLst>
</file>

<file path=ppt/tags/tag388.xml><?xml version="1.0" encoding="utf-8"?>
<p:tagLst xmlns:p="http://schemas.openxmlformats.org/presentationml/2006/main">
  <p:tag name="AS_UNIQUEID" val="2576"/>
</p:tagLst>
</file>

<file path=ppt/tags/tag389.xml><?xml version="1.0" encoding="utf-8"?>
<p:tagLst xmlns:p="http://schemas.openxmlformats.org/presentationml/2006/main">
  <p:tag name="AS_UNIQUEID" val="2944"/>
</p:tagLst>
</file>

<file path=ppt/tags/tag39.xml><?xml version="1.0" encoding="utf-8"?>
<p:tagLst xmlns:p="http://schemas.openxmlformats.org/presentationml/2006/main">
  <p:tag name="AS_UNIQUEID" val="2700"/>
</p:tagLst>
</file>

<file path=ppt/tags/tag390.xml><?xml version="1.0" encoding="utf-8"?>
<p:tagLst xmlns:p="http://schemas.openxmlformats.org/presentationml/2006/main">
  <p:tag name="AS_UNIQUEID" val="2532"/>
</p:tagLst>
</file>

<file path=ppt/tags/tag391.xml><?xml version="1.0" encoding="utf-8"?>
<p:tagLst xmlns:p="http://schemas.openxmlformats.org/presentationml/2006/main">
  <p:tag name="AS_UNIQUEID" val="2533"/>
</p:tagLst>
</file>

<file path=ppt/tags/tag392.xml><?xml version="1.0" encoding="utf-8"?>
<p:tagLst xmlns:p="http://schemas.openxmlformats.org/presentationml/2006/main">
  <p:tag name="AS_UNIQUEID" val="2534"/>
</p:tagLst>
</file>

<file path=ppt/tags/tag393.xml><?xml version="1.0" encoding="utf-8"?>
<p:tagLst xmlns:p="http://schemas.openxmlformats.org/presentationml/2006/main">
  <p:tag name="AS_UNIQUEID" val="2945"/>
</p:tagLst>
</file>

<file path=ppt/tags/tag394.xml><?xml version="1.0" encoding="utf-8"?>
<p:tagLst xmlns:p="http://schemas.openxmlformats.org/presentationml/2006/main">
  <p:tag name="AS_UNIQUEID" val="2536"/>
</p:tagLst>
</file>

<file path=ppt/tags/tag395.xml><?xml version="1.0" encoding="utf-8"?>
<p:tagLst xmlns:p="http://schemas.openxmlformats.org/presentationml/2006/main">
  <p:tag name="AS_UNIQUEID" val="2538"/>
</p:tagLst>
</file>

<file path=ppt/tags/tag396.xml><?xml version="1.0" encoding="utf-8"?>
<p:tagLst xmlns:p="http://schemas.openxmlformats.org/presentationml/2006/main">
  <p:tag name="AS_UNIQUEID" val="2946"/>
</p:tagLst>
</file>

<file path=ppt/tags/tag397.xml><?xml version="1.0" encoding="utf-8"?>
<p:tagLst xmlns:p="http://schemas.openxmlformats.org/presentationml/2006/main">
  <p:tag name="AS_UNIQUEID" val="2392"/>
  <p:tag name="KSO_WM_BEAUTIFY_FLAG" val="#wm#"/>
  <p:tag name="KSO_WM_DIAGRAM_GROUP_CODE" val="l1-2"/>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9*l_h_i*1_1_1"/>
  <p:tag name="KSO_WM_UNIT_INDEX" val="1_1_1"/>
  <p:tag name="KSO_WM_UNIT_LAYERLEVEL" val="1_1_1"/>
  <p:tag name="KSO_WM_UNIT_TEXT_FILL_FORE_SCHEMECOLOR_INDEX" val="5"/>
  <p:tag name="KSO_WM_UNIT_TEXT_FILL_TYPE" val="1"/>
  <p:tag name="KSO_WM_UNIT_TYPE" val="l_h_i"/>
  <p:tag name="KSO_WM_UNIT_USESOURCEFORMAT_APPLY" val="1"/>
</p:tagLst>
</file>

<file path=ppt/tags/tag398.xml><?xml version="1.0" encoding="utf-8"?>
<p:tagLst xmlns:p="http://schemas.openxmlformats.org/presentationml/2006/main">
  <p:tag name="AS_UNIQUEID" val="2393"/>
  <p:tag name="KSO_WM_BEAUTIFY_FLAG" val="#wm#"/>
  <p:tag name="KSO_WM_DIAGRAM_GROUP_CODE" val="l1-2"/>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9*l_h_a*1_1_1"/>
  <p:tag name="KSO_WM_UNIT_INDEX" val="1_1_1"/>
  <p:tag name="KSO_WM_UNIT_ISCONTENTSTITLE" val="0"/>
  <p:tag name="KSO_WM_UNIT_ISNUMDGMTITLE" val="0"/>
  <p:tag name="KSO_WM_UNIT_LAYERLEVEL" val="1_1_1"/>
  <p:tag name="KSO_WM_UNIT_NOCLEAR" val="0"/>
  <p:tag name="KSO_WM_UNIT_PRESET_TEXT" val="单击此处添加标题"/>
  <p:tag name="KSO_WM_UNIT_SHOW_EDIT_AREA_INDICATION" val="1"/>
  <p:tag name="KSO_WM_UNIT_TEXT_FILL_FORE_SCHEMECOLOR_INDEX" val="13"/>
  <p:tag name="KSO_WM_UNIT_TEXT_FILL_TYPE" val="1"/>
  <p:tag name="KSO_WM_UNIT_TYPE" val="l_h_a"/>
  <p:tag name="KSO_WM_UNIT_USESOURCEFORMAT_APPLY" val="1"/>
  <p:tag name="KSO_WM_UNIT_VALUE" val="12"/>
</p:tagLst>
</file>

<file path=ppt/tags/tag399.xml><?xml version="1.0" encoding="utf-8"?>
<p:tagLst xmlns:p="http://schemas.openxmlformats.org/presentationml/2006/main">
  <p:tag name="AS_UNIQUEID" val="2394"/>
  <p:tag name="KSO_WM_BEAUTIFY_FLAG" val="#wm#"/>
  <p:tag name="KSO_WM_DIAGRAM_GROUP_CODE" val="l1-2"/>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9*l_h_f*1_1_1"/>
  <p:tag name="KSO_WM_UNIT_INDEX" val="1_1_1"/>
  <p:tag name="KSO_WM_UNIT_LAYERLEVEL" val="1_1_1"/>
  <p:tag name="KSO_WM_UNIT_NOCLEAR" val="0"/>
  <p:tag name="KSO_WM_UNIT_PRESET_TEXT" val="单击此处添加正文"/>
  <p:tag name="KSO_WM_UNIT_SHOW_EDIT_AREA_INDICATION" val="1"/>
  <p:tag name="KSO_WM_UNIT_TEXT_FILL_FORE_SCHEMECOLOR_INDEX" val="13"/>
  <p:tag name="KSO_WM_UNIT_TEXT_FILL_TYPE" val="1"/>
  <p:tag name="KSO_WM_UNIT_TYPE" val="l_h_f"/>
  <p:tag name="KSO_WM_UNIT_USESOURCEFORMAT_APPLY" val="1"/>
  <p:tag name="KSO_WM_UNIT_VALUE" val="84"/>
</p:tagLst>
</file>

<file path=ppt/tags/tag4.xml><?xml version="1.0" encoding="utf-8"?>
<p:tagLst xmlns:p="http://schemas.openxmlformats.org/presentationml/2006/main">
  <p:tag name="AS_UNIQUEID" val="2665"/>
</p:tagLst>
</file>

<file path=ppt/tags/tag40.xml><?xml version="1.0" encoding="utf-8"?>
<p:tagLst xmlns:p="http://schemas.openxmlformats.org/presentationml/2006/main">
  <p:tag name="AS_UNIQUEID" val="2701"/>
</p:tagLst>
</file>

<file path=ppt/tags/tag400.xml><?xml version="1.0" encoding="utf-8"?>
<p:tagLst xmlns:p="http://schemas.openxmlformats.org/presentationml/2006/main">
  <p:tag name="AS_UNIQUEID" val="2395"/>
  <p:tag name="KSO_WM_BEAUTIFY_FLAG" val="#wm#"/>
  <p:tag name="KSO_WM_DIAGRAM_GROUP_CODE" val="l1-2"/>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9*l_h_i*1_3_1"/>
  <p:tag name="KSO_WM_UNIT_INDEX" val="1_3_1"/>
  <p:tag name="KSO_WM_UNIT_LAYERLEVEL" val="1_1_1"/>
  <p:tag name="KSO_WM_UNIT_TEXT_FILL_FORE_SCHEMECOLOR_INDEX" val="5"/>
  <p:tag name="KSO_WM_UNIT_TEXT_FILL_TYPE" val="1"/>
  <p:tag name="KSO_WM_UNIT_TYPE" val="l_h_i"/>
  <p:tag name="KSO_WM_UNIT_USESOURCEFORMAT_APPLY" val="1"/>
</p:tagLst>
</file>

<file path=ppt/tags/tag401.xml><?xml version="1.0" encoding="utf-8"?>
<p:tagLst xmlns:p="http://schemas.openxmlformats.org/presentationml/2006/main">
  <p:tag name="AS_UNIQUEID" val="2396"/>
  <p:tag name="KSO_WM_BEAUTIFY_FLAG" val="#wm#"/>
  <p:tag name="KSO_WM_DIAGRAM_GROUP_CODE" val="l1-2"/>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9*l_h_a*1_3_1"/>
  <p:tag name="KSO_WM_UNIT_INDEX" val="1_3_1"/>
  <p:tag name="KSO_WM_UNIT_ISCONTENTSTITLE" val="0"/>
  <p:tag name="KSO_WM_UNIT_ISNUMDGMTITLE" val="0"/>
  <p:tag name="KSO_WM_UNIT_LAYERLEVEL" val="1_1_1"/>
  <p:tag name="KSO_WM_UNIT_NOCLEAR" val="0"/>
  <p:tag name="KSO_WM_UNIT_PRESET_TEXT" val="单击此处添加标题"/>
  <p:tag name="KSO_WM_UNIT_SHOW_EDIT_AREA_INDICATION" val="1"/>
  <p:tag name="KSO_WM_UNIT_TEXT_FILL_FORE_SCHEMECOLOR_INDEX" val="13"/>
  <p:tag name="KSO_WM_UNIT_TEXT_FILL_TYPE" val="1"/>
  <p:tag name="KSO_WM_UNIT_TYPE" val="l_h_a"/>
  <p:tag name="KSO_WM_UNIT_USESOURCEFORMAT_APPLY" val="1"/>
  <p:tag name="KSO_WM_UNIT_VALUE" val="12"/>
</p:tagLst>
</file>

<file path=ppt/tags/tag402.xml><?xml version="1.0" encoding="utf-8"?>
<p:tagLst xmlns:p="http://schemas.openxmlformats.org/presentationml/2006/main">
  <p:tag name="AS_UNIQUEID" val="2397"/>
  <p:tag name="KSO_WM_BEAUTIFY_FLAG" val="#wm#"/>
  <p:tag name="KSO_WM_DIAGRAM_GROUP_CODE" val="l1-2"/>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9*l_h_f*1_3_1"/>
  <p:tag name="KSO_WM_UNIT_INDEX" val="1_3_1"/>
  <p:tag name="KSO_WM_UNIT_LAYERLEVEL" val="1_1_1"/>
  <p:tag name="KSO_WM_UNIT_NOCLEAR" val="0"/>
  <p:tag name="KSO_WM_UNIT_PRESET_TEXT" val="单击此处添加正文"/>
  <p:tag name="KSO_WM_UNIT_SHOW_EDIT_AREA_INDICATION" val="1"/>
  <p:tag name="KSO_WM_UNIT_TEXT_FILL_FORE_SCHEMECOLOR_INDEX" val="13"/>
  <p:tag name="KSO_WM_UNIT_TEXT_FILL_TYPE" val="1"/>
  <p:tag name="KSO_WM_UNIT_TYPE" val="l_h_f"/>
  <p:tag name="KSO_WM_UNIT_USESOURCEFORMAT_APPLY" val="1"/>
  <p:tag name="KSO_WM_UNIT_VALUE" val="84"/>
</p:tagLst>
</file>

<file path=ppt/tags/tag403.xml><?xml version="1.0" encoding="utf-8"?>
<p:tagLst xmlns:p="http://schemas.openxmlformats.org/presentationml/2006/main">
  <p:tag name="AS_UNIQUEID" val="2398"/>
  <p:tag name="KSO_WM_BEAUTIFY_FLAG" val="#wm#"/>
  <p:tag name="KSO_WM_DIAGRAM_GROUP_CODE" val="l1-2"/>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9*l_h_i*1_2_1"/>
  <p:tag name="KSO_WM_UNIT_INDEX" val="1_2_1"/>
  <p:tag name="KSO_WM_UNIT_LAYERLEVEL" val="1_1_1"/>
  <p:tag name="KSO_WM_UNIT_TEXT_FILL_FORE_SCHEMECOLOR_INDEX" val="5"/>
  <p:tag name="KSO_WM_UNIT_TEXT_FILL_TYPE" val="1"/>
  <p:tag name="KSO_WM_UNIT_TYPE" val="l_h_i"/>
  <p:tag name="KSO_WM_UNIT_USESOURCEFORMAT_APPLY" val="1"/>
</p:tagLst>
</file>

<file path=ppt/tags/tag404.xml><?xml version="1.0" encoding="utf-8"?>
<p:tagLst xmlns:p="http://schemas.openxmlformats.org/presentationml/2006/main">
  <p:tag name="AS_UNIQUEID" val="2399"/>
  <p:tag name="KSO_WM_BEAUTIFY_FLAG" val="#wm#"/>
  <p:tag name="KSO_WM_DIAGRAM_GROUP_CODE" val="l1-2"/>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9*l_h_a*1_2_1"/>
  <p:tag name="KSO_WM_UNIT_INDEX" val="1_2_1"/>
  <p:tag name="KSO_WM_UNIT_ISCONTENTSTITLE" val="0"/>
  <p:tag name="KSO_WM_UNIT_ISNUMDGMTITLE" val="0"/>
  <p:tag name="KSO_WM_UNIT_LAYERLEVEL" val="1_1_1"/>
  <p:tag name="KSO_WM_UNIT_NOCLEAR" val="0"/>
  <p:tag name="KSO_WM_UNIT_PRESET_TEXT" val="单击此处添加标题"/>
  <p:tag name="KSO_WM_UNIT_SHOW_EDIT_AREA_INDICATION" val="1"/>
  <p:tag name="KSO_WM_UNIT_TEXT_FILL_FORE_SCHEMECOLOR_INDEX" val="13"/>
  <p:tag name="KSO_WM_UNIT_TEXT_FILL_TYPE" val="1"/>
  <p:tag name="KSO_WM_UNIT_TYPE" val="l_h_a"/>
  <p:tag name="KSO_WM_UNIT_USESOURCEFORMAT_APPLY" val="1"/>
  <p:tag name="KSO_WM_UNIT_VALUE" val="12"/>
</p:tagLst>
</file>

<file path=ppt/tags/tag405.xml><?xml version="1.0" encoding="utf-8"?>
<p:tagLst xmlns:p="http://schemas.openxmlformats.org/presentationml/2006/main">
  <p:tag name="AS_UNIQUEID" val="2400"/>
  <p:tag name="KSO_WM_BEAUTIFY_FLAG" val="#wm#"/>
  <p:tag name="KSO_WM_DIAGRAM_GROUP_CODE" val="l1-2"/>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9*l_h_f*1_2_1"/>
  <p:tag name="KSO_WM_UNIT_INDEX" val="1_2_1"/>
  <p:tag name="KSO_WM_UNIT_LAYERLEVEL" val="1_1_1"/>
  <p:tag name="KSO_WM_UNIT_NOCLEAR" val="0"/>
  <p:tag name="KSO_WM_UNIT_PRESET_TEXT" val="单击此处添加正文"/>
  <p:tag name="KSO_WM_UNIT_SHOW_EDIT_AREA_INDICATION" val="1"/>
  <p:tag name="KSO_WM_UNIT_TEXT_FILL_FORE_SCHEMECOLOR_INDEX" val="13"/>
  <p:tag name="KSO_WM_UNIT_TEXT_FILL_TYPE" val="1"/>
  <p:tag name="KSO_WM_UNIT_TYPE" val="l_h_f"/>
  <p:tag name="KSO_WM_UNIT_USESOURCEFORMAT_APPLY" val="1"/>
  <p:tag name="KSO_WM_UNIT_VALUE" val="84"/>
</p:tagLst>
</file>

<file path=ppt/tags/tag406.xml><?xml version="1.0" encoding="utf-8"?>
<p:tagLst xmlns:p="http://schemas.openxmlformats.org/presentationml/2006/main">
  <p:tag name="AS_UNIQUEID" val="2401"/>
  <p:tag name="KSO_WM_BEAUTIFY_FLAG" val="#wm#"/>
  <p:tag name="KSO_WM_DIAGRAM_GROUP_CODE" val="l1-2"/>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9*l_i*1_1"/>
  <p:tag name="KSO_WM_UNIT_INDEX" val="1_1"/>
  <p:tag name="KSO_WM_UNIT_LAYERLEVEL" val="1_1"/>
  <p:tag name="KSO_WM_UNIT_LINE_FILL_TYPE" val="2"/>
  <p:tag name="KSO_WM_UNIT_LINE_FORE_SCHEMECOLOR_INDEX" val="14"/>
  <p:tag name="KSO_WM_UNIT_TYPE" val="l_i"/>
  <p:tag name="KSO_WM_UNIT_USESOURCEFORMAT_APPLY" val="1"/>
</p:tagLst>
</file>

<file path=ppt/tags/tag407.xml><?xml version="1.0" encoding="utf-8"?>
<p:tagLst xmlns:p="http://schemas.openxmlformats.org/presentationml/2006/main">
  <p:tag name="AS_UNIQUEID" val="2402"/>
  <p:tag name="KSO_WM_BEAUTIFY_FLAG" val="#wm#"/>
  <p:tag name="KSO_WM_DIAGRAM_GROUP_CODE" val="l1-2"/>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9*l_i*1_2"/>
  <p:tag name="KSO_WM_UNIT_INDEX" val="1_2"/>
  <p:tag name="KSO_WM_UNIT_LAYERLEVEL" val="1_1"/>
  <p:tag name="KSO_WM_UNIT_LINE_FILL_TYPE" val="2"/>
  <p:tag name="KSO_WM_UNIT_LINE_FORE_SCHEMECOLOR_INDEX" val="14"/>
  <p:tag name="KSO_WM_UNIT_TYPE" val="l_i"/>
  <p:tag name="KSO_WM_UNIT_USESOURCEFORMAT_APPLY" val="1"/>
</p:tagLst>
</file>

<file path=ppt/tags/tag408.xml><?xml version="1.0" encoding="utf-8"?>
<p:tagLst xmlns:p="http://schemas.openxmlformats.org/presentationml/2006/main">
  <p:tag name="AS_UNIQUEID" val="2403"/>
  <p:tag name="KSO_WM_BEAUTIFY_FLAG" val="#wm#"/>
  <p:tag name="KSO_WM_DIAGRAM_GROUP_CODE" val="l1-2"/>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9*a*1"/>
  <p:tag name="KSO_WM_UNIT_INDEX" val="1"/>
  <p:tag name="KSO_WM_UNIT_ISCONTENTSTITLE" val="0"/>
  <p:tag name="KSO_WM_UNIT_ISNUMDGMTITLE" val="0"/>
  <p:tag name="KSO_WM_UNIT_LAYERLEVEL" val="1"/>
  <p:tag name="KSO_WM_UNIT_NOCLEAR" val="0"/>
  <p:tag name="KSO_WM_UNIT_PRESET_TEXT" val="单击此处添加标题"/>
  <p:tag name="KSO_WM_UNIT_SHOW_EDIT_AREA_INDICATION" val="1"/>
  <p:tag name="KSO_WM_UNIT_TEXT_FILL_FORE_SCHEMECOLOR_INDEX" val="13"/>
  <p:tag name="KSO_WM_UNIT_TEXT_FILL_TYPE" val="1"/>
  <p:tag name="KSO_WM_UNIT_TYPE" val="a"/>
  <p:tag name="KSO_WM_UNIT_USESOURCEFORMAT_APPLY" val="1"/>
  <p:tag name="KSO_WM_UNIT_VALUE" val="26"/>
</p:tagLst>
</file>

<file path=ppt/tags/tag409.xml><?xml version="1.0" encoding="utf-8"?>
<p:tagLst xmlns:p="http://schemas.openxmlformats.org/presentationml/2006/main">
  <p:tag name="AS_UNIQUEID" val="2404"/>
</p:tagLst>
</file>

<file path=ppt/tags/tag41.xml><?xml version="1.0" encoding="utf-8"?>
<p:tagLst xmlns:p="http://schemas.openxmlformats.org/presentationml/2006/main">
  <p:tag name="AS_UNIQUEID" val="2702"/>
</p:tagLst>
</file>

<file path=ppt/tags/tag410.xml><?xml version="1.0" encoding="utf-8"?>
<p:tagLst xmlns:p="http://schemas.openxmlformats.org/presentationml/2006/main">
  <p:tag name="KSO_WM_BEAUTIFY_FLAG" val="#wm#"/>
  <p:tag name="KSO_WM_TEMPLATE_CATEGORY" val="custom"/>
  <p:tag name="KSO_WM_TEMPLATE_INDEX" val="20202824"/>
</p:tagLst>
</file>

<file path=ppt/tags/tag411.xml><?xml version="1.0" encoding="utf-8"?>
<p:tagLst xmlns:p="http://schemas.openxmlformats.org/presentationml/2006/main">
  <p:tag name="AS_UNIQUEID" val="2947"/>
</p:tagLst>
</file>

<file path=ppt/tags/tag412.xml><?xml version="1.0" encoding="utf-8"?>
<p:tagLst xmlns:p="http://schemas.openxmlformats.org/presentationml/2006/main">
  <p:tag name="AS_UNIQUEID" val="2653"/>
</p:tagLst>
</file>

<file path=ppt/tags/tag413.xml><?xml version="1.0" encoding="utf-8"?>
<p:tagLst xmlns:p="http://schemas.openxmlformats.org/presentationml/2006/main">
  <p:tag name="AS_UNIQUEID" val="2654"/>
</p:tagLst>
</file>

<file path=ppt/tags/tag414.xml><?xml version="1.0" encoding="utf-8"?>
<p:tagLst xmlns:p="http://schemas.openxmlformats.org/presentationml/2006/main">
  <p:tag name="AS_UNIQUEID" val="2655"/>
</p:tagLst>
</file>

<file path=ppt/tags/tag415.xml><?xml version="1.0" encoding="utf-8"?>
<p:tagLst xmlns:p="http://schemas.openxmlformats.org/presentationml/2006/main">
  <p:tag name="AS_UNIQUEID" val="2948"/>
</p:tagLst>
</file>

<file path=ppt/tags/tag416.xml><?xml version="1.0" encoding="utf-8"?>
<p:tagLst xmlns:p="http://schemas.openxmlformats.org/presentationml/2006/main">
  <p:tag name="AS_UNIQUEID" val="2657"/>
</p:tagLst>
</file>

<file path=ppt/tags/tag417.xml><?xml version="1.0" encoding="utf-8"?>
<p:tagLst xmlns:p="http://schemas.openxmlformats.org/presentationml/2006/main">
  <p:tag name="AS_UNIQUEID" val="2658"/>
</p:tagLst>
</file>

<file path=ppt/tags/tag418.xml><?xml version="1.0" encoding="utf-8"?>
<p:tagLst xmlns:p="http://schemas.openxmlformats.org/presentationml/2006/main">
  <p:tag name="AS_UNIQUEID" val="2659"/>
</p:tagLst>
</file>

<file path=ppt/tags/tag419.xml><?xml version="1.0" encoding="utf-8"?>
<p:tagLst xmlns:p="http://schemas.openxmlformats.org/presentationml/2006/main">
  <p:tag name="KSO_WM_BEAUTIFY_FLAG" val="#wm#"/>
  <p:tag name="KSO_WM_TEMPLATE_CATEGORY" val="custom"/>
  <p:tag name="KSO_WM_TEMPLATE_INDEX" val="20202824"/>
</p:tagLst>
</file>

<file path=ppt/tags/tag42.xml><?xml version="1.0" encoding="utf-8"?>
<p:tagLst xmlns:p="http://schemas.openxmlformats.org/presentationml/2006/main">
  <p:tag name="AS_UNIQUEID" val="2703"/>
</p:tagLst>
</file>

<file path=ppt/tags/tag420.xml><?xml version="1.0" encoding="utf-8"?>
<p:tagLst xmlns:p="http://schemas.openxmlformats.org/presentationml/2006/main">
  <p:tag name="AS_UNIQUEID" val="2949"/>
</p:tagLst>
</file>

<file path=ppt/tags/tag421.xml><?xml version="1.0" encoding="utf-8"?>
<p:tagLst xmlns:p="http://schemas.openxmlformats.org/presentationml/2006/main">
  <p:tag name="AS_UNIQUEID" val="2661"/>
</p:tagLst>
</file>

<file path=ppt/tags/tag422.xml><?xml version="1.0" encoding="utf-8"?>
<p:tagLst xmlns:p="http://schemas.openxmlformats.org/presentationml/2006/main">
  <p:tag name="KSO_WM_BEAUTIFY_FLAG" val="#wm#"/>
  <p:tag name="KSO_WM_TEMPLATE_CATEGORY" val="custom"/>
  <p:tag name="KSO_WM_TEMPLATE_INDEX" val="20202824"/>
</p:tagLst>
</file>

<file path=ppt/tags/tag423.xml><?xml version="1.0" encoding="utf-8"?>
<p:tagLst xmlns:p="http://schemas.openxmlformats.org/presentationml/2006/main">
  <p:tag name="AS_UNIQUEID" val="2950"/>
</p:tagLst>
</file>

<file path=ppt/tags/tag424.xml><?xml version="1.0" encoding="utf-8"?>
<p:tagLst xmlns:p="http://schemas.openxmlformats.org/presentationml/2006/main">
  <p:tag name="AS_UNIQUEID" val="2951"/>
</p:tagLst>
</file>

<file path=ppt/tags/tag425.xml><?xml version="1.0" encoding="utf-8"?>
<p:tagLst xmlns:p="http://schemas.openxmlformats.org/presentationml/2006/main">
  <p:tag name="AS_UNIQUEID" val="2952"/>
</p:tagLst>
</file>

<file path=ppt/tags/tag426.xml><?xml version="1.0" encoding="utf-8"?>
<p:tagLst xmlns:p="http://schemas.openxmlformats.org/presentationml/2006/main">
  <p:tag name="AS_UNIQUEID" val="2953"/>
</p:tagLst>
</file>

<file path=ppt/tags/tag427.xml><?xml version="1.0" encoding="utf-8"?>
<p:tagLst xmlns:p="http://schemas.openxmlformats.org/presentationml/2006/main">
  <p:tag name="AS_UNIQUEID" val="2954"/>
</p:tagLst>
</file>

<file path=ppt/tags/tag428.xml><?xml version="1.0" encoding="utf-8"?>
<p:tagLst xmlns:p="http://schemas.openxmlformats.org/presentationml/2006/main">
  <p:tag name="AS_UNIQUEID" val="2955"/>
</p:tagLst>
</file>

<file path=ppt/tags/tag429.xml><?xml version="1.0" encoding="utf-8"?>
<p:tagLst xmlns:p="http://schemas.openxmlformats.org/presentationml/2006/main">
  <p:tag name="AS_UNIQUEID" val="2956"/>
</p:tagLst>
</file>

<file path=ppt/tags/tag43.xml><?xml version="1.0" encoding="utf-8"?>
<p:tagLst xmlns:p="http://schemas.openxmlformats.org/presentationml/2006/main">
  <p:tag name="AS_UNIQUEID" val="2704"/>
</p:tagLst>
</file>

<file path=ppt/tags/tag430.xml><?xml version="1.0" encoding="utf-8"?>
<p:tagLst xmlns:p="http://schemas.openxmlformats.org/presentationml/2006/main">
  <p:tag name="AS_UNIQUEID" val="2957"/>
</p:tagLst>
</file>

<file path=ppt/tags/tag431.xml><?xml version="1.0" encoding="utf-8"?>
<p:tagLst xmlns:p="http://schemas.openxmlformats.org/presentationml/2006/main">
  <p:tag name="AS_UNIQUEID" val="2958"/>
</p:tagLst>
</file>

<file path=ppt/tags/tag432.xml><?xml version="1.0" encoding="utf-8"?>
<p:tagLst xmlns:p="http://schemas.openxmlformats.org/presentationml/2006/main">
  <p:tag name="AS_UNIQUEID" val="2959"/>
</p:tagLst>
</file>

<file path=ppt/tags/tag433.xml><?xml version="1.0" encoding="utf-8"?>
<p:tagLst xmlns:p="http://schemas.openxmlformats.org/presentationml/2006/main">
  <p:tag name="AS_UNIQUEID" val="2960"/>
</p:tagLst>
</file>

<file path=ppt/tags/tag434.xml><?xml version="1.0" encoding="utf-8"?>
<p:tagLst xmlns:p="http://schemas.openxmlformats.org/presentationml/2006/main">
  <p:tag name="AS_UNIQUEID" val="2961"/>
</p:tagLst>
</file>

<file path=ppt/tags/tag435.xml><?xml version="1.0" encoding="utf-8"?>
<p:tagLst xmlns:p="http://schemas.openxmlformats.org/presentationml/2006/main">
  <p:tag name="AS_UNIQUEID" val="2962"/>
</p:tagLst>
</file>

<file path=ppt/tags/tag436.xml><?xml version="1.0" encoding="utf-8"?>
<p:tagLst xmlns:p="http://schemas.openxmlformats.org/presentationml/2006/main">
  <p:tag name="AS_UNIQUEID" val="2963"/>
</p:tagLst>
</file>

<file path=ppt/tags/tag437.xml><?xml version="1.0" encoding="utf-8"?>
<p:tagLst xmlns:p="http://schemas.openxmlformats.org/presentationml/2006/main">
  <p:tag name="AS_UNIQUEID" val="2964"/>
</p:tagLst>
</file>

<file path=ppt/tags/tag438.xml><?xml version="1.0" encoding="utf-8"?>
<p:tagLst xmlns:p="http://schemas.openxmlformats.org/presentationml/2006/main">
  <p:tag name="AS_UNIQUEID" val="2965"/>
</p:tagLst>
</file>

<file path=ppt/tags/tag439.xml><?xml version="1.0" encoding="utf-8"?>
<p:tagLst xmlns:p="http://schemas.openxmlformats.org/presentationml/2006/main">
  <p:tag name="AS_UNIQUEID" val="2966"/>
</p:tagLst>
</file>

<file path=ppt/tags/tag44.xml><?xml version="1.0" encoding="utf-8"?>
<p:tagLst xmlns:p="http://schemas.openxmlformats.org/presentationml/2006/main">
  <p:tag name="AS_UNIQUEID" val="2705"/>
</p:tagLst>
</file>

<file path=ppt/tags/tag440.xml><?xml version="1.0" encoding="utf-8"?>
<p:tagLst xmlns:p="http://schemas.openxmlformats.org/presentationml/2006/main">
  <p:tag name="AS_UNIQUEID" val="2967"/>
</p:tagLst>
</file>

<file path=ppt/tags/tag441.xml><?xml version="1.0" encoding="utf-8"?>
<p:tagLst xmlns:p="http://schemas.openxmlformats.org/presentationml/2006/main">
  <p:tag name="AS_UNIQUEID" val="2968"/>
</p:tagLst>
</file>

<file path=ppt/tags/tag442.xml><?xml version="1.0" encoding="utf-8"?>
<p:tagLst xmlns:p="http://schemas.openxmlformats.org/presentationml/2006/main">
  <p:tag name="AS_UNIQUEID" val="2969"/>
</p:tagLst>
</file>

<file path=ppt/tags/tag443.xml><?xml version="1.0" encoding="utf-8"?>
<p:tagLst xmlns:p="http://schemas.openxmlformats.org/presentationml/2006/main">
  <p:tag name="AS_UNIQUEID" val="2970"/>
</p:tagLst>
</file>

<file path=ppt/tags/tag444.xml><?xml version="1.0" encoding="utf-8"?>
<p:tagLst xmlns:p="http://schemas.openxmlformats.org/presentationml/2006/main">
  <p:tag name="AS_UNIQUEID" val="2971"/>
</p:tagLst>
</file>

<file path=ppt/tags/tag445.xml><?xml version="1.0" encoding="utf-8"?>
<p:tagLst xmlns:p="http://schemas.openxmlformats.org/presentationml/2006/main">
  <p:tag name="AS_UNIQUEID" val="2972"/>
</p:tagLst>
</file>

<file path=ppt/tags/tag446.xml><?xml version="1.0" encoding="utf-8"?>
<p:tagLst xmlns:p="http://schemas.openxmlformats.org/presentationml/2006/main">
  <p:tag name="AS_UNIQUEID" val="2973"/>
</p:tagLst>
</file>

<file path=ppt/tags/tag447.xml><?xml version="1.0" encoding="utf-8"?>
<p:tagLst xmlns:p="http://schemas.openxmlformats.org/presentationml/2006/main">
  <p:tag name="AS_UNIQUEID" val="2974"/>
</p:tagLst>
</file>

<file path=ppt/tags/tag448.xml><?xml version="1.0" encoding="utf-8"?>
<p:tagLst xmlns:p="http://schemas.openxmlformats.org/presentationml/2006/main">
  <p:tag name="AS_UNIQUEID" val="2975"/>
</p:tagLst>
</file>

<file path=ppt/tags/tag449.xml><?xml version="1.0" encoding="utf-8"?>
<p:tagLst xmlns:p="http://schemas.openxmlformats.org/presentationml/2006/main">
  <p:tag name="AS_UNIQUEID" val="2976"/>
</p:tagLst>
</file>

<file path=ppt/tags/tag45.xml><?xml version="1.0" encoding="utf-8"?>
<p:tagLst xmlns:p="http://schemas.openxmlformats.org/presentationml/2006/main">
  <p:tag name="AS_UNIQUEID" val="2706"/>
</p:tagLst>
</file>

<file path=ppt/tags/tag450.xml><?xml version="1.0" encoding="utf-8"?>
<p:tagLst xmlns:p="http://schemas.openxmlformats.org/presentationml/2006/main">
  <p:tag name="AS_UNIQUEID" val="2977"/>
</p:tagLst>
</file>

<file path=ppt/tags/tag451.xml><?xml version="1.0" encoding="utf-8"?>
<p:tagLst xmlns:p="http://schemas.openxmlformats.org/presentationml/2006/main">
  <p:tag name="AS_UNIQUEID" val="2978"/>
</p:tagLst>
</file>

<file path=ppt/tags/tag452.xml><?xml version="1.0" encoding="utf-8"?>
<p:tagLst xmlns:p="http://schemas.openxmlformats.org/presentationml/2006/main">
  <p:tag name="AS_UNIQUEID" val="2979"/>
</p:tagLst>
</file>

<file path=ppt/tags/tag453.xml><?xml version="1.0" encoding="utf-8"?>
<p:tagLst xmlns:p="http://schemas.openxmlformats.org/presentationml/2006/main">
  <p:tag name="AS_UNIQUEID" val="2980"/>
</p:tagLst>
</file>

<file path=ppt/tags/tag454.xml><?xml version="1.0" encoding="utf-8"?>
<p:tagLst xmlns:p="http://schemas.openxmlformats.org/presentationml/2006/main">
  <p:tag name="AS_UNIQUEID" val="2981"/>
</p:tagLst>
</file>

<file path=ppt/tags/tag455.xml><?xml version="1.0" encoding="utf-8"?>
<p:tagLst xmlns:p="http://schemas.openxmlformats.org/presentationml/2006/main">
  <p:tag name="AS_UNIQUEID" val="2982"/>
</p:tagLst>
</file>

<file path=ppt/tags/tag456.xml><?xml version="1.0" encoding="utf-8"?>
<p:tagLst xmlns:p="http://schemas.openxmlformats.org/presentationml/2006/main">
  <p:tag name="AS_UNIQUEID" val="2983"/>
</p:tagLst>
</file>

<file path=ppt/tags/tag457.xml><?xml version="1.0" encoding="utf-8"?>
<p:tagLst xmlns:p="http://schemas.openxmlformats.org/presentationml/2006/main">
  <p:tag name="AS_UNIQUEID" val="2984"/>
</p:tagLst>
</file>

<file path=ppt/tags/tag458.xml><?xml version="1.0" encoding="utf-8"?>
<p:tagLst xmlns:p="http://schemas.openxmlformats.org/presentationml/2006/main">
  <p:tag name="AS_UNIQUEID" val="2985"/>
</p:tagLst>
</file>

<file path=ppt/tags/tag459.xml><?xml version="1.0" encoding="utf-8"?>
<p:tagLst xmlns:p="http://schemas.openxmlformats.org/presentationml/2006/main">
  <p:tag name="AS_UNIQUEID" val="2986"/>
</p:tagLst>
</file>

<file path=ppt/tags/tag46.xml><?xml version="1.0" encoding="utf-8"?>
<p:tagLst xmlns:p="http://schemas.openxmlformats.org/presentationml/2006/main">
  <p:tag name="AS_UNIQUEID" val="2707"/>
</p:tagLst>
</file>

<file path=ppt/tags/tag460.xml><?xml version="1.0" encoding="utf-8"?>
<p:tagLst xmlns:p="http://schemas.openxmlformats.org/presentationml/2006/main">
  <p:tag name="AS_UNIQUEID" val="2987"/>
</p:tagLst>
</file>

<file path=ppt/tags/tag461.xml><?xml version="1.0" encoding="utf-8"?>
<p:tagLst xmlns:p="http://schemas.openxmlformats.org/presentationml/2006/main">
  <p:tag name="AS_UNIQUEID" val="2988"/>
</p:tagLst>
</file>

<file path=ppt/tags/tag462.xml><?xml version="1.0" encoding="utf-8"?>
<p:tagLst xmlns:p="http://schemas.openxmlformats.org/presentationml/2006/main">
  <p:tag name="AS_UNIQUEID" val="2989"/>
</p:tagLst>
</file>

<file path=ppt/tags/tag463.xml><?xml version="1.0" encoding="utf-8"?>
<p:tagLst xmlns:p="http://schemas.openxmlformats.org/presentationml/2006/main">
  <p:tag name="AS_UNIQUEID" val="2990"/>
</p:tagLst>
</file>

<file path=ppt/tags/tag464.xml><?xml version="1.0" encoding="utf-8"?>
<p:tagLst xmlns:p="http://schemas.openxmlformats.org/presentationml/2006/main">
  <p:tag name="AS_UNIQUEID" val="2991"/>
</p:tagLst>
</file>

<file path=ppt/tags/tag465.xml><?xml version="1.0" encoding="utf-8"?>
<p:tagLst xmlns:p="http://schemas.openxmlformats.org/presentationml/2006/main">
  <p:tag name="AS_UNIQUEID" val="2992"/>
</p:tagLst>
</file>

<file path=ppt/tags/tag466.xml><?xml version="1.0" encoding="utf-8"?>
<p:tagLst xmlns:p="http://schemas.openxmlformats.org/presentationml/2006/main">
  <p:tag name="AS_UNIQUEID" val="2993"/>
</p:tagLst>
</file>

<file path=ppt/tags/tag467.xml><?xml version="1.0" encoding="utf-8"?>
<p:tagLst xmlns:p="http://schemas.openxmlformats.org/presentationml/2006/main">
  <p:tag name="AS_UNIQUEID" val="2994"/>
</p:tagLst>
</file>

<file path=ppt/tags/tag468.xml><?xml version="1.0" encoding="utf-8"?>
<p:tagLst xmlns:p="http://schemas.openxmlformats.org/presentationml/2006/main">
  <p:tag name="AS_UNIQUEID" val="2995"/>
</p:tagLst>
</file>

<file path=ppt/tags/tag469.xml><?xml version="1.0" encoding="utf-8"?>
<p:tagLst xmlns:p="http://schemas.openxmlformats.org/presentationml/2006/main">
  <p:tag name="AS_UNIQUEID" val="2996"/>
</p:tagLst>
</file>

<file path=ppt/tags/tag47.xml><?xml version="1.0" encoding="utf-8"?>
<p:tagLst xmlns:p="http://schemas.openxmlformats.org/presentationml/2006/main">
  <p:tag name="AS_UNIQUEID" val="2708"/>
</p:tagLst>
</file>

<file path=ppt/tags/tag470.xml><?xml version="1.0" encoding="utf-8"?>
<p:tagLst xmlns:p="http://schemas.openxmlformats.org/presentationml/2006/main">
  <p:tag name="AS_UNIQUEID" val="2997"/>
</p:tagLst>
</file>

<file path=ppt/tags/tag471.xml><?xml version="1.0" encoding="utf-8"?>
<p:tagLst xmlns:p="http://schemas.openxmlformats.org/presentationml/2006/main">
  <p:tag name="AS_UNIQUEID" val="2998"/>
</p:tagLst>
</file>

<file path=ppt/tags/tag472.xml><?xml version="1.0" encoding="utf-8"?>
<p:tagLst xmlns:p="http://schemas.openxmlformats.org/presentationml/2006/main">
  <p:tag name="AS_UNIQUEID" val="2999"/>
</p:tagLst>
</file>

<file path=ppt/tags/tag473.xml><?xml version="1.0" encoding="utf-8"?>
<p:tagLst xmlns:p="http://schemas.openxmlformats.org/presentationml/2006/main">
  <p:tag name="AS_UNIQUEID" val="3000"/>
</p:tagLst>
</file>

<file path=ppt/tags/tag474.xml><?xml version="1.0" encoding="utf-8"?>
<p:tagLst xmlns:p="http://schemas.openxmlformats.org/presentationml/2006/main">
  <p:tag name="AS_UNIQUEID" val="3001"/>
</p:tagLst>
</file>

<file path=ppt/tags/tag475.xml><?xml version="1.0" encoding="utf-8"?>
<p:tagLst xmlns:p="http://schemas.openxmlformats.org/presentationml/2006/main">
  <p:tag name="AS_UNIQUEID" val="3002"/>
</p:tagLst>
</file>

<file path=ppt/tags/tag476.xml><?xml version="1.0" encoding="utf-8"?>
<p:tagLst xmlns:p="http://schemas.openxmlformats.org/presentationml/2006/main">
  <p:tag name="AS_UNIQUEID" val="3003"/>
</p:tagLst>
</file>

<file path=ppt/tags/tag477.xml><?xml version="1.0" encoding="utf-8"?>
<p:tagLst xmlns:p="http://schemas.openxmlformats.org/presentationml/2006/main">
  <p:tag name="AS_UNIQUEID" val="3004"/>
</p:tagLst>
</file>

<file path=ppt/tags/tag478.xml><?xml version="1.0" encoding="utf-8"?>
<p:tagLst xmlns:p="http://schemas.openxmlformats.org/presentationml/2006/main">
  <p:tag name="AS_UNIQUEID" val="3005"/>
</p:tagLst>
</file>

<file path=ppt/tags/tag479.xml><?xml version="1.0" encoding="utf-8"?>
<p:tagLst xmlns:p="http://schemas.openxmlformats.org/presentationml/2006/main">
  <p:tag name="AS_UNIQUEID" val="3006"/>
</p:tagLst>
</file>

<file path=ppt/tags/tag48.xml><?xml version="1.0" encoding="utf-8"?>
<p:tagLst xmlns:p="http://schemas.openxmlformats.org/presentationml/2006/main">
  <p:tag name="AS_UNIQUEID" val="2709"/>
</p:tagLst>
</file>

<file path=ppt/tags/tag480.xml><?xml version="1.0" encoding="utf-8"?>
<p:tagLst xmlns:p="http://schemas.openxmlformats.org/presentationml/2006/main">
  <p:tag name="AS_UNIQUEID" val="3007"/>
</p:tagLst>
</file>

<file path=ppt/tags/tag481.xml><?xml version="1.0" encoding="utf-8"?>
<p:tagLst xmlns:p="http://schemas.openxmlformats.org/presentationml/2006/main">
  <p:tag name="AS_UNIQUEID" val="3008"/>
</p:tagLst>
</file>

<file path=ppt/tags/tag482.xml><?xml version="1.0" encoding="utf-8"?>
<p:tagLst xmlns:p="http://schemas.openxmlformats.org/presentationml/2006/main">
  <p:tag name="AS_UNIQUEID" val="3009"/>
</p:tagLst>
</file>

<file path=ppt/tags/tag483.xml><?xml version="1.0" encoding="utf-8"?>
<p:tagLst xmlns:p="http://schemas.openxmlformats.org/presentationml/2006/main">
  <p:tag name="AS_UNIQUEID" val="3010"/>
</p:tagLst>
</file>

<file path=ppt/tags/tag484.xml><?xml version="1.0" encoding="utf-8"?>
<p:tagLst xmlns:p="http://schemas.openxmlformats.org/presentationml/2006/main">
  <p:tag name="AS_UNIQUEID" val="3011"/>
</p:tagLst>
</file>

<file path=ppt/tags/tag485.xml><?xml version="1.0" encoding="utf-8"?>
<p:tagLst xmlns:p="http://schemas.openxmlformats.org/presentationml/2006/main">
  <p:tag name="AS_UNIQUEID" val="3012"/>
</p:tagLst>
</file>

<file path=ppt/tags/tag486.xml><?xml version="1.0" encoding="utf-8"?>
<p:tagLst xmlns:p="http://schemas.openxmlformats.org/presentationml/2006/main">
  <p:tag name="AS_UNIQUEID" val="3013"/>
</p:tagLst>
</file>

<file path=ppt/tags/tag487.xml><?xml version="1.0" encoding="utf-8"?>
<p:tagLst xmlns:p="http://schemas.openxmlformats.org/presentationml/2006/main">
  <p:tag name="AS_UNIQUEID" val="3014"/>
</p:tagLst>
</file>

<file path=ppt/tags/tag488.xml><?xml version="1.0" encoding="utf-8"?>
<p:tagLst xmlns:p="http://schemas.openxmlformats.org/presentationml/2006/main">
  <p:tag name="AS_UNIQUEID" val="3015"/>
</p:tagLst>
</file>

<file path=ppt/tags/tag489.xml><?xml version="1.0" encoding="utf-8"?>
<p:tagLst xmlns:p="http://schemas.openxmlformats.org/presentationml/2006/main">
  <p:tag name="AS_UNIQUEID" val="3016"/>
</p:tagLst>
</file>

<file path=ppt/tags/tag49.xml><?xml version="1.0" encoding="utf-8"?>
<p:tagLst xmlns:p="http://schemas.openxmlformats.org/presentationml/2006/main">
  <p:tag name="AS_UNIQUEID" val="2710"/>
</p:tagLst>
</file>

<file path=ppt/tags/tag490.xml><?xml version="1.0" encoding="utf-8"?>
<p:tagLst xmlns:p="http://schemas.openxmlformats.org/presentationml/2006/main">
  <p:tag name="AS_UNIQUEID" val="3017"/>
</p:tagLst>
</file>

<file path=ppt/tags/tag491.xml><?xml version="1.0" encoding="utf-8"?>
<p:tagLst xmlns:p="http://schemas.openxmlformats.org/presentationml/2006/main">
  <p:tag name="AS_UNIQUEID" val="3018"/>
</p:tagLst>
</file>

<file path=ppt/tags/tag492.xml><?xml version="1.0" encoding="utf-8"?>
<p:tagLst xmlns:p="http://schemas.openxmlformats.org/presentationml/2006/main">
  <p:tag name="AS_UNIQUEID" val="3019"/>
</p:tagLst>
</file>

<file path=ppt/tags/tag493.xml><?xml version="1.0" encoding="utf-8"?>
<p:tagLst xmlns:p="http://schemas.openxmlformats.org/presentationml/2006/main">
  <p:tag name="AS_UNIQUEID" val="3020"/>
</p:tagLst>
</file>

<file path=ppt/tags/tag494.xml><?xml version="1.0" encoding="utf-8"?>
<p:tagLst xmlns:p="http://schemas.openxmlformats.org/presentationml/2006/main">
  <p:tag name="AS_UNIQUEID" val="3021"/>
</p:tagLst>
</file>

<file path=ppt/tags/tag495.xml><?xml version="1.0" encoding="utf-8"?>
<p:tagLst xmlns:p="http://schemas.openxmlformats.org/presentationml/2006/main">
  <p:tag name="AS_UNIQUEID" val="3022"/>
</p:tagLst>
</file>

<file path=ppt/tags/tag496.xml><?xml version="1.0" encoding="utf-8"?>
<p:tagLst xmlns:p="http://schemas.openxmlformats.org/presentationml/2006/main">
  <p:tag name="AS_UNIQUEID" val="3023"/>
</p:tagLst>
</file>

<file path=ppt/tags/tag497.xml><?xml version="1.0" encoding="utf-8"?>
<p:tagLst xmlns:p="http://schemas.openxmlformats.org/presentationml/2006/main">
  <p:tag name="AS_UNIQUEID" val="3024"/>
</p:tagLst>
</file>

<file path=ppt/tags/tag498.xml><?xml version="1.0" encoding="utf-8"?>
<p:tagLst xmlns:p="http://schemas.openxmlformats.org/presentationml/2006/main">
  <p:tag name="AS_UNIQUEID" val="3025"/>
</p:tagLst>
</file>

<file path=ppt/tags/tag499.xml><?xml version="1.0" encoding="utf-8"?>
<p:tagLst xmlns:p="http://schemas.openxmlformats.org/presentationml/2006/main">
  <p:tag name="AS_UNIQUEID" val="3026"/>
</p:tagLst>
</file>

<file path=ppt/tags/tag5.xml><?xml version="1.0" encoding="utf-8"?>
<p:tagLst xmlns:p="http://schemas.openxmlformats.org/presentationml/2006/main">
  <p:tag name="AS_UNIQUEID" val="2666"/>
</p:tagLst>
</file>

<file path=ppt/tags/tag50.xml><?xml version="1.0" encoding="utf-8"?>
<p:tagLst xmlns:p="http://schemas.openxmlformats.org/presentationml/2006/main">
  <p:tag name="AS_UNIQUEID" val="2711"/>
</p:tagLst>
</file>

<file path=ppt/tags/tag500.xml><?xml version="1.0" encoding="utf-8"?>
<p:tagLst xmlns:p="http://schemas.openxmlformats.org/presentationml/2006/main">
  <p:tag name="AS_UNIQUEID" val="3027"/>
</p:tagLst>
</file>

<file path=ppt/tags/tag501.xml><?xml version="1.0" encoding="utf-8"?>
<p:tagLst xmlns:p="http://schemas.openxmlformats.org/presentationml/2006/main">
  <p:tag name="AS_UNIQUEID" val="3028"/>
</p:tagLst>
</file>

<file path=ppt/tags/tag502.xml><?xml version="1.0" encoding="utf-8"?>
<p:tagLst xmlns:p="http://schemas.openxmlformats.org/presentationml/2006/main">
  <p:tag name="AS_UNIQUEID" val="3029"/>
</p:tagLst>
</file>

<file path=ppt/tags/tag503.xml><?xml version="1.0" encoding="utf-8"?>
<p:tagLst xmlns:p="http://schemas.openxmlformats.org/presentationml/2006/main">
  <p:tag name="AS_UNIQUEID" val="3030"/>
</p:tagLst>
</file>

<file path=ppt/tags/tag504.xml><?xml version="1.0" encoding="utf-8"?>
<p:tagLst xmlns:p="http://schemas.openxmlformats.org/presentationml/2006/main">
  <p:tag name="AS_UNIQUEID" val="3031"/>
</p:tagLst>
</file>

<file path=ppt/tags/tag505.xml><?xml version="1.0" encoding="utf-8"?>
<p:tagLst xmlns:p="http://schemas.openxmlformats.org/presentationml/2006/main">
  <p:tag name="AS_UNIQUEID" val="3032"/>
</p:tagLst>
</file>

<file path=ppt/tags/tag506.xml><?xml version="1.0" encoding="utf-8"?>
<p:tagLst xmlns:p="http://schemas.openxmlformats.org/presentationml/2006/main">
  <p:tag name="AS_UNIQUEID" val="3033"/>
</p:tagLst>
</file>

<file path=ppt/tags/tag507.xml><?xml version="1.0" encoding="utf-8"?>
<p:tagLst xmlns:p="http://schemas.openxmlformats.org/presentationml/2006/main">
  <p:tag name="AS_UNIQUEID" val="3034"/>
</p:tagLst>
</file>

<file path=ppt/tags/tag508.xml><?xml version="1.0" encoding="utf-8"?>
<p:tagLst xmlns:p="http://schemas.openxmlformats.org/presentationml/2006/main">
  <p:tag name="AS_UNIQUEID" val="3035"/>
</p:tagLst>
</file>

<file path=ppt/tags/tag509.xml><?xml version="1.0" encoding="utf-8"?>
<p:tagLst xmlns:p="http://schemas.openxmlformats.org/presentationml/2006/main">
  <p:tag name="AS_UNIQUEID" val="3036"/>
</p:tagLst>
</file>

<file path=ppt/tags/tag51.xml><?xml version="1.0" encoding="utf-8"?>
<p:tagLst xmlns:p="http://schemas.openxmlformats.org/presentationml/2006/main">
  <p:tag name="AS_UNIQUEID" val="2712"/>
</p:tagLst>
</file>

<file path=ppt/tags/tag510.xml><?xml version="1.0" encoding="utf-8"?>
<p:tagLst xmlns:p="http://schemas.openxmlformats.org/presentationml/2006/main">
  <p:tag name="AS_UNIQUEID" val="3037"/>
</p:tagLst>
</file>

<file path=ppt/tags/tag511.xml><?xml version="1.0" encoding="utf-8"?>
<p:tagLst xmlns:p="http://schemas.openxmlformats.org/presentationml/2006/main">
  <p:tag name="AS_UNIQUEID" val="3038"/>
</p:tagLst>
</file>

<file path=ppt/tags/tag512.xml><?xml version="1.0" encoding="utf-8"?>
<p:tagLst xmlns:p="http://schemas.openxmlformats.org/presentationml/2006/main">
  <p:tag name="AS_UNIQUEID" val="3039"/>
</p:tagLst>
</file>

<file path=ppt/tags/tag513.xml><?xml version="1.0" encoding="utf-8"?>
<p:tagLst xmlns:p="http://schemas.openxmlformats.org/presentationml/2006/main">
  <p:tag name="AS_UNIQUEID" val="3040"/>
</p:tagLst>
</file>

<file path=ppt/tags/tag514.xml><?xml version="1.0" encoding="utf-8"?>
<p:tagLst xmlns:p="http://schemas.openxmlformats.org/presentationml/2006/main">
  <p:tag name="AS_UNIQUEID" val="3041"/>
</p:tagLst>
</file>

<file path=ppt/tags/tag515.xml><?xml version="1.0" encoding="utf-8"?>
<p:tagLst xmlns:p="http://schemas.openxmlformats.org/presentationml/2006/main">
  <p:tag name="AS_UNIQUEID" val="1867"/>
</p:tagLst>
</file>

<file path=ppt/tags/tag516.xml><?xml version="1.0" encoding="utf-8"?>
<p:tagLst xmlns:p="http://schemas.openxmlformats.org/presentationml/2006/main">
  <p:tag name="AS_UNIQUEID" val="1867"/>
</p:tagLst>
</file>

<file path=ppt/tags/tag517.xml><?xml version="1.0" encoding="utf-8"?>
<p:tagLst xmlns:p="http://schemas.openxmlformats.org/presentationml/2006/main">
  <p:tag name="AS_UNIQUEID" val="1867"/>
</p:tagLst>
</file>

<file path=ppt/tags/tag518.xml><?xml version="1.0" encoding="utf-8"?>
<p:tagLst xmlns:p="http://schemas.openxmlformats.org/presentationml/2006/main">
  <p:tag name="AS_UNIQUEID" val="1867"/>
</p:tagLst>
</file>

<file path=ppt/tags/tag519.xml><?xml version="1.0" encoding="utf-8"?>
<p:tagLst xmlns:p="http://schemas.openxmlformats.org/presentationml/2006/main">
  <p:tag name="AS_UNIQUEID" val="3042"/>
</p:tagLst>
</file>

<file path=ppt/tags/tag52.xml><?xml version="1.0" encoding="utf-8"?>
<p:tagLst xmlns:p="http://schemas.openxmlformats.org/presentationml/2006/main">
  <p:tag name="AS_UNIQUEID" val="2713"/>
</p:tagLst>
</file>

<file path=ppt/tags/tag520.xml><?xml version="1.0" encoding="utf-8"?>
<p:tagLst xmlns:p="http://schemas.openxmlformats.org/presentationml/2006/main">
  <p:tag name="AS_OS" val="Unix 3.10 unknown"/>
  <p:tag name="AS_RELEASE_DATE" val="2020.11.30"/>
  <p:tag name="AS_TITLE" val="Aspose.Slides for Java"/>
  <p:tag name="AS_VERSION" val="20.11"/>
  <p:tag name="COMMONDATA" val="eyJoZGlkIjoiMTlmNDAzOGYzMTJlMTAwYWE4MDExNDBjN2MyZjczYmYifQ=="/>
  <p:tag name="KSO_WPP_MARK_KEY" val="c24377c8-ca27-4a64-98d2-d8815106ab5b"/>
</p:tagLst>
</file>

<file path=ppt/tags/tag53.xml><?xml version="1.0" encoding="utf-8"?>
<p:tagLst xmlns:p="http://schemas.openxmlformats.org/presentationml/2006/main">
  <p:tag name="AS_UNIQUEID" val="2714"/>
</p:tagLst>
</file>

<file path=ppt/tags/tag54.xml><?xml version="1.0" encoding="utf-8"?>
<p:tagLst xmlns:p="http://schemas.openxmlformats.org/presentationml/2006/main">
  <p:tag name="AS_UNIQUEID" val="2715"/>
</p:tagLst>
</file>

<file path=ppt/tags/tag55.xml><?xml version="1.0" encoding="utf-8"?>
<p:tagLst xmlns:p="http://schemas.openxmlformats.org/presentationml/2006/main">
  <p:tag name="AS_UNIQUEID" val="2716"/>
</p:tagLst>
</file>

<file path=ppt/tags/tag56.xml><?xml version="1.0" encoding="utf-8"?>
<p:tagLst xmlns:p="http://schemas.openxmlformats.org/presentationml/2006/main">
  <p:tag name="AS_UNIQUEID" val="2717"/>
</p:tagLst>
</file>

<file path=ppt/tags/tag57.xml><?xml version="1.0" encoding="utf-8"?>
<p:tagLst xmlns:p="http://schemas.openxmlformats.org/presentationml/2006/main">
  <p:tag name="AS_UNIQUEID" val="2718"/>
</p:tagLst>
</file>

<file path=ppt/tags/tag58.xml><?xml version="1.0" encoding="utf-8"?>
<p:tagLst xmlns:p="http://schemas.openxmlformats.org/presentationml/2006/main">
  <p:tag name="AS_UNIQUEID" val="2719"/>
</p:tagLst>
</file>

<file path=ppt/tags/tag59.xml><?xml version="1.0" encoding="utf-8"?>
<p:tagLst xmlns:p="http://schemas.openxmlformats.org/presentationml/2006/main">
  <p:tag name="AS_UNIQUEID" val="2720"/>
</p:tagLst>
</file>

<file path=ppt/tags/tag6.xml><?xml version="1.0" encoding="utf-8"?>
<p:tagLst xmlns:p="http://schemas.openxmlformats.org/presentationml/2006/main">
  <p:tag name="AS_UNIQUEID" val="2667"/>
</p:tagLst>
</file>

<file path=ppt/tags/tag60.xml><?xml version="1.0" encoding="utf-8"?>
<p:tagLst xmlns:p="http://schemas.openxmlformats.org/presentationml/2006/main">
  <p:tag name="AS_UNIQUEID" val="2721"/>
</p:tagLst>
</file>

<file path=ppt/tags/tag61.xml><?xml version="1.0" encoding="utf-8"?>
<p:tagLst xmlns:p="http://schemas.openxmlformats.org/presentationml/2006/main">
  <p:tag name="AS_UNIQUEID" val="2722"/>
</p:tagLst>
</file>

<file path=ppt/tags/tag62.xml><?xml version="1.0" encoding="utf-8"?>
<p:tagLst xmlns:p="http://schemas.openxmlformats.org/presentationml/2006/main">
  <p:tag name="AS_UNIQUEID" val="2723"/>
</p:tagLst>
</file>

<file path=ppt/tags/tag63.xml><?xml version="1.0" encoding="utf-8"?>
<p:tagLst xmlns:p="http://schemas.openxmlformats.org/presentationml/2006/main">
  <p:tag name="AS_UNIQUEID" val="2724"/>
</p:tagLst>
</file>

<file path=ppt/tags/tag64.xml><?xml version="1.0" encoding="utf-8"?>
<p:tagLst xmlns:p="http://schemas.openxmlformats.org/presentationml/2006/main">
  <p:tag name="AS_UNIQUEID" val="2725"/>
</p:tagLst>
</file>

<file path=ppt/tags/tag65.xml><?xml version="1.0" encoding="utf-8"?>
<p:tagLst xmlns:p="http://schemas.openxmlformats.org/presentationml/2006/main">
  <p:tag name="AS_UNIQUEID" val="2726"/>
</p:tagLst>
</file>

<file path=ppt/tags/tag66.xml><?xml version="1.0" encoding="utf-8"?>
<p:tagLst xmlns:p="http://schemas.openxmlformats.org/presentationml/2006/main">
  <p:tag name="AS_UNIQUEID" val="2727"/>
</p:tagLst>
</file>

<file path=ppt/tags/tag67.xml><?xml version="1.0" encoding="utf-8"?>
<p:tagLst xmlns:p="http://schemas.openxmlformats.org/presentationml/2006/main">
  <p:tag name="AS_UNIQUEID" val="2728"/>
</p:tagLst>
</file>

<file path=ppt/tags/tag68.xml><?xml version="1.0" encoding="utf-8"?>
<p:tagLst xmlns:p="http://schemas.openxmlformats.org/presentationml/2006/main">
  <p:tag name="AS_UNIQUEID" val="2729"/>
</p:tagLst>
</file>

<file path=ppt/tags/tag69.xml><?xml version="1.0" encoding="utf-8"?>
<p:tagLst xmlns:p="http://schemas.openxmlformats.org/presentationml/2006/main">
  <p:tag name="AS_UNIQUEID" val="2730"/>
</p:tagLst>
</file>

<file path=ppt/tags/tag7.xml><?xml version="1.0" encoding="utf-8"?>
<p:tagLst xmlns:p="http://schemas.openxmlformats.org/presentationml/2006/main">
  <p:tag name="AS_UNIQUEID" val="2668"/>
</p:tagLst>
</file>

<file path=ppt/tags/tag70.xml><?xml version="1.0" encoding="utf-8"?>
<p:tagLst xmlns:p="http://schemas.openxmlformats.org/presentationml/2006/main">
  <p:tag name="AS_UNIQUEID" val="2731"/>
</p:tagLst>
</file>

<file path=ppt/tags/tag71.xml><?xml version="1.0" encoding="utf-8"?>
<p:tagLst xmlns:p="http://schemas.openxmlformats.org/presentationml/2006/main">
  <p:tag name="AS_UNIQUEID" val="2732"/>
</p:tagLst>
</file>

<file path=ppt/tags/tag72.xml><?xml version="1.0" encoding="utf-8"?>
<p:tagLst xmlns:p="http://schemas.openxmlformats.org/presentationml/2006/main">
  <p:tag name="AS_UNIQUEID" val="2733"/>
</p:tagLst>
</file>

<file path=ppt/tags/tag73.xml><?xml version="1.0" encoding="utf-8"?>
<p:tagLst xmlns:p="http://schemas.openxmlformats.org/presentationml/2006/main">
  <p:tag name="AS_UNIQUEID" val="2734"/>
</p:tagLst>
</file>

<file path=ppt/tags/tag74.xml><?xml version="1.0" encoding="utf-8"?>
<p:tagLst xmlns:p="http://schemas.openxmlformats.org/presentationml/2006/main">
  <p:tag name="AS_UNIQUEID" val="2735"/>
</p:tagLst>
</file>

<file path=ppt/tags/tag75.xml><?xml version="1.0" encoding="utf-8"?>
<p:tagLst xmlns:p="http://schemas.openxmlformats.org/presentationml/2006/main">
  <p:tag name="AS_UNIQUEID" val="2736"/>
</p:tagLst>
</file>

<file path=ppt/tags/tag76.xml><?xml version="1.0" encoding="utf-8"?>
<p:tagLst xmlns:p="http://schemas.openxmlformats.org/presentationml/2006/main">
  <p:tag name="AS_UNIQUEID" val="2737"/>
</p:tagLst>
</file>

<file path=ppt/tags/tag77.xml><?xml version="1.0" encoding="utf-8"?>
<p:tagLst xmlns:p="http://schemas.openxmlformats.org/presentationml/2006/main">
  <p:tag name="AS_UNIQUEID" val="2738"/>
</p:tagLst>
</file>

<file path=ppt/tags/tag78.xml><?xml version="1.0" encoding="utf-8"?>
<p:tagLst xmlns:p="http://schemas.openxmlformats.org/presentationml/2006/main">
  <p:tag name="AS_UNIQUEID" val="2739"/>
</p:tagLst>
</file>

<file path=ppt/tags/tag79.xml><?xml version="1.0" encoding="utf-8"?>
<p:tagLst xmlns:p="http://schemas.openxmlformats.org/presentationml/2006/main">
  <p:tag name="AS_UNIQUEID" val="2740"/>
</p:tagLst>
</file>

<file path=ppt/tags/tag8.xml><?xml version="1.0" encoding="utf-8"?>
<p:tagLst xmlns:p="http://schemas.openxmlformats.org/presentationml/2006/main">
  <p:tag name="AS_UNIQUEID" val="2669"/>
</p:tagLst>
</file>

<file path=ppt/tags/tag80.xml><?xml version="1.0" encoding="utf-8"?>
<p:tagLst xmlns:p="http://schemas.openxmlformats.org/presentationml/2006/main">
  <p:tag name="AS_UNIQUEID" val="2741"/>
</p:tagLst>
</file>

<file path=ppt/tags/tag81.xml><?xml version="1.0" encoding="utf-8"?>
<p:tagLst xmlns:p="http://schemas.openxmlformats.org/presentationml/2006/main">
  <p:tag name="AS_UNIQUEID" val="2742"/>
</p:tagLst>
</file>

<file path=ppt/tags/tag82.xml><?xml version="1.0" encoding="utf-8"?>
<p:tagLst xmlns:p="http://schemas.openxmlformats.org/presentationml/2006/main">
  <p:tag name="AS_UNIQUEID" val="2743"/>
</p:tagLst>
</file>

<file path=ppt/tags/tag83.xml><?xml version="1.0" encoding="utf-8"?>
<p:tagLst xmlns:p="http://schemas.openxmlformats.org/presentationml/2006/main">
  <p:tag name="AS_UNIQUEID" val="2744"/>
</p:tagLst>
</file>

<file path=ppt/tags/tag84.xml><?xml version="1.0" encoding="utf-8"?>
<p:tagLst xmlns:p="http://schemas.openxmlformats.org/presentationml/2006/main">
  <p:tag name="AS_UNIQUEID" val="2745"/>
</p:tagLst>
</file>

<file path=ppt/tags/tag85.xml><?xml version="1.0" encoding="utf-8"?>
<p:tagLst xmlns:p="http://schemas.openxmlformats.org/presentationml/2006/main">
  <p:tag name="AS_UNIQUEID" val="2746"/>
</p:tagLst>
</file>

<file path=ppt/tags/tag86.xml><?xml version="1.0" encoding="utf-8"?>
<p:tagLst xmlns:p="http://schemas.openxmlformats.org/presentationml/2006/main">
  <p:tag name="AS_UNIQUEID" val="2747"/>
</p:tagLst>
</file>

<file path=ppt/tags/tag87.xml><?xml version="1.0" encoding="utf-8"?>
<p:tagLst xmlns:p="http://schemas.openxmlformats.org/presentationml/2006/main">
  <p:tag name="AS_UNIQUEID" val="2748"/>
</p:tagLst>
</file>

<file path=ppt/tags/tag88.xml><?xml version="1.0" encoding="utf-8"?>
<p:tagLst xmlns:p="http://schemas.openxmlformats.org/presentationml/2006/main">
  <p:tag name="AS_UNIQUEID" val="2749"/>
</p:tagLst>
</file>

<file path=ppt/tags/tag89.xml><?xml version="1.0" encoding="utf-8"?>
<p:tagLst xmlns:p="http://schemas.openxmlformats.org/presentationml/2006/main">
  <p:tag name="AS_UNIQUEID" val="2750"/>
</p:tagLst>
</file>

<file path=ppt/tags/tag9.xml><?xml version="1.0" encoding="utf-8"?>
<p:tagLst xmlns:p="http://schemas.openxmlformats.org/presentationml/2006/main">
  <p:tag name="AS_UNIQUEID" val="2670"/>
</p:tagLst>
</file>

<file path=ppt/tags/tag90.xml><?xml version="1.0" encoding="utf-8"?>
<p:tagLst xmlns:p="http://schemas.openxmlformats.org/presentationml/2006/main">
  <p:tag name="AS_UNIQUEID" val="2751"/>
</p:tagLst>
</file>

<file path=ppt/tags/tag91.xml><?xml version="1.0" encoding="utf-8"?>
<p:tagLst xmlns:p="http://schemas.openxmlformats.org/presentationml/2006/main">
  <p:tag name="AS_UNIQUEID" val="2752"/>
</p:tagLst>
</file>

<file path=ppt/tags/tag92.xml><?xml version="1.0" encoding="utf-8"?>
<p:tagLst xmlns:p="http://schemas.openxmlformats.org/presentationml/2006/main">
  <p:tag name="AS_UNIQUEID" val="2753"/>
</p:tagLst>
</file>

<file path=ppt/tags/tag93.xml><?xml version="1.0" encoding="utf-8"?>
<p:tagLst xmlns:p="http://schemas.openxmlformats.org/presentationml/2006/main">
  <p:tag name="AS_UNIQUEID" val="2754"/>
</p:tagLst>
</file>

<file path=ppt/tags/tag94.xml><?xml version="1.0" encoding="utf-8"?>
<p:tagLst xmlns:p="http://schemas.openxmlformats.org/presentationml/2006/main">
  <p:tag name="AS_UNIQUEID" val="2755"/>
</p:tagLst>
</file>

<file path=ppt/tags/tag95.xml><?xml version="1.0" encoding="utf-8"?>
<p:tagLst xmlns:p="http://schemas.openxmlformats.org/presentationml/2006/main">
  <p:tag name="AS_UNIQUEID" val="2756"/>
</p:tagLst>
</file>

<file path=ppt/tags/tag96.xml><?xml version="1.0" encoding="utf-8"?>
<p:tagLst xmlns:p="http://schemas.openxmlformats.org/presentationml/2006/main">
  <p:tag name="AS_UNIQUEID" val="2757"/>
</p:tagLst>
</file>

<file path=ppt/tags/tag97.xml><?xml version="1.0" encoding="utf-8"?>
<p:tagLst xmlns:p="http://schemas.openxmlformats.org/presentationml/2006/main">
  <p:tag name="AS_UNIQUEID" val="2758"/>
</p:tagLst>
</file>

<file path=ppt/tags/tag98.xml><?xml version="1.0" encoding="utf-8"?>
<p:tagLst xmlns:p="http://schemas.openxmlformats.org/presentationml/2006/main">
  <p:tag name="AS_UNIQUEID" val="2759"/>
</p:tagLst>
</file>

<file path=ppt/tags/tag99.xml><?xml version="1.0" encoding="utf-8"?>
<p:tagLst xmlns:p="http://schemas.openxmlformats.org/presentationml/2006/main">
  <p:tag name="AS_UNIQUEID" val="276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210</Paragraphs>
  <Slides>89</Slides>
  <Notes>16</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89</vt:i4>
      </vt:variant>
    </vt:vector>
  </HeadingPairs>
  <TitlesOfParts>
    <vt:vector baseType="lpstr" size="108">
      <vt:lpstr>Arial</vt:lpstr>
      <vt:lpstr>Calibri</vt:lpstr>
      <vt:lpstr>宋体</vt:lpstr>
      <vt:lpstr>Calibri Light</vt:lpstr>
      <vt:lpstr>方正综艺简体</vt:lpstr>
      <vt:lpstr>黑体</vt:lpstr>
      <vt:lpstr>Times New Roman</vt:lpstr>
      <vt:lpstr>楷体</vt:lpstr>
      <vt:lpstr>NEU-BZ-S92</vt:lpstr>
      <vt:lpstr>方正书宋_GBK</vt:lpstr>
      <vt:lpstr>微软雅黑</vt:lpstr>
      <vt:lpstr>方正宋黑_GBK</vt:lpstr>
      <vt:lpstr>华文楷体</vt:lpstr>
      <vt:lpstr>汉仪中宋简</vt:lpstr>
      <vt:lpstr>方正姚体</vt:lpstr>
      <vt:lpstr>Wingdings 2</vt:lpstr>
      <vt:lpstr>Courier New</vt:lpstr>
      <vt:lpstr>楷体_GB2312</vt:lpstr>
      <vt:lpstr>Office 主题</vt:lpstr>
      <vt:lpstr>8.大卫•科波菲尔(节选)</vt:lpstr>
      <vt:lpstr>学习目标</vt:lpstr>
      <vt:lpstr>PowerPoint Presentation</vt:lpstr>
      <vt:lpstr>PowerPoint Presentation</vt:lpstr>
      <vt:lpstr>PowerPoint Presentation</vt:lpstr>
      <vt:lpstr>PowerPoint Presentation</vt:lpstr>
      <vt:lpstr>PowerPoint Presentation</vt:lpstr>
      <vt:lpstr>文学流派：批判现实主义</vt:lpstr>
      <vt:lpstr>PowerPoint Presentation</vt:lpstr>
      <vt:lpstr>PowerPoint Presentation</vt:lpstr>
      <vt:lpstr>PowerPoint Presentation</vt:lpstr>
      <vt:lpstr>PowerPoint Presentation</vt:lpstr>
      <vt:lpstr>PowerPoint Presentation</vt:lpstr>
      <vt:lpstr>PowerPoint Presentation</vt:lpstr>
      <vt:lpstr>第一次读文</vt:lpstr>
      <vt:lpstr>读文：</vt:lpstr>
      <vt:lpstr>读文：</vt:lpstr>
      <vt:lpstr>PowerPoint Presentation</vt:lpstr>
      <vt:lpstr>读文：3、掌握词语</vt:lpstr>
      <vt:lpstr>读文：4.词语辨析
文雅·优雅</vt:lpstr>
      <vt:lpstr>读文：4.词语辨析局促不安·惶恐不安 </vt:lpstr>
      <vt:lpstr>读文：4.词语辨析自食其果·自食其力 </vt:lpstr>
      <vt:lpstr>把握文章内容,理清情节结构</vt:lpstr>
      <vt:lpstr>读文：理清小说脉络</vt:lpstr>
      <vt:lpstr>点拨：小说的结构</vt:lpstr>
      <vt:lpstr>小说三要素：人物形象，故事情节，环境</vt:lpstr>
      <vt:lpstr>第二次读文</vt:lpstr>
      <vt:lpstr>PowerPoint Presentation</vt:lpstr>
      <vt:lpstr>PowerPoint Presentation</vt:lpstr>
      <vt:lpstr>PowerPoint Presentation</vt:lpstr>
      <vt:lpstr>简要概括米考伯太太的形象特点。</vt:lpstr>
      <vt:lpstr>简要概括米考伯太太的形象特点。</vt:lpstr>
      <vt:lpstr>简要概括米考伯太太的形象特点。</vt:lpstr>
      <vt:lpstr>简要概括米考伯太太的形象特点。</vt:lpstr>
      <vt:lpstr>简要概括米考伯太太的形象特点。</vt:lpstr>
      <vt:lpstr>简要概括米考伯太太的形象特点。</vt:lpstr>
      <vt:lpstr>简要概括米考伯太太的形象特点。</vt:lpstr>
      <vt:lpstr>PowerPoint Presentation</vt:lpstr>
      <vt:lpstr>PowerPoint Presentation</vt:lpstr>
      <vt:lpstr>PowerPoint Presentation</vt:lpstr>
      <vt:lpstr>小说是从哪些方面刻画米考伯先生的?</vt:lpstr>
      <vt:lpstr>小说是从哪些方面刻画米考伯先生的?</vt:lpstr>
      <vt:lpstr>小说是从哪些方面刻画米考伯先生的?</vt:lpstr>
      <vt:lpstr>PowerPoint Presentation</vt:lpstr>
      <vt:lpstr>PowerPoint Presentation</vt:lpstr>
      <vt:lpstr>PowerPoint Presentation</vt:lpstr>
      <vt:lpstr>PowerPoint Presentation</vt:lpstr>
      <vt:lpstr>文中有很多性格鲜明的人物形象，请找出相关段落进行分析。</vt:lpstr>
      <vt:lpstr>PowerPoint Presentation</vt:lpstr>
      <vt:lpstr>PowerPoint Presentation</vt:lpstr>
      <vt:lpstr>PowerPoint Presentation</vt:lpstr>
      <vt:lpstr>PowerPoint Presentation</vt:lpstr>
      <vt:lpstr>PowerPoint Presentation</vt:lpstr>
      <vt:lpstr>PowerPoint Presentation</vt:lpstr>
      <vt:lpstr>小说以第一人称叙述,有什么好处?</vt:lpstr>
      <vt:lpstr>用第一人称“我”的角度去叙述事件只能限于“我”的所见所闻所感,小说是如何突破这一局限的?</vt:lpstr>
      <vt:lpstr>结合背景理解</vt:lpstr>
      <vt:lpstr>PowerPoint Presentation</vt:lpstr>
      <vt:lpstr>PowerPoint Presentation</vt:lpstr>
      <vt:lpstr>文中昆宁先生有什么作用?</vt:lpstr>
      <vt:lpstr>PowerPoint Presentation</vt:lpstr>
      <vt:lpstr>为什么作者要塑造大卫“孤儿”这一人物形象？读完你有怎样的感悟？</vt:lpstr>
      <vt:lpstr>PowerPoint Presentation</vt:lpstr>
      <vt:lpstr>PowerPoint Presentation</vt:lpstr>
      <vt:lpstr>实战演习</vt:lpstr>
      <vt:lpstr>PowerPoint Presentation</vt:lpstr>
      <vt:lpstr>PowerPoint Presentation</vt:lpstr>
      <vt:lpstr>PowerPoint Presentation</vt:lpstr>
      <vt:lpstr>PowerPoint Presentation</vt:lpstr>
      <vt:lpstr>PowerPoint Presentation</vt:lpstr>
      <vt:lpstr>小说是如何塑造奥士纳大爷这一主要人物形象的?请简要分析。</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作业：</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2022-09-02T15:15:54.568</cp:lastPrinted>
  <dcterms:created xsi:type="dcterms:W3CDTF">2022-09-02T15:15:54Z</dcterms:created>
  <dcterms:modified xsi:type="dcterms:W3CDTF">2022-09-02T07:15:58Z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